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5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6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3432" y="-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7BA247-BEB4-41EA-A863-81D1F943D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28B14B-39C0-4600-A276-38AE38978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F08596-63E0-4EA9-8FF6-999C1818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9E529-68E0-425C-8BD5-0932C515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7FAB49-4C7B-4351-851C-C92CBE83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1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BC9A4C-4112-4109-832D-7E250633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584D56-35B6-4CD8-BEF8-7E1F5BF60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C828AF-CC2E-47E1-8D86-4C97F7F0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2C5377-F31D-4AB5-9460-05D8F2F5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720CB3-7660-45A5-B12B-84BB0538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10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2167055-2B36-43C5-A4AE-013BA94AE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4B88C4-66FD-4270-A3BB-04C2E70D2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C8DEC-2FBF-4D1C-8860-F958A145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EDB524-57F0-4928-8A72-7A348B7B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3C000B-5AD1-42C2-9E62-7D37E2EE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85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15C56-9FAD-4897-8F61-6BDA0F87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D8F550-2DC7-4FD8-AA98-044FC89A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EEC840-E130-4560-800C-595A5E5C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04DFAD-7C43-470E-8294-502B21E8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8273E9-0295-4C6B-B857-8913CB13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28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8515B9-53BA-4B89-9222-2ED12873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1EED03-26E1-4909-ADB3-3EA791DEA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9FD873-771B-487D-B293-2465C882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200C96-AF46-4BE6-9DF8-6F24D6C6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E60FFA-0BFA-495F-8989-1D1F5AE5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89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718BF-562E-43E6-88A6-F88D3386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FD3CE9-EEBD-40CD-898B-E26041D92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2E9B6D-BFDC-4B7C-9F39-B29ED88D4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05FCF9-12D4-49AE-BEB7-071507AB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AA3CFB-1064-4A48-A0D3-CC8F4B07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89105B-7298-4DF9-8C68-91D6B9F8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55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738470-4EB3-4A07-9E97-888ECE7F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90E16C-A603-43DF-A8B8-05BD93D00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0BADEC-3D5E-4167-92F0-2A9CFECA9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2D4E72D-8DED-43C8-ADC5-02E2449E6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A1A0E81-6890-4E7D-8466-1FF22162F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F1A2257-E4A7-4050-94F2-7C2C62A2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0F665DF-00FA-468A-88F0-371617E9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4A7BCA-8293-411A-9FB4-6843AFE5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51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EFE57-8787-4B98-BDA5-7082C0A0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E0EDC1-17F5-4B4F-97EC-20FC4BFE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588894-793F-4C25-8E40-11241F06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11847D-FC2E-4186-BA79-1496F0E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0988-3410-45AE-8421-29646720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B6737FD-3155-499B-91DA-AEE28401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943C67-5497-4057-854C-709D11B0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35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F423F6-C4CF-440B-89AF-0BAB92A2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3ED25B-6212-4827-BB97-F5976274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7E5BC6-34E2-41E0-A29F-70E5F53A2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42BB75-888B-43F7-8F20-63187C16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1D5B66-E016-40BA-91B0-38139436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C3192E-9F99-4BB9-B31A-A483B2A3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13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565F7F-9AC8-41E8-8CBE-90CE7745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1B37CE6-2636-4547-8DA7-242321D97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4747E1-CFA7-41B2-86AC-C23905B39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626435-DDEE-482C-A725-BABA2596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C9F0CE-13B2-4243-BBB6-1751BBB4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AA71D1-6070-4A83-86E3-CE24BFC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46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22792CB-DC4F-4C1B-B0BA-3D9E6342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F6A49B-35EA-4E15-818D-F6666C0A6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8E4D4D-1A3B-4CAE-A3C4-E8DFFF656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53E7-1FF6-4371-A8D0-D9594E53C7F1}" type="datetimeFigureOut">
              <a:rPr kumimoji="1" lang="ja-JP" altLang="en-US" smtClean="0"/>
              <a:t>2021/4/23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080F43-028D-4E50-843D-F987764BA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F5346D-1B82-4C32-90C2-1EF44A9D4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1D6C-05F5-4567-9388-1CCA84FE0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3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グループ化 1973">
            <a:extLst>
              <a:ext uri="{FF2B5EF4-FFF2-40B4-BE49-F238E27FC236}">
                <a16:creationId xmlns:a16="http://schemas.microsoft.com/office/drawing/2014/main" id="{AB53AC7C-F7E8-4F3A-B5C7-BDA80658B529}"/>
              </a:ext>
            </a:extLst>
          </p:cNvPr>
          <p:cNvGrpSpPr/>
          <p:nvPr/>
        </p:nvGrpSpPr>
        <p:grpSpPr>
          <a:xfrm rot="900000">
            <a:off x="10478816" y="605064"/>
            <a:ext cx="1074218" cy="1074544"/>
            <a:chOff x="3984049" y="1244057"/>
            <a:chExt cx="4328052" cy="4329366"/>
          </a:xfrm>
        </p:grpSpPr>
        <p:grpSp>
          <p:nvGrpSpPr>
            <p:cNvPr id="1975" name="グループ化 1974">
              <a:extLst>
                <a:ext uri="{FF2B5EF4-FFF2-40B4-BE49-F238E27FC236}">
                  <a16:creationId xmlns:a16="http://schemas.microsoft.com/office/drawing/2014/main" id="{A17F4D41-8F13-4D71-8FE7-61A5AD68A1C5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2111" name="グループ化 2110">
                <a:extLst>
                  <a:ext uri="{FF2B5EF4-FFF2-40B4-BE49-F238E27FC236}">
                    <a16:creationId xmlns:a16="http://schemas.microsoft.com/office/drawing/2014/main" id="{93296843-4154-4203-8FEF-26AC9EEA5289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179" name="グループ化 2178">
                  <a:extLst>
                    <a:ext uri="{FF2B5EF4-FFF2-40B4-BE49-F238E27FC236}">
                      <a16:creationId xmlns:a16="http://schemas.microsoft.com/office/drawing/2014/main" id="{AAA1C001-C7A1-46A3-9F14-8C4C1122F965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213" name="グループ化 2212">
                    <a:extLst>
                      <a:ext uri="{FF2B5EF4-FFF2-40B4-BE49-F238E27FC236}">
                        <a16:creationId xmlns:a16="http://schemas.microsoft.com/office/drawing/2014/main" id="{F9AD9B17-008E-478D-96BC-A9CD0D24A427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239" name="グループ化 2238">
                      <a:extLst>
                        <a:ext uri="{FF2B5EF4-FFF2-40B4-BE49-F238E27FC236}">
                          <a16:creationId xmlns:a16="http://schemas.microsoft.com/office/drawing/2014/main" id="{93075AAF-A3FB-48C8-A078-FF5FCD6013D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43" name="フリーフォーム: 図形 2242">
                        <a:extLst>
                          <a:ext uri="{FF2B5EF4-FFF2-40B4-BE49-F238E27FC236}">
                            <a16:creationId xmlns:a16="http://schemas.microsoft.com/office/drawing/2014/main" id="{76E5C4BE-8100-48E0-B3BA-C15E25056B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44" name="フリーフォーム: 図形 2243">
                        <a:extLst>
                          <a:ext uri="{FF2B5EF4-FFF2-40B4-BE49-F238E27FC236}">
                            <a16:creationId xmlns:a16="http://schemas.microsoft.com/office/drawing/2014/main" id="{3F35CA2D-A5A2-4E34-AA8C-AE94E1096D7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240" name="グループ化 2239">
                      <a:extLst>
                        <a:ext uri="{FF2B5EF4-FFF2-40B4-BE49-F238E27FC236}">
                          <a16:creationId xmlns:a16="http://schemas.microsoft.com/office/drawing/2014/main" id="{F7A0EAB4-213D-40FE-A11E-C116C53A2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41" name="フリーフォーム: 図形 2240">
                        <a:extLst>
                          <a:ext uri="{FF2B5EF4-FFF2-40B4-BE49-F238E27FC236}">
                            <a16:creationId xmlns:a16="http://schemas.microsoft.com/office/drawing/2014/main" id="{1480003F-8F10-4ACC-AF75-83129D27E2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42" name="フリーフォーム: 図形 2241">
                        <a:extLst>
                          <a:ext uri="{FF2B5EF4-FFF2-40B4-BE49-F238E27FC236}">
                            <a16:creationId xmlns:a16="http://schemas.microsoft.com/office/drawing/2014/main" id="{CDC9605E-EA04-4818-A8B2-7DBE649A830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214" name="グループ化 2213">
                    <a:extLst>
                      <a:ext uri="{FF2B5EF4-FFF2-40B4-BE49-F238E27FC236}">
                        <a16:creationId xmlns:a16="http://schemas.microsoft.com/office/drawing/2014/main" id="{1C752AF6-8A0B-441B-B510-B4B5F09B49D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233" name="グループ化 2232">
                      <a:extLst>
                        <a:ext uri="{FF2B5EF4-FFF2-40B4-BE49-F238E27FC236}">
                          <a16:creationId xmlns:a16="http://schemas.microsoft.com/office/drawing/2014/main" id="{F302E2AD-B28E-4325-B418-C8C084203B1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37" name="フリーフォーム: 図形 2236">
                        <a:extLst>
                          <a:ext uri="{FF2B5EF4-FFF2-40B4-BE49-F238E27FC236}">
                            <a16:creationId xmlns:a16="http://schemas.microsoft.com/office/drawing/2014/main" id="{01702DF8-C00F-4908-9DBF-199D3B0B3D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38" name="フリーフォーム: 図形 2237">
                        <a:extLst>
                          <a:ext uri="{FF2B5EF4-FFF2-40B4-BE49-F238E27FC236}">
                            <a16:creationId xmlns:a16="http://schemas.microsoft.com/office/drawing/2014/main" id="{7B3EB7C6-0824-405A-A009-07CD4B720DE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234" name="グループ化 2233">
                      <a:extLst>
                        <a:ext uri="{FF2B5EF4-FFF2-40B4-BE49-F238E27FC236}">
                          <a16:creationId xmlns:a16="http://schemas.microsoft.com/office/drawing/2014/main" id="{BDD2A7A1-5172-44C4-9D64-80EE21717E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35" name="フリーフォーム: 図形 2234">
                        <a:extLst>
                          <a:ext uri="{FF2B5EF4-FFF2-40B4-BE49-F238E27FC236}">
                            <a16:creationId xmlns:a16="http://schemas.microsoft.com/office/drawing/2014/main" id="{029E8135-CE21-4977-90FC-7F34D801A9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36" name="フリーフォーム: 図形 2235">
                        <a:extLst>
                          <a:ext uri="{FF2B5EF4-FFF2-40B4-BE49-F238E27FC236}">
                            <a16:creationId xmlns:a16="http://schemas.microsoft.com/office/drawing/2014/main" id="{9CC2B2FE-3CF4-4F75-AEB8-BC847C6B580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215" name="グループ化 2214">
                    <a:extLst>
                      <a:ext uri="{FF2B5EF4-FFF2-40B4-BE49-F238E27FC236}">
                        <a16:creationId xmlns:a16="http://schemas.microsoft.com/office/drawing/2014/main" id="{75B14F05-7842-45DF-B519-80AEB37492D7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228" name="フリーフォーム: 図形 2227">
                      <a:extLst>
                        <a:ext uri="{FF2B5EF4-FFF2-40B4-BE49-F238E27FC236}">
                          <a16:creationId xmlns:a16="http://schemas.microsoft.com/office/drawing/2014/main" id="{22615B23-B839-4A93-9BE0-0777D81170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9" name="フリーフォーム: 図形 2228">
                      <a:extLst>
                        <a:ext uri="{FF2B5EF4-FFF2-40B4-BE49-F238E27FC236}">
                          <a16:creationId xmlns:a16="http://schemas.microsoft.com/office/drawing/2014/main" id="{10C8DAF5-1C90-4A5A-94F7-E9F3C081D9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0" name="フリーフォーム: 図形 2229">
                      <a:extLst>
                        <a:ext uri="{FF2B5EF4-FFF2-40B4-BE49-F238E27FC236}">
                          <a16:creationId xmlns:a16="http://schemas.microsoft.com/office/drawing/2014/main" id="{4ED3B5CD-3664-4875-B859-1BE3C2377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1" name="フリーフォーム: 図形 2230">
                      <a:extLst>
                        <a:ext uri="{FF2B5EF4-FFF2-40B4-BE49-F238E27FC236}">
                          <a16:creationId xmlns:a16="http://schemas.microsoft.com/office/drawing/2014/main" id="{41210B57-50B6-4CCD-9AD3-7204A1BC65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2" name="フリーフォーム: 図形 2231">
                      <a:extLst>
                        <a:ext uri="{FF2B5EF4-FFF2-40B4-BE49-F238E27FC236}">
                          <a16:creationId xmlns:a16="http://schemas.microsoft.com/office/drawing/2014/main" id="{E3D1B200-9AB6-4223-A5C8-973BF38FD7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16" name="グループ化 2215">
                    <a:extLst>
                      <a:ext uri="{FF2B5EF4-FFF2-40B4-BE49-F238E27FC236}">
                        <a16:creationId xmlns:a16="http://schemas.microsoft.com/office/drawing/2014/main" id="{335750F2-1AE3-44A8-B042-BF4F2CE5C1FA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223" name="フリーフォーム: 図形 2222">
                      <a:extLst>
                        <a:ext uri="{FF2B5EF4-FFF2-40B4-BE49-F238E27FC236}">
                          <a16:creationId xmlns:a16="http://schemas.microsoft.com/office/drawing/2014/main" id="{A30411BA-054B-4CC6-91F8-05DBEB0CB0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4" name="フリーフォーム: 図形 2223">
                      <a:extLst>
                        <a:ext uri="{FF2B5EF4-FFF2-40B4-BE49-F238E27FC236}">
                          <a16:creationId xmlns:a16="http://schemas.microsoft.com/office/drawing/2014/main" id="{7A878961-70B6-42C6-B8B4-1D6ABB702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5" name="フリーフォーム: 図形 2224">
                      <a:extLst>
                        <a:ext uri="{FF2B5EF4-FFF2-40B4-BE49-F238E27FC236}">
                          <a16:creationId xmlns:a16="http://schemas.microsoft.com/office/drawing/2014/main" id="{F93D2A74-9735-4CDD-81A0-5510EC361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6" name="フリーフォーム: 図形 2225">
                      <a:extLst>
                        <a:ext uri="{FF2B5EF4-FFF2-40B4-BE49-F238E27FC236}">
                          <a16:creationId xmlns:a16="http://schemas.microsoft.com/office/drawing/2014/main" id="{ABFEFE53-12A1-4E58-9691-E3617706D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7" name="フリーフォーム: 図形 2226">
                      <a:extLst>
                        <a:ext uri="{FF2B5EF4-FFF2-40B4-BE49-F238E27FC236}">
                          <a16:creationId xmlns:a16="http://schemas.microsoft.com/office/drawing/2014/main" id="{DE9BA826-7E06-4A09-BEA8-3BB61C9AB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17" name="グループ化 2216">
                    <a:extLst>
                      <a:ext uri="{FF2B5EF4-FFF2-40B4-BE49-F238E27FC236}">
                        <a16:creationId xmlns:a16="http://schemas.microsoft.com/office/drawing/2014/main" id="{830EAFD2-C997-4545-AD45-E554DED274CA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221" name="フリーフォーム: 図形 2220">
                      <a:extLst>
                        <a:ext uri="{FF2B5EF4-FFF2-40B4-BE49-F238E27FC236}">
                          <a16:creationId xmlns:a16="http://schemas.microsoft.com/office/drawing/2014/main" id="{DCF7BE64-BEF4-4FDA-B90F-CBCC627F4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2" name="フリーフォーム: 図形 2221">
                      <a:extLst>
                        <a:ext uri="{FF2B5EF4-FFF2-40B4-BE49-F238E27FC236}">
                          <a16:creationId xmlns:a16="http://schemas.microsoft.com/office/drawing/2014/main" id="{E8D623C1-89FC-43DF-8F28-894C5FCFC6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18" name="グループ化 2217">
                    <a:extLst>
                      <a:ext uri="{FF2B5EF4-FFF2-40B4-BE49-F238E27FC236}">
                        <a16:creationId xmlns:a16="http://schemas.microsoft.com/office/drawing/2014/main" id="{C7103167-648D-4C82-9BB2-D926217F0D16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219" name="フリーフォーム: 図形 2218">
                      <a:extLst>
                        <a:ext uri="{FF2B5EF4-FFF2-40B4-BE49-F238E27FC236}">
                          <a16:creationId xmlns:a16="http://schemas.microsoft.com/office/drawing/2014/main" id="{E81EB853-BBDD-4665-BEB3-AAEB6BFD55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0" name="フリーフォーム: 図形 2219">
                      <a:extLst>
                        <a:ext uri="{FF2B5EF4-FFF2-40B4-BE49-F238E27FC236}">
                          <a16:creationId xmlns:a16="http://schemas.microsoft.com/office/drawing/2014/main" id="{A3D89977-D91E-48EA-9DB8-3AD59BAE23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180" name="グループ化 2179">
                  <a:extLst>
                    <a:ext uri="{FF2B5EF4-FFF2-40B4-BE49-F238E27FC236}">
                      <a16:creationId xmlns:a16="http://schemas.microsoft.com/office/drawing/2014/main" id="{2338CD94-1B00-4148-8C0C-299769405B6D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181" name="グループ化 2180">
                    <a:extLst>
                      <a:ext uri="{FF2B5EF4-FFF2-40B4-BE49-F238E27FC236}">
                        <a16:creationId xmlns:a16="http://schemas.microsoft.com/office/drawing/2014/main" id="{BE982F4D-0778-4616-A49E-9D0C22320956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207" name="グループ化 2206">
                      <a:extLst>
                        <a:ext uri="{FF2B5EF4-FFF2-40B4-BE49-F238E27FC236}">
                          <a16:creationId xmlns:a16="http://schemas.microsoft.com/office/drawing/2014/main" id="{BFA0C745-0446-4CE6-ACBF-E7FF1D38A2E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11" name="フリーフォーム: 図形 2210">
                        <a:extLst>
                          <a:ext uri="{FF2B5EF4-FFF2-40B4-BE49-F238E27FC236}">
                            <a16:creationId xmlns:a16="http://schemas.microsoft.com/office/drawing/2014/main" id="{36FC8CAC-D242-4554-A543-FA89ED9F27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12" name="フリーフォーム: 図形 2211">
                        <a:extLst>
                          <a:ext uri="{FF2B5EF4-FFF2-40B4-BE49-F238E27FC236}">
                            <a16:creationId xmlns:a16="http://schemas.microsoft.com/office/drawing/2014/main" id="{7518DC00-897F-48DC-8E91-6895FA81DF1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208" name="グループ化 2207">
                      <a:extLst>
                        <a:ext uri="{FF2B5EF4-FFF2-40B4-BE49-F238E27FC236}">
                          <a16:creationId xmlns:a16="http://schemas.microsoft.com/office/drawing/2014/main" id="{28B627F1-448F-4776-ADDD-B7547383D1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09" name="フリーフォーム: 図形 2208">
                        <a:extLst>
                          <a:ext uri="{FF2B5EF4-FFF2-40B4-BE49-F238E27FC236}">
                            <a16:creationId xmlns:a16="http://schemas.microsoft.com/office/drawing/2014/main" id="{BF9C6D46-802D-469F-8835-E59DA711AE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10" name="フリーフォーム: 図形 2209">
                        <a:extLst>
                          <a:ext uri="{FF2B5EF4-FFF2-40B4-BE49-F238E27FC236}">
                            <a16:creationId xmlns:a16="http://schemas.microsoft.com/office/drawing/2014/main" id="{398B639E-97E1-4746-A07A-A4EF7CC1D0F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182" name="グループ化 2181">
                    <a:extLst>
                      <a:ext uri="{FF2B5EF4-FFF2-40B4-BE49-F238E27FC236}">
                        <a16:creationId xmlns:a16="http://schemas.microsoft.com/office/drawing/2014/main" id="{E601C9CF-9573-477C-9F09-49C1BE92BCE9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201" name="グループ化 2200">
                      <a:extLst>
                        <a:ext uri="{FF2B5EF4-FFF2-40B4-BE49-F238E27FC236}">
                          <a16:creationId xmlns:a16="http://schemas.microsoft.com/office/drawing/2014/main" id="{8BFE9772-50D1-42B5-A575-BA7F9BBF8D41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05" name="フリーフォーム: 図形 2204">
                        <a:extLst>
                          <a:ext uri="{FF2B5EF4-FFF2-40B4-BE49-F238E27FC236}">
                            <a16:creationId xmlns:a16="http://schemas.microsoft.com/office/drawing/2014/main" id="{960C0CA2-61DC-4880-A5C9-1A7086F217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06" name="フリーフォーム: 図形 2205">
                        <a:extLst>
                          <a:ext uri="{FF2B5EF4-FFF2-40B4-BE49-F238E27FC236}">
                            <a16:creationId xmlns:a16="http://schemas.microsoft.com/office/drawing/2014/main" id="{9DCC21BE-F646-42A1-AD25-8269CF35786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202" name="グループ化 2201">
                      <a:extLst>
                        <a:ext uri="{FF2B5EF4-FFF2-40B4-BE49-F238E27FC236}">
                          <a16:creationId xmlns:a16="http://schemas.microsoft.com/office/drawing/2014/main" id="{7B907BD7-739D-4121-8B9E-F84ABC4858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03" name="フリーフォーム: 図形 2202">
                        <a:extLst>
                          <a:ext uri="{FF2B5EF4-FFF2-40B4-BE49-F238E27FC236}">
                            <a16:creationId xmlns:a16="http://schemas.microsoft.com/office/drawing/2014/main" id="{911F9087-A324-4DD1-9323-896C251772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04" name="フリーフォーム: 図形 2203">
                        <a:extLst>
                          <a:ext uri="{FF2B5EF4-FFF2-40B4-BE49-F238E27FC236}">
                            <a16:creationId xmlns:a16="http://schemas.microsoft.com/office/drawing/2014/main" id="{181CBB87-7A36-4793-82BC-DAE1E9D4AE0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183" name="グループ化 2182">
                    <a:extLst>
                      <a:ext uri="{FF2B5EF4-FFF2-40B4-BE49-F238E27FC236}">
                        <a16:creationId xmlns:a16="http://schemas.microsoft.com/office/drawing/2014/main" id="{B28601A1-6D1F-4DFB-8E0D-141C9345F8FE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196" name="フリーフォーム: 図形 2195">
                      <a:extLst>
                        <a:ext uri="{FF2B5EF4-FFF2-40B4-BE49-F238E27FC236}">
                          <a16:creationId xmlns:a16="http://schemas.microsoft.com/office/drawing/2014/main" id="{E3CF38A4-CFC1-4D3D-81F2-CA3692F69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7" name="フリーフォーム: 図形 2196">
                      <a:extLst>
                        <a:ext uri="{FF2B5EF4-FFF2-40B4-BE49-F238E27FC236}">
                          <a16:creationId xmlns:a16="http://schemas.microsoft.com/office/drawing/2014/main" id="{461A2B87-9027-41A6-A84A-F4F4AFEED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8" name="フリーフォーム: 図形 2197">
                      <a:extLst>
                        <a:ext uri="{FF2B5EF4-FFF2-40B4-BE49-F238E27FC236}">
                          <a16:creationId xmlns:a16="http://schemas.microsoft.com/office/drawing/2014/main" id="{17EED945-A5FA-41F9-A129-9B202FB17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9" name="フリーフォーム: 図形 2198">
                      <a:extLst>
                        <a:ext uri="{FF2B5EF4-FFF2-40B4-BE49-F238E27FC236}">
                          <a16:creationId xmlns:a16="http://schemas.microsoft.com/office/drawing/2014/main" id="{BF477ED2-FFB3-4596-B341-524BDFB04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00" name="フリーフォーム: 図形 2199">
                      <a:extLst>
                        <a:ext uri="{FF2B5EF4-FFF2-40B4-BE49-F238E27FC236}">
                          <a16:creationId xmlns:a16="http://schemas.microsoft.com/office/drawing/2014/main" id="{3818F0B5-4727-444C-932D-7AC6E50647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84" name="グループ化 2183">
                    <a:extLst>
                      <a:ext uri="{FF2B5EF4-FFF2-40B4-BE49-F238E27FC236}">
                        <a16:creationId xmlns:a16="http://schemas.microsoft.com/office/drawing/2014/main" id="{09D6CEC0-FC9A-4F7E-A40C-6529E74F3DF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191" name="フリーフォーム: 図形 2190">
                      <a:extLst>
                        <a:ext uri="{FF2B5EF4-FFF2-40B4-BE49-F238E27FC236}">
                          <a16:creationId xmlns:a16="http://schemas.microsoft.com/office/drawing/2014/main" id="{B2F28988-2802-4852-BA97-A9880B78C0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2" name="フリーフォーム: 図形 2191">
                      <a:extLst>
                        <a:ext uri="{FF2B5EF4-FFF2-40B4-BE49-F238E27FC236}">
                          <a16:creationId xmlns:a16="http://schemas.microsoft.com/office/drawing/2014/main" id="{BDF9A4A3-A7E4-4BB0-B068-C7E40B924D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3" name="フリーフォーム: 図形 2192">
                      <a:extLst>
                        <a:ext uri="{FF2B5EF4-FFF2-40B4-BE49-F238E27FC236}">
                          <a16:creationId xmlns:a16="http://schemas.microsoft.com/office/drawing/2014/main" id="{15AD2C4C-DEE3-491D-987E-9A5FC4FA6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4" name="フリーフォーム: 図形 2193">
                      <a:extLst>
                        <a:ext uri="{FF2B5EF4-FFF2-40B4-BE49-F238E27FC236}">
                          <a16:creationId xmlns:a16="http://schemas.microsoft.com/office/drawing/2014/main" id="{7FFBC4B1-9538-45C6-9200-08403918A3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5" name="フリーフォーム: 図形 2194">
                      <a:extLst>
                        <a:ext uri="{FF2B5EF4-FFF2-40B4-BE49-F238E27FC236}">
                          <a16:creationId xmlns:a16="http://schemas.microsoft.com/office/drawing/2014/main" id="{4520EE6B-038E-4E1A-9ACE-621B99EF0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85" name="グループ化 2184">
                    <a:extLst>
                      <a:ext uri="{FF2B5EF4-FFF2-40B4-BE49-F238E27FC236}">
                        <a16:creationId xmlns:a16="http://schemas.microsoft.com/office/drawing/2014/main" id="{3C00DA3A-00D4-473C-BA5D-1AB44110C25E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189" name="フリーフォーム: 図形 2188">
                      <a:extLst>
                        <a:ext uri="{FF2B5EF4-FFF2-40B4-BE49-F238E27FC236}">
                          <a16:creationId xmlns:a16="http://schemas.microsoft.com/office/drawing/2014/main" id="{D85BB05F-8694-4FE4-B807-4B065846B2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0" name="フリーフォーム: 図形 2189">
                      <a:extLst>
                        <a:ext uri="{FF2B5EF4-FFF2-40B4-BE49-F238E27FC236}">
                          <a16:creationId xmlns:a16="http://schemas.microsoft.com/office/drawing/2014/main" id="{6CF63F99-219F-4BDC-99B2-B4399D67F5A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86" name="グループ化 2185">
                    <a:extLst>
                      <a:ext uri="{FF2B5EF4-FFF2-40B4-BE49-F238E27FC236}">
                        <a16:creationId xmlns:a16="http://schemas.microsoft.com/office/drawing/2014/main" id="{9490E0A7-5566-4CF1-AA19-6ABA728E9207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187" name="フリーフォーム: 図形 2186">
                      <a:extLst>
                        <a:ext uri="{FF2B5EF4-FFF2-40B4-BE49-F238E27FC236}">
                          <a16:creationId xmlns:a16="http://schemas.microsoft.com/office/drawing/2014/main" id="{E25468A3-1DEB-48DF-ABDA-4E345383F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8" name="フリーフォーム: 図形 2187">
                      <a:extLst>
                        <a:ext uri="{FF2B5EF4-FFF2-40B4-BE49-F238E27FC236}">
                          <a16:creationId xmlns:a16="http://schemas.microsoft.com/office/drawing/2014/main" id="{DF56B78F-AD00-459E-B50B-C53DE080086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112" name="グループ化 2111">
                <a:extLst>
                  <a:ext uri="{FF2B5EF4-FFF2-40B4-BE49-F238E27FC236}">
                    <a16:creationId xmlns:a16="http://schemas.microsoft.com/office/drawing/2014/main" id="{6AC741F2-D756-45BA-93C7-01CE14B52D86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113" name="グループ化 2112">
                  <a:extLst>
                    <a:ext uri="{FF2B5EF4-FFF2-40B4-BE49-F238E27FC236}">
                      <a16:creationId xmlns:a16="http://schemas.microsoft.com/office/drawing/2014/main" id="{D6E141F4-8A79-456A-9964-D79B310F0811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147" name="グループ化 2146">
                    <a:extLst>
                      <a:ext uri="{FF2B5EF4-FFF2-40B4-BE49-F238E27FC236}">
                        <a16:creationId xmlns:a16="http://schemas.microsoft.com/office/drawing/2014/main" id="{A1B69F7A-8C45-4254-BD0B-4AF347885A03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173" name="グループ化 2172">
                      <a:extLst>
                        <a:ext uri="{FF2B5EF4-FFF2-40B4-BE49-F238E27FC236}">
                          <a16:creationId xmlns:a16="http://schemas.microsoft.com/office/drawing/2014/main" id="{0B61D689-8DE1-4129-91B3-D2E69A21EBA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77" name="フリーフォーム: 図形 2176">
                        <a:extLst>
                          <a:ext uri="{FF2B5EF4-FFF2-40B4-BE49-F238E27FC236}">
                            <a16:creationId xmlns:a16="http://schemas.microsoft.com/office/drawing/2014/main" id="{6D196EC1-6B78-4317-BE50-04EF4CDCCD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78" name="フリーフォーム: 図形 2177">
                        <a:extLst>
                          <a:ext uri="{FF2B5EF4-FFF2-40B4-BE49-F238E27FC236}">
                            <a16:creationId xmlns:a16="http://schemas.microsoft.com/office/drawing/2014/main" id="{322BBD16-42EE-4D9A-A2D6-4F715A572CA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174" name="グループ化 2173">
                      <a:extLst>
                        <a:ext uri="{FF2B5EF4-FFF2-40B4-BE49-F238E27FC236}">
                          <a16:creationId xmlns:a16="http://schemas.microsoft.com/office/drawing/2014/main" id="{61E73596-AE54-4B37-938B-44271C167E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75" name="フリーフォーム: 図形 2174">
                        <a:extLst>
                          <a:ext uri="{FF2B5EF4-FFF2-40B4-BE49-F238E27FC236}">
                            <a16:creationId xmlns:a16="http://schemas.microsoft.com/office/drawing/2014/main" id="{C6723853-D9E4-4E18-9EB0-8E053BE8F2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76" name="フリーフォーム: 図形 2175">
                        <a:extLst>
                          <a:ext uri="{FF2B5EF4-FFF2-40B4-BE49-F238E27FC236}">
                            <a16:creationId xmlns:a16="http://schemas.microsoft.com/office/drawing/2014/main" id="{76D86157-7BE4-4953-B64E-AEB85FDAF95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148" name="グループ化 2147">
                    <a:extLst>
                      <a:ext uri="{FF2B5EF4-FFF2-40B4-BE49-F238E27FC236}">
                        <a16:creationId xmlns:a16="http://schemas.microsoft.com/office/drawing/2014/main" id="{3D2631B0-390C-4A50-BDE4-710636F67766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167" name="グループ化 2166">
                      <a:extLst>
                        <a:ext uri="{FF2B5EF4-FFF2-40B4-BE49-F238E27FC236}">
                          <a16:creationId xmlns:a16="http://schemas.microsoft.com/office/drawing/2014/main" id="{F75794CB-0320-47C4-B9BE-125B3805E29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71" name="フリーフォーム: 図形 2170">
                        <a:extLst>
                          <a:ext uri="{FF2B5EF4-FFF2-40B4-BE49-F238E27FC236}">
                            <a16:creationId xmlns:a16="http://schemas.microsoft.com/office/drawing/2014/main" id="{3F165961-3C47-4956-B768-3DE34413D7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72" name="フリーフォーム: 図形 2171">
                        <a:extLst>
                          <a:ext uri="{FF2B5EF4-FFF2-40B4-BE49-F238E27FC236}">
                            <a16:creationId xmlns:a16="http://schemas.microsoft.com/office/drawing/2014/main" id="{85DD10CC-3F67-48EA-A824-9EAD1D83282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168" name="グループ化 2167">
                      <a:extLst>
                        <a:ext uri="{FF2B5EF4-FFF2-40B4-BE49-F238E27FC236}">
                          <a16:creationId xmlns:a16="http://schemas.microsoft.com/office/drawing/2014/main" id="{308ACB72-DDE8-427B-8A1E-A9BEEC1089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69" name="フリーフォーム: 図形 2168">
                        <a:extLst>
                          <a:ext uri="{FF2B5EF4-FFF2-40B4-BE49-F238E27FC236}">
                            <a16:creationId xmlns:a16="http://schemas.microsoft.com/office/drawing/2014/main" id="{8F4F1D81-027B-4198-8BD8-6D19EA7ED5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70" name="フリーフォーム: 図形 2169">
                        <a:extLst>
                          <a:ext uri="{FF2B5EF4-FFF2-40B4-BE49-F238E27FC236}">
                            <a16:creationId xmlns:a16="http://schemas.microsoft.com/office/drawing/2014/main" id="{0372DDDE-3932-477C-8602-A87521E5ABC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149" name="グループ化 2148">
                    <a:extLst>
                      <a:ext uri="{FF2B5EF4-FFF2-40B4-BE49-F238E27FC236}">
                        <a16:creationId xmlns:a16="http://schemas.microsoft.com/office/drawing/2014/main" id="{C3CE5688-BA5C-403C-B5A0-1DA9154BB431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162" name="フリーフォーム: 図形 2161">
                      <a:extLst>
                        <a:ext uri="{FF2B5EF4-FFF2-40B4-BE49-F238E27FC236}">
                          <a16:creationId xmlns:a16="http://schemas.microsoft.com/office/drawing/2014/main" id="{AA1964B1-E940-4961-82D7-EA641B4170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3" name="フリーフォーム: 図形 2162">
                      <a:extLst>
                        <a:ext uri="{FF2B5EF4-FFF2-40B4-BE49-F238E27FC236}">
                          <a16:creationId xmlns:a16="http://schemas.microsoft.com/office/drawing/2014/main" id="{6EFBBC6B-A2CF-4611-8D73-750BD26F5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4" name="フリーフォーム: 図形 2163">
                      <a:extLst>
                        <a:ext uri="{FF2B5EF4-FFF2-40B4-BE49-F238E27FC236}">
                          <a16:creationId xmlns:a16="http://schemas.microsoft.com/office/drawing/2014/main" id="{6428A3A5-D7A3-4CAF-BAC3-6E0C0A8BB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5" name="フリーフォーム: 図形 2164">
                      <a:extLst>
                        <a:ext uri="{FF2B5EF4-FFF2-40B4-BE49-F238E27FC236}">
                          <a16:creationId xmlns:a16="http://schemas.microsoft.com/office/drawing/2014/main" id="{013D483A-7C36-4FAA-B7BA-93CB93009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6" name="フリーフォーム: 図形 2165">
                      <a:extLst>
                        <a:ext uri="{FF2B5EF4-FFF2-40B4-BE49-F238E27FC236}">
                          <a16:creationId xmlns:a16="http://schemas.microsoft.com/office/drawing/2014/main" id="{DD733611-C085-457F-B5EE-888A909E0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50" name="グループ化 2149">
                    <a:extLst>
                      <a:ext uri="{FF2B5EF4-FFF2-40B4-BE49-F238E27FC236}">
                        <a16:creationId xmlns:a16="http://schemas.microsoft.com/office/drawing/2014/main" id="{7265B6F2-CEB4-49E3-AC85-CBF93038F660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157" name="フリーフォーム: 図形 2156">
                      <a:extLst>
                        <a:ext uri="{FF2B5EF4-FFF2-40B4-BE49-F238E27FC236}">
                          <a16:creationId xmlns:a16="http://schemas.microsoft.com/office/drawing/2014/main" id="{FC506E3F-A440-4119-B2AB-2E70DE586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58" name="フリーフォーム: 図形 2157">
                      <a:extLst>
                        <a:ext uri="{FF2B5EF4-FFF2-40B4-BE49-F238E27FC236}">
                          <a16:creationId xmlns:a16="http://schemas.microsoft.com/office/drawing/2014/main" id="{2F888A1C-D5B0-4CC7-B0CE-240E239D7E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59" name="フリーフォーム: 図形 2158">
                      <a:extLst>
                        <a:ext uri="{FF2B5EF4-FFF2-40B4-BE49-F238E27FC236}">
                          <a16:creationId xmlns:a16="http://schemas.microsoft.com/office/drawing/2014/main" id="{7693BB20-1F5E-4C0F-B5AE-F0BE1F7303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0" name="フリーフォーム: 図形 2159">
                      <a:extLst>
                        <a:ext uri="{FF2B5EF4-FFF2-40B4-BE49-F238E27FC236}">
                          <a16:creationId xmlns:a16="http://schemas.microsoft.com/office/drawing/2014/main" id="{AF39D652-E23B-4CE5-BDE4-B9CF97D068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1" name="フリーフォーム: 図形 2160">
                      <a:extLst>
                        <a:ext uri="{FF2B5EF4-FFF2-40B4-BE49-F238E27FC236}">
                          <a16:creationId xmlns:a16="http://schemas.microsoft.com/office/drawing/2014/main" id="{F52A71E5-80E6-4D29-813C-C3D9CE1B83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51" name="グループ化 2150">
                    <a:extLst>
                      <a:ext uri="{FF2B5EF4-FFF2-40B4-BE49-F238E27FC236}">
                        <a16:creationId xmlns:a16="http://schemas.microsoft.com/office/drawing/2014/main" id="{46DFF819-F8E5-4074-A0F1-77829241A294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155" name="フリーフォーム: 図形 2154">
                      <a:extLst>
                        <a:ext uri="{FF2B5EF4-FFF2-40B4-BE49-F238E27FC236}">
                          <a16:creationId xmlns:a16="http://schemas.microsoft.com/office/drawing/2014/main" id="{8712A19F-3A4B-4EAA-8098-FCF53C06F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56" name="フリーフォーム: 図形 2155">
                      <a:extLst>
                        <a:ext uri="{FF2B5EF4-FFF2-40B4-BE49-F238E27FC236}">
                          <a16:creationId xmlns:a16="http://schemas.microsoft.com/office/drawing/2014/main" id="{B5BE2035-CABD-44E2-97CE-4D072EE95E8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52" name="グループ化 2151">
                    <a:extLst>
                      <a:ext uri="{FF2B5EF4-FFF2-40B4-BE49-F238E27FC236}">
                        <a16:creationId xmlns:a16="http://schemas.microsoft.com/office/drawing/2014/main" id="{55D7D388-4C45-4361-BDB6-FC6B5F15691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153" name="フリーフォーム: 図形 2152">
                      <a:extLst>
                        <a:ext uri="{FF2B5EF4-FFF2-40B4-BE49-F238E27FC236}">
                          <a16:creationId xmlns:a16="http://schemas.microsoft.com/office/drawing/2014/main" id="{6992A194-5FC3-4861-A6A7-58DBFF2F7B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54" name="フリーフォーム: 図形 2153">
                      <a:extLst>
                        <a:ext uri="{FF2B5EF4-FFF2-40B4-BE49-F238E27FC236}">
                          <a16:creationId xmlns:a16="http://schemas.microsoft.com/office/drawing/2014/main" id="{35410D50-8E89-4C77-9C64-28C71D355BA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114" name="グループ化 2113">
                  <a:extLst>
                    <a:ext uri="{FF2B5EF4-FFF2-40B4-BE49-F238E27FC236}">
                      <a16:creationId xmlns:a16="http://schemas.microsoft.com/office/drawing/2014/main" id="{1C5CFC13-F117-4613-AA72-1B85B057F00E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115" name="グループ化 2114">
                    <a:extLst>
                      <a:ext uri="{FF2B5EF4-FFF2-40B4-BE49-F238E27FC236}">
                        <a16:creationId xmlns:a16="http://schemas.microsoft.com/office/drawing/2014/main" id="{EE4414AE-44B3-4043-9D1F-1058C936CEDF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141" name="グループ化 2140">
                      <a:extLst>
                        <a:ext uri="{FF2B5EF4-FFF2-40B4-BE49-F238E27FC236}">
                          <a16:creationId xmlns:a16="http://schemas.microsoft.com/office/drawing/2014/main" id="{2F145622-BE30-43B9-AD50-A12ED31C04C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45" name="フリーフォーム: 図形 2144">
                        <a:extLst>
                          <a:ext uri="{FF2B5EF4-FFF2-40B4-BE49-F238E27FC236}">
                            <a16:creationId xmlns:a16="http://schemas.microsoft.com/office/drawing/2014/main" id="{E9958805-A99C-4E58-B871-3CC8F08D1A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46" name="フリーフォーム: 図形 2145">
                        <a:extLst>
                          <a:ext uri="{FF2B5EF4-FFF2-40B4-BE49-F238E27FC236}">
                            <a16:creationId xmlns:a16="http://schemas.microsoft.com/office/drawing/2014/main" id="{EF41C081-C619-4AAB-8F1C-86D481416D9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142" name="グループ化 2141">
                      <a:extLst>
                        <a:ext uri="{FF2B5EF4-FFF2-40B4-BE49-F238E27FC236}">
                          <a16:creationId xmlns:a16="http://schemas.microsoft.com/office/drawing/2014/main" id="{23F2F915-7837-4A9C-9D46-C234ED8ACD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43" name="フリーフォーム: 図形 2142">
                        <a:extLst>
                          <a:ext uri="{FF2B5EF4-FFF2-40B4-BE49-F238E27FC236}">
                            <a16:creationId xmlns:a16="http://schemas.microsoft.com/office/drawing/2014/main" id="{A4236C08-5E77-4B36-AB08-0613E96A2C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44" name="フリーフォーム: 図形 2143">
                        <a:extLst>
                          <a:ext uri="{FF2B5EF4-FFF2-40B4-BE49-F238E27FC236}">
                            <a16:creationId xmlns:a16="http://schemas.microsoft.com/office/drawing/2014/main" id="{52E7A2B1-79BC-4239-A7E0-DBDD8B097CE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116" name="グループ化 2115">
                    <a:extLst>
                      <a:ext uri="{FF2B5EF4-FFF2-40B4-BE49-F238E27FC236}">
                        <a16:creationId xmlns:a16="http://schemas.microsoft.com/office/drawing/2014/main" id="{9A938BF6-7676-4D39-9DF2-CA6EDBA0DD81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135" name="グループ化 2134">
                      <a:extLst>
                        <a:ext uri="{FF2B5EF4-FFF2-40B4-BE49-F238E27FC236}">
                          <a16:creationId xmlns:a16="http://schemas.microsoft.com/office/drawing/2014/main" id="{18E214C0-2F8C-4E39-B256-02F62178F03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39" name="フリーフォーム: 図形 2138">
                        <a:extLst>
                          <a:ext uri="{FF2B5EF4-FFF2-40B4-BE49-F238E27FC236}">
                            <a16:creationId xmlns:a16="http://schemas.microsoft.com/office/drawing/2014/main" id="{1C94BAD6-1A67-4948-AC1E-10F6D36D9B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40" name="フリーフォーム: 図形 2139">
                        <a:extLst>
                          <a:ext uri="{FF2B5EF4-FFF2-40B4-BE49-F238E27FC236}">
                            <a16:creationId xmlns:a16="http://schemas.microsoft.com/office/drawing/2014/main" id="{B2189839-5597-4CF7-9E80-244BEAD49E0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136" name="グループ化 2135">
                      <a:extLst>
                        <a:ext uri="{FF2B5EF4-FFF2-40B4-BE49-F238E27FC236}">
                          <a16:creationId xmlns:a16="http://schemas.microsoft.com/office/drawing/2014/main" id="{1C9FF188-1F42-4996-A91B-70AAA3192F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37" name="フリーフォーム: 図形 2136">
                        <a:extLst>
                          <a:ext uri="{FF2B5EF4-FFF2-40B4-BE49-F238E27FC236}">
                            <a16:creationId xmlns:a16="http://schemas.microsoft.com/office/drawing/2014/main" id="{1E827687-EC19-41EA-AE42-0E852AAD62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38" name="フリーフォーム: 図形 2137">
                        <a:extLst>
                          <a:ext uri="{FF2B5EF4-FFF2-40B4-BE49-F238E27FC236}">
                            <a16:creationId xmlns:a16="http://schemas.microsoft.com/office/drawing/2014/main" id="{C576210A-E42A-4ABE-B1FF-81533C344B4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117" name="グループ化 2116">
                    <a:extLst>
                      <a:ext uri="{FF2B5EF4-FFF2-40B4-BE49-F238E27FC236}">
                        <a16:creationId xmlns:a16="http://schemas.microsoft.com/office/drawing/2014/main" id="{F8DBDAD4-5A27-4370-851C-422F6089B82F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130" name="フリーフォーム: 図形 2129">
                      <a:extLst>
                        <a:ext uri="{FF2B5EF4-FFF2-40B4-BE49-F238E27FC236}">
                          <a16:creationId xmlns:a16="http://schemas.microsoft.com/office/drawing/2014/main" id="{5E6DEBB9-3A70-455F-8B02-9BEFDCE51C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31" name="フリーフォーム: 図形 2130">
                      <a:extLst>
                        <a:ext uri="{FF2B5EF4-FFF2-40B4-BE49-F238E27FC236}">
                          <a16:creationId xmlns:a16="http://schemas.microsoft.com/office/drawing/2014/main" id="{BECCEBF2-C954-402F-ADEA-02E841635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32" name="フリーフォーム: 図形 2131">
                      <a:extLst>
                        <a:ext uri="{FF2B5EF4-FFF2-40B4-BE49-F238E27FC236}">
                          <a16:creationId xmlns:a16="http://schemas.microsoft.com/office/drawing/2014/main" id="{9C4659AC-2FC6-4B27-A144-E59098BD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33" name="フリーフォーム: 図形 2132">
                      <a:extLst>
                        <a:ext uri="{FF2B5EF4-FFF2-40B4-BE49-F238E27FC236}">
                          <a16:creationId xmlns:a16="http://schemas.microsoft.com/office/drawing/2014/main" id="{16BC1FE4-3147-4A3A-AB44-C425F3A5D1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34" name="フリーフォーム: 図形 2133">
                      <a:extLst>
                        <a:ext uri="{FF2B5EF4-FFF2-40B4-BE49-F238E27FC236}">
                          <a16:creationId xmlns:a16="http://schemas.microsoft.com/office/drawing/2014/main" id="{5CED4DEB-72CB-4247-B1BF-D5CD8838BC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18" name="グループ化 2117">
                    <a:extLst>
                      <a:ext uri="{FF2B5EF4-FFF2-40B4-BE49-F238E27FC236}">
                        <a16:creationId xmlns:a16="http://schemas.microsoft.com/office/drawing/2014/main" id="{F2FE5F5D-53B2-44FD-BA19-5F84C2998A9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125" name="フリーフォーム: 図形 2124">
                      <a:extLst>
                        <a:ext uri="{FF2B5EF4-FFF2-40B4-BE49-F238E27FC236}">
                          <a16:creationId xmlns:a16="http://schemas.microsoft.com/office/drawing/2014/main" id="{7C7C6133-85E9-45F8-9A72-051EB728E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6" name="フリーフォーム: 図形 2125">
                      <a:extLst>
                        <a:ext uri="{FF2B5EF4-FFF2-40B4-BE49-F238E27FC236}">
                          <a16:creationId xmlns:a16="http://schemas.microsoft.com/office/drawing/2014/main" id="{064B7388-0829-4F2A-98E2-32386C65DF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7" name="フリーフォーム: 図形 2126">
                      <a:extLst>
                        <a:ext uri="{FF2B5EF4-FFF2-40B4-BE49-F238E27FC236}">
                          <a16:creationId xmlns:a16="http://schemas.microsoft.com/office/drawing/2014/main" id="{F473799A-61CB-46BA-8F4B-AC500D365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8" name="フリーフォーム: 図形 2127">
                      <a:extLst>
                        <a:ext uri="{FF2B5EF4-FFF2-40B4-BE49-F238E27FC236}">
                          <a16:creationId xmlns:a16="http://schemas.microsoft.com/office/drawing/2014/main" id="{CB50D46D-EBF3-4998-B95A-F7B287E5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9" name="フリーフォーム: 図形 2128">
                      <a:extLst>
                        <a:ext uri="{FF2B5EF4-FFF2-40B4-BE49-F238E27FC236}">
                          <a16:creationId xmlns:a16="http://schemas.microsoft.com/office/drawing/2014/main" id="{87D21487-DAA7-48A8-8311-AA8A68936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19" name="グループ化 2118">
                    <a:extLst>
                      <a:ext uri="{FF2B5EF4-FFF2-40B4-BE49-F238E27FC236}">
                        <a16:creationId xmlns:a16="http://schemas.microsoft.com/office/drawing/2014/main" id="{8F9632C9-C128-4C5A-9DB9-AB77899C5D4A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123" name="フリーフォーム: 図形 2122">
                      <a:extLst>
                        <a:ext uri="{FF2B5EF4-FFF2-40B4-BE49-F238E27FC236}">
                          <a16:creationId xmlns:a16="http://schemas.microsoft.com/office/drawing/2014/main" id="{B0C481EE-97CF-420B-A1F5-CDA586BD65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4" name="フリーフォーム: 図形 2123">
                      <a:extLst>
                        <a:ext uri="{FF2B5EF4-FFF2-40B4-BE49-F238E27FC236}">
                          <a16:creationId xmlns:a16="http://schemas.microsoft.com/office/drawing/2014/main" id="{921920E1-ADA6-41A0-8D75-0F93AACF1B7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20" name="グループ化 2119">
                    <a:extLst>
                      <a:ext uri="{FF2B5EF4-FFF2-40B4-BE49-F238E27FC236}">
                        <a16:creationId xmlns:a16="http://schemas.microsoft.com/office/drawing/2014/main" id="{96AE8BD9-6C79-4E38-A312-68E3AAD4C27D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121" name="フリーフォーム: 図形 2120">
                      <a:extLst>
                        <a:ext uri="{FF2B5EF4-FFF2-40B4-BE49-F238E27FC236}">
                          <a16:creationId xmlns:a16="http://schemas.microsoft.com/office/drawing/2014/main" id="{F0CEE5B1-B34E-4905-B5D3-0A91FD031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2" name="フリーフォーム: 図形 2121">
                      <a:extLst>
                        <a:ext uri="{FF2B5EF4-FFF2-40B4-BE49-F238E27FC236}">
                          <a16:creationId xmlns:a16="http://schemas.microsoft.com/office/drawing/2014/main" id="{7F065501-BAA6-4493-BA0F-ED3878F1784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1976" name="グループ化 1975">
              <a:extLst>
                <a:ext uri="{FF2B5EF4-FFF2-40B4-BE49-F238E27FC236}">
                  <a16:creationId xmlns:a16="http://schemas.microsoft.com/office/drawing/2014/main" id="{FA5C1B37-47A5-4F40-99B1-9DED84366400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1977" name="グループ化 1976">
                <a:extLst>
                  <a:ext uri="{FF2B5EF4-FFF2-40B4-BE49-F238E27FC236}">
                    <a16:creationId xmlns:a16="http://schemas.microsoft.com/office/drawing/2014/main" id="{6FFFA9D0-90C9-4403-B857-344675640B66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045" name="グループ化 2044">
                  <a:extLst>
                    <a:ext uri="{FF2B5EF4-FFF2-40B4-BE49-F238E27FC236}">
                      <a16:creationId xmlns:a16="http://schemas.microsoft.com/office/drawing/2014/main" id="{06D9E4C6-EB2D-41B5-91C1-8CF01ADC11E0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079" name="グループ化 2078">
                    <a:extLst>
                      <a:ext uri="{FF2B5EF4-FFF2-40B4-BE49-F238E27FC236}">
                        <a16:creationId xmlns:a16="http://schemas.microsoft.com/office/drawing/2014/main" id="{A9A35FD5-9947-4424-9FEE-764D3FEA2534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105" name="グループ化 2104">
                      <a:extLst>
                        <a:ext uri="{FF2B5EF4-FFF2-40B4-BE49-F238E27FC236}">
                          <a16:creationId xmlns:a16="http://schemas.microsoft.com/office/drawing/2014/main" id="{F214B3B6-8CBE-419F-A6E5-C9CB9440F49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09" name="フリーフォーム: 図形 2108">
                        <a:extLst>
                          <a:ext uri="{FF2B5EF4-FFF2-40B4-BE49-F238E27FC236}">
                            <a16:creationId xmlns:a16="http://schemas.microsoft.com/office/drawing/2014/main" id="{4D909A76-63A0-4A47-B6EE-4BDDCA08F1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10" name="フリーフォーム: 図形 2109">
                        <a:extLst>
                          <a:ext uri="{FF2B5EF4-FFF2-40B4-BE49-F238E27FC236}">
                            <a16:creationId xmlns:a16="http://schemas.microsoft.com/office/drawing/2014/main" id="{71B6F1C8-772D-43A8-B3B0-3177EF96758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106" name="グループ化 2105">
                      <a:extLst>
                        <a:ext uri="{FF2B5EF4-FFF2-40B4-BE49-F238E27FC236}">
                          <a16:creationId xmlns:a16="http://schemas.microsoft.com/office/drawing/2014/main" id="{35D4EA89-56E8-4242-910B-378AC776EE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07" name="フリーフォーム: 図形 2106">
                        <a:extLst>
                          <a:ext uri="{FF2B5EF4-FFF2-40B4-BE49-F238E27FC236}">
                            <a16:creationId xmlns:a16="http://schemas.microsoft.com/office/drawing/2014/main" id="{40EB640E-C111-4F3B-AB76-8920E02964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08" name="フリーフォーム: 図形 2107">
                        <a:extLst>
                          <a:ext uri="{FF2B5EF4-FFF2-40B4-BE49-F238E27FC236}">
                            <a16:creationId xmlns:a16="http://schemas.microsoft.com/office/drawing/2014/main" id="{19B190CB-AD31-48CA-9CD9-D20AFFF4926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080" name="グループ化 2079">
                    <a:extLst>
                      <a:ext uri="{FF2B5EF4-FFF2-40B4-BE49-F238E27FC236}">
                        <a16:creationId xmlns:a16="http://schemas.microsoft.com/office/drawing/2014/main" id="{ECD52CD1-FF4B-40A7-96CF-D30712C217C6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099" name="グループ化 2098">
                      <a:extLst>
                        <a:ext uri="{FF2B5EF4-FFF2-40B4-BE49-F238E27FC236}">
                          <a16:creationId xmlns:a16="http://schemas.microsoft.com/office/drawing/2014/main" id="{2FC58A24-C030-4144-B380-73E19292C84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03" name="フリーフォーム: 図形 2102">
                        <a:extLst>
                          <a:ext uri="{FF2B5EF4-FFF2-40B4-BE49-F238E27FC236}">
                            <a16:creationId xmlns:a16="http://schemas.microsoft.com/office/drawing/2014/main" id="{D7700626-D502-4CA9-8C57-652975C063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04" name="フリーフォーム: 図形 2103">
                        <a:extLst>
                          <a:ext uri="{FF2B5EF4-FFF2-40B4-BE49-F238E27FC236}">
                            <a16:creationId xmlns:a16="http://schemas.microsoft.com/office/drawing/2014/main" id="{7C27B21D-C0B7-4EE7-9302-6DF3DCD0EB5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100" name="グループ化 2099">
                      <a:extLst>
                        <a:ext uri="{FF2B5EF4-FFF2-40B4-BE49-F238E27FC236}">
                          <a16:creationId xmlns:a16="http://schemas.microsoft.com/office/drawing/2014/main" id="{ED7A87FB-5F1C-4DA5-A712-78C59658DB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01" name="フリーフォーム: 図形 2100">
                        <a:extLst>
                          <a:ext uri="{FF2B5EF4-FFF2-40B4-BE49-F238E27FC236}">
                            <a16:creationId xmlns:a16="http://schemas.microsoft.com/office/drawing/2014/main" id="{9DCA331E-5079-452E-BF20-42C114C91C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02" name="フリーフォーム: 図形 2101">
                        <a:extLst>
                          <a:ext uri="{FF2B5EF4-FFF2-40B4-BE49-F238E27FC236}">
                            <a16:creationId xmlns:a16="http://schemas.microsoft.com/office/drawing/2014/main" id="{C7C19BC6-4E9B-4C70-88F1-13745656E40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081" name="グループ化 2080">
                    <a:extLst>
                      <a:ext uri="{FF2B5EF4-FFF2-40B4-BE49-F238E27FC236}">
                        <a16:creationId xmlns:a16="http://schemas.microsoft.com/office/drawing/2014/main" id="{83A048DD-2834-4BB4-A409-D4906A62F6AB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094" name="フリーフォーム: 図形 2093">
                      <a:extLst>
                        <a:ext uri="{FF2B5EF4-FFF2-40B4-BE49-F238E27FC236}">
                          <a16:creationId xmlns:a16="http://schemas.microsoft.com/office/drawing/2014/main" id="{B1E4BF00-A5F3-4597-A7DA-668D81675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5" name="フリーフォーム: 図形 2094">
                      <a:extLst>
                        <a:ext uri="{FF2B5EF4-FFF2-40B4-BE49-F238E27FC236}">
                          <a16:creationId xmlns:a16="http://schemas.microsoft.com/office/drawing/2014/main" id="{3613E799-FE06-449C-8351-C61C87F79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6" name="フリーフォーム: 図形 2095">
                      <a:extLst>
                        <a:ext uri="{FF2B5EF4-FFF2-40B4-BE49-F238E27FC236}">
                          <a16:creationId xmlns:a16="http://schemas.microsoft.com/office/drawing/2014/main" id="{D795E2BF-D373-4CCD-85A1-89E6545CA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7" name="フリーフォーム: 図形 2096">
                      <a:extLst>
                        <a:ext uri="{FF2B5EF4-FFF2-40B4-BE49-F238E27FC236}">
                          <a16:creationId xmlns:a16="http://schemas.microsoft.com/office/drawing/2014/main" id="{D017E2F4-9C1E-4BEC-AC99-F6B6530509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8" name="フリーフォーム: 図形 2097">
                      <a:extLst>
                        <a:ext uri="{FF2B5EF4-FFF2-40B4-BE49-F238E27FC236}">
                          <a16:creationId xmlns:a16="http://schemas.microsoft.com/office/drawing/2014/main" id="{0B2ED0C1-0608-4E40-8B40-733985A09A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82" name="グループ化 2081">
                    <a:extLst>
                      <a:ext uri="{FF2B5EF4-FFF2-40B4-BE49-F238E27FC236}">
                        <a16:creationId xmlns:a16="http://schemas.microsoft.com/office/drawing/2014/main" id="{74F88FFC-BBBB-47CE-B238-4C904282435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089" name="フリーフォーム: 図形 2088">
                      <a:extLst>
                        <a:ext uri="{FF2B5EF4-FFF2-40B4-BE49-F238E27FC236}">
                          <a16:creationId xmlns:a16="http://schemas.microsoft.com/office/drawing/2014/main" id="{96FC4146-4E08-46F2-A3DA-BD997716F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0" name="フリーフォーム: 図形 2089">
                      <a:extLst>
                        <a:ext uri="{FF2B5EF4-FFF2-40B4-BE49-F238E27FC236}">
                          <a16:creationId xmlns:a16="http://schemas.microsoft.com/office/drawing/2014/main" id="{82C331F8-EA5C-4E9F-B63E-CB1B607917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1" name="フリーフォーム: 図形 2090">
                      <a:extLst>
                        <a:ext uri="{FF2B5EF4-FFF2-40B4-BE49-F238E27FC236}">
                          <a16:creationId xmlns:a16="http://schemas.microsoft.com/office/drawing/2014/main" id="{A17BA976-6715-4D6C-BBFF-67D5615468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2" name="フリーフォーム: 図形 2091">
                      <a:extLst>
                        <a:ext uri="{FF2B5EF4-FFF2-40B4-BE49-F238E27FC236}">
                          <a16:creationId xmlns:a16="http://schemas.microsoft.com/office/drawing/2014/main" id="{0AB0ADFD-2430-49A6-87C5-BEEFEAA56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3" name="フリーフォーム: 図形 2092">
                      <a:extLst>
                        <a:ext uri="{FF2B5EF4-FFF2-40B4-BE49-F238E27FC236}">
                          <a16:creationId xmlns:a16="http://schemas.microsoft.com/office/drawing/2014/main" id="{8093E5E8-6A0C-420B-96AB-D1D04753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83" name="グループ化 2082">
                    <a:extLst>
                      <a:ext uri="{FF2B5EF4-FFF2-40B4-BE49-F238E27FC236}">
                        <a16:creationId xmlns:a16="http://schemas.microsoft.com/office/drawing/2014/main" id="{DF1E7ADF-11DF-4425-9816-20BB103AC2E9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087" name="フリーフォーム: 図形 2086">
                      <a:extLst>
                        <a:ext uri="{FF2B5EF4-FFF2-40B4-BE49-F238E27FC236}">
                          <a16:creationId xmlns:a16="http://schemas.microsoft.com/office/drawing/2014/main" id="{A02D4BDA-9AA4-4308-AFBD-9BEF75012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8" name="フリーフォーム: 図形 2087">
                      <a:extLst>
                        <a:ext uri="{FF2B5EF4-FFF2-40B4-BE49-F238E27FC236}">
                          <a16:creationId xmlns:a16="http://schemas.microsoft.com/office/drawing/2014/main" id="{9D3C0795-A535-4730-AF43-61739E2B6DC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84" name="グループ化 2083">
                    <a:extLst>
                      <a:ext uri="{FF2B5EF4-FFF2-40B4-BE49-F238E27FC236}">
                        <a16:creationId xmlns:a16="http://schemas.microsoft.com/office/drawing/2014/main" id="{F975B821-03AE-46BD-B9F6-CC208CA4D0C1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085" name="フリーフォーム: 図形 2084">
                      <a:extLst>
                        <a:ext uri="{FF2B5EF4-FFF2-40B4-BE49-F238E27FC236}">
                          <a16:creationId xmlns:a16="http://schemas.microsoft.com/office/drawing/2014/main" id="{5B77F897-DD46-4799-ABC2-87CE28D98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6" name="フリーフォーム: 図形 2085">
                      <a:extLst>
                        <a:ext uri="{FF2B5EF4-FFF2-40B4-BE49-F238E27FC236}">
                          <a16:creationId xmlns:a16="http://schemas.microsoft.com/office/drawing/2014/main" id="{A24E5391-8319-4A65-81E7-879883AB32D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046" name="グループ化 2045">
                  <a:extLst>
                    <a:ext uri="{FF2B5EF4-FFF2-40B4-BE49-F238E27FC236}">
                      <a16:creationId xmlns:a16="http://schemas.microsoft.com/office/drawing/2014/main" id="{2138C10C-BF5A-440A-872A-056DECA0B5C0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047" name="グループ化 2046">
                    <a:extLst>
                      <a:ext uri="{FF2B5EF4-FFF2-40B4-BE49-F238E27FC236}">
                        <a16:creationId xmlns:a16="http://schemas.microsoft.com/office/drawing/2014/main" id="{2BDF8D1B-8B5B-48E1-B80C-AFFEDD2DA210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073" name="グループ化 2072">
                      <a:extLst>
                        <a:ext uri="{FF2B5EF4-FFF2-40B4-BE49-F238E27FC236}">
                          <a16:creationId xmlns:a16="http://schemas.microsoft.com/office/drawing/2014/main" id="{038F92DE-4240-481B-BB3A-0042E3365DC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77" name="フリーフォーム: 図形 2076">
                        <a:extLst>
                          <a:ext uri="{FF2B5EF4-FFF2-40B4-BE49-F238E27FC236}">
                            <a16:creationId xmlns:a16="http://schemas.microsoft.com/office/drawing/2014/main" id="{D9DC06DE-D2E9-4064-85F9-D43BEB1AE1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78" name="フリーフォーム: 図形 2077">
                        <a:extLst>
                          <a:ext uri="{FF2B5EF4-FFF2-40B4-BE49-F238E27FC236}">
                            <a16:creationId xmlns:a16="http://schemas.microsoft.com/office/drawing/2014/main" id="{F7353B8B-06D3-4996-A7F7-E28EC5B6F88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074" name="グループ化 2073">
                      <a:extLst>
                        <a:ext uri="{FF2B5EF4-FFF2-40B4-BE49-F238E27FC236}">
                          <a16:creationId xmlns:a16="http://schemas.microsoft.com/office/drawing/2014/main" id="{4EAADF4B-D22C-4646-AAE4-EE9887F012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75" name="フリーフォーム: 図形 2074">
                        <a:extLst>
                          <a:ext uri="{FF2B5EF4-FFF2-40B4-BE49-F238E27FC236}">
                            <a16:creationId xmlns:a16="http://schemas.microsoft.com/office/drawing/2014/main" id="{5BFC1F2D-2202-475C-AEC6-7703C85E2A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76" name="フリーフォーム: 図形 2075">
                        <a:extLst>
                          <a:ext uri="{FF2B5EF4-FFF2-40B4-BE49-F238E27FC236}">
                            <a16:creationId xmlns:a16="http://schemas.microsoft.com/office/drawing/2014/main" id="{0F940107-8F7C-41A1-9774-6BB004BFB05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048" name="グループ化 2047">
                    <a:extLst>
                      <a:ext uri="{FF2B5EF4-FFF2-40B4-BE49-F238E27FC236}">
                        <a16:creationId xmlns:a16="http://schemas.microsoft.com/office/drawing/2014/main" id="{D6EBBB2F-5C93-42F8-B6CC-CE89FE9FCFEC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067" name="グループ化 2066">
                      <a:extLst>
                        <a:ext uri="{FF2B5EF4-FFF2-40B4-BE49-F238E27FC236}">
                          <a16:creationId xmlns:a16="http://schemas.microsoft.com/office/drawing/2014/main" id="{D80BB5FA-4829-4715-98B2-6EC0FADA362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71" name="フリーフォーム: 図形 2070">
                        <a:extLst>
                          <a:ext uri="{FF2B5EF4-FFF2-40B4-BE49-F238E27FC236}">
                            <a16:creationId xmlns:a16="http://schemas.microsoft.com/office/drawing/2014/main" id="{B644271B-E472-4034-A3CD-4F32895DCA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72" name="フリーフォーム: 図形 2071">
                        <a:extLst>
                          <a:ext uri="{FF2B5EF4-FFF2-40B4-BE49-F238E27FC236}">
                            <a16:creationId xmlns:a16="http://schemas.microsoft.com/office/drawing/2014/main" id="{6FF28BAA-524D-470B-96A1-681349613F3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068" name="グループ化 2067">
                      <a:extLst>
                        <a:ext uri="{FF2B5EF4-FFF2-40B4-BE49-F238E27FC236}">
                          <a16:creationId xmlns:a16="http://schemas.microsoft.com/office/drawing/2014/main" id="{49C458A3-9B1A-4080-822A-E947716645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69" name="フリーフォーム: 図形 2068">
                        <a:extLst>
                          <a:ext uri="{FF2B5EF4-FFF2-40B4-BE49-F238E27FC236}">
                            <a16:creationId xmlns:a16="http://schemas.microsoft.com/office/drawing/2014/main" id="{FB6516B4-CFEB-4DC5-842C-6F476159A1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70" name="フリーフォーム: 図形 2069">
                        <a:extLst>
                          <a:ext uri="{FF2B5EF4-FFF2-40B4-BE49-F238E27FC236}">
                            <a16:creationId xmlns:a16="http://schemas.microsoft.com/office/drawing/2014/main" id="{B83D66F5-B07C-4A84-8A0A-9555E85FD30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049" name="グループ化 2048">
                    <a:extLst>
                      <a:ext uri="{FF2B5EF4-FFF2-40B4-BE49-F238E27FC236}">
                        <a16:creationId xmlns:a16="http://schemas.microsoft.com/office/drawing/2014/main" id="{CAF06AE1-1155-4699-8482-D991BBCE370A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062" name="フリーフォーム: 図形 2061">
                      <a:extLst>
                        <a:ext uri="{FF2B5EF4-FFF2-40B4-BE49-F238E27FC236}">
                          <a16:creationId xmlns:a16="http://schemas.microsoft.com/office/drawing/2014/main" id="{AECB6E2D-7BE2-45C5-B24D-D39EF669F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3" name="フリーフォーム: 図形 2062">
                      <a:extLst>
                        <a:ext uri="{FF2B5EF4-FFF2-40B4-BE49-F238E27FC236}">
                          <a16:creationId xmlns:a16="http://schemas.microsoft.com/office/drawing/2014/main" id="{E2B53134-6897-4690-8EDF-EF3027E306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4" name="フリーフォーム: 図形 2063">
                      <a:extLst>
                        <a:ext uri="{FF2B5EF4-FFF2-40B4-BE49-F238E27FC236}">
                          <a16:creationId xmlns:a16="http://schemas.microsoft.com/office/drawing/2014/main" id="{88D52082-6013-4EA7-8A9F-B3BFAA3A58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5" name="フリーフォーム: 図形 2064">
                      <a:extLst>
                        <a:ext uri="{FF2B5EF4-FFF2-40B4-BE49-F238E27FC236}">
                          <a16:creationId xmlns:a16="http://schemas.microsoft.com/office/drawing/2014/main" id="{D5F0537F-25D0-472E-989A-5A9C091BB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6" name="フリーフォーム: 図形 2065">
                      <a:extLst>
                        <a:ext uri="{FF2B5EF4-FFF2-40B4-BE49-F238E27FC236}">
                          <a16:creationId xmlns:a16="http://schemas.microsoft.com/office/drawing/2014/main" id="{E1F4749B-ECF2-4122-B736-96F57490E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50" name="グループ化 2049">
                    <a:extLst>
                      <a:ext uri="{FF2B5EF4-FFF2-40B4-BE49-F238E27FC236}">
                        <a16:creationId xmlns:a16="http://schemas.microsoft.com/office/drawing/2014/main" id="{238F6A07-0D3F-4FA3-8B8F-AD20FCEB0A0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057" name="フリーフォーム: 図形 2056">
                      <a:extLst>
                        <a:ext uri="{FF2B5EF4-FFF2-40B4-BE49-F238E27FC236}">
                          <a16:creationId xmlns:a16="http://schemas.microsoft.com/office/drawing/2014/main" id="{A332EB56-C1C3-4CA4-8B91-D412B32CD8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8" name="フリーフォーム: 図形 2057">
                      <a:extLst>
                        <a:ext uri="{FF2B5EF4-FFF2-40B4-BE49-F238E27FC236}">
                          <a16:creationId xmlns:a16="http://schemas.microsoft.com/office/drawing/2014/main" id="{1A1986DB-743A-4574-825B-45D3690C8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9" name="フリーフォーム: 図形 2058">
                      <a:extLst>
                        <a:ext uri="{FF2B5EF4-FFF2-40B4-BE49-F238E27FC236}">
                          <a16:creationId xmlns:a16="http://schemas.microsoft.com/office/drawing/2014/main" id="{DFD5382B-EE95-45F9-8F37-8B1CDD01D8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0" name="フリーフォーム: 図形 2059">
                      <a:extLst>
                        <a:ext uri="{FF2B5EF4-FFF2-40B4-BE49-F238E27FC236}">
                          <a16:creationId xmlns:a16="http://schemas.microsoft.com/office/drawing/2014/main" id="{271C57BF-990D-43F5-B597-FA2ACBA4EA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1" name="フリーフォーム: 図形 2060">
                      <a:extLst>
                        <a:ext uri="{FF2B5EF4-FFF2-40B4-BE49-F238E27FC236}">
                          <a16:creationId xmlns:a16="http://schemas.microsoft.com/office/drawing/2014/main" id="{A3FD45E7-6F13-4A78-A01F-9AF888EA1A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51" name="グループ化 2050">
                    <a:extLst>
                      <a:ext uri="{FF2B5EF4-FFF2-40B4-BE49-F238E27FC236}">
                        <a16:creationId xmlns:a16="http://schemas.microsoft.com/office/drawing/2014/main" id="{7344054F-8D64-4772-A799-7E46B084411A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055" name="フリーフォーム: 図形 2054">
                      <a:extLst>
                        <a:ext uri="{FF2B5EF4-FFF2-40B4-BE49-F238E27FC236}">
                          <a16:creationId xmlns:a16="http://schemas.microsoft.com/office/drawing/2014/main" id="{A93C5110-0327-4E0F-B296-5FA55C539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6" name="フリーフォーム: 図形 2055">
                      <a:extLst>
                        <a:ext uri="{FF2B5EF4-FFF2-40B4-BE49-F238E27FC236}">
                          <a16:creationId xmlns:a16="http://schemas.microsoft.com/office/drawing/2014/main" id="{83EAAF71-6AD9-4F5F-832B-C884A37672C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52" name="グループ化 2051">
                    <a:extLst>
                      <a:ext uri="{FF2B5EF4-FFF2-40B4-BE49-F238E27FC236}">
                        <a16:creationId xmlns:a16="http://schemas.microsoft.com/office/drawing/2014/main" id="{6B67820E-98B0-491E-96CD-664AA1CADFA3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053" name="フリーフォーム: 図形 2052">
                      <a:extLst>
                        <a:ext uri="{FF2B5EF4-FFF2-40B4-BE49-F238E27FC236}">
                          <a16:creationId xmlns:a16="http://schemas.microsoft.com/office/drawing/2014/main" id="{BD3C64C9-E528-48D2-ADE1-767EA7DB79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4" name="フリーフォーム: 図形 2053">
                      <a:extLst>
                        <a:ext uri="{FF2B5EF4-FFF2-40B4-BE49-F238E27FC236}">
                          <a16:creationId xmlns:a16="http://schemas.microsoft.com/office/drawing/2014/main" id="{15769F29-729A-472B-94B2-D0C08C8F787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978" name="グループ化 1977">
                <a:extLst>
                  <a:ext uri="{FF2B5EF4-FFF2-40B4-BE49-F238E27FC236}">
                    <a16:creationId xmlns:a16="http://schemas.microsoft.com/office/drawing/2014/main" id="{F7FB85BA-FD81-4D79-8A98-5D7CB2754A60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979" name="グループ化 1978">
                  <a:extLst>
                    <a:ext uri="{FF2B5EF4-FFF2-40B4-BE49-F238E27FC236}">
                      <a16:creationId xmlns:a16="http://schemas.microsoft.com/office/drawing/2014/main" id="{C45B3C6E-8FA3-4A0E-B1D5-D33C2DD35E0B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013" name="グループ化 2012">
                    <a:extLst>
                      <a:ext uri="{FF2B5EF4-FFF2-40B4-BE49-F238E27FC236}">
                        <a16:creationId xmlns:a16="http://schemas.microsoft.com/office/drawing/2014/main" id="{5A7FA042-31EF-4B5B-95B4-92640F7E3225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039" name="グループ化 2038">
                      <a:extLst>
                        <a:ext uri="{FF2B5EF4-FFF2-40B4-BE49-F238E27FC236}">
                          <a16:creationId xmlns:a16="http://schemas.microsoft.com/office/drawing/2014/main" id="{CCB5064A-1C8D-42AF-85F1-7FB1D925D6C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43" name="フリーフォーム: 図形 2042">
                        <a:extLst>
                          <a:ext uri="{FF2B5EF4-FFF2-40B4-BE49-F238E27FC236}">
                            <a16:creationId xmlns:a16="http://schemas.microsoft.com/office/drawing/2014/main" id="{C3E645B6-E4D6-465A-9278-CB75473EF2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44" name="フリーフォーム: 図形 2043">
                        <a:extLst>
                          <a:ext uri="{FF2B5EF4-FFF2-40B4-BE49-F238E27FC236}">
                            <a16:creationId xmlns:a16="http://schemas.microsoft.com/office/drawing/2014/main" id="{783480F9-25A0-4B60-8E18-CA94AD40EB5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040" name="グループ化 2039">
                      <a:extLst>
                        <a:ext uri="{FF2B5EF4-FFF2-40B4-BE49-F238E27FC236}">
                          <a16:creationId xmlns:a16="http://schemas.microsoft.com/office/drawing/2014/main" id="{EFD44550-B160-4032-8EE2-3DA479636E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41" name="フリーフォーム: 図形 2040">
                        <a:extLst>
                          <a:ext uri="{FF2B5EF4-FFF2-40B4-BE49-F238E27FC236}">
                            <a16:creationId xmlns:a16="http://schemas.microsoft.com/office/drawing/2014/main" id="{0959018E-3F53-4363-B173-288A53B5CF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42" name="フリーフォーム: 図形 2041">
                        <a:extLst>
                          <a:ext uri="{FF2B5EF4-FFF2-40B4-BE49-F238E27FC236}">
                            <a16:creationId xmlns:a16="http://schemas.microsoft.com/office/drawing/2014/main" id="{1A1D39D1-1A96-4F18-A89C-8933B9F4309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014" name="グループ化 2013">
                    <a:extLst>
                      <a:ext uri="{FF2B5EF4-FFF2-40B4-BE49-F238E27FC236}">
                        <a16:creationId xmlns:a16="http://schemas.microsoft.com/office/drawing/2014/main" id="{5E40DECC-25F5-49C1-B16D-84665B616729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033" name="グループ化 2032">
                      <a:extLst>
                        <a:ext uri="{FF2B5EF4-FFF2-40B4-BE49-F238E27FC236}">
                          <a16:creationId xmlns:a16="http://schemas.microsoft.com/office/drawing/2014/main" id="{338F18CA-D1B6-4A91-9E40-C390C3C9717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37" name="フリーフォーム: 図形 2036">
                        <a:extLst>
                          <a:ext uri="{FF2B5EF4-FFF2-40B4-BE49-F238E27FC236}">
                            <a16:creationId xmlns:a16="http://schemas.microsoft.com/office/drawing/2014/main" id="{18335CBB-08B5-4FF2-BB7C-F759A6A1F9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38" name="フリーフォーム: 図形 2037">
                        <a:extLst>
                          <a:ext uri="{FF2B5EF4-FFF2-40B4-BE49-F238E27FC236}">
                            <a16:creationId xmlns:a16="http://schemas.microsoft.com/office/drawing/2014/main" id="{6E5D4062-9622-4755-8E72-9A72E66913D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034" name="グループ化 2033">
                      <a:extLst>
                        <a:ext uri="{FF2B5EF4-FFF2-40B4-BE49-F238E27FC236}">
                          <a16:creationId xmlns:a16="http://schemas.microsoft.com/office/drawing/2014/main" id="{21C17499-5143-44ED-93A7-88E65B5925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35" name="フリーフォーム: 図形 2034">
                        <a:extLst>
                          <a:ext uri="{FF2B5EF4-FFF2-40B4-BE49-F238E27FC236}">
                            <a16:creationId xmlns:a16="http://schemas.microsoft.com/office/drawing/2014/main" id="{B49571A2-232F-4C6C-9701-C9EF751499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36" name="フリーフォーム: 図形 2035">
                        <a:extLst>
                          <a:ext uri="{FF2B5EF4-FFF2-40B4-BE49-F238E27FC236}">
                            <a16:creationId xmlns:a16="http://schemas.microsoft.com/office/drawing/2014/main" id="{9D8BA239-F319-4857-8ACE-F28EA47F7F1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015" name="グループ化 2014">
                    <a:extLst>
                      <a:ext uri="{FF2B5EF4-FFF2-40B4-BE49-F238E27FC236}">
                        <a16:creationId xmlns:a16="http://schemas.microsoft.com/office/drawing/2014/main" id="{C0A8BE1D-A44F-47CB-8F68-1F496BB85C24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028" name="フリーフォーム: 図形 2027">
                      <a:extLst>
                        <a:ext uri="{FF2B5EF4-FFF2-40B4-BE49-F238E27FC236}">
                          <a16:creationId xmlns:a16="http://schemas.microsoft.com/office/drawing/2014/main" id="{246A0F4B-9D0E-491D-9193-707F2ED85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9" name="フリーフォーム: 図形 2028">
                      <a:extLst>
                        <a:ext uri="{FF2B5EF4-FFF2-40B4-BE49-F238E27FC236}">
                          <a16:creationId xmlns:a16="http://schemas.microsoft.com/office/drawing/2014/main" id="{55FADD9B-DDE0-4402-9691-2FB75BAC9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0" name="フリーフォーム: 図形 2029">
                      <a:extLst>
                        <a:ext uri="{FF2B5EF4-FFF2-40B4-BE49-F238E27FC236}">
                          <a16:creationId xmlns:a16="http://schemas.microsoft.com/office/drawing/2014/main" id="{27FBDC72-48B6-49DF-9962-548CFBAA1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1" name="フリーフォーム: 図形 2030">
                      <a:extLst>
                        <a:ext uri="{FF2B5EF4-FFF2-40B4-BE49-F238E27FC236}">
                          <a16:creationId xmlns:a16="http://schemas.microsoft.com/office/drawing/2014/main" id="{697083C4-3A73-4AA8-AA6C-DE59A0A64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2" name="フリーフォーム: 図形 2031">
                      <a:extLst>
                        <a:ext uri="{FF2B5EF4-FFF2-40B4-BE49-F238E27FC236}">
                          <a16:creationId xmlns:a16="http://schemas.microsoft.com/office/drawing/2014/main" id="{06669CC8-0218-44BA-8B10-F762643C94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16" name="グループ化 2015">
                    <a:extLst>
                      <a:ext uri="{FF2B5EF4-FFF2-40B4-BE49-F238E27FC236}">
                        <a16:creationId xmlns:a16="http://schemas.microsoft.com/office/drawing/2014/main" id="{D1B4AA0A-80DF-4A9D-8CFC-E987F48C299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023" name="フリーフォーム: 図形 2022">
                      <a:extLst>
                        <a:ext uri="{FF2B5EF4-FFF2-40B4-BE49-F238E27FC236}">
                          <a16:creationId xmlns:a16="http://schemas.microsoft.com/office/drawing/2014/main" id="{23AEE46B-DB08-413F-9010-38421CACA4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4" name="フリーフォーム: 図形 2023">
                      <a:extLst>
                        <a:ext uri="{FF2B5EF4-FFF2-40B4-BE49-F238E27FC236}">
                          <a16:creationId xmlns:a16="http://schemas.microsoft.com/office/drawing/2014/main" id="{C599E2A9-E3AD-4C1B-BC74-6E3FA169E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5" name="フリーフォーム: 図形 2024">
                      <a:extLst>
                        <a:ext uri="{FF2B5EF4-FFF2-40B4-BE49-F238E27FC236}">
                          <a16:creationId xmlns:a16="http://schemas.microsoft.com/office/drawing/2014/main" id="{1D3874A1-A1E1-4167-BFEE-B08E415E62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6" name="フリーフォーム: 図形 2025">
                      <a:extLst>
                        <a:ext uri="{FF2B5EF4-FFF2-40B4-BE49-F238E27FC236}">
                          <a16:creationId xmlns:a16="http://schemas.microsoft.com/office/drawing/2014/main" id="{BAACB80A-6754-43F0-9D1F-F73F725EC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7" name="フリーフォーム: 図形 2026">
                      <a:extLst>
                        <a:ext uri="{FF2B5EF4-FFF2-40B4-BE49-F238E27FC236}">
                          <a16:creationId xmlns:a16="http://schemas.microsoft.com/office/drawing/2014/main" id="{DB774B09-F700-4E13-9BF8-AD8374E944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17" name="グループ化 2016">
                    <a:extLst>
                      <a:ext uri="{FF2B5EF4-FFF2-40B4-BE49-F238E27FC236}">
                        <a16:creationId xmlns:a16="http://schemas.microsoft.com/office/drawing/2014/main" id="{E8BB4F0C-363E-47B8-AFCC-3D937A8D7934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021" name="フリーフォーム: 図形 2020">
                      <a:extLst>
                        <a:ext uri="{FF2B5EF4-FFF2-40B4-BE49-F238E27FC236}">
                          <a16:creationId xmlns:a16="http://schemas.microsoft.com/office/drawing/2014/main" id="{934494CD-571E-41A0-81B8-6CCB1F016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2" name="フリーフォーム: 図形 2021">
                      <a:extLst>
                        <a:ext uri="{FF2B5EF4-FFF2-40B4-BE49-F238E27FC236}">
                          <a16:creationId xmlns:a16="http://schemas.microsoft.com/office/drawing/2014/main" id="{BA5740FE-8081-4EDF-80D3-EC7F9AA54E0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18" name="グループ化 2017">
                    <a:extLst>
                      <a:ext uri="{FF2B5EF4-FFF2-40B4-BE49-F238E27FC236}">
                        <a16:creationId xmlns:a16="http://schemas.microsoft.com/office/drawing/2014/main" id="{CDBE96EA-7007-4B7F-9A9C-A46C4E866AB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019" name="フリーフォーム: 図形 2018">
                      <a:extLst>
                        <a:ext uri="{FF2B5EF4-FFF2-40B4-BE49-F238E27FC236}">
                          <a16:creationId xmlns:a16="http://schemas.microsoft.com/office/drawing/2014/main" id="{2AF49133-0625-4C5D-9DE8-F6819E095F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0" name="フリーフォーム: 図形 2019">
                      <a:extLst>
                        <a:ext uri="{FF2B5EF4-FFF2-40B4-BE49-F238E27FC236}">
                          <a16:creationId xmlns:a16="http://schemas.microsoft.com/office/drawing/2014/main" id="{29EEED3C-56FD-4963-BA90-DE578002D34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980" name="グループ化 1979">
                  <a:extLst>
                    <a:ext uri="{FF2B5EF4-FFF2-40B4-BE49-F238E27FC236}">
                      <a16:creationId xmlns:a16="http://schemas.microsoft.com/office/drawing/2014/main" id="{70BE3412-D3B1-43ED-8AB5-C4A1D39DE21D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981" name="グループ化 1980">
                    <a:extLst>
                      <a:ext uri="{FF2B5EF4-FFF2-40B4-BE49-F238E27FC236}">
                        <a16:creationId xmlns:a16="http://schemas.microsoft.com/office/drawing/2014/main" id="{27AA5805-DB2D-48E8-81A7-F7D3F608741F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007" name="グループ化 2006">
                      <a:extLst>
                        <a:ext uri="{FF2B5EF4-FFF2-40B4-BE49-F238E27FC236}">
                          <a16:creationId xmlns:a16="http://schemas.microsoft.com/office/drawing/2014/main" id="{55C6CA3D-5F2D-4617-BC2A-9C701F93686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11" name="フリーフォーム: 図形 2010">
                        <a:extLst>
                          <a:ext uri="{FF2B5EF4-FFF2-40B4-BE49-F238E27FC236}">
                            <a16:creationId xmlns:a16="http://schemas.microsoft.com/office/drawing/2014/main" id="{D9D81C67-4FF1-4B6D-96CE-3DCCEDE4F5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12" name="フリーフォーム: 図形 2011">
                        <a:extLst>
                          <a:ext uri="{FF2B5EF4-FFF2-40B4-BE49-F238E27FC236}">
                            <a16:creationId xmlns:a16="http://schemas.microsoft.com/office/drawing/2014/main" id="{836AAECD-C27C-46BE-AB4D-9AD091ED1E9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008" name="グループ化 2007">
                      <a:extLst>
                        <a:ext uri="{FF2B5EF4-FFF2-40B4-BE49-F238E27FC236}">
                          <a16:creationId xmlns:a16="http://schemas.microsoft.com/office/drawing/2014/main" id="{3D2B0E47-4803-4EF4-9DBD-3C6CE16E07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09" name="フリーフォーム: 図形 2008">
                        <a:extLst>
                          <a:ext uri="{FF2B5EF4-FFF2-40B4-BE49-F238E27FC236}">
                            <a16:creationId xmlns:a16="http://schemas.microsoft.com/office/drawing/2014/main" id="{34D11DFC-64E1-4DE2-A446-38F4236E62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10" name="フリーフォーム: 図形 2009">
                        <a:extLst>
                          <a:ext uri="{FF2B5EF4-FFF2-40B4-BE49-F238E27FC236}">
                            <a16:creationId xmlns:a16="http://schemas.microsoft.com/office/drawing/2014/main" id="{9A3014B0-013B-482D-BEF4-47630611B96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982" name="グループ化 1981">
                    <a:extLst>
                      <a:ext uri="{FF2B5EF4-FFF2-40B4-BE49-F238E27FC236}">
                        <a16:creationId xmlns:a16="http://schemas.microsoft.com/office/drawing/2014/main" id="{53370F49-911A-4A91-AED8-E645346E5E6E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001" name="グループ化 2000">
                      <a:extLst>
                        <a:ext uri="{FF2B5EF4-FFF2-40B4-BE49-F238E27FC236}">
                          <a16:creationId xmlns:a16="http://schemas.microsoft.com/office/drawing/2014/main" id="{DE646CF1-9BD3-4994-96CC-D3F5C76937C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05" name="フリーフォーム: 図形 2004">
                        <a:extLst>
                          <a:ext uri="{FF2B5EF4-FFF2-40B4-BE49-F238E27FC236}">
                            <a16:creationId xmlns:a16="http://schemas.microsoft.com/office/drawing/2014/main" id="{DD20A568-F11A-4753-B7A0-80A35C31F8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06" name="フリーフォーム: 図形 2005">
                        <a:extLst>
                          <a:ext uri="{FF2B5EF4-FFF2-40B4-BE49-F238E27FC236}">
                            <a16:creationId xmlns:a16="http://schemas.microsoft.com/office/drawing/2014/main" id="{51BBA500-07A4-4907-8CB1-F5E85EE6491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002" name="グループ化 2001">
                      <a:extLst>
                        <a:ext uri="{FF2B5EF4-FFF2-40B4-BE49-F238E27FC236}">
                          <a16:creationId xmlns:a16="http://schemas.microsoft.com/office/drawing/2014/main" id="{95CBE3BB-95FC-4885-BE2F-E3F2BB22D8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03" name="フリーフォーム: 図形 2002">
                        <a:extLst>
                          <a:ext uri="{FF2B5EF4-FFF2-40B4-BE49-F238E27FC236}">
                            <a16:creationId xmlns:a16="http://schemas.microsoft.com/office/drawing/2014/main" id="{8870DA2A-ED3A-4496-BF08-AC94277859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04" name="フリーフォーム: 図形 2003">
                        <a:extLst>
                          <a:ext uri="{FF2B5EF4-FFF2-40B4-BE49-F238E27FC236}">
                            <a16:creationId xmlns:a16="http://schemas.microsoft.com/office/drawing/2014/main" id="{77C6B01F-7CDE-4E0D-AE52-2DF820EB684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983" name="グループ化 1982">
                    <a:extLst>
                      <a:ext uri="{FF2B5EF4-FFF2-40B4-BE49-F238E27FC236}">
                        <a16:creationId xmlns:a16="http://schemas.microsoft.com/office/drawing/2014/main" id="{ED9C4EF4-0E76-48EC-AB28-1045E3B354B6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996" name="フリーフォーム: 図形 1995">
                      <a:extLst>
                        <a:ext uri="{FF2B5EF4-FFF2-40B4-BE49-F238E27FC236}">
                          <a16:creationId xmlns:a16="http://schemas.microsoft.com/office/drawing/2014/main" id="{2D2EE8FF-6FF1-4386-A2DA-923B283C6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7" name="フリーフォーム: 図形 1996">
                      <a:extLst>
                        <a:ext uri="{FF2B5EF4-FFF2-40B4-BE49-F238E27FC236}">
                          <a16:creationId xmlns:a16="http://schemas.microsoft.com/office/drawing/2014/main" id="{44661FCE-E799-4F9E-9D13-AC8A82E56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8" name="フリーフォーム: 図形 1997">
                      <a:extLst>
                        <a:ext uri="{FF2B5EF4-FFF2-40B4-BE49-F238E27FC236}">
                          <a16:creationId xmlns:a16="http://schemas.microsoft.com/office/drawing/2014/main" id="{20AEEB38-B689-4FED-932C-9ECF33AA2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9" name="フリーフォーム: 図形 1998">
                      <a:extLst>
                        <a:ext uri="{FF2B5EF4-FFF2-40B4-BE49-F238E27FC236}">
                          <a16:creationId xmlns:a16="http://schemas.microsoft.com/office/drawing/2014/main" id="{58037B33-2A51-4883-A7D9-D825F655D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00" name="フリーフォーム: 図形 1999">
                      <a:extLst>
                        <a:ext uri="{FF2B5EF4-FFF2-40B4-BE49-F238E27FC236}">
                          <a16:creationId xmlns:a16="http://schemas.microsoft.com/office/drawing/2014/main" id="{00814067-026D-4FBB-AD1B-C99FFC1C4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84" name="グループ化 1983">
                    <a:extLst>
                      <a:ext uri="{FF2B5EF4-FFF2-40B4-BE49-F238E27FC236}">
                        <a16:creationId xmlns:a16="http://schemas.microsoft.com/office/drawing/2014/main" id="{2B21A66F-3EB1-4666-8837-60E5EA50256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991" name="フリーフォーム: 図形 1990">
                      <a:extLst>
                        <a:ext uri="{FF2B5EF4-FFF2-40B4-BE49-F238E27FC236}">
                          <a16:creationId xmlns:a16="http://schemas.microsoft.com/office/drawing/2014/main" id="{41982311-7D75-4C14-B1ED-9320274FC0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2" name="フリーフォーム: 図形 1991">
                      <a:extLst>
                        <a:ext uri="{FF2B5EF4-FFF2-40B4-BE49-F238E27FC236}">
                          <a16:creationId xmlns:a16="http://schemas.microsoft.com/office/drawing/2014/main" id="{105A2198-2BBE-4367-B1B9-BA0E2CFBD7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3" name="フリーフォーム: 図形 1992">
                      <a:extLst>
                        <a:ext uri="{FF2B5EF4-FFF2-40B4-BE49-F238E27FC236}">
                          <a16:creationId xmlns:a16="http://schemas.microsoft.com/office/drawing/2014/main" id="{6D8AFF97-5AC8-4198-8E19-1A5A53061A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4" name="フリーフォーム: 図形 1993">
                      <a:extLst>
                        <a:ext uri="{FF2B5EF4-FFF2-40B4-BE49-F238E27FC236}">
                          <a16:creationId xmlns:a16="http://schemas.microsoft.com/office/drawing/2014/main" id="{3D6C1D17-9BEB-42B8-9686-AA6E44364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5" name="フリーフォーム: 図形 1994">
                      <a:extLst>
                        <a:ext uri="{FF2B5EF4-FFF2-40B4-BE49-F238E27FC236}">
                          <a16:creationId xmlns:a16="http://schemas.microsoft.com/office/drawing/2014/main" id="{A4855780-B619-4F9D-A19A-5C7C31364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85" name="グループ化 1984">
                    <a:extLst>
                      <a:ext uri="{FF2B5EF4-FFF2-40B4-BE49-F238E27FC236}">
                        <a16:creationId xmlns:a16="http://schemas.microsoft.com/office/drawing/2014/main" id="{46002709-A06E-4662-93D9-186CC9FA7714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989" name="フリーフォーム: 図形 1988">
                      <a:extLst>
                        <a:ext uri="{FF2B5EF4-FFF2-40B4-BE49-F238E27FC236}">
                          <a16:creationId xmlns:a16="http://schemas.microsoft.com/office/drawing/2014/main" id="{BC99EECF-ADBE-4CA2-BBF4-3DD1D0356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0" name="フリーフォーム: 図形 1989">
                      <a:extLst>
                        <a:ext uri="{FF2B5EF4-FFF2-40B4-BE49-F238E27FC236}">
                          <a16:creationId xmlns:a16="http://schemas.microsoft.com/office/drawing/2014/main" id="{1728C685-2E0C-40FC-8F66-0F224BEEA96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86" name="グループ化 1985">
                    <a:extLst>
                      <a:ext uri="{FF2B5EF4-FFF2-40B4-BE49-F238E27FC236}">
                        <a16:creationId xmlns:a16="http://schemas.microsoft.com/office/drawing/2014/main" id="{F6C0EB36-A20C-40B7-8E15-95CB12B5C9E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987" name="フリーフォーム: 図形 1986">
                      <a:extLst>
                        <a:ext uri="{FF2B5EF4-FFF2-40B4-BE49-F238E27FC236}">
                          <a16:creationId xmlns:a16="http://schemas.microsoft.com/office/drawing/2014/main" id="{C38762E0-92B8-4028-898A-CDFE6174B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88" name="フリーフォーム: 図形 1987">
                      <a:extLst>
                        <a:ext uri="{FF2B5EF4-FFF2-40B4-BE49-F238E27FC236}">
                          <a16:creationId xmlns:a16="http://schemas.microsoft.com/office/drawing/2014/main" id="{12DAF40E-80A8-48BB-9024-D873F04EE43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1091" name="グループ化 1090">
            <a:extLst>
              <a:ext uri="{FF2B5EF4-FFF2-40B4-BE49-F238E27FC236}">
                <a16:creationId xmlns:a16="http://schemas.microsoft.com/office/drawing/2014/main" id="{960A9FF1-05F8-4D21-A2AD-1A4CD17216D6}"/>
              </a:ext>
            </a:extLst>
          </p:cNvPr>
          <p:cNvGrpSpPr/>
          <p:nvPr/>
        </p:nvGrpSpPr>
        <p:grpSpPr>
          <a:xfrm rot="900000">
            <a:off x="4828624" y="390111"/>
            <a:ext cx="1074218" cy="1074544"/>
            <a:chOff x="3984049" y="1244057"/>
            <a:chExt cx="4328052" cy="4329366"/>
          </a:xfrm>
        </p:grpSpPr>
        <p:grpSp>
          <p:nvGrpSpPr>
            <p:cNvPr id="1092" name="グループ化 1091">
              <a:extLst>
                <a:ext uri="{FF2B5EF4-FFF2-40B4-BE49-F238E27FC236}">
                  <a16:creationId xmlns:a16="http://schemas.microsoft.com/office/drawing/2014/main" id="{60BA3F7B-BFC0-41A3-A639-8F1B642E0C2D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1228" name="グループ化 1227">
                <a:extLst>
                  <a:ext uri="{FF2B5EF4-FFF2-40B4-BE49-F238E27FC236}">
                    <a16:creationId xmlns:a16="http://schemas.microsoft.com/office/drawing/2014/main" id="{0F252144-E0D8-4001-ABEA-72104C4F2DD7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296" name="グループ化 1295">
                  <a:extLst>
                    <a:ext uri="{FF2B5EF4-FFF2-40B4-BE49-F238E27FC236}">
                      <a16:creationId xmlns:a16="http://schemas.microsoft.com/office/drawing/2014/main" id="{742B99EE-8AEC-43A9-905A-7AC8DA0E8047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330" name="グループ化 1329">
                    <a:extLst>
                      <a:ext uri="{FF2B5EF4-FFF2-40B4-BE49-F238E27FC236}">
                        <a16:creationId xmlns:a16="http://schemas.microsoft.com/office/drawing/2014/main" id="{13311C90-A610-482E-AC94-EAB37CADBEA0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356" name="グループ化 1355">
                      <a:extLst>
                        <a:ext uri="{FF2B5EF4-FFF2-40B4-BE49-F238E27FC236}">
                          <a16:creationId xmlns:a16="http://schemas.microsoft.com/office/drawing/2014/main" id="{C8522B50-7D7C-4743-9F64-2445770C851F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360" name="フリーフォーム: 図形 1359">
                        <a:extLst>
                          <a:ext uri="{FF2B5EF4-FFF2-40B4-BE49-F238E27FC236}">
                            <a16:creationId xmlns:a16="http://schemas.microsoft.com/office/drawing/2014/main" id="{FEB09D36-1740-4432-9312-F4516065CE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61" name="フリーフォーム: 図形 1360">
                        <a:extLst>
                          <a:ext uri="{FF2B5EF4-FFF2-40B4-BE49-F238E27FC236}">
                            <a16:creationId xmlns:a16="http://schemas.microsoft.com/office/drawing/2014/main" id="{6D006943-C0D7-4E5E-AD03-B551AFBB52D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357" name="グループ化 1356">
                      <a:extLst>
                        <a:ext uri="{FF2B5EF4-FFF2-40B4-BE49-F238E27FC236}">
                          <a16:creationId xmlns:a16="http://schemas.microsoft.com/office/drawing/2014/main" id="{2391D3B5-2209-441F-9A90-20BDDB6549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358" name="フリーフォーム: 図形 1357">
                        <a:extLst>
                          <a:ext uri="{FF2B5EF4-FFF2-40B4-BE49-F238E27FC236}">
                            <a16:creationId xmlns:a16="http://schemas.microsoft.com/office/drawing/2014/main" id="{6F6EF5EF-DBE7-45A5-9CC6-72698599EE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59" name="フリーフォーム: 図形 1358">
                        <a:extLst>
                          <a:ext uri="{FF2B5EF4-FFF2-40B4-BE49-F238E27FC236}">
                            <a16:creationId xmlns:a16="http://schemas.microsoft.com/office/drawing/2014/main" id="{0000D96D-907A-46E2-9A2B-B7BB6323ADA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331" name="グループ化 1330">
                    <a:extLst>
                      <a:ext uri="{FF2B5EF4-FFF2-40B4-BE49-F238E27FC236}">
                        <a16:creationId xmlns:a16="http://schemas.microsoft.com/office/drawing/2014/main" id="{DEFE122F-D85E-463B-9049-E18449CC5882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350" name="グループ化 1349">
                      <a:extLst>
                        <a:ext uri="{FF2B5EF4-FFF2-40B4-BE49-F238E27FC236}">
                          <a16:creationId xmlns:a16="http://schemas.microsoft.com/office/drawing/2014/main" id="{D73E80A9-32C3-40FA-8E98-838363E5495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354" name="フリーフォーム: 図形 1353">
                        <a:extLst>
                          <a:ext uri="{FF2B5EF4-FFF2-40B4-BE49-F238E27FC236}">
                            <a16:creationId xmlns:a16="http://schemas.microsoft.com/office/drawing/2014/main" id="{768C8876-0A51-4FB3-9EF5-754E15E531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55" name="フリーフォーム: 図形 1354">
                        <a:extLst>
                          <a:ext uri="{FF2B5EF4-FFF2-40B4-BE49-F238E27FC236}">
                            <a16:creationId xmlns:a16="http://schemas.microsoft.com/office/drawing/2014/main" id="{6D638378-E4B9-4164-A943-938CAF61CB4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351" name="グループ化 1350">
                      <a:extLst>
                        <a:ext uri="{FF2B5EF4-FFF2-40B4-BE49-F238E27FC236}">
                          <a16:creationId xmlns:a16="http://schemas.microsoft.com/office/drawing/2014/main" id="{22B3662F-CD68-4E4D-AF88-1EEDF63952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352" name="フリーフォーム: 図形 1351">
                        <a:extLst>
                          <a:ext uri="{FF2B5EF4-FFF2-40B4-BE49-F238E27FC236}">
                            <a16:creationId xmlns:a16="http://schemas.microsoft.com/office/drawing/2014/main" id="{9CE72CE2-BD15-4077-82A0-78A228EE0A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53" name="フリーフォーム: 図形 1352">
                        <a:extLst>
                          <a:ext uri="{FF2B5EF4-FFF2-40B4-BE49-F238E27FC236}">
                            <a16:creationId xmlns:a16="http://schemas.microsoft.com/office/drawing/2014/main" id="{4D9BC039-CBE9-41FF-B6D6-D4002DD4A9F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332" name="グループ化 1331">
                    <a:extLst>
                      <a:ext uri="{FF2B5EF4-FFF2-40B4-BE49-F238E27FC236}">
                        <a16:creationId xmlns:a16="http://schemas.microsoft.com/office/drawing/2014/main" id="{09678EEE-72EC-407C-82D0-C86BD968C209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345" name="フリーフォーム: 図形 1344">
                      <a:extLst>
                        <a:ext uri="{FF2B5EF4-FFF2-40B4-BE49-F238E27FC236}">
                          <a16:creationId xmlns:a16="http://schemas.microsoft.com/office/drawing/2014/main" id="{BCEDF718-3444-491E-8EA3-F46A95766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6" name="フリーフォーム: 図形 1345">
                      <a:extLst>
                        <a:ext uri="{FF2B5EF4-FFF2-40B4-BE49-F238E27FC236}">
                          <a16:creationId xmlns:a16="http://schemas.microsoft.com/office/drawing/2014/main" id="{C97E263B-F864-453D-8381-6BDB6CF95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7" name="フリーフォーム: 図形 1346">
                      <a:extLst>
                        <a:ext uri="{FF2B5EF4-FFF2-40B4-BE49-F238E27FC236}">
                          <a16:creationId xmlns:a16="http://schemas.microsoft.com/office/drawing/2014/main" id="{7D5C9178-D38E-4CBF-B61F-F3D8B77CC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8" name="フリーフォーム: 図形 1347">
                      <a:extLst>
                        <a:ext uri="{FF2B5EF4-FFF2-40B4-BE49-F238E27FC236}">
                          <a16:creationId xmlns:a16="http://schemas.microsoft.com/office/drawing/2014/main" id="{BC82250B-CC64-476E-AEC2-E45A1AE34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9" name="フリーフォーム: 図形 1348">
                      <a:extLst>
                        <a:ext uri="{FF2B5EF4-FFF2-40B4-BE49-F238E27FC236}">
                          <a16:creationId xmlns:a16="http://schemas.microsoft.com/office/drawing/2014/main" id="{E7230CDE-BA25-4829-9E78-5D4252B7F1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33" name="グループ化 1332">
                    <a:extLst>
                      <a:ext uri="{FF2B5EF4-FFF2-40B4-BE49-F238E27FC236}">
                        <a16:creationId xmlns:a16="http://schemas.microsoft.com/office/drawing/2014/main" id="{4E412ABC-59A2-4A09-BC2D-956D3C85AB60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340" name="フリーフォーム: 図形 1339">
                      <a:extLst>
                        <a:ext uri="{FF2B5EF4-FFF2-40B4-BE49-F238E27FC236}">
                          <a16:creationId xmlns:a16="http://schemas.microsoft.com/office/drawing/2014/main" id="{3351BB67-E3B4-431C-97F2-7F314DBE5B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1" name="フリーフォーム: 図形 1340">
                      <a:extLst>
                        <a:ext uri="{FF2B5EF4-FFF2-40B4-BE49-F238E27FC236}">
                          <a16:creationId xmlns:a16="http://schemas.microsoft.com/office/drawing/2014/main" id="{D93F1D7F-AB77-4BA3-8A49-8BE80EB2D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2" name="フリーフォーム: 図形 1341">
                      <a:extLst>
                        <a:ext uri="{FF2B5EF4-FFF2-40B4-BE49-F238E27FC236}">
                          <a16:creationId xmlns:a16="http://schemas.microsoft.com/office/drawing/2014/main" id="{57C9601A-8815-4E5C-B553-0B36C6DAC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3" name="フリーフォーム: 図形 1342">
                      <a:extLst>
                        <a:ext uri="{FF2B5EF4-FFF2-40B4-BE49-F238E27FC236}">
                          <a16:creationId xmlns:a16="http://schemas.microsoft.com/office/drawing/2014/main" id="{F07B6009-7E31-4D30-931B-5AAD8EDE51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4" name="フリーフォーム: 図形 1343">
                      <a:extLst>
                        <a:ext uri="{FF2B5EF4-FFF2-40B4-BE49-F238E27FC236}">
                          <a16:creationId xmlns:a16="http://schemas.microsoft.com/office/drawing/2014/main" id="{0DCA86E7-0DC6-4B94-B41B-DECB4997E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34" name="グループ化 1333">
                    <a:extLst>
                      <a:ext uri="{FF2B5EF4-FFF2-40B4-BE49-F238E27FC236}">
                        <a16:creationId xmlns:a16="http://schemas.microsoft.com/office/drawing/2014/main" id="{05D6FCF3-AAEC-4DB1-A81C-0B3D29A7CDE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338" name="フリーフォーム: 図形 1337">
                      <a:extLst>
                        <a:ext uri="{FF2B5EF4-FFF2-40B4-BE49-F238E27FC236}">
                          <a16:creationId xmlns:a16="http://schemas.microsoft.com/office/drawing/2014/main" id="{020F0CC5-5ED9-40AA-9976-A1EC11AE7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39" name="フリーフォーム: 図形 1338">
                      <a:extLst>
                        <a:ext uri="{FF2B5EF4-FFF2-40B4-BE49-F238E27FC236}">
                          <a16:creationId xmlns:a16="http://schemas.microsoft.com/office/drawing/2014/main" id="{611E16AB-3B15-4C42-9B17-4EAC992A187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35" name="グループ化 1334">
                    <a:extLst>
                      <a:ext uri="{FF2B5EF4-FFF2-40B4-BE49-F238E27FC236}">
                        <a16:creationId xmlns:a16="http://schemas.microsoft.com/office/drawing/2014/main" id="{871535A6-1511-4A66-93A5-230F2D75B09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336" name="フリーフォーム: 図形 1335">
                      <a:extLst>
                        <a:ext uri="{FF2B5EF4-FFF2-40B4-BE49-F238E27FC236}">
                          <a16:creationId xmlns:a16="http://schemas.microsoft.com/office/drawing/2014/main" id="{F5DD867B-ED1A-445A-9AF1-458BC0D02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37" name="フリーフォーム: 図形 1336">
                      <a:extLst>
                        <a:ext uri="{FF2B5EF4-FFF2-40B4-BE49-F238E27FC236}">
                          <a16:creationId xmlns:a16="http://schemas.microsoft.com/office/drawing/2014/main" id="{37C00381-4D3B-4DC3-841D-44448ECEBD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297" name="グループ化 1296">
                  <a:extLst>
                    <a:ext uri="{FF2B5EF4-FFF2-40B4-BE49-F238E27FC236}">
                      <a16:creationId xmlns:a16="http://schemas.microsoft.com/office/drawing/2014/main" id="{65385D44-B9B3-41CA-9D16-7070C511ECA0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298" name="グループ化 1297">
                    <a:extLst>
                      <a:ext uri="{FF2B5EF4-FFF2-40B4-BE49-F238E27FC236}">
                        <a16:creationId xmlns:a16="http://schemas.microsoft.com/office/drawing/2014/main" id="{036D604C-BEB0-47EE-B3B9-35A0E97F3561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324" name="グループ化 1323">
                      <a:extLst>
                        <a:ext uri="{FF2B5EF4-FFF2-40B4-BE49-F238E27FC236}">
                          <a16:creationId xmlns:a16="http://schemas.microsoft.com/office/drawing/2014/main" id="{91B5ADB2-B502-4AAA-A46A-830B4824AB8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328" name="フリーフォーム: 図形 1327">
                        <a:extLst>
                          <a:ext uri="{FF2B5EF4-FFF2-40B4-BE49-F238E27FC236}">
                            <a16:creationId xmlns:a16="http://schemas.microsoft.com/office/drawing/2014/main" id="{DCA9AD08-FAC0-461D-85D9-4D45772D2F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29" name="フリーフォーム: 図形 1328">
                        <a:extLst>
                          <a:ext uri="{FF2B5EF4-FFF2-40B4-BE49-F238E27FC236}">
                            <a16:creationId xmlns:a16="http://schemas.microsoft.com/office/drawing/2014/main" id="{CE1C6289-1ADA-4E69-BF0F-7665A21A4F4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325" name="グループ化 1324">
                      <a:extLst>
                        <a:ext uri="{FF2B5EF4-FFF2-40B4-BE49-F238E27FC236}">
                          <a16:creationId xmlns:a16="http://schemas.microsoft.com/office/drawing/2014/main" id="{76BEFFDF-F19A-4EDD-99DC-CD0E8B2C7D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326" name="フリーフォーム: 図形 1325">
                        <a:extLst>
                          <a:ext uri="{FF2B5EF4-FFF2-40B4-BE49-F238E27FC236}">
                            <a16:creationId xmlns:a16="http://schemas.microsoft.com/office/drawing/2014/main" id="{DFF0EBF0-79EA-4110-83C1-37EE54A373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27" name="フリーフォーム: 図形 1326">
                        <a:extLst>
                          <a:ext uri="{FF2B5EF4-FFF2-40B4-BE49-F238E27FC236}">
                            <a16:creationId xmlns:a16="http://schemas.microsoft.com/office/drawing/2014/main" id="{3792862B-66FC-4D83-90EC-1D93681A510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299" name="グループ化 1298">
                    <a:extLst>
                      <a:ext uri="{FF2B5EF4-FFF2-40B4-BE49-F238E27FC236}">
                        <a16:creationId xmlns:a16="http://schemas.microsoft.com/office/drawing/2014/main" id="{B0B4422A-4C15-4D7E-A793-FEC91C655BA7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318" name="グループ化 1317">
                      <a:extLst>
                        <a:ext uri="{FF2B5EF4-FFF2-40B4-BE49-F238E27FC236}">
                          <a16:creationId xmlns:a16="http://schemas.microsoft.com/office/drawing/2014/main" id="{447F08B5-F718-45C6-9240-5AE7C2A75FE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322" name="フリーフォーム: 図形 1321">
                        <a:extLst>
                          <a:ext uri="{FF2B5EF4-FFF2-40B4-BE49-F238E27FC236}">
                            <a16:creationId xmlns:a16="http://schemas.microsoft.com/office/drawing/2014/main" id="{5144B73D-30C6-458B-88FA-AC08EBEC7B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23" name="フリーフォーム: 図形 1322">
                        <a:extLst>
                          <a:ext uri="{FF2B5EF4-FFF2-40B4-BE49-F238E27FC236}">
                            <a16:creationId xmlns:a16="http://schemas.microsoft.com/office/drawing/2014/main" id="{9AE7E1C6-50B3-4F7B-855B-58CC66D1D6C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319" name="グループ化 1318">
                      <a:extLst>
                        <a:ext uri="{FF2B5EF4-FFF2-40B4-BE49-F238E27FC236}">
                          <a16:creationId xmlns:a16="http://schemas.microsoft.com/office/drawing/2014/main" id="{4A0379DE-76DB-4FFD-A000-7E3B080EEC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320" name="フリーフォーム: 図形 1319">
                        <a:extLst>
                          <a:ext uri="{FF2B5EF4-FFF2-40B4-BE49-F238E27FC236}">
                            <a16:creationId xmlns:a16="http://schemas.microsoft.com/office/drawing/2014/main" id="{33470D85-938D-497C-A164-204C3E290E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21" name="フリーフォーム: 図形 1320">
                        <a:extLst>
                          <a:ext uri="{FF2B5EF4-FFF2-40B4-BE49-F238E27FC236}">
                            <a16:creationId xmlns:a16="http://schemas.microsoft.com/office/drawing/2014/main" id="{AF2D6829-FADB-4787-8778-C0D739CA573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300" name="グループ化 1299">
                    <a:extLst>
                      <a:ext uri="{FF2B5EF4-FFF2-40B4-BE49-F238E27FC236}">
                        <a16:creationId xmlns:a16="http://schemas.microsoft.com/office/drawing/2014/main" id="{A4F0FE33-41A3-4441-9A4D-786EB0EFD0B5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313" name="フリーフォーム: 図形 1312">
                      <a:extLst>
                        <a:ext uri="{FF2B5EF4-FFF2-40B4-BE49-F238E27FC236}">
                          <a16:creationId xmlns:a16="http://schemas.microsoft.com/office/drawing/2014/main" id="{2218D917-2CDC-4DCE-BBEE-707756023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14" name="フリーフォーム: 図形 1313">
                      <a:extLst>
                        <a:ext uri="{FF2B5EF4-FFF2-40B4-BE49-F238E27FC236}">
                          <a16:creationId xmlns:a16="http://schemas.microsoft.com/office/drawing/2014/main" id="{30AEDAF3-1DE9-43BB-9D83-297FF26B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15" name="フリーフォーム: 図形 1314">
                      <a:extLst>
                        <a:ext uri="{FF2B5EF4-FFF2-40B4-BE49-F238E27FC236}">
                          <a16:creationId xmlns:a16="http://schemas.microsoft.com/office/drawing/2014/main" id="{DCD1E389-DDE7-431C-B834-B38E9FFE1A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16" name="フリーフォーム: 図形 1315">
                      <a:extLst>
                        <a:ext uri="{FF2B5EF4-FFF2-40B4-BE49-F238E27FC236}">
                          <a16:creationId xmlns:a16="http://schemas.microsoft.com/office/drawing/2014/main" id="{71CA4F8A-74D8-4109-9425-771B41F88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17" name="フリーフォーム: 図形 1316">
                      <a:extLst>
                        <a:ext uri="{FF2B5EF4-FFF2-40B4-BE49-F238E27FC236}">
                          <a16:creationId xmlns:a16="http://schemas.microsoft.com/office/drawing/2014/main" id="{9BC8BCE6-F360-4115-BDA9-A7B899915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01" name="グループ化 1300">
                    <a:extLst>
                      <a:ext uri="{FF2B5EF4-FFF2-40B4-BE49-F238E27FC236}">
                        <a16:creationId xmlns:a16="http://schemas.microsoft.com/office/drawing/2014/main" id="{F2082D56-2BBC-4567-AFA3-3846EBFAA02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308" name="フリーフォーム: 図形 1307">
                      <a:extLst>
                        <a:ext uri="{FF2B5EF4-FFF2-40B4-BE49-F238E27FC236}">
                          <a16:creationId xmlns:a16="http://schemas.microsoft.com/office/drawing/2014/main" id="{E408B5F2-7D4B-41B5-9F76-1C9689A26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09" name="フリーフォーム: 図形 1308">
                      <a:extLst>
                        <a:ext uri="{FF2B5EF4-FFF2-40B4-BE49-F238E27FC236}">
                          <a16:creationId xmlns:a16="http://schemas.microsoft.com/office/drawing/2014/main" id="{F8F6F07A-584D-4B1B-8FC7-643041836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10" name="フリーフォーム: 図形 1309">
                      <a:extLst>
                        <a:ext uri="{FF2B5EF4-FFF2-40B4-BE49-F238E27FC236}">
                          <a16:creationId xmlns:a16="http://schemas.microsoft.com/office/drawing/2014/main" id="{35DDD311-AC46-402F-B8E9-9627DA932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11" name="フリーフォーム: 図形 1310">
                      <a:extLst>
                        <a:ext uri="{FF2B5EF4-FFF2-40B4-BE49-F238E27FC236}">
                          <a16:creationId xmlns:a16="http://schemas.microsoft.com/office/drawing/2014/main" id="{C71A2DB2-7C0A-477A-8CA0-0928C7425F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12" name="フリーフォーム: 図形 1311">
                      <a:extLst>
                        <a:ext uri="{FF2B5EF4-FFF2-40B4-BE49-F238E27FC236}">
                          <a16:creationId xmlns:a16="http://schemas.microsoft.com/office/drawing/2014/main" id="{DC02C8FF-B4D6-4123-ACA6-94BDFC30EA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02" name="グループ化 1301">
                    <a:extLst>
                      <a:ext uri="{FF2B5EF4-FFF2-40B4-BE49-F238E27FC236}">
                        <a16:creationId xmlns:a16="http://schemas.microsoft.com/office/drawing/2014/main" id="{2828F035-CD17-40E6-82F8-C6ACE454FD16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306" name="フリーフォーム: 図形 1305">
                      <a:extLst>
                        <a:ext uri="{FF2B5EF4-FFF2-40B4-BE49-F238E27FC236}">
                          <a16:creationId xmlns:a16="http://schemas.microsoft.com/office/drawing/2014/main" id="{403B15D1-BB4D-47E9-9C3B-BAD8ACC1C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07" name="フリーフォーム: 図形 1306">
                      <a:extLst>
                        <a:ext uri="{FF2B5EF4-FFF2-40B4-BE49-F238E27FC236}">
                          <a16:creationId xmlns:a16="http://schemas.microsoft.com/office/drawing/2014/main" id="{10DBB4BE-36E4-4668-A821-A5047DD65E2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03" name="グループ化 1302">
                    <a:extLst>
                      <a:ext uri="{FF2B5EF4-FFF2-40B4-BE49-F238E27FC236}">
                        <a16:creationId xmlns:a16="http://schemas.microsoft.com/office/drawing/2014/main" id="{CB2CD36A-FF1A-48D0-B5D8-F43C7BE0A22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304" name="フリーフォーム: 図形 1303">
                      <a:extLst>
                        <a:ext uri="{FF2B5EF4-FFF2-40B4-BE49-F238E27FC236}">
                          <a16:creationId xmlns:a16="http://schemas.microsoft.com/office/drawing/2014/main" id="{259F6F21-FCDD-4947-8D98-6E43B86BF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05" name="フリーフォーム: 図形 1304">
                      <a:extLst>
                        <a:ext uri="{FF2B5EF4-FFF2-40B4-BE49-F238E27FC236}">
                          <a16:creationId xmlns:a16="http://schemas.microsoft.com/office/drawing/2014/main" id="{CA8192BE-1F79-4579-99B9-F43F4C142E6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229" name="グループ化 1228">
                <a:extLst>
                  <a:ext uri="{FF2B5EF4-FFF2-40B4-BE49-F238E27FC236}">
                    <a16:creationId xmlns:a16="http://schemas.microsoft.com/office/drawing/2014/main" id="{781FC2E7-8F75-40D4-8BEF-B8F2007F2B25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230" name="グループ化 1229">
                  <a:extLst>
                    <a:ext uri="{FF2B5EF4-FFF2-40B4-BE49-F238E27FC236}">
                      <a16:creationId xmlns:a16="http://schemas.microsoft.com/office/drawing/2014/main" id="{9E8A0F43-C9BC-40E0-9C42-E488A975336B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264" name="グループ化 1263">
                    <a:extLst>
                      <a:ext uri="{FF2B5EF4-FFF2-40B4-BE49-F238E27FC236}">
                        <a16:creationId xmlns:a16="http://schemas.microsoft.com/office/drawing/2014/main" id="{C79F0317-AF17-4F7D-BD95-E6B07F56B8CC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290" name="グループ化 1289">
                      <a:extLst>
                        <a:ext uri="{FF2B5EF4-FFF2-40B4-BE49-F238E27FC236}">
                          <a16:creationId xmlns:a16="http://schemas.microsoft.com/office/drawing/2014/main" id="{55C3BE0F-07C8-4F9C-B280-C732DB30DA8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94" name="フリーフォーム: 図形 1293">
                        <a:extLst>
                          <a:ext uri="{FF2B5EF4-FFF2-40B4-BE49-F238E27FC236}">
                            <a16:creationId xmlns:a16="http://schemas.microsoft.com/office/drawing/2014/main" id="{02D0A027-4733-4210-B5FD-224ADC2603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95" name="フリーフォーム: 図形 1294">
                        <a:extLst>
                          <a:ext uri="{FF2B5EF4-FFF2-40B4-BE49-F238E27FC236}">
                            <a16:creationId xmlns:a16="http://schemas.microsoft.com/office/drawing/2014/main" id="{679F5993-CA30-4C0E-AEE0-B999D471672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291" name="グループ化 1290">
                      <a:extLst>
                        <a:ext uri="{FF2B5EF4-FFF2-40B4-BE49-F238E27FC236}">
                          <a16:creationId xmlns:a16="http://schemas.microsoft.com/office/drawing/2014/main" id="{2535BF19-DC39-47C8-875E-F93EECFD65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92" name="フリーフォーム: 図形 1291">
                        <a:extLst>
                          <a:ext uri="{FF2B5EF4-FFF2-40B4-BE49-F238E27FC236}">
                            <a16:creationId xmlns:a16="http://schemas.microsoft.com/office/drawing/2014/main" id="{A3741881-6EE5-4593-9C5D-5B29F1C675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93" name="フリーフォーム: 図形 1292">
                        <a:extLst>
                          <a:ext uri="{FF2B5EF4-FFF2-40B4-BE49-F238E27FC236}">
                            <a16:creationId xmlns:a16="http://schemas.microsoft.com/office/drawing/2014/main" id="{0CDAEC34-4139-4DB6-B4DD-8FD7674FA79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265" name="グループ化 1264">
                    <a:extLst>
                      <a:ext uri="{FF2B5EF4-FFF2-40B4-BE49-F238E27FC236}">
                        <a16:creationId xmlns:a16="http://schemas.microsoft.com/office/drawing/2014/main" id="{9C6E06FE-44FF-4C1D-8CBF-5B78C455FBB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284" name="グループ化 1283">
                      <a:extLst>
                        <a:ext uri="{FF2B5EF4-FFF2-40B4-BE49-F238E27FC236}">
                          <a16:creationId xmlns:a16="http://schemas.microsoft.com/office/drawing/2014/main" id="{64527026-2F8F-4B69-8C74-F25BC178258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88" name="フリーフォーム: 図形 1287">
                        <a:extLst>
                          <a:ext uri="{FF2B5EF4-FFF2-40B4-BE49-F238E27FC236}">
                            <a16:creationId xmlns:a16="http://schemas.microsoft.com/office/drawing/2014/main" id="{331CBAD0-FD03-43B4-B14B-B2DD33504D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89" name="フリーフォーム: 図形 1288">
                        <a:extLst>
                          <a:ext uri="{FF2B5EF4-FFF2-40B4-BE49-F238E27FC236}">
                            <a16:creationId xmlns:a16="http://schemas.microsoft.com/office/drawing/2014/main" id="{637160E3-86EB-4CA9-891C-F58691F6B3E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285" name="グループ化 1284">
                      <a:extLst>
                        <a:ext uri="{FF2B5EF4-FFF2-40B4-BE49-F238E27FC236}">
                          <a16:creationId xmlns:a16="http://schemas.microsoft.com/office/drawing/2014/main" id="{0B45C74C-1065-4E53-BE08-BE87CE3D00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86" name="フリーフォーム: 図形 1285">
                        <a:extLst>
                          <a:ext uri="{FF2B5EF4-FFF2-40B4-BE49-F238E27FC236}">
                            <a16:creationId xmlns:a16="http://schemas.microsoft.com/office/drawing/2014/main" id="{DF38B71C-8C1E-410D-94E7-F88FCF6450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87" name="フリーフォーム: 図形 1286">
                        <a:extLst>
                          <a:ext uri="{FF2B5EF4-FFF2-40B4-BE49-F238E27FC236}">
                            <a16:creationId xmlns:a16="http://schemas.microsoft.com/office/drawing/2014/main" id="{D28C7A24-ECC4-4B66-B236-EF688453017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266" name="グループ化 1265">
                    <a:extLst>
                      <a:ext uri="{FF2B5EF4-FFF2-40B4-BE49-F238E27FC236}">
                        <a16:creationId xmlns:a16="http://schemas.microsoft.com/office/drawing/2014/main" id="{15C85657-5E9E-4EED-B21E-5D86CC71AF0C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279" name="フリーフォーム: 図形 1278">
                      <a:extLst>
                        <a:ext uri="{FF2B5EF4-FFF2-40B4-BE49-F238E27FC236}">
                          <a16:creationId xmlns:a16="http://schemas.microsoft.com/office/drawing/2014/main" id="{B90797C5-E72D-46AE-A4AC-5747A406C7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80" name="フリーフォーム: 図形 1279">
                      <a:extLst>
                        <a:ext uri="{FF2B5EF4-FFF2-40B4-BE49-F238E27FC236}">
                          <a16:creationId xmlns:a16="http://schemas.microsoft.com/office/drawing/2014/main" id="{370870F6-56E2-4F2C-B753-495434213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81" name="フリーフォーム: 図形 1280">
                      <a:extLst>
                        <a:ext uri="{FF2B5EF4-FFF2-40B4-BE49-F238E27FC236}">
                          <a16:creationId xmlns:a16="http://schemas.microsoft.com/office/drawing/2014/main" id="{AA8C9BBD-2309-40A7-BC60-58BB79B78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82" name="フリーフォーム: 図形 1281">
                      <a:extLst>
                        <a:ext uri="{FF2B5EF4-FFF2-40B4-BE49-F238E27FC236}">
                          <a16:creationId xmlns:a16="http://schemas.microsoft.com/office/drawing/2014/main" id="{92AED6CB-8717-49AC-A2C6-FBAC24DC06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83" name="フリーフォーム: 図形 1282">
                      <a:extLst>
                        <a:ext uri="{FF2B5EF4-FFF2-40B4-BE49-F238E27FC236}">
                          <a16:creationId xmlns:a16="http://schemas.microsoft.com/office/drawing/2014/main" id="{AA375979-3E9F-4F9E-B014-FE605B4702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67" name="グループ化 1266">
                    <a:extLst>
                      <a:ext uri="{FF2B5EF4-FFF2-40B4-BE49-F238E27FC236}">
                        <a16:creationId xmlns:a16="http://schemas.microsoft.com/office/drawing/2014/main" id="{4332748B-4E8B-4753-ABF9-6C70E85FC09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274" name="フリーフォーム: 図形 1273">
                      <a:extLst>
                        <a:ext uri="{FF2B5EF4-FFF2-40B4-BE49-F238E27FC236}">
                          <a16:creationId xmlns:a16="http://schemas.microsoft.com/office/drawing/2014/main" id="{ADCE8839-403E-460D-B8D7-38F4CE62F7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75" name="フリーフォーム: 図形 1274">
                      <a:extLst>
                        <a:ext uri="{FF2B5EF4-FFF2-40B4-BE49-F238E27FC236}">
                          <a16:creationId xmlns:a16="http://schemas.microsoft.com/office/drawing/2014/main" id="{B6AD41D2-7426-42B9-A970-CCB196974E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76" name="フリーフォーム: 図形 1275">
                      <a:extLst>
                        <a:ext uri="{FF2B5EF4-FFF2-40B4-BE49-F238E27FC236}">
                          <a16:creationId xmlns:a16="http://schemas.microsoft.com/office/drawing/2014/main" id="{1DF365C2-6689-43E8-AB47-064D2C098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77" name="フリーフォーム: 図形 1276">
                      <a:extLst>
                        <a:ext uri="{FF2B5EF4-FFF2-40B4-BE49-F238E27FC236}">
                          <a16:creationId xmlns:a16="http://schemas.microsoft.com/office/drawing/2014/main" id="{F4946CE6-BB50-4A0E-8793-6D05EBC46B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78" name="フリーフォーム: 図形 1277">
                      <a:extLst>
                        <a:ext uri="{FF2B5EF4-FFF2-40B4-BE49-F238E27FC236}">
                          <a16:creationId xmlns:a16="http://schemas.microsoft.com/office/drawing/2014/main" id="{601D8C87-B2D6-4C63-BAF0-CF7F0D15B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68" name="グループ化 1267">
                    <a:extLst>
                      <a:ext uri="{FF2B5EF4-FFF2-40B4-BE49-F238E27FC236}">
                        <a16:creationId xmlns:a16="http://schemas.microsoft.com/office/drawing/2014/main" id="{D3B9DCAF-354B-4CED-A919-31B7624F380C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272" name="フリーフォーム: 図形 1271">
                      <a:extLst>
                        <a:ext uri="{FF2B5EF4-FFF2-40B4-BE49-F238E27FC236}">
                          <a16:creationId xmlns:a16="http://schemas.microsoft.com/office/drawing/2014/main" id="{9744781A-0420-4304-A685-C63D52787D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73" name="フリーフォーム: 図形 1272">
                      <a:extLst>
                        <a:ext uri="{FF2B5EF4-FFF2-40B4-BE49-F238E27FC236}">
                          <a16:creationId xmlns:a16="http://schemas.microsoft.com/office/drawing/2014/main" id="{ED2D0BEC-B67D-45AC-BD53-360A32CE640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69" name="グループ化 1268">
                    <a:extLst>
                      <a:ext uri="{FF2B5EF4-FFF2-40B4-BE49-F238E27FC236}">
                        <a16:creationId xmlns:a16="http://schemas.microsoft.com/office/drawing/2014/main" id="{227F20F2-0C38-40F1-9319-64BC61545755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270" name="フリーフォーム: 図形 1269">
                      <a:extLst>
                        <a:ext uri="{FF2B5EF4-FFF2-40B4-BE49-F238E27FC236}">
                          <a16:creationId xmlns:a16="http://schemas.microsoft.com/office/drawing/2014/main" id="{D6B7536F-A146-42FC-869F-A214B70F76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71" name="フリーフォーム: 図形 1270">
                      <a:extLst>
                        <a:ext uri="{FF2B5EF4-FFF2-40B4-BE49-F238E27FC236}">
                          <a16:creationId xmlns:a16="http://schemas.microsoft.com/office/drawing/2014/main" id="{F2EDA519-715B-4B75-8511-7A562C39E28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231" name="グループ化 1230">
                  <a:extLst>
                    <a:ext uri="{FF2B5EF4-FFF2-40B4-BE49-F238E27FC236}">
                      <a16:creationId xmlns:a16="http://schemas.microsoft.com/office/drawing/2014/main" id="{63B837FA-B55F-40D8-894C-A233CC991D17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232" name="グループ化 1231">
                    <a:extLst>
                      <a:ext uri="{FF2B5EF4-FFF2-40B4-BE49-F238E27FC236}">
                        <a16:creationId xmlns:a16="http://schemas.microsoft.com/office/drawing/2014/main" id="{28B5F7D4-FB86-42D1-A2D3-AC321475E1B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258" name="グループ化 1257">
                      <a:extLst>
                        <a:ext uri="{FF2B5EF4-FFF2-40B4-BE49-F238E27FC236}">
                          <a16:creationId xmlns:a16="http://schemas.microsoft.com/office/drawing/2014/main" id="{2FB8FCC4-CF6C-40CF-8B3F-71128F8B108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62" name="フリーフォーム: 図形 1261">
                        <a:extLst>
                          <a:ext uri="{FF2B5EF4-FFF2-40B4-BE49-F238E27FC236}">
                            <a16:creationId xmlns:a16="http://schemas.microsoft.com/office/drawing/2014/main" id="{06CF8F48-4384-4A1E-A1D3-F5ABC0B16D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63" name="フリーフォーム: 図形 1262">
                        <a:extLst>
                          <a:ext uri="{FF2B5EF4-FFF2-40B4-BE49-F238E27FC236}">
                            <a16:creationId xmlns:a16="http://schemas.microsoft.com/office/drawing/2014/main" id="{FE34AAF5-2334-4982-95DB-900799CF756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259" name="グループ化 1258">
                      <a:extLst>
                        <a:ext uri="{FF2B5EF4-FFF2-40B4-BE49-F238E27FC236}">
                          <a16:creationId xmlns:a16="http://schemas.microsoft.com/office/drawing/2014/main" id="{C9CC8608-51DC-4DF4-B5EE-FACD55515D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60" name="フリーフォーム: 図形 1259">
                        <a:extLst>
                          <a:ext uri="{FF2B5EF4-FFF2-40B4-BE49-F238E27FC236}">
                            <a16:creationId xmlns:a16="http://schemas.microsoft.com/office/drawing/2014/main" id="{4AE51CAF-3EC0-4EBA-A88F-CBDC2FC456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61" name="フリーフォーム: 図形 1260">
                        <a:extLst>
                          <a:ext uri="{FF2B5EF4-FFF2-40B4-BE49-F238E27FC236}">
                            <a16:creationId xmlns:a16="http://schemas.microsoft.com/office/drawing/2014/main" id="{1F75BFA4-7900-4303-B655-2C022486633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233" name="グループ化 1232">
                    <a:extLst>
                      <a:ext uri="{FF2B5EF4-FFF2-40B4-BE49-F238E27FC236}">
                        <a16:creationId xmlns:a16="http://schemas.microsoft.com/office/drawing/2014/main" id="{75B91C6F-113F-4947-A42C-209664EB6F3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252" name="グループ化 1251">
                      <a:extLst>
                        <a:ext uri="{FF2B5EF4-FFF2-40B4-BE49-F238E27FC236}">
                          <a16:creationId xmlns:a16="http://schemas.microsoft.com/office/drawing/2014/main" id="{4ACE6AAF-C984-49B6-8A0A-CE93BC4A3BE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56" name="フリーフォーム: 図形 1255">
                        <a:extLst>
                          <a:ext uri="{FF2B5EF4-FFF2-40B4-BE49-F238E27FC236}">
                            <a16:creationId xmlns:a16="http://schemas.microsoft.com/office/drawing/2014/main" id="{7EC1B8C4-4194-49F7-A231-D03AC2A425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57" name="フリーフォーム: 図形 1256">
                        <a:extLst>
                          <a:ext uri="{FF2B5EF4-FFF2-40B4-BE49-F238E27FC236}">
                            <a16:creationId xmlns:a16="http://schemas.microsoft.com/office/drawing/2014/main" id="{C6DA3EB2-EA77-4C08-9BD0-A4F814B8556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253" name="グループ化 1252">
                      <a:extLst>
                        <a:ext uri="{FF2B5EF4-FFF2-40B4-BE49-F238E27FC236}">
                          <a16:creationId xmlns:a16="http://schemas.microsoft.com/office/drawing/2014/main" id="{D699C5EC-B638-4994-AC1A-08B1BB986A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54" name="フリーフォーム: 図形 1253">
                        <a:extLst>
                          <a:ext uri="{FF2B5EF4-FFF2-40B4-BE49-F238E27FC236}">
                            <a16:creationId xmlns:a16="http://schemas.microsoft.com/office/drawing/2014/main" id="{0C6D0C03-AB70-42AF-B345-8BAF424BDF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55" name="フリーフォーム: 図形 1254">
                        <a:extLst>
                          <a:ext uri="{FF2B5EF4-FFF2-40B4-BE49-F238E27FC236}">
                            <a16:creationId xmlns:a16="http://schemas.microsoft.com/office/drawing/2014/main" id="{D5C8BDA5-0B18-4BE8-AFD5-5864B771AB8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234" name="グループ化 1233">
                    <a:extLst>
                      <a:ext uri="{FF2B5EF4-FFF2-40B4-BE49-F238E27FC236}">
                        <a16:creationId xmlns:a16="http://schemas.microsoft.com/office/drawing/2014/main" id="{0FB2D349-EAE6-47E0-BCAF-2B0F26AE83D9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247" name="フリーフォーム: 図形 1246">
                      <a:extLst>
                        <a:ext uri="{FF2B5EF4-FFF2-40B4-BE49-F238E27FC236}">
                          <a16:creationId xmlns:a16="http://schemas.microsoft.com/office/drawing/2014/main" id="{D079A041-F95A-443C-807F-3BABCEF07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48" name="フリーフォーム: 図形 1247">
                      <a:extLst>
                        <a:ext uri="{FF2B5EF4-FFF2-40B4-BE49-F238E27FC236}">
                          <a16:creationId xmlns:a16="http://schemas.microsoft.com/office/drawing/2014/main" id="{A4423EC7-2526-42EF-A42C-AEFB9515B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49" name="フリーフォーム: 図形 1248">
                      <a:extLst>
                        <a:ext uri="{FF2B5EF4-FFF2-40B4-BE49-F238E27FC236}">
                          <a16:creationId xmlns:a16="http://schemas.microsoft.com/office/drawing/2014/main" id="{8EDB58D9-0A35-451D-8641-E393185C5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50" name="フリーフォーム: 図形 1249">
                      <a:extLst>
                        <a:ext uri="{FF2B5EF4-FFF2-40B4-BE49-F238E27FC236}">
                          <a16:creationId xmlns:a16="http://schemas.microsoft.com/office/drawing/2014/main" id="{7E693E7E-422F-4244-808F-40B066EB2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51" name="フリーフォーム: 図形 1250">
                      <a:extLst>
                        <a:ext uri="{FF2B5EF4-FFF2-40B4-BE49-F238E27FC236}">
                          <a16:creationId xmlns:a16="http://schemas.microsoft.com/office/drawing/2014/main" id="{DA6E04A3-2816-4AAB-98DD-6677070DA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35" name="グループ化 1234">
                    <a:extLst>
                      <a:ext uri="{FF2B5EF4-FFF2-40B4-BE49-F238E27FC236}">
                        <a16:creationId xmlns:a16="http://schemas.microsoft.com/office/drawing/2014/main" id="{59EDE007-D59A-430F-A48A-A63BB126F0C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242" name="フリーフォーム: 図形 1241">
                      <a:extLst>
                        <a:ext uri="{FF2B5EF4-FFF2-40B4-BE49-F238E27FC236}">
                          <a16:creationId xmlns:a16="http://schemas.microsoft.com/office/drawing/2014/main" id="{81C487E1-9A39-4E34-B768-F4DE20DFD3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43" name="フリーフォーム: 図形 1242">
                      <a:extLst>
                        <a:ext uri="{FF2B5EF4-FFF2-40B4-BE49-F238E27FC236}">
                          <a16:creationId xmlns:a16="http://schemas.microsoft.com/office/drawing/2014/main" id="{99E55CA3-658C-4D10-8754-E7A31CAAD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44" name="フリーフォーム: 図形 1243">
                      <a:extLst>
                        <a:ext uri="{FF2B5EF4-FFF2-40B4-BE49-F238E27FC236}">
                          <a16:creationId xmlns:a16="http://schemas.microsoft.com/office/drawing/2014/main" id="{B15A7D18-E6F0-4173-9F2A-96452C821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45" name="フリーフォーム: 図形 1244">
                      <a:extLst>
                        <a:ext uri="{FF2B5EF4-FFF2-40B4-BE49-F238E27FC236}">
                          <a16:creationId xmlns:a16="http://schemas.microsoft.com/office/drawing/2014/main" id="{22CA5E44-82D5-4BAB-B7EE-82101C0C0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46" name="フリーフォーム: 図形 1245">
                      <a:extLst>
                        <a:ext uri="{FF2B5EF4-FFF2-40B4-BE49-F238E27FC236}">
                          <a16:creationId xmlns:a16="http://schemas.microsoft.com/office/drawing/2014/main" id="{4453CE15-7BDE-40CA-BD45-81091579F8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36" name="グループ化 1235">
                    <a:extLst>
                      <a:ext uri="{FF2B5EF4-FFF2-40B4-BE49-F238E27FC236}">
                        <a16:creationId xmlns:a16="http://schemas.microsoft.com/office/drawing/2014/main" id="{8319CF20-6E0E-4BDF-8A38-6AA6EB7E38E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240" name="フリーフォーム: 図形 1239">
                      <a:extLst>
                        <a:ext uri="{FF2B5EF4-FFF2-40B4-BE49-F238E27FC236}">
                          <a16:creationId xmlns:a16="http://schemas.microsoft.com/office/drawing/2014/main" id="{38C159FC-F191-47F0-BA8B-F83B6B822A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41" name="フリーフォーム: 図形 1240">
                      <a:extLst>
                        <a:ext uri="{FF2B5EF4-FFF2-40B4-BE49-F238E27FC236}">
                          <a16:creationId xmlns:a16="http://schemas.microsoft.com/office/drawing/2014/main" id="{39E1F889-26F9-463E-AC8B-D48B55098BB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37" name="グループ化 1236">
                    <a:extLst>
                      <a:ext uri="{FF2B5EF4-FFF2-40B4-BE49-F238E27FC236}">
                        <a16:creationId xmlns:a16="http://schemas.microsoft.com/office/drawing/2014/main" id="{0DEC5159-A626-44DC-8A75-2803282D30CD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238" name="フリーフォーム: 図形 1237">
                      <a:extLst>
                        <a:ext uri="{FF2B5EF4-FFF2-40B4-BE49-F238E27FC236}">
                          <a16:creationId xmlns:a16="http://schemas.microsoft.com/office/drawing/2014/main" id="{ED64347F-BA13-4C45-98C2-A0845A358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39" name="フリーフォーム: 図形 1238">
                      <a:extLst>
                        <a:ext uri="{FF2B5EF4-FFF2-40B4-BE49-F238E27FC236}">
                          <a16:creationId xmlns:a16="http://schemas.microsoft.com/office/drawing/2014/main" id="{6BE2B010-AFF6-47E4-98A0-74B047ADBB9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1093" name="グループ化 1092">
              <a:extLst>
                <a:ext uri="{FF2B5EF4-FFF2-40B4-BE49-F238E27FC236}">
                  <a16:creationId xmlns:a16="http://schemas.microsoft.com/office/drawing/2014/main" id="{B755C3A4-BD90-47A3-91FC-B0EFC208A7A1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1094" name="グループ化 1093">
                <a:extLst>
                  <a:ext uri="{FF2B5EF4-FFF2-40B4-BE49-F238E27FC236}">
                    <a16:creationId xmlns:a16="http://schemas.microsoft.com/office/drawing/2014/main" id="{F2198607-0280-43CE-9109-8331B0E2C531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162" name="グループ化 1161">
                  <a:extLst>
                    <a:ext uri="{FF2B5EF4-FFF2-40B4-BE49-F238E27FC236}">
                      <a16:creationId xmlns:a16="http://schemas.microsoft.com/office/drawing/2014/main" id="{0F5D0718-76EF-4418-A5BB-589C83C13DDA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196" name="グループ化 1195">
                    <a:extLst>
                      <a:ext uri="{FF2B5EF4-FFF2-40B4-BE49-F238E27FC236}">
                        <a16:creationId xmlns:a16="http://schemas.microsoft.com/office/drawing/2014/main" id="{E004AF60-4C36-45BA-AEB7-6EDF588B6C8F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222" name="グループ化 1221">
                      <a:extLst>
                        <a:ext uri="{FF2B5EF4-FFF2-40B4-BE49-F238E27FC236}">
                          <a16:creationId xmlns:a16="http://schemas.microsoft.com/office/drawing/2014/main" id="{74EF9F5C-4818-416F-8145-613EB722998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26" name="フリーフォーム: 図形 1225">
                        <a:extLst>
                          <a:ext uri="{FF2B5EF4-FFF2-40B4-BE49-F238E27FC236}">
                            <a16:creationId xmlns:a16="http://schemas.microsoft.com/office/drawing/2014/main" id="{303592DA-306B-4C29-ACC4-E188824CE5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27" name="フリーフォーム: 図形 1226">
                        <a:extLst>
                          <a:ext uri="{FF2B5EF4-FFF2-40B4-BE49-F238E27FC236}">
                            <a16:creationId xmlns:a16="http://schemas.microsoft.com/office/drawing/2014/main" id="{68B46119-4C9A-4C75-9496-71C97C60D67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223" name="グループ化 1222">
                      <a:extLst>
                        <a:ext uri="{FF2B5EF4-FFF2-40B4-BE49-F238E27FC236}">
                          <a16:creationId xmlns:a16="http://schemas.microsoft.com/office/drawing/2014/main" id="{C6C64870-1B6D-47CF-A59B-E9CAE75A93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24" name="フリーフォーム: 図形 1223">
                        <a:extLst>
                          <a:ext uri="{FF2B5EF4-FFF2-40B4-BE49-F238E27FC236}">
                            <a16:creationId xmlns:a16="http://schemas.microsoft.com/office/drawing/2014/main" id="{808A1E40-50ED-4B8E-8CB3-94C78517D6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25" name="フリーフォーム: 図形 1224">
                        <a:extLst>
                          <a:ext uri="{FF2B5EF4-FFF2-40B4-BE49-F238E27FC236}">
                            <a16:creationId xmlns:a16="http://schemas.microsoft.com/office/drawing/2014/main" id="{FE40CE31-8DFD-4CC7-9C94-95460D721F7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197" name="グループ化 1196">
                    <a:extLst>
                      <a:ext uri="{FF2B5EF4-FFF2-40B4-BE49-F238E27FC236}">
                        <a16:creationId xmlns:a16="http://schemas.microsoft.com/office/drawing/2014/main" id="{312D7D43-600D-454C-A96C-699255231B58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216" name="グループ化 1215">
                      <a:extLst>
                        <a:ext uri="{FF2B5EF4-FFF2-40B4-BE49-F238E27FC236}">
                          <a16:creationId xmlns:a16="http://schemas.microsoft.com/office/drawing/2014/main" id="{6AEEEB44-8CA3-485D-877B-3A98C67012A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20" name="フリーフォーム: 図形 1219">
                        <a:extLst>
                          <a:ext uri="{FF2B5EF4-FFF2-40B4-BE49-F238E27FC236}">
                            <a16:creationId xmlns:a16="http://schemas.microsoft.com/office/drawing/2014/main" id="{2948E365-6766-443C-A2F6-CFF502AD4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21" name="フリーフォーム: 図形 1220">
                        <a:extLst>
                          <a:ext uri="{FF2B5EF4-FFF2-40B4-BE49-F238E27FC236}">
                            <a16:creationId xmlns:a16="http://schemas.microsoft.com/office/drawing/2014/main" id="{F9A828EE-1866-4287-A89C-8BAD6D04240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217" name="グループ化 1216">
                      <a:extLst>
                        <a:ext uri="{FF2B5EF4-FFF2-40B4-BE49-F238E27FC236}">
                          <a16:creationId xmlns:a16="http://schemas.microsoft.com/office/drawing/2014/main" id="{EFBCB1FC-5766-4499-A1F6-71214E80D1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18" name="フリーフォーム: 図形 1217">
                        <a:extLst>
                          <a:ext uri="{FF2B5EF4-FFF2-40B4-BE49-F238E27FC236}">
                            <a16:creationId xmlns:a16="http://schemas.microsoft.com/office/drawing/2014/main" id="{65C2A028-83C1-4A30-B227-1D93A13154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219" name="フリーフォーム: 図形 1218">
                        <a:extLst>
                          <a:ext uri="{FF2B5EF4-FFF2-40B4-BE49-F238E27FC236}">
                            <a16:creationId xmlns:a16="http://schemas.microsoft.com/office/drawing/2014/main" id="{BD52013E-515B-484B-9B0F-B12C23E3EB1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198" name="グループ化 1197">
                    <a:extLst>
                      <a:ext uri="{FF2B5EF4-FFF2-40B4-BE49-F238E27FC236}">
                        <a16:creationId xmlns:a16="http://schemas.microsoft.com/office/drawing/2014/main" id="{37F63F25-C709-497E-B961-B4BCB79322FF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211" name="フリーフォーム: 図形 1210">
                      <a:extLst>
                        <a:ext uri="{FF2B5EF4-FFF2-40B4-BE49-F238E27FC236}">
                          <a16:creationId xmlns:a16="http://schemas.microsoft.com/office/drawing/2014/main" id="{B446F6C1-7C53-4ECC-BC65-12AB76B96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12" name="フリーフォーム: 図形 1211">
                      <a:extLst>
                        <a:ext uri="{FF2B5EF4-FFF2-40B4-BE49-F238E27FC236}">
                          <a16:creationId xmlns:a16="http://schemas.microsoft.com/office/drawing/2014/main" id="{D0479117-8969-43FC-95CC-28F778908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13" name="フリーフォーム: 図形 1212">
                      <a:extLst>
                        <a:ext uri="{FF2B5EF4-FFF2-40B4-BE49-F238E27FC236}">
                          <a16:creationId xmlns:a16="http://schemas.microsoft.com/office/drawing/2014/main" id="{C7D894BA-FFB1-433C-AADA-2EF4563F8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14" name="フリーフォーム: 図形 1213">
                      <a:extLst>
                        <a:ext uri="{FF2B5EF4-FFF2-40B4-BE49-F238E27FC236}">
                          <a16:creationId xmlns:a16="http://schemas.microsoft.com/office/drawing/2014/main" id="{B3417352-6AA9-47AA-B860-F63FCE1AB7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15" name="フリーフォーム: 図形 1214">
                      <a:extLst>
                        <a:ext uri="{FF2B5EF4-FFF2-40B4-BE49-F238E27FC236}">
                          <a16:creationId xmlns:a16="http://schemas.microsoft.com/office/drawing/2014/main" id="{396717BA-19A4-423D-815B-A3A347F73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99" name="グループ化 1198">
                    <a:extLst>
                      <a:ext uri="{FF2B5EF4-FFF2-40B4-BE49-F238E27FC236}">
                        <a16:creationId xmlns:a16="http://schemas.microsoft.com/office/drawing/2014/main" id="{8E1DC233-A569-4C0A-903E-0856EB7AC38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206" name="フリーフォーム: 図形 1205">
                      <a:extLst>
                        <a:ext uri="{FF2B5EF4-FFF2-40B4-BE49-F238E27FC236}">
                          <a16:creationId xmlns:a16="http://schemas.microsoft.com/office/drawing/2014/main" id="{5249588E-DDF1-4BB8-BC49-54ED0CDAF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07" name="フリーフォーム: 図形 1206">
                      <a:extLst>
                        <a:ext uri="{FF2B5EF4-FFF2-40B4-BE49-F238E27FC236}">
                          <a16:creationId xmlns:a16="http://schemas.microsoft.com/office/drawing/2014/main" id="{F6AA2A4C-7DA1-4060-9F5E-4D63BC770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08" name="フリーフォーム: 図形 1207">
                      <a:extLst>
                        <a:ext uri="{FF2B5EF4-FFF2-40B4-BE49-F238E27FC236}">
                          <a16:creationId xmlns:a16="http://schemas.microsoft.com/office/drawing/2014/main" id="{DCD12399-1C5E-4173-8944-23392E87B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09" name="フリーフォーム: 図形 1208">
                      <a:extLst>
                        <a:ext uri="{FF2B5EF4-FFF2-40B4-BE49-F238E27FC236}">
                          <a16:creationId xmlns:a16="http://schemas.microsoft.com/office/drawing/2014/main" id="{94C60DD8-9469-4CC3-8154-48F1523BC6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10" name="フリーフォーム: 図形 1209">
                      <a:extLst>
                        <a:ext uri="{FF2B5EF4-FFF2-40B4-BE49-F238E27FC236}">
                          <a16:creationId xmlns:a16="http://schemas.microsoft.com/office/drawing/2014/main" id="{BCF257CD-77A9-42A1-94BE-D5DD14205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00" name="グループ化 1199">
                    <a:extLst>
                      <a:ext uri="{FF2B5EF4-FFF2-40B4-BE49-F238E27FC236}">
                        <a16:creationId xmlns:a16="http://schemas.microsoft.com/office/drawing/2014/main" id="{AB8B0578-A6E1-414D-8B2E-20007B595A53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204" name="フリーフォーム: 図形 1203">
                      <a:extLst>
                        <a:ext uri="{FF2B5EF4-FFF2-40B4-BE49-F238E27FC236}">
                          <a16:creationId xmlns:a16="http://schemas.microsoft.com/office/drawing/2014/main" id="{4535C5A2-8C00-4E83-AE9A-AFE0297433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05" name="フリーフォーム: 図形 1204">
                      <a:extLst>
                        <a:ext uri="{FF2B5EF4-FFF2-40B4-BE49-F238E27FC236}">
                          <a16:creationId xmlns:a16="http://schemas.microsoft.com/office/drawing/2014/main" id="{72140476-EEC6-44D2-8030-7DCC144C60E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01" name="グループ化 1200">
                    <a:extLst>
                      <a:ext uri="{FF2B5EF4-FFF2-40B4-BE49-F238E27FC236}">
                        <a16:creationId xmlns:a16="http://schemas.microsoft.com/office/drawing/2014/main" id="{9B59A7F7-6C65-4305-82ED-9484E5440AC6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202" name="フリーフォーム: 図形 1201">
                      <a:extLst>
                        <a:ext uri="{FF2B5EF4-FFF2-40B4-BE49-F238E27FC236}">
                          <a16:creationId xmlns:a16="http://schemas.microsoft.com/office/drawing/2014/main" id="{0D6B1BE9-824C-4183-8963-CB72549DB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03" name="フリーフォーム: 図形 1202">
                      <a:extLst>
                        <a:ext uri="{FF2B5EF4-FFF2-40B4-BE49-F238E27FC236}">
                          <a16:creationId xmlns:a16="http://schemas.microsoft.com/office/drawing/2014/main" id="{07B561F4-255C-465A-A144-398B8F261C4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163" name="グループ化 1162">
                  <a:extLst>
                    <a:ext uri="{FF2B5EF4-FFF2-40B4-BE49-F238E27FC236}">
                      <a16:creationId xmlns:a16="http://schemas.microsoft.com/office/drawing/2014/main" id="{6CD1BD34-FB13-4D20-ABC6-393DE0526097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164" name="グループ化 1163">
                    <a:extLst>
                      <a:ext uri="{FF2B5EF4-FFF2-40B4-BE49-F238E27FC236}">
                        <a16:creationId xmlns:a16="http://schemas.microsoft.com/office/drawing/2014/main" id="{0A0E564D-A130-42E5-B987-B2A17DD7C8A4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190" name="グループ化 1189">
                      <a:extLst>
                        <a:ext uri="{FF2B5EF4-FFF2-40B4-BE49-F238E27FC236}">
                          <a16:creationId xmlns:a16="http://schemas.microsoft.com/office/drawing/2014/main" id="{E7532C7B-DF7E-4B7F-86B8-6C1F830169F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94" name="フリーフォーム: 図形 1193">
                        <a:extLst>
                          <a:ext uri="{FF2B5EF4-FFF2-40B4-BE49-F238E27FC236}">
                            <a16:creationId xmlns:a16="http://schemas.microsoft.com/office/drawing/2014/main" id="{5861F54A-B3F4-41A2-9815-7B54DB37A1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95" name="フリーフォーム: 図形 1194">
                        <a:extLst>
                          <a:ext uri="{FF2B5EF4-FFF2-40B4-BE49-F238E27FC236}">
                            <a16:creationId xmlns:a16="http://schemas.microsoft.com/office/drawing/2014/main" id="{CD82BD26-07DC-4893-89BB-D9A9BD87F01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91" name="グループ化 1190">
                      <a:extLst>
                        <a:ext uri="{FF2B5EF4-FFF2-40B4-BE49-F238E27FC236}">
                          <a16:creationId xmlns:a16="http://schemas.microsoft.com/office/drawing/2014/main" id="{5874A682-E510-41B4-86B1-25FDB2F152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92" name="フリーフォーム: 図形 1191">
                        <a:extLst>
                          <a:ext uri="{FF2B5EF4-FFF2-40B4-BE49-F238E27FC236}">
                            <a16:creationId xmlns:a16="http://schemas.microsoft.com/office/drawing/2014/main" id="{C4E3539D-703E-4CCD-AB02-C103FAA726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93" name="フリーフォーム: 図形 1192">
                        <a:extLst>
                          <a:ext uri="{FF2B5EF4-FFF2-40B4-BE49-F238E27FC236}">
                            <a16:creationId xmlns:a16="http://schemas.microsoft.com/office/drawing/2014/main" id="{55FF7BBF-8BFD-4F52-AFFC-7EC2D545F65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165" name="グループ化 1164">
                    <a:extLst>
                      <a:ext uri="{FF2B5EF4-FFF2-40B4-BE49-F238E27FC236}">
                        <a16:creationId xmlns:a16="http://schemas.microsoft.com/office/drawing/2014/main" id="{77068DB5-5824-4294-9766-3811C0021448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184" name="グループ化 1183">
                      <a:extLst>
                        <a:ext uri="{FF2B5EF4-FFF2-40B4-BE49-F238E27FC236}">
                          <a16:creationId xmlns:a16="http://schemas.microsoft.com/office/drawing/2014/main" id="{44A9AE22-F933-4E61-8176-51B182D9A39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88" name="フリーフォーム: 図形 1187">
                        <a:extLst>
                          <a:ext uri="{FF2B5EF4-FFF2-40B4-BE49-F238E27FC236}">
                            <a16:creationId xmlns:a16="http://schemas.microsoft.com/office/drawing/2014/main" id="{1FAF6D6F-BCD7-455E-98E4-0B8B64EA6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9" name="フリーフォーム: 図形 1188">
                        <a:extLst>
                          <a:ext uri="{FF2B5EF4-FFF2-40B4-BE49-F238E27FC236}">
                            <a16:creationId xmlns:a16="http://schemas.microsoft.com/office/drawing/2014/main" id="{B56B8CF3-15B4-432E-8911-940F2B6D0B6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85" name="グループ化 1184">
                      <a:extLst>
                        <a:ext uri="{FF2B5EF4-FFF2-40B4-BE49-F238E27FC236}">
                          <a16:creationId xmlns:a16="http://schemas.microsoft.com/office/drawing/2014/main" id="{B71807DD-B39D-4D7F-94D5-F17759023A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86" name="フリーフォーム: 図形 1185">
                        <a:extLst>
                          <a:ext uri="{FF2B5EF4-FFF2-40B4-BE49-F238E27FC236}">
                            <a16:creationId xmlns:a16="http://schemas.microsoft.com/office/drawing/2014/main" id="{F0A55A23-D8EC-420D-9314-84DE3FD9BA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7" name="フリーフォーム: 図形 1186">
                        <a:extLst>
                          <a:ext uri="{FF2B5EF4-FFF2-40B4-BE49-F238E27FC236}">
                            <a16:creationId xmlns:a16="http://schemas.microsoft.com/office/drawing/2014/main" id="{A2BF9376-5C11-41B5-B93A-013223C25C7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166" name="グループ化 1165">
                    <a:extLst>
                      <a:ext uri="{FF2B5EF4-FFF2-40B4-BE49-F238E27FC236}">
                        <a16:creationId xmlns:a16="http://schemas.microsoft.com/office/drawing/2014/main" id="{DC45ACD8-F9A0-4C21-AABE-4B341DF057AA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179" name="フリーフォーム: 図形 1178">
                      <a:extLst>
                        <a:ext uri="{FF2B5EF4-FFF2-40B4-BE49-F238E27FC236}">
                          <a16:creationId xmlns:a16="http://schemas.microsoft.com/office/drawing/2014/main" id="{3D97968A-435B-4DE6-8F31-8208779441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80" name="フリーフォーム: 図形 1179">
                      <a:extLst>
                        <a:ext uri="{FF2B5EF4-FFF2-40B4-BE49-F238E27FC236}">
                          <a16:creationId xmlns:a16="http://schemas.microsoft.com/office/drawing/2014/main" id="{B1822E57-CC35-4A88-92F9-3A563325F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81" name="フリーフォーム: 図形 1180">
                      <a:extLst>
                        <a:ext uri="{FF2B5EF4-FFF2-40B4-BE49-F238E27FC236}">
                          <a16:creationId xmlns:a16="http://schemas.microsoft.com/office/drawing/2014/main" id="{54FE305F-97EE-45FD-B1AA-2777E9DCB8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82" name="フリーフォーム: 図形 1181">
                      <a:extLst>
                        <a:ext uri="{FF2B5EF4-FFF2-40B4-BE49-F238E27FC236}">
                          <a16:creationId xmlns:a16="http://schemas.microsoft.com/office/drawing/2014/main" id="{28681FE1-AAFF-4C20-808E-C16636EDFE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83" name="フリーフォーム: 図形 1182">
                      <a:extLst>
                        <a:ext uri="{FF2B5EF4-FFF2-40B4-BE49-F238E27FC236}">
                          <a16:creationId xmlns:a16="http://schemas.microsoft.com/office/drawing/2014/main" id="{164FB2AE-70ED-484E-9D8B-169C240705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67" name="グループ化 1166">
                    <a:extLst>
                      <a:ext uri="{FF2B5EF4-FFF2-40B4-BE49-F238E27FC236}">
                        <a16:creationId xmlns:a16="http://schemas.microsoft.com/office/drawing/2014/main" id="{F2057E6B-B803-4142-B2B0-BBF105E2409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174" name="フリーフォーム: 図形 1173">
                      <a:extLst>
                        <a:ext uri="{FF2B5EF4-FFF2-40B4-BE49-F238E27FC236}">
                          <a16:creationId xmlns:a16="http://schemas.microsoft.com/office/drawing/2014/main" id="{79888B80-CA67-4493-A65B-A048F9F4C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75" name="フリーフォーム: 図形 1174">
                      <a:extLst>
                        <a:ext uri="{FF2B5EF4-FFF2-40B4-BE49-F238E27FC236}">
                          <a16:creationId xmlns:a16="http://schemas.microsoft.com/office/drawing/2014/main" id="{222EFDA3-C56D-4AF0-BB5C-A66F3D5D07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76" name="フリーフォーム: 図形 1175">
                      <a:extLst>
                        <a:ext uri="{FF2B5EF4-FFF2-40B4-BE49-F238E27FC236}">
                          <a16:creationId xmlns:a16="http://schemas.microsoft.com/office/drawing/2014/main" id="{C9D46EAA-0F34-4F3D-976C-C6B3672C5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77" name="フリーフォーム: 図形 1176">
                      <a:extLst>
                        <a:ext uri="{FF2B5EF4-FFF2-40B4-BE49-F238E27FC236}">
                          <a16:creationId xmlns:a16="http://schemas.microsoft.com/office/drawing/2014/main" id="{16CC982D-C20A-4FC1-A279-87C19D531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78" name="フリーフォーム: 図形 1177">
                      <a:extLst>
                        <a:ext uri="{FF2B5EF4-FFF2-40B4-BE49-F238E27FC236}">
                          <a16:creationId xmlns:a16="http://schemas.microsoft.com/office/drawing/2014/main" id="{FFCD6F37-A40E-4DF8-ACFF-533F7CF025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68" name="グループ化 1167">
                    <a:extLst>
                      <a:ext uri="{FF2B5EF4-FFF2-40B4-BE49-F238E27FC236}">
                        <a16:creationId xmlns:a16="http://schemas.microsoft.com/office/drawing/2014/main" id="{67DFAFFC-5564-47DB-8DB4-5F68681AC905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172" name="フリーフォーム: 図形 1171">
                      <a:extLst>
                        <a:ext uri="{FF2B5EF4-FFF2-40B4-BE49-F238E27FC236}">
                          <a16:creationId xmlns:a16="http://schemas.microsoft.com/office/drawing/2014/main" id="{04CDCD3F-D6CF-4192-BA4F-FDCCBD823C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73" name="フリーフォーム: 図形 1172">
                      <a:extLst>
                        <a:ext uri="{FF2B5EF4-FFF2-40B4-BE49-F238E27FC236}">
                          <a16:creationId xmlns:a16="http://schemas.microsoft.com/office/drawing/2014/main" id="{AF09A622-39EC-4AAF-B59B-6B0F4DA8373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69" name="グループ化 1168">
                    <a:extLst>
                      <a:ext uri="{FF2B5EF4-FFF2-40B4-BE49-F238E27FC236}">
                        <a16:creationId xmlns:a16="http://schemas.microsoft.com/office/drawing/2014/main" id="{F3BC55CB-D06F-4452-A064-C408B83BCA4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170" name="フリーフォーム: 図形 1169">
                      <a:extLst>
                        <a:ext uri="{FF2B5EF4-FFF2-40B4-BE49-F238E27FC236}">
                          <a16:creationId xmlns:a16="http://schemas.microsoft.com/office/drawing/2014/main" id="{F4DD1985-AFF6-433E-8AF3-F5B0F0EB4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71" name="フリーフォーム: 図形 1170">
                      <a:extLst>
                        <a:ext uri="{FF2B5EF4-FFF2-40B4-BE49-F238E27FC236}">
                          <a16:creationId xmlns:a16="http://schemas.microsoft.com/office/drawing/2014/main" id="{871933EF-D125-4EC9-A87A-9523D4EF918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095" name="グループ化 1094">
                <a:extLst>
                  <a:ext uri="{FF2B5EF4-FFF2-40B4-BE49-F238E27FC236}">
                    <a16:creationId xmlns:a16="http://schemas.microsoft.com/office/drawing/2014/main" id="{52E045A3-492B-4D46-AD63-EFF148B5155A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096" name="グループ化 1095">
                  <a:extLst>
                    <a:ext uri="{FF2B5EF4-FFF2-40B4-BE49-F238E27FC236}">
                      <a16:creationId xmlns:a16="http://schemas.microsoft.com/office/drawing/2014/main" id="{BEDBBF9C-E49C-4409-ADA6-0A6FA8A28BD9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130" name="グループ化 1129">
                    <a:extLst>
                      <a:ext uri="{FF2B5EF4-FFF2-40B4-BE49-F238E27FC236}">
                        <a16:creationId xmlns:a16="http://schemas.microsoft.com/office/drawing/2014/main" id="{FB142A74-15B4-4778-A907-8F51E9B540C5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156" name="グループ化 1155">
                      <a:extLst>
                        <a:ext uri="{FF2B5EF4-FFF2-40B4-BE49-F238E27FC236}">
                          <a16:creationId xmlns:a16="http://schemas.microsoft.com/office/drawing/2014/main" id="{1C3CF6C2-18AF-4363-AA58-4384E5135CE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60" name="フリーフォーム: 図形 1159">
                        <a:extLst>
                          <a:ext uri="{FF2B5EF4-FFF2-40B4-BE49-F238E27FC236}">
                            <a16:creationId xmlns:a16="http://schemas.microsoft.com/office/drawing/2014/main" id="{9C62120E-53A4-48AC-9BB9-AFBD4B70F5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61" name="フリーフォーム: 図形 1160">
                        <a:extLst>
                          <a:ext uri="{FF2B5EF4-FFF2-40B4-BE49-F238E27FC236}">
                            <a16:creationId xmlns:a16="http://schemas.microsoft.com/office/drawing/2014/main" id="{6EC9D471-49DA-4191-91C8-AE051977DDD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57" name="グループ化 1156">
                      <a:extLst>
                        <a:ext uri="{FF2B5EF4-FFF2-40B4-BE49-F238E27FC236}">
                          <a16:creationId xmlns:a16="http://schemas.microsoft.com/office/drawing/2014/main" id="{30B9AF3A-6BC9-40B6-B149-C5C8267F4A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58" name="フリーフォーム: 図形 1157">
                        <a:extLst>
                          <a:ext uri="{FF2B5EF4-FFF2-40B4-BE49-F238E27FC236}">
                            <a16:creationId xmlns:a16="http://schemas.microsoft.com/office/drawing/2014/main" id="{78CC4B3C-B177-4242-BF04-7115090604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9" name="フリーフォーム: 図形 1158">
                        <a:extLst>
                          <a:ext uri="{FF2B5EF4-FFF2-40B4-BE49-F238E27FC236}">
                            <a16:creationId xmlns:a16="http://schemas.microsoft.com/office/drawing/2014/main" id="{4A055D5F-23BE-4CA1-9B32-96180623876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131" name="グループ化 1130">
                    <a:extLst>
                      <a:ext uri="{FF2B5EF4-FFF2-40B4-BE49-F238E27FC236}">
                        <a16:creationId xmlns:a16="http://schemas.microsoft.com/office/drawing/2014/main" id="{A2394413-7A92-4D06-8C16-27163B0705FB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150" name="グループ化 1149">
                      <a:extLst>
                        <a:ext uri="{FF2B5EF4-FFF2-40B4-BE49-F238E27FC236}">
                          <a16:creationId xmlns:a16="http://schemas.microsoft.com/office/drawing/2014/main" id="{F1266451-C07A-482B-A72F-1C9212FA8D8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54" name="フリーフォーム: 図形 1153">
                        <a:extLst>
                          <a:ext uri="{FF2B5EF4-FFF2-40B4-BE49-F238E27FC236}">
                            <a16:creationId xmlns:a16="http://schemas.microsoft.com/office/drawing/2014/main" id="{6BE87014-73C5-4A5B-A610-0B9A692F78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5" name="フリーフォーム: 図形 1154">
                        <a:extLst>
                          <a:ext uri="{FF2B5EF4-FFF2-40B4-BE49-F238E27FC236}">
                            <a16:creationId xmlns:a16="http://schemas.microsoft.com/office/drawing/2014/main" id="{B22DEC45-35F7-4F46-85EF-C41CB9F18B7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51" name="グループ化 1150">
                      <a:extLst>
                        <a:ext uri="{FF2B5EF4-FFF2-40B4-BE49-F238E27FC236}">
                          <a16:creationId xmlns:a16="http://schemas.microsoft.com/office/drawing/2014/main" id="{EA1F5DF7-1F73-44CE-8DF8-08705F2046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52" name="フリーフォーム: 図形 1151">
                        <a:extLst>
                          <a:ext uri="{FF2B5EF4-FFF2-40B4-BE49-F238E27FC236}">
                            <a16:creationId xmlns:a16="http://schemas.microsoft.com/office/drawing/2014/main" id="{D5302670-DC33-4321-84E6-D727700140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3" name="フリーフォーム: 図形 1152">
                        <a:extLst>
                          <a:ext uri="{FF2B5EF4-FFF2-40B4-BE49-F238E27FC236}">
                            <a16:creationId xmlns:a16="http://schemas.microsoft.com/office/drawing/2014/main" id="{A78B2FF6-8EEA-4E0D-A108-2FC9539700C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132" name="グループ化 1131">
                    <a:extLst>
                      <a:ext uri="{FF2B5EF4-FFF2-40B4-BE49-F238E27FC236}">
                        <a16:creationId xmlns:a16="http://schemas.microsoft.com/office/drawing/2014/main" id="{38A8BD52-9763-46AF-A7A4-5225F4976EC2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145" name="フリーフォーム: 図形 1144">
                      <a:extLst>
                        <a:ext uri="{FF2B5EF4-FFF2-40B4-BE49-F238E27FC236}">
                          <a16:creationId xmlns:a16="http://schemas.microsoft.com/office/drawing/2014/main" id="{2BE05B01-4FD0-4D21-A4C9-78279E3D2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46" name="フリーフォーム: 図形 1145">
                      <a:extLst>
                        <a:ext uri="{FF2B5EF4-FFF2-40B4-BE49-F238E27FC236}">
                          <a16:creationId xmlns:a16="http://schemas.microsoft.com/office/drawing/2014/main" id="{C51B5109-931A-437D-BEBE-B100068CD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47" name="フリーフォーム: 図形 1146">
                      <a:extLst>
                        <a:ext uri="{FF2B5EF4-FFF2-40B4-BE49-F238E27FC236}">
                          <a16:creationId xmlns:a16="http://schemas.microsoft.com/office/drawing/2014/main" id="{AF268CB7-512A-4F0D-A95E-8674729915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48" name="フリーフォーム: 図形 1147">
                      <a:extLst>
                        <a:ext uri="{FF2B5EF4-FFF2-40B4-BE49-F238E27FC236}">
                          <a16:creationId xmlns:a16="http://schemas.microsoft.com/office/drawing/2014/main" id="{DB3B6853-386A-4E4D-999D-1399F7678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49" name="フリーフォーム: 図形 1148">
                      <a:extLst>
                        <a:ext uri="{FF2B5EF4-FFF2-40B4-BE49-F238E27FC236}">
                          <a16:creationId xmlns:a16="http://schemas.microsoft.com/office/drawing/2014/main" id="{382876FC-E775-4637-9A4E-981E36CF4C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33" name="グループ化 1132">
                    <a:extLst>
                      <a:ext uri="{FF2B5EF4-FFF2-40B4-BE49-F238E27FC236}">
                        <a16:creationId xmlns:a16="http://schemas.microsoft.com/office/drawing/2014/main" id="{0D0E975D-7B9B-4384-AD57-7742EB7141BA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140" name="フリーフォーム: 図形 1139">
                      <a:extLst>
                        <a:ext uri="{FF2B5EF4-FFF2-40B4-BE49-F238E27FC236}">
                          <a16:creationId xmlns:a16="http://schemas.microsoft.com/office/drawing/2014/main" id="{2AA553E8-C3AA-4545-AFC0-4E13EDE7C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41" name="フリーフォーム: 図形 1140">
                      <a:extLst>
                        <a:ext uri="{FF2B5EF4-FFF2-40B4-BE49-F238E27FC236}">
                          <a16:creationId xmlns:a16="http://schemas.microsoft.com/office/drawing/2014/main" id="{FA768128-FF53-4600-A60E-630A2F819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42" name="フリーフォーム: 図形 1141">
                      <a:extLst>
                        <a:ext uri="{FF2B5EF4-FFF2-40B4-BE49-F238E27FC236}">
                          <a16:creationId xmlns:a16="http://schemas.microsoft.com/office/drawing/2014/main" id="{D518FE07-3585-4F7B-BD06-78CBFE8935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43" name="フリーフォーム: 図形 1142">
                      <a:extLst>
                        <a:ext uri="{FF2B5EF4-FFF2-40B4-BE49-F238E27FC236}">
                          <a16:creationId xmlns:a16="http://schemas.microsoft.com/office/drawing/2014/main" id="{EC07A83F-6897-4E0D-B6AB-8F9DC3404F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44" name="フリーフォーム: 図形 1143">
                      <a:extLst>
                        <a:ext uri="{FF2B5EF4-FFF2-40B4-BE49-F238E27FC236}">
                          <a16:creationId xmlns:a16="http://schemas.microsoft.com/office/drawing/2014/main" id="{2CF8DE54-6C15-40BB-8249-E53F6126D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34" name="グループ化 1133">
                    <a:extLst>
                      <a:ext uri="{FF2B5EF4-FFF2-40B4-BE49-F238E27FC236}">
                        <a16:creationId xmlns:a16="http://schemas.microsoft.com/office/drawing/2014/main" id="{A1658139-148C-4551-8283-9A043A1A11D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138" name="フリーフォーム: 図形 1137">
                      <a:extLst>
                        <a:ext uri="{FF2B5EF4-FFF2-40B4-BE49-F238E27FC236}">
                          <a16:creationId xmlns:a16="http://schemas.microsoft.com/office/drawing/2014/main" id="{415A8AEC-C687-4465-B5FE-643D3B8BE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39" name="フリーフォーム: 図形 1138">
                      <a:extLst>
                        <a:ext uri="{FF2B5EF4-FFF2-40B4-BE49-F238E27FC236}">
                          <a16:creationId xmlns:a16="http://schemas.microsoft.com/office/drawing/2014/main" id="{352F966E-A196-4000-9CFA-B70628B3A4E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35" name="グループ化 1134">
                    <a:extLst>
                      <a:ext uri="{FF2B5EF4-FFF2-40B4-BE49-F238E27FC236}">
                        <a16:creationId xmlns:a16="http://schemas.microsoft.com/office/drawing/2014/main" id="{E0537B17-3EF9-4C49-A1CC-156BBB93CC4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136" name="フリーフォーム: 図形 1135">
                      <a:extLst>
                        <a:ext uri="{FF2B5EF4-FFF2-40B4-BE49-F238E27FC236}">
                          <a16:creationId xmlns:a16="http://schemas.microsoft.com/office/drawing/2014/main" id="{55B41478-2936-4876-9A96-8AAA31F2A5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37" name="フリーフォーム: 図形 1136">
                      <a:extLst>
                        <a:ext uri="{FF2B5EF4-FFF2-40B4-BE49-F238E27FC236}">
                          <a16:creationId xmlns:a16="http://schemas.microsoft.com/office/drawing/2014/main" id="{14E33595-EDFC-4203-B723-5BF333F9F56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097" name="グループ化 1096">
                  <a:extLst>
                    <a:ext uri="{FF2B5EF4-FFF2-40B4-BE49-F238E27FC236}">
                      <a16:creationId xmlns:a16="http://schemas.microsoft.com/office/drawing/2014/main" id="{1818608F-F5DF-4ABE-9BCB-D2D464DEC477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098" name="グループ化 1097">
                    <a:extLst>
                      <a:ext uri="{FF2B5EF4-FFF2-40B4-BE49-F238E27FC236}">
                        <a16:creationId xmlns:a16="http://schemas.microsoft.com/office/drawing/2014/main" id="{CAC3A6D7-418D-416D-94D6-3376F275BD8B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124" name="グループ化 1123">
                      <a:extLst>
                        <a:ext uri="{FF2B5EF4-FFF2-40B4-BE49-F238E27FC236}">
                          <a16:creationId xmlns:a16="http://schemas.microsoft.com/office/drawing/2014/main" id="{1BCA91FF-7B67-414D-A6F4-5F54D6593DF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28" name="フリーフォーム: 図形 1127">
                        <a:extLst>
                          <a:ext uri="{FF2B5EF4-FFF2-40B4-BE49-F238E27FC236}">
                            <a16:creationId xmlns:a16="http://schemas.microsoft.com/office/drawing/2014/main" id="{8292702B-53B1-40A9-A471-7CE6EC63AA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29" name="フリーフォーム: 図形 1128">
                        <a:extLst>
                          <a:ext uri="{FF2B5EF4-FFF2-40B4-BE49-F238E27FC236}">
                            <a16:creationId xmlns:a16="http://schemas.microsoft.com/office/drawing/2014/main" id="{2225B974-E8EF-4F46-89A3-4CEE9F07EDF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25" name="グループ化 1124">
                      <a:extLst>
                        <a:ext uri="{FF2B5EF4-FFF2-40B4-BE49-F238E27FC236}">
                          <a16:creationId xmlns:a16="http://schemas.microsoft.com/office/drawing/2014/main" id="{A0A96C72-122A-4189-A94B-E4173DF970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26" name="フリーフォーム: 図形 1125">
                        <a:extLst>
                          <a:ext uri="{FF2B5EF4-FFF2-40B4-BE49-F238E27FC236}">
                            <a16:creationId xmlns:a16="http://schemas.microsoft.com/office/drawing/2014/main" id="{67A90DB1-11C7-475B-9468-4C92A4CBD0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27" name="フリーフォーム: 図形 1126">
                        <a:extLst>
                          <a:ext uri="{FF2B5EF4-FFF2-40B4-BE49-F238E27FC236}">
                            <a16:creationId xmlns:a16="http://schemas.microsoft.com/office/drawing/2014/main" id="{6E78FD98-9418-4F5E-8677-D745BC01059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099" name="グループ化 1098">
                    <a:extLst>
                      <a:ext uri="{FF2B5EF4-FFF2-40B4-BE49-F238E27FC236}">
                        <a16:creationId xmlns:a16="http://schemas.microsoft.com/office/drawing/2014/main" id="{DEE9633E-8AEC-42CA-95BF-D764EE136921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118" name="グループ化 1117">
                      <a:extLst>
                        <a:ext uri="{FF2B5EF4-FFF2-40B4-BE49-F238E27FC236}">
                          <a16:creationId xmlns:a16="http://schemas.microsoft.com/office/drawing/2014/main" id="{05CD41E9-C078-42A7-AC7E-A69F492A007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22" name="フリーフォーム: 図形 1121">
                        <a:extLst>
                          <a:ext uri="{FF2B5EF4-FFF2-40B4-BE49-F238E27FC236}">
                            <a16:creationId xmlns:a16="http://schemas.microsoft.com/office/drawing/2014/main" id="{BBDF2B5F-A9B9-4B5F-B5AC-316368F5CC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23" name="フリーフォーム: 図形 1122">
                        <a:extLst>
                          <a:ext uri="{FF2B5EF4-FFF2-40B4-BE49-F238E27FC236}">
                            <a16:creationId xmlns:a16="http://schemas.microsoft.com/office/drawing/2014/main" id="{1191377C-BA78-40AD-AE9C-8F93E796272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19" name="グループ化 1118">
                      <a:extLst>
                        <a:ext uri="{FF2B5EF4-FFF2-40B4-BE49-F238E27FC236}">
                          <a16:creationId xmlns:a16="http://schemas.microsoft.com/office/drawing/2014/main" id="{88FED1FF-4B58-41F5-ACCD-FF94711FE0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20" name="フリーフォーム: 図形 1119">
                        <a:extLst>
                          <a:ext uri="{FF2B5EF4-FFF2-40B4-BE49-F238E27FC236}">
                            <a16:creationId xmlns:a16="http://schemas.microsoft.com/office/drawing/2014/main" id="{AED708AA-B035-4410-824F-00BF1A1293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21" name="フリーフォーム: 図形 1120">
                        <a:extLst>
                          <a:ext uri="{FF2B5EF4-FFF2-40B4-BE49-F238E27FC236}">
                            <a16:creationId xmlns:a16="http://schemas.microsoft.com/office/drawing/2014/main" id="{62532858-D14B-4C80-A740-06DB46B2635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100" name="グループ化 1099">
                    <a:extLst>
                      <a:ext uri="{FF2B5EF4-FFF2-40B4-BE49-F238E27FC236}">
                        <a16:creationId xmlns:a16="http://schemas.microsoft.com/office/drawing/2014/main" id="{5C1A636C-6E36-4500-A64C-72FDD5E3937A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113" name="フリーフォーム: 図形 1112">
                      <a:extLst>
                        <a:ext uri="{FF2B5EF4-FFF2-40B4-BE49-F238E27FC236}">
                          <a16:creationId xmlns:a16="http://schemas.microsoft.com/office/drawing/2014/main" id="{1DA9C04D-F443-4F19-95AF-AE09C8153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14" name="フリーフォーム: 図形 1113">
                      <a:extLst>
                        <a:ext uri="{FF2B5EF4-FFF2-40B4-BE49-F238E27FC236}">
                          <a16:creationId xmlns:a16="http://schemas.microsoft.com/office/drawing/2014/main" id="{17CA70E0-EE42-49C1-9899-E036B6C38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15" name="フリーフォーム: 図形 1114">
                      <a:extLst>
                        <a:ext uri="{FF2B5EF4-FFF2-40B4-BE49-F238E27FC236}">
                          <a16:creationId xmlns:a16="http://schemas.microsoft.com/office/drawing/2014/main" id="{ED3BB20C-602B-43BE-A935-CD4996C909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16" name="フリーフォーム: 図形 1115">
                      <a:extLst>
                        <a:ext uri="{FF2B5EF4-FFF2-40B4-BE49-F238E27FC236}">
                          <a16:creationId xmlns:a16="http://schemas.microsoft.com/office/drawing/2014/main" id="{C7F1E30B-89C1-4D0A-BBA3-62083CD68A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17" name="フリーフォーム: 図形 1116">
                      <a:extLst>
                        <a:ext uri="{FF2B5EF4-FFF2-40B4-BE49-F238E27FC236}">
                          <a16:creationId xmlns:a16="http://schemas.microsoft.com/office/drawing/2014/main" id="{57159C34-CB34-4D0B-8A9B-3AEA6D98D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01" name="グループ化 1100">
                    <a:extLst>
                      <a:ext uri="{FF2B5EF4-FFF2-40B4-BE49-F238E27FC236}">
                        <a16:creationId xmlns:a16="http://schemas.microsoft.com/office/drawing/2014/main" id="{39FEF7DB-15D5-4DF6-B8CE-978E6406FED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108" name="フリーフォーム: 図形 1107">
                      <a:extLst>
                        <a:ext uri="{FF2B5EF4-FFF2-40B4-BE49-F238E27FC236}">
                          <a16:creationId xmlns:a16="http://schemas.microsoft.com/office/drawing/2014/main" id="{3DD75013-45A2-42B0-9497-D6509FF54E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09" name="フリーフォーム: 図形 1108">
                      <a:extLst>
                        <a:ext uri="{FF2B5EF4-FFF2-40B4-BE49-F238E27FC236}">
                          <a16:creationId xmlns:a16="http://schemas.microsoft.com/office/drawing/2014/main" id="{C410246A-409B-4A25-8845-9B58093B2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10" name="フリーフォーム: 図形 1109">
                      <a:extLst>
                        <a:ext uri="{FF2B5EF4-FFF2-40B4-BE49-F238E27FC236}">
                          <a16:creationId xmlns:a16="http://schemas.microsoft.com/office/drawing/2014/main" id="{BFE6A89D-8968-40B5-A090-0006DACFFB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11" name="フリーフォーム: 図形 1110">
                      <a:extLst>
                        <a:ext uri="{FF2B5EF4-FFF2-40B4-BE49-F238E27FC236}">
                          <a16:creationId xmlns:a16="http://schemas.microsoft.com/office/drawing/2014/main" id="{90D1D7C2-DC2D-4C54-9EE0-CB1C5EA02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12" name="フリーフォーム: 図形 1111">
                      <a:extLst>
                        <a:ext uri="{FF2B5EF4-FFF2-40B4-BE49-F238E27FC236}">
                          <a16:creationId xmlns:a16="http://schemas.microsoft.com/office/drawing/2014/main" id="{373AC791-CC5E-4CE6-A5D6-4ABC686B03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02" name="グループ化 1101">
                    <a:extLst>
                      <a:ext uri="{FF2B5EF4-FFF2-40B4-BE49-F238E27FC236}">
                        <a16:creationId xmlns:a16="http://schemas.microsoft.com/office/drawing/2014/main" id="{96694F80-28CF-4B2F-9227-C89DAEEA5F0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106" name="フリーフォーム: 図形 1105">
                      <a:extLst>
                        <a:ext uri="{FF2B5EF4-FFF2-40B4-BE49-F238E27FC236}">
                          <a16:creationId xmlns:a16="http://schemas.microsoft.com/office/drawing/2014/main" id="{7BC44B2F-1F34-4943-8ED7-F220D75C2A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07" name="フリーフォーム: 図形 1106">
                      <a:extLst>
                        <a:ext uri="{FF2B5EF4-FFF2-40B4-BE49-F238E27FC236}">
                          <a16:creationId xmlns:a16="http://schemas.microsoft.com/office/drawing/2014/main" id="{08F02214-A67A-4A59-B9D2-E15EB647872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03" name="グループ化 1102">
                    <a:extLst>
                      <a:ext uri="{FF2B5EF4-FFF2-40B4-BE49-F238E27FC236}">
                        <a16:creationId xmlns:a16="http://schemas.microsoft.com/office/drawing/2014/main" id="{25EDE1BD-880A-401B-8935-1FBD653C035C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104" name="フリーフォーム: 図形 1103">
                      <a:extLst>
                        <a:ext uri="{FF2B5EF4-FFF2-40B4-BE49-F238E27FC236}">
                          <a16:creationId xmlns:a16="http://schemas.microsoft.com/office/drawing/2014/main" id="{DC2A78C7-E1B3-4AC2-B7E4-9ECE18843E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05" name="フリーフォーム: 図形 1104">
                      <a:extLst>
                        <a:ext uri="{FF2B5EF4-FFF2-40B4-BE49-F238E27FC236}">
                          <a16:creationId xmlns:a16="http://schemas.microsoft.com/office/drawing/2014/main" id="{EBC6DFD3-8A25-4AF1-AD9F-6AAD6B61CD8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pic>
        <p:nvPicPr>
          <p:cNvPr id="5" name="図 4" descr="ピンクのドレスを着ている女はスマイルしている&#10;&#10;低い精度で自動的に生成された説明" hidden="1">
            <a:extLst>
              <a:ext uri="{FF2B5EF4-FFF2-40B4-BE49-F238E27FC236}">
                <a16:creationId xmlns:a16="http://schemas.microsoft.com/office/drawing/2014/main" id="{AFF15244-715B-4DD7-9591-6B9FF74B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20" y="23648"/>
            <a:ext cx="6834352" cy="6834352"/>
          </a:xfrm>
          <a:prstGeom prst="rect">
            <a:avLst/>
          </a:prstGeom>
        </p:spPr>
      </p:pic>
      <p:pic>
        <p:nvPicPr>
          <p:cNvPr id="1026" name="Picture 2" descr="一世を風靡したスケバンタイプのヨーヨー 超合金風刑事ヨーヨー - maisonplanchot." hidden="1">
            <a:extLst>
              <a:ext uri="{FF2B5EF4-FFF2-40B4-BE49-F238E27FC236}">
                <a16:creationId xmlns:a16="http://schemas.microsoft.com/office/drawing/2014/main" id="{8034A3C7-9A5B-4426-9E15-B13E7C809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5837" r="9607"/>
          <a:stretch/>
        </p:blipFill>
        <p:spPr bwMode="auto">
          <a:xfrm>
            <a:off x="2978151" y="3239828"/>
            <a:ext cx="1015256" cy="12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7" name="yo-yo" hidden="1">
            <a:extLst>
              <a:ext uri="{FF2B5EF4-FFF2-40B4-BE49-F238E27FC236}">
                <a16:creationId xmlns:a16="http://schemas.microsoft.com/office/drawing/2014/main" id="{F7E31544-DE44-436B-94AD-B1F2068ECFB0}"/>
              </a:ext>
            </a:extLst>
          </p:cNvPr>
          <p:cNvGrpSpPr/>
          <p:nvPr/>
        </p:nvGrpSpPr>
        <p:grpSpPr>
          <a:xfrm rot="2700000">
            <a:off x="6900380" y="3052692"/>
            <a:ext cx="848031" cy="1096533"/>
            <a:chOff x="1723302" y="3256337"/>
            <a:chExt cx="977192" cy="1263543"/>
          </a:xfrm>
        </p:grpSpPr>
        <p:grpSp>
          <p:nvGrpSpPr>
            <p:cNvPr id="233" name="グループ化 232">
              <a:extLst>
                <a:ext uri="{FF2B5EF4-FFF2-40B4-BE49-F238E27FC236}">
                  <a16:creationId xmlns:a16="http://schemas.microsoft.com/office/drawing/2014/main" id="{E0869CB7-8E50-4F9C-AB03-5582507EFA02}"/>
                </a:ext>
              </a:extLst>
            </p:cNvPr>
            <p:cNvGrpSpPr/>
            <p:nvPr/>
          </p:nvGrpSpPr>
          <p:grpSpPr>
            <a:xfrm>
              <a:off x="1724732" y="3256337"/>
              <a:ext cx="975762" cy="1099920"/>
              <a:chOff x="2992100" y="3256337"/>
              <a:chExt cx="975762" cy="1099920"/>
            </a:xfrm>
          </p:grpSpPr>
          <p:sp>
            <p:nvSpPr>
              <p:cNvPr id="220" name="楕円 219">
                <a:extLst>
                  <a:ext uri="{FF2B5EF4-FFF2-40B4-BE49-F238E27FC236}">
                    <a16:creationId xmlns:a16="http://schemas.microsoft.com/office/drawing/2014/main" id="{6B75C20D-426B-4F13-80C2-6BE4A4901344}"/>
                  </a:ext>
                </a:extLst>
              </p:cNvPr>
              <p:cNvSpPr/>
              <p:nvPr/>
            </p:nvSpPr>
            <p:spPr>
              <a:xfrm rot="2688605">
                <a:off x="3010186" y="3535742"/>
                <a:ext cx="766009" cy="62654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2" name="グループ化 231">
                <a:extLst>
                  <a:ext uri="{FF2B5EF4-FFF2-40B4-BE49-F238E27FC236}">
                    <a16:creationId xmlns:a16="http://schemas.microsoft.com/office/drawing/2014/main" id="{665ECCC8-95A7-4FA9-8FFB-1177487E57F1}"/>
                  </a:ext>
                </a:extLst>
              </p:cNvPr>
              <p:cNvGrpSpPr/>
              <p:nvPr/>
            </p:nvGrpSpPr>
            <p:grpSpPr>
              <a:xfrm>
                <a:off x="2992100" y="3256337"/>
                <a:ext cx="975762" cy="997407"/>
                <a:chOff x="2992100" y="3256337"/>
                <a:chExt cx="975762" cy="997407"/>
              </a:xfrm>
            </p:grpSpPr>
            <p:sp>
              <p:nvSpPr>
                <p:cNvPr id="194" name="フリーフォーム: 図形 193">
                  <a:extLst>
                    <a:ext uri="{FF2B5EF4-FFF2-40B4-BE49-F238E27FC236}">
                      <a16:creationId xmlns:a16="http://schemas.microsoft.com/office/drawing/2014/main" id="{81BACDC9-8687-4F17-85FB-819CF4A1DB7E}"/>
                    </a:ext>
                  </a:extLst>
                </p:cNvPr>
                <p:cNvSpPr/>
                <p:nvPr/>
              </p:nvSpPr>
              <p:spPr>
                <a:xfrm>
                  <a:off x="2992100" y="3307675"/>
                  <a:ext cx="923821" cy="946069"/>
                </a:xfrm>
                <a:custGeom>
                  <a:avLst/>
                  <a:gdLst>
                    <a:gd name="connsiteX0" fmla="*/ 897275 w 923821"/>
                    <a:gd name="connsiteY0" fmla="*/ 711875 h 946069"/>
                    <a:gd name="connsiteX1" fmla="*/ 846475 w 923821"/>
                    <a:gd name="connsiteY1" fmla="*/ 800775 h 946069"/>
                    <a:gd name="connsiteX2" fmla="*/ 703600 w 923821"/>
                    <a:gd name="connsiteY2" fmla="*/ 924600 h 946069"/>
                    <a:gd name="connsiteX3" fmla="*/ 570250 w 923821"/>
                    <a:gd name="connsiteY3" fmla="*/ 945238 h 946069"/>
                    <a:gd name="connsiteX4" fmla="*/ 328950 w 923821"/>
                    <a:gd name="connsiteY4" fmla="*/ 915075 h 946069"/>
                    <a:gd name="connsiteX5" fmla="*/ 109875 w 923821"/>
                    <a:gd name="connsiteY5" fmla="*/ 748388 h 946069"/>
                    <a:gd name="connsiteX6" fmla="*/ 14625 w 923821"/>
                    <a:gd name="connsiteY6" fmla="*/ 537250 h 946069"/>
                    <a:gd name="connsiteX7" fmla="*/ 8275 w 923821"/>
                    <a:gd name="connsiteY7" fmla="*/ 324525 h 946069"/>
                    <a:gd name="connsiteX8" fmla="*/ 92413 w 923821"/>
                    <a:gd name="connsiteY8" fmla="*/ 132438 h 946069"/>
                    <a:gd name="connsiteX9" fmla="*/ 251163 w 923821"/>
                    <a:gd name="connsiteY9" fmla="*/ 21313 h 946069"/>
                    <a:gd name="connsiteX10" fmla="*/ 406738 w 923821"/>
                    <a:gd name="connsiteY10" fmla="*/ 675 h 946069"/>
                    <a:gd name="connsiteX11" fmla="*/ 559138 w 923821"/>
                    <a:gd name="connsiteY11" fmla="*/ 32425 h 946069"/>
                    <a:gd name="connsiteX12" fmla="*/ 749638 w 923821"/>
                    <a:gd name="connsiteY12" fmla="*/ 170538 h 946069"/>
                    <a:gd name="connsiteX13" fmla="*/ 903625 w 923821"/>
                    <a:gd name="connsiteY13" fmla="*/ 384850 h 946069"/>
                    <a:gd name="connsiteX14" fmla="*/ 922675 w 923821"/>
                    <a:gd name="connsiteY14" fmla="*/ 551538 h 946069"/>
                    <a:gd name="connsiteX15" fmla="*/ 897275 w 923821"/>
                    <a:gd name="connsiteY15" fmla="*/ 711875 h 946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23821" h="946069">
                      <a:moveTo>
                        <a:pt x="897275" y="711875"/>
                      </a:moveTo>
                      <a:cubicBezTo>
                        <a:pt x="884575" y="753415"/>
                        <a:pt x="878754" y="765321"/>
                        <a:pt x="846475" y="800775"/>
                      </a:cubicBezTo>
                      <a:cubicBezTo>
                        <a:pt x="814196" y="836229"/>
                        <a:pt x="749638" y="900523"/>
                        <a:pt x="703600" y="924600"/>
                      </a:cubicBezTo>
                      <a:cubicBezTo>
                        <a:pt x="657562" y="948677"/>
                        <a:pt x="632692" y="946825"/>
                        <a:pt x="570250" y="945238"/>
                      </a:cubicBezTo>
                      <a:cubicBezTo>
                        <a:pt x="507808" y="943651"/>
                        <a:pt x="405679" y="947883"/>
                        <a:pt x="328950" y="915075"/>
                      </a:cubicBezTo>
                      <a:cubicBezTo>
                        <a:pt x="252221" y="882267"/>
                        <a:pt x="162262" y="811359"/>
                        <a:pt x="109875" y="748388"/>
                      </a:cubicBezTo>
                      <a:cubicBezTo>
                        <a:pt x="57487" y="685417"/>
                        <a:pt x="31558" y="607894"/>
                        <a:pt x="14625" y="537250"/>
                      </a:cubicBezTo>
                      <a:cubicBezTo>
                        <a:pt x="-2308" y="466606"/>
                        <a:pt x="-4690" y="391994"/>
                        <a:pt x="8275" y="324525"/>
                      </a:cubicBezTo>
                      <a:cubicBezTo>
                        <a:pt x="21240" y="257056"/>
                        <a:pt x="51932" y="182973"/>
                        <a:pt x="92413" y="132438"/>
                      </a:cubicBezTo>
                      <a:cubicBezTo>
                        <a:pt x="132894" y="81903"/>
                        <a:pt x="198776" y="43273"/>
                        <a:pt x="251163" y="21313"/>
                      </a:cubicBezTo>
                      <a:cubicBezTo>
                        <a:pt x="303550" y="-647"/>
                        <a:pt x="355409" y="-1177"/>
                        <a:pt x="406738" y="675"/>
                      </a:cubicBezTo>
                      <a:cubicBezTo>
                        <a:pt x="458067" y="2527"/>
                        <a:pt x="501988" y="4114"/>
                        <a:pt x="559138" y="32425"/>
                      </a:cubicBezTo>
                      <a:cubicBezTo>
                        <a:pt x="616288" y="60735"/>
                        <a:pt x="692224" y="111801"/>
                        <a:pt x="749638" y="170538"/>
                      </a:cubicBezTo>
                      <a:cubicBezTo>
                        <a:pt x="807052" y="229275"/>
                        <a:pt x="874786" y="321350"/>
                        <a:pt x="903625" y="384850"/>
                      </a:cubicBezTo>
                      <a:cubicBezTo>
                        <a:pt x="932464" y="448350"/>
                        <a:pt x="921617" y="498621"/>
                        <a:pt x="922675" y="551538"/>
                      </a:cubicBezTo>
                      <a:cubicBezTo>
                        <a:pt x="923733" y="604455"/>
                        <a:pt x="909975" y="670335"/>
                        <a:pt x="897275" y="711875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9" name="フリーフォーム: 図形 198">
                  <a:extLst>
                    <a:ext uri="{FF2B5EF4-FFF2-40B4-BE49-F238E27FC236}">
                      <a16:creationId xmlns:a16="http://schemas.microsoft.com/office/drawing/2014/main" id="{B13DE30C-5640-4CB6-BE1A-BB883FCEB64D}"/>
                    </a:ext>
                  </a:extLst>
                </p:cNvPr>
                <p:cNvSpPr/>
                <p:nvPr/>
              </p:nvSpPr>
              <p:spPr>
                <a:xfrm>
                  <a:off x="3500364" y="3486952"/>
                  <a:ext cx="283339" cy="336292"/>
                </a:xfrm>
                <a:custGeom>
                  <a:avLst/>
                  <a:gdLst>
                    <a:gd name="connsiteX0" fmla="*/ 74 w 283339"/>
                    <a:gd name="connsiteY0" fmla="*/ 786 h 336292"/>
                    <a:gd name="connsiteX1" fmla="*/ 68336 w 283339"/>
                    <a:gd name="connsiteY1" fmla="*/ 70636 h 336292"/>
                    <a:gd name="connsiteX2" fmla="*/ 161999 w 283339"/>
                    <a:gd name="connsiteY2" fmla="*/ 175411 h 336292"/>
                    <a:gd name="connsiteX3" fmla="*/ 222324 w 283339"/>
                    <a:gd name="connsiteY3" fmla="*/ 259548 h 336292"/>
                    <a:gd name="connsiteX4" fmla="*/ 246136 w 283339"/>
                    <a:gd name="connsiteY4" fmla="*/ 310348 h 336292"/>
                    <a:gd name="connsiteX5" fmla="*/ 282649 w 283339"/>
                    <a:gd name="connsiteY5" fmla="*/ 334161 h 336292"/>
                    <a:gd name="connsiteX6" fmla="*/ 266774 w 283339"/>
                    <a:gd name="connsiteY6" fmla="*/ 257961 h 336292"/>
                    <a:gd name="connsiteX7" fmla="*/ 227086 w 283339"/>
                    <a:gd name="connsiteY7" fmla="*/ 161123 h 336292"/>
                    <a:gd name="connsiteX8" fmla="*/ 179461 w 283339"/>
                    <a:gd name="connsiteY8" fmla="*/ 69048 h 336292"/>
                    <a:gd name="connsiteX9" fmla="*/ 128661 w 283339"/>
                    <a:gd name="connsiteY9" fmla="*/ 57936 h 336292"/>
                    <a:gd name="connsiteX10" fmla="*/ 81036 w 283339"/>
                    <a:gd name="connsiteY10" fmla="*/ 34123 h 336292"/>
                    <a:gd name="connsiteX11" fmla="*/ 74 w 283339"/>
                    <a:gd name="connsiteY11" fmla="*/ 786 h 33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3339" h="336292">
                      <a:moveTo>
                        <a:pt x="74" y="786"/>
                      </a:moveTo>
                      <a:cubicBezTo>
                        <a:pt x="-2043" y="6872"/>
                        <a:pt x="41349" y="41532"/>
                        <a:pt x="68336" y="70636"/>
                      </a:cubicBezTo>
                      <a:cubicBezTo>
                        <a:pt x="95324" y="99740"/>
                        <a:pt x="136334" y="143926"/>
                        <a:pt x="161999" y="175411"/>
                      </a:cubicBezTo>
                      <a:cubicBezTo>
                        <a:pt x="187664" y="206896"/>
                        <a:pt x="208301" y="237059"/>
                        <a:pt x="222324" y="259548"/>
                      </a:cubicBezTo>
                      <a:cubicBezTo>
                        <a:pt x="236347" y="282038"/>
                        <a:pt x="236082" y="297913"/>
                        <a:pt x="246136" y="310348"/>
                      </a:cubicBezTo>
                      <a:cubicBezTo>
                        <a:pt x="256190" y="322783"/>
                        <a:pt x="279209" y="342892"/>
                        <a:pt x="282649" y="334161"/>
                      </a:cubicBezTo>
                      <a:cubicBezTo>
                        <a:pt x="286089" y="325430"/>
                        <a:pt x="276034" y="286801"/>
                        <a:pt x="266774" y="257961"/>
                      </a:cubicBezTo>
                      <a:cubicBezTo>
                        <a:pt x="257514" y="229121"/>
                        <a:pt x="241638" y="192609"/>
                        <a:pt x="227086" y="161123"/>
                      </a:cubicBezTo>
                      <a:cubicBezTo>
                        <a:pt x="212534" y="129638"/>
                        <a:pt x="195865" y="86246"/>
                        <a:pt x="179461" y="69048"/>
                      </a:cubicBezTo>
                      <a:cubicBezTo>
                        <a:pt x="163057" y="51850"/>
                        <a:pt x="145065" y="63757"/>
                        <a:pt x="128661" y="57936"/>
                      </a:cubicBezTo>
                      <a:cubicBezTo>
                        <a:pt x="112257" y="52115"/>
                        <a:pt x="100615" y="42590"/>
                        <a:pt x="81036" y="34123"/>
                      </a:cubicBezTo>
                      <a:cubicBezTo>
                        <a:pt x="61457" y="25656"/>
                        <a:pt x="2191" y="-5300"/>
                        <a:pt x="74" y="7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0" name="フリーフォーム: 図形 199">
                  <a:extLst>
                    <a:ext uri="{FF2B5EF4-FFF2-40B4-BE49-F238E27FC236}">
                      <a16:creationId xmlns:a16="http://schemas.microsoft.com/office/drawing/2014/main" id="{A13A03A7-2EE7-4CA3-9613-E7849C42FE48}"/>
                    </a:ext>
                  </a:extLst>
                </p:cNvPr>
                <p:cNvSpPr/>
                <p:nvPr/>
              </p:nvSpPr>
              <p:spPr>
                <a:xfrm>
                  <a:off x="3052758" y="3379763"/>
                  <a:ext cx="278372" cy="228385"/>
                </a:xfrm>
                <a:custGeom>
                  <a:avLst/>
                  <a:gdLst>
                    <a:gd name="connsiteX0" fmla="*/ 273055 w 278372"/>
                    <a:gd name="connsiteY0" fmla="*/ 25 h 228385"/>
                    <a:gd name="connsiteX1" fmla="*/ 227017 w 278372"/>
                    <a:gd name="connsiteY1" fmla="*/ 60350 h 228385"/>
                    <a:gd name="connsiteX2" fmla="*/ 193680 w 278372"/>
                    <a:gd name="connsiteY2" fmla="*/ 71462 h 228385"/>
                    <a:gd name="connsiteX3" fmla="*/ 123830 w 278372"/>
                    <a:gd name="connsiteY3" fmla="*/ 101625 h 228385"/>
                    <a:gd name="connsiteX4" fmla="*/ 53980 w 278372"/>
                    <a:gd name="connsiteY4" fmla="*/ 154012 h 228385"/>
                    <a:gd name="connsiteX5" fmla="*/ 25405 w 278372"/>
                    <a:gd name="connsiteY5" fmla="*/ 185762 h 228385"/>
                    <a:gd name="connsiteX6" fmla="*/ 14292 w 278372"/>
                    <a:gd name="connsiteY6" fmla="*/ 212750 h 228385"/>
                    <a:gd name="connsiteX7" fmla="*/ 5 w 278372"/>
                    <a:gd name="connsiteY7" fmla="*/ 227037 h 228385"/>
                    <a:gd name="connsiteX8" fmla="*/ 15880 w 278372"/>
                    <a:gd name="connsiteY8" fmla="*/ 179412 h 228385"/>
                    <a:gd name="connsiteX9" fmla="*/ 92080 w 278372"/>
                    <a:gd name="connsiteY9" fmla="*/ 68287 h 228385"/>
                    <a:gd name="connsiteX10" fmla="*/ 273055 w 278372"/>
                    <a:gd name="connsiteY10" fmla="*/ 25 h 22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8372" h="228385">
                      <a:moveTo>
                        <a:pt x="273055" y="25"/>
                      </a:moveTo>
                      <a:cubicBezTo>
                        <a:pt x="295544" y="-1298"/>
                        <a:pt x="240246" y="48444"/>
                        <a:pt x="227017" y="60350"/>
                      </a:cubicBezTo>
                      <a:cubicBezTo>
                        <a:pt x="213788" y="72256"/>
                        <a:pt x="210878" y="64583"/>
                        <a:pt x="193680" y="71462"/>
                      </a:cubicBezTo>
                      <a:cubicBezTo>
                        <a:pt x="176482" y="78341"/>
                        <a:pt x="147113" y="87867"/>
                        <a:pt x="123830" y="101625"/>
                      </a:cubicBezTo>
                      <a:cubicBezTo>
                        <a:pt x="100547" y="115383"/>
                        <a:pt x="70384" y="139989"/>
                        <a:pt x="53980" y="154012"/>
                      </a:cubicBezTo>
                      <a:cubicBezTo>
                        <a:pt x="37576" y="168035"/>
                        <a:pt x="32020" y="175972"/>
                        <a:pt x="25405" y="185762"/>
                      </a:cubicBezTo>
                      <a:cubicBezTo>
                        <a:pt x="18790" y="195552"/>
                        <a:pt x="18525" y="205871"/>
                        <a:pt x="14292" y="212750"/>
                      </a:cubicBezTo>
                      <a:cubicBezTo>
                        <a:pt x="10059" y="219629"/>
                        <a:pt x="-260" y="232593"/>
                        <a:pt x="5" y="227037"/>
                      </a:cubicBezTo>
                      <a:cubicBezTo>
                        <a:pt x="270" y="221481"/>
                        <a:pt x="534" y="205870"/>
                        <a:pt x="15880" y="179412"/>
                      </a:cubicBezTo>
                      <a:cubicBezTo>
                        <a:pt x="31226" y="152954"/>
                        <a:pt x="56361" y="98185"/>
                        <a:pt x="92080" y="68287"/>
                      </a:cubicBezTo>
                      <a:cubicBezTo>
                        <a:pt x="127799" y="38389"/>
                        <a:pt x="250566" y="1348"/>
                        <a:pt x="273055" y="2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" name="フリーフォーム: 図形 200">
                  <a:extLst>
                    <a:ext uri="{FF2B5EF4-FFF2-40B4-BE49-F238E27FC236}">
                      <a16:creationId xmlns:a16="http://schemas.microsoft.com/office/drawing/2014/main" id="{1DD7D216-18A1-4374-B8C9-3ECE1FACDFBE}"/>
                    </a:ext>
                  </a:extLst>
                </p:cNvPr>
                <p:cNvSpPr/>
                <p:nvPr/>
              </p:nvSpPr>
              <p:spPr>
                <a:xfrm>
                  <a:off x="3665530" y="3427120"/>
                  <a:ext cx="233550" cy="356393"/>
                </a:xfrm>
                <a:custGeom>
                  <a:avLst/>
                  <a:gdLst>
                    <a:gd name="connsiteX0" fmla="*/ 8 w 233550"/>
                    <a:gd name="connsiteY0" fmla="*/ 293 h 356393"/>
                    <a:gd name="connsiteX1" fmla="*/ 49220 w 233550"/>
                    <a:gd name="connsiteY1" fmla="*/ 51093 h 356393"/>
                    <a:gd name="connsiteX2" fmla="*/ 144470 w 233550"/>
                    <a:gd name="connsiteY2" fmla="*/ 166980 h 356393"/>
                    <a:gd name="connsiteX3" fmla="*/ 193683 w 233550"/>
                    <a:gd name="connsiteY3" fmla="*/ 252705 h 356393"/>
                    <a:gd name="connsiteX4" fmla="*/ 222258 w 233550"/>
                    <a:gd name="connsiteY4" fmla="*/ 327318 h 356393"/>
                    <a:gd name="connsiteX5" fmla="*/ 225433 w 233550"/>
                    <a:gd name="connsiteY5" fmla="*/ 355893 h 356393"/>
                    <a:gd name="connsiteX6" fmla="*/ 230195 w 233550"/>
                    <a:gd name="connsiteY6" fmla="*/ 306680 h 356393"/>
                    <a:gd name="connsiteX7" fmla="*/ 169870 w 233550"/>
                    <a:gd name="connsiteY7" fmla="*/ 193968 h 356393"/>
                    <a:gd name="connsiteX8" fmla="*/ 117483 w 233550"/>
                    <a:gd name="connsiteY8" fmla="*/ 114593 h 356393"/>
                    <a:gd name="connsiteX9" fmla="*/ 52395 w 233550"/>
                    <a:gd name="connsiteY9" fmla="*/ 33630 h 356393"/>
                    <a:gd name="connsiteX10" fmla="*/ 8 w 233550"/>
                    <a:gd name="connsiteY10" fmla="*/ 293 h 356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550" h="356393">
                      <a:moveTo>
                        <a:pt x="8" y="293"/>
                      </a:moveTo>
                      <a:cubicBezTo>
                        <a:pt x="-521" y="3204"/>
                        <a:pt x="25143" y="23312"/>
                        <a:pt x="49220" y="51093"/>
                      </a:cubicBezTo>
                      <a:cubicBezTo>
                        <a:pt x="73297" y="78874"/>
                        <a:pt x="120393" y="133378"/>
                        <a:pt x="144470" y="166980"/>
                      </a:cubicBezTo>
                      <a:cubicBezTo>
                        <a:pt x="168547" y="200582"/>
                        <a:pt x="180718" y="225982"/>
                        <a:pt x="193683" y="252705"/>
                      </a:cubicBezTo>
                      <a:cubicBezTo>
                        <a:pt x="206648" y="279428"/>
                        <a:pt x="216966" y="310120"/>
                        <a:pt x="222258" y="327318"/>
                      </a:cubicBezTo>
                      <a:cubicBezTo>
                        <a:pt x="227550" y="344516"/>
                        <a:pt x="224110" y="359333"/>
                        <a:pt x="225433" y="355893"/>
                      </a:cubicBezTo>
                      <a:cubicBezTo>
                        <a:pt x="226756" y="352453"/>
                        <a:pt x="239455" y="333667"/>
                        <a:pt x="230195" y="306680"/>
                      </a:cubicBezTo>
                      <a:cubicBezTo>
                        <a:pt x="220935" y="279693"/>
                        <a:pt x="188655" y="225983"/>
                        <a:pt x="169870" y="193968"/>
                      </a:cubicBezTo>
                      <a:cubicBezTo>
                        <a:pt x="151085" y="161953"/>
                        <a:pt x="137062" y="141316"/>
                        <a:pt x="117483" y="114593"/>
                      </a:cubicBezTo>
                      <a:cubicBezTo>
                        <a:pt x="97904" y="87870"/>
                        <a:pt x="67476" y="50563"/>
                        <a:pt x="52395" y="33630"/>
                      </a:cubicBezTo>
                      <a:cubicBezTo>
                        <a:pt x="37314" y="16697"/>
                        <a:pt x="537" y="-2618"/>
                        <a:pt x="8" y="29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2" name="フリーフォーム: 図形 201">
                  <a:extLst>
                    <a:ext uri="{FF2B5EF4-FFF2-40B4-BE49-F238E27FC236}">
                      <a16:creationId xmlns:a16="http://schemas.microsoft.com/office/drawing/2014/main" id="{92B9B5A9-B5E2-4610-ACFB-76C789E54A99}"/>
                    </a:ext>
                  </a:extLst>
                </p:cNvPr>
                <p:cNvSpPr/>
                <p:nvPr/>
              </p:nvSpPr>
              <p:spPr>
                <a:xfrm>
                  <a:off x="3803236" y="3786039"/>
                  <a:ext cx="94320" cy="64533"/>
                </a:xfrm>
                <a:custGeom>
                  <a:avLst/>
                  <a:gdLst>
                    <a:gd name="connsiteX0" fmla="*/ 94077 w 94320"/>
                    <a:gd name="connsiteY0" fmla="*/ 149 h 64533"/>
                    <a:gd name="connsiteX1" fmla="*/ 48039 w 94320"/>
                    <a:gd name="connsiteY1" fmla="*/ 52536 h 64533"/>
                    <a:gd name="connsiteX2" fmla="*/ 414 w 94320"/>
                    <a:gd name="connsiteY2" fmla="*/ 63649 h 64533"/>
                    <a:gd name="connsiteX3" fmla="*/ 27402 w 94320"/>
                    <a:gd name="connsiteY3" fmla="*/ 36661 h 64533"/>
                    <a:gd name="connsiteX4" fmla="*/ 94077 w 94320"/>
                    <a:gd name="connsiteY4" fmla="*/ 149 h 6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320" h="64533">
                      <a:moveTo>
                        <a:pt x="94077" y="149"/>
                      </a:moveTo>
                      <a:cubicBezTo>
                        <a:pt x="97517" y="2795"/>
                        <a:pt x="63649" y="41953"/>
                        <a:pt x="48039" y="52536"/>
                      </a:cubicBezTo>
                      <a:cubicBezTo>
                        <a:pt x="32429" y="63119"/>
                        <a:pt x="3854" y="66295"/>
                        <a:pt x="414" y="63649"/>
                      </a:cubicBezTo>
                      <a:cubicBezTo>
                        <a:pt x="-3026" y="61003"/>
                        <a:pt x="15760" y="42482"/>
                        <a:pt x="27402" y="36661"/>
                      </a:cubicBezTo>
                      <a:cubicBezTo>
                        <a:pt x="39044" y="30840"/>
                        <a:pt x="90637" y="-2497"/>
                        <a:pt x="94077" y="149"/>
                      </a:cubicBezTo>
                      <a:close/>
                    </a:path>
                  </a:pathLst>
                </a:custGeom>
                <a:solidFill>
                  <a:srgbClr val="0070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03" name="フリーフォーム: 図形 202">
                  <a:extLst>
                    <a:ext uri="{FF2B5EF4-FFF2-40B4-BE49-F238E27FC236}">
                      <a16:creationId xmlns:a16="http://schemas.microsoft.com/office/drawing/2014/main" id="{E79FF72B-F0F5-43BE-A94D-BCA6AB60D64A}"/>
                    </a:ext>
                  </a:extLst>
                </p:cNvPr>
                <p:cNvSpPr/>
                <p:nvPr/>
              </p:nvSpPr>
              <p:spPr>
                <a:xfrm>
                  <a:off x="3623903" y="3473568"/>
                  <a:ext cx="189259" cy="150345"/>
                </a:xfrm>
                <a:custGeom>
                  <a:avLst/>
                  <a:gdLst>
                    <a:gd name="connsiteX0" fmla="*/ 360 w 189259"/>
                    <a:gd name="connsiteY0" fmla="*/ 7820 h 150345"/>
                    <a:gd name="connsiteX1" fmla="*/ 46397 w 189259"/>
                    <a:gd name="connsiteY1" fmla="*/ 60207 h 150345"/>
                    <a:gd name="connsiteX2" fmla="*/ 97197 w 189259"/>
                    <a:gd name="connsiteY2" fmla="*/ 144345 h 150345"/>
                    <a:gd name="connsiteX3" fmla="*/ 128947 w 189259"/>
                    <a:gd name="connsiteY3" fmla="*/ 142757 h 150345"/>
                    <a:gd name="connsiteX4" fmla="*/ 187685 w 189259"/>
                    <a:gd name="connsiteY4" fmla="*/ 136407 h 150345"/>
                    <a:gd name="connsiteX5" fmla="*/ 165460 w 189259"/>
                    <a:gd name="connsiteY5" fmla="*/ 90370 h 150345"/>
                    <a:gd name="connsiteX6" fmla="*/ 92435 w 189259"/>
                    <a:gd name="connsiteY6" fmla="*/ 7820 h 150345"/>
                    <a:gd name="connsiteX7" fmla="*/ 71797 w 189259"/>
                    <a:gd name="connsiteY7" fmla="*/ 3057 h 150345"/>
                    <a:gd name="connsiteX8" fmla="*/ 360 w 189259"/>
                    <a:gd name="connsiteY8" fmla="*/ 7820 h 150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259" h="150345">
                      <a:moveTo>
                        <a:pt x="360" y="7820"/>
                      </a:moveTo>
                      <a:cubicBezTo>
                        <a:pt x="-3873" y="17345"/>
                        <a:pt x="30258" y="37453"/>
                        <a:pt x="46397" y="60207"/>
                      </a:cubicBezTo>
                      <a:cubicBezTo>
                        <a:pt x="62536" y="82961"/>
                        <a:pt x="83439" y="130587"/>
                        <a:pt x="97197" y="144345"/>
                      </a:cubicBezTo>
                      <a:cubicBezTo>
                        <a:pt x="110955" y="158103"/>
                        <a:pt x="113866" y="144080"/>
                        <a:pt x="128947" y="142757"/>
                      </a:cubicBezTo>
                      <a:cubicBezTo>
                        <a:pt x="144028" y="141434"/>
                        <a:pt x="181599" y="145138"/>
                        <a:pt x="187685" y="136407"/>
                      </a:cubicBezTo>
                      <a:cubicBezTo>
                        <a:pt x="193771" y="127676"/>
                        <a:pt x="181335" y="111801"/>
                        <a:pt x="165460" y="90370"/>
                      </a:cubicBezTo>
                      <a:cubicBezTo>
                        <a:pt x="149585" y="68939"/>
                        <a:pt x="108045" y="22372"/>
                        <a:pt x="92435" y="7820"/>
                      </a:cubicBezTo>
                      <a:cubicBezTo>
                        <a:pt x="76825" y="-6732"/>
                        <a:pt x="82380" y="3586"/>
                        <a:pt x="71797" y="3057"/>
                      </a:cubicBezTo>
                      <a:cubicBezTo>
                        <a:pt x="61214" y="2528"/>
                        <a:pt x="4593" y="-1705"/>
                        <a:pt x="360" y="7820"/>
                      </a:cubicBezTo>
                      <a:close/>
                    </a:path>
                  </a:pathLst>
                </a:custGeom>
                <a:solidFill>
                  <a:srgbClr val="0070C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4" name="フリーフォーム: 図形 203">
                  <a:extLst>
                    <a:ext uri="{FF2B5EF4-FFF2-40B4-BE49-F238E27FC236}">
                      <a16:creationId xmlns:a16="http://schemas.microsoft.com/office/drawing/2014/main" id="{FED07C1B-3201-4AB1-ACC6-DEF9706F99DD}"/>
                    </a:ext>
                  </a:extLst>
                </p:cNvPr>
                <p:cNvSpPr/>
                <p:nvPr/>
              </p:nvSpPr>
              <p:spPr>
                <a:xfrm>
                  <a:off x="3265381" y="3407456"/>
                  <a:ext cx="284354" cy="129507"/>
                </a:xfrm>
                <a:custGeom>
                  <a:avLst/>
                  <a:gdLst>
                    <a:gd name="connsiteX0" fmla="*/ 107 w 284354"/>
                    <a:gd name="connsiteY0" fmla="*/ 40594 h 129507"/>
                    <a:gd name="connsiteX1" fmla="*/ 47732 w 284354"/>
                    <a:gd name="connsiteY1" fmla="*/ 4082 h 129507"/>
                    <a:gd name="connsiteX2" fmla="*/ 120757 w 284354"/>
                    <a:gd name="connsiteY2" fmla="*/ 4082 h 129507"/>
                    <a:gd name="connsiteX3" fmla="*/ 209657 w 284354"/>
                    <a:gd name="connsiteY3" fmla="*/ 32657 h 129507"/>
                    <a:gd name="connsiteX4" fmla="*/ 236644 w 284354"/>
                    <a:gd name="connsiteY4" fmla="*/ 46944 h 129507"/>
                    <a:gd name="connsiteX5" fmla="*/ 233469 w 284354"/>
                    <a:gd name="connsiteY5" fmla="*/ 65994 h 129507"/>
                    <a:gd name="connsiteX6" fmla="*/ 230294 w 284354"/>
                    <a:gd name="connsiteY6" fmla="*/ 85044 h 129507"/>
                    <a:gd name="connsiteX7" fmla="*/ 284269 w 284354"/>
                    <a:gd name="connsiteY7" fmla="*/ 129494 h 129507"/>
                    <a:gd name="connsiteX8" fmla="*/ 216007 w 284354"/>
                    <a:gd name="connsiteY8" fmla="*/ 80282 h 129507"/>
                    <a:gd name="connsiteX9" fmla="*/ 158857 w 284354"/>
                    <a:gd name="connsiteY9" fmla="*/ 56469 h 129507"/>
                    <a:gd name="connsiteX10" fmla="*/ 60432 w 284354"/>
                    <a:gd name="connsiteY10" fmla="*/ 37419 h 129507"/>
                    <a:gd name="connsiteX11" fmla="*/ 107 w 284354"/>
                    <a:gd name="connsiteY11" fmla="*/ 40594 h 129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4354" h="129507">
                      <a:moveTo>
                        <a:pt x="107" y="40594"/>
                      </a:moveTo>
                      <a:cubicBezTo>
                        <a:pt x="-2010" y="35038"/>
                        <a:pt x="27624" y="10167"/>
                        <a:pt x="47732" y="4082"/>
                      </a:cubicBezTo>
                      <a:cubicBezTo>
                        <a:pt x="67840" y="-2003"/>
                        <a:pt x="93770" y="-680"/>
                        <a:pt x="120757" y="4082"/>
                      </a:cubicBezTo>
                      <a:cubicBezTo>
                        <a:pt x="147744" y="8844"/>
                        <a:pt x="190343" y="25513"/>
                        <a:pt x="209657" y="32657"/>
                      </a:cubicBezTo>
                      <a:cubicBezTo>
                        <a:pt x="228971" y="39801"/>
                        <a:pt x="232675" y="41388"/>
                        <a:pt x="236644" y="46944"/>
                      </a:cubicBezTo>
                      <a:cubicBezTo>
                        <a:pt x="240613" y="52500"/>
                        <a:pt x="233469" y="65994"/>
                        <a:pt x="233469" y="65994"/>
                      </a:cubicBezTo>
                      <a:cubicBezTo>
                        <a:pt x="232411" y="72344"/>
                        <a:pt x="221827" y="74461"/>
                        <a:pt x="230294" y="85044"/>
                      </a:cubicBezTo>
                      <a:cubicBezTo>
                        <a:pt x="238761" y="95627"/>
                        <a:pt x="286650" y="130288"/>
                        <a:pt x="284269" y="129494"/>
                      </a:cubicBezTo>
                      <a:cubicBezTo>
                        <a:pt x="281888" y="128700"/>
                        <a:pt x="236909" y="92453"/>
                        <a:pt x="216007" y="80282"/>
                      </a:cubicBezTo>
                      <a:cubicBezTo>
                        <a:pt x="195105" y="68111"/>
                        <a:pt x="184786" y="63613"/>
                        <a:pt x="158857" y="56469"/>
                      </a:cubicBezTo>
                      <a:cubicBezTo>
                        <a:pt x="132928" y="49325"/>
                        <a:pt x="86626" y="40594"/>
                        <a:pt x="60432" y="37419"/>
                      </a:cubicBezTo>
                      <a:cubicBezTo>
                        <a:pt x="34238" y="34244"/>
                        <a:pt x="2224" y="46150"/>
                        <a:pt x="107" y="40594"/>
                      </a:cubicBezTo>
                      <a:close/>
                    </a:path>
                  </a:pathLst>
                </a:custGeom>
                <a:solidFill>
                  <a:srgbClr val="0070C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5" name="フリーフォーム: 図形 204">
                  <a:extLst>
                    <a:ext uri="{FF2B5EF4-FFF2-40B4-BE49-F238E27FC236}">
                      <a16:creationId xmlns:a16="http://schemas.microsoft.com/office/drawing/2014/main" id="{8FFD0ED4-D713-4DF0-9F3A-C59464C6A664}"/>
                    </a:ext>
                  </a:extLst>
                </p:cNvPr>
                <p:cNvSpPr/>
                <p:nvPr/>
              </p:nvSpPr>
              <p:spPr>
                <a:xfrm>
                  <a:off x="3001595" y="3316327"/>
                  <a:ext cx="578219" cy="638509"/>
                </a:xfrm>
                <a:custGeom>
                  <a:avLst/>
                  <a:gdLst>
                    <a:gd name="connsiteX0" fmla="*/ 578218 w 578219"/>
                    <a:gd name="connsiteY0" fmla="*/ 58698 h 638509"/>
                    <a:gd name="connsiteX1" fmla="*/ 509955 w 578219"/>
                    <a:gd name="connsiteY1" fmla="*/ 31711 h 638509"/>
                    <a:gd name="connsiteX2" fmla="*/ 427405 w 578219"/>
                    <a:gd name="connsiteY2" fmla="*/ 17423 h 638509"/>
                    <a:gd name="connsiteX3" fmla="*/ 362318 w 578219"/>
                    <a:gd name="connsiteY3" fmla="*/ 17423 h 638509"/>
                    <a:gd name="connsiteX4" fmla="*/ 308343 w 578219"/>
                    <a:gd name="connsiteY4" fmla="*/ 45998 h 638509"/>
                    <a:gd name="connsiteX5" fmla="*/ 230555 w 578219"/>
                    <a:gd name="connsiteY5" fmla="*/ 74573 h 638509"/>
                    <a:gd name="connsiteX6" fmla="*/ 122605 w 578219"/>
                    <a:gd name="connsiteY6" fmla="*/ 131723 h 638509"/>
                    <a:gd name="connsiteX7" fmla="*/ 73393 w 578219"/>
                    <a:gd name="connsiteY7" fmla="*/ 214273 h 638509"/>
                    <a:gd name="connsiteX8" fmla="*/ 33705 w 578219"/>
                    <a:gd name="connsiteY8" fmla="*/ 331748 h 638509"/>
                    <a:gd name="connsiteX9" fmla="*/ 11480 w 578219"/>
                    <a:gd name="connsiteY9" fmla="*/ 455573 h 638509"/>
                    <a:gd name="connsiteX10" fmla="*/ 35293 w 578219"/>
                    <a:gd name="connsiteY10" fmla="*/ 568286 h 638509"/>
                    <a:gd name="connsiteX11" fmla="*/ 49580 w 578219"/>
                    <a:gd name="connsiteY11" fmla="*/ 634961 h 638509"/>
                    <a:gd name="connsiteX12" fmla="*/ 368 w 578219"/>
                    <a:gd name="connsiteY12" fmla="*/ 460336 h 638509"/>
                    <a:gd name="connsiteX13" fmla="*/ 33705 w 578219"/>
                    <a:gd name="connsiteY13" fmla="*/ 201573 h 638509"/>
                    <a:gd name="connsiteX14" fmla="*/ 146418 w 578219"/>
                    <a:gd name="connsiteY14" fmla="*/ 65048 h 638509"/>
                    <a:gd name="connsiteX15" fmla="*/ 298818 w 578219"/>
                    <a:gd name="connsiteY15" fmla="*/ 4723 h 638509"/>
                    <a:gd name="connsiteX16" fmla="*/ 508368 w 578219"/>
                    <a:gd name="connsiteY16" fmla="*/ 7898 h 638509"/>
                    <a:gd name="connsiteX17" fmla="*/ 578218 w 578219"/>
                    <a:gd name="connsiteY17" fmla="*/ 58698 h 638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8219" h="638509">
                      <a:moveTo>
                        <a:pt x="578218" y="58698"/>
                      </a:moveTo>
                      <a:cubicBezTo>
                        <a:pt x="578482" y="62667"/>
                        <a:pt x="535090" y="38590"/>
                        <a:pt x="509955" y="31711"/>
                      </a:cubicBezTo>
                      <a:cubicBezTo>
                        <a:pt x="484819" y="24832"/>
                        <a:pt x="452011" y="19804"/>
                        <a:pt x="427405" y="17423"/>
                      </a:cubicBezTo>
                      <a:cubicBezTo>
                        <a:pt x="402799" y="15042"/>
                        <a:pt x="382162" y="12661"/>
                        <a:pt x="362318" y="17423"/>
                      </a:cubicBezTo>
                      <a:cubicBezTo>
                        <a:pt x="342474" y="22185"/>
                        <a:pt x="330303" y="36473"/>
                        <a:pt x="308343" y="45998"/>
                      </a:cubicBezTo>
                      <a:cubicBezTo>
                        <a:pt x="286383" y="55523"/>
                        <a:pt x="261511" y="60286"/>
                        <a:pt x="230555" y="74573"/>
                      </a:cubicBezTo>
                      <a:cubicBezTo>
                        <a:pt x="199599" y="88861"/>
                        <a:pt x="148799" y="108440"/>
                        <a:pt x="122605" y="131723"/>
                      </a:cubicBezTo>
                      <a:cubicBezTo>
                        <a:pt x="96411" y="155006"/>
                        <a:pt x="88210" y="180936"/>
                        <a:pt x="73393" y="214273"/>
                      </a:cubicBezTo>
                      <a:cubicBezTo>
                        <a:pt x="58576" y="247611"/>
                        <a:pt x="44024" y="291531"/>
                        <a:pt x="33705" y="331748"/>
                      </a:cubicBezTo>
                      <a:cubicBezTo>
                        <a:pt x="23386" y="371965"/>
                        <a:pt x="11215" y="416150"/>
                        <a:pt x="11480" y="455573"/>
                      </a:cubicBezTo>
                      <a:cubicBezTo>
                        <a:pt x="11745" y="494996"/>
                        <a:pt x="28943" y="538388"/>
                        <a:pt x="35293" y="568286"/>
                      </a:cubicBezTo>
                      <a:cubicBezTo>
                        <a:pt x="41643" y="598184"/>
                        <a:pt x="55401" y="652953"/>
                        <a:pt x="49580" y="634961"/>
                      </a:cubicBezTo>
                      <a:cubicBezTo>
                        <a:pt x="43759" y="616969"/>
                        <a:pt x="3014" y="532567"/>
                        <a:pt x="368" y="460336"/>
                      </a:cubicBezTo>
                      <a:cubicBezTo>
                        <a:pt x="-2278" y="388105"/>
                        <a:pt x="9363" y="267454"/>
                        <a:pt x="33705" y="201573"/>
                      </a:cubicBezTo>
                      <a:cubicBezTo>
                        <a:pt x="58047" y="135692"/>
                        <a:pt x="102232" y="97856"/>
                        <a:pt x="146418" y="65048"/>
                      </a:cubicBezTo>
                      <a:cubicBezTo>
                        <a:pt x="190603" y="32240"/>
                        <a:pt x="238493" y="14248"/>
                        <a:pt x="298818" y="4723"/>
                      </a:cubicBezTo>
                      <a:cubicBezTo>
                        <a:pt x="359143" y="-4802"/>
                        <a:pt x="463654" y="2077"/>
                        <a:pt x="508368" y="7898"/>
                      </a:cubicBezTo>
                      <a:cubicBezTo>
                        <a:pt x="553082" y="13719"/>
                        <a:pt x="577954" y="54729"/>
                        <a:pt x="578218" y="58698"/>
                      </a:cubicBezTo>
                      <a:close/>
                    </a:path>
                  </a:pathLst>
                </a:custGeom>
                <a:solidFill>
                  <a:srgbClr val="0070C0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6" name="フリーフォーム: 図形 205">
                  <a:extLst>
                    <a:ext uri="{FF2B5EF4-FFF2-40B4-BE49-F238E27FC236}">
                      <a16:creationId xmlns:a16="http://schemas.microsoft.com/office/drawing/2014/main" id="{078342A6-914B-43F6-83E1-2732482DD7F6}"/>
                    </a:ext>
                  </a:extLst>
                </p:cNvPr>
                <p:cNvSpPr/>
                <p:nvPr/>
              </p:nvSpPr>
              <p:spPr>
                <a:xfrm>
                  <a:off x="3295637" y="3331401"/>
                  <a:ext cx="142892" cy="43421"/>
                </a:xfrm>
                <a:custGeom>
                  <a:avLst/>
                  <a:gdLst>
                    <a:gd name="connsiteX0" fmla="*/ 142888 w 142892"/>
                    <a:gd name="connsiteY0" fmla="*/ 762 h 43421"/>
                    <a:gd name="connsiteX1" fmla="*/ 77801 w 142892"/>
                    <a:gd name="connsiteY1" fmla="*/ 22987 h 43421"/>
                    <a:gd name="connsiteX2" fmla="*/ 38113 w 142892"/>
                    <a:gd name="connsiteY2" fmla="*/ 40449 h 43421"/>
                    <a:gd name="connsiteX3" fmla="*/ 13 w 142892"/>
                    <a:gd name="connsiteY3" fmla="*/ 42037 h 43421"/>
                    <a:gd name="connsiteX4" fmla="*/ 33351 w 142892"/>
                    <a:gd name="connsiteY4" fmla="*/ 26162 h 43421"/>
                    <a:gd name="connsiteX5" fmla="*/ 74626 w 142892"/>
                    <a:gd name="connsiteY5" fmla="*/ 7112 h 43421"/>
                    <a:gd name="connsiteX6" fmla="*/ 142888 w 142892"/>
                    <a:gd name="connsiteY6" fmla="*/ 762 h 4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892" h="43421">
                      <a:moveTo>
                        <a:pt x="142888" y="762"/>
                      </a:moveTo>
                      <a:cubicBezTo>
                        <a:pt x="143417" y="3408"/>
                        <a:pt x="95263" y="16373"/>
                        <a:pt x="77801" y="22987"/>
                      </a:cubicBezTo>
                      <a:cubicBezTo>
                        <a:pt x="60338" y="29602"/>
                        <a:pt x="51078" y="37274"/>
                        <a:pt x="38113" y="40449"/>
                      </a:cubicBezTo>
                      <a:cubicBezTo>
                        <a:pt x="25148" y="43624"/>
                        <a:pt x="807" y="44418"/>
                        <a:pt x="13" y="42037"/>
                      </a:cubicBezTo>
                      <a:cubicBezTo>
                        <a:pt x="-781" y="39656"/>
                        <a:pt x="33351" y="26162"/>
                        <a:pt x="33351" y="26162"/>
                      </a:cubicBezTo>
                      <a:cubicBezTo>
                        <a:pt x="45786" y="20341"/>
                        <a:pt x="58487" y="11345"/>
                        <a:pt x="74626" y="7112"/>
                      </a:cubicBezTo>
                      <a:cubicBezTo>
                        <a:pt x="90765" y="2879"/>
                        <a:pt x="142359" y="-1884"/>
                        <a:pt x="142888" y="762"/>
                      </a:cubicBezTo>
                      <a:close/>
                    </a:path>
                  </a:pathLst>
                </a:custGeom>
                <a:solidFill>
                  <a:srgbClr val="0070C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7" name="フリーフォーム: 図形 206">
                  <a:extLst>
                    <a:ext uri="{FF2B5EF4-FFF2-40B4-BE49-F238E27FC236}">
                      <a16:creationId xmlns:a16="http://schemas.microsoft.com/office/drawing/2014/main" id="{F1FA3065-DEA0-40B0-9D35-B0C2AF4142AB}"/>
                    </a:ext>
                  </a:extLst>
                </p:cNvPr>
                <p:cNvSpPr/>
                <p:nvPr/>
              </p:nvSpPr>
              <p:spPr>
                <a:xfrm>
                  <a:off x="3060362" y="3520994"/>
                  <a:ext cx="135486" cy="75305"/>
                </a:xfrm>
                <a:custGeom>
                  <a:avLst/>
                  <a:gdLst>
                    <a:gd name="connsiteX0" fmla="*/ 338 w 135486"/>
                    <a:gd name="connsiteY0" fmla="*/ 74694 h 75305"/>
                    <a:gd name="connsiteX1" fmla="*/ 47963 w 135486"/>
                    <a:gd name="connsiteY1" fmla="*/ 46119 h 75305"/>
                    <a:gd name="connsiteX2" fmla="*/ 95588 w 135486"/>
                    <a:gd name="connsiteY2" fmla="*/ 17544 h 75305"/>
                    <a:gd name="connsiteX3" fmla="*/ 135276 w 135486"/>
                    <a:gd name="connsiteY3" fmla="*/ 81 h 75305"/>
                    <a:gd name="connsiteX4" fmla="*/ 78126 w 135486"/>
                    <a:gd name="connsiteY4" fmla="*/ 12781 h 75305"/>
                    <a:gd name="connsiteX5" fmla="*/ 338 w 135486"/>
                    <a:gd name="connsiteY5" fmla="*/ 74694 h 75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486" h="75305">
                      <a:moveTo>
                        <a:pt x="338" y="74694"/>
                      </a:moveTo>
                      <a:cubicBezTo>
                        <a:pt x="-4689" y="80250"/>
                        <a:pt x="47963" y="46119"/>
                        <a:pt x="47963" y="46119"/>
                      </a:cubicBezTo>
                      <a:cubicBezTo>
                        <a:pt x="63838" y="36594"/>
                        <a:pt x="81036" y="25217"/>
                        <a:pt x="95588" y="17544"/>
                      </a:cubicBezTo>
                      <a:cubicBezTo>
                        <a:pt x="110140" y="9871"/>
                        <a:pt x="138186" y="875"/>
                        <a:pt x="135276" y="81"/>
                      </a:cubicBezTo>
                      <a:cubicBezTo>
                        <a:pt x="132366" y="-713"/>
                        <a:pt x="96647" y="4314"/>
                        <a:pt x="78126" y="12781"/>
                      </a:cubicBezTo>
                      <a:cubicBezTo>
                        <a:pt x="59605" y="21248"/>
                        <a:pt x="5365" y="69138"/>
                        <a:pt x="338" y="7469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8" name="フリーフォーム: 図形 207">
                  <a:extLst>
                    <a:ext uri="{FF2B5EF4-FFF2-40B4-BE49-F238E27FC236}">
                      <a16:creationId xmlns:a16="http://schemas.microsoft.com/office/drawing/2014/main" id="{C5A92AE4-6ECF-45BE-84E7-C46CCD907594}"/>
                    </a:ext>
                  </a:extLst>
                </p:cNvPr>
                <p:cNvSpPr/>
                <p:nvPr/>
              </p:nvSpPr>
              <p:spPr>
                <a:xfrm>
                  <a:off x="3523971" y="3324214"/>
                  <a:ext cx="373693" cy="350967"/>
                </a:xfrm>
                <a:custGeom>
                  <a:avLst/>
                  <a:gdLst>
                    <a:gd name="connsiteX0" fmla="*/ 279 w 373693"/>
                    <a:gd name="connsiteY0" fmla="*/ 11 h 350967"/>
                    <a:gd name="connsiteX1" fmla="*/ 119342 w 373693"/>
                    <a:gd name="connsiteY1" fmla="*/ 34936 h 350967"/>
                    <a:gd name="connsiteX2" fmla="*/ 219354 w 373693"/>
                    <a:gd name="connsiteY2" fmla="*/ 103199 h 350967"/>
                    <a:gd name="connsiteX3" fmla="*/ 297142 w 373693"/>
                    <a:gd name="connsiteY3" fmla="*/ 185749 h 350967"/>
                    <a:gd name="connsiteX4" fmla="*/ 344767 w 373693"/>
                    <a:gd name="connsiteY4" fmla="*/ 250836 h 350967"/>
                    <a:gd name="connsiteX5" fmla="*/ 373342 w 373693"/>
                    <a:gd name="connsiteY5" fmla="*/ 350849 h 350967"/>
                    <a:gd name="connsiteX6" fmla="*/ 325717 w 373693"/>
                    <a:gd name="connsiteY6" fmla="*/ 268299 h 350967"/>
                    <a:gd name="connsiteX7" fmla="*/ 249517 w 373693"/>
                    <a:gd name="connsiteY7" fmla="*/ 147649 h 350967"/>
                    <a:gd name="connsiteX8" fmla="*/ 90767 w 373693"/>
                    <a:gd name="connsiteY8" fmla="*/ 38111 h 350967"/>
                    <a:gd name="connsiteX9" fmla="*/ 279 w 373693"/>
                    <a:gd name="connsiteY9" fmla="*/ 11 h 35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3693" h="350967">
                      <a:moveTo>
                        <a:pt x="279" y="11"/>
                      </a:moveTo>
                      <a:cubicBezTo>
                        <a:pt x="5042" y="-518"/>
                        <a:pt x="82830" y="17738"/>
                        <a:pt x="119342" y="34936"/>
                      </a:cubicBezTo>
                      <a:cubicBezTo>
                        <a:pt x="155854" y="52134"/>
                        <a:pt x="189721" y="78064"/>
                        <a:pt x="219354" y="103199"/>
                      </a:cubicBezTo>
                      <a:cubicBezTo>
                        <a:pt x="248987" y="128334"/>
                        <a:pt x="276240" y="161143"/>
                        <a:pt x="297142" y="185749"/>
                      </a:cubicBezTo>
                      <a:cubicBezTo>
                        <a:pt x="318044" y="210355"/>
                        <a:pt x="332067" y="223319"/>
                        <a:pt x="344767" y="250836"/>
                      </a:cubicBezTo>
                      <a:cubicBezTo>
                        <a:pt x="357467" y="278353"/>
                        <a:pt x="376517" y="347939"/>
                        <a:pt x="373342" y="350849"/>
                      </a:cubicBezTo>
                      <a:cubicBezTo>
                        <a:pt x="370167" y="353760"/>
                        <a:pt x="346355" y="302166"/>
                        <a:pt x="325717" y="268299"/>
                      </a:cubicBezTo>
                      <a:cubicBezTo>
                        <a:pt x="305080" y="234432"/>
                        <a:pt x="288675" y="186014"/>
                        <a:pt x="249517" y="147649"/>
                      </a:cubicBezTo>
                      <a:cubicBezTo>
                        <a:pt x="210359" y="109284"/>
                        <a:pt x="128867" y="61394"/>
                        <a:pt x="90767" y="38111"/>
                      </a:cubicBezTo>
                      <a:cubicBezTo>
                        <a:pt x="52667" y="14828"/>
                        <a:pt x="-4484" y="540"/>
                        <a:pt x="279" y="11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9" name="フリーフォーム: 図形 208">
                  <a:extLst>
                    <a:ext uri="{FF2B5EF4-FFF2-40B4-BE49-F238E27FC236}">
                      <a16:creationId xmlns:a16="http://schemas.microsoft.com/office/drawing/2014/main" id="{1D502236-D33D-4371-AA77-AE873D56B584}"/>
                    </a:ext>
                  </a:extLst>
                </p:cNvPr>
                <p:cNvSpPr/>
                <p:nvPr/>
              </p:nvSpPr>
              <p:spPr>
                <a:xfrm>
                  <a:off x="3479742" y="3493175"/>
                  <a:ext cx="148229" cy="132729"/>
                </a:xfrm>
                <a:custGeom>
                  <a:avLst/>
                  <a:gdLst>
                    <a:gd name="connsiteX0" fmla="*/ 58 w 148229"/>
                    <a:gd name="connsiteY0" fmla="*/ 913 h 132729"/>
                    <a:gd name="connsiteX1" fmla="*/ 82608 w 148229"/>
                    <a:gd name="connsiteY1" fmla="*/ 75525 h 132729"/>
                    <a:gd name="connsiteX2" fmla="*/ 147696 w 148229"/>
                    <a:gd name="connsiteY2" fmla="*/ 132675 h 132729"/>
                    <a:gd name="connsiteX3" fmla="*/ 111183 w 148229"/>
                    <a:gd name="connsiteY3" fmla="*/ 85050 h 132729"/>
                    <a:gd name="connsiteX4" fmla="*/ 69908 w 148229"/>
                    <a:gd name="connsiteY4" fmla="*/ 37425 h 132729"/>
                    <a:gd name="connsiteX5" fmla="*/ 58 w 148229"/>
                    <a:gd name="connsiteY5" fmla="*/ 913 h 13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229" h="132729">
                      <a:moveTo>
                        <a:pt x="58" y="913"/>
                      </a:moveTo>
                      <a:cubicBezTo>
                        <a:pt x="2175" y="7263"/>
                        <a:pt x="58002" y="53565"/>
                        <a:pt x="82608" y="75525"/>
                      </a:cubicBezTo>
                      <a:cubicBezTo>
                        <a:pt x="107214" y="97485"/>
                        <a:pt x="142934" y="131088"/>
                        <a:pt x="147696" y="132675"/>
                      </a:cubicBezTo>
                      <a:cubicBezTo>
                        <a:pt x="152458" y="134262"/>
                        <a:pt x="124148" y="100925"/>
                        <a:pt x="111183" y="85050"/>
                      </a:cubicBezTo>
                      <a:cubicBezTo>
                        <a:pt x="98218" y="69175"/>
                        <a:pt x="86047" y="51977"/>
                        <a:pt x="69908" y="37425"/>
                      </a:cubicBezTo>
                      <a:cubicBezTo>
                        <a:pt x="53769" y="22873"/>
                        <a:pt x="-2059" y="-5437"/>
                        <a:pt x="58" y="913"/>
                      </a:cubicBezTo>
                      <a:close/>
                    </a:path>
                  </a:pathLst>
                </a:custGeom>
                <a:solidFill>
                  <a:srgbClr val="0070C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0" name="フリーフォーム: 図形 209">
                  <a:extLst>
                    <a:ext uri="{FF2B5EF4-FFF2-40B4-BE49-F238E27FC236}">
                      <a16:creationId xmlns:a16="http://schemas.microsoft.com/office/drawing/2014/main" id="{D37C4008-300C-4DBB-A795-0D784EC57350}"/>
                    </a:ext>
                  </a:extLst>
                </p:cNvPr>
                <p:cNvSpPr/>
                <p:nvPr/>
              </p:nvSpPr>
              <p:spPr>
                <a:xfrm>
                  <a:off x="3229404" y="3256337"/>
                  <a:ext cx="738458" cy="797826"/>
                </a:xfrm>
                <a:custGeom>
                  <a:avLst/>
                  <a:gdLst>
                    <a:gd name="connsiteX0" fmla="*/ 1159 w 738458"/>
                    <a:gd name="connsiteY0" fmla="*/ 69476 h 797826"/>
                    <a:gd name="connsiteX1" fmla="*/ 128159 w 738458"/>
                    <a:gd name="connsiteY1" fmla="*/ 7563 h 797826"/>
                    <a:gd name="connsiteX2" fmla="*/ 345646 w 738458"/>
                    <a:gd name="connsiteY2" fmla="*/ 13913 h 797826"/>
                    <a:gd name="connsiteX3" fmla="*/ 547259 w 738458"/>
                    <a:gd name="connsiteY3" fmla="*/ 123451 h 797826"/>
                    <a:gd name="connsiteX4" fmla="*/ 718709 w 738458"/>
                    <a:gd name="connsiteY4" fmla="*/ 356813 h 797826"/>
                    <a:gd name="connsiteX5" fmla="*/ 736171 w 738458"/>
                    <a:gd name="connsiteY5" fmla="*/ 523501 h 797826"/>
                    <a:gd name="connsiteX6" fmla="*/ 731409 w 738458"/>
                    <a:gd name="connsiteY6" fmla="*/ 625101 h 797826"/>
                    <a:gd name="connsiteX7" fmla="*/ 712359 w 738458"/>
                    <a:gd name="connsiteY7" fmla="*/ 680663 h 797826"/>
                    <a:gd name="connsiteX8" fmla="*/ 677434 w 738458"/>
                    <a:gd name="connsiteY8" fmla="*/ 760038 h 797826"/>
                    <a:gd name="connsiteX9" fmla="*/ 655209 w 738458"/>
                    <a:gd name="connsiteY9" fmla="*/ 796551 h 797826"/>
                    <a:gd name="connsiteX10" fmla="*/ 671084 w 738458"/>
                    <a:gd name="connsiteY10" fmla="*/ 717176 h 797826"/>
                    <a:gd name="connsiteX11" fmla="*/ 693309 w 738458"/>
                    <a:gd name="connsiteY11" fmla="*/ 631451 h 797826"/>
                    <a:gd name="connsiteX12" fmla="*/ 723471 w 738458"/>
                    <a:gd name="connsiteY12" fmla="*/ 517151 h 797826"/>
                    <a:gd name="connsiteX13" fmla="*/ 720296 w 738458"/>
                    <a:gd name="connsiteY13" fmla="*/ 445713 h 797826"/>
                    <a:gd name="connsiteX14" fmla="*/ 688546 w 738458"/>
                    <a:gd name="connsiteY14" fmla="*/ 328238 h 797826"/>
                    <a:gd name="connsiteX15" fmla="*/ 593296 w 738458"/>
                    <a:gd name="connsiteY15" fmla="*/ 183776 h 797826"/>
                    <a:gd name="connsiteX16" fmla="*/ 488521 w 738458"/>
                    <a:gd name="connsiteY16" fmla="*/ 91701 h 797826"/>
                    <a:gd name="connsiteX17" fmla="*/ 391684 w 738458"/>
                    <a:gd name="connsiteY17" fmla="*/ 47251 h 797826"/>
                    <a:gd name="connsiteX18" fmla="*/ 280559 w 738458"/>
                    <a:gd name="connsiteY18" fmla="*/ 15501 h 797826"/>
                    <a:gd name="connsiteX19" fmla="*/ 171021 w 738458"/>
                    <a:gd name="connsiteY19" fmla="*/ 18676 h 797826"/>
                    <a:gd name="connsiteX20" fmla="*/ 69421 w 738458"/>
                    <a:gd name="connsiteY20" fmla="*/ 45663 h 797826"/>
                    <a:gd name="connsiteX21" fmla="*/ 1159 w 738458"/>
                    <a:gd name="connsiteY21" fmla="*/ 69476 h 79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38458" h="797826">
                      <a:moveTo>
                        <a:pt x="1159" y="69476"/>
                      </a:moveTo>
                      <a:cubicBezTo>
                        <a:pt x="10949" y="63126"/>
                        <a:pt x="70745" y="16823"/>
                        <a:pt x="128159" y="7563"/>
                      </a:cubicBezTo>
                      <a:cubicBezTo>
                        <a:pt x="185573" y="-1697"/>
                        <a:pt x="275796" y="-5402"/>
                        <a:pt x="345646" y="13913"/>
                      </a:cubicBezTo>
                      <a:cubicBezTo>
                        <a:pt x="415496" y="33228"/>
                        <a:pt x="485082" y="66301"/>
                        <a:pt x="547259" y="123451"/>
                      </a:cubicBezTo>
                      <a:cubicBezTo>
                        <a:pt x="609436" y="180601"/>
                        <a:pt x="687224" y="290138"/>
                        <a:pt x="718709" y="356813"/>
                      </a:cubicBezTo>
                      <a:cubicBezTo>
                        <a:pt x="750194" y="423488"/>
                        <a:pt x="734054" y="478786"/>
                        <a:pt x="736171" y="523501"/>
                      </a:cubicBezTo>
                      <a:cubicBezTo>
                        <a:pt x="738288" y="568216"/>
                        <a:pt x="735378" y="598907"/>
                        <a:pt x="731409" y="625101"/>
                      </a:cubicBezTo>
                      <a:cubicBezTo>
                        <a:pt x="727440" y="651295"/>
                        <a:pt x="721355" y="658174"/>
                        <a:pt x="712359" y="680663"/>
                      </a:cubicBezTo>
                      <a:cubicBezTo>
                        <a:pt x="703363" y="703152"/>
                        <a:pt x="686959" y="740723"/>
                        <a:pt x="677434" y="760038"/>
                      </a:cubicBezTo>
                      <a:cubicBezTo>
                        <a:pt x="667909" y="779353"/>
                        <a:pt x="656267" y="803695"/>
                        <a:pt x="655209" y="796551"/>
                      </a:cubicBezTo>
                      <a:cubicBezTo>
                        <a:pt x="654151" y="789407"/>
                        <a:pt x="664734" y="744693"/>
                        <a:pt x="671084" y="717176"/>
                      </a:cubicBezTo>
                      <a:cubicBezTo>
                        <a:pt x="677434" y="689659"/>
                        <a:pt x="684578" y="664788"/>
                        <a:pt x="693309" y="631451"/>
                      </a:cubicBezTo>
                      <a:cubicBezTo>
                        <a:pt x="702040" y="598114"/>
                        <a:pt x="718973" y="548107"/>
                        <a:pt x="723471" y="517151"/>
                      </a:cubicBezTo>
                      <a:cubicBezTo>
                        <a:pt x="727969" y="486195"/>
                        <a:pt x="726117" y="477199"/>
                        <a:pt x="720296" y="445713"/>
                      </a:cubicBezTo>
                      <a:cubicBezTo>
                        <a:pt x="714475" y="414228"/>
                        <a:pt x="709713" y="371894"/>
                        <a:pt x="688546" y="328238"/>
                      </a:cubicBezTo>
                      <a:cubicBezTo>
                        <a:pt x="667379" y="284582"/>
                        <a:pt x="626633" y="223199"/>
                        <a:pt x="593296" y="183776"/>
                      </a:cubicBezTo>
                      <a:cubicBezTo>
                        <a:pt x="559959" y="144353"/>
                        <a:pt x="522123" y="114455"/>
                        <a:pt x="488521" y="91701"/>
                      </a:cubicBezTo>
                      <a:cubicBezTo>
                        <a:pt x="454919" y="68947"/>
                        <a:pt x="426344" y="59951"/>
                        <a:pt x="391684" y="47251"/>
                      </a:cubicBezTo>
                      <a:cubicBezTo>
                        <a:pt x="357024" y="34551"/>
                        <a:pt x="317336" y="20263"/>
                        <a:pt x="280559" y="15501"/>
                      </a:cubicBezTo>
                      <a:cubicBezTo>
                        <a:pt x="243782" y="10738"/>
                        <a:pt x="206211" y="13649"/>
                        <a:pt x="171021" y="18676"/>
                      </a:cubicBezTo>
                      <a:cubicBezTo>
                        <a:pt x="135831" y="23703"/>
                        <a:pt x="92704" y="39578"/>
                        <a:pt x="69421" y="45663"/>
                      </a:cubicBezTo>
                      <a:cubicBezTo>
                        <a:pt x="46138" y="51748"/>
                        <a:pt x="-8631" y="75826"/>
                        <a:pt x="1159" y="69476"/>
                      </a:cubicBezTo>
                      <a:close/>
                    </a:path>
                  </a:pathLst>
                </a:custGeom>
                <a:solidFill>
                  <a:srgbClr val="0070C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1" name="フリーフォーム: 図形 210">
                  <a:extLst>
                    <a:ext uri="{FF2B5EF4-FFF2-40B4-BE49-F238E27FC236}">
                      <a16:creationId xmlns:a16="http://schemas.microsoft.com/office/drawing/2014/main" id="{36B80EA9-CF2C-4361-B94B-5613A6D7430B}"/>
                    </a:ext>
                  </a:extLst>
                </p:cNvPr>
                <p:cNvSpPr/>
                <p:nvPr/>
              </p:nvSpPr>
              <p:spPr>
                <a:xfrm>
                  <a:off x="3292475" y="3267075"/>
                  <a:ext cx="185938" cy="41275"/>
                </a:xfrm>
                <a:custGeom>
                  <a:avLst/>
                  <a:gdLst>
                    <a:gd name="connsiteX0" fmla="*/ 0 w 185938"/>
                    <a:gd name="connsiteY0" fmla="*/ 41275 h 41275"/>
                    <a:gd name="connsiteX1" fmla="*/ 90488 w 185938"/>
                    <a:gd name="connsiteY1" fmla="*/ 11113 h 41275"/>
                    <a:gd name="connsiteX2" fmla="*/ 185738 w 185938"/>
                    <a:gd name="connsiteY2" fmla="*/ 0 h 41275"/>
                    <a:gd name="connsiteX3" fmla="*/ 117475 w 185938"/>
                    <a:gd name="connsiteY3" fmla="*/ 11113 h 41275"/>
                    <a:gd name="connsiteX4" fmla="*/ 0 w 185938"/>
                    <a:gd name="connsiteY4" fmla="*/ 41275 h 4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938" h="41275">
                      <a:moveTo>
                        <a:pt x="0" y="41275"/>
                      </a:moveTo>
                      <a:cubicBezTo>
                        <a:pt x="29766" y="29633"/>
                        <a:pt x="59532" y="17992"/>
                        <a:pt x="90488" y="11113"/>
                      </a:cubicBezTo>
                      <a:cubicBezTo>
                        <a:pt x="121444" y="4234"/>
                        <a:pt x="181240" y="0"/>
                        <a:pt x="185738" y="0"/>
                      </a:cubicBezTo>
                      <a:cubicBezTo>
                        <a:pt x="190236" y="0"/>
                        <a:pt x="117475" y="11113"/>
                        <a:pt x="117475" y="11113"/>
                      </a:cubicBezTo>
                      <a:lnTo>
                        <a:pt x="0" y="41275"/>
                      </a:lnTo>
                      <a:close/>
                    </a:path>
                  </a:pathLst>
                </a:custGeom>
                <a:solidFill>
                  <a:srgbClr val="0070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2" name="フリーフォーム: 図形 211">
                  <a:extLst>
                    <a:ext uri="{FF2B5EF4-FFF2-40B4-BE49-F238E27FC236}">
                      <a16:creationId xmlns:a16="http://schemas.microsoft.com/office/drawing/2014/main" id="{A1C38113-FB36-4DB0-BB25-DD172B97B06C}"/>
                    </a:ext>
                  </a:extLst>
                </p:cNvPr>
                <p:cNvSpPr/>
                <p:nvPr/>
              </p:nvSpPr>
              <p:spPr>
                <a:xfrm>
                  <a:off x="3357046" y="3289300"/>
                  <a:ext cx="278385" cy="52396"/>
                </a:xfrm>
                <a:custGeom>
                  <a:avLst/>
                  <a:gdLst>
                    <a:gd name="connsiteX0" fmla="*/ 517 w 278385"/>
                    <a:gd name="connsiteY0" fmla="*/ 9525 h 52396"/>
                    <a:gd name="connsiteX1" fmla="*/ 57667 w 278385"/>
                    <a:gd name="connsiteY1" fmla="*/ 3175 h 52396"/>
                    <a:gd name="connsiteX2" fmla="*/ 178317 w 278385"/>
                    <a:gd name="connsiteY2" fmla="*/ 20638 h 52396"/>
                    <a:gd name="connsiteX3" fmla="*/ 278329 w 278385"/>
                    <a:gd name="connsiteY3" fmla="*/ 52388 h 52396"/>
                    <a:gd name="connsiteX4" fmla="*/ 191017 w 278385"/>
                    <a:gd name="connsiteY4" fmla="*/ 17463 h 52396"/>
                    <a:gd name="connsiteX5" fmla="*/ 87829 w 278385"/>
                    <a:gd name="connsiteY5" fmla="*/ 0 h 52396"/>
                    <a:gd name="connsiteX6" fmla="*/ 517 w 278385"/>
                    <a:gd name="connsiteY6" fmla="*/ 9525 h 5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385" h="52396">
                      <a:moveTo>
                        <a:pt x="517" y="9525"/>
                      </a:moveTo>
                      <a:cubicBezTo>
                        <a:pt x="-4510" y="10054"/>
                        <a:pt x="28034" y="1323"/>
                        <a:pt x="57667" y="3175"/>
                      </a:cubicBezTo>
                      <a:cubicBezTo>
                        <a:pt x="87300" y="5027"/>
                        <a:pt x="141540" y="12436"/>
                        <a:pt x="178317" y="20638"/>
                      </a:cubicBezTo>
                      <a:cubicBezTo>
                        <a:pt x="215094" y="28840"/>
                        <a:pt x="276212" y="52917"/>
                        <a:pt x="278329" y="52388"/>
                      </a:cubicBezTo>
                      <a:cubicBezTo>
                        <a:pt x="280446" y="51859"/>
                        <a:pt x="222767" y="26194"/>
                        <a:pt x="191017" y="17463"/>
                      </a:cubicBezTo>
                      <a:cubicBezTo>
                        <a:pt x="159267" y="8732"/>
                        <a:pt x="117462" y="3175"/>
                        <a:pt x="87829" y="0"/>
                      </a:cubicBezTo>
                      <a:lnTo>
                        <a:pt x="517" y="9525"/>
                      </a:lnTo>
                      <a:close/>
                    </a:path>
                  </a:pathLst>
                </a:custGeom>
                <a:solidFill>
                  <a:srgbClr val="0070C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3" name="フリーフォーム: 図形 212">
                  <a:extLst>
                    <a:ext uri="{FF2B5EF4-FFF2-40B4-BE49-F238E27FC236}">
                      <a16:creationId xmlns:a16="http://schemas.microsoft.com/office/drawing/2014/main" id="{1F71344B-A20D-4C46-891B-F9180F580C37}"/>
                    </a:ext>
                  </a:extLst>
                </p:cNvPr>
                <p:cNvSpPr/>
                <p:nvPr/>
              </p:nvSpPr>
              <p:spPr>
                <a:xfrm>
                  <a:off x="3647167" y="3355392"/>
                  <a:ext cx="291942" cy="386440"/>
                </a:xfrm>
                <a:custGeom>
                  <a:avLst/>
                  <a:gdLst>
                    <a:gd name="connsiteX0" fmla="*/ 908 w 291942"/>
                    <a:gd name="connsiteY0" fmla="*/ 583 h 386440"/>
                    <a:gd name="connsiteX1" fmla="*/ 88221 w 291942"/>
                    <a:gd name="connsiteY1" fmla="*/ 52971 h 386440"/>
                    <a:gd name="connsiteX2" fmla="*/ 151721 w 291942"/>
                    <a:gd name="connsiteY2" fmla="*/ 114883 h 386440"/>
                    <a:gd name="connsiteX3" fmla="*/ 208871 w 291942"/>
                    <a:gd name="connsiteY3" fmla="*/ 191083 h 386440"/>
                    <a:gd name="connsiteX4" fmla="*/ 242208 w 291942"/>
                    <a:gd name="connsiteY4" fmla="*/ 272046 h 386440"/>
                    <a:gd name="connsiteX5" fmla="*/ 251733 w 291942"/>
                    <a:gd name="connsiteY5" fmla="*/ 311733 h 386440"/>
                    <a:gd name="connsiteX6" fmla="*/ 281896 w 291942"/>
                    <a:gd name="connsiteY6" fmla="*/ 372058 h 386440"/>
                    <a:gd name="connsiteX7" fmla="*/ 289833 w 291942"/>
                    <a:gd name="connsiteY7" fmla="*/ 375233 h 386440"/>
                    <a:gd name="connsiteX8" fmla="*/ 246971 w 291942"/>
                    <a:gd name="connsiteY8" fmla="*/ 243471 h 386440"/>
                    <a:gd name="connsiteX9" fmla="*/ 146958 w 291942"/>
                    <a:gd name="connsiteY9" fmla="*/ 87896 h 386440"/>
                    <a:gd name="connsiteX10" fmla="*/ 908 w 291942"/>
                    <a:gd name="connsiteY10" fmla="*/ 583 h 386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1942" h="386440">
                      <a:moveTo>
                        <a:pt x="908" y="583"/>
                      </a:moveTo>
                      <a:cubicBezTo>
                        <a:pt x="-8881" y="-5238"/>
                        <a:pt x="63086" y="33921"/>
                        <a:pt x="88221" y="52971"/>
                      </a:cubicBezTo>
                      <a:cubicBezTo>
                        <a:pt x="113356" y="72021"/>
                        <a:pt x="131613" y="91864"/>
                        <a:pt x="151721" y="114883"/>
                      </a:cubicBezTo>
                      <a:cubicBezTo>
                        <a:pt x="171829" y="137902"/>
                        <a:pt x="193790" y="164889"/>
                        <a:pt x="208871" y="191083"/>
                      </a:cubicBezTo>
                      <a:cubicBezTo>
                        <a:pt x="223952" y="217277"/>
                        <a:pt x="235064" y="251938"/>
                        <a:pt x="242208" y="272046"/>
                      </a:cubicBezTo>
                      <a:cubicBezTo>
                        <a:pt x="249352" y="292154"/>
                        <a:pt x="245118" y="295064"/>
                        <a:pt x="251733" y="311733"/>
                      </a:cubicBezTo>
                      <a:cubicBezTo>
                        <a:pt x="258348" y="328402"/>
                        <a:pt x="275546" y="361475"/>
                        <a:pt x="281896" y="372058"/>
                      </a:cubicBezTo>
                      <a:cubicBezTo>
                        <a:pt x="288246" y="382641"/>
                        <a:pt x="295654" y="396664"/>
                        <a:pt x="289833" y="375233"/>
                      </a:cubicBezTo>
                      <a:cubicBezTo>
                        <a:pt x="284012" y="353802"/>
                        <a:pt x="270783" y="291360"/>
                        <a:pt x="246971" y="243471"/>
                      </a:cubicBezTo>
                      <a:cubicBezTo>
                        <a:pt x="223159" y="195582"/>
                        <a:pt x="185058" y="126790"/>
                        <a:pt x="146958" y="87896"/>
                      </a:cubicBezTo>
                      <a:cubicBezTo>
                        <a:pt x="108858" y="49002"/>
                        <a:pt x="10697" y="6404"/>
                        <a:pt x="908" y="583"/>
                      </a:cubicBezTo>
                      <a:close/>
                    </a:path>
                  </a:pathLst>
                </a:custGeom>
                <a:solidFill>
                  <a:srgbClr val="0070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4" name="フリーフォーム: 図形 213">
                  <a:extLst>
                    <a:ext uri="{FF2B5EF4-FFF2-40B4-BE49-F238E27FC236}">
                      <a16:creationId xmlns:a16="http://schemas.microsoft.com/office/drawing/2014/main" id="{35837A7B-195E-45D0-8DA5-7904496E94DE}"/>
                    </a:ext>
                  </a:extLst>
                </p:cNvPr>
                <p:cNvSpPr/>
                <p:nvPr/>
              </p:nvSpPr>
              <p:spPr>
                <a:xfrm>
                  <a:off x="3644897" y="3646466"/>
                  <a:ext cx="152527" cy="372217"/>
                </a:xfrm>
                <a:custGeom>
                  <a:avLst/>
                  <a:gdLst>
                    <a:gd name="connsiteX0" fmla="*/ 3 w 152527"/>
                    <a:gd name="connsiteY0" fmla="*/ 22 h 372217"/>
                    <a:gd name="connsiteX1" fmla="*/ 77791 w 152527"/>
                    <a:gd name="connsiteY1" fmla="*/ 115909 h 372217"/>
                    <a:gd name="connsiteX2" fmla="*/ 133353 w 152527"/>
                    <a:gd name="connsiteY2" fmla="*/ 206397 h 372217"/>
                    <a:gd name="connsiteX3" fmla="*/ 152403 w 152527"/>
                    <a:gd name="connsiteY3" fmla="*/ 263547 h 372217"/>
                    <a:gd name="connsiteX4" fmla="*/ 139703 w 152527"/>
                    <a:gd name="connsiteY4" fmla="*/ 327047 h 372217"/>
                    <a:gd name="connsiteX5" fmla="*/ 104778 w 152527"/>
                    <a:gd name="connsiteY5" fmla="*/ 366734 h 372217"/>
                    <a:gd name="connsiteX6" fmla="*/ 103191 w 152527"/>
                    <a:gd name="connsiteY6" fmla="*/ 368322 h 372217"/>
                    <a:gd name="connsiteX7" fmla="*/ 127003 w 152527"/>
                    <a:gd name="connsiteY7" fmla="*/ 333397 h 372217"/>
                    <a:gd name="connsiteX8" fmla="*/ 106366 w 152527"/>
                    <a:gd name="connsiteY8" fmla="*/ 250847 h 372217"/>
                    <a:gd name="connsiteX9" fmla="*/ 80966 w 152527"/>
                    <a:gd name="connsiteY9" fmla="*/ 125434 h 372217"/>
                    <a:gd name="connsiteX10" fmla="*/ 3 w 152527"/>
                    <a:gd name="connsiteY10" fmla="*/ 22 h 37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527" h="372217">
                      <a:moveTo>
                        <a:pt x="3" y="22"/>
                      </a:moveTo>
                      <a:cubicBezTo>
                        <a:pt x="-526" y="-1565"/>
                        <a:pt x="55566" y="81513"/>
                        <a:pt x="77791" y="115909"/>
                      </a:cubicBezTo>
                      <a:cubicBezTo>
                        <a:pt x="100016" y="150305"/>
                        <a:pt x="120918" y="181791"/>
                        <a:pt x="133353" y="206397"/>
                      </a:cubicBezTo>
                      <a:cubicBezTo>
                        <a:pt x="145788" y="231003"/>
                        <a:pt x="151345" y="243439"/>
                        <a:pt x="152403" y="263547"/>
                      </a:cubicBezTo>
                      <a:cubicBezTo>
                        <a:pt x="153461" y="283655"/>
                        <a:pt x="147641" y="309849"/>
                        <a:pt x="139703" y="327047"/>
                      </a:cubicBezTo>
                      <a:cubicBezTo>
                        <a:pt x="131766" y="344245"/>
                        <a:pt x="110863" y="359855"/>
                        <a:pt x="104778" y="366734"/>
                      </a:cubicBezTo>
                      <a:cubicBezTo>
                        <a:pt x="98693" y="373613"/>
                        <a:pt x="99487" y="373878"/>
                        <a:pt x="103191" y="368322"/>
                      </a:cubicBezTo>
                      <a:cubicBezTo>
                        <a:pt x="106895" y="362766"/>
                        <a:pt x="126474" y="352976"/>
                        <a:pt x="127003" y="333397"/>
                      </a:cubicBezTo>
                      <a:cubicBezTo>
                        <a:pt x="127532" y="313818"/>
                        <a:pt x="114039" y="285508"/>
                        <a:pt x="106366" y="250847"/>
                      </a:cubicBezTo>
                      <a:cubicBezTo>
                        <a:pt x="98693" y="216187"/>
                        <a:pt x="95253" y="163534"/>
                        <a:pt x="80966" y="125434"/>
                      </a:cubicBezTo>
                      <a:cubicBezTo>
                        <a:pt x="66679" y="87334"/>
                        <a:pt x="532" y="1609"/>
                        <a:pt x="3" y="22"/>
                      </a:cubicBezTo>
                      <a:close/>
                    </a:path>
                  </a:pathLst>
                </a:custGeom>
                <a:solidFill>
                  <a:srgbClr val="0070C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5" name="フリーフォーム: 図形 214">
                  <a:extLst>
                    <a:ext uri="{FF2B5EF4-FFF2-40B4-BE49-F238E27FC236}">
                      <a16:creationId xmlns:a16="http://schemas.microsoft.com/office/drawing/2014/main" id="{A70364B5-8A2C-42BC-BD8C-0CA4CF5676C8}"/>
                    </a:ext>
                  </a:extLst>
                </p:cNvPr>
                <p:cNvSpPr/>
                <p:nvPr/>
              </p:nvSpPr>
              <p:spPr>
                <a:xfrm>
                  <a:off x="3510859" y="4187788"/>
                  <a:ext cx="221536" cy="59494"/>
                </a:xfrm>
                <a:custGeom>
                  <a:avLst/>
                  <a:gdLst>
                    <a:gd name="connsiteX0" fmla="*/ 691 w 221536"/>
                    <a:gd name="connsiteY0" fmla="*/ 58775 h 59494"/>
                    <a:gd name="connsiteX1" fmla="*/ 134041 w 221536"/>
                    <a:gd name="connsiteY1" fmla="*/ 50837 h 59494"/>
                    <a:gd name="connsiteX2" fmla="*/ 215004 w 221536"/>
                    <a:gd name="connsiteY2" fmla="*/ 37 h 59494"/>
                    <a:gd name="connsiteX3" fmla="*/ 195954 w 221536"/>
                    <a:gd name="connsiteY3" fmla="*/ 42900 h 59494"/>
                    <a:gd name="connsiteX4" fmla="*/ 691 w 221536"/>
                    <a:gd name="connsiteY4" fmla="*/ 58775 h 5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536" h="59494">
                      <a:moveTo>
                        <a:pt x="691" y="58775"/>
                      </a:moveTo>
                      <a:cubicBezTo>
                        <a:pt x="-9628" y="60098"/>
                        <a:pt x="98322" y="60627"/>
                        <a:pt x="134041" y="50837"/>
                      </a:cubicBezTo>
                      <a:cubicBezTo>
                        <a:pt x="169760" y="41047"/>
                        <a:pt x="204685" y="1360"/>
                        <a:pt x="215004" y="37"/>
                      </a:cubicBezTo>
                      <a:cubicBezTo>
                        <a:pt x="225323" y="-1286"/>
                        <a:pt x="226381" y="32581"/>
                        <a:pt x="195954" y="42900"/>
                      </a:cubicBezTo>
                      <a:cubicBezTo>
                        <a:pt x="165527" y="53219"/>
                        <a:pt x="11010" y="57452"/>
                        <a:pt x="691" y="5877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" name="フリーフォーム: 図形 217">
                  <a:extLst>
                    <a:ext uri="{FF2B5EF4-FFF2-40B4-BE49-F238E27FC236}">
                      <a16:creationId xmlns:a16="http://schemas.microsoft.com/office/drawing/2014/main" id="{DC44C983-62A6-43A0-9481-2C05B5658F48}"/>
                    </a:ext>
                  </a:extLst>
                </p:cNvPr>
                <p:cNvSpPr/>
                <p:nvPr/>
              </p:nvSpPr>
              <p:spPr>
                <a:xfrm>
                  <a:off x="3600972" y="3821479"/>
                  <a:ext cx="310359" cy="395295"/>
                </a:xfrm>
                <a:custGeom>
                  <a:avLst/>
                  <a:gdLst>
                    <a:gd name="connsiteX0" fmla="*/ 204266 w 310359"/>
                    <a:gd name="connsiteY0" fmla="*/ 48846 h 395295"/>
                    <a:gd name="connsiteX1" fmla="*/ 272528 w 310359"/>
                    <a:gd name="connsiteY1" fmla="*/ 28209 h 395295"/>
                    <a:gd name="connsiteX2" fmla="*/ 302691 w 310359"/>
                    <a:gd name="connsiteY2" fmla="*/ 1221 h 395295"/>
                    <a:gd name="connsiteX3" fmla="*/ 309041 w 310359"/>
                    <a:gd name="connsiteY3" fmla="*/ 71071 h 395295"/>
                    <a:gd name="connsiteX4" fmla="*/ 282053 w 310359"/>
                    <a:gd name="connsiteY4" fmla="*/ 198071 h 395295"/>
                    <a:gd name="connsiteX5" fmla="*/ 210616 w 310359"/>
                    <a:gd name="connsiteY5" fmla="*/ 312371 h 395295"/>
                    <a:gd name="connsiteX6" fmla="*/ 139178 w 310359"/>
                    <a:gd name="connsiteY6" fmla="*/ 369521 h 395295"/>
                    <a:gd name="connsiteX7" fmla="*/ 86791 w 310359"/>
                    <a:gd name="connsiteY7" fmla="*/ 388571 h 395295"/>
                    <a:gd name="connsiteX8" fmla="*/ 13766 w 310359"/>
                    <a:gd name="connsiteY8" fmla="*/ 394921 h 395295"/>
                    <a:gd name="connsiteX9" fmla="*/ 4241 w 310359"/>
                    <a:gd name="connsiteY9" fmla="*/ 379046 h 395295"/>
                    <a:gd name="connsiteX10" fmla="*/ 62978 w 310359"/>
                    <a:gd name="connsiteY10" fmla="*/ 339359 h 395295"/>
                    <a:gd name="connsiteX11" fmla="*/ 140766 w 310359"/>
                    <a:gd name="connsiteY11" fmla="*/ 275859 h 395295"/>
                    <a:gd name="connsiteX12" fmla="*/ 194741 w 310359"/>
                    <a:gd name="connsiteY12" fmla="*/ 186959 h 395295"/>
                    <a:gd name="connsiteX13" fmla="*/ 204266 w 310359"/>
                    <a:gd name="connsiteY13" fmla="*/ 48846 h 395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0359" h="395295">
                      <a:moveTo>
                        <a:pt x="204266" y="48846"/>
                      </a:moveTo>
                      <a:cubicBezTo>
                        <a:pt x="217230" y="22388"/>
                        <a:pt x="256124" y="36146"/>
                        <a:pt x="272528" y="28209"/>
                      </a:cubicBezTo>
                      <a:cubicBezTo>
                        <a:pt x="288932" y="20271"/>
                        <a:pt x="296606" y="-5923"/>
                        <a:pt x="302691" y="1221"/>
                      </a:cubicBezTo>
                      <a:cubicBezTo>
                        <a:pt x="308776" y="8365"/>
                        <a:pt x="312481" y="38263"/>
                        <a:pt x="309041" y="71071"/>
                      </a:cubicBezTo>
                      <a:cubicBezTo>
                        <a:pt x="305601" y="103879"/>
                        <a:pt x="298457" y="157854"/>
                        <a:pt x="282053" y="198071"/>
                      </a:cubicBezTo>
                      <a:cubicBezTo>
                        <a:pt x="265649" y="238288"/>
                        <a:pt x="234428" y="283796"/>
                        <a:pt x="210616" y="312371"/>
                      </a:cubicBezTo>
                      <a:cubicBezTo>
                        <a:pt x="186804" y="340946"/>
                        <a:pt x="159815" y="356821"/>
                        <a:pt x="139178" y="369521"/>
                      </a:cubicBezTo>
                      <a:cubicBezTo>
                        <a:pt x="118541" y="382221"/>
                        <a:pt x="107693" y="384338"/>
                        <a:pt x="86791" y="388571"/>
                      </a:cubicBezTo>
                      <a:cubicBezTo>
                        <a:pt x="65889" y="392804"/>
                        <a:pt x="27524" y="396508"/>
                        <a:pt x="13766" y="394921"/>
                      </a:cubicBezTo>
                      <a:cubicBezTo>
                        <a:pt x="8" y="393334"/>
                        <a:pt x="-3961" y="388306"/>
                        <a:pt x="4241" y="379046"/>
                      </a:cubicBezTo>
                      <a:cubicBezTo>
                        <a:pt x="12443" y="369786"/>
                        <a:pt x="40224" y="356557"/>
                        <a:pt x="62978" y="339359"/>
                      </a:cubicBezTo>
                      <a:cubicBezTo>
                        <a:pt x="85732" y="322161"/>
                        <a:pt x="118806" y="301259"/>
                        <a:pt x="140766" y="275859"/>
                      </a:cubicBezTo>
                      <a:cubicBezTo>
                        <a:pt x="162726" y="250459"/>
                        <a:pt x="182041" y="221884"/>
                        <a:pt x="194741" y="186959"/>
                      </a:cubicBezTo>
                      <a:cubicBezTo>
                        <a:pt x="207441" y="152034"/>
                        <a:pt x="191302" y="75304"/>
                        <a:pt x="204266" y="48846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9" name="フリーフォーム: 図形 218">
                  <a:extLst>
                    <a:ext uri="{FF2B5EF4-FFF2-40B4-BE49-F238E27FC236}">
                      <a16:creationId xmlns:a16="http://schemas.microsoft.com/office/drawing/2014/main" id="{5D32EDE2-FD85-4352-8456-F5D13D605CC6}"/>
                    </a:ext>
                  </a:extLst>
                </p:cNvPr>
                <p:cNvSpPr/>
                <p:nvPr/>
              </p:nvSpPr>
              <p:spPr>
                <a:xfrm>
                  <a:off x="3635431" y="4046862"/>
                  <a:ext cx="111335" cy="110813"/>
                </a:xfrm>
                <a:custGeom>
                  <a:avLst/>
                  <a:gdLst>
                    <a:gd name="connsiteX0" fmla="*/ 101914 w 102180"/>
                    <a:gd name="connsiteY0" fmla="*/ 89 h 101701"/>
                    <a:gd name="connsiteX1" fmla="*/ 74927 w 102180"/>
                    <a:gd name="connsiteY1" fmla="*/ 57239 h 101701"/>
                    <a:gd name="connsiteX2" fmla="*/ 52702 w 102180"/>
                    <a:gd name="connsiteY2" fmla="*/ 77876 h 101701"/>
                    <a:gd name="connsiteX3" fmla="*/ 314 w 102180"/>
                    <a:gd name="connsiteY3" fmla="*/ 101689 h 101701"/>
                    <a:gd name="connsiteX4" fmla="*/ 32064 w 102180"/>
                    <a:gd name="connsiteY4" fmla="*/ 74701 h 101701"/>
                    <a:gd name="connsiteX5" fmla="*/ 57464 w 102180"/>
                    <a:gd name="connsiteY5" fmla="*/ 44539 h 101701"/>
                    <a:gd name="connsiteX6" fmla="*/ 101914 w 102180"/>
                    <a:gd name="connsiteY6" fmla="*/ 89 h 10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180" h="101701">
                      <a:moveTo>
                        <a:pt x="101914" y="89"/>
                      </a:moveTo>
                      <a:cubicBezTo>
                        <a:pt x="104824" y="2206"/>
                        <a:pt x="83129" y="44275"/>
                        <a:pt x="74927" y="57239"/>
                      </a:cubicBezTo>
                      <a:cubicBezTo>
                        <a:pt x="66725" y="70203"/>
                        <a:pt x="65137" y="70468"/>
                        <a:pt x="52702" y="77876"/>
                      </a:cubicBezTo>
                      <a:cubicBezTo>
                        <a:pt x="40267" y="85284"/>
                        <a:pt x="3754" y="102218"/>
                        <a:pt x="314" y="101689"/>
                      </a:cubicBezTo>
                      <a:cubicBezTo>
                        <a:pt x="-3126" y="101160"/>
                        <a:pt x="22539" y="84226"/>
                        <a:pt x="32064" y="74701"/>
                      </a:cubicBezTo>
                      <a:cubicBezTo>
                        <a:pt x="41589" y="65176"/>
                        <a:pt x="47145" y="54858"/>
                        <a:pt x="57464" y="44539"/>
                      </a:cubicBezTo>
                      <a:cubicBezTo>
                        <a:pt x="67783" y="34220"/>
                        <a:pt x="99004" y="-2028"/>
                        <a:pt x="101914" y="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" name="フリーフォーム: 図形 220">
                  <a:extLst>
                    <a:ext uri="{FF2B5EF4-FFF2-40B4-BE49-F238E27FC236}">
                      <a16:creationId xmlns:a16="http://schemas.microsoft.com/office/drawing/2014/main" id="{200A9EEF-FA4C-4E22-A0F2-52974E874AB1}"/>
                    </a:ext>
                  </a:extLst>
                </p:cNvPr>
                <p:cNvSpPr/>
                <p:nvPr/>
              </p:nvSpPr>
              <p:spPr>
                <a:xfrm>
                  <a:off x="3670039" y="4070917"/>
                  <a:ext cx="62356" cy="62064"/>
                </a:xfrm>
                <a:custGeom>
                  <a:avLst/>
                  <a:gdLst>
                    <a:gd name="connsiteX0" fmla="*/ 101914 w 102180"/>
                    <a:gd name="connsiteY0" fmla="*/ 89 h 101701"/>
                    <a:gd name="connsiteX1" fmla="*/ 74927 w 102180"/>
                    <a:gd name="connsiteY1" fmla="*/ 57239 h 101701"/>
                    <a:gd name="connsiteX2" fmla="*/ 52702 w 102180"/>
                    <a:gd name="connsiteY2" fmla="*/ 77876 h 101701"/>
                    <a:gd name="connsiteX3" fmla="*/ 314 w 102180"/>
                    <a:gd name="connsiteY3" fmla="*/ 101689 h 101701"/>
                    <a:gd name="connsiteX4" fmla="*/ 32064 w 102180"/>
                    <a:gd name="connsiteY4" fmla="*/ 74701 h 101701"/>
                    <a:gd name="connsiteX5" fmla="*/ 57464 w 102180"/>
                    <a:gd name="connsiteY5" fmla="*/ 44539 h 101701"/>
                    <a:gd name="connsiteX6" fmla="*/ 101914 w 102180"/>
                    <a:gd name="connsiteY6" fmla="*/ 89 h 10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180" h="101701">
                      <a:moveTo>
                        <a:pt x="101914" y="89"/>
                      </a:moveTo>
                      <a:cubicBezTo>
                        <a:pt x="104824" y="2206"/>
                        <a:pt x="83129" y="44275"/>
                        <a:pt x="74927" y="57239"/>
                      </a:cubicBezTo>
                      <a:cubicBezTo>
                        <a:pt x="66725" y="70203"/>
                        <a:pt x="65137" y="70468"/>
                        <a:pt x="52702" y="77876"/>
                      </a:cubicBezTo>
                      <a:cubicBezTo>
                        <a:pt x="40267" y="85284"/>
                        <a:pt x="3754" y="102218"/>
                        <a:pt x="314" y="101689"/>
                      </a:cubicBezTo>
                      <a:cubicBezTo>
                        <a:pt x="-3126" y="101160"/>
                        <a:pt x="22539" y="84226"/>
                        <a:pt x="32064" y="74701"/>
                      </a:cubicBezTo>
                      <a:cubicBezTo>
                        <a:pt x="41589" y="65176"/>
                        <a:pt x="47145" y="54858"/>
                        <a:pt x="57464" y="44539"/>
                      </a:cubicBezTo>
                      <a:cubicBezTo>
                        <a:pt x="67783" y="34220"/>
                        <a:pt x="99004" y="-2028"/>
                        <a:pt x="101914" y="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" name="楕円 222">
                  <a:extLst>
                    <a:ext uri="{FF2B5EF4-FFF2-40B4-BE49-F238E27FC236}">
                      <a16:creationId xmlns:a16="http://schemas.microsoft.com/office/drawing/2014/main" id="{9E6CC3B5-BA3F-43C2-B24C-06CE42136CC7}"/>
                    </a:ext>
                  </a:extLst>
                </p:cNvPr>
                <p:cNvSpPr/>
                <p:nvPr/>
              </p:nvSpPr>
              <p:spPr>
                <a:xfrm rot="2688605">
                  <a:off x="3033321" y="3573945"/>
                  <a:ext cx="689653" cy="56409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" name="楕円 223">
                  <a:extLst>
                    <a:ext uri="{FF2B5EF4-FFF2-40B4-BE49-F238E27FC236}">
                      <a16:creationId xmlns:a16="http://schemas.microsoft.com/office/drawing/2014/main" id="{645C089E-26D5-45F8-A1FE-20486AFA5D6C}"/>
                    </a:ext>
                  </a:extLst>
                </p:cNvPr>
                <p:cNvSpPr/>
                <p:nvPr/>
              </p:nvSpPr>
              <p:spPr>
                <a:xfrm rot="2688605">
                  <a:off x="3142149" y="3668124"/>
                  <a:ext cx="470874" cy="38514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" name="楕円 224">
                  <a:extLst>
                    <a:ext uri="{FF2B5EF4-FFF2-40B4-BE49-F238E27FC236}">
                      <a16:creationId xmlns:a16="http://schemas.microsoft.com/office/drawing/2014/main" id="{A08D39B2-FF8F-4215-BF92-4476D2578AE8}"/>
                    </a:ext>
                  </a:extLst>
                </p:cNvPr>
                <p:cNvSpPr/>
                <p:nvPr/>
              </p:nvSpPr>
              <p:spPr>
                <a:xfrm rot="2688605">
                  <a:off x="3274216" y="3785840"/>
                  <a:ext cx="191348" cy="15651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36844922-9BAF-4FE8-8E86-C3362C8E84D7}"/>
                  </a:ext>
                </a:extLst>
              </p:cNvPr>
              <p:cNvSpPr/>
              <p:nvPr/>
            </p:nvSpPr>
            <p:spPr>
              <a:xfrm>
                <a:off x="3170651" y="4250205"/>
                <a:ext cx="514137" cy="106052"/>
              </a:xfrm>
              <a:custGeom>
                <a:avLst/>
                <a:gdLst>
                  <a:gd name="connsiteX0" fmla="*/ 510232 w 514137"/>
                  <a:gd name="connsiteY0" fmla="*/ 62 h 106052"/>
                  <a:gd name="connsiteX1" fmla="*/ 493299 w 514137"/>
                  <a:gd name="connsiteY1" fmla="*/ 48745 h 106052"/>
                  <a:gd name="connsiteX2" fmla="*/ 434032 w 514137"/>
                  <a:gd name="connsiteY2" fmla="*/ 84728 h 106052"/>
                  <a:gd name="connsiteX3" fmla="*/ 309149 w 514137"/>
                  <a:gd name="connsiteY3" fmla="*/ 105895 h 106052"/>
                  <a:gd name="connsiteX4" fmla="*/ 141932 w 514137"/>
                  <a:gd name="connsiteY4" fmla="*/ 74145 h 106052"/>
                  <a:gd name="connsiteX5" fmla="*/ 116 w 514137"/>
                  <a:gd name="connsiteY5" fmla="*/ 38162 h 106052"/>
                  <a:gd name="connsiteX6" fmla="*/ 120766 w 514137"/>
                  <a:gd name="connsiteY6" fmla="*/ 42395 h 106052"/>
                  <a:gd name="connsiteX7" fmla="*/ 281632 w 514137"/>
                  <a:gd name="connsiteY7" fmla="*/ 67795 h 106052"/>
                  <a:gd name="connsiteX8" fmla="*/ 425566 w 514137"/>
                  <a:gd name="connsiteY8" fmla="*/ 59328 h 106052"/>
                  <a:gd name="connsiteX9" fmla="*/ 510232 w 514137"/>
                  <a:gd name="connsiteY9" fmla="*/ 62 h 106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137" h="106052">
                    <a:moveTo>
                      <a:pt x="510232" y="62"/>
                    </a:moveTo>
                    <a:cubicBezTo>
                      <a:pt x="521521" y="-1702"/>
                      <a:pt x="505999" y="34634"/>
                      <a:pt x="493299" y="48745"/>
                    </a:cubicBezTo>
                    <a:cubicBezTo>
                      <a:pt x="480599" y="62856"/>
                      <a:pt x="464724" y="75203"/>
                      <a:pt x="434032" y="84728"/>
                    </a:cubicBezTo>
                    <a:cubicBezTo>
                      <a:pt x="403340" y="94253"/>
                      <a:pt x="357832" y="107659"/>
                      <a:pt x="309149" y="105895"/>
                    </a:cubicBezTo>
                    <a:cubicBezTo>
                      <a:pt x="260466" y="104131"/>
                      <a:pt x="193437" y="85434"/>
                      <a:pt x="141932" y="74145"/>
                    </a:cubicBezTo>
                    <a:cubicBezTo>
                      <a:pt x="90427" y="62856"/>
                      <a:pt x="3644" y="43454"/>
                      <a:pt x="116" y="38162"/>
                    </a:cubicBezTo>
                    <a:cubicBezTo>
                      <a:pt x="-3412" y="32870"/>
                      <a:pt x="73847" y="37456"/>
                      <a:pt x="120766" y="42395"/>
                    </a:cubicBezTo>
                    <a:cubicBezTo>
                      <a:pt x="167685" y="47334"/>
                      <a:pt x="230832" y="64973"/>
                      <a:pt x="281632" y="67795"/>
                    </a:cubicBezTo>
                    <a:cubicBezTo>
                      <a:pt x="332432" y="70617"/>
                      <a:pt x="389935" y="69206"/>
                      <a:pt x="425566" y="59328"/>
                    </a:cubicBezTo>
                    <a:cubicBezTo>
                      <a:pt x="461197" y="49450"/>
                      <a:pt x="498943" y="1826"/>
                      <a:pt x="510232" y="6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6" name="グループ化 235">
              <a:extLst>
                <a:ext uri="{FF2B5EF4-FFF2-40B4-BE49-F238E27FC236}">
                  <a16:creationId xmlns:a16="http://schemas.microsoft.com/office/drawing/2014/main" id="{C6A6ED11-F1EF-4FA5-9DE7-59ADD11F4739}"/>
                </a:ext>
              </a:extLst>
            </p:cNvPr>
            <p:cNvGrpSpPr/>
            <p:nvPr/>
          </p:nvGrpSpPr>
          <p:grpSpPr>
            <a:xfrm>
              <a:off x="1723302" y="4257634"/>
              <a:ext cx="835043" cy="262246"/>
              <a:chOff x="2645678" y="4257634"/>
              <a:chExt cx="835043" cy="262246"/>
            </a:xfrm>
          </p:grpSpPr>
          <p:grpSp>
            <p:nvGrpSpPr>
              <p:cNvPr id="234" name="グループ化 233">
                <a:extLst>
                  <a:ext uri="{FF2B5EF4-FFF2-40B4-BE49-F238E27FC236}">
                    <a16:creationId xmlns:a16="http://schemas.microsoft.com/office/drawing/2014/main" id="{42ADC59F-3A80-4341-A236-AA62F1C921BC}"/>
                  </a:ext>
                </a:extLst>
              </p:cNvPr>
              <p:cNvGrpSpPr/>
              <p:nvPr/>
            </p:nvGrpSpPr>
            <p:grpSpPr>
              <a:xfrm>
                <a:off x="2645678" y="4257634"/>
                <a:ext cx="818457" cy="262246"/>
                <a:chOff x="2993807" y="4257634"/>
                <a:chExt cx="818457" cy="262246"/>
              </a:xfrm>
            </p:grpSpPr>
            <p:sp>
              <p:nvSpPr>
                <p:cNvPr id="226" name="フリーフォーム: 図形 225">
                  <a:extLst>
                    <a:ext uri="{FF2B5EF4-FFF2-40B4-BE49-F238E27FC236}">
                      <a16:creationId xmlns:a16="http://schemas.microsoft.com/office/drawing/2014/main" id="{49C93C04-3638-420A-A582-63E2B1DB7DCB}"/>
                    </a:ext>
                  </a:extLst>
                </p:cNvPr>
                <p:cNvSpPr/>
                <p:nvPr/>
              </p:nvSpPr>
              <p:spPr>
                <a:xfrm>
                  <a:off x="2993807" y="4257634"/>
                  <a:ext cx="234210" cy="188840"/>
                </a:xfrm>
                <a:custGeom>
                  <a:avLst/>
                  <a:gdLst>
                    <a:gd name="connsiteX0" fmla="*/ 234110 w 234210"/>
                    <a:gd name="connsiteY0" fmla="*/ 39199 h 188840"/>
                    <a:gd name="connsiteX1" fmla="*/ 128276 w 234210"/>
                    <a:gd name="connsiteY1" fmla="*/ 9566 h 188840"/>
                    <a:gd name="connsiteX2" fmla="*/ 18210 w 234210"/>
                    <a:gd name="connsiteY2" fmla="*/ 26499 h 188840"/>
                    <a:gd name="connsiteX3" fmla="*/ 1276 w 234210"/>
                    <a:gd name="connsiteY3" fmla="*/ 75183 h 188840"/>
                    <a:gd name="connsiteX4" fmla="*/ 30910 w 234210"/>
                    <a:gd name="connsiteY4" fmla="*/ 123866 h 188840"/>
                    <a:gd name="connsiteX5" fmla="*/ 219293 w 234210"/>
                    <a:gd name="connsiteY5" fmla="*/ 187366 h 188840"/>
                    <a:gd name="connsiteX6" fmla="*/ 185426 w 234210"/>
                    <a:gd name="connsiteY6" fmla="*/ 166199 h 188840"/>
                    <a:gd name="connsiteX7" fmla="*/ 170610 w 234210"/>
                    <a:gd name="connsiteY7" fmla="*/ 138683 h 188840"/>
                    <a:gd name="connsiteX8" fmla="*/ 18210 w 234210"/>
                    <a:gd name="connsiteY8" fmla="*/ 138683 h 188840"/>
                    <a:gd name="connsiteX9" fmla="*/ 22443 w 234210"/>
                    <a:gd name="connsiteY9" fmla="*/ 81533 h 188840"/>
                    <a:gd name="connsiteX10" fmla="*/ 45726 w 234210"/>
                    <a:gd name="connsiteY10" fmla="*/ 5333 h 188840"/>
                    <a:gd name="connsiteX11" fmla="*/ 109226 w 234210"/>
                    <a:gd name="connsiteY11" fmla="*/ 9566 h 188840"/>
                    <a:gd name="connsiteX12" fmla="*/ 234110 w 234210"/>
                    <a:gd name="connsiteY12" fmla="*/ 39199 h 18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4210" h="188840">
                      <a:moveTo>
                        <a:pt x="234110" y="39199"/>
                      </a:moveTo>
                      <a:cubicBezTo>
                        <a:pt x="237285" y="39199"/>
                        <a:pt x="164259" y="11683"/>
                        <a:pt x="128276" y="9566"/>
                      </a:cubicBezTo>
                      <a:cubicBezTo>
                        <a:pt x="92293" y="7449"/>
                        <a:pt x="39377" y="15563"/>
                        <a:pt x="18210" y="26499"/>
                      </a:cubicBezTo>
                      <a:cubicBezTo>
                        <a:pt x="-2957" y="37435"/>
                        <a:pt x="-841" y="58955"/>
                        <a:pt x="1276" y="75183"/>
                      </a:cubicBezTo>
                      <a:cubicBezTo>
                        <a:pt x="3393" y="91411"/>
                        <a:pt x="-5426" y="105169"/>
                        <a:pt x="30910" y="123866"/>
                      </a:cubicBezTo>
                      <a:cubicBezTo>
                        <a:pt x="67246" y="142563"/>
                        <a:pt x="193540" y="180311"/>
                        <a:pt x="219293" y="187366"/>
                      </a:cubicBezTo>
                      <a:cubicBezTo>
                        <a:pt x="245046" y="194421"/>
                        <a:pt x="193540" y="174313"/>
                        <a:pt x="185426" y="166199"/>
                      </a:cubicBezTo>
                      <a:cubicBezTo>
                        <a:pt x="177312" y="158085"/>
                        <a:pt x="198479" y="143269"/>
                        <a:pt x="170610" y="138683"/>
                      </a:cubicBezTo>
                      <a:cubicBezTo>
                        <a:pt x="142741" y="134097"/>
                        <a:pt x="42904" y="148208"/>
                        <a:pt x="18210" y="138683"/>
                      </a:cubicBezTo>
                      <a:cubicBezTo>
                        <a:pt x="-6484" y="129158"/>
                        <a:pt x="17857" y="103758"/>
                        <a:pt x="22443" y="81533"/>
                      </a:cubicBezTo>
                      <a:cubicBezTo>
                        <a:pt x="27029" y="59308"/>
                        <a:pt x="31262" y="17327"/>
                        <a:pt x="45726" y="5333"/>
                      </a:cubicBezTo>
                      <a:cubicBezTo>
                        <a:pt x="60190" y="-6661"/>
                        <a:pt x="81004" y="4627"/>
                        <a:pt x="109226" y="9566"/>
                      </a:cubicBezTo>
                      <a:cubicBezTo>
                        <a:pt x="137448" y="14505"/>
                        <a:pt x="230935" y="39199"/>
                        <a:pt x="234110" y="391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" name="フリーフォーム: 図形 226">
                  <a:extLst>
                    <a:ext uri="{FF2B5EF4-FFF2-40B4-BE49-F238E27FC236}">
                      <a16:creationId xmlns:a16="http://schemas.microsoft.com/office/drawing/2014/main" id="{7723E6DC-BD88-40D5-97F2-E52A92CCA7A3}"/>
                    </a:ext>
                  </a:extLst>
                </p:cNvPr>
                <p:cNvSpPr/>
                <p:nvPr/>
              </p:nvSpPr>
              <p:spPr>
                <a:xfrm>
                  <a:off x="3151716" y="4383305"/>
                  <a:ext cx="382847" cy="110544"/>
                </a:xfrm>
                <a:custGeom>
                  <a:avLst/>
                  <a:gdLst>
                    <a:gd name="connsiteX0" fmla="*/ 1 w 382847"/>
                    <a:gd name="connsiteY0" fmla="*/ 21478 h 110544"/>
                    <a:gd name="connsiteX1" fmla="*/ 101601 w 382847"/>
                    <a:gd name="connsiteY1" fmla="*/ 312 h 110544"/>
                    <a:gd name="connsiteX2" fmla="*/ 234951 w 382847"/>
                    <a:gd name="connsiteY2" fmla="*/ 10895 h 110544"/>
                    <a:gd name="connsiteX3" fmla="*/ 319617 w 382847"/>
                    <a:gd name="connsiteY3" fmla="*/ 38412 h 110544"/>
                    <a:gd name="connsiteX4" fmla="*/ 381001 w 382847"/>
                    <a:gd name="connsiteY4" fmla="*/ 110378 h 110544"/>
                    <a:gd name="connsiteX5" fmla="*/ 357717 w 382847"/>
                    <a:gd name="connsiteY5" fmla="*/ 57462 h 110544"/>
                    <a:gd name="connsiteX6" fmla="*/ 266701 w 382847"/>
                    <a:gd name="connsiteY6" fmla="*/ 32062 h 110544"/>
                    <a:gd name="connsiteX7" fmla="*/ 184151 w 382847"/>
                    <a:gd name="connsiteY7" fmla="*/ 38412 h 110544"/>
                    <a:gd name="connsiteX8" fmla="*/ 99484 w 382847"/>
                    <a:gd name="connsiteY8" fmla="*/ 19362 h 110544"/>
                    <a:gd name="connsiteX9" fmla="*/ 1 w 382847"/>
                    <a:gd name="connsiteY9" fmla="*/ 21478 h 11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847" h="110544">
                      <a:moveTo>
                        <a:pt x="1" y="21478"/>
                      </a:moveTo>
                      <a:cubicBezTo>
                        <a:pt x="354" y="18303"/>
                        <a:pt x="62443" y="2076"/>
                        <a:pt x="101601" y="312"/>
                      </a:cubicBezTo>
                      <a:cubicBezTo>
                        <a:pt x="140759" y="-1452"/>
                        <a:pt x="198615" y="4545"/>
                        <a:pt x="234951" y="10895"/>
                      </a:cubicBezTo>
                      <a:cubicBezTo>
                        <a:pt x="271287" y="17245"/>
                        <a:pt x="295275" y="21832"/>
                        <a:pt x="319617" y="38412"/>
                      </a:cubicBezTo>
                      <a:cubicBezTo>
                        <a:pt x="343959" y="54993"/>
                        <a:pt x="374651" y="107203"/>
                        <a:pt x="381001" y="110378"/>
                      </a:cubicBezTo>
                      <a:cubicBezTo>
                        <a:pt x="387351" y="113553"/>
                        <a:pt x="376767" y="70515"/>
                        <a:pt x="357717" y="57462"/>
                      </a:cubicBezTo>
                      <a:cubicBezTo>
                        <a:pt x="338667" y="44409"/>
                        <a:pt x="295629" y="35237"/>
                        <a:pt x="266701" y="32062"/>
                      </a:cubicBezTo>
                      <a:cubicBezTo>
                        <a:pt x="237773" y="28887"/>
                        <a:pt x="212020" y="40529"/>
                        <a:pt x="184151" y="38412"/>
                      </a:cubicBezTo>
                      <a:cubicBezTo>
                        <a:pt x="156282" y="36295"/>
                        <a:pt x="124531" y="23595"/>
                        <a:pt x="99484" y="19362"/>
                      </a:cubicBezTo>
                      <a:cubicBezTo>
                        <a:pt x="74437" y="15129"/>
                        <a:pt x="-352" y="24653"/>
                        <a:pt x="1" y="2147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" name="フリーフォーム: 図形 229">
                  <a:extLst>
                    <a:ext uri="{FF2B5EF4-FFF2-40B4-BE49-F238E27FC236}">
                      <a16:creationId xmlns:a16="http://schemas.microsoft.com/office/drawing/2014/main" id="{540BB926-F0D3-4C3E-BE98-D4F2860436A7}"/>
                    </a:ext>
                  </a:extLst>
                </p:cNvPr>
                <p:cNvSpPr/>
                <p:nvPr/>
              </p:nvSpPr>
              <p:spPr>
                <a:xfrm>
                  <a:off x="3526213" y="4444998"/>
                  <a:ext cx="286051" cy="74882"/>
                </a:xfrm>
                <a:custGeom>
                  <a:avLst/>
                  <a:gdLst>
                    <a:gd name="connsiteX0" fmla="*/ 2270 w 286051"/>
                    <a:gd name="connsiteY0" fmla="*/ 2 h 74882"/>
                    <a:gd name="connsiteX1" fmla="*/ 31904 w 286051"/>
                    <a:gd name="connsiteY1" fmla="*/ 50802 h 74882"/>
                    <a:gd name="connsiteX2" fmla="*/ 122920 w 286051"/>
                    <a:gd name="connsiteY2" fmla="*/ 71969 h 74882"/>
                    <a:gd name="connsiteX3" fmla="*/ 230870 w 286051"/>
                    <a:gd name="connsiteY3" fmla="*/ 67735 h 74882"/>
                    <a:gd name="connsiteX4" fmla="*/ 285904 w 286051"/>
                    <a:gd name="connsiteY4" fmla="*/ 8469 h 74882"/>
                    <a:gd name="connsiteX5" fmla="*/ 245687 w 286051"/>
                    <a:gd name="connsiteY5" fmla="*/ 21169 h 74882"/>
                    <a:gd name="connsiteX6" fmla="*/ 205470 w 286051"/>
                    <a:gd name="connsiteY6" fmla="*/ 52919 h 74882"/>
                    <a:gd name="connsiteX7" fmla="*/ 146204 w 286051"/>
                    <a:gd name="connsiteY7" fmla="*/ 74085 h 74882"/>
                    <a:gd name="connsiteX8" fmla="*/ 84820 w 286051"/>
                    <a:gd name="connsiteY8" fmla="*/ 48685 h 74882"/>
                    <a:gd name="connsiteX9" fmla="*/ 2270 w 286051"/>
                    <a:gd name="connsiteY9" fmla="*/ 2 h 7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6051" h="74882">
                      <a:moveTo>
                        <a:pt x="2270" y="2"/>
                      </a:moveTo>
                      <a:cubicBezTo>
                        <a:pt x="-6549" y="355"/>
                        <a:pt x="11796" y="38808"/>
                        <a:pt x="31904" y="50802"/>
                      </a:cubicBezTo>
                      <a:cubicBezTo>
                        <a:pt x="52012" y="62797"/>
                        <a:pt x="89759" y="69147"/>
                        <a:pt x="122920" y="71969"/>
                      </a:cubicBezTo>
                      <a:cubicBezTo>
                        <a:pt x="156081" y="74791"/>
                        <a:pt x="203706" y="78318"/>
                        <a:pt x="230870" y="67735"/>
                      </a:cubicBezTo>
                      <a:cubicBezTo>
                        <a:pt x="258034" y="57152"/>
                        <a:pt x="283435" y="16230"/>
                        <a:pt x="285904" y="8469"/>
                      </a:cubicBezTo>
                      <a:cubicBezTo>
                        <a:pt x="288374" y="708"/>
                        <a:pt x="259093" y="13761"/>
                        <a:pt x="245687" y="21169"/>
                      </a:cubicBezTo>
                      <a:cubicBezTo>
                        <a:pt x="232281" y="28577"/>
                        <a:pt x="222050" y="44100"/>
                        <a:pt x="205470" y="52919"/>
                      </a:cubicBezTo>
                      <a:cubicBezTo>
                        <a:pt x="188890" y="61738"/>
                        <a:pt x="166312" y="74791"/>
                        <a:pt x="146204" y="74085"/>
                      </a:cubicBezTo>
                      <a:cubicBezTo>
                        <a:pt x="126096" y="73379"/>
                        <a:pt x="103870" y="57857"/>
                        <a:pt x="84820" y="48685"/>
                      </a:cubicBezTo>
                      <a:cubicBezTo>
                        <a:pt x="65770" y="39513"/>
                        <a:pt x="11089" y="-351"/>
                        <a:pt x="2270" y="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" name="フリーフォーム: 図形 230">
                  <a:extLst>
                    <a:ext uri="{FF2B5EF4-FFF2-40B4-BE49-F238E27FC236}">
                      <a16:creationId xmlns:a16="http://schemas.microsoft.com/office/drawing/2014/main" id="{6F5D1A6B-8A93-400B-8F08-75F4D885F611}"/>
                    </a:ext>
                  </a:extLst>
                </p:cNvPr>
                <p:cNvSpPr/>
                <p:nvPr/>
              </p:nvSpPr>
              <p:spPr>
                <a:xfrm>
                  <a:off x="3521330" y="4409823"/>
                  <a:ext cx="280232" cy="42314"/>
                </a:xfrm>
                <a:custGeom>
                  <a:avLst/>
                  <a:gdLst>
                    <a:gd name="connsiteX0" fmla="*/ 2920 w 280232"/>
                    <a:gd name="connsiteY0" fmla="*/ 39410 h 42314"/>
                    <a:gd name="connsiteX1" fmla="*/ 55837 w 280232"/>
                    <a:gd name="connsiteY1" fmla="*/ 28827 h 42314"/>
                    <a:gd name="connsiteX2" fmla="*/ 151087 w 280232"/>
                    <a:gd name="connsiteY2" fmla="*/ 41527 h 42314"/>
                    <a:gd name="connsiteX3" fmla="*/ 206120 w 280232"/>
                    <a:gd name="connsiteY3" fmla="*/ 1310 h 42314"/>
                    <a:gd name="connsiteX4" fmla="*/ 280203 w 280232"/>
                    <a:gd name="connsiteY4" fmla="*/ 9777 h 42314"/>
                    <a:gd name="connsiteX5" fmla="*/ 214587 w 280232"/>
                    <a:gd name="connsiteY5" fmla="*/ 9777 h 42314"/>
                    <a:gd name="connsiteX6" fmla="*/ 174370 w 280232"/>
                    <a:gd name="connsiteY6" fmla="*/ 5544 h 42314"/>
                    <a:gd name="connsiteX7" fmla="*/ 142620 w 280232"/>
                    <a:gd name="connsiteY7" fmla="*/ 18244 h 42314"/>
                    <a:gd name="connsiteX8" fmla="*/ 2920 w 280232"/>
                    <a:gd name="connsiteY8" fmla="*/ 39410 h 42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0232" h="42314">
                      <a:moveTo>
                        <a:pt x="2920" y="39410"/>
                      </a:moveTo>
                      <a:cubicBezTo>
                        <a:pt x="-11544" y="41174"/>
                        <a:pt x="31143" y="28474"/>
                        <a:pt x="55837" y="28827"/>
                      </a:cubicBezTo>
                      <a:cubicBezTo>
                        <a:pt x="80531" y="29180"/>
                        <a:pt x="126040" y="46113"/>
                        <a:pt x="151087" y="41527"/>
                      </a:cubicBezTo>
                      <a:cubicBezTo>
                        <a:pt x="176134" y="36941"/>
                        <a:pt x="184601" y="6602"/>
                        <a:pt x="206120" y="1310"/>
                      </a:cubicBezTo>
                      <a:cubicBezTo>
                        <a:pt x="227639" y="-3982"/>
                        <a:pt x="278792" y="8366"/>
                        <a:pt x="280203" y="9777"/>
                      </a:cubicBezTo>
                      <a:cubicBezTo>
                        <a:pt x="281614" y="11188"/>
                        <a:pt x="232226" y="10482"/>
                        <a:pt x="214587" y="9777"/>
                      </a:cubicBezTo>
                      <a:cubicBezTo>
                        <a:pt x="196948" y="9072"/>
                        <a:pt x="186364" y="4133"/>
                        <a:pt x="174370" y="5544"/>
                      </a:cubicBezTo>
                      <a:cubicBezTo>
                        <a:pt x="162376" y="6955"/>
                        <a:pt x="166256" y="11894"/>
                        <a:pt x="142620" y="18244"/>
                      </a:cubicBezTo>
                      <a:cubicBezTo>
                        <a:pt x="118984" y="24594"/>
                        <a:pt x="17384" y="37646"/>
                        <a:pt x="2920" y="3941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E0F24195-E1A9-425A-B863-31A41FAD4617}"/>
                  </a:ext>
                </a:extLst>
              </p:cNvPr>
              <p:cNvSpPr/>
              <p:nvPr/>
            </p:nvSpPr>
            <p:spPr>
              <a:xfrm>
                <a:off x="3438592" y="4401102"/>
                <a:ext cx="42129" cy="73517"/>
              </a:xfrm>
              <a:custGeom>
                <a:avLst/>
                <a:gdLst>
                  <a:gd name="connsiteX0" fmla="*/ 97 w 42129"/>
                  <a:gd name="connsiteY0" fmla="*/ 481 h 73517"/>
                  <a:gd name="connsiteX1" fmla="*/ 30260 w 42129"/>
                  <a:gd name="connsiteY1" fmla="*/ 43343 h 73517"/>
                  <a:gd name="connsiteX2" fmla="*/ 41372 w 42129"/>
                  <a:gd name="connsiteY2" fmla="*/ 73506 h 73517"/>
                  <a:gd name="connsiteX3" fmla="*/ 97 w 42129"/>
                  <a:gd name="connsiteY3" fmla="*/ 481 h 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29" h="73517">
                    <a:moveTo>
                      <a:pt x="97" y="481"/>
                    </a:moveTo>
                    <a:cubicBezTo>
                      <a:pt x="-1755" y="-4546"/>
                      <a:pt x="23381" y="31172"/>
                      <a:pt x="30260" y="43343"/>
                    </a:cubicBezTo>
                    <a:cubicBezTo>
                      <a:pt x="37139" y="55514"/>
                      <a:pt x="44547" y="74035"/>
                      <a:pt x="41372" y="73506"/>
                    </a:cubicBezTo>
                    <a:cubicBezTo>
                      <a:pt x="38197" y="72977"/>
                      <a:pt x="1949" y="5508"/>
                      <a:pt x="97" y="4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04" name="グループ化 1903">
            <a:extLst>
              <a:ext uri="{FF2B5EF4-FFF2-40B4-BE49-F238E27FC236}">
                <a16:creationId xmlns:a16="http://schemas.microsoft.com/office/drawing/2014/main" id="{4722640C-290F-46C1-B684-C6215DB60C49}"/>
              </a:ext>
            </a:extLst>
          </p:cNvPr>
          <p:cNvGrpSpPr/>
          <p:nvPr/>
        </p:nvGrpSpPr>
        <p:grpSpPr>
          <a:xfrm>
            <a:off x="7232865" y="927100"/>
            <a:ext cx="4959135" cy="6089320"/>
            <a:chOff x="7232865" y="927100"/>
            <a:chExt cx="4959135" cy="6089320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D84C7BDB-8724-4C9C-BBA7-29E1557C8D8F}"/>
                </a:ext>
              </a:extLst>
            </p:cNvPr>
            <p:cNvSpPr/>
            <p:nvPr/>
          </p:nvSpPr>
          <p:spPr>
            <a:xfrm>
              <a:off x="9268796" y="2058107"/>
              <a:ext cx="1923937" cy="2157743"/>
            </a:xfrm>
            <a:custGeom>
              <a:avLst/>
              <a:gdLst>
                <a:gd name="connsiteX0" fmla="*/ 11302 w 2216967"/>
                <a:gd name="connsiteY0" fmla="*/ 301513 h 2486383"/>
                <a:gd name="connsiteX1" fmla="*/ 15535 w 2216967"/>
                <a:gd name="connsiteY1" fmla="*/ 746013 h 2486383"/>
                <a:gd name="connsiteX2" fmla="*/ 32469 w 2216967"/>
                <a:gd name="connsiteY2" fmla="*/ 881480 h 2486383"/>
                <a:gd name="connsiteX3" fmla="*/ 66335 w 2216967"/>
                <a:gd name="connsiteY3" fmla="*/ 970380 h 2486383"/>
                <a:gd name="connsiteX4" fmla="*/ 134069 w 2216967"/>
                <a:gd name="connsiteY4" fmla="*/ 1088913 h 2486383"/>
                <a:gd name="connsiteX5" fmla="*/ 74802 w 2216967"/>
                <a:gd name="connsiteY5" fmla="*/ 1088913 h 2486383"/>
                <a:gd name="connsiteX6" fmla="*/ 197569 w 2216967"/>
                <a:gd name="connsiteY6" fmla="*/ 1228613 h 2486383"/>
                <a:gd name="connsiteX7" fmla="*/ 231435 w 2216967"/>
                <a:gd name="connsiteY7" fmla="*/ 1309047 h 2486383"/>
                <a:gd name="connsiteX8" fmla="*/ 214502 w 2216967"/>
                <a:gd name="connsiteY8" fmla="*/ 1469913 h 2486383"/>
                <a:gd name="connsiteX9" fmla="*/ 290702 w 2216967"/>
                <a:gd name="connsiteY9" fmla="*/ 1817047 h 2486383"/>
                <a:gd name="connsiteX10" fmla="*/ 485435 w 2216967"/>
                <a:gd name="connsiteY10" fmla="*/ 2020247 h 2486383"/>
                <a:gd name="connsiteX11" fmla="*/ 769069 w 2216967"/>
                <a:gd name="connsiteY11" fmla="*/ 2253080 h 2486383"/>
                <a:gd name="connsiteX12" fmla="*/ 1061169 w 2216967"/>
                <a:gd name="connsiteY12" fmla="*/ 2473213 h 2486383"/>
                <a:gd name="connsiteX13" fmla="*/ 1353269 w 2216967"/>
                <a:gd name="connsiteY13" fmla="*/ 2388547 h 2486383"/>
                <a:gd name="connsiteX14" fmla="*/ 2089869 w 2216967"/>
                <a:gd name="connsiteY14" fmla="*/ 1795880 h 2486383"/>
                <a:gd name="connsiteX15" fmla="*/ 2216869 w 2216967"/>
                <a:gd name="connsiteY15" fmla="*/ 1334447 h 2486383"/>
                <a:gd name="connsiteX16" fmla="*/ 2098335 w 2216967"/>
                <a:gd name="connsiteY16" fmla="*/ 796813 h 2486383"/>
                <a:gd name="connsiteX17" fmla="*/ 1772369 w 2216967"/>
                <a:gd name="connsiteY17" fmla="*/ 254947 h 2486383"/>
                <a:gd name="connsiteX18" fmla="*/ 1277069 w 2216967"/>
                <a:gd name="connsiteY18" fmla="*/ 34813 h 2486383"/>
                <a:gd name="connsiteX19" fmla="*/ 866435 w 2216967"/>
                <a:gd name="connsiteY19" fmla="*/ 30580 h 2486383"/>
                <a:gd name="connsiteX20" fmla="*/ 570102 w 2216967"/>
                <a:gd name="connsiteY20" fmla="*/ 326913 h 2486383"/>
                <a:gd name="connsiteX21" fmla="*/ 354202 w 2216967"/>
                <a:gd name="connsiteY21" fmla="*/ 339613 h 2486383"/>
                <a:gd name="connsiteX22" fmla="*/ 172169 w 2216967"/>
                <a:gd name="connsiteY22" fmla="*/ 284580 h 2486383"/>
                <a:gd name="connsiteX23" fmla="*/ 11302 w 2216967"/>
                <a:gd name="connsiteY23" fmla="*/ 301513 h 2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16967" h="2486383">
                  <a:moveTo>
                    <a:pt x="11302" y="301513"/>
                  </a:moveTo>
                  <a:cubicBezTo>
                    <a:pt x="-14804" y="378418"/>
                    <a:pt x="12007" y="649352"/>
                    <a:pt x="15535" y="746013"/>
                  </a:cubicBezTo>
                  <a:cubicBezTo>
                    <a:pt x="19063" y="842674"/>
                    <a:pt x="24002" y="844086"/>
                    <a:pt x="32469" y="881480"/>
                  </a:cubicBezTo>
                  <a:cubicBezTo>
                    <a:pt x="40936" y="918874"/>
                    <a:pt x="49402" y="935808"/>
                    <a:pt x="66335" y="970380"/>
                  </a:cubicBezTo>
                  <a:cubicBezTo>
                    <a:pt x="83268" y="1004952"/>
                    <a:pt x="132658" y="1069158"/>
                    <a:pt x="134069" y="1088913"/>
                  </a:cubicBezTo>
                  <a:cubicBezTo>
                    <a:pt x="135480" y="1108668"/>
                    <a:pt x="64219" y="1065630"/>
                    <a:pt x="74802" y="1088913"/>
                  </a:cubicBezTo>
                  <a:cubicBezTo>
                    <a:pt x="85385" y="1112196"/>
                    <a:pt x="171464" y="1191924"/>
                    <a:pt x="197569" y="1228613"/>
                  </a:cubicBezTo>
                  <a:cubicBezTo>
                    <a:pt x="223675" y="1265302"/>
                    <a:pt x="228613" y="1268830"/>
                    <a:pt x="231435" y="1309047"/>
                  </a:cubicBezTo>
                  <a:cubicBezTo>
                    <a:pt x="234257" y="1349264"/>
                    <a:pt x="204624" y="1385246"/>
                    <a:pt x="214502" y="1469913"/>
                  </a:cubicBezTo>
                  <a:cubicBezTo>
                    <a:pt x="224380" y="1554580"/>
                    <a:pt x="245547" y="1725325"/>
                    <a:pt x="290702" y="1817047"/>
                  </a:cubicBezTo>
                  <a:cubicBezTo>
                    <a:pt x="335857" y="1908769"/>
                    <a:pt x="405707" y="1947575"/>
                    <a:pt x="485435" y="2020247"/>
                  </a:cubicBezTo>
                  <a:cubicBezTo>
                    <a:pt x="565163" y="2092919"/>
                    <a:pt x="673113" y="2177586"/>
                    <a:pt x="769069" y="2253080"/>
                  </a:cubicBezTo>
                  <a:cubicBezTo>
                    <a:pt x="865025" y="2328574"/>
                    <a:pt x="963802" y="2450635"/>
                    <a:pt x="1061169" y="2473213"/>
                  </a:cubicBezTo>
                  <a:cubicBezTo>
                    <a:pt x="1158536" y="2495791"/>
                    <a:pt x="1181819" y="2501436"/>
                    <a:pt x="1353269" y="2388547"/>
                  </a:cubicBezTo>
                  <a:cubicBezTo>
                    <a:pt x="1524719" y="2275658"/>
                    <a:pt x="1945936" y="1971563"/>
                    <a:pt x="2089869" y="1795880"/>
                  </a:cubicBezTo>
                  <a:cubicBezTo>
                    <a:pt x="2233802" y="1620197"/>
                    <a:pt x="2215458" y="1500958"/>
                    <a:pt x="2216869" y="1334447"/>
                  </a:cubicBezTo>
                  <a:cubicBezTo>
                    <a:pt x="2218280" y="1167936"/>
                    <a:pt x="2172418" y="976730"/>
                    <a:pt x="2098335" y="796813"/>
                  </a:cubicBezTo>
                  <a:cubicBezTo>
                    <a:pt x="2024252" y="616896"/>
                    <a:pt x="1909247" y="381947"/>
                    <a:pt x="1772369" y="254947"/>
                  </a:cubicBezTo>
                  <a:cubicBezTo>
                    <a:pt x="1635491" y="127947"/>
                    <a:pt x="1428058" y="72207"/>
                    <a:pt x="1277069" y="34813"/>
                  </a:cubicBezTo>
                  <a:cubicBezTo>
                    <a:pt x="1126080" y="-2582"/>
                    <a:pt x="984263" y="-18103"/>
                    <a:pt x="866435" y="30580"/>
                  </a:cubicBezTo>
                  <a:cubicBezTo>
                    <a:pt x="748607" y="79263"/>
                    <a:pt x="655474" y="275407"/>
                    <a:pt x="570102" y="326913"/>
                  </a:cubicBezTo>
                  <a:cubicBezTo>
                    <a:pt x="484730" y="378419"/>
                    <a:pt x="420524" y="346669"/>
                    <a:pt x="354202" y="339613"/>
                  </a:cubicBezTo>
                  <a:cubicBezTo>
                    <a:pt x="287880" y="332558"/>
                    <a:pt x="227202" y="293047"/>
                    <a:pt x="172169" y="284580"/>
                  </a:cubicBezTo>
                  <a:cubicBezTo>
                    <a:pt x="117136" y="276113"/>
                    <a:pt x="37408" y="224608"/>
                    <a:pt x="11302" y="301513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757F921-2688-4C32-96E9-6DDB51A21B66}"/>
                </a:ext>
              </a:extLst>
            </p:cNvPr>
            <p:cNvSpPr/>
            <p:nvPr/>
          </p:nvSpPr>
          <p:spPr>
            <a:xfrm>
              <a:off x="9306401" y="2866117"/>
              <a:ext cx="284865" cy="98901"/>
            </a:xfrm>
            <a:custGeom>
              <a:avLst/>
              <a:gdLst>
                <a:gd name="connsiteX0" fmla="*/ 326745 w 328252"/>
                <a:gd name="connsiteY0" fmla="*/ 113917 h 113964"/>
                <a:gd name="connsiteX1" fmla="*/ 248958 w 328252"/>
                <a:gd name="connsiteY1" fmla="*/ 86929 h 113964"/>
                <a:gd name="connsiteX2" fmla="*/ 210858 w 328252"/>
                <a:gd name="connsiteY2" fmla="*/ 45654 h 113964"/>
                <a:gd name="connsiteX3" fmla="*/ 93383 w 328252"/>
                <a:gd name="connsiteY3" fmla="*/ 4379 h 113964"/>
                <a:gd name="connsiteX4" fmla="*/ 44170 w 328252"/>
                <a:gd name="connsiteY4" fmla="*/ 1204 h 113964"/>
                <a:gd name="connsiteX5" fmla="*/ 21945 w 328252"/>
                <a:gd name="connsiteY5" fmla="*/ 4379 h 113964"/>
                <a:gd name="connsiteX6" fmla="*/ 4483 w 328252"/>
                <a:gd name="connsiteY6" fmla="*/ 18667 h 113964"/>
                <a:gd name="connsiteX7" fmla="*/ 2895 w 328252"/>
                <a:gd name="connsiteY7" fmla="*/ 74229 h 113964"/>
                <a:gd name="connsiteX8" fmla="*/ 39408 w 328252"/>
                <a:gd name="connsiteY8" fmla="*/ 90104 h 113964"/>
                <a:gd name="connsiteX9" fmla="*/ 25120 w 328252"/>
                <a:gd name="connsiteY9" fmla="*/ 67879 h 113964"/>
                <a:gd name="connsiteX10" fmla="*/ 39408 w 328252"/>
                <a:gd name="connsiteY10" fmla="*/ 44067 h 113964"/>
                <a:gd name="connsiteX11" fmla="*/ 87033 w 328252"/>
                <a:gd name="connsiteY11" fmla="*/ 50417 h 113964"/>
                <a:gd name="connsiteX12" fmla="*/ 172758 w 328252"/>
                <a:gd name="connsiteY12" fmla="*/ 80579 h 113964"/>
                <a:gd name="connsiteX13" fmla="*/ 326745 w 328252"/>
                <a:gd name="connsiteY13" fmla="*/ 113917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252" h="113964">
                  <a:moveTo>
                    <a:pt x="326745" y="113917"/>
                  </a:moveTo>
                  <a:cubicBezTo>
                    <a:pt x="339445" y="114975"/>
                    <a:pt x="268272" y="98306"/>
                    <a:pt x="248958" y="86929"/>
                  </a:cubicBezTo>
                  <a:cubicBezTo>
                    <a:pt x="229644" y="75552"/>
                    <a:pt x="236787" y="59412"/>
                    <a:pt x="210858" y="45654"/>
                  </a:cubicBezTo>
                  <a:cubicBezTo>
                    <a:pt x="184929" y="31896"/>
                    <a:pt x="121164" y="11787"/>
                    <a:pt x="93383" y="4379"/>
                  </a:cubicBezTo>
                  <a:cubicBezTo>
                    <a:pt x="65602" y="-3029"/>
                    <a:pt x="56076" y="1204"/>
                    <a:pt x="44170" y="1204"/>
                  </a:cubicBezTo>
                  <a:cubicBezTo>
                    <a:pt x="32264" y="1204"/>
                    <a:pt x="28559" y="1469"/>
                    <a:pt x="21945" y="4379"/>
                  </a:cubicBezTo>
                  <a:cubicBezTo>
                    <a:pt x="15331" y="7289"/>
                    <a:pt x="7658" y="7025"/>
                    <a:pt x="4483" y="18667"/>
                  </a:cubicBezTo>
                  <a:cubicBezTo>
                    <a:pt x="1308" y="30309"/>
                    <a:pt x="-2926" y="62323"/>
                    <a:pt x="2895" y="74229"/>
                  </a:cubicBezTo>
                  <a:cubicBezTo>
                    <a:pt x="8716" y="86135"/>
                    <a:pt x="35704" y="91162"/>
                    <a:pt x="39408" y="90104"/>
                  </a:cubicBezTo>
                  <a:cubicBezTo>
                    <a:pt x="43112" y="89046"/>
                    <a:pt x="25120" y="75552"/>
                    <a:pt x="25120" y="67879"/>
                  </a:cubicBezTo>
                  <a:cubicBezTo>
                    <a:pt x="25120" y="60206"/>
                    <a:pt x="29089" y="46977"/>
                    <a:pt x="39408" y="44067"/>
                  </a:cubicBezTo>
                  <a:cubicBezTo>
                    <a:pt x="49727" y="41157"/>
                    <a:pt x="64808" y="44332"/>
                    <a:pt x="87033" y="50417"/>
                  </a:cubicBezTo>
                  <a:cubicBezTo>
                    <a:pt x="109258" y="56502"/>
                    <a:pt x="136775" y="69731"/>
                    <a:pt x="172758" y="80579"/>
                  </a:cubicBezTo>
                  <a:cubicBezTo>
                    <a:pt x="208741" y="91427"/>
                    <a:pt x="314045" y="112859"/>
                    <a:pt x="326745" y="113917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33BE4B21-48F1-482C-B222-07D83DA38FB1}"/>
                </a:ext>
              </a:extLst>
            </p:cNvPr>
            <p:cNvSpPr/>
            <p:nvPr/>
          </p:nvSpPr>
          <p:spPr>
            <a:xfrm>
              <a:off x="9479744" y="2893802"/>
              <a:ext cx="148013" cy="84033"/>
            </a:xfrm>
            <a:custGeom>
              <a:avLst/>
              <a:gdLst>
                <a:gd name="connsiteX0" fmla="*/ 0 w 170557"/>
                <a:gd name="connsiteY0" fmla="*/ 2641 h 96832"/>
                <a:gd name="connsiteX1" fmla="*/ 61913 w 170557"/>
                <a:gd name="connsiteY1" fmla="*/ 7403 h 96832"/>
                <a:gd name="connsiteX2" fmla="*/ 125413 w 170557"/>
                <a:gd name="connsiteY2" fmla="*/ 8991 h 96832"/>
                <a:gd name="connsiteX3" fmla="*/ 150813 w 170557"/>
                <a:gd name="connsiteY3" fmla="*/ 21691 h 96832"/>
                <a:gd name="connsiteX4" fmla="*/ 168275 w 170557"/>
                <a:gd name="connsiteY4" fmla="*/ 61378 h 96832"/>
                <a:gd name="connsiteX5" fmla="*/ 168275 w 170557"/>
                <a:gd name="connsiteY5" fmla="*/ 86778 h 96832"/>
                <a:gd name="connsiteX6" fmla="*/ 149225 w 170557"/>
                <a:gd name="connsiteY6" fmla="*/ 96303 h 96832"/>
                <a:gd name="connsiteX7" fmla="*/ 92075 w 170557"/>
                <a:gd name="connsiteY7" fmla="*/ 72491 h 96832"/>
                <a:gd name="connsiteX8" fmla="*/ 61913 w 170557"/>
                <a:gd name="connsiteY8" fmla="*/ 53441 h 96832"/>
                <a:gd name="connsiteX9" fmla="*/ 0 w 170557"/>
                <a:gd name="connsiteY9" fmla="*/ 2641 h 9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7" h="96832">
                  <a:moveTo>
                    <a:pt x="0" y="2641"/>
                  </a:moveTo>
                  <a:cubicBezTo>
                    <a:pt x="0" y="-5032"/>
                    <a:pt x="41011" y="6345"/>
                    <a:pt x="61913" y="7403"/>
                  </a:cubicBezTo>
                  <a:cubicBezTo>
                    <a:pt x="82815" y="8461"/>
                    <a:pt x="110596" y="6610"/>
                    <a:pt x="125413" y="8991"/>
                  </a:cubicBezTo>
                  <a:cubicBezTo>
                    <a:pt x="140230" y="11372"/>
                    <a:pt x="143669" y="12960"/>
                    <a:pt x="150813" y="21691"/>
                  </a:cubicBezTo>
                  <a:cubicBezTo>
                    <a:pt x="157957" y="30422"/>
                    <a:pt x="165365" y="50530"/>
                    <a:pt x="168275" y="61378"/>
                  </a:cubicBezTo>
                  <a:cubicBezTo>
                    <a:pt x="171185" y="72226"/>
                    <a:pt x="171450" y="80957"/>
                    <a:pt x="168275" y="86778"/>
                  </a:cubicBezTo>
                  <a:cubicBezTo>
                    <a:pt x="165100" y="92599"/>
                    <a:pt x="161925" y="98684"/>
                    <a:pt x="149225" y="96303"/>
                  </a:cubicBezTo>
                  <a:cubicBezTo>
                    <a:pt x="136525" y="93922"/>
                    <a:pt x="106627" y="79635"/>
                    <a:pt x="92075" y="72491"/>
                  </a:cubicBezTo>
                  <a:cubicBezTo>
                    <a:pt x="77523" y="65347"/>
                    <a:pt x="71438" y="63760"/>
                    <a:pt x="61913" y="53441"/>
                  </a:cubicBezTo>
                  <a:cubicBezTo>
                    <a:pt x="52388" y="43122"/>
                    <a:pt x="0" y="10314"/>
                    <a:pt x="0" y="2641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C3D37D05-83E7-4700-BA0B-8D2662D29A02}"/>
                </a:ext>
              </a:extLst>
            </p:cNvPr>
            <p:cNvSpPr/>
            <p:nvPr/>
          </p:nvSpPr>
          <p:spPr>
            <a:xfrm>
              <a:off x="9910455" y="2795523"/>
              <a:ext cx="165361" cy="126484"/>
            </a:xfrm>
            <a:custGeom>
              <a:avLst/>
              <a:gdLst>
                <a:gd name="connsiteX0" fmla="*/ 190547 w 190547"/>
                <a:gd name="connsiteY0" fmla="*/ 0 h 145749"/>
                <a:gd name="connsiteX1" fmla="*/ 143981 w 190547"/>
                <a:gd name="connsiteY1" fmla="*/ 69850 h 145749"/>
                <a:gd name="connsiteX2" fmla="*/ 107997 w 190547"/>
                <a:gd name="connsiteY2" fmla="*/ 124883 h 145749"/>
                <a:gd name="connsiteX3" fmla="*/ 63547 w 190547"/>
                <a:gd name="connsiteY3" fmla="*/ 143933 h 145749"/>
                <a:gd name="connsiteX4" fmla="*/ 29681 w 190547"/>
                <a:gd name="connsiteY4" fmla="*/ 139700 h 145749"/>
                <a:gd name="connsiteX5" fmla="*/ 10631 w 190547"/>
                <a:gd name="connsiteY5" fmla="*/ 97367 h 145749"/>
                <a:gd name="connsiteX6" fmla="*/ 2164 w 190547"/>
                <a:gd name="connsiteY6" fmla="*/ 76200 h 145749"/>
                <a:gd name="connsiteX7" fmla="*/ 50847 w 190547"/>
                <a:gd name="connsiteY7" fmla="*/ 57150 h 145749"/>
                <a:gd name="connsiteX8" fmla="*/ 190547 w 190547"/>
                <a:gd name="connsiteY8" fmla="*/ 0 h 14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47" h="145749">
                  <a:moveTo>
                    <a:pt x="190547" y="0"/>
                  </a:moveTo>
                  <a:lnTo>
                    <a:pt x="143981" y="69850"/>
                  </a:lnTo>
                  <a:cubicBezTo>
                    <a:pt x="130223" y="90664"/>
                    <a:pt x="121403" y="112536"/>
                    <a:pt x="107997" y="124883"/>
                  </a:cubicBezTo>
                  <a:cubicBezTo>
                    <a:pt x="94591" y="137230"/>
                    <a:pt x="76600" y="141464"/>
                    <a:pt x="63547" y="143933"/>
                  </a:cubicBezTo>
                  <a:cubicBezTo>
                    <a:pt x="50494" y="146403"/>
                    <a:pt x="38500" y="147461"/>
                    <a:pt x="29681" y="139700"/>
                  </a:cubicBezTo>
                  <a:cubicBezTo>
                    <a:pt x="20862" y="131939"/>
                    <a:pt x="15217" y="107950"/>
                    <a:pt x="10631" y="97367"/>
                  </a:cubicBezTo>
                  <a:cubicBezTo>
                    <a:pt x="6045" y="86784"/>
                    <a:pt x="-4539" y="82903"/>
                    <a:pt x="2164" y="76200"/>
                  </a:cubicBezTo>
                  <a:cubicBezTo>
                    <a:pt x="8867" y="69497"/>
                    <a:pt x="50847" y="57150"/>
                    <a:pt x="50847" y="57150"/>
                  </a:cubicBezTo>
                  <a:lnTo>
                    <a:pt x="190547" y="0"/>
                  </a:ln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659A0B06-1A12-4256-A2CD-2A12B2A99626}"/>
                </a:ext>
              </a:extLst>
            </p:cNvPr>
            <p:cNvSpPr/>
            <p:nvPr/>
          </p:nvSpPr>
          <p:spPr>
            <a:xfrm>
              <a:off x="10020142" y="2651308"/>
              <a:ext cx="669186" cy="229313"/>
            </a:xfrm>
            <a:custGeom>
              <a:avLst/>
              <a:gdLst>
                <a:gd name="connsiteX0" fmla="*/ 654 w 771108"/>
                <a:gd name="connsiteY0" fmla="*/ 263548 h 264239"/>
                <a:gd name="connsiteX1" fmla="*/ 59921 w 771108"/>
                <a:gd name="connsiteY1" fmla="*/ 180998 h 264239"/>
                <a:gd name="connsiteX2" fmla="*/ 117071 w 771108"/>
                <a:gd name="connsiteY2" fmla="*/ 147131 h 264239"/>
                <a:gd name="connsiteX3" fmla="*/ 288521 w 771108"/>
                <a:gd name="connsiteY3" fmla="*/ 60348 h 264239"/>
                <a:gd name="connsiteX4" fmla="*/ 423988 w 771108"/>
                <a:gd name="connsiteY4" fmla="*/ 5314 h 264239"/>
                <a:gd name="connsiteX5" fmla="*/ 517121 w 771108"/>
                <a:gd name="connsiteY5" fmla="*/ 7431 h 264239"/>
                <a:gd name="connsiteX6" fmla="*/ 769004 w 771108"/>
                <a:gd name="connsiteY6" fmla="*/ 51881 h 264239"/>
                <a:gd name="connsiteX7" fmla="*/ 629304 w 771108"/>
                <a:gd name="connsiteY7" fmla="*/ 51881 h 264239"/>
                <a:gd name="connsiteX8" fmla="*/ 483254 w 771108"/>
                <a:gd name="connsiteY8" fmla="*/ 34948 h 264239"/>
                <a:gd name="connsiteX9" fmla="*/ 292754 w 771108"/>
                <a:gd name="connsiteY9" fmla="*/ 115381 h 264239"/>
                <a:gd name="connsiteX10" fmla="*/ 150938 w 771108"/>
                <a:gd name="connsiteY10" fmla="*/ 183114 h 264239"/>
                <a:gd name="connsiteX11" fmla="*/ 100138 w 771108"/>
                <a:gd name="connsiteY11" fmla="*/ 219098 h 264239"/>
                <a:gd name="connsiteX12" fmla="*/ 654 w 771108"/>
                <a:gd name="connsiteY12" fmla="*/ 263548 h 26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1108" h="264239">
                  <a:moveTo>
                    <a:pt x="654" y="263548"/>
                  </a:moveTo>
                  <a:cubicBezTo>
                    <a:pt x="-6049" y="257198"/>
                    <a:pt x="40518" y="200401"/>
                    <a:pt x="59921" y="180998"/>
                  </a:cubicBezTo>
                  <a:cubicBezTo>
                    <a:pt x="79324" y="161595"/>
                    <a:pt x="78971" y="167239"/>
                    <a:pt x="117071" y="147131"/>
                  </a:cubicBezTo>
                  <a:cubicBezTo>
                    <a:pt x="155171" y="127023"/>
                    <a:pt x="237368" y="83984"/>
                    <a:pt x="288521" y="60348"/>
                  </a:cubicBezTo>
                  <a:cubicBezTo>
                    <a:pt x="339674" y="36712"/>
                    <a:pt x="385888" y="14134"/>
                    <a:pt x="423988" y="5314"/>
                  </a:cubicBezTo>
                  <a:cubicBezTo>
                    <a:pt x="462088" y="-3506"/>
                    <a:pt x="459618" y="-330"/>
                    <a:pt x="517121" y="7431"/>
                  </a:cubicBezTo>
                  <a:cubicBezTo>
                    <a:pt x="574624" y="15192"/>
                    <a:pt x="750307" y="44473"/>
                    <a:pt x="769004" y="51881"/>
                  </a:cubicBezTo>
                  <a:cubicBezTo>
                    <a:pt x="787701" y="59289"/>
                    <a:pt x="676929" y="54703"/>
                    <a:pt x="629304" y="51881"/>
                  </a:cubicBezTo>
                  <a:cubicBezTo>
                    <a:pt x="581679" y="49059"/>
                    <a:pt x="539346" y="24365"/>
                    <a:pt x="483254" y="34948"/>
                  </a:cubicBezTo>
                  <a:cubicBezTo>
                    <a:pt x="427162" y="45531"/>
                    <a:pt x="348140" y="90687"/>
                    <a:pt x="292754" y="115381"/>
                  </a:cubicBezTo>
                  <a:cubicBezTo>
                    <a:pt x="237368" y="140075"/>
                    <a:pt x="183041" y="165828"/>
                    <a:pt x="150938" y="183114"/>
                  </a:cubicBezTo>
                  <a:cubicBezTo>
                    <a:pt x="118835" y="200400"/>
                    <a:pt x="119541" y="207456"/>
                    <a:pt x="100138" y="219098"/>
                  </a:cubicBezTo>
                  <a:cubicBezTo>
                    <a:pt x="80735" y="230740"/>
                    <a:pt x="7357" y="269898"/>
                    <a:pt x="654" y="263548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4325A0F-6B0C-4BF8-A210-DF83617289D9}"/>
                </a:ext>
              </a:extLst>
            </p:cNvPr>
            <p:cNvSpPr/>
            <p:nvPr/>
          </p:nvSpPr>
          <p:spPr>
            <a:xfrm>
              <a:off x="10212714" y="2789847"/>
              <a:ext cx="717851" cy="398018"/>
            </a:xfrm>
            <a:custGeom>
              <a:avLst/>
              <a:gdLst>
                <a:gd name="connsiteX0" fmla="*/ 11586 w 827185"/>
                <a:gd name="connsiteY0" fmla="*/ 455274 h 458639"/>
                <a:gd name="connsiteX1" fmla="*/ 3119 w 827185"/>
                <a:gd name="connsiteY1" fmla="*/ 374841 h 458639"/>
                <a:gd name="connsiteX2" fmla="*/ 70852 w 827185"/>
                <a:gd name="connsiteY2" fmla="*/ 273241 h 458639"/>
                <a:gd name="connsiteX3" fmla="*/ 155519 w 827185"/>
                <a:gd name="connsiteY3" fmla="*/ 182224 h 458639"/>
                <a:gd name="connsiteX4" fmla="*/ 337552 w 827185"/>
                <a:gd name="connsiteY4" fmla="*/ 106024 h 458639"/>
                <a:gd name="connsiteX5" fmla="*/ 513236 w 827185"/>
                <a:gd name="connsiteY5" fmla="*/ 120841 h 458639"/>
                <a:gd name="connsiteX6" fmla="*/ 568269 w 827185"/>
                <a:gd name="connsiteY6" fmla="*/ 171641 h 458639"/>
                <a:gd name="connsiteX7" fmla="*/ 638119 w 827185"/>
                <a:gd name="connsiteY7" fmla="*/ 163174 h 458639"/>
                <a:gd name="connsiteX8" fmla="*/ 750302 w 827185"/>
                <a:gd name="connsiteY8" fmla="*/ 118724 h 458639"/>
                <a:gd name="connsiteX9" fmla="*/ 826502 w 827185"/>
                <a:gd name="connsiteY9" fmla="*/ 46758 h 458639"/>
                <a:gd name="connsiteX10" fmla="*/ 788402 w 827185"/>
                <a:gd name="connsiteY10" fmla="*/ 53108 h 458639"/>
                <a:gd name="connsiteX11" fmla="*/ 798986 w 827185"/>
                <a:gd name="connsiteY11" fmla="*/ 8658 h 458639"/>
                <a:gd name="connsiteX12" fmla="*/ 756652 w 827185"/>
                <a:gd name="connsiteY12" fmla="*/ 10774 h 458639"/>
                <a:gd name="connsiteX13" fmla="*/ 729136 w 827185"/>
                <a:gd name="connsiteY13" fmla="*/ 191 h 458639"/>
                <a:gd name="connsiteX14" fmla="*/ 699502 w 827185"/>
                <a:gd name="connsiteY14" fmla="*/ 21358 h 458639"/>
                <a:gd name="connsiteX15" fmla="*/ 676219 w 827185"/>
                <a:gd name="connsiteY15" fmla="*/ 10774 h 458639"/>
                <a:gd name="connsiteX16" fmla="*/ 606369 w 827185"/>
                <a:gd name="connsiteY16" fmla="*/ 38291 h 458639"/>
                <a:gd name="connsiteX17" fmla="*/ 534402 w 827185"/>
                <a:gd name="connsiteY17" fmla="*/ 23474 h 458639"/>
                <a:gd name="connsiteX18" fmla="*/ 489952 w 827185"/>
                <a:gd name="connsiteY18" fmla="*/ 38291 h 458639"/>
                <a:gd name="connsiteX19" fmla="*/ 403169 w 827185"/>
                <a:gd name="connsiteY19" fmla="*/ 57341 h 458639"/>
                <a:gd name="connsiteX20" fmla="*/ 246536 w 827185"/>
                <a:gd name="connsiteY20" fmla="*/ 82741 h 458639"/>
                <a:gd name="connsiteX21" fmla="*/ 138586 w 827185"/>
                <a:gd name="connsiteY21" fmla="*/ 129308 h 458639"/>
                <a:gd name="connsiteX22" fmla="*/ 13702 w 827185"/>
                <a:gd name="connsiteY22" fmla="*/ 258424 h 458639"/>
                <a:gd name="connsiteX23" fmla="*/ 11586 w 827185"/>
                <a:gd name="connsiteY23" fmla="*/ 455274 h 45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7185" h="458639">
                  <a:moveTo>
                    <a:pt x="11586" y="455274"/>
                  </a:moveTo>
                  <a:cubicBezTo>
                    <a:pt x="9822" y="474677"/>
                    <a:pt x="-6759" y="405180"/>
                    <a:pt x="3119" y="374841"/>
                  </a:cubicBezTo>
                  <a:cubicBezTo>
                    <a:pt x="12997" y="344502"/>
                    <a:pt x="45452" y="305344"/>
                    <a:pt x="70852" y="273241"/>
                  </a:cubicBezTo>
                  <a:cubicBezTo>
                    <a:pt x="96252" y="241138"/>
                    <a:pt x="111069" y="210093"/>
                    <a:pt x="155519" y="182224"/>
                  </a:cubicBezTo>
                  <a:cubicBezTo>
                    <a:pt x="199969" y="154355"/>
                    <a:pt x="277933" y="116254"/>
                    <a:pt x="337552" y="106024"/>
                  </a:cubicBezTo>
                  <a:cubicBezTo>
                    <a:pt x="397172" y="95793"/>
                    <a:pt x="474783" y="109905"/>
                    <a:pt x="513236" y="120841"/>
                  </a:cubicBezTo>
                  <a:cubicBezTo>
                    <a:pt x="551689" y="131777"/>
                    <a:pt x="547455" y="164586"/>
                    <a:pt x="568269" y="171641"/>
                  </a:cubicBezTo>
                  <a:cubicBezTo>
                    <a:pt x="589083" y="178696"/>
                    <a:pt x="607780" y="171993"/>
                    <a:pt x="638119" y="163174"/>
                  </a:cubicBezTo>
                  <a:cubicBezTo>
                    <a:pt x="668458" y="154355"/>
                    <a:pt x="718905" y="138127"/>
                    <a:pt x="750302" y="118724"/>
                  </a:cubicBezTo>
                  <a:cubicBezTo>
                    <a:pt x="781699" y="99321"/>
                    <a:pt x="820152" y="57694"/>
                    <a:pt x="826502" y="46758"/>
                  </a:cubicBezTo>
                  <a:cubicBezTo>
                    <a:pt x="832852" y="35822"/>
                    <a:pt x="792988" y="59458"/>
                    <a:pt x="788402" y="53108"/>
                  </a:cubicBezTo>
                  <a:cubicBezTo>
                    <a:pt x="783816" y="46758"/>
                    <a:pt x="804278" y="15714"/>
                    <a:pt x="798986" y="8658"/>
                  </a:cubicBezTo>
                  <a:cubicBezTo>
                    <a:pt x="793694" y="1602"/>
                    <a:pt x="768294" y="12185"/>
                    <a:pt x="756652" y="10774"/>
                  </a:cubicBezTo>
                  <a:cubicBezTo>
                    <a:pt x="745010" y="9363"/>
                    <a:pt x="738661" y="-1573"/>
                    <a:pt x="729136" y="191"/>
                  </a:cubicBezTo>
                  <a:cubicBezTo>
                    <a:pt x="719611" y="1955"/>
                    <a:pt x="708321" y="19594"/>
                    <a:pt x="699502" y="21358"/>
                  </a:cubicBezTo>
                  <a:cubicBezTo>
                    <a:pt x="690683" y="23122"/>
                    <a:pt x="691741" y="7952"/>
                    <a:pt x="676219" y="10774"/>
                  </a:cubicBezTo>
                  <a:cubicBezTo>
                    <a:pt x="660697" y="13596"/>
                    <a:pt x="630005" y="36174"/>
                    <a:pt x="606369" y="38291"/>
                  </a:cubicBezTo>
                  <a:cubicBezTo>
                    <a:pt x="582733" y="40408"/>
                    <a:pt x="553805" y="23474"/>
                    <a:pt x="534402" y="23474"/>
                  </a:cubicBezTo>
                  <a:cubicBezTo>
                    <a:pt x="514999" y="23474"/>
                    <a:pt x="511824" y="32647"/>
                    <a:pt x="489952" y="38291"/>
                  </a:cubicBezTo>
                  <a:cubicBezTo>
                    <a:pt x="468080" y="43935"/>
                    <a:pt x="443738" y="49933"/>
                    <a:pt x="403169" y="57341"/>
                  </a:cubicBezTo>
                  <a:cubicBezTo>
                    <a:pt x="362600" y="64749"/>
                    <a:pt x="290633" y="70747"/>
                    <a:pt x="246536" y="82741"/>
                  </a:cubicBezTo>
                  <a:cubicBezTo>
                    <a:pt x="202439" y="94735"/>
                    <a:pt x="177392" y="100028"/>
                    <a:pt x="138586" y="129308"/>
                  </a:cubicBezTo>
                  <a:cubicBezTo>
                    <a:pt x="99780" y="158588"/>
                    <a:pt x="38397" y="209388"/>
                    <a:pt x="13702" y="258424"/>
                  </a:cubicBezTo>
                  <a:cubicBezTo>
                    <a:pt x="-10993" y="307460"/>
                    <a:pt x="13350" y="435871"/>
                    <a:pt x="11586" y="45527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CADC2D6-460F-48E5-A208-BE90BC3E158C}"/>
                </a:ext>
              </a:extLst>
            </p:cNvPr>
            <p:cNvSpPr/>
            <p:nvPr/>
          </p:nvSpPr>
          <p:spPr>
            <a:xfrm>
              <a:off x="10608510" y="2901903"/>
              <a:ext cx="131711" cy="223447"/>
            </a:xfrm>
            <a:custGeom>
              <a:avLst/>
              <a:gdLst>
                <a:gd name="connsiteX0" fmla="*/ 69857 w 151772"/>
                <a:gd name="connsiteY0" fmla="*/ 185 h 257480"/>
                <a:gd name="connsiteX1" fmla="*/ 112190 w 151772"/>
                <a:gd name="connsiteY1" fmla="*/ 44635 h 257480"/>
                <a:gd name="connsiteX2" fmla="*/ 110073 w 151772"/>
                <a:gd name="connsiteY2" fmla="*/ 103901 h 257480"/>
                <a:gd name="connsiteX3" fmla="*/ 69857 w 151772"/>
                <a:gd name="connsiteY3" fmla="*/ 188568 h 257480"/>
                <a:gd name="connsiteX4" fmla="*/ 7 w 151772"/>
                <a:gd name="connsiteY4" fmla="*/ 256301 h 257480"/>
                <a:gd name="connsiteX5" fmla="*/ 74090 w 151772"/>
                <a:gd name="connsiteY5" fmla="*/ 222435 h 257480"/>
                <a:gd name="connsiteX6" fmla="*/ 143940 w 151772"/>
                <a:gd name="connsiteY6" fmla="*/ 110251 h 257480"/>
                <a:gd name="connsiteX7" fmla="*/ 143940 w 151772"/>
                <a:gd name="connsiteY7" fmla="*/ 61568 h 257480"/>
                <a:gd name="connsiteX8" fmla="*/ 69857 w 151772"/>
                <a:gd name="connsiteY8" fmla="*/ 185 h 25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72" h="257480">
                  <a:moveTo>
                    <a:pt x="69857" y="185"/>
                  </a:moveTo>
                  <a:cubicBezTo>
                    <a:pt x="64565" y="-2637"/>
                    <a:pt x="105487" y="27349"/>
                    <a:pt x="112190" y="44635"/>
                  </a:cubicBezTo>
                  <a:cubicBezTo>
                    <a:pt x="118893" y="61921"/>
                    <a:pt x="117128" y="79912"/>
                    <a:pt x="110073" y="103901"/>
                  </a:cubicBezTo>
                  <a:cubicBezTo>
                    <a:pt x="103018" y="127890"/>
                    <a:pt x="88201" y="163168"/>
                    <a:pt x="69857" y="188568"/>
                  </a:cubicBezTo>
                  <a:cubicBezTo>
                    <a:pt x="51513" y="213968"/>
                    <a:pt x="-699" y="250657"/>
                    <a:pt x="7" y="256301"/>
                  </a:cubicBezTo>
                  <a:cubicBezTo>
                    <a:pt x="712" y="261946"/>
                    <a:pt x="50101" y="246777"/>
                    <a:pt x="74090" y="222435"/>
                  </a:cubicBezTo>
                  <a:cubicBezTo>
                    <a:pt x="98079" y="198093"/>
                    <a:pt x="132298" y="137062"/>
                    <a:pt x="143940" y="110251"/>
                  </a:cubicBezTo>
                  <a:cubicBezTo>
                    <a:pt x="155582" y="83440"/>
                    <a:pt x="153112" y="80265"/>
                    <a:pt x="143940" y="61568"/>
                  </a:cubicBezTo>
                  <a:cubicBezTo>
                    <a:pt x="134768" y="42871"/>
                    <a:pt x="75149" y="3007"/>
                    <a:pt x="69857" y="185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80882E7A-9A5F-4113-95C1-1D3497896C4C}"/>
                </a:ext>
              </a:extLst>
            </p:cNvPr>
            <p:cNvSpPr/>
            <p:nvPr/>
          </p:nvSpPr>
          <p:spPr>
            <a:xfrm>
              <a:off x="10158291" y="2751412"/>
              <a:ext cx="587087" cy="382333"/>
            </a:xfrm>
            <a:custGeom>
              <a:avLst/>
              <a:gdLst>
                <a:gd name="connsiteX0" fmla="*/ 59480 w 676505"/>
                <a:gd name="connsiteY0" fmla="*/ 440297 h 440565"/>
                <a:gd name="connsiteX1" fmla="*/ 38313 w 676505"/>
                <a:gd name="connsiteY1" fmla="*/ 345047 h 440565"/>
                <a:gd name="connsiteX2" fmla="*/ 61597 w 676505"/>
                <a:gd name="connsiteY2" fmla="*/ 283663 h 440565"/>
                <a:gd name="connsiteX3" fmla="*/ 158963 w 676505"/>
                <a:gd name="connsiteY3" fmla="*/ 158780 h 440565"/>
                <a:gd name="connsiteX4" fmla="*/ 328297 w 676505"/>
                <a:gd name="connsiteY4" fmla="*/ 74113 h 440565"/>
                <a:gd name="connsiteX5" fmla="*/ 501863 w 676505"/>
                <a:gd name="connsiteY5" fmla="*/ 84697 h 440565"/>
                <a:gd name="connsiteX6" fmla="*/ 563247 w 676505"/>
                <a:gd name="connsiteY6" fmla="*/ 71997 h 440565"/>
                <a:gd name="connsiteX7" fmla="*/ 611930 w 676505"/>
                <a:gd name="connsiteY7" fmla="*/ 61413 h 440565"/>
                <a:gd name="connsiteX8" fmla="*/ 675430 w 676505"/>
                <a:gd name="connsiteY8" fmla="*/ 78347 h 440565"/>
                <a:gd name="connsiteX9" fmla="*/ 643680 w 676505"/>
                <a:gd name="connsiteY9" fmla="*/ 27547 h 440565"/>
                <a:gd name="connsiteX10" fmla="*/ 542080 w 676505"/>
                <a:gd name="connsiteY10" fmla="*/ 30 h 440565"/>
                <a:gd name="connsiteX11" fmla="*/ 360047 w 676505"/>
                <a:gd name="connsiteY11" fmla="*/ 23313 h 440565"/>
                <a:gd name="connsiteX12" fmla="*/ 222463 w 676505"/>
                <a:gd name="connsiteY12" fmla="*/ 74113 h 440565"/>
                <a:gd name="connsiteX13" fmla="*/ 120863 w 676505"/>
                <a:gd name="connsiteY13" fmla="*/ 141847 h 440565"/>
                <a:gd name="connsiteX14" fmla="*/ 27730 w 676505"/>
                <a:gd name="connsiteY14" fmla="*/ 254030 h 440565"/>
                <a:gd name="connsiteX15" fmla="*/ 213 w 676505"/>
                <a:gd name="connsiteY15" fmla="*/ 313297 h 440565"/>
                <a:gd name="connsiteX16" fmla="*/ 59480 w 676505"/>
                <a:gd name="connsiteY16" fmla="*/ 440297 h 44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505" h="440565">
                  <a:moveTo>
                    <a:pt x="59480" y="440297"/>
                  </a:moveTo>
                  <a:cubicBezTo>
                    <a:pt x="65830" y="445589"/>
                    <a:pt x="37960" y="371153"/>
                    <a:pt x="38313" y="345047"/>
                  </a:cubicBezTo>
                  <a:cubicBezTo>
                    <a:pt x="38666" y="318941"/>
                    <a:pt x="41489" y="314707"/>
                    <a:pt x="61597" y="283663"/>
                  </a:cubicBezTo>
                  <a:cubicBezTo>
                    <a:pt x="81705" y="252618"/>
                    <a:pt x="114513" y="193705"/>
                    <a:pt x="158963" y="158780"/>
                  </a:cubicBezTo>
                  <a:cubicBezTo>
                    <a:pt x="203413" y="123855"/>
                    <a:pt x="271147" y="86460"/>
                    <a:pt x="328297" y="74113"/>
                  </a:cubicBezTo>
                  <a:cubicBezTo>
                    <a:pt x="385447" y="61766"/>
                    <a:pt x="462705" y="85050"/>
                    <a:pt x="501863" y="84697"/>
                  </a:cubicBezTo>
                  <a:cubicBezTo>
                    <a:pt x="541021" y="84344"/>
                    <a:pt x="563247" y="71997"/>
                    <a:pt x="563247" y="71997"/>
                  </a:cubicBezTo>
                  <a:cubicBezTo>
                    <a:pt x="581591" y="68116"/>
                    <a:pt x="593233" y="60355"/>
                    <a:pt x="611930" y="61413"/>
                  </a:cubicBezTo>
                  <a:cubicBezTo>
                    <a:pt x="630627" y="62471"/>
                    <a:pt x="670138" y="83991"/>
                    <a:pt x="675430" y="78347"/>
                  </a:cubicBezTo>
                  <a:cubicBezTo>
                    <a:pt x="680722" y="72703"/>
                    <a:pt x="665905" y="40600"/>
                    <a:pt x="643680" y="27547"/>
                  </a:cubicBezTo>
                  <a:cubicBezTo>
                    <a:pt x="621455" y="14494"/>
                    <a:pt x="589352" y="736"/>
                    <a:pt x="542080" y="30"/>
                  </a:cubicBezTo>
                  <a:cubicBezTo>
                    <a:pt x="494808" y="-676"/>
                    <a:pt x="413317" y="10966"/>
                    <a:pt x="360047" y="23313"/>
                  </a:cubicBezTo>
                  <a:cubicBezTo>
                    <a:pt x="306778" y="35660"/>
                    <a:pt x="262327" y="54357"/>
                    <a:pt x="222463" y="74113"/>
                  </a:cubicBezTo>
                  <a:cubicBezTo>
                    <a:pt x="182599" y="93869"/>
                    <a:pt x="153319" y="111861"/>
                    <a:pt x="120863" y="141847"/>
                  </a:cubicBezTo>
                  <a:cubicBezTo>
                    <a:pt x="88407" y="171833"/>
                    <a:pt x="47838" y="225455"/>
                    <a:pt x="27730" y="254030"/>
                  </a:cubicBezTo>
                  <a:cubicBezTo>
                    <a:pt x="7622" y="282605"/>
                    <a:pt x="-1551" y="282605"/>
                    <a:pt x="213" y="313297"/>
                  </a:cubicBezTo>
                  <a:cubicBezTo>
                    <a:pt x="1977" y="343989"/>
                    <a:pt x="53130" y="435005"/>
                    <a:pt x="59480" y="440297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20F776FD-C7DF-45DC-BF20-FE59D4030CC6}"/>
                </a:ext>
              </a:extLst>
            </p:cNvPr>
            <p:cNvSpPr/>
            <p:nvPr/>
          </p:nvSpPr>
          <p:spPr>
            <a:xfrm>
              <a:off x="10437103" y="2945334"/>
              <a:ext cx="394233" cy="293337"/>
            </a:xfrm>
            <a:custGeom>
              <a:avLst/>
              <a:gdLst>
                <a:gd name="connsiteX0" fmla="*/ 141 w 454278"/>
                <a:gd name="connsiteY0" fmla="*/ 329022 h 338014"/>
                <a:gd name="connsiteX1" fmla="*/ 144603 w 454278"/>
                <a:gd name="connsiteY1" fmla="*/ 336960 h 338014"/>
                <a:gd name="connsiteX2" fmla="*/ 135078 w 454278"/>
                <a:gd name="connsiteY2" fmla="*/ 324260 h 338014"/>
                <a:gd name="connsiteX3" fmla="*/ 219216 w 454278"/>
                <a:gd name="connsiteY3" fmla="*/ 322672 h 338014"/>
                <a:gd name="connsiteX4" fmla="*/ 128728 w 454278"/>
                <a:gd name="connsiteY4" fmla="*/ 282985 h 338014"/>
                <a:gd name="connsiteX5" fmla="*/ 193816 w 454278"/>
                <a:gd name="connsiteY5" fmla="*/ 278222 h 338014"/>
                <a:gd name="connsiteX6" fmla="*/ 262078 w 454278"/>
                <a:gd name="connsiteY6" fmla="*/ 281397 h 338014"/>
                <a:gd name="connsiteX7" fmla="*/ 200166 w 454278"/>
                <a:gd name="connsiteY7" fmla="*/ 262347 h 338014"/>
                <a:gd name="connsiteX8" fmla="*/ 255728 w 454278"/>
                <a:gd name="connsiteY8" fmla="*/ 248060 h 338014"/>
                <a:gd name="connsiteX9" fmla="*/ 314466 w 454278"/>
                <a:gd name="connsiteY9" fmla="*/ 246472 h 338014"/>
                <a:gd name="connsiteX10" fmla="*/ 297003 w 454278"/>
                <a:gd name="connsiteY10" fmla="*/ 227422 h 338014"/>
                <a:gd name="connsiteX11" fmla="*/ 327166 w 454278"/>
                <a:gd name="connsiteY11" fmla="*/ 221072 h 338014"/>
                <a:gd name="connsiteX12" fmla="*/ 325578 w 454278"/>
                <a:gd name="connsiteY12" fmla="*/ 189322 h 338014"/>
                <a:gd name="connsiteX13" fmla="*/ 428766 w 454278"/>
                <a:gd name="connsiteY13" fmla="*/ 173447 h 338014"/>
                <a:gd name="connsiteX14" fmla="*/ 312878 w 454278"/>
                <a:gd name="connsiteY14" fmla="*/ 151222 h 338014"/>
                <a:gd name="connsiteX15" fmla="*/ 454166 w 454278"/>
                <a:gd name="connsiteY15" fmla="*/ 157572 h 338014"/>
                <a:gd name="connsiteX16" fmla="*/ 338278 w 454278"/>
                <a:gd name="connsiteY16" fmla="*/ 117885 h 338014"/>
                <a:gd name="connsiteX17" fmla="*/ 430353 w 454278"/>
                <a:gd name="connsiteY17" fmla="*/ 95660 h 338014"/>
                <a:gd name="connsiteX18" fmla="*/ 360503 w 454278"/>
                <a:gd name="connsiteY18" fmla="*/ 73435 h 338014"/>
                <a:gd name="connsiteX19" fmla="*/ 439878 w 454278"/>
                <a:gd name="connsiteY19" fmla="*/ 410 h 338014"/>
                <a:gd name="connsiteX20" fmla="*/ 352566 w 454278"/>
                <a:gd name="connsiteY20" fmla="*/ 48035 h 338014"/>
                <a:gd name="connsiteX21" fmla="*/ 308116 w 454278"/>
                <a:gd name="connsiteY21" fmla="*/ 135347 h 338014"/>
                <a:gd name="connsiteX22" fmla="*/ 211278 w 454278"/>
                <a:gd name="connsiteY22" fmla="*/ 211547 h 338014"/>
                <a:gd name="connsiteX23" fmla="*/ 119203 w 454278"/>
                <a:gd name="connsiteY23" fmla="*/ 263935 h 338014"/>
                <a:gd name="connsiteX24" fmla="*/ 141 w 454278"/>
                <a:gd name="connsiteY24" fmla="*/ 329022 h 33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4278" h="338014">
                  <a:moveTo>
                    <a:pt x="141" y="329022"/>
                  </a:moveTo>
                  <a:cubicBezTo>
                    <a:pt x="4374" y="341193"/>
                    <a:pt x="122114" y="337754"/>
                    <a:pt x="144603" y="336960"/>
                  </a:cubicBezTo>
                  <a:cubicBezTo>
                    <a:pt x="167092" y="336166"/>
                    <a:pt x="122643" y="326641"/>
                    <a:pt x="135078" y="324260"/>
                  </a:cubicBezTo>
                  <a:cubicBezTo>
                    <a:pt x="147513" y="321879"/>
                    <a:pt x="220274" y="329551"/>
                    <a:pt x="219216" y="322672"/>
                  </a:cubicBezTo>
                  <a:cubicBezTo>
                    <a:pt x="218158" y="315793"/>
                    <a:pt x="132961" y="290393"/>
                    <a:pt x="128728" y="282985"/>
                  </a:cubicBezTo>
                  <a:cubicBezTo>
                    <a:pt x="124495" y="275577"/>
                    <a:pt x="171591" y="278487"/>
                    <a:pt x="193816" y="278222"/>
                  </a:cubicBezTo>
                  <a:cubicBezTo>
                    <a:pt x="216041" y="277957"/>
                    <a:pt x="261020" y="284043"/>
                    <a:pt x="262078" y="281397"/>
                  </a:cubicBezTo>
                  <a:cubicBezTo>
                    <a:pt x="263136" y="278751"/>
                    <a:pt x="201224" y="267903"/>
                    <a:pt x="200166" y="262347"/>
                  </a:cubicBezTo>
                  <a:cubicBezTo>
                    <a:pt x="199108" y="256791"/>
                    <a:pt x="236678" y="250706"/>
                    <a:pt x="255728" y="248060"/>
                  </a:cubicBezTo>
                  <a:cubicBezTo>
                    <a:pt x="274778" y="245414"/>
                    <a:pt x="307587" y="249912"/>
                    <a:pt x="314466" y="246472"/>
                  </a:cubicBezTo>
                  <a:cubicBezTo>
                    <a:pt x="321345" y="243032"/>
                    <a:pt x="294886" y="231655"/>
                    <a:pt x="297003" y="227422"/>
                  </a:cubicBezTo>
                  <a:cubicBezTo>
                    <a:pt x="299120" y="223189"/>
                    <a:pt x="322404" y="227422"/>
                    <a:pt x="327166" y="221072"/>
                  </a:cubicBezTo>
                  <a:cubicBezTo>
                    <a:pt x="331928" y="214722"/>
                    <a:pt x="308645" y="197259"/>
                    <a:pt x="325578" y="189322"/>
                  </a:cubicBezTo>
                  <a:cubicBezTo>
                    <a:pt x="342511" y="181385"/>
                    <a:pt x="430883" y="179797"/>
                    <a:pt x="428766" y="173447"/>
                  </a:cubicBezTo>
                  <a:cubicBezTo>
                    <a:pt x="426649" y="167097"/>
                    <a:pt x="308645" y="153868"/>
                    <a:pt x="312878" y="151222"/>
                  </a:cubicBezTo>
                  <a:cubicBezTo>
                    <a:pt x="317111" y="148576"/>
                    <a:pt x="449933" y="163128"/>
                    <a:pt x="454166" y="157572"/>
                  </a:cubicBezTo>
                  <a:cubicBezTo>
                    <a:pt x="458399" y="152016"/>
                    <a:pt x="342247" y="128204"/>
                    <a:pt x="338278" y="117885"/>
                  </a:cubicBezTo>
                  <a:cubicBezTo>
                    <a:pt x="334309" y="107566"/>
                    <a:pt x="426649" y="103068"/>
                    <a:pt x="430353" y="95660"/>
                  </a:cubicBezTo>
                  <a:cubicBezTo>
                    <a:pt x="434057" y="88252"/>
                    <a:pt x="358916" y="89310"/>
                    <a:pt x="360503" y="73435"/>
                  </a:cubicBezTo>
                  <a:cubicBezTo>
                    <a:pt x="362091" y="57560"/>
                    <a:pt x="441201" y="4643"/>
                    <a:pt x="439878" y="410"/>
                  </a:cubicBezTo>
                  <a:cubicBezTo>
                    <a:pt x="438555" y="-3823"/>
                    <a:pt x="374526" y="25546"/>
                    <a:pt x="352566" y="48035"/>
                  </a:cubicBezTo>
                  <a:cubicBezTo>
                    <a:pt x="330606" y="70524"/>
                    <a:pt x="331664" y="108095"/>
                    <a:pt x="308116" y="135347"/>
                  </a:cubicBezTo>
                  <a:cubicBezTo>
                    <a:pt x="284568" y="162599"/>
                    <a:pt x="242763" y="190116"/>
                    <a:pt x="211278" y="211547"/>
                  </a:cubicBezTo>
                  <a:cubicBezTo>
                    <a:pt x="179793" y="232978"/>
                    <a:pt x="150688" y="246473"/>
                    <a:pt x="119203" y="263935"/>
                  </a:cubicBezTo>
                  <a:cubicBezTo>
                    <a:pt x="87718" y="281397"/>
                    <a:pt x="-4092" y="316851"/>
                    <a:pt x="141" y="329022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83A5774C-BD5E-4558-BF1E-34ECA0A0B652}"/>
                </a:ext>
              </a:extLst>
            </p:cNvPr>
            <p:cNvSpPr/>
            <p:nvPr/>
          </p:nvSpPr>
          <p:spPr>
            <a:xfrm>
              <a:off x="10733422" y="2711486"/>
              <a:ext cx="194022" cy="120523"/>
            </a:xfrm>
            <a:custGeom>
              <a:avLst/>
              <a:gdLst>
                <a:gd name="connsiteX0" fmla="*/ 1591 w 223573"/>
                <a:gd name="connsiteY0" fmla="*/ 125412 h 138880"/>
                <a:gd name="connsiteX1" fmla="*/ 80966 w 223573"/>
                <a:gd name="connsiteY1" fmla="*/ 85725 h 138880"/>
                <a:gd name="connsiteX2" fmla="*/ 136528 w 223573"/>
                <a:gd name="connsiteY2" fmla="*/ 0 h 138880"/>
                <a:gd name="connsiteX3" fmla="*/ 98428 w 223573"/>
                <a:gd name="connsiteY3" fmla="*/ 85725 h 138880"/>
                <a:gd name="connsiteX4" fmla="*/ 92078 w 223573"/>
                <a:gd name="connsiteY4" fmla="*/ 103187 h 138880"/>
                <a:gd name="connsiteX5" fmla="*/ 155578 w 223573"/>
                <a:gd name="connsiteY5" fmla="*/ 58737 h 138880"/>
                <a:gd name="connsiteX6" fmla="*/ 158753 w 223573"/>
                <a:gd name="connsiteY6" fmla="*/ 76200 h 138880"/>
                <a:gd name="connsiteX7" fmla="*/ 222253 w 223573"/>
                <a:gd name="connsiteY7" fmla="*/ 14287 h 138880"/>
                <a:gd name="connsiteX8" fmla="*/ 198441 w 223573"/>
                <a:gd name="connsiteY8" fmla="*/ 106362 h 138880"/>
                <a:gd name="connsiteX9" fmla="*/ 158753 w 223573"/>
                <a:gd name="connsiteY9" fmla="*/ 138112 h 138880"/>
                <a:gd name="connsiteX10" fmla="*/ 1591 w 223573"/>
                <a:gd name="connsiteY10" fmla="*/ 125412 h 13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73" h="138880">
                  <a:moveTo>
                    <a:pt x="1591" y="125412"/>
                  </a:moveTo>
                  <a:cubicBezTo>
                    <a:pt x="-11373" y="116681"/>
                    <a:pt x="58477" y="106627"/>
                    <a:pt x="80966" y="85725"/>
                  </a:cubicBezTo>
                  <a:cubicBezTo>
                    <a:pt x="103455" y="64823"/>
                    <a:pt x="133618" y="0"/>
                    <a:pt x="136528" y="0"/>
                  </a:cubicBezTo>
                  <a:cubicBezTo>
                    <a:pt x="139438" y="0"/>
                    <a:pt x="105836" y="68527"/>
                    <a:pt x="98428" y="85725"/>
                  </a:cubicBezTo>
                  <a:cubicBezTo>
                    <a:pt x="91020" y="102923"/>
                    <a:pt x="82553" y="107685"/>
                    <a:pt x="92078" y="103187"/>
                  </a:cubicBezTo>
                  <a:cubicBezTo>
                    <a:pt x="101603" y="98689"/>
                    <a:pt x="144466" y="63235"/>
                    <a:pt x="155578" y="58737"/>
                  </a:cubicBezTo>
                  <a:cubicBezTo>
                    <a:pt x="166690" y="54239"/>
                    <a:pt x="147641" y="83608"/>
                    <a:pt x="158753" y="76200"/>
                  </a:cubicBezTo>
                  <a:cubicBezTo>
                    <a:pt x="169866" y="68792"/>
                    <a:pt x="215638" y="9260"/>
                    <a:pt x="222253" y="14287"/>
                  </a:cubicBezTo>
                  <a:cubicBezTo>
                    <a:pt x="228868" y="19314"/>
                    <a:pt x="209024" y="85724"/>
                    <a:pt x="198441" y="106362"/>
                  </a:cubicBezTo>
                  <a:cubicBezTo>
                    <a:pt x="187858" y="127000"/>
                    <a:pt x="188651" y="134937"/>
                    <a:pt x="158753" y="138112"/>
                  </a:cubicBezTo>
                  <a:cubicBezTo>
                    <a:pt x="128855" y="141287"/>
                    <a:pt x="14555" y="134143"/>
                    <a:pt x="1591" y="125412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C97E1CA5-FEC5-4D77-8651-6205C7342F8B}"/>
                </a:ext>
              </a:extLst>
            </p:cNvPr>
            <p:cNvSpPr/>
            <p:nvPr/>
          </p:nvSpPr>
          <p:spPr>
            <a:xfrm>
              <a:off x="10154307" y="3079298"/>
              <a:ext cx="71166" cy="158931"/>
            </a:xfrm>
            <a:custGeom>
              <a:avLst/>
              <a:gdLst>
                <a:gd name="connsiteX0" fmla="*/ 22796 w 82005"/>
                <a:gd name="connsiteY0" fmla="*/ 29 h 183137"/>
                <a:gd name="connsiteX1" fmla="*/ 30734 w 82005"/>
                <a:gd name="connsiteY1" fmla="*/ 73054 h 183137"/>
                <a:gd name="connsiteX2" fmla="*/ 40259 w 82005"/>
                <a:gd name="connsiteY2" fmla="*/ 120679 h 183137"/>
                <a:gd name="connsiteX3" fmla="*/ 571 w 82005"/>
                <a:gd name="connsiteY3" fmla="*/ 182592 h 183137"/>
                <a:gd name="connsiteX4" fmla="*/ 75184 w 82005"/>
                <a:gd name="connsiteY4" fmla="*/ 146079 h 183137"/>
                <a:gd name="connsiteX5" fmla="*/ 75184 w 82005"/>
                <a:gd name="connsiteY5" fmla="*/ 65117 h 183137"/>
                <a:gd name="connsiteX6" fmla="*/ 22796 w 82005"/>
                <a:gd name="connsiteY6" fmla="*/ 29 h 18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05" h="183137">
                  <a:moveTo>
                    <a:pt x="22796" y="29"/>
                  </a:moveTo>
                  <a:cubicBezTo>
                    <a:pt x="15388" y="1352"/>
                    <a:pt x="27824" y="52946"/>
                    <a:pt x="30734" y="73054"/>
                  </a:cubicBezTo>
                  <a:cubicBezTo>
                    <a:pt x="33644" y="93162"/>
                    <a:pt x="45286" y="102423"/>
                    <a:pt x="40259" y="120679"/>
                  </a:cubicBezTo>
                  <a:cubicBezTo>
                    <a:pt x="35232" y="138935"/>
                    <a:pt x="-5250" y="178359"/>
                    <a:pt x="571" y="182592"/>
                  </a:cubicBezTo>
                  <a:cubicBezTo>
                    <a:pt x="6392" y="186825"/>
                    <a:pt x="62748" y="165658"/>
                    <a:pt x="75184" y="146079"/>
                  </a:cubicBezTo>
                  <a:cubicBezTo>
                    <a:pt x="87620" y="126500"/>
                    <a:pt x="80211" y="87871"/>
                    <a:pt x="75184" y="65117"/>
                  </a:cubicBezTo>
                  <a:cubicBezTo>
                    <a:pt x="70157" y="42363"/>
                    <a:pt x="30204" y="-1294"/>
                    <a:pt x="22796" y="29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04977B1C-B1F2-4CB4-A2FC-260D6246EAC9}"/>
                </a:ext>
              </a:extLst>
            </p:cNvPr>
            <p:cNvSpPr/>
            <p:nvPr/>
          </p:nvSpPr>
          <p:spPr>
            <a:xfrm>
              <a:off x="10222116" y="3182106"/>
              <a:ext cx="225566" cy="86725"/>
            </a:xfrm>
            <a:custGeom>
              <a:avLst/>
              <a:gdLst>
                <a:gd name="connsiteX0" fmla="*/ 1809 w 259921"/>
                <a:gd name="connsiteY0" fmla="*/ 626 h 99934"/>
                <a:gd name="connsiteX1" fmla="*/ 31972 w 259921"/>
                <a:gd name="connsiteY1" fmla="*/ 54601 h 99934"/>
                <a:gd name="connsiteX2" fmla="*/ 120872 w 259921"/>
                <a:gd name="connsiteY2" fmla="*/ 78413 h 99934"/>
                <a:gd name="connsiteX3" fmla="*/ 258984 w 259921"/>
                <a:gd name="connsiteY3" fmla="*/ 51426 h 99934"/>
                <a:gd name="connsiteX4" fmla="*/ 176434 w 259921"/>
                <a:gd name="connsiteY4" fmla="*/ 91113 h 99934"/>
                <a:gd name="connsiteX5" fmla="*/ 78009 w 259921"/>
                <a:gd name="connsiteY5" fmla="*/ 94288 h 99934"/>
                <a:gd name="connsiteX6" fmla="*/ 1809 w 259921"/>
                <a:gd name="connsiteY6" fmla="*/ 626 h 9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21" h="99934">
                  <a:moveTo>
                    <a:pt x="1809" y="626"/>
                  </a:moveTo>
                  <a:cubicBezTo>
                    <a:pt x="-5864" y="-5989"/>
                    <a:pt x="12128" y="41637"/>
                    <a:pt x="31972" y="54601"/>
                  </a:cubicBezTo>
                  <a:cubicBezTo>
                    <a:pt x="51816" y="67565"/>
                    <a:pt x="83037" y="78942"/>
                    <a:pt x="120872" y="78413"/>
                  </a:cubicBezTo>
                  <a:cubicBezTo>
                    <a:pt x="158707" y="77884"/>
                    <a:pt x="249724" y="49309"/>
                    <a:pt x="258984" y="51426"/>
                  </a:cubicBezTo>
                  <a:cubicBezTo>
                    <a:pt x="268244" y="53543"/>
                    <a:pt x="206596" y="83969"/>
                    <a:pt x="176434" y="91113"/>
                  </a:cubicBezTo>
                  <a:cubicBezTo>
                    <a:pt x="146272" y="98257"/>
                    <a:pt x="106584" y="105136"/>
                    <a:pt x="78009" y="94288"/>
                  </a:cubicBezTo>
                  <a:cubicBezTo>
                    <a:pt x="49434" y="83440"/>
                    <a:pt x="9482" y="7241"/>
                    <a:pt x="1809" y="626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08516DA3-65D3-475C-B60F-42E734915676}"/>
                </a:ext>
              </a:extLst>
            </p:cNvPr>
            <p:cNvSpPr/>
            <p:nvPr/>
          </p:nvSpPr>
          <p:spPr>
            <a:xfrm>
              <a:off x="10514466" y="2861617"/>
              <a:ext cx="197112" cy="106385"/>
            </a:xfrm>
            <a:custGeom>
              <a:avLst/>
              <a:gdLst>
                <a:gd name="connsiteX0" fmla="*/ 3071 w 227134"/>
                <a:gd name="connsiteY0" fmla="*/ 40 h 122588"/>
                <a:gd name="connsiteX1" fmla="*/ 64983 w 227134"/>
                <a:gd name="connsiteY1" fmla="*/ 25440 h 122588"/>
                <a:gd name="connsiteX2" fmla="*/ 107846 w 227134"/>
                <a:gd name="connsiteY2" fmla="*/ 36553 h 122588"/>
                <a:gd name="connsiteX3" fmla="*/ 163408 w 227134"/>
                <a:gd name="connsiteY3" fmla="*/ 54015 h 122588"/>
                <a:gd name="connsiteX4" fmla="*/ 206271 w 227134"/>
                <a:gd name="connsiteY4" fmla="*/ 84178 h 122588"/>
                <a:gd name="connsiteX5" fmla="*/ 226908 w 227134"/>
                <a:gd name="connsiteY5" fmla="*/ 122278 h 122588"/>
                <a:gd name="connsiteX6" fmla="*/ 214208 w 227134"/>
                <a:gd name="connsiteY6" fmla="*/ 61953 h 122588"/>
                <a:gd name="connsiteX7" fmla="*/ 169758 w 227134"/>
                <a:gd name="connsiteY7" fmla="*/ 20678 h 122588"/>
                <a:gd name="connsiteX8" fmla="*/ 3071 w 227134"/>
                <a:gd name="connsiteY8" fmla="*/ 40 h 12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34" h="122588">
                  <a:moveTo>
                    <a:pt x="3071" y="40"/>
                  </a:moveTo>
                  <a:cubicBezTo>
                    <a:pt x="-14391" y="834"/>
                    <a:pt x="47521" y="19355"/>
                    <a:pt x="64983" y="25440"/>
                  </a:cubicBezTo>
                  <a:cubicBezTo>
                    <a:pt x="82446" y="31526"/>
                    <a:pt x="91442" y="31790"/>
                    <a:pt x="107846" y="36553"/>
                  </a:cubicBezTo>
                  <a:cubicBezTo>
                    <a:pt x="124250" y="41316"/>
                    <a:pt x="147004" y="46078"/>
                    <a:pt x="163408" y="54015"/>
                  </a:cubicBezTo>
                  <a:cubicBezTo>
                    <a:pt x="179812" y="61953"/>
                    <a:pt x="195688" y="72801"/>
                    <a:pt x="206271" y="84178"/>
                  </a:cubicBezTo>
                  <a:cubicBezTo>
                    <a:pt x="216854" y="95555"/>
                    <a:pt x="225585" y="125982"/>
                    <a:pt x="226908" y="122278"/>
                  </a:cubicBezTo>
                  <a:cubicBezTo>
                    <a:pt x="228231" y="118574"/>
                    <a:pt x="223733" y="78886"/>
                    <a:pt x="214208" y="61953"/>
                  </a:cubicBezTo>
                  <a:cubicBezTo>
                    <a:pt x="204683" y="45020"/>
                    <a:pt x="198862" y="30997"/>
                    <a:pt x="169758" y="20678"/>
                  </a:cubicBezTo>
                  <a:cubicBezTo>
                    <a:pt x="140654" y="10359"/>
                    <a:pt x="20533" y="-754"/>
                    <a:pt x="3071" y="40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078E1687-2774-4318-9BCC-924FC0F4B716}"/>
                </a:ext>
              </a:extLst>
            </p:cNvPr>
            <p:cNvSpPr/>
            <p:nvPr/>
          </p:nvSpPr>
          <p:spPr>
            <a:xfrm>
              <a:off x="10202736" y="3040544"/>
              <a:ext cx="46123" cy="88634"/>
            </a:xfrm>
            <a:custGeom>
              <a:avLst/>
              <a:gdLst>
                <a:gd name="connsiteX0" fmla="*/ 13029 w 53148"/>
                <a:gd name="connsiteY0" fmla="*/ 236 h 102134"/>
                <a:gd name="connsiteX1" fmla="*/ 1916 w 53148"/>
                <a:gd name="connsiteY1" fmla="*/ 58974 h 102134"/>
                <a:gd name="connsiteX2" fmla="*/ 1916 w 53148"/>
                <a:gd name="connsiteY2" fmla="*/ 97074 h 102134"/>
                <a:gd name="connsiteX3" fmla="*/ 20966 w 53148"/>
                <a:gd name="connsiteY3" fmla="*/ 95486 h 102134"/>
                <a:gd name="connsiteX4" fmla="*/ 52716 w 53148"/>
                <a:gd name="connsiteY4" fmla="*/ 39924 h 102134"/>
                <a:gd name="connsiteX5" fmla="*/ 13029 w 53148"/>
                <a:gd name="connsiteY5" fmla="*/ 236 h 10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48" h="102134">
                  <a:moveTo>
                    <a:pt x="13029" y="236"/>
                  </a:moveTo>
                  <a:cubicBezTo>
                    <a:pt x="4562" y="3411"/>
                    <a:pt x="3768" y="42834"/>
                    <a:pt x="1916" y="58974"/>
                  </a:cubicBezTo>
                  <a:cubicBezTo>
                    <a:pt x="64" y="75114"/>
                    <a:pt x="-1259" y="90989"/>
                    <a:pt x="1916" y="97074"/>
                  </a:cubicBezTo>
                  <a:cubicBezTo>
                    <a:pt x="5091" y="103159"/>
                    <a:pt x="12499" y="105011"/>
                    <a:pt x="20966" y="95486"/>
                  </a:cubicBezTo>
                  <a:cubicBezTo>
                    <a:pt x="29433" y="85961"/>
                    <a:pt x="47954" y="53153"/>
                    <a:pt x="52716" y="39924"/>
                  </a:cubicBezTo>
                  <a:cubicBezTo>
                    <a:pt x="57478" y="26695"/>
                    <a:pt x="21496" y="-2939"/>
                    <a:pt x="13029" y="236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810AA168-2A28-4528-B409-BCD9CB1DA14C}"/>
                </a:ext>
              </a:extLst>
            </p:cNvPr>
            <p:cNvSpPr/>
            <p:nvPr/>
          </p:nvSpPr>
          <p:spPr>
            <a:xfrm>
              <a:off x="10311296" y="2931522"/>
              <a:ext cx="194930" cy="265852"/>
            </a:xfrm>
            <a:custGeom>
              <a:avLst/>
              <a:gdLst>
                <a:gd name="connsiteX0" fmla="*/ 62560 w 224619"/>
                <a:gd name="connsiteY0" fmla="*/ 451 h 306343"/>
                <a:gd name="connsiteX1" fmla="*/ 38747 w 224619"/>
                <a:gd name="connsiteY1" fmla="*/ 54426 h 306343"/>
                <a:gd name="connsiteX2" fmla="*/ 22872 w 224619"/>
                <a:gd name="connsiteY2" fmla="*/ 100463 h 306343"/>
                <a:gd name="connsiteX3" fmla="*/ 19697 w 224619"/>
                <a:gd name="connsiteY3" fmla="*/ 151263 h 306343"/>
                <a:gd name="connsiteX4" fmla="*/ 24460 w 224619"/>
                <a:gd name="connsiteY4" fmla="*/ 194126 h 306343"/>
                <a:gd name="connsiteX5" fmla="*/ 67322 w 224619"/>
                <a:gd name="connsiteY5" fmla="*/ 252863 h 306343"/>
                <a:gd name="connsiteX6" fmla="*/ 113360 w 224619"/>
                <a:gd name="connsiteY6" fmla="*/ 284613 h 306343"/>
                <a:gd name="connsiteX7" fmla="*/ 224485 w 224619"/>
                <a:gd name="connsiteY7" fmla="*/ 303663 h 306343"/>
                <a:gd name="connsiteX8" fmla="*/ 133997 w 224619"/>
                <a:gd name="connsiteY8" fmla="*/ 302076 h 306343"/>
                <a:gd name="connsiteX9" fmla="*/ 41922 w 224619"/>
                <a:gd name="connsiteY9" fmla="*/ 265563 h 306343"/>
                <a:gd name="connsiteX10" fmla="*/ 6997 w 224619"/>
                <a:gd name="connsiteY10" fmla="*/ 171901 h 306343"/>
                <a:gd name="connsiteX11" fmla="*/ 2235 w 224619"/>
                <a:gd name="connsiteY11" fmla="*/ 86176 h 306343"/>
                <a:gd name="connsiteX12" fmla="*/ 62560 w 224619"/>
                <a:gd name="connsiteY12" fmla="*/ 451 h 30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619" h="306343">
                  <a:moveTo>
                    <a:pt x="62560" y="451"/>
                  </a:moveTo>
                  <a:cubicBezTo>
                    <a:pt x="68645" y="-4841"/>
                    <a:pt x="45362" y="37757"/>
                    <a:pt x="38747" y="54426"/>
                  </a:cubicBezTo>
                  <a:cubicBezTo>
                    <a:pt x="32132" y="71095"/>
                    <a:pt x="26047" y="84323"/>
                    <a:pt x="22872" y="100463"/>
                  </a:cubicBezTo>
                  <a:cubicBezTo>
                    <a:pt x="19697" y="116603"/>
                    <a:pt x="19432" y="135653"/>
                    <a:pt x="19697" y="151263"/>
                  </a:cubicBezTo>
                  <a:cubicBezTo>
                    <a:pt x="19962" y="166873"/>
                    <a:pt x="16523" y="177193"/>
                    <a:pt x="24460" y="194126"/>
                  </a:cubicBezTo>
                  <a:cubicBezTo>
                    <a:pt x="32397" y="211059"/>
                    <a:pt x="52505" y="237782"/>
                    <a:pt x="67322" y="252863"/>
                  </a:cubicBezTo>
                  <a:cubicBezTo>
                    <a:pt x="82139" y="267944"/>
                    <a:pt x="87166" y="276146"/>
                    <a:pt x="113360" y="284613"/>
                  </a:cubicBezTo>
                  <a:cubicBezTo>
                    <a:pt x="139554" y="293080"/>
                    <a:pt x="221046" y="300753"/>
                    <a:pt x="224485" y="303663"/>
                  </a:cubicBezTo>
                  <a:cubicBezTo>
                    <a:pt x="227925" y="306574"/>
                    <a:pt x="164424" y="308426"/>
                    <a:pt x="133997" y="302076"/>
                  </a:cubicBezTo>
                  <a:cubicBezTo>
                    <a:pt x="103570" y="295726"/>
                    <a:pt x="63089" y="287259"/>
                    <a:pt x="41922" y="265563"/>
                  </a:cubicBezTo>
                  <a:cubicBezTo>
                    <a:pt x="20755" y="243867"/>
                    <a:pt x="13611" y="201799"/>
                    <a:pt x="6997" y="171901"/>
                  </a:cubicBezTo>
                  <a:cubicBezTo>
                    <a:pt x="383" y="142003"/>
                    <a:pt x="-2263" y="111841"/>
                    <a:pt x="2235" y="86176"/>
                  </a:cubicBezTo>
                  <a:cubicBezTo>
                    <a:pt x="6733" y="60511"/>
                    <a:pt x="56475" y="5743"/>
                    <a:pt x="62560" y="45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C232DEF3-931F-4D3C-A1F4-72BF3226BAF6}"/>
                </a:ext>
              </a:extLst>
            </p:cNvPr>
            <p:cNvSpPr/>
            <p:nvPr/>
          </p:nvSpPr>
          <p:spPr>
            <a:xfrm>
              <a:off x="10445407" y="2896960"/>
              <a:ext cx="179798" cy="247348"/>
            </a:xfrm>
            <a:custGeom>
              <a:avLst/>
              <a:gdLst>
                <a:gd name="connsiteX0" fmla="*/ 98 w 207182"/>
                <a:gd name="connsiteY0" fmla="*/ 589 h 285021"/>
                <a:gd name="connsiteX1" fmla="*/ 122335 w 207182"/>
                <a:gd name="connsiteY1" fmla="*/ 10114 h 285021"/>
                <a:gd name="connsiteX2" fmla="*/ 146148 w 207182"/>
                <a:gd name="connsiteY2" fmla="*/ 13289 h 285021"/>
                <a:gd name="connsiteX3" fmla="*/ 174723 w 207182"/>
                <a:gd name="connsiteY3" fmla="*/ 59327 h 285021"/>
                <a:gd name="connsiteX4" fmla="*/ 200123 w 207182"/>
                <a:gd name="connsiteY4" fmla="*/ 108539 h 285021"/>
                <a:gd name="connsiteX5" fmla="*/ 206473 w 207182"/>
                <a:gd name="connsiteY5" fmla="*/ 167277 h 285021"/>
                <a:gd name="connsiteX6" fmla="*/ 204885 w 207182"/>
                <a:gd name="connsiteY6" fmla="*/ 214902 h 285021"/>
                <a:gd name="connsiteX7" fmla="*/ 187423 w 207182"/>
                <a:gd name="connsiteY7" fmla="*/ 284752 h 285021"/>
                <a:gd name="connsiteX8" fmla="*/ 196948 w 207182"/>
                <a:gd name="connsiteY8" fmla="*/ 233952 h 285021"/>
                <a:gd name="connsiteX9" fmla="*/ 190598 w 207182"/>
                <a:gd name="connsiteY9" fmla="*/ 113302 h 285021"/>
                <a:gd name="connsiteX10" fmla="*/ 144560 w 207182"/>
                <a:gd name="connsiteY10" fmla="*/ 29164 h 285021"/>
                <a:gd name="connsiteX11" fmla="*/ 98 w 207182"/>
                <a:gd name="connsiteY11" fmla="*/ 589 h 28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182" h="285021">
                  <a:moveTo>
                    <a:pt x="98" y="589"/>
                  </a:moveTo>
                  <a:cubicBezTo>
                    <a:pt x="-3606" y="-2586"/>
                    <a:pt x="97993" y="7997"/>
                    <a:pt x="122335" y="10114"/>
                  </a:cubicBezTo>
                  <a:cubicBezTo>
                    <a:pt x="146677" y="12231"/>
                    <a:pt x="137417" y="5087"/>
                    <a:pt x="146148" y="13289"/>
                  </a:cubicBezTo>
                  <a:cubicBezTo>
                    <a:pt x="154879" y="21491"/>
                    <a:pt x="165727" y="43452"/>
                    <a:pt x="174723" y="59327"/>
                  </a:cubicBezTo>
                  <a:cubicBezTo>
                    <a:pt x="183719" y="75202"/>
                    <a:pt x="194831" y="90547"/>
                    <a:pt x="200123" y="108539"/>
                  </a:cubicBezTo>
                  <a:cubicBezTo>
                    <a:pt x="205415" y="126531"/>
                    <a:pt x="205679" y="149550"/>
                    <a:pt x="206473" y="167277"/>
                  </a:cubicBezTo>
                  <a:cubicBezTo>
                    <a:pt x="207267" y="185004"/>
                    <a:pt x="208060" y="195323"/>
                    <a:pt x="204885" y="214902"/>
                  </a:cubicBezTo>
                  <a:cubicBezTo>
                    <a:pt x="201710" y="234481"/>
                    <a:pt x="188746" y="281577"/>
                    <a:pt x="187423" y="284752"/>
                  </a:cubicBezTo>
                  <a:cubicBezTo>
                    <a:pt x="186100" y="287927"/>
                    <a:pt x="196419" y="262527"/>
                    <a:pt x="196948" y="233952"/>
                  </a:cubicBezTo>
                  <a:cubicBezTo>
                    <a:pt x="197477" y="205377"/>
                    <a:pt x="199329" y="147433"/>
                    <a:pt x="190598" y="113302"/>
                  </a:cubicBezTo>
                  <a:cubicBezTo>
                    <a:pt x="181867" y="79171"/>
                    <a:pt x="170754" y="47156"/>
                    <a:pt x="144560" y="29164"/>
                  </a:cubicBezTo>
                  <a:cubicBezTo>
                    <a:pt x="118366" y="11172"/>
                    <a:pt x="3802" y="3764"/>
                    <a:pt x="98" y="5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FD7890E7-486D-40F1-8494-5E695986D72E}"/>
                </a:ext>
              </a:extLst>
            </p:cNvPr>
            <p:cNvSpPr/>
            <p:nvPr/>
          </p:nvSpPr>
          <p:spPr>
            <a:xfrm>
              <a:off x="10333230" y="2892828"/>
              <a:ext cx="289056" cy="305215"/>
            </a:xfrm>
            <a:custGeom>
              <a:avLst/>
              <a:gdLst>
                <a:gd name="connsiteX0" fmla="*/ 34110 w 333081"/>
                <a:gd name="connsiteY0" fmla="*/ 54563 h 351702"/>
                <a:gd name="connsiteX1" fmla="*/ 10297 w 333081"/>
                <a:gd name="connsiteY1" fmla="*/ 105363 h 351702"/>
                <a:gd name="connsiteX2" fmla="*/ 3947 w 333081"/>
                <a:gd name="connsiteY2" fmla="*/ 167275 h 351702"/>
                <a:gd name="connsiteX3" fmla="*/ 2360 w 333081"/>
                <a:gd name="connsiteY3" fmla="*/ 222838 h 351702"/>
                <a:gd name="connsiteX4" fmla="*/ 37285 w 333081"/>
                <a:gd name="connsiteY4" fmla="*/ 291100 h 351702"/>
                <a:gd name="connsiteX5" fmla="*/ 103960 w 333081"/>
                <a:gd name="connsiteY5" fmla="*/ 335550 h 351702"/>
                <a:gd name="connsiteX6" fmla="*/ 175397 w 333081"/>
                <a:gd name="connsiteY6" fmla="*/ 351425 h 351702"/>
                <a:gd name="connsiteX7" fmla="*/ 248422 w 333081"/>
                <a:gd name="connsiteY7" fmla="*/ 324438 h 351702"/>
                <a:gd name="connsiteX8" fmla="*/ 324622 w 333081"/>
                <a:gd name="connsiteY8" fmla="*/ 251413 h 351702"/>
                <a:gd name="connsiteX9" fmla="*/ 326210 w 333081"/>
                <a:gd name="connsiteY9" fmla="*/ 137113 h 351702"/>
                <a:gd name="connsiteX10" fmla="*/ 280172 w 333081"/>
                <a:gd name="connsiteY10" fmla="*/ 40275 h 351702"/>
                <a:gd name="connsiteX11" fmla="*/ 161110 w 333081"/>
                <a:gd name="connsiteY11" fmla="*/ 6938 h 351702"/>
                <a:gd name="connsiteX12" fmla="*/ 121422 w 333081"/>
                <a:gd name="connsiteY12" fmla="*/ 2175 h 351702"/>
                <a:gd name="connsiteX13" fmla="*/ 34110 w 333081"/>
                <a:gd name="connsiteY13" fmla="*/ 54563 h 3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081" h="351702">
                  <a:moveTo>
                    <a:pt x="34110" y="54563"/>
                  </a:moveTo>
                  <a:cubicBezTo>
                    <a:pt x="15589" y="71761"/>
                    <a:pt x="15324" y="86578"/>
                    <a:pt x="10297" y="105363"/>
                  </a:cubicBezTo>
                  <a:cubicBezTo>
                    <a:pt x="5270" y="124148"/>
                    <a:pt x="5270" y="147696"/>
                    <a:pt x="3947" y="167275"/>
                  </a:cubicBezTo>
                  <a:cubicBezTo>
                    <a:pt x="2624" y="186854"/>
                    <a:pt x="-3196" y="202201"/>
                    <a:pt x="2360" y="222838"/>
                  </a:cubicBezTo>
                  <a:cubicBezTo>
                    <a:pt x="7916" y="243475"/>
                    <a:pt x="20352" y="272315"/>
                    <a:pt x="37285" y="291100"/>
                  </a:cubicBezTo>
                  <a:cubicBezTo>
                    <a:pt x="54218" y="309885"/>
                    <a:pt x="80941" y="325496"/>
                    <a:pt x="103960" y="335550"/>
                  </a:cubicBezTo>
                  <a:cubicBezTo>
                    <a:pt x="126979" y="345604"/>
                    <a:pt x="151320" y="353277"/>
                    <a:pt x="175397" y="351425"/>
                  </a:cubicBezTo>
                  <a:cubicBezTo>
                    <a:pt x="199474" y="349573"/>
                    <a:pt x="223551" y="341107"/>
                    <a:pt x="248422" y="324438"/>
                  </a:cubicBezTo>
                  <a:cubicBezTo>
                    <a:pt x="273293" y="307769"/>
                    <a:pt x="311657" y="282634"/>
                    <a:pt x="324622" y="251413"/>
                  </a:cubicBezTo>
                  <a:cubicBezTo>
                    <a:pt x="337587" y="220192"/>
                    <a:pt x="333618" y="172303"/>
                    <a:pt x="326210" y="137113"/>
                  </a:cubicBezTo>
                  <a:cubicBezTo>
                    <a:pt x="318802" y="101923"/>
                    <a:pt x="307689" y="61971"/>
                    <a:pt x="280172" y="40275"/>
                  </a:cubicBezTo>
                  <a:cubicBezTo>
                    <a:pt x="252655" y="18579"/>
                    <a:pt x="187568" y="13288"/>
                    <a:pt x="161110" y="6938"/>
                  </a:cubicBezTo>
                  <a:cubicBezTo>
                    <a:pt x="134652" y="588"/>
                    <a:pt x="138884" y="-2323"/>
                    <a:pt x="121422" y="2175"/>
                  </a:cubicBezTo>
                  <a:cubicBezTo>
                    <a:pt x="103960" y="6673"/>
                    <a:pt x="52631" y="37365"/>
                    <a:pt x="34110" y="54563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BECDBC56-6A13-439F-B38E-291D6453EE1D}"/>
                </a:ext>
              </a:extLst>
            </p:cNvPr>
            <p:cNvSpPr/>
            <p:nvPr/>
          </p:nvSpPr>
          <p:spPr>
            <a:xfrm>
              <a:off x="10362337" y="2871271"/>
              <a:ext cx="212810" cy="272860"/>
            </a:xfrm>
            <a:custGeom>
              <a:avLst/>
              <a:gdLst>
                <a:gd name="connsiteX0" fmla="*/ 2157 w 245223"/>
                <a:gd name="connsiteY0" fmla="*/ 74641 h 314419"/>
                <a:gd name="connsiteX1" fmla="*/ 40257 w 245223"/>
                <a:gd name="connsiteY1" fmla="*/ 125441 h 314419"/>
                <a:gd name="connsiteX2" fmla="*/ 22795 w 245223"/>
                <a:gd name="connsiteY2" fmla="*/ 181004 h 314419"/>
                <a:gd name="connsiteX3" fmla="*/ 30732 w 245223"/>
                <a:gd name="connsiteY3" fmla="*/ 258791 h 314419"/>
                <a:gd name="connsiteX4" fmla="*/ 137095 w 245223"/>
                <a:gd name="connsiteY4" fmla="*/ 314354 h 314419"/>
                <a:gd name="connsiteX5" fmla="*/ 229170 w 245223"/>
                <a:gd name="connsiteY5" fmla="*/ 268316 h 314419"/>
                <a:gd name="connsiteX6" fmla="*/ 245045 w 245223"/>
                <a:gd name="connsiteY6" fmla="*/ 193704 h 314419"/>
                <a:gd name="connsiteX7" fmla="*/ 227582 w 245223"/>
                <a:gd name="connsiteY7" fmla="*/ 133379 h 314419"/>
                <a:gd name="connsiteX8" fmla="*/ 203770 w 245223"/>
                <a:gd name="connsiteY8" fmla="*/ 84166 h 314419"/>
                <a:gd name="connsiteX9" fmla="*/ 211707 w 245223"/>
                <a:gd name="connsiteY9" fmla="*/ 12729 h 314419"/>
                <a:gd name="connsiteX10" fmla="*/ 197420 w 245223"/>
                <a:gd name="connsiteY10" fmla="*/ 29 h 314419"/>
                <a:gd name="connsiteX11" fmla="*/ 116457 w 245223"/>
                <a:gd name="connsiteY11" fmla="*/ 11141 h 314419"/>
                <a:gd name="connsiteX12" fmla="*/ 2157 w 245223"/>
                <a:gd name="connsiteY12" fmla="*/ 74641 h 31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223" h="314419">
                  <a:moveTo>
                    <a:pt x="2157" y="74641"/>
                  </a:moveTo>
                  <a:cubicBezTo>
                    <a:pt x="-10543" y="93691"/>
                    <a:pt x="36817" y="107714"/>
                    <a:pt x="40257" y="125441"/>
                  </a:cubicBezTo>
                  <a:cubicBezTo>
                    <a:pt x="43697" y="143168"/>
                    <a:pt x="24382" y="158779"/>
                    <a:pt x="22795" y="181004"/>
                  </a:cubicBezTo>
                  <a:cubicBezTo>
                    <a:pt x="21208" y="203229"/>
                    <a:pt x="11682" y="236566"/>
                    <a:pt x="30732" y="258791"/>
                  </a:cubicBezTo>
                  <a:cubicBezTo>
                    <a:pt x="49782" y="281016"/>
                    <a:pt x="104022" y="312767"/>
                    <a:pt x="137095" y="314354"/>
                  </a:cubicBezTo>
                  <a:cubicBezTo>
                    <a:pt x="170168" y="315942"/>
                    <a:pt x="211178" y="288424"/>
                    <a:pt x="229170" y="268316"/>
                  </a:cubicBezTo>
                  <a:cubicBezTo>
                    <a:pt x="247162" y="248208"/>
                    <a:pt x="245310" y="216193"/>
                    <a:pt x="245045" y="193704"/>
                  </a:cubicBezTo>
                  <a:cubicBezTo>
                    <a:pt x="244780" y="171215"/>
                    <a:pt x="234461" y="151635"/>
                    <a:pt x="227582" y="133379"/>
                  </a:cubicBezTo>
                  <a:cubicBezTo>
                    <a:pt x="220703" y="115123"/>
                    <a:pt x="206416" y="104274"/>
                    <a:pt x="203770" y="84166"/>
                  </a:cubicBezTo>
                  <a:cubicBezTo>
                    <a:pt x="201124" y="64058"/>
                    <a:pt x="212765" y="26752"/>
                    <a:pt x="211707" y="12729"/>
                  </a:cubicBezTo>
                  <a:cubicBezTo>
                    <a:pt x="210649" y="-1294"/>
                    <a:pt x="213295" y="294"/>
                    <a:pt x="197420" y="29"/>
                  </a:cubicBezTo>
                  <a:cubicBezTo>
                    <a:pt x="181545" y="-236"/>
                    <a:pt x="146355" y="1087"/>
                    <a:pt x="116457" y="11141"/>
                  </a:cubicBezTo>
                  <a:cubicBezTo>
                    <a:pt x="86559" y="21195"/>
                    <a:pt x="14857" y="55591"/>
                    <a:pt x="2157" y="746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68E7C32F-1964-4712-95A8-A27A98F42112}"/>
                </a:ext>
              </a:extLst>
            </p:cNvPr>
            <p:cNvSpPr/>
            <p:nvPr/>
          </p:nvSpPr>
          <p:spPr>
            <a:xfrm>
              <a:off x="10514466" y="2945334"/>
              <a:ext cx="74235" cy="742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03F6D72-FA65-447C-8B0C-4B74905E4FD5}"/>
                </a:ext>
              </a:extLst>
            </p:cNvPr>
            <p:cNvSpPr/>
            <p:nvPr/>
          </p:nvSpPr>
          <p:spPr>
            <a:xfrm>
              <a:off x="9316931" y="3022832"/>
              <a:ext cx="479952" cy="273394"/>
            </a:xfrm>
            <a:custGeom>
              <a:avLst/>
              <a:gdLst>
                <a:gd name="connsiteX0" fmla="*/ 178086 w 553052"/>
                <a:gd name="connsiteY0" fmla="*/ 61921 h 315034"/>
                <a:gd name="connsiteX1" fmla="*/ 163799 w 553052"/>
                <a:gd name="connsiteY1" fmla="*/ 131771 h 315034"/>
                <a:gd name="connsiteX2" fmla="*/ 119349 w 553052"/>
                <a:gd name="connsiteY2" fmla="*/ 136534 h 315034"/>
                <a:gd name="connsiteX3" fmla="*/ 92361 w 553052"/>
                <a:gd name="connsiteY3" fmla="*/ 130184 h 315034"/>
                <a:gd name="connsiteX4" fmla="*/ 49499 w 553052"/>
                <a:gd name="connsiteY4" fmla="*/ 88909 h 315034"/>
                <a:gd name="connsiteX5" fmla="*/ 286 w 553052"/>
                <a:gd name="connsiteY5" fmla="*/ 26996 h 315034"/>
                <a:gd name="connsiteX6" fmla="*/ 28861 w 553052"/>
                <a:gd name="connsiteY6" fmla="*/ 25409 h 315034"/>
                <a:gd name="connsiteX7" fmla="*/ 20924 w 553052"/>
                <a:gd name="connsiteY7" fmla="*/ 9 h 315034"/>
                <a:gd name="connsiteX8" fmla="*/ 112999 w 553052"/>
                <a:gd name="connsiteY8" fmla="*/ 28584 h 315034"/>
                <a:gd name="connsiteX9" fmla="*/ 292386 w 553052"/>
                <a:gd name="connsiteY9" fmla="*/ 25409 h 315034"/>
                <a:gd name="connsiteX10" fmla="*/ 376524 w 553052"/>
                <a:gd name="connsiteY10" fmla="*/ 52396 h 315034"/>
                <a:gd name="connsiteX11" fmla="*/ 428911 w 553052"/>
                <a:gd name="connsiteY11" fmla="*/ 104784 h 315034"/>
                <a:gd name="connsiteX12" fmla="*/ 552736 w 553052"/>
                <a:gd name="connsiteY12" fmla="*/ 314334 h 315034"/>
                <a:gd name="connsiteX13" fmla="*/ 460661 w 553052"/>
                <a:gd name="connsiteY13" fmla="*/ 168284 h 315034"/>
                <a:gd name="connsiteX14" fmla="*/ 343186 w 553052"/>
                <a:gd name="connsiteY14" fmla="*/ 47634 h 315034"/>
                <a:gd name="connsiteX15" fmla="*/ 266986 w 553052"/>
                <a:gd name="connsiteY15" fmla="*/ 34934 h 315034"/>
                <a:gd name="connsiteX16" fmla="*/ 243174 w 553052"/>
                <a:gd name="connsiteY16" fmla="*/ 50809 h 315034"/>
                <a:gd name="connsiteX17" fmla="*/ 178086 w 553052"/>
                <a:gd name="connsiteY17" fmla="*/ 61921 h 3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3052" h="315034">
                  <a:moveTo>
                    <a:pt x="178086" y="61921"/>
                  </a:moveTo>
                  <a:cubicBezTo>
                    <a:pt x="164857" y="75415"/>
                    <a:pt x="173588" y="119336"/>
                    <a:pt x="163799" y="131771"/>
                  </a:cubicBezTo>
                  <a:cubicBezTo>
                    <a:pt x="154010" y="144206"/>
                    <a:pt x="131255" y="136798"/>
                    <a:pt x="119349" y="136534"/>
                  </a:cubicBezTo>
                  <a:cubicBezTo>
                    <a:pt x="107443" y="136270"/>
                    <a:pt x="104003" y="138122"/>
                    <a:pt x="92361" y="130184"/>
                  </a:cubicBezTo>
                  <a:cubicBezTo>
                    <a:pt x="80719" y="122247"/>
                    <a:pt x="64845" y="106107"/>
                    <a:pt x="49499" y="88909"/>
                  </a:cubicBezTo>
                  <a:cubicBezTo>
                    <a:pt x="34153" y="71711"/>
                    <a:pt x="3726" y="37579"/>
                    <a:pt x="286" y="26996"/>
                  </a:cubicBezTo>
                  <a:cubicBezTo>
                    <a:pt x="-3154" y="16413"/>
                    <a:pt x="25421" y="29907"/>
                    <a:pt x="28861" y="25409"/>
                  </a:cubicBezTo>
                  <a:cubicBezTo>
                    <a:pt x="32301" y="20911"/>
                    <a:pt x="6901" y="-520"/>
                    <a:pt x="20924" y="9"/>
                  </a:cubicBezTo>
                  <a:cubicBezTo>
                    <a:pt x="34947" y="538"/>
                    <a:pt x="67755" y="24351"/>
                    <a:pt x="112999" y="28584"/>
                  </a:cubicBezTo>
                  <a:cubicBezTo>
                    <a:pt x="158243" y="32817"/>
                    <a:pt x="248465" y="21440"/>
                    <a:pt x="292386" y="25409"/>
                  </a:cubicBezTo>
                  <a:cubicBezTo>
                    <a:pt x="336307" y="29378"/>
                    <a:pt x="353770" y="39167"/>
                    <a:pt x="376524" y="52396"/>
                  </a:cubicBezTo>
                  <a:cubicBezTo>
                    <a:pt x="399278" y="65625"/>
                    <a:pt x="399542" y="61128"/>
                    <a:pt x="428911" y="104784"/>
                  </a:cubicBezTo>
                  <a:cubicBezTo>
                    <a:pt x="458280" y="148440"/>
                    <a:pt x="547444" y="303751"/>
                    <a:pt x="552736" y="314334"/>
                  </a:cubicBezTo>
                  <a:cubicBezTo>
                    <a:pt x="558028" y="324917"/>
                    <a:pt x="495586" y="212734"/>
                    <a:pt x="460661" y="168284"/>
                  </a:cubicBezTo>
                  <a:cubicBezTo>
                    <a:pt x="425736" y="123834"/>
                    <a:pt x="375465" y="69859"/>
                    <a:pt x="343186" y="47634"/>
                  </a:cubicBezTo>
                  <a:cubicBezTo>
                    <a:pt x="310907" y="25409"/>
                    <a:pt x="283655" y="34405"/>
                    <a:pt x="266986" y="34934"/>
                  </a:cubicBezTo>
                  <a:cubicBezTo>
                    <a:pt x="250317" y="35463"/>
                    <a:pt x="255874" y="47634"/>
                    <a:pt x="243174" y="50809"/>
                  </a:cubicBezTo>
                  <a:cubicBezTo>
                    <a:pt x="230474" y="53984"/>
                    <a:pt x="191315" y="48427"/>
                    <a:pt x="178086" y="619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64776CEE-3922-463B-9C5D-311ECC049EC5}"/>
                </a:ext>
              </a:extLst>
            </p:cNvPr>
            <p:cNvSpPr/>
            <p:nvPr/>
          </p:nvSpPr>
          <p:spPr>
            <a:xfrm>
              <a:off x="9465836" y="3220480"/>
              <a:ext cx="326988" cy="137136"/>
            </a:xfrm>
            <a:custGeom>
              <a:avLst/>
              <a:gdLst>
                <a:gd name="connsiteX0" fmla="*/ 151 w 376791"/>
                <a:gd name="connsiteY0" fmla="*/ 2445 h 158023"/>
                <a:gd name="connsiteX1" fmla="*/ 20789 w 376791"/>
                <a:gd name="connsiteY1" fmla="*/ 56420 h 158023"/>
                <a:gd name="connsiteX2" fmla="*/ 87464 w 376791"/>
                <a:gd name="connsiteY2" fmla="*/ 121508 h 158023"/>
                <a:gd name="connsiteX3" fmla="*/ 152551 w 376791"/>
                <a:gd name="connsiteY3" fmla="*/ 132620 h 158023"/>
                <a:gd name="connsiteX4" fmla="*/ 201764 w 376791"/>
                <a:gd name="connsiteY4" fmla="*/ 124683 h 158023"/>
                <a:gd name="connsiteX5" fmla="*/ 246214 w 376791"/>
                <a:gd name="connsiteY5" fmla="*/ 116745 h 158023"/>
                <a:gd name="connsiteX6" fmla="*/ 370039 w 376791"/>
                <a:gd name="connsiteY6" fmla="*/ 75470 h 158023"/>
                <a:gd name="connsiteX7" fmla="*/ 343051 w 376791"/>
                <a:gd name="connsiteY7" fmla="*/ 105633 h 158023"/>
                <a:gd name="connsiteX8" fmla="*/ 197001 w 376791"/>
                <a:gd name="connsiteY8" fmla="*/ 138970 h 158023"/>
                <a:gd name="connsiteX9" fmla="*/ 77939 w 376791"/>
                <a:gd name="connsiteY9" fmla="*/ 140558 h 158023"/>
                <a:gd name="connsiteX10" fmla="*/ 54126 w 376791"/>
                <a:gd name="connsiteY10" fmla="*/ 158020 h 158023"/>
                <a:gd name="connsiteX11" fmla="*/ 28726 w 376791"/>
                <a:gd name="connsiteY11" fmla="*/ 138970 h 158023"/>
                <a:gd name="connsiteX12" fmla="*/ 151 w 376791"/>
                <a:gd name="connsiteY12" fmla="*/ 2445 h 15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791" h="158023">
                  <a:moveTo>
                    <a:pt x="151" y="2445"/>
                  </a:moveTo>
                  <a:cubicBezTo>
                    <a:pt x="-1172" y="-11313"/>
                    <a:pt x="6237" y="36576"/>
                    <a:pt x="20789" y="56420"/>
                  </a:cubicBezTo>
                  <a:cubicBezTo>
                    <a:pt x="35341" y="76264"/>
                    <a:pt x="65504" y="108808"/>
                    <a:pt x="87464" y="121508"/>
                  </a:cubicBezTo>
                  <a:cubicBezTo>
                    <a:pt x="109424" y="134208"/>
                    <a:pt x="133501" y="132091"/>
                    <a:pt x="152551" y="132620"/>
                  </a:cubicBezTo>
                  <a:cubicBezTo>
                    <a:pt x="171601" y="133149"/>
                    <a:pt x="201764" y="124683"/>
                    <a:pt x="201764" y="124683"/>
                  </a:cubicBezTo>
                  <a:cubicBezTo>
                    <a:pt x="217374" y="122037"/>
                    <a:pt x="218168" y="124947"/>
                    <a:pt x="246214" y="116745"/>
                  </a:cubicBezTo>
                  <a:cubicBezTo>
                    <a:pt x="274260" y="108543"/>
                    <a:pt x="353900" y="77322"/>
                    <a:pt x="370039" y="75470"/>
                  </a:cubicBezTo>
                  <a:cubicBezTo>
                    <a:pt x="386178" y="73618"/>
                    <a:pt x="371891" y="95050"/>
                    <a:pt x="343051" y="105633"/>
                  </a:cubicBezTo>
                  <a:cubicBezTo>
                    <a:pt x="314211" y="116216"/>
                    <a:pt x="241186" y="133149"/>
                    <a:pt x="197001" y="138970"/>
                  </a:cubicBezTo>
                  <a:cubicBezTo>
                    <a:pt x="152816" y="144791"/>
                    <a:pt x="101752" y="137383"/>
                    <a:pt x="77939" y="140558"/>
                  </a:cubicBezTo>
                  <a:cubicBezTo>
                    <a:pt x="54127" y="143733"/>
                    <a:pt x="62328" y="158285"/>
                    <a:pt x="54126" y="158020"/>
                  </a:cubicBezTo>
                  <a:cubicBezTo>
                    <a:pt x="45924" y="157755"/>
                    <a:pt x="38515" y="159607"/>
                    <a:pt x="28726" y="138970"/>
                  </a:cubicBezTo>
                  <a:cubicBezTo>
                    <a:pt x="18937" y="118333"/>
                    <a:pt x="1474" y="16203"/>
                    <a:pt x="151" y="24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AFFD521-B1AB-4D39-8E73-74E17CBEF319}"/>
                </a:ext>
              </a:extLst>
            </p:cNvPr>
            <p:cNvSpPr/>
            <p:nvPr/>
          </p:nvSpPr>
          <p:spPr>
            <a:xfrm>
              <a:off x="9376159" y="2942343"/>
              <a:ext cx="175224" cy="109033"/>
            </a:xfrm>
            <a:custGeom>
              <a:avLst/>
              <a:gdLst>
                <a:gd name="connsiteX0" fmla="*/ 1887 w 201912"/>
                <a:gd name="connsiteY0" fmla="*/ 682 h 125639"/>
                <a:gd name="connsiteX1" fmla="*/ 92375 w 201912"/>
                <a:gd name="connsiteY1" fmla="*/ 46719 h 125639"/>
                <a:gd name="connsiteX2" fmla="*/ 130475 w 201912"/>
                <a:gd name="connsiteY2" fmla="*/ 56244 h 125639"/>
                <a:gd name="connsiteX3" fmla="*/ 201912 w 201912"/>
                <a:gd name="connsiteY3" fmla="*/ 108632 h 125639"/>
                <a:gd name="connsiteX4" fmla="*/ 130475 w 201912"/>
                <a:gd name="connsiteY4" fmla="*/ 114982 h 125639"/>
                <a:gd name="connsiteX5" fmla="*/ 54275 w 201912"/>
                <a:gd name="connsiteY5" fmla="*/ 124507 h 125639"/>
                <a:gd name="connsiteX6" fmla="*/ 33637 w 201912"/>
                <a:gd name="connsiteY6" fmla="*/ 86407 h 125639"/>
                <a:gd name="connsiteX7" fmla="*/ 1887 w 201912"/>
                <a:gd name="connsiteY7" fmla="*/ 682 h 12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912" h="125639">
                  <a:moveTo>
                    <a:pt x="1887" y="682"/>
                  </a:moveTo>
                  <a:cubicBezTo>
                    <a:pt x="11677" y="-5933"/>
                    <a:pt x="70944" y="37459"/>
                    <a:pt x="92375" y="46719"/>
                  </a:cubicBezTo>
                  <a:cubicBezTo>
                    <a:pt x="113806" y="55979"/>
                    <a:pt x="112219" y="45925"/>
                    <a:pt x="130475" y="56244"/>
                  </a:cubicBezTo>
                  <a:cubicBezTo>
                    <a:pt x="148731" y="66563"/>
                    <a:pt x="201912" y="98842"/>
                    <a:pt x="201912" y="108632"/>
                  </a:cubicBezTo>
                  <a:cubicBezTo>
                    <a:pt x="201912" y="118422"/>
                    <a:pt x="155081" y="112336"/>
                    <a:pt x="130475" y="114982"/>
                  </a:cubicBezTo>
                  <a:cubicBezTo>
                    <a:pt x="105869" y="117628"/>
                    <a:pt x="70415" y="129270"/>
                    <a:pt x="54275" y="124507"/>
                  </a:cubicBezTo>
                  <a:cubicBezTo>
                    <a:pt x="38135" y="119745"/>
                    <a:pt x="44220" y="104663"/>
                    <a:pt x="33637" y="86407"/>
                  </a:cubicBezTo>
                  <a:cubicBezTo>
                    <a:pt x="23054" y="68151"/>
                    <a:pt x="-7903" y="7297"/>
                    <a:pt x="1887" y="682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1A3DC288-FAB0-4DEF-85B6-EF05C6DD7019}"/>
                </a:ext>
              </a:extLst>
            </p:cNvPr>
            <p:cNvSpPr/>
            <p:nvPr/>
          </p:nvSpPr>
          <p:spPr>
            <a:xfrm>
              <a:off x="9464094" y="3240471"/>
              <a:ext cx="34058" cy="92909"/>
            </a:xfrm>
            <a:custGeom>
              <a:avLst/>
              <a:gdLst>
                <a:gd name="connsiteX0" fmla="*/ 6922 w 39245"/>
                <a:gd name="connsiteY0" fmla="*/ 47 h 107060"/>
                <a:gd name="connsiteX1" fmla="*/ 572 w 39245"/>
                <a:gd name="connsiteY1" fmla="*/ 66722 h 107060"/>
                <a:gd name="connsiteX2" fmla="*/ 16447 w 39245"/>
                <a:gd name="connsiteY2" fmla="*/ 95297 h 107060"/>
                <a:gd name="connsiteX3" fmla="*/ 33909 w 39245"/>
                <a:gd name="connsiteY3" fmla="*/ 106409 h 107060"/>
                <a:gd name="connsiteX4" fmla="*/ 38672 w 39245"/>
                <a:gd name="connsiteY4" fmla="*/ 77834 h 107060"/>
                <a:gd name="connsiteX5" fmla="*/ 6922 w 39245"/>
                <a:gd name="connsiteY5" fmla="*/ 47 h 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45" h="107060">
                  <a:moveTo>
                    <a:pt x="6922" y="47"/>
                  </a:moveTo>
                  <a:cubicBezTo>
                    <a:pt x="572" y="-1805"/>
                    <a:pt x="-1016" y="50847"/>
                    <a:pt x="572" y="66722"/>
                  </a:cubicBezTo>
                  <a:cubicBezTo>
                    <a:pt x="2159" y="82597"/>
                    <a:pt x="10891" y="88683"/>
                    <a:pt x="16447" y="95297"/>
                  </a:cubicBezTo>
                  <a:cubicBezTo>
                    <a:pt x="22003" y="101911"/>
                    <a:pt x="30205" y="109320"/>
                    <a:pt x="33909" y="106409"/>
                  </a:cubicBezTo>
                  <a:cubicBezTo>
                    <a:pt x="37613" y="103499"/>
                    <a:pt x="40524" y="91063"/>
                    <a:pt x="38672" y="77834"/>
                  </a:cubicBezTo>
                  <a:cubicBezTo>
                    <a:pt x="36820" y="64605"/>
                    <a:pt x="13272" y="1899"/>
                    <a:pt x="6922" y="47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FA48744F-0DF1-47BE-A1D4-59A2402F1DA7}"/>
                </a:ext>
              </a:extLst>
            </p:cNvPr>
            <p:cNvSpPr/>
            <p:nvPr/>
          </p:nvSpPr>
          <p:spPr>
            <a:xfrm>
              <a:off x="9448243" y="3260589"/>
              <a:ext cx="347458" cy="148000"/>
            </a:xfrm>
            <a:custGeom>
              <a:avLst/>
              <a:gdLst>
                <a:gd name="connsiteX0" fmla="*/ 390312 w 400378"/>
                <a:gd name="connsiteY0" fmla="*/ 46714 h 170542"/>
                <a:gd name="connsiteX1" fmla="*/ 398249 w 400378"/>
                <a:gd name="connsiteY1" fmla="*/ 107039 h 170542"/>
                <a:gd name="connsiteX2" fmla="*/ 399837 w 400378"/>
                <a:gd name="connsiteY2" fmla="*/ 122914 h 170542"/>
                <a:gd name="connsiteX3" fmla="*/ 390312 w 400378"/>
                <a:gd name="connsiteY3" fmla="*/ 145139 h 170542"/>
                <a:gd name="connsiteX4" fmla="*/ 310937 w 400378"/>
                <a:gd name="connsiteY4" fmla="*/ 168951 h 170542"/>
                <a:gd name="connsiteX5" fmla="*/ 163299 w 400378"/>
                <a:gd name="connsiteY5" fmla="*/ 162601 h 170542"/>
                <a:gd name="connsiteX6" fmla="*/ 72812 w 400378"/>
                <a:gd name="connsiteY6" fmla="*/ 126089 h 170542"/>
                <a:gd name="connsiteX7" fmla="*/ 20424 w 400378"/>
                <a:gd name="connsiteY7" fmla="*/ 170539 h 170542"/>
                <a:gd name="connsiteX8" fmla="*/ 23599 w 400378"/>
                <a:gd name="connsiteY8" fmla="*/ 127676 h 170542"/>
                <a:gd name="connsiteX9" fmla="*/ 1374 w 400378"/>
                <a:gd name="connsiteY9" fmla="*/ 676 h 170542"/>
                <a:gd name="connsiteX10" fmla="*/ 17249 w 400378"/>
                <a:gd name="connsiteY10" fmla="*/ 78464 h 170542"/>
                <a:gd name="connsiteX11" fmla="*/ 136312 w 400378"/>
                <a:gd name="connsiteY11" fmla="*/ 103864 h 170542"/>
                <a:gd name="connsiteX12" fmla="*/ 295062 w 400378"/>
                <a:gd name="connsiteY12" fmla="*/ 86401 h 170542"/>
                <a:gd name="connsiteX13" fmla="*/ 390312 w 400378"/>
                <a:gd name="connsiteY13" fmla="*/ 46714 h 17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0378" h="170542">
                  <a:moveTo>
                    <a:pt x="390312" y="46714"/>
                  </a:moveTo>
                  <a:cubicBezTo>
                    <a:pt x="407510" y="50154"/>
                    <a:pt x="396662" y="94339"/>
                    <a:pt x="398249" y="107039"/>
                  </a:cubicBezTo>
                  <a:cubicBezTo>
                    <a:pt x="399836" y="119739"/>
                    <a:pt x="401160" y="116564"/>
                    <a:pt x="399837" y="122914"/>
                  </a:cubicBezTo>
                  <a:cubicBezTo>
                    <a:pt x="398514" y="129264"/>
                    <a:pt x="405129" y="137466"/>
                    <a:pt x="390312" y="145139"/>
                  </a:cubicBezTo>
                  <a:cubicBezTo>
                    <a:pt x="375495" y="152812"/>
                    <a:pt x="348772" y="166041"/>
                    <a:pt x="310937" y="168951"/>
                  </a:cubicBezTo>
                  <a:cubicBezTo>
                    <a:pt x="273102" y="171861"/>
                    <a:pt x="202986" y="169745"/>
                    <a:pt x="163299" y="162601"/>
                  </a:cubicBezTo>
                  <a:cubicBezTo>
                    <a:pt x="123612" y="155457"/>
                    <a:pt x="96624" y="124766"/>
                    <a:pt x="72812" y="126089"/>
                  </a:cubicBezTo>
                  <a:cubicBezTo>
                    <a:pt x="49000" y="127412"/>
                    <a:pt x="28626" y="170275"/>
                    <a:pt x="20424" y="170539"/>
                  </a:cubicBezTo>
                  <a:cubicBezTo>
                    <a:pt x="12222" y="170803"/>
                    <a:pt x="26774" y="155986"/>
                    <a:pt x="23599" y="127676"/>
                  </a:cubicBezTo>
                  <a:cubicBezTo>
                    <a:pt x="20424" y="99366"/>
                    <a:pt x="2432" y="8878"/>
                    <a:pt x="1374" y="676"/>
                  </a:cubicBezTo>
                  <a:cubicBezTo>
                    <a:pt x="316" y="-7526"/>
                    <a:pt x="-5241" y="61266"/>
                    <a:pt x="17249" y="78464"/>
                  </a:cubicBezTo>
                  <a:cubicBezTo>
                    <a:pt x="39739" y="95662"/>
                    <a:pt x="90010" y="102541"/>
                    <a:pt x="136312" y="103864"/>
                  </a:cubicBezTo>
                  <a:cubicBezTo>
                    <a:pt x="182614" y="105187"/>
                    <a:pt x="255375" y="93545"/>
                    <a:pt x="295062" y="86401"/>
                  </a:cubicBezTo>
                  <a:cubicBezTo>
                    <a:pt x="334749" y="79257"/>
                    <a:pt x="373114" y="43274"/>
                    <a:pt x="390312" y="46714"/>
                  </a:cubicBezTo>
                  <a:close/>
                </a:path>
              </a:pathLst>
            </a:custGeom>
            <a:solidFill>
              <a:srgbClr val="0070C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AB1551A1-6F81-4848-8D0C-08D710FFF64F}"/>
                </a:ext>
              </a:extLst>
            </p:cNvPr>
            <p:cNvSpPr/>
            <p:nvPr/>
          </p:nvSpPr>
          <p:spPr>
            <a:xfrm>
              <a:off x="9297878" y="2984260"/>
              <a:ext cx="115966" cy="145532"/>
            </a:xfrm>
            <a:custGeom>
              <a:avLst/>
              <a:gdLst>
                <a:gd name="connsiteX0" fmla="*/ 130191 w 133628"/>
                <a:gd name="connsiteY0" fmla="*/ 63506 h 167698"/>
                <a:gd name="connsiteX1" fmla="*/ 46054 w 133628"/>
                <a:gd name="connsiteY1" fmla="*/ 41281 h 167698"/>
                <a:gd name="connsiteX2" fmla="*/ 15891 w 133628"/>
                <a:gd name="connsiteY2" fmla="*/ 6 h 167698"/>
                <a:gd name="connsiteX3" fmla="*/ 14304 w 133628"/>
                <a:gd name="connsiteY3" fmla="*/ 38106 h 167698"/>
                <a:gd name="connsiteX4" fmla="*/ 16 w 133628"/>
                <a:gd name="connsiteY4" fmla="*/ 31756 h 167698"/>
                <a:gd name="connsiteX5" fmla="*/ 17479 w 133628"/>
                <a:gd name="connsiteY5" fmla="*/ 85731 h 167698"/>
                <a:gd name="connsiteX6" fmla="*/ 33354 w 133628"/>
                <a:gd name="connsiteY6" fmla="*/ 139706 h 167698"/>
                <a:gd name="connsiteX7" fmla="*/ 65104 w 133628"/>
                <a:gd name="connsiteY7" fmla="*/ 163518 h 167698"/>
                <a:gd name="connsiteX8" fmla="*/ 112729 w 133628"/>
                <a:gd name="connsiteY8" fmla="*/ 158756 h 167698"/>
                <a:gd name="connsiteX9" fmla="*/ 130191 w 133628"/>
                <a:gd name="connsiteY9" fmla="*/ 63506 h 1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628" h="167698">
                  <a:moveTo>
                    <a:pt x="130191" y="63506"/>
                  </a:moveTo>
                  <a:cubicBezTo>
                    <a:pt x="119079" y="43927"/>
                    <a:pt x="65104" y="51864"/>
                    <a:pt x="46054" y="41281"/>
                  </a:cubicBezTo>
                  <a:cubicBezTo>
                    <a:pt x="27004" y="30698"/>
                    <a:pt x="21183" y="535"/>
                    <a:pt x="15891" y="6"/>
                  </a:cubicBezTo>
                  <a:cubicBezTo>
                    <a:pt x="10599" y="-523"/>
                    <a:pt x="16950" y="32814"/>
                    <a:pt x="14304" y="38106"/>
                  </a:cubicBezTo>
                  <a:cubicBezTo>
                    <a:pt x="11658" y="43398"/>
                    <a:pt x="-513" y="23818"/>
                    <a:pt x="16" y="31756"/>
                  </a:cubicBezTo>
                  <a:cubicBezTo>
                    <a:pt x="545" y="39693"/>
                    <a:pt x="11923" y="67739"/>
                    <a:pt x="17479" y="85731"/>
                  </a:cubicBezTo>
                  <a:cubicBezTo>
                    <a:pt x="23035" y="103723"/>
                    <a:pt x="25417" y="126742"/>
                    <a:pt x="33354" y="139706"/>
                  </a:cubicBezTo>
                  <a:cubicBezTo>
                    <a:pt x="41291" y="152670"/>
                    <a:pt x="51875" y="160343"/>
                    <a:pt x="65104" y="163518"/>
                  </a:cubicBezTo>
                  <a:cubicBezTo>
                    <a:pt x="78333" y="166693"/>
                    <a:pt x="102675" y="173043"/>
                    <a:pt x="112729" y="158756"/>
                  </a:cubicBezTo>
                  <a:cubicBezTo>
                    <a:pt x="122783" y="144469"/>
                    <a:pt x="141303" y="83085"/>
                    <a:pt x="130191" y="63506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ED513EE8-CAD7-426A-98F7-D8747D9F2602}"/>
                </a:ext>
              </a:extLst>
            </p:cNvPr>
            <p:cNvSpPr/>
            <p:nvPr/>
          </p:nvSpPr>
          <p:spPr>
            <a:xfrm>
              <a:off x="9403052" y="3247399"/>
              <a:ext cx="98745" cy="143278"/>
            </a:xfrm>
            <a:custGeom>
              <a:avLst/>
              <a:gdLst>
                <a:gd name="connsiteX0" fmla="*/ 113773 w 113785"/>
                <a:gd name="connsiteY0" fmla="*/ 138113 h 165100"/>
                <a:gd name="connsiteX1" fmla="*/ 66148 w 113785"/>
                <a:gd name="connsiteY1" fmla="*/ 165100 h 165100"/>
                <a:gd name="connsiteX2" fmla="*/ 47098 w 113785"/>
                <a:gd name="connsiteY2" fmla="*/ 138113 h 165100"/>
                <a:gd name="connsiteX3" fmla="*/ 26461 w 113785"/>
                <a:gd name="connsiteY3" fmla="*/ 61913 h 165100"/>
                <a:gd name="connsiteX4" fmla="*/ 48686 w 113785"/>
                <a:gd name="connsiteY4" fmla="*/ 96838 h 165100"/>
                <a:gd name="connsiteX5" fmla="*/ 69323 w 113785"/>
                <a:gd name="connsiteY5" fmla="*/ 106363 h 165100"/>
                <a:gd name="connsiteX6" fmla="*/ 40748 w 113785"/>
                <a:gd name="connsiteY6" fmla="*/ 60325 h 165100"/>
                <a:gd name="connsiteX7" fmla="*/ 2648 w 113785"/>
                <a:gd name="connsiteY7" fmla="*/ 42863 h 165100"/>
                <a:gd name="connsiteX8" fmla="*/ 10586 w 113785"/>
                <a:gd name="connsiteY8" fmla="*/ 28575 h 165100"/>
                <a:gd name="connsiteX9" fmla="*/ 69323 w 113785"/>
                <a:gd name="connsiteY9" fmla="*/ 0 h 165100"/>
                <a:gd name="connsiteX10" fmla="*/ 70911 w 113785"/>
                <a:gd name="connsiteY10" fmla="*/ 28575 h 165100"/>
                <a:gd name="connsiteX11" fmla="*/ 113773 w 113785"/>
                <a:gd name="connsiteY11" fmla="*/ 138113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785" h="165100">
                  <a:moveTo>
                    <a:pt x="113773" y="138113"/>
                  </a:moveTo>
                  <a:cubicBezTo>
                    <a:pt x="112979" y="160867"/>
                    <a:pt x="77260" y="165100"/>
                    <a:pt x="66148" y="165100"/>
                  </a:cubicBezTo>
                  <a:cubicBezTo>
                    <a:pt x="55036" y="165100"/>
                    <a:pt x="53712" y="155311"/>
                    <a:pt x="47098" y="138113"/>
                  </a:cubicBezTo>
                  <a:cubicBezTo>
                    <a:pt x="40484" y="120915"/>
                    <a:pt x="26196" y="68792"/>
                    <a:pt x="26461" y="61913"/>
                  </a:cubicBezTo>
                  <a:cubicBezTo>
                    <a:pt x="26726" y="55034"/>
                    <a:pt x="41542" y="89430"/>
                    <a:pt x="48686" y="96838"/>
                  </a:cubicBezTo>
                  <a:cubicBezTo>
                    <a:pt x="55830" y="104246"/>
                    <a:pt x="70646" y="112448"/>
                    <a:pt x="69323" y="106363"/>
                  </a:cubicBezTo>
                  <a:cubicBezTo>
                    <a:pt x="68000" y="100278"/>
                    <a:pt x="51860" y="70908"/>
                    <a:pt x="40748" y="60325"/>
                  </a:cubicBezTo>
                  <a:cubicBezTo>
                    <a:pt x="29636" y="49742"/>
                    <a:pt x="7675" y="48155"/>
                    <a:pt x="2648" y="42863"/>
                  </a:cubicBezTo>
                  <a:cubicBezTo>
                    <a:pt x="-2379" y="37571"/>
                    <a:pt x="-526" y="35719"/>
                    <a:pt x="10586" y="28575"/>
                  </a:cubicBezTo>
                  <a:cubicBezTo>
                    <a:pt x="21698" y="21431"/>
                    <a:pt x="59269" y="0"/>
                    <a:pt x="69323" y="0"/>
                  </a:cubicBezTo>
                  <a:cubicBezTo>
                    <a:pt x="79377" y="0"/>
                    <a:pt x="65355" y="8467"/>
                    <a:pt x="70911" y="28575"/>
                  </a:cubicBezTo>
                  <a:cubicBezTo>
                    <a:pt x="76467" y="48683"/>
                    <a:pt x="114567" y="115359"/>
                    <a:pt x="113773" y="138113"/>
                  </a:cubicBezTo>
                  <a:close/>
                </a:path>
              </a:pathLst>
            </a:custGeom>
            <a:solidFill>
              <a:srgbClr val="0070C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D1D864EA-85C9-4D9D-9B25-4D313822902F}"/>
                </a:ext>
              </a:extLst>
            </p:cNvPr>
            <p:cNvSpPr/>
            <p:nvPr/>
          </p:nvSpPr>
          <p:spPr>
            <a:xfrm>
              <a:off x="9519387" y="3060691"/>
              <a:ext cx="167043" cy="267088"/>
            </a:xfrm>
            <a:custGeom>
              <a:avLst/>
              <a:gdLst>
                <a:gd name="connsiteX0" fmla="*/ 187682 w 192485"/>
                <a:gd name="connsiteY0" fmla="*/ 91320 h 307768"/>
                <a:gd name="connsiteX1" fmla="*/ 138469 w 192485"/>
                <a:gd name="connsiteY1" fmla="*/ 40520 h 307768"/>
                <a:gd name="connsiteX2" fmla="*/ 90844 w 192485"/>
                <a:gd name="connsiteY2" fmla="*/ 8770 h 307768"/>
                <a:gd name="connsiteX3" fmla="*/ 20994 w 192485"/>
                <a:gd name="connsiteY3" fmla="*/ 833 h 307768"/>
                <a:gd name="connsiteX4" fmla="*/ 40044 w 192485"/>
                <a:gd name="connsiteY4" fmla="*/ 4008 h 307768"/>
                <a:gd name="connsiteX5" fmla="*/ 25757 w 192485"/>
                <a:gd name="connsiteY5" fmla="*/ 34170 h 307768"/>
                <a:gd name="connsiteX6" fmla="*/ 357 w 192485"/>
                <a:gd name="connsiteY6" fmla="*/ 92908 h 307768"/>
                <a:gd name="connsiteX7" fmla="*/ 13057 w 192485"/>
                <a:gd name="connsiteY7" fmla="*/ 164345 h 307768"/>
                <a:gd name="connsiteX8" fmla="*/ 43219 w 192485"/>
                <a:gd name="connsiteY8" fmla="*/ 242133 h 307768"/>
                <a:gd name="connsiteX9" fmla="*/ 98782 w 192485"/>
                <a:gd name="connsiteY9" fmla="*/ 294520 h 307768"/>
                <a:gd name="connsiteX10" fmla="*/ 192444 w 192485"/>
                <a:gd name="connsiteY10" fmla="*/ 307220 h 307768"/>
                <a:gd name="connsiteX11" fmla="*/ 109894 w 192485"/>
                <a:gd name="connsiteY11" fmla="*/ 281820 h 307768"/>
                <a:gd name="connsiteX12" fmla="*/ 47982 w 192485"/>
                <a:gd name="connsiteY12" fmla="*/ 211970 h 307768"/>
                <a:gd name="connsiteX13" fmla="*/ 25757 w 192485"/>
                <a:gd name="connsiteY13" fmla="*/ 145295 h 307768"/>
                <a:gd name="connsiteX14" fmla="*/ 27344 w 192485"/>
                <a:gd name="connsiteY14" fmla="*/ 75445 h 307768"/>
                <a:gd name="connsiteX15" fmla="*/ 49569 w 192485"/>
                <a:gd name="connsiteY15" fmla="*/ 26233 h 307768"/>
                <a:gd name="connsiteX16" fmla="*/ 68619 w 192485"/>
                <a:gd name="connsiteY16" fmla="*/ 18295 h 307768"/>
                <a:gd name="connsiteX17" fmla="*/ 187682 w 192485"/>
                <a:gd name="connsiteY17" fmla="*/ 91320 h 3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485" h="307768">
                  <a:moveTo>
                    <a:pt x="187682" y="91320"/>
                  </a:moveTo>
                  <a:cubicBezTo>
                    <a:pt x="199324" y="95024"/>
                    <a:pt x="154609" y="54278"/>
                    <a:pt x="138469" y="40520"/>
                  </a:cubicBezTo>
                  <a:cubicBezTo>
                    <a:pt x="122329" y="26762"/>
                    <a:pt x="110423" y="15385"/>
                    <a:pt x="90844" y="8770"/>
                  </a:cubicBezTo>
                  <a:cubicBezTo>
                    <a:pt x="71265" y="2155"/>
                    <a:pt x="29461" y="1627"/>
                    <a:pt x="20994" y="833"/>
                  </a:cubicBezTo>
                  <a:cubicBezTo>
                    <a:pt x="12527" y="39"/>
                    <a:pt x="39250" y="-1548"/>
                    <a:pt x="40044" y="4008"/>
                  </a:cubicBezTo>
                  <a:cubicBezTo>
                    <a:pt x="40838" y="9564"/>
                    <a:pt x="32372" y="19353"/>
                    <a:pt x="25757" y="34170"/>
                  </a:cubicBezTo>
                  <a:cubicBezTo>
                    <a:pt x="19142" y="48987"/>
                    <a:pt x="2474" y="71212"/>
                    <a:pt x="357" y="92908"/>
                  </a:cubicBezTo>
                  <a:cubicBezTo>
                    <a:pt x="-1760" y="114604"/>
                    <a:pt x="5913" y="139474"/>
                    <a:pt x="13057" y="164345"/>
                  </a:cubicBezTo>
                  <a:cubicBezTo>
                    <a:pt x="20201" y="189216"/>
                    <a:pt x="28931" y="220437"/>
                    <a:pt x="43219" y="242133"/>
                  </a:cubicBezTo>
                  <a:cubicBezTo>
                    <a:pt x="57506" y="263829"/>
                    <a:pt x="73911" y="283672"/>
                    <a:pt x="98782" y="294520"/>
                  </a:cubicBezTo>
                  <a:cubicBezTo>
                    <a:pt x="123653" y="305368"/>
                    <a:pt x="190592" y="309337"/>
                    <a:pt x="192444" y="307220"/>
                  </a:cubicBezTo>
                  <a:cubicBezTo>
                    <a:pt x="194296" y="305103"/>
                    <a:pt x="133971" y="297695"/>
                    <a:pt x="109894" y="281820"/>
                  </a:cubicBezTo>
                  <a:cubicBezTo>
                    <a:pt x="85817" y="265945"/>
                    <a:pt x="62005" y="234724"/>
                    <a:pt x="47982" y="211970"/>
                  </a:cubicBezTo>
                  <a:cubicBezTo>
                    <a:pt x="33959" y="189216"/>
                    <a:pt x="29197" y="168049"/>
                    <a:pt x="25757" y="145295"/>
                  </a:cubicBezTo>
                  <a:cubicBezTo>
                    <a:pt x="22317" y="122541"/>
                    <a:pt x="23375" y="95289"/>
                    <a:pt x="27344" y="75445"/>
                  </a:cubicBezTo>
                  <a:cubicBezTo>
                    <a:pt x="31313" y="55601"/>
                    <a:pt x="42690" y="35758"/>
                    <a:pt x="49569" y="26233"/>
                  </a:cubicBezTo>
                  <a:cubicBezTo>
                    <a:pt x="56448" y="16708"/>
                    <a:pt x="48775" y="10358"/>
                    <a:pt x="68619" y="18295"/>
                  </a:cubicBezTo>
                  <a:cubicBezTo>
                    <a:pt x="88463" y="26232"/>
                    <a:pt x="176040" y="87616"/>
                    <a:pt x="187682" y="913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267D90B2-5055-41E9-BCAB-114DC230FB45}"/>
                </a:ext>
              </a:extLst>
            </p:cNvPr>
            <p:cNvSpPr/>
            <p:nvPr/>
          </p:nvSpPr>
          <p:spPr>
            <a:xfrm>
              <a:off x="9581687" y="3079879"/>
              <a:ext cx="198579" cy="194019"/>
            </a:xfrm>
            <a:custGeom>
              <a:avLst/>
              <a:gdLst>
                <a:gd name="connsiteX0" fmla="*/ 12705 w 228824"/>
                <a:gd name="connsiteY0" fmla="*/ 948 h 223569"/>
                <a:gd name="connsiteX1" fmla="*/ 1593 w 228824"/>
                <a:gd name="connsiteY1" fmla="*/ 64448 h 223569"/>
                <a:gd name="connsiteX2" fmla="*/ 1593 w 228824"/>
                <a:gd name="connsiteY2" fmla="*/ 112073 h 223569"/>
                <a:gd name="connsiteX3" fmla="*/ 15880 w 228824"/>
                <a:gd name="connsiteY3" fmla="*/ 143823 h 223569"/>
                <a:gd name="connsiteX4" fmla="*/ 104780 w 228824"/>
                <a:gd name="connsiteY4" fmla="*/ 208910 h 223569"/>
                <a:gd name="connsiteX5" fmla="*/ 193680 w 228824"/>
                <a:gd name="connsiteY5" fmla="*/ 199385 h 223569"/>
                <a:gd name="connsiteX6" fmla="*/ 228605 w 228824"/>
                <a:gd name="connsiteY6" fmla="*/ 223198 h 223569"/>
                <a:gd name="connsiteX7" fmla="*/ 204793 w 228824"/>
                <a:gd name="connsiteY7" fmla="*/ 177160 h 223569"/>
                <a:gd name="connsiteX8" fmla="*/ 134943 w 228824"/>
                <a:gd name="connsiteY8" fmla="*/ 62860 h 223569"/>
                <a:gd name="connsiteX9" fmla="*/ 74618 w 228824"/>
                <a:gd name="connsiteY9" fmla="*/ 27935 h 223569"/>
                <a:gd name="connsiteX10" fmla="*/ 12705 w 228824"/>
                <a:gd name="connsiteY10" fmla="*/ 948 h 22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824" h="223569">
                  <a:moveTo>
                    <a:pt x="12705" y="948"/>
                  </a:moveTo>
                  <a:cubicBezTo>
                    <a:pt x="534" y="7034"/>
                    <a:pt x="3445" y="45927"/>
                    <a:pt x="1593" y="64448"/>
                  </a:cubicBezTo>
                  <a:cubicBezTo>
                    <a:pt x="-259" y="82969"/>
                    <a:pt x="-788" y="98844"/>
                    <a:pt x="1593" y="112073"/>
                  </a:cubicBezTo>
                  <a:cubicBezTo>
                    <a:pt x="3974" y="125302"/>
                    <a:pt x="-1318" y="127684"/>
                    <a:pt x="15880" y="143823"/>
                  </a:cubicBezTo>
                  <a:cubicBezTo>
                    <a:pt x="33078" y="159962"/>
                    <a:pt x="75147" y="199650"/>
                    <a:pt x="104780" y="208910"/>
                  </a:cubicBezTo>
                  <a:cubicBezTo>
                    <a:pt x="134413" y="218170"/>
                    <a:pt x="173043" y="197004"/>
                    <a:pt x="193680" y="199385"/>
                  </a:cubicBezTo>
                  <a:cubicBezTo>
                    <a:pt x="214317" y="201766"/>
                    <a:pt x="226753" y="226902"/>
                    <a:pt x="228605" y="223198"/>
                  </a:cubicBezTo>
                  <a:cubicBezTo>
                    <a:pt x="230457" y="219494"/>
                    <a:pt x="220403" y="203883"/>
                    <a:pt x="204793" y="177160"/>
                  </a:cubicBezTo>
                  <a:cubicBezTo>
                    <a:pt x="189183" y="150437"/>
                    <a:pt x="156639" y="87731"/>
                    <a:pt x="134943" y="62860"/>
                  </a:cubicBezTo>
                  <a:cubicBezTo>
                    <a:pt x="113247" y="37989"/>
                    <a:pt x="91551" y="36137"/>
                    <a:pt x="74618" y="27935"/>
                  </a:cubicBezTo>
                  <a:cubicBezTo>
                    <a:pt x="57685" y="19733"/>
                    <a:pt x="24876" y="-5138"/>
                    <a:pt x="12705" y="9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F24624EC-98A2-45D9-A2E2-33B2A0DBAD65}"/>
                </a:ext>
              </a:extLst>
            </p:cNvPr>
            <p:cNvSpPr/>
            <p:nvPr/>
          </p:nvSpPr>
          <p:spPr>
            <a:xfrm>
              <a:off x="9580619" y="3109340"/>
              <a:ext cx="39676" cy="39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61BB7F23-7983-4636-B6FE-E4C14C39F4E5}"/>
                </a:ext>
              </a:extLst>
            </p:cNvPr>
            <p:cNvSpPr/>
            <p:nvPr/>
          </p:nvSpPr>
          <p:spPr>
            <a:xfrm>
              <a:off x="9619510" y="3109339"/>
              <a:ext cx="39676" cy="39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30EA8D90-0B29-4F86-94CA-B9EFFB65DA35}"/>
                </a:ext>
              </a:extLst>
            </p:cNvPr>
            <p:cNvSpPr/>
            <p:nvPr/>
          </p:nvSpPr>
          <p:spPr>
            <a:xfrm>
              <a:off x="9530788" y="3072696"/>
              <a:ext cx="243045" cy="236027"/>
            </a:xfrm>
            <a:custGeom>
              <a:avLst/>
              <a:gdLst>
                <a:gd name="connsiteX0" fmla="*/ 39607 w 280063"/>
                <a:gd name="connsiteY0" fmla="*/ 2875 h 271976"/>
                <a:gd name="connsiteX1" fmla="*/ 57070 w 280063"/>
                <a:gd name="connsiteY1" fmla="*/ 52087 h 271976"/>
                <a:gd name="connsiteX2" fmla="*/ 63420 w 280063"/>
                <a:gd name="connsiteY2" fmla="*/ 118762 h 271976"/>
                <a:gd name="connsiteX3" fmla="*/ 101520 w 280063"/>
                <a:gd name="connsiteY3" fmla="*/ 163212 h 271976"/>
                <a:gd name="connsiteX4" fmla="*/ 249157 w 280063"/>
                <a:gd name="connsiteY4" fmla="*/ 210837 h 271976"/>
                <a:gd name="connsiteX5" fmla="*/ 276145 w 280063"/>
                <a:gd name="connsiteY5" fmla="*/ 233062 h 271976"/>
                <a:gd name="connsiteX6" fmla="*/ 192007 w 280063"/>
                <a:gd name="connsiteY6" fmla="*/ 271162 h 271976"/>
                <a:gd name="connsiteX7" fmla="*/ 68182 w 280063"/>
                <a:gd name="connsiteY7" fmla="*/ 248937 h 271976"/>
                <a:gd name="connsiteX8" fmla="*/ 1507 w 280063"/>
                <a:gd name="connsiteY8" fmla="*/ 139400 h 271976"/>
                <a:gd name="connsiteX9" fmla="*/ 39607 w 280063"/>
                <a:gd name="connsiteY9" fmla="*/ 2875 h 2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63" h="271976">
                  <a:moveTo>
                    <a:pt x="39607" y="2875"/>
                  </a:moveTo>
                  <a:cubicBezTo>
                    <a:pt x="48867" y="-11677"/>
                    <a:pt x="53101" y="32773"/>
                    <a:pt x="57070" y="52087"/>
                  </a:cubicBezTo>
                  <a:cubicBezTo>
                    <a:pt x="61039" y="71402"/>
                    <a:pt x="56012" y="100241"/>
                    <a:pt x="63420" y="118762"/>
                  </a:cubicBezTo>
                  <a:cubicBezTo>
                    <a:pt x="70828" y="137283"/>
                    <a:pt x="70564" y="147866"/>
                    <a:pt x="101520" y="163212"/>
                  </a:cubicBezTo>
                  <a:cubicBezTo>
                    <a:pt x="132476" y="178558"/>
                    <a:pt x="220053" y="199195"/>
                    <a:pt x="249157" y="210837"/>
                  </a:cubicBezTo>
                  <a:cubicBezTo>
                    <a:pt x="278261" y="222479"/>
                    <a:pt x="285670" y="223008"/>
                    <a:pt x="276145" y="233062"/>
                  </a:cubicBezTo>
                  <a:cubicBezTo>
                    <a:pt x="266620" y="243116"/>
                    <a:pt x="226668" y="268516"/>
                    <a:pt x="192007" y="271162"/>
                  </a:cubicBezTo>
                  <a:cubicBezTo>
                    <a:pt x="157347" y="273808"/>
                    <a:pt x="99932" y="270897"/>
                    <a:pt x="68182" y="248937"/>
                  </a:cubicBezTo>
                  <a:cubicBezTo>
                    <a:pt x="36432" y="226977"/>
                    <a:pt x="11032" y="175119"/>
                    <a:pt x="1507" y="139400"/>
                  </a:cubicBezTo>
                  <a:cubicBezTo>
                    <a:pt x="-8018" y="103681"/>
                    <a:pt x="30347" y="17427"/>
                    <a:pt x="39607" y="2875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38942EAA-EFE7-4CA3-B0D5-EDB554AF2A2C}"/>
                </a:ext>
              </a:extLst>
            </p:cNvPr>
            <p:cNvSpPr/>
            <p:nvPr/>
          </p:nvSpPr>
          <p:spPr>
            <a:xfrm>
              <a:off x="9668561" y="2938614"/>
              <a:ext cx="241085" cy="537374"/>
            </a:xfrm>
            <a:custGeom>
              <a:avLst/>
              <a:gdLst>
                <a:gd name="connsiteX0" fmla="*/ 7850 w 277804"/>
                <a:gd name="connsiteY0" fmla="*/ 216 h 619220"/>
                <a:gd name="connsiteX1" fmla="*/ 172950 w 277804"/>
                <a:gd name="connsiteY1" fmla="*/ 90704 h 619220"/>
                <a:gd name="connsiteX2" fmla="*/ 242800 w 277804"/>
                <a:gd name="connsiteY2" fmla="*/ 170079 h 619220"/>
                <a:gd name="connsiteX3" fmla="*/ 268200 w 277804"/>
                <a:gd name="connsiteY3" fmla="*/ 400266 h 619220"/>
                <a:gd name="connsiteX4" fmla="*/ 277725 w 277804"/>
                <a:gd name="connsiteY4" fmla="*/ 616166 h 619220"/>
                <a:gd name="connsiteX5" fmla="*/ 271375 w 277804"/>
                <a:gd name="connsiteY5" fmla="*/ 519329 h 619220"/>
                <a:gd name="connsiteX6" fmla="*/ 249150 w 277804"/>
                <a:gd name="connsiteY6" fmla="*/ 408204 h 619220"/>
                <a:gd name="connsiteX7" fmla="*/ 176125 w 277804"/>
                <a:gd name="connsiteY7" fmla="*/ 292316 h 619220"/>
                <a:gd name="connsiteX8" fmla="*/ 41188 w 277804"/>
                <a:gd name="connsiteY8" fmla="*/ 117691 h 619220"/>
                <a:gd name="connsiteX9" fmla="*/ 7850 w 277804"/>
                <a:gd name="connsiteY9" fmla="*/ 216 h 61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804" h="619220">
                  <a:moveTo>
                    <a:pt x="7850" y="216"/>
                  </a:moveTo>
                  <a:cubicBezTo>
                    <a:pt x="29810" y="-4282"/>
                    <a:pt x="133792" y="62394"/>
                    <a:pt x="172950" y="90704"/>
                  </a:cubicBezTo>
                  <a:cubicBezTo>
                    <a:pt x="212108" y="119014"/>
                    <a:pt x="226925" y="118485"/>
                    <a:pt x="242800" y="170079"/>
                  </a:cubicBezTo>
                  <a:cubicBezTo>
                    <a:pt x="258675" y="221673"/>
                    <a:pt x="262379" y="325918"/>
                    <a:pt x="268200" y="400266"/>
                  </a:cubicBezTo>
                  <a:cubicBezTo>
                    <a:pt x="274021" y="474614"/>
                    <a:pt x="277196" y="596322"/>
                    <a:pt x="277725" y="616166"/>
                  </a:cubicBezTo>
                  <a:cubicBezTo>
                    <a:pt x="278254" y="636010"/>
                    <a:pt x="276137" y="553989"/>
                    <a:pt x="271375" y="519329"/>
                  </a:cubicBezTo>
                  <a:cubicBezTo>
                    <a:pt x="266613" y="484669"/>
                    <a:pt x="265025" y="446040"/>
                    <a:pt x="249150" y="408204"/>
                  </a:cubicBezTo>
                  <a:cubicBezTo>
                    <a:pt x="233275" y="370368"/>
                    <a:pt x="210785" y="340735"/>
                    <a:pt x="176125" y="292316"/>
                  </a:cubicBezTo>
                  <a:cubicBezTo>
                    <a:pt x="141465" y="243897"/>
                    <a:pt x="68175" y="165316"/>
                    <a:pt x="41188" y="117691"/>
                  </a:cubicBezTo>
                  <a:cubicBezTo>
                    <a:pt x="14201" y="70066"/>
                    <a:pt x="-14110" y="4714"/>
                    <a:pt x="7850" y="216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2072B2BC-DE16-476E-BD3E-9E8299880379}"/>
                </a:ext>
              </a:extLst>
            </p:cNvPr>
            <p:cNvSpPr/>
            <p:nvPr/>
          </p:nvSpPr>
          <p:spPr>
            <a:xfrm>
              <a:off x="10048479" y="2707338"/>
              <a:ext cx="678436" cy="393267"/>
            </a:xfrm>
            <a:custGeom>
              <a:avLst/>
              <a:gdLst>
                <a:gd name="connsiteX0" fmla="*/ 130985 w 781767"/>
                <a:gd name="connsiteY0" fmla="*/ 452984 h 453164"/>
                <a:gd name="connsiteX1" fmla="*/ 105585 w 781767"/>
                <a:gd name="connsiteY1" fmla="*/ 368317 h 453164"/>
                <a:gd name="connsiteX2" fmla="*/ 133101 w 781767"/>
                <a:gd name="connsiteY2" fmla="*/ 279417 h 453164"/>
                <a:gd name="connsiteX3" fmla="*/ 253751 w 781767"/>
                <a:gd name="connsiteY3" fmla="*/ 150300 h 453164"/>
                <a:gd name="connsiteX4" fmla="*/ 408268 w 781767"/>
                <a:gd name="connsiteY4" fmla="*/ 65634 h 453164"/>
                <a:gd name="connsiteX5" fmla="*/ 594535 w 781767"/>
                <a:gd name="connsiteY5" fmla="*/ 36000 h 453164"/>
                <a:gd name="connsiteX6" fmla="*/ 772335 w 781767"/>
                <a:gd name="connsiteY6" fmla="*/ 44467 h 453164"/>
                <a:gd name="connsiteX7" fmla="*/ 740585 w 781767"/>
                <a:gd name="connsiteY7" fmla="*/ 27534 h 453164"/>
                <a:gd name="connsiteX8" fmla="*/ 598768 w 781767"/>
                <a:gd name="connsiteY8" fmla="*/ 17 h 453164"/>
                <a:gd name="connsiteX9" fmla="*/ 376518 w 781767"/>
                <a:gd name="connsiteY9" fmla="*/ 31767 h 453164"/>
                <a:gd name="connsiteX10" fmla="*/ 90768 w 781767"/>
                <a:gd name="connsiteY10" fmla="*/ 188400 h 453164"/>
                <a:gd name="connsiteX11" fmla="*/ 3985 w 781767"/>
                <a:gd name="connsiteY11" fmla="*/ 302700 h 453164"/>
                <a:gd name="connsiteX12" fmla="*/ 25151 w 781767"/>
                <a:gd name="connsiteY12" fmla="*/ 389484 h 453164"/>
                <a:gd name="connsiteX13" fmla="*/ 130985 w 781767"/>
                <a:gd name="connsiteY13" fmla="*/ 452984 h 45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1767" h="453164">
                  <a:moveTo>
                    <a:pt x="130985" y="452984"/>
                  </a:moveTo>
                  <a:cubicBezTo>
                    <a:pt x="144391" y="449456"/>
                    <a:pt x="105232" y="397245"/>
                    <a:pt x="105585" y="368317"/>
                  </a:cubicBezTo>
                  <a:cubicBezTo>
                    <a:pt x="105938" y="339389"/>
                    <a:pt x="108407" y="315753"/>
                    <a:pt x="133101" y="279417"/>
                  </a:cubicBezTo>
                  <a:cubicBezTo>
                    <a:pt x="157795" y="243081"/>
                    <a:pt x="207890" y="185930"/>
                    <a:pt x="253751" y="150300"/>
                  </a:cubicBezTo>
                  <a:cubicBezTo>
                    <a:pt x="299612" y="114670"/>
                    <a:pt x="351471" y="84684"/>
                    <a:pt x="408268" y="65634"/>
                  </a:cubicBezTo>
                  <a:cubicBezTo>
                    <a:pt x="465065" y="46584"/>
                    <a:pt x="533857" y="39528"/>
                    <a:pt x="594535" y="36000"/>
                  </a:cubicBezTo>
                  <a:cubicBezTo>
                    <a:pt x="655213" y="32472"/>
                    <a:pt x="747993" y="45878"/>
                    <a:pt x="772335" y="44467"/>
                  </a:cubicBezTo>
                  <a:cubicBezTo>
                    <a:pt x="796677" y="43056"/>
                    <a:pt x="769513" y="34942"/>
                    <a:pt x="740585" y="27534"/>
                  </a:cubicBezTo>
                  <a:cubicBezTo>
                    <a:pt x="711657" y="20126"/>
                    <a:pt x="659446" y="-688"/>
                    <a:pt x="598768" y="17"/>
                  </a:cubicBezTo>
                  <a:cubicBezTo>
                    <a:pt x="538090" y="722"/>
                    <a:pt x="461185" y="370"/>
                    <a:pt x="376518" y="31767"/>
                  </a:cubicBezTo>
                  <a:cubicBezTo>
                    <a:pt x="291851" y="63164"/>
                    <a:pt x="152857" y="143245"/>
                    <a:pt x="90768" y="188400"/>
                  </a:cubicBezTo>
                  <a:cubicBezTo>
                    <a:pt x="28679" y="233555"/>
                    <a:pt x="14921" y="269186"/>
                    <a:pt x="3985" y="302700"/>
                  </a:cubicBezTo>
                  <a:cubicBezTo>
                    <a:pt x="-6951" y="336214"/>
                    <a:pt x="6101" y="371492"/>
                    <a:pt x="25151" y="389484"/>
                  </a:cubicBezTo>
                  <a:cubicBezTo>
                    <a:pt x="44201" y="407476"/>
                    <a:pt x="117579" y="456512"/>
                    <a:pt x="130985" y="452984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63B77A7F-A6C3-4DB1-B5BB-EAAD4FC744D9}"/>
                </a:ext>
              </a:extLst>
            </p:cNvPr>
            <p:cNvSpPr/>
            <p:nvPr/>
          </p:nvSpPr>
          <p:spPr>
            <a:xfrm>
              <a:off x="9866698" y="3781624"/>
              <a:ext cx="161363" cy="52769"/>
            </a:xfrm>
            <a:custGeom>
              <a:avLst/>
              <a:gdLst>
                <a:gd name="connsiteX0" fmla="*/ 198 w 185940"/>
                <a:gd name="connsiteY0" fmla="*/ 359 h 60806"/>
                <a:gd name="connsiteX1" fmla="*/ 66873 w 185940"/>
                <a:gd name="connsiteY1" fmla="*/ 46397 h 60806"/>
                <a:gd name="connsiteX2" fmla="*/ 127198 w 185940"/>
                <a:gd name="connsiteY2" fmla="*/ 60684 h 60806"/>
                <a:gd name="connsiteX3" fmla="*/ 185935 w 185940"/>
                <a:gd name="connsiteY3" fmla="*/ 52747 h 60806"/>
                <a:gd name="connsiteX4" fmla="*/ 130373 w 185940"/>
                <a:gd name="connsiteY4" fmla="*/ 43222 h 60806"/>
                <a:gd name="connsiteX5" fmla="*/ 89098 w 185940"/>
                <a:gd name="connsiteY5" fmla="*/ 25759 h 60806"/>
                <a:gd name="connsiteX6" fmla="*/ 198 w 185940"/>
                <a:gd name="connsiteY6" fmla="*/ 359 h 6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40" h="60806">
                  <a:moveTo>
                    <a:pt x="198" y="359"/>
                  </a:moveTo>
                  <a:cubicBezTo>
                    <a:pt x="-3506" y="3799"/>
                    <a:pt x="45706" y="36343"/>
                    <a:pt x="66873" y="46397"/>
                  </a:cubicBezTo>
                  <a:cubicBezTo>
                    <a:pt x="88040" y="56451"/>
                    <a:pt x="107354" y="59626"/>
                    <a:pt x="127198" y="60684"/>
                  </a:cubicBezTo>
                  <a:cubicBezTo>
                    <a:pt x="147042" y="61742"/>
                    <a:pt x="185406" y="55657"/>
                    <a:pt x="185935" y="52747"/>
                  </a:cubicBezTo>
                  <a:cubicBezTo>
                    <a:pt x="186464" y="49837"/>
                    <a:pt x="146513" y="47720"/>
                    <a:pt x="130373" y="43222"/>
                  </a:cubicBezTo>
                  <a:cubicBezTo>
                    <a:pt x="114234" y="38724"/>
                    <a:pt x="106560" y="32374"/>
                    <a:pt x="89098" y="25759"/>
                  </a:cubicBezTo>
                  <a:cubicBezTo>
                    <a:pt x="71636" y="19144"/>
                    <a:pt x="3902" y="-3081"/>
                    <a:pt x="198" y="359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8DBF3AF9-115F-413A-BB39-A9A01C867644}"/>
                </a:ext>
              </a:extLst>
            </p:cNvPr>
            <p:cNvSpPr/>
            <p:nvPr/>
          </p:nvSpPr>
          <p:spPr>
            <a:xfrm>
              <a:off x="9997705" y="3727604"/>
              <a:ext cx="123319" cy="60200"/>
            </a:xfrm>
            <a:custGeom>
              <a:avLst/>
              <a:gdLst>
                <a:gd name="connsiteX0" fmla="*/ 50 w 142101"/>
                <a:gd name="connsiteY0" fmla="*/ 68957 h 69369"/>
                <a:gd name="connsiteX1" fmla="*/ 92125 w 142101"/>
                <a:gd name="connsiteY1" fmla="*/ 7045 h 69369"/>
                <a:gd name="connsiteX2" fmla="*/ 141338 w 142101"/>
                <a:gd name="connsiteY2" fmla="*/ 2282 h 69369"/>
                <a:gd name="connsiteX3" fmla="*/ 119113 w 142101"/>
                <a:gd name="connsiteY3" fmla="*/ 14982 h 69369"/>
                <a:gd name="connsiteX4" fmla="*/ 79425 w 142101"/>
                <a:gd name="connsiteY4" fmla="*/ 34032 h 69369"/>
                <a:gd name="connsiteX5" fmla="*/ 50 w 142101"/>
                <a:gd name="connsiteY5" fmla="*/ 68957 h 6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101" h="69369">
                  <a:moveTo>
                    <a:pt x="50" y="68957"/>
                  </a:moveTo>
                  <a:cubicBezTo>
                    <a:pt x="2167" y="64459"/>
                    <a:pt x="68577" y="18157"/>
                    <a:pt x="92125" y="7045"/>
                  </a:cubicBezTo>
                  <a:cubicBezTo>
                    <a:pt x="115673" y="-4068"/>
                    <a:pt x="136840" y="959"/>
                    <a:pt x="141338" y="2282"/>
                  </a:cubicBezTo>
                  <a:cubicBezTo>
                    <a:pt x="145836" y="3605"/>
                    <a:pt x="129432" y="9690"/>
                    <a:pt x="119113" y="14982"/>
                  </a:cubicBezTo>
                  <a:cubicBezTo>
                    <a:pt x="108794" y="20274"/>
                    <a:pt x="96094" y="28211"/>
                    <a:pt x="79425" y="34032"/>
                  </a:cubicBezTo>
                  <a:cubicBezTo>
                    <a:pt x="62756" y="39853"/>
                    <a:pt x="-2067" y="73455"/>
                    <a:pt x="50" y="68957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6AF091DB-6362-4C02-8C40-99B9FE17A6B0}"/>
                </a:ext>
              </a:extLst>
            </p:cNvPr>
            <p:cNvSpPr/>
            <p:nvPr/>
          </p:nvSpPr>
          <p:spPr>
            <a:xfrm>
              <a:off x="10107729" y="3601419"/>
              <a:ext cx="84070" cy="107669"/>
            </a:xfrm>
            <a:custGeom>
              <a:avLst/>
              <a:gdLst>
                <a:gd name="connsiteX0" fmla="*/ 268 w 96874"/>
                <a:gd name="connsiteY0" fmla="*/ 49 h 124068"/>
                <a:gd name="connsiteX1" fmla="*/ 66943 w 96874"/>
                <a:gd name="connsiteY1" fmla="*/ 44499 h 124068"/>
                <a:gd name="connsiteX2" fmla="*/ 68531 w 96874"/>
                <a:gd name="connsiteY2" fmla="*/ 122286 h 124068"/>
                <a:gd name="connsiteX3" fmla="*/ 73293 w 96874"/>
                <a:gd name="connsiteY3" fmla="*/ 95299 h 124068"/>
                <a:gd name="connsiteX4" fmla="*/ 95518 w 96874"/>
                <a:gd name="connsiteY4" fmla="*/ 52436 h 124068"/>
                <a:gd name="connsiteX5" fmla="*/ 268 w 96874"/>
                <a:gd name="connsiteY5" fmla="*/ 49 h 12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74" h="124068">
                  <a:moveTo>
                    <a:pt x="268" y="49"/>
                  </a:moveTo>
                  <a:cubicBezTo>
                    <a:pt x="-4494" y="-1274"/>
                    <a:pt x="55566" y="24126"/>
                    <a:pt x="66943" y="44499"/>
                  </a:cubicBezTo>
                  <a:cubicBezTo>
                    <a:pt x="78320" y="64872"/>
                    <a:pt x="67473" y="113819"/>
                    <a:pt x="68531" y="122286"/>
                  </a:cubicBezTo>
                  <a:cubicBezTo>
                    <a:pt x="69589" y="130753"/>
                    <a:pt x="68795" y="106941"/>
                    <a:pt x="73293" y="95299"/>
                  </a:cubicBezTo>
                  <a:cubicBezTo>
                    <a:pt x="77791" y="83657"/>
                    <a:pt x="102926" y="65930"/>
                    <a:pt x="95518" y="52436"/>
                  </a:cubicBezTo>
                  <a:cubicBezTo>
                    <a:pt x="88110" y="38942"/>
                    <a:pt x="5030" y="1372"/>
                    <a:pt x="268" y="49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91EFA37-DC6B-40FB-B989-083579F73B1C}"/>
                </a:ext>
              </a:extLst>
            </p:cNvPr>
            <p:cNvSpPr/>
            <p:nvPr/>
          </p:nvSpPr>
          <p:spPr>
            <a:xfrm>
              <a:off x="10325540" y="3689285"/>
              <a:ext cx="236735" cy="42626"/>
            </a:xfrm>
            <a:custGeom>
              <a:avLst/>
              <a:gdLst>
                <a:gd name="connsiteX0" fmla="*/ 108 w 272792"/>
                <a:gd name="connsiteY0" fmla="*/ 400 h 49118"/>
                <a:gd name="connsiteX1" fmla="*/ 101708 w 272792"/>
                <a:gd name="connsiteY1" fmla="*/ 38500 h 49118"/>
                <a:gd name="connsiteX2" fmla="*/ 146158 w 272792"/>
                <a:gd name="connsiteY2" fmla="*/ 48025 h 49118"/>
                <a:gd name="connsiteX3" fmla="*/ 269983 w 272792"/>
                <a:gd name="connsiteY3" fmla="*/ 48025 h 49118"/>
                <a:gd name="connsiteX4" fmla="*/ 228708 w 272792"/>
                <a:gd name="connsiteY4" fmla="*/ 40087 h 49118"/>
                <a:gd name="connsiteX5" fmla="*/ 182671 w 272792"/>
                <a:gd name="connsiteY5" fmla="*/ 24212 h 49118"/>
                <a:gd name="connsiteX6" fmla="*/ 130283 w 272792"/>
                <a:gd name="connsiteY6" fmla="*/ 11512 h 49118"/>
                <a:gd name="connsiteX7" fmla="*/ 82658 w 272792"/>
                <a:gd name="connsiteY7" fmla="*/ 17862 h 49118"/>
                <a:gd name="connsiteX8" fmla="*/ 108 w 272792"/>
                <a:gd name="connsiteY8" fmla="*/ 400 h 4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2" h="49118">
                  <a:moveTo>
                    <a:pt x="108" y="400"/>
                  </a:moveTo>
                  <a:cubicBezTo>
                    <a:pt x="3283" y="3840"/>
                    <a:pt x="77366" y="30563"/>
                    <a:pt x="101708" y="38500"/>
                  </a:cubicBezTo>
                  <a:cubicBezTo>
                    <a:pt x="126050" y="46437"/>
                    <a:pt x="118112" y="46438"/>
                    <a:pt x="146158" y="48025"/>
                  </a:cubicBezTo>
                  <a:cubicBezTo>
                    <a:pt x="174204" y="49612"/>
                    <a:pt x="256225" y="49348"/>
                    <a:pt x="269983" y="48025"/>
                  </a:cubicBezTo>
                  <a:cubicBezTo>
                    <a:pt x="283741" y="46702"/>
                    <a:pt x="243260" y="44056"/>
                    <a:pt x="228708" y="40087"/>
                  </a:cubicBezTo>
                  <a:cubicBezTo>
                    <a:pt x="214156" y="36118"/>
                    <a:pt x="199075" y="28975"/>
                    <a:pt x="182671" y="24212"/>
                  </a:cubicBezTo>
                  <a:cubicBezTo>
                    <a:pt x="166267" y="19449"/>
                    <a:pt x="146952" y="12570"/>
                    <a:pt x="130283" y="11512"/>
                  </a:cubicBezTo>
                  <a:cubicBezTo>
                    <a:pt x="113614" y="10454"/>
                    <a:pt x="101179" y="18920"/>
                    <a:pt x="82658" y="17862"/>
                  </a:cubicBezTo>
                  <a:cubicBezTo>
                    <a:pt x="64137" y="16804"/>
                    <a:pt x="-3067" y="-3040"/>
                    <a:pt x="108" y="400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D7B06047-6E8C-4030-BA64-7487B1C1F8B1}"/>
                </a:ext>
              </a:extLst>
            </p:cNvPr>
            <p:cNvSpPr/>
            <p:nvPr/>
          </p:nvSpPr>
          <p:spPr>
            <a:xfrm>
              <a:off x="9899793" y="3733696"/>
              <a:ext cx="514155" cy="223548"/>
            </a:xfrm>
            <a:custGeom>
              <a:avLst/>
              <a:gdLst>
                <a:gd name="connsiteX0" fmla="*/ 163 w 592464"/>
                <a:gd name="connsiteY0" fmla="*/ 228625 h 257596"/>
                <a:gd name="connsiteX1" fmla="*/ 52550 w 592464"/>
                <a:gd name="connsiteY1" fmla="*/ 214337 h 257596"/>
                <a:gd name="connsiteX2" fmla="*/ 150975 w 592464"/>
                <a:gd name="connsiteY2" fmla="*/ 204812 h 257596"/>
                <a:gd name="connsiteX3" fmla="*/ 338300 w 592464"/>
                <a:gd name="connsiteY3" fmla="*/ 154012 h 257596"/>
                <a:gd name="connsiteX4" fmla="*/ 487525 w 592464"/>
                <a:gd name="connsiteY4" fmla="*/ 79400 h 257596"/>
                <a:gd name="connsiteX5" fmla="*/ 592300 w 592464"/>
                <a:gd name="connsiteY5" fmla="*/ 25 h 257596"/>
                <a:gd name="connsiteX6" fmla="*/ 509750 w 592464"/>
                <a:gd name="connsiteY6" fmla="*/ 71462 h 257596"/>
                <a:gd name="connsiteX7" fmla="*/ 433550 w 592464"/>
                <a:gd name="connsiteY7" fmla="*/ 133375 h 257596"/>
                <a:gd name="connsiteX8" fmla="*/ 368463 w 592464"/>
                <a:gd name="connsiteY8" fmla="*/ 173062 h 257596"/>
                <a:gd name="connsiteX9" fmla="*/ 271625 w 592464"/>
                <a:gd name="connsiteY9" fmla="*/ 223862 h 257596"/>
                <a:gd name="connsiteX10" fmla="*/ 158913 w 592464"/>
                <a:gd name="connsiteY10" fmla="*/ 254025 h 257596"/>
                <a:gd name="connsiteX11" fmla="*/ 106525 w 592464"/>
                <a:gd name="connsiteY11" fmla="*/ 255612 h 257596"/>
                <a:gd name="connsiteX12" fmla="*/ 68425 w 592464"/>
                <a:gd name="connsiteY12" fmla="*/ 241325 h 257596"/>
                <a:gd name="connsiteX13" fmla="*/ 163 w 592464"/>
                <a:gd name="connsiteY13" fmla="*/ 228625 h 25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2464" h="257596">
                  <a:moveTo>
                    <a:pt x="163" y="228625"/>
                  </a:moveTo>
                  <a:cubicBezTo>
                    <a:pt x="-2483" y="224127"/>
                    <a:pt x="27415" y="218306"/>
                    <a:pt x="52550" y="214337"/>
                  </a:cubicBezTo>
                  <a:cubicBezTo>
                    <a:pt x="77685" y="210368"/>
                    <a:pt x="103350" y="214866"/>
                    <a:pt x="150975" y="204812"/>
                  </a:cubicBezTo>
                  <a:cubicBezTo>
                    <a:pt x="198600" y="194758"/>
                    <a:pt x="282208" y="174914"/>
                    <a:pt x="338300" y="154012"/>
                  </a:cubicBezTo>
                  <a:cubicBezTo>
                    <a:pt x="394392" y="133110"/>
                    <a:pt x="445192" y="105064"/>
                    <a:pt x="487525" y="79400"/>
                  </a:cubicBezTo>
                  <a:cubicBezTo>
                    <a:pt x="529858" y="53736"/>
                    <a:pt x="588596" y="1348"/>
                    <a:pt x="592300" y="25"/>
                  </a:cubicBezTo>
                  <a:cubicBezTo>
                    <a:pt x="596004" y="-1298"/>
                    <a:pt x="536208" y="49237"/>
                    <a:pt x="509750" y="71462"/>
                  </a:cubicBezTo>
                  <a:cubicBezTo>
                    <a:pt x="483292" y="93687"/>
                    <a:pt x="457098" y="116442"/>
                    <a:pt x="433550" y="133375"/>
                  </a:cubicBezTo>
                  <a:cubicBezTo>
                    <a:pt x="410002" y="150308"/>
                    <a:pt x="395450" y="157981"/>
                    <a:pt x="368463" y="173062"/>
                  </a:cubicBezTo>
                  <a:cubicBezTo>
                    <a:pt x="341476" y="188143"/>
                    <a:pt x="306550" y="210368"/>
                    <a:pt x="271625" y="223862"/>
                  </a:cubicBezTo>
                  <a:cubicBezTo>
                    <a:pt x="236700" y="237356"/>
                    <a:pt x="186430" y="248733"/>
                    <a:pt x="158913" y="254025"/>
                  </a:cubicBezTo>
                  <a:cubicBezTo>
                    <a:pt x="131396" y="259317"/>
                    <a:pt x="121606" y="257729"/>
                    <a:pt x="106525" y="255612"/>
                  </a:cubicBezTo>
                  <a:cubicBezTo>
                    <a:pt x="91444" y="253495"/>
                    <a:pt x="79008" y="247675"/>
                    <a:pt x="68425" y="241325"/>
                  </a:cubicBezTo>
                  <a:cubicBezTo>
                    <a:pt x="57842" y="234975"/>
                    <a:pt x="2809" y="233123"/>
                    <a:pt x="163" y="2286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CD15253E-0319-4D33-9857-E012CA755365}"/>
                </a:ext>
              </a:extLst>
            </p:cNvPr>
            <p:cNvSpPr/>
            <p:nvPr/>
          </p:nvSpPr>
          <p:spPr>
            <a:xfrm>
              <a:off x="9923747" y="3727604"/>
              <a:ext cx="485850" cy="288670"/>
            </a:xfrm>
            <a:custGeom>
              <a:avLst/>
              <a:gdLst>
                <a:gd name="connsiteX0" fmla="*/ 556760 w 559848"/>
                <a:gd name="connsiteY0" fmla="*/ 935 h 305890"/>
                <a:gd name="connsiteX1" fmla="*/ 482147 w 559848"/>
                <a:gd name="connsiteY1" fmla="*/ 89835 h 305890"/>
                <a:gd name="connsiteX2" fmla="*/ 358322 w 559848"/>
                <a:gd name="connsiteY2" fmla="*/ 220010 h 305890"/>
                <a:gd name="connsiteX3" fmla="*/ 274185 w 559848"/>
                <a:gd name="connsiteY3" fmla="*/ 270810 h 305890"/>
                <a:gd name="connsiteX4" fmla="*/ 109085 w 559848"/>
                <a:gd name="connsiteY4" fmla="*/ 305735 h 305890"/>
                <a:gd name="connsiteX5" fmla="*/ 29710 w 559848"/>
                <a:gd name="connsiteY5" fmla="*/ 281923 h 305890"/>
                <a:gd name="connsiteX6" fmla="*/ 7485 w 559848"/>
                <a:gd name="connsiteY6" fmla="*/ 242235 h 305890"/>
                <a:gd name="connsiteX7" fmla="*/ 1135 w 559848"/>
                <a:gd name="connsiteY7" fmla="*/ 210485 h 305890"/>
                <a:gd name="connsiteX8" fmla="*/ 28122 w 559848"/>
                <a:gd name="connsiteY8" fmla="*/ 210485 h 305890"/>
                <a:gd name="connsiteX9" fmla="*/ 131310 w 559848"/>
                <a:gd name="connsiteY9" fmla="*/ 224773 h 305890"/>
                <a:gd name="connsiteX10" fmla="*/ 263072 w 559848"/>
                <a:gd name="connsiteY10" fmla="*/ 196198 h 305890"/>
                <a:gd name="connsiteX11" fmla="*/ 378960 w 559848"/>
                <a:gd name="connsiteY11" fmla="*/ 145398 h 305890"/>
                <a:gd name="connsiteX12" fmla="*/ 556760 w 559848"/>
                <a:gd name="connsiteY12" fmla="*/ 935 h 30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848" h="305890">
                  <a:moveTo>
                    <a:pt x="556760" y="935"/>
                  </a:moveTo>
                  <a:cubicBezTo>
                    <a:pt x="573958" y="-8325"/>
                    <a:pt x="515220" y="53323"/>
                    <a:pt x="482147" y="89835"/>
                  </a:cubicBezTo>
                  <a:cubicBezTo>
                    <a:pt x="449074" y="126348"/>
                    <a:pt x="392982" y="189848"/>
                    <a:pt x="358322" y="220010"/>
                  </a:cubicBezTo>
                  <a:cubicBezTo>
                    <a:pt x="323662" y="250172"/>
                    <a:pt x="315724" y="256523"/>
                    <a:pt x="274185" y="270810"/>
                  </a:cubicBezTo>
                  <a:cubicBezTo>
                    <a:pt x="232646" y="285097"/>
                    <a:pt x="149831" y="303883"/>
                    <a:pt x="109085" y="305735"/>
                  </a:cubicBezTo>
                  <a:cubicBezTo>
                    <a:pt x="68339" y="307587"/>
                    <a:pt x="46643" y="292506"/>
                    <a:pt x="29710" y="281923"/>
                  </a:cubicBezTo>
                  <a:cubicBezTo>
                    <a:pt x="12777" y="271340"/>
                    <a:pt x="12247" y="254141"/>
                    <a:pt x="7485" y="242235"/>
                  </a:cubicBezTo>
                  <a:cubicBezTo>
                    <a:pt x="2723" y="230329"/>
                    <a:pt x="-2304" y="215777"/>
                    <a:pt x="1135" y="210485"/>
                  </a:cubicBezTo>
                  <a:cubicBezTo>
                    <a:pt x="4574" y="205193"/>
                    <a:pt x="6426" y="208104"/>
                    <a:pt x="28122" y="210485"/>
                  </a:cubicBezTo>
                  <a:cubicBezTo>
                    <a:pt x="49818" y="212866"/>
                    <a:pt x="92152" y="227154"/>
                    <a:pt x="131310" y="224773"/>
                  </a:cubicBezTo>
                  <a:cubicBezTo>
                    <a:pt x="170468" y="222392"/>
                    <a:pt x="221797" y="209427"/>
                    <a:pt x="263072" y="196198"/>
                  </a:cubicBezTo>
                  <a:cubicBezTo>
                    <a:pt x="304347" y="182969"/>
                    <a:pt x="331600" y="176883"/>
                    <a:pt x="378960" y="145398"/>
                  </a:cubicBezTo>
                  <a:cubicBezTo>
                    <a:pt x="426320" y="113913"/>
                    <a:pt x="539562" y="10195"/>
                    <a:pt x="556760" y="935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89F74082-AA0C-4E65-A5D0-4B3FDF56AC46}"/>
                </a:ext>
              </a:extLst>
            </p:cNvPr>
            <p:cNvSpPr/>
            <p:nvPr/>
          </p:nvSpPr>
          <p:spPr>
            <a:xfrm>
              <a:off x="9964640" y="3972335"/>
              <a:ext cx="294883" cy="72770"/>
            </a:xfrm>
            <a:custGeom>
              <a:avLst/>
              <a:gdLst>
                <a:gd name="connsiteX0" fmla="*/ 339776 w 339796"/>
                <a:gd name="connsiteY0" fmla="*/ 1264 h 83853"/>
                <a:gd name="connsiteX1" fmla="*/ 276276 w 339796"/>
                <a:gd name="connsiteY1" fmla="*/ 58414 h 83853"/>
                <a:gd name="connsiteX2" fmla="*/ 201664 w 339796"/>
                <a:gd name="connsiteY2" fmla="*/ 79051 h 83853"/>
                <a:gd name="connsiteX3" fmla="*/ 4814 w 339796"/>
                <a:gd name="connsiteY3" fmla="*/ 83814 h 83853"/>
                <a:gd name="connsiteX4" fmla="*/ 73076 w 339796"/>
                <a:gd name="connsiteY4" fmla="*/ 79051 h 83853"/>
                <a:gd name="connsiteX5" fmla="*/ 212776 w 339796"/>
                <a:gd name="connsiteY5" fmla="*/ 50476 h 83853"/>
                <a:gd name="connsiteX6" fmla="*/ 282626 w 339796"/>
                <a:gd name="connsiteY6" fmla="*/ 20314 h 83853"/>
                <a:gd name="connsiteX7" fmla="*/ 339776 w 339796"/>
                <a:gd name="connsiteY7" fmla="*/ 1264 h 8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796" h="83853">
                  <a:moveTo>
                    <a:pt x="339776" y="1264"/>
                  </a:moveTo>
                  <a:cubicBezTo>
                    <a:pt x="338718" y="7614"/>
                    <a:pt x="299295" y="45449"/>
                    <a:pt x="276276" y="58414"/>
                  </a:cubicBezTo>
                  <a:cubicBezTo>
                    <a:pt x="253257" y="71379"/>
                    <a:pt x="246908" y="74818"/>
                    <a:pt x="201664" y="79051"/>
                  </a:cubicBezTo>
                  <a:cubicBezTo>
                    <a:pt x="156420" y="83284"/>
                    <a:pt x="26245" y="83814"/>
                    <a:pt x="4814" y="83814"/>
                  </a:cubicBezTo>
                  <a:cubicBezTo>
                    <a:pt x="-16617" y="83814"/>
                    <a:pt x="38416" y="84607"/>
                    <a:pt x="73076" y="79051"/>
                  </a:cubicBezTo>
                  <a:cubicBezTo>
                    <a:pt x="107736" y="73495"/>
                    <a:pt x="177851" y="60266"/>
                    <a:pt x="212776" y="50476"/>
                  </a:cubicBezTo>
                  <a:cubicBezTo>
                    <a:pt x="247701" y="40687"/>
                    <a:pt x="264370" y="26399"/>
                    <a:pt x="282626" y="20314"/>
                  </a:cubicBezTo>
                  <a:cubicBezTo>
                    <a:pt x="300882" y="14229"/>
                    <a:pt x="340834" y="-5086"/>
                    <a:pt x="339776" y="1264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5AC1BB31-57D6-4C18-BDAC-4B1738C78B41}"/>
                </a:ext>
              </a:extLst>
            </p:cNvPr>
            <p:cNvSpPr/>
            <p:nvPr/>
          </p:nvSpPr>
          <p:spPr>
            <a:xfrm>
              <a:off x="9322056" y="2284165"/>
              <a:ext cx="1085601" cy="608627"/>
            </a:xfrm>
            <a:custGeom>
              <a:avLst/>
              <a:gdLst>
                <a:gd name="connsiteX0" fmla="*/ 697113 w 1250946"/>
                <a:gd name="connsiteY0" fmla="*/ 1074 h 754508"/>
                <a:gd name="connsiteX1" fmla="*/ 944763 w 1250946"/>
                <a:gd name="connsiteY1" fmla="*/ 98441 h 754508"/>
                <a:gd name="connsiteX2" fmla="*/ 1249563 w 1250946"/>
                <a:gd name="connsiteY2" fmla="*/ 168291 h 754508"/>
                <a:gd name="connsiteX3" fmla="*/ 1029430 w 1250946"/>
                <a:gd name="connsiteY3" fmla="*/ 225441 h 754508"/>
                <a:gd name="connsiteX4" fmla="*/ 415597 w 1250946"/>
                <a:gd name="connsiteY4" fmla="*/ 246607 h 754508"/>
                <a:gd name="connsiteX5" fmla="*/ 286480 w 1250946"/>
                <a:gd name="connsiteY5" fmla="*/ 322807 h 754508"/>
                <a:gd name="connsiteX6" fmla="*/ 415597 w 1250946"/>
                <a:gd name="connsiteY6" fmla="*/ 470974 h 754508"/>
                <a:gd name="connsiteX7" fmla="*/ 623030 w 1250946"/>
                <a:gd name="connsiteY7" fmla="*/ 646657 h 754508"/>
                <a:gd name="connsiteX8" fmla="*/ 614563 w 1250946"/>
                <a:gd name="connsiteY8" fmla="*/ 750374 h 754508"/>
                <a:gd name="connsiteX9" fmla="*/ 324580 w 1250946"/>
                <a:gd name="connsiteY9" fmla="*/ 718624 h 754508"/>
                <a:gd name="connsiteX10" fmla="*/ 36713 w 1250946"/>
                <a:gd name="connsiteY10" fmla="*/ 578924 h 754508"/>
                <a:gd name="connsiteX11" fmla="*/ 19780 w 1250946"/>
                <a:gd name="connsiteY11" fmla="*/ 119607 h 754508"/>
                <a:gd name="connsiteX12" fmla="*/ 182763 w 1250946"/>
                <a:gd name="connsiteY12" fmla="*/ 155591 h 754508"/>
                <a:gd name="connsiteX13" fmla="*/ 379613 w 1250946"/>
                <a:gd name="connsiteY13" fmla="*/ 166174 h 754508"/>
                <a:gd name="connsiteX14" fmla="*/ 697113 w 1250946"/>
                <a:gd name="connsiteY14" fmla="*/ 1074 h 75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0946" h="754508">
                  <a:moveTo>
                    <a:pt x="697113" y="1074"/>
                  </a:moveTo>
                  <a:cubicBezTo>
                    <a:pt x="791305" y="-10215"/>
                    <a:pt x="852688" y="70572"/>
                    <a:pt x="944763" y="98441"/>
                  </a:cubicBezTo>
                  <a:cubicBezTo>
                    <a:pt x="1036838" y="126311"/>
                    <a:pt x="1235452" y="147124"/>
                    <a:pt x="1249563" y="168291"/>
                  </a:cubicBezTo>
                  <a:cubicBezTo>
                    <a:pt x="1263674" y="189458"/>
                    <a:pt x="1168424" y="212388"/>
                    <a:pt x="1029430" y="225441"/>
                  </a:cubicBezTo>
                  <a:cubicBezTo>
                    <a:pt x="890436" y="238494"/>
                    <a:pt x="539422" y="230379"/>
                    <a:pt x="415597" y="246607"/>
                  </a:cubicBezTo>
                  <a:cubicBezTo>
                    <a:pt x="291772" y="262835"/>
                    <a:pt x="286480" y="285413"/>
                    <a:pt x="286480" y="322807"/>
                  </a:cubicBezTo>
                  <a:cubicBezTo>
                    <a:pt x="286480" y="360201"/>
                    <a:pt x="359505" y="416999"/>
                    <a:pt x="415597" y="470974"/>
                  </a:cubicBezTo>
                  <a:cubicBezTo>
                    <a:pt x="471689" y="524949"/>
                    <a:pt x="589869" y="600090"/>
                    <a:pt x="623030" y="646657"/>
                  </a:cubicBezTo>
                  <a:cubicBezTo>
                    <a:pt x="656191" y="693224"/>
                    <a:pt x="664305" y="738380"/>
                    <a:pt x="614563" y="750374"/>
                  </a:cubicBezTo>
                  <a:cubicBezTo>
                    <a:pt x="564821" y="762369"/>
                    <a:pt x="420888" y="747199"/>
                    <a:pt x="324580" y="718624"/>
                  </a:cubicBezTo>
                  <a:cubicBezTo>
                    <a:pt x="228272" y="690049"/>
                    <a:pt x="87513" y="678760"/>
                    <a:pt x="36713" y="578924"/>
                  </a:cubicBezTo>
                  <a:cubicBezTo>
                    <a:pt x="-14087" y="479088"/>
                    <a:pt x="-4562" y="190162"/>
                    <a:pt x="19780" y="119607"/>
                  </a:cubicBezTo>
                  <a:cubicBezTo>
                    <a:pt x="44122" y="49052"/>
                    <a:pt x="122791" y="147830"/>
                    <a:pt x="182763" y="155591"/>
                  </a:cubicBezTo>
                  <a:cubicBezTo>
                    <a:pt x="242735" y="163352"/>
                    <a:pt x="294594" y="190516"/>
                    <a:pt x="379613" y="166174"/>
                  </a:cubicBezTo>
                  <a:cubicBezTo>
                    <a:pt x="464632" y="141832"/>
                    <a:pt x="602921" y="12363"/>
                    <a:pt x="697113" y="1074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0A203FE8-5A2A-46AC-999F-66681C310728}"/>
                </a:ext>
              </a:extLst>
            </p:cNvPr>
            <p:cNvSpPr/>
            <p:nvPr/>
          </p:nvSpPr>
          <p:spPr>
            <a:xfrm>
              <a:off x="9508314" y="3352039"/>
              <a:ext cx="319726" cy="325595"/>
            </a:xfrm>
            <a:custGeom>
              <a:avLst/>
              <a:gdLst>
                <a:gd name="connsiteX0" fmla="*/ 359192 w 368423"/>
                <a:gd name="connsiteY0" fmla="*/ 73 h 375186"/>
                <a:gd name="connsiteX1" fmla="*/ 365542 w 368423"/>
                <a:gd name="connsiteY1" fmla="*/ 106436 h 375186"/>
                <a:gd name="connsiteX2" fmla="*/ 344904 w 368423"/>
                <a:gd name="connsiteY2" fmla="*/ 165173 h 375186"/>
                <a:gd name="connsiteX3" fmla="*/ 140117 w 368423"/>
                <a:gd name="connsiteY3" fmla="*/ 174698 h 375186"/>
                <a:gd name="connsiteX4" fmla="*/ 116304 w 368423"/>
                <a:gd name="connsiteY4" fmla="*/ 241373 h 375186"/>
                <a:gd name="connsiteX5" fmla="*/ 268704 w 368423"/>
                <a:gd name="connsiteY5" fmla="*/ 363611 h 375186"/>
                <a:gd name="connsiteX6" fmla="*/ 84554 w 368423"/>
                <a:gd name="connsiteY6" fmla="*/ 352498 h 375186"/>
                <a:gd name="connsiteX7" fmla="*/ 5179 w 368423"/>
                <a:gd name="connsiteY7" fmla="*/ 208036 h 375186"/>
                <a:gd name="connsiteX8" fmla="*/ 17879 w 368423"/>
                <a:gd name="connsiteY8" fmla="*/ 69923 h 375186"/>
                <a:gd name="connsiteX9" fmla="*/ 100429 w 368423"/>
                <a:gd name="connsiteY9" fmla="*/ 95323 h 375186"/>
                <a:gd name="connsiteX10" fmla="*/ 335379 w 368423"/>
                <a:gd name="connsiteY10" fmla="*/ 85798 h 375186"/>
                <a:gd name="connsiteX11" fmla="*/ 343317 w 368423"/>
                <a:gd name="connsiteY11" fmla="*/ 88973 h 375186"/>
                <a:gd name="connsiteX12" fmla="*/ 359192 w 368423"/>
                <a:gd name="connsiteY12" fmla="*/ 73 h 3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423" h="375186">
                  <a:moveTo>
                    <a:pt x="359192" y="73"/>
                  </a:moveTo>
                  <a:cubicBezTo>
                    <a:pt x="362896" y="2984"/>
                    <a:pt x="367923" y="78919"/>
                    <a:pt x="365542" y="106436"/>
                  </a:cubicBezTo>
                  <a:cubicBezTo>
                    <a:pt x="363161" y="133953"/>
                    <a:pt x="382475" y="153796"/>
                    <a:pt x="344904" y="165173"/>
                  </a:cubicBezTo>
                  <a:cubicBezTo>
                    <a:pt x="307333" y="176550"/>
                    <a:pt x="178217" y="161998"/>
                    <a:pt x="140117" y="174698"/>
                  </a:cubicBezTo>
                  <a:cubicBezTo>
                    <a:pt x="102017" y="187398"/>
                    <a:pt x="94873" y="209888"/>
                    <a:pt x="116304" y="241373"/>
                  </a:cubicBezTo>
                  <a:cubicBezTo>
                    <a:pt x="137735" y="272858"/>
                    <a:pt x="273996" y="345090"/>
                    <a:pt x="268704" y="363611"/>
                  </a:cubicBezTo>
                  <a:cubicBezTo>
                    <a:pt x="263412" y="382132"/>
                    <a:pt x="128475" y="378427"/>
                    <a:pt x="84554" y="352498"/>
                  </a:cubicBezTo>
                  <a:cubicBezTo>
                    <a:pt x="40633" y="326569"/>
                    <a:pt x="16291" y="255132"/>
                    <a:pt x="5179" y="208036"/>
                  </a:cubicBezTo>
                  <a:cubicBezTo>
                    <a:pt x="-5933" y="160940"/>
                    <a:pt x="2004" y="88709"/>
                    <a:pt x="17879" y="69923"/>
                  </a:cubicBezTo>
                  <a:cubicBezTo>
                    <a:pt x="33754" y="51138"/>
                    <a:pt x="47513" y="92677"/>
                    <a:pt x="100429" y="95323"/>
                  </a:cubicBezTo>
                  <a:lnTo>
                    <a:pt x="335379" y="85798"/>
                  </a:lnTo>
                  <a:cubicBezTo>
                    <a:pt x="375860" y="84740"/>
                    <a:pt x="339348" y="96646"/>
                    <a:pt x="343317" y="88973"/>
                  </a:cubicBezTo>
                  <a:cubicBezTo>
                    <a:pt x="347286" y="81300"/>
                    <a:pt x="355488" y="-2838"/>
                    <a:pt x="359192" y="73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6CF20BC5-9970-4E60-A8CF-6D213AA06700}"/>
                </a:ext>
              </a:extLst>
            </p:cNvPr>
            <p:cNvSpPr/>
            <p:nvPr/>
          </p:nvSpPr>
          <p:spPr>
            <a:xfrm>
              <a:off x="9620119" y="3469408"/>
              <a:ext cx="288040" cy="459317"/>
            </a:xfrm>
            <a:custGeom>
              <a:avLst/>
              <a:gdLst>
                <a:gd name="connsiteX0" fmla="*/ 330370 w 331910"/>
                <a:gd name="connsiteY0" fmla="*/ 295 h 529274"/>
                <a:gd name="connsiteX1" fmla="*/ 268987 w 331910"/>
                <a:gd name="connsiteY1" fmla="*/ 139995 h 529274"/>
                <a:gd name="connsiteX2" fmla="*/ 304970 w 331910"/>
                <a:gd name="connsiteY2" fmla="*/ 224661 h 529274"/>
                <a:gd name="connsiteX3" fmla="*/ 220303 w 331910"/>
                <a:gd name="connsiteY3" fmla="*/ 300861 h 529274"/>
                <a:gd name="connsiteX4" fmla="*/ 216070 w 331910"/>
                <a:gd name="connsiteY4" fmla="*/ 336845 h 529274"/>
                <a:gd name="connsiteX5" fmla="*/ 281687 w 331910"/>
                <a:gd name="connsiteY5" fmla="*/ 523111 h 529274"/>
                <a:gd name="connsiteX6" fmla="*/ 197020 w 331910"/>
                <a:gd name="connsiteY6" fmla="*/ 463845 h 529274"/>
                <a:gd name="connsiteX7" fmla="*/ 170 w 331910"/>
                <a:gd name="connsiteY7" fmla="*/ 260645 h 529274"/>
                <a:gd name="connsiteX8" fmla="*/ 163153 w 331910"/>
                <a:gd name="connsiteY8" fmla="*/ 260645 h 529274"/>
                <a:gd name="connsiteX9" fmla="*/ 192787 w 331910"/>
                <a:gd name="connsiteY9" fmla="*/ 180211 h 529274"/>
                <a:gd name="connsiteX10" fmla="*/ 330370 w 331910"/>
                <a:gd name="connsiteY10" fmla="*/ 295 h 52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910" h="529274">
                  <a:moveTo>
                    <a:pt x="330370" y="295"/>
                  </a:moveTo>
                  <a:cubicBezTo>
                    <a:pt x="343070" y="-6408"/>
                    <a:pt x="273220" y="102601"/>
                    <a:pt x="268987" y="139995"/>
                  </a:cubicBezTo>
                  <a:cubicBezTo>
                    <a:pt x="264754" y="177389"/>
                    <a:pt x="313084" y="197850"/>
                    <a:pt x="304970" y="224661"/>
                  </a:cubicBezTo>
                  <a:cubicBezTo>
                    <a:pt x="296856" y="251472"/>
                    <a:pt x="235120" y="282164"/>
                    <a:pt x="220303" y="300861"/>
                  </a:cubicBezTo>
                  <a:cubicBezTo>
                    <a:pt x="205486" y="319558"/>
                    <a:pt x="205839" y="299803"/>
                    <a:pt x="216070" y="336845"/>
                  </a:cubicBezTo>
                  <a:cubicBezTo>
                    <a:pt x="226301" y="373887"/>
                    <a:pt x="284862" y="501944"/>
                    <a:pt x="281687" y="523111"/>
                  </a:cubicBezTo>
                  <a:cubicBezTo>
                    <a:pt x="278512" y="544278"/>
                    <a:pt x="243940" y="507589"/>
                    <a:pt x="197020" y="463845"/>
                  </a:cubicBezTo>
                  <a:cubicBezTo>
                    <a:pt x="150100" y="420101"/>
                    <a:pt x="5814" y="294512"/>
                    <a:pt x="170" y="260645"/>
                  </a:cubicBezTo>
                  <a:cubicBezTo>
                    <a:pt x="-5474" y="226778"/>
                    <a:pt x="131050" y="274051"/>
                    <a:pt x="163153" y="260645"/>
                  </a:cubicBezTo>
                  <a:cubicBezTo>
                    <a:pt x="195256" y="247239"/>
                    <a:pt x="169151" y="217605"/>
                    <a:pt x="192787" y="180211"/>
                  </a:cubicBezTo>
                  <a:cubicBezTo>
                    <a:pt x="216423" y="142817"/>
                    <a:pt x="317670" y="6998"/>
                    <a:pt x="330370" y="295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91C468B2-79EE-4947-84EA-3FF9F2D0B6C9}"/>
                </a:ext>
              </a:extLst>
            </p:cNvPr>
            <p:cNvSpPr/>
            <p:nvPr/>
          </p:nvSpPr>
          <p:spPr>
            <a:xfrm>
              <a:off x="10489522" y="3350257"/>
              <a:ext cx="515784" cy="355954"/>
            </a:xfrm>
            <a:custGeom>
              <a:avLst/>
              <a:gdLst>
                <a:gd name="connsiteX0" fmla="*/ 465201 w 594342"/>
                <a:gd name="connsiteY0" fmla="*/ 2126 h 410168"/>
                <a:gd name="connsiteX1" fmla="*/ 592201 w 594342"/>
                <a:gd name="connsiteY1" fmla="*/ 138651 h 410168"/>
                <a:gd name="connsiteX2" fmla="*/ 363601 w 594342"/>
                <a:gd name="connsiteY2" fmla="*/ 325976 h 410168"/>
                <a:gd name="connsiteX3" fmla="*/ 87376 w 594342"/>
                <a:gd name="connsiteY3" fmla="*/ 408526 h 410168"/>
                <a:gd name="connsiteX4" fmla="*/ 8001 w 594342"/>
                <a:gd name="connsiteY4" fmla="*/ 370426 h 410168"/>
                <a:gd name="connsiteX5" fmla="*/ 252476 w 594342"/>
                <a:gd name="connsiteY5" fmla="*/ 246601 h 410168"/>
                <a:gd name="connsiteX6" fmla="*/ 465201 w 594342"/>
                <a:gd name="connsiteY6" fmla="*/ 2126 h 4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42" h="410168">
                  <a:moveTo>
                    <a:pt x="465201" y="2126"/>
                  </a:moveTo>
                  <a:cubicBezTo>
                    <a:pt x="521822" y="-15866"/>
                    <a:pt x="609134" y="84676"/>
                    <a:pt x="592201" y="138651"/>
                  </a:cubicBezTo>
                  <a:cubicBezTo>
                    <a:pt x="575268" y="192626"/>
                    <a:pt x="447738" y="280997"/>
                    <a:pt x="363601" y="325976"/>
                  </a:cubicBezTo>
                  <a:cubicBezTo>
                    <a:pt x="279463" y="370955"/>
                    <a:pt x="146643" y="401118"/>
                    <a:pt x="87376" y="408526"/>
                  </a:cubicBezTo>
                  <a:cubicBezTo>
                    <a:pt x="28109" y="415934"/>
                    <a:pt x="-19516" y="397414"/>
                    <a:pt x="8001" y="370426"/>
                  </a:cubicBezTo>
                  <a:cubicBezTo>
                    <a:pt x="35518" y="343439"/>
                    <a:pt x="180509" y="304280"/>
                    <a:pt x="252476" y="246601"/>
                  </a:cubicBezTo>
                  <a:cubicBezTo>
                    <a:pt x="324443" y="188922"/>
                    <a:pt x="408580" y="20118"/>
                    <a:pt x="465201" y="2126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11878DB7-2531-4B2A-9808-882F7C57DD67}"/>
                </a:ext>
              </a:extLst>
            </p:cNvPr>
            <p:cNvSpPr/>
            <p:nvPr/>
          </p:nvSpPr>
          <p:spPr>
            <a:xfrm>
              <a:off x="10833596" y="3255560"/>
              <a:ext cx="367853" cy="567461"/>
            </a:xfrm>
            <a:custGeom>
              <a:avLst/>
              <a:gdLst>
                <a:gd name="connsiteX0" fmla="*/ 416385 w 423880"/>
                <a:gd name="connsiteY0" fmla="*/ 3297 h 653889"/>
                <a:gd name="connsiteX1" fmla="*/ 389397 w 423880"/>
                <a:gd name="connsiteY1" fmla="*/ 198560 h 653889"/>
                <a:gd name="connsiteX2" fmla="*/ 327485 w 423880"/>
                <a:gd name="connsiteY2" fmla="*/ 319210 h 653889"/>
                <a:gd name="connsiteX3" fmla="*/ 194135 w 423880"/>
                <a:gd name="connsiteY3" fmla="*/ 506535 h 653889"/>
                <a:gd name="connsiteX4" fmla="*/ 460 w 423880"/>
                <a:gd name="connsiteY4" fmla="*/ 650997 h 653889"/>
                <a:gd name="connsiteX5" fmla="*/ 252872 w 423880"/>
                <a:gd name="connsiteY5" fmla="*/ 373185 h 653889"/>
                <a:gd name="connsiteX6" fmla="*/ 416385 w 423880"/>
                <a:gd name="connsiteY6" fmla="*/ 3297 h 6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80" h="653889">
                  <a:moveTo>
                    <a:pt x="416385" y="3297"/>
                  </a:moveTo>
                  <a:cubicBezTo>
                    <a:pt x="439139" y="-25807"/>
                    <a:pt x="404214" y="145908"/>
                    <a:pt x="389397" y="198560"/>
                  </a:cubicBezTo>
                  <a:cubicBezTo>
                    <a:pt x="374580" y="251212"/>
                    <a:pt x="360029" y="267881"/>
                    <a:pt x="327485" y="319210"/>
                  </a:cubicBezTo>
                  <a:cubicBezTo>
                    <a:pt x="294941" y="370539"/>
                    <a:pt x="248639" y="451237"/>
                    <a:pt x="194135" y="506535"/>
                  </a:cubicBezTo>
                  <a:cubicBezTo>
                    <a:pt x="139631" y="561833"/>
                    <a:pt x="-9330" y="673222"/>
                    <a:pt x="460" y="650997"/>
                  </a:cubicBezTo>
                  <a:cubicBezTo>
                    <a:pt x="10249" y="628772"/>
                    <a:pt x="185933" y="480341"/>
                    <a:pt x="252872" y="373185"/>
                  </a:cubicBezTo>
                  <a:cubicBezTo>
                    <a:pt x="319811" y="266029"/>
                    <a:pt x="393631" y="32401"/>
                    <a:pt x="416385" y="3297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E3F35315-6C10-4630-8585-EEA04D778C9A}"/>
                </a:ext>
              </a:extLst>
            </p:cNvPr>
            <p:cNvSpPr/>
            <p:nvPr/>
          </p:nvSpPr>
          <p:spPr>
            <a:xfrm>
              <a:off x="10062105" y="3743330"/>
              <a:ext cx="331136" cy="159965"/>
            </a:xfrm>
            <a:custGeom>
              <a:avLst/>
              <a:gdLst>
                <a:gd name="connsiteX0" fmla="*/ 5216 w 381570"/>
                <a:gd name="connsiteY0" fmla="*/ 181011 h 184329"/>
                <a:gd name="connsiteX1" fmla="*/ 109991 w 381570"/>
                <a:gd name="connsiteY1" fmla="*/ 152436 h 184329"/>
                <a:gd name="connsiteX2" fmla="*/ 259216 w 381570"/>
                <a:gd name="connsiteY2" fmla="*/ 87349 h 184329"/>
                <a:gd name="connsiteX3" fmla="*/ 381454 w 381570"/>
                <a:gd name="connsiteY3" fmla="*/ 36 h 184329"/>
                <a:gd name="connsiteX4" fmla="*/ 276679 w 381570"/>
                <a:gd name="connsiteY4" fmla="*/ 77824 h 184329"/>
                <a:gd name="connsiteX5" fmla="*/ 5216 w 381570"/>
                <a:gd name="connsiteY5" fmla="*/ 181011 h 1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570" h="184329">
                  <a:moveTo>
                    <a:pt x="5216" y="181011"/>
                  </a:moveTo>
                  <a:cubicBezTo>
                    <a:pt x="-22565" y="193446"/>
                    <a:pt x="67658" y="168046"/>
                    <a:pt x="109991" y="152436"/>
                  </a:cubicBezTo>
                  <a:cubicBezTo>
                    <a:pt x="152324" y="136826"/>
                    <a:pt x="213972" y="112749"/>
                    <a:pt x="259216" y="87349"/>
                  </a:cubicBezTo>
                  <a:cubicBezTo>
                    <a:pt x="304460" y="61949"/>
                    <a:pt x="378544" y="1623"/>
                    <a:pt x="381454" y="36"/>
                  </a:cubicBezTo>
                  <a:cubicBezTo>
                    <a:pt x="384364" y="-1551"/>
                    <a:pt x="332242" y="49249"/>
                    <a:pt x="276679" y="77824"/>
                  </a:cubicBezTo>
                  <a:cubicBezTo>
                    <a:pt x="221117" y="106399"/>
                    <a:pt x="32997" y="168576"/>
                    <a:pt x="5216" y="1810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AF294F0F-23CD-464F-AD24-C47A3FFE9563}"/>
                </a:ext>
              </a:extLst>
            </p:cNvPr>
            <p:cNvSpPr/>
            <p:nvPr/>
          </p:nvSpPr>
          <p:spPr>
            <a:xfrm>
              <a:off x="10258848" y="3248743"/>
              <a:ext cx="220775" cy="52483"/>
            </a:xfrm>
            <a:custGeom>
              <a:avLst/>
              <a:gdLst>
                <a:gd name="connsiteX0" fmla="*/ 5521 w 254401"/>
                <a:gd name="connsiteY0" fmla="*/ 22265 h 60477"/>
                <a:gd name="connsiteX1" fmla="*/ 62671 w 254401"/>
                <a:gd name="connsiteY1" fmla="*/ 60365 h 60477"/>
                <a:gd name="connsiteX2" fmla="*/ 245233 w 254401"/>
                <a:gd name="connsiteY2" fmla="*/ 33377 h 60477"/>
                <a:gd name="connsiteX3" fmla="*/ 224596 w 254401"/>
                <a:gd name="connsiteY3" fmla="*/ 15915 h 60477"/>
                <a:gd name="connsiteX4" fmla="*/ 202371 w 254401"/>
                <a:gd name="connsiteY4" fmla="*/ 40 h 60477"/>
                <a:gd name="connsiteX5" fmla="*/ 181733 w 254401"/>
                <a:gd name="connsiteY5" fmla="*/ 20677 h 60477"/>
                <a:gd name="connsiteX6" fmla="*/ 5521 w 254401"/>
                <a:gd name="connsiteY6" fmla="*/ 22265 h 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401" h="60477">
                  <a:moveTo>
                    <a:pt x="5521" y="22265"/>
                  </a:moveTo>
                  <a:cubicBezTo>
                    <a:pt x="-14323" y="28880"/>
                    <a:pt x="22719" y="58513"/>
                    <a:pt x="62671" y="60365"/>
                  </a:cubicBezTo>
                  <a:cubicBezTo>
                    <a:pt x="102623" y="62217"/>
                    <a:pt x="218246" y="40785"/>
                    <a:pt x="245233" y="33377"/>
                  </a:cubicBezTo>
                  <a:cubicBezTo>
                    <a:pt x="272220" y="25969"/>
                    <a:pt x="231740" y="21471"/>
                    <a:pt x="224596" y="15915"/>
                  </a:cubicBezTo>
                  <a:cubicBezTo>
                    <a:pt x="217452" y="10359"/>
                    <a:pt x="209515" y="-754"/>
                    <a:pt x="202371" y="40"/>
                  </a:cubicBezTo>
                  <a:cubicBezTo>
                    <a:pt x="195227" y="834"/>
                    <a:pt x="208191" y="12210"/>
                    <a:pt x="181733" y="20677"/>
                  </a:cubicBezTo>
                  <a:cubicBezTo>
                    <a:pt x="155275" y="29144"/>
                    <a:pt x="25365" y="15650"/>
                    <a:pt x="5521" y="22265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69B43C18-2753-421C-9AF7-5FE4A4C41D69}"/>
                </a:ext>
              </a:extLst>
            </p:cNvPr>
            <p:cNvSpPr/>
            <p:nvPr/>
          </p:nvSpPr>
          <p:spPr>
            <a:xfrm>
              <a:off x="9900598" y="3408367"/>
              <a:ext cx="102707" cy="240913"/>
            </a:xfrm>
            <a:custGeom>
              <a:avLst/>
              <a:gdLst>
                <a:gd name="connsiteX0" fmla="*/ 118297 w 118350"/>
                <a:gd name="connsiteY0" fmla="*/ 1841 h 277606"/>
                <a:gd name="connsiteX1" fmla="*/ 73847 w 118350"/>
                <a:gd name="connsiteY1" fmla="*/ 159004 h 277606"/>
                <a:gd name="connsiteX2" fmla="*/ 46860 w 118350"/>
                <a:gd name="connsiteY2" fmla="*/ 270129 h 277606"/>
                <a:gd name="connsiteX3" fmla="*/ 29397 w 118350"/>
                <a:gd name="connsiteY3" fmla="*/ 259016 h 277606"/>
                <a:gd name="connsiteX4" fmla="*/ 822 w 118350"/>
                <a:gd name="connsiteY4" fmla="*/ 190754 h 277606"/>
                <a:gd name="connsiteX5" fmla="*/ 64322 w 118350"/>
                <a:gd name="connsiteY5" fmla="*/ 79629 h 277606"/>
                <a:gd name="connsiteX6" fmla="*/ 118297 w 118350"/>
                <a:gd name="connsiteY6" fmla="*/ 1841 h 27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50" h="277606">
                  <a:moveTo>
                    <a:pt x="118297" y="1841"/>
                  </a:moveTo>
                  <a:cubicBezTo>
                    <a:pt x="119884" y="15070"/>
                    <a:pt x="85753" y="114289"/>
                    <a:pt x="73847" y="159004"/>
                  </a:cubicBezTo>
                  <a:cubicBezTo>
                    <a:pt x="61941" y="203719"/>
                    <a:pt x="54268" y="253460"/>
                    <a:pt x="46860" y="270129"/>
                  </a:cubicBezTo>
                  <a:cubicBezTo>
                    <a:pt x="39452" y="286798"/>
                    <a:pt x="37070" y="272245"/>
                    <a:pt x="29397" y="259016"/>
                  </a:cubicBezTo>
                  <a:cubicBezTo>
                    <a:pt x="21724" y="245787"/>
                    <a:pt x="-4999" y="220652"/>
                    <a:pt x="822" y="190754"/>
                  </a:cubicBezTo>
                  <a:cubicBezTo>
                    <a:pt x="6643" y="160856"/>
                    <a:pt x="48182" y="109262"/>
                    <a:pt x="64322" y="79629"/>
                  </a:cubicBezTo>
                  <a:cubicBezTo>
                    <a:pt x="80462" y="49996"/>
                    <a:pt x="116710" y="-11388"/>
                    <a:pt x="118297" y="1841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2F0F0B1A-606C-4249-8FC3-2E2E8C47EDE6}"/>
                </a:ext>
              </a:extLst>
            </p:cNvPr>
            <p:cNvSpPr/>
            <p:nvPr/>
          </p:nvSpPr>
          <p:spPr>
            <a:xfrm>
              <a:off x="10141943" y="3313982"/>
              <a:ext cx="314933" cy="294544"/>
            </a:xfrm>
            <a:custGeom>
              <a:avLst/>
              <a:gdLst>
                <a:gd name="connsiteX0" fmla="*/ 131236 w 362900"/>
                <a:gd name="connsiteY0" fmla="*/ 1593 h 339405"/>
                <a:gd name="connsiteX1" fmla="*/ 289986 w 362900"/>
                <a:gd name="connsiteY1" fmla="*/ 31226 h 339405"/>
                <a:gd name="connsiteX2" fmla="*/ 361952 w 362900"/>
                <a:gd name="connsiteY2" fmla="*/ 35459 h 339405"/>
                <a:gd name="connsiteX3" fmla="*/ 243419 w 362900"/>
                <a:gd name="connsiteY3" fmla="*/ 101076 h 339405"/>
                <a:gd name="connsiteX4" fmla="*/ 205319 w 362900"/>
                <a:gd name="connsiteY4" fmla="*/ 166693 h 339405"/>
                <a:gd name="connsiteX5" fmla="*/ 256119 w 362900"/>
                <a:gd name="connsiteY5" fmla="*/ 272526 h 339405"/>
                <a:gd name="connsiteX6" fmla="*/ 228602 w 362900"/>
                <a:gd name="connsiteY6" fmla="*/ 247126 h 339405"/>
                <a:gd name="connsiteX7" fmla="*/ 103719 w 362900"/>
                <a:gd name="connsiteY7" fmla="*/ 268293 h 339405"/>
                <a:gd name="connsiteX8" fmla="*/ 69852 w 362900"/>
                <a:gd name="connsiteY8" fmla="*/ 338143 h 339405"/>
                <a:gd name="connsiteX9" fmla="*/ 2 w 362900"/>
                <a:gd name="connsiteY9" fmla="*/ 306393 h 339405"/>
                <a:gd name="connsiteX10" fmla="*/ 67736 w 362900"/>
                <a:gd name="connsiteY10" fmla="*/ 221726 h 339405"/>
                <a:gd name="connsiteX11" fmla="*/ 133352 w 362900"/>
                <a:gd name="connsiteY11" fmla="*/ 149759 h 339405"/>
                <a:gd name="connsiteX12" fmla="*/ 93136 w 362900"/>
                <a:gd name="connsiteY12" fmla="*/ 96843 h 339405"/>
                <a:gd name="connsiteX13" fmla="*/ 143936 w 362900"/>
                <a:gd name="connsiteY13" fmla="*/ 86259 h 339405"/>
                <a:gd name="connsiteX14" fmla="*/ 131236 w 362900"/>
                <a:gd name="connsiteY14" fmla="*/ 1593 h 33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2900" h="339405">
                  <a:moveTo>
                    <a:pt x="131236" y="1593"/>
                  </a:moveTo>
                  <a:cubicBezTo>
                    <a:pt x="155578" y="-7579"/>
                    <a:pt x="251533" y="25582"/>
                    <a:pt x="289986" y="31226"/>
                  </a:cubicBezTo>
                  <a:cubicBezTo>
                    <a:pt x="328439" y="36870"/>
                    <a:pt x="369713" y="23817"/>
                    <a:pt x="361952" y="35459"/>
                  </a:cubicBezTo>
                  <a:cubicBezTo>
                    <a:pt x="354191" y="47101"/>
                    <a:pt x="269525" y="79204"/>
                    <a:pt x="243419" y="101076"/>
                  </a:cubicBezTo>
                  <a:cubicBezTo>
                    <a:pt x="217313" y="122948"/>
                    <a:pt x="203202" y="138118"/>
                    <a:pt x="205319" y="166693"/>
                  </a:cubicBezTo>
                  <a:cubicBezTo>
                    <a:pt x="207436" y="195268"/>
                    <a:pt x="252239" y="259121"/>
                    <a:pt x="256119" y="272526"/>
                  </a:cubicBezTo>
                  <a:cubicBezTo>
                    <a:pt x="259999" y="285931"/>
                    <a:pt x="254002" y="247832"/>
                    <a:pt x="228602" y="247126"/>
                  </a:cubicBezTo>
                  <a:cubicBezTo>
                    <a:pt x="203202" y="246421"/>
                    <a:pt x="130177" y="253124"/>
                    <a:pt x="103719" y="268293"/>
                  </a:cubicBezTo>
                  <a:cubicBezTo>
                    <a:pt x="77261" y="283462"/>
                    <a:pt x="87138" y="331793"/>
                    <a:pt x="69852" y="338143"/>
                  </a:cubicBezTo>
                  <a:cubicBezTo>
                    <a:pt x="52566" y="344493"/>
                    <a:pt x="355" y="325796"/>
                    <a:pt x="2" y="306393"/>
                  </a:cubicBezTo>
                  <a:cubicBezTo>
                    <a:pt x="-351" y="286990"/>
                    <a:pt x="45511" y="247832"/>
                    <a:pt x="67736" y="221726"/>
                  </a:cubicBezTo>
                  <a:cubicBezTo>
                    <a:pt x="89961" y="195620"/>
                    <a:pt x="129119" y="170573"/>
                    <a:pt x="133352" y="149759"/>
                  </a:cubicBezTo>
                  <a:cubicBezTo>
                    <a:pt x="137585" y="128945"/>
                    <a:pt x="91372" y="107426"/>
                    <a:pt x="93136" y="96843"/>
                  </a:cubicBezTo>
                  <a:cubicBezTo>
                    <a:pt x="94900" y="86260"/>
                    <a:pt x="140761" y="101429"/>
                    <a:pt x="143936" y="86259"/>
                  </a:cubicBezTo>
                  <a:cubicBezTo>
                    <a:pt x="147111" y="71089"/>
                    <a:pt x="106894" y="10765"/>
                    <a:pt x="131236" y="1593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4503F2D3-689B-4DA2-8C54-E6C5F7DF4CAD}"/>
                </a:ext>
              </a:extLst>
            </p:cNvPr>
            <p:cNvSpPr/>
            <p:nvPr/>
          </p:nvSpPr>
          <p:spPr>
            <a:xfrm>
              <a:off x="8828629" y="945645"/>
              <a:ext cx="2902171" cy="5923476"/>
            </a:xfrm>
            <a:custGeom>
              <a:avLst/>
              <a:gdLst>
                <a:gd name="connsiteX0" fmla="*/ 525517 w 3344193"/>
                <a:gd name="connsiteY0" fmla="*/ 2133600 h 6825665"/>
                <a:gd name="connsiteX1" fmla="*/ 346841 w 3344193"/>
                <a:gd name="connsiteY1" fmla="*/ 1944413 h 6825665"/>
                <a:gd name="connsiteX2" fmla="*/ 241738 w 3344193"/>
                <a:gd name="connsiteY2" fmla="*/ 1681655 h 6825665"/>
                <a:gd name="connsiteX3" fmla="*/ 388882 w 3344193"/>
                <a:gd name="connsiteY3" fmla="*/ 1566041 h 6825665"/>
                <a:gd name="connsiteX4" fmla="*/ 0 w 3344193"/>
                <a:gd name="connsiteY4" fmla="*/ 1135117 h 6825665"/>
                <a:gd name="connsiteX5" fmla="*/ 388882 w 3344193"/>
                <a:gd name="connsiteY5" fmla="*/ 304800 h 6825665"/>
                <a:gd name="connsiteX6" fmla="*/ 1492469 w 3344193"/>
                <a:gd name="connsiteY6" fmla="*/ 0 h 6825665"/>
                <a:gd name="connsiteX7" fmla="*/ 2385848 w 3344193"/>
                <a:gd name="connsiteY7" fmla="*/ 304800 h 6825665"/>
                <a:gd name="connsiteX8" fmla="*/ 2848303 w 3344193"/>
                <a:gd name="connsiteY8" fmla="*/ 546538 h 6825665"/>
                <a:gd name="connsiteX9" fmla="*/ 3331779 w 3344193"/>
                <a:gd name="connsiteY9" fmla="*/ 1198179 h 6825665"/>
                <a:gd name="connsiteX10" fmla="*/ 3205655 w 3344193"/>
                <a:gd name="connsiteY10" fmla="*/ 1975945 h 6825665"/>
                <a:gd name="connsiteX11" fmla="*/ 3258207 w 3344193"/>
                <a:gd name="connsiteY11" fmla="*/ 2837793 h 6825665"/>
                <a:gd name="connsiteX12" fmla="*/ 3268717 w 3344193"/>
                <a:gd name="connsiteY12" fmla="*/ 3520965 h 6825665"/>
                <a:gd name="connsiteX13" fmla="*/ 2974427 w 3344193"/>
                <a:gd name="connsiteY13" fmla="*/ 4141076 h 6825665"/>
                <a:gd name="connsiteX14" fmla="*/ 2312276 w 3344193"/>
                <a:gd name="connsiteY14" fmla="*/ 4719145 h 6825665"/>
                <a:gd name="connsiteX15" fmla="*/ 1566041 w 3344193"/>
                <a:gd name="connsiteY15" fmla="*/ 4855779 h 6825665"/>
                <a:gd name="connsiteX16" fmla="*/ 935420 w 3344193"/>
                <a:gd name="connsiteY16" fmla="*/ 5087007 h 6825665"/>
                <a:gd name="connsiteX17" fmla="*/ 451944 w 3344193"/>
                <a:gd name="connsiteY17" fmla="*/ 5633545 h 6825665"/>
                <a:gd name="connsiteX18" fmla="*/ 620110 w 3344193"/>
                <a:gd name="connsiteY18" fmla="*/ 6400800 h 6825665"/>
                <a:gd name="connsiteX19" fmla="*/ 599089 w 3344193"/>
                <a:gd name="connsiteY19" fmla="*/ 6821213 h 6825665"/>
                <a:gd name="connsiteX20" fmla="*/ 441434 w 3344193"/>
                <a:gd name="connsiteY20" fmla="*/ 6148551 h 6825665"/>
                <a:gd name="connsiteX21" fmla="*/ 599089 w 3344193"/>
                <a:gd name="connsiteY21" fmla="*/ 5129048 h 6825665"/>
                <a:gd name="connsiteX22" fmla="*/ 956441 w 3344193"/>
                <a:gd name="connsiteY22" fmla="*/ 4550979 h 6825665"/>
                <a:gd name="connsiteX23" fmla="*/ 1765738 w 3344193"/>
                <a:gd name="connsiteY23" fmla="*/ 3920358 h 6825665"/>
                <a:gd name="connsiteX24" fmla="*/ 2490951 w 3344193"/>
                <a:gd name="connsiteY24" fmla="*/ 3373820 h 6825665"/>
                <a:gd name="connsiteX25" fmla="*/ 2764220 w 3344193"/>
                <a:gd name="connsiteY25" fmla="*/ 2701158 h 6825665"/>
                <a:gd name="connsiteX26" fmla="*/ 2711669 w 3344193"/>
                <a:gd name="connsiteY26" fmla="*/ 1891862 h 6825665"/>
                <a:gd name="connsiteX27" fmla="*/ 1902372 w 3344193"/>
                <a:gd name="connsiteY27" fmla="*/ 1208689 h 6825665"/>
                <a:gd name="connsiteX28" fmla="*/ 1650124 w 3344193"/>
                <a:gd name="connsiteY28" fmla="*/ 1240220 h 6825665"/>
                <a:gd name="connsiteX29" fmla="*/ 1765738 w 3344193"/>
                <a:gd name="connsiteY29" fmla="*/ 1439917 h 6825665"/>
                <a:gd name="connsiteX30" fmla="*/ 1502979 w 3344193"/>
                <a:gd name="connsiteY30" fmla="*/ 1313793 h 6825665"/>
                <a:gd name="connsiteX31" fmla="*/ 1082565 w 3344193"/>
                <a:gd name="connsiteY31" fmla="*/ 1555531 h 6825665"/>
                <a:gd name="connsiteX32" fmla="*/ 536027 w 3344193"/>
                <a:gd name="connsiteY32" fmla="*/ 1639613 h 6825665"/>
                <a:gd name="connsiteX33" fmla="*/ 525517 w 3344193"/>
                <a:gd name="connsiteY33" fmla="*/ 2133600 h 682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44193" h="6825665">
                  <a:moveTo>
                    <a:pt x="525517" y="2133600"/>
                  </a:moveTo>
                  <a:cubicBezTo>
                    <a:pt x="493986" y="2184400"/>
                    <a:pt x="394137" y="2019737"/>
                    <a:pt x="346841" y="1944413"/>
                  </a:cubicBezTo>
                  <a:cubicBezTo>
                    <a:pt x="299545" y="1869089"/>
                    <a:pt x="234731" y="1744717"/>
                    <a:pt x="241738" y="1681655"/>
                  </a:cubicBezTo>
                  <a:cubicBezTo>
                    <a:pt x="248745" y="1618593"/>
                    <a:pt x="429172" y="1657131"/>
                    <a:pt x="388882" y="1566041"/>
                  </a:cubicBezTo>
                  <a:cubicBezTo>
                    <a:pt x="348592" y="1474951"/>
                    <a:pt x="0" y="1345324"/>
                    <a:pt x="0" y="1135117"/>
                  </a:cubicBezTo>
                  <a:cubicBezTo>
                    <a:pt x="0" y="924910"/>
                    <a:pt x="140137" y="493986"/>
                    <a:pt x="388882" y="304800"/>
                  </a:cubicBezTo>
                  <a:cubicBezTo>
                    <a:pt x="637627" y="115614"/>
                    <a:pt x="1159641" y="0"/>
                    <a:pt x="1492469" y="0"/>
                  </a:cubicBezTo>
                  <a:cubicBezTo>
                    <a:pt x="1825297" y="0"/>
                    <a:pt x="2159876" y="213710"/>
                    <a:pt x="2385848" y="304800"/>
                  </a:cubicBezTo>
                  <a:cubicBezTo>
                    <a:pt x="2611820" y="395890"/>
                    <a:pt x="2690648" y="397642"/>
                    <a:pt x="2848303" y="546538"/>
                  </a:cubicBezTo>
                  <a:cubicBezTo>
                    <a:pt x="3005958" y="695434"/>
                    <a:pt x="3272220" y="959945"/>
                    <a:pt x="3331779" y="1198179"/>
                  </a:cubicBezTo>
                  <a:cubicBezTo>
                    <a:pt x="3391338" y="1436413"/>
                    <a:pt x="3217917" y="1702676"/>
                    <a:pt x="3205655" y="1975945"/>
                  </a:cubicBezTo>
                  <a:cubicBezTo>
                    <a:pt x="3193393" y="2249214"/>
                    <a:pt x="3247697" y="2580290"/>
                    <a:pt x="3258207" y="2837793"/>
                  </a:cubicBezTo>
                  <a:cubicBezTo>
                    <a:pt x="3268717" y="3095296"/>
                    <a:pt x="3316014" y="3303751"/>
                    <a:pt x="3268717" y="3520965"/>
                  </a:cubicBezTo>
                  <a:cubicBezTo>
                    <a:pt x="3221420" y="3738179"/>
                    <a:pt x="3133834" y="3941379"/>
                    <a:pt x="2974427" y="4141076"/>
                  </a:cubicBezTo>
                  <a:cubicBezTo>
                    <a:pt x="2815020" y="4340773"/>
                    <a:pt x="2547007" y="4600028"/>
                    <a:pt x="2312276" y="4719145"/>
                  </a:cubicBezTo>
                  <a:cubicBezTo>
                    <a:pt x="2077545" y="4838262"/>
                    <a:pt x="1795517" y="4794469"/>
                    <a:pt x="1566041" y="4855779"/>
                  </a:cubicBezTo>
                  <a:cubicBezTo>
                    <a:pt x="1336565" y="4917089"/>
                    <a:pt x="1121103" y="4957379"/>
                    <a:pt x="935420" y="5087007"/>
                  </a:cubicBezTo>
                  <a:cubicBezTo>
                    <a:pt x="749737" y="5216635"/>
                    <a:pt x="504496" y="5414580"/>
                    <a:pt x="451944" y="5633545"/>
                  </a:cubicBezTo>
                  <a:cubicBezTo>
                    <a:pt x="399392" y="5852510"/>
                    <a:pt x="595586" y="6202855"/>
                    <a:pt x="620110" y="6400800"/>
                  </a:cubicBezTo>
                  <a:cubicBezTo>
                    <a:pt x="644634" y="6598745"/>
                    <a:pt x="628868" y="6863255"/>
                    <a:pt x="599089" y="6821213"/>
                  </a:cubicBezTo>
                  <a:cubicBezTo>
                    <a:pt x="569310" y="6779172"/>
                    <a:pt x="441434" y="6430578"/>
                    <a:pt x="441434" y="6148551"/>
                  </a:cubicBezTo>
                  <a:cubicBezTo>
                    <a:pt x="441434" y="5866524"/>
                    <a:pt x="513255" y="5395310"/>
                    <a:pt x="599089" y="5129048"/>
                  </a:cubicBezTo>
                  <a:cubicBezTo>
                    <a:pt x="684923" y="4862786"/>
                    <a:pt x="762000" y="4752427"/>
                    <a:pt x="956441" y="4550979"/>
                  </a:cubicBezTo>
                  <a:cubicBezTo>
                    <a:pt x="1150882" y="4349531"/>
                    <a:pt x="1509986" y="4116551"/>
                    <a:pt x="1765738" y="3920358"/>
                  </a:cubicBezTo>
                  <a:cubicBezTo>
                    <a:pt x="2021490" y="3724165"/>
                    <a:pt x="2324537" y="3577020"/>
                    <a:pt x="2490951" y="3373820"/>
                  </a:cubicBezTo>
                  <a:cubicBezTo>
                    <a:pt x="2657365" y="3170620"/>
                    <a:pt x="2727434" y="2948151"/>
                    <a:pt x="2764220" y="2701158"/>
                  </a:cubicBezTo>
                  <a:cubicBezTo>
                    <a:pt x="2801006" y="2454165"/>
                    <a:pt x="2855310" y="2140607"/>
                    <a:pt x="2711669" y="1891862"/>
                  </a:cubicBezTo>
                  <a:cubicBezTo>
                    <a:pt x="2568028" y="1643117"/>
                    <a:pt x="2079296" y="1317296"/>
                    <a:pt x="1902372" y="1208689"/>
                  </a:cubicBezTo>
                  <a:cubicBezTo>
                    <a:pt x="1725448" y="1100082"/>
                    <a:pt x="1672896" y="1201682"/>
                    <a:pt x="1650124" y="1240220"/>
                  </a:cubicBezTo>
                  <a:cubicBezTo>
                    <a:pt x="1627352" y="1278758"/>
                    <a:pt x="1790262" y="1427655"/>
                    <a:pt x="1765738" y="1439917"/>
                  </a:cubicBezTo>
                  <a:cubicBezTo>
                    <a:pt x="1741214" y="1452179"/>
                    <a:pt x="1616841" y="1294524"/>
                    <a:pt x="1502979" y="1313793"/>
                  </a:cubicBezTo>
                  <a:cubicBezTo>
                    <a:pt x="1389117" y="1333062"/>
                    <a:pt x="1243724" y="1501228"/>
                    <a:pt x="1082565" y="1555531"/>
                  </a:cubicBezTo>
                  <a:cubicBezTo>
                    <a:pt x="921406" y="1609834"/>
                    <a:pt x="632372" y="1548523"/>
                    <a:pt x="536027" y="1639613"/>
                  </a:cubicBezTo>
                  <a:cubicBezTo>
                    <a:pt x="439682" y="1730703"/>
                    <a:pt x="557048" y="2082800"/>
                    <a:pt x="525517" y="213360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51D432B7-E623-4D2D-9B35-5503053FE999}"/>
                </a:ext>
              </a:extLst>
            </p:cNvPr>
            <p:cNvSpPr/>
            <p:nvPr/>
          </p:nvSpPr>
          <p:spPr>
            <a:xfrm>
              <a:off x="11166669" y="2532983"/>
              <a:ext cx="278260" cy="755468"/>
            </a:xfrm>
            <a:custGeom>
              <a:avLst/>
              <a:gdLst>
                <a:gd name="connsiteX0" fmla="*/ 302 w 320641"/>
                <a:gd name="connsiteY0" fmla="*/ 16777 h 870531"/>
                <a:gd name="connsiteX1" fmla="*/ 72269 w 320641"/>
                <a:gd name="connsiteY1" fmla="*/ 21010 h 870531"/>
                <a:gd name="connsiteX2" fmla="*/ 288169 w 320641"/>
                <a:gd name="connsiteY2" fmla="*/ 50644 h 870531"/>
                <a:gd name="connsiteX3" fmla="*/ 300869 w 320641"/>
                <a:gd name="connsiteY3" fmla="*/ 169177 h 870531"/>
                <a:gd name="connsiteX4" fmla="*/ 305102 w 320641"/>
                <a:gd name="connsiteY4" fmla="*/ 393544 h 870531"/>
                <a:gd name="connsiteX5" fmla="*/ 84969 w 320641"/>
                <a:gd name="connsiteY5" fmla="*/ 838044 h 870531"/>
                <a:gd name="connsiteX6" fmla="*/ 101902 w 320641"/>
                <a:gd name="connsiteY6" fmla="*/ 791477 h 870531"/>
                <a:gd name="connsiteX7" fmla="*/ 127302 w 320641"/>
                <a:gd name="connsiteY7" fmla="*/ 431644 h 870531"/>
                <a:gd name="connsiteX8" fmla="*/ 93436 w 320641"/>
                <a:gd name="connsiteY8" fmla="*/ 245377 h 870531"/>
                <a:gd name="connsiteX9" fmla="*/ 302 w 320641"/>
                <a:gd name="connsiteY9" fmla="*/ 16777 h 87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641" h="870531">
                  <a:moveTo>
                    <a:pt x="302" y="16777"/>
                  </a:moveTo>
                  <a:cubicBezTo>
                    <a:pt x="-3226" y="-20618"/>
                    <a:pt x="24291" y="15365"/>
                    <a:pt x="72269" y="21010"/>
                  </a:cubicBezTo>
                  <a:cubicBezTo>
                    <a:pt x="120247" y="26655"/>
                    <a:pt x="250069" y="25950"/>
                    <a:pt x="288169" y="50644"/>
                  </a:cubicBezTo>
                  <a:cubicBezTo>
                    <a:pt x="326269" y="75338"/>
                    <a:pt x="298047" y="112027"/>
                    <a:pt x="300869" y="169177"/>
                  </a:cubicBezTo>
                  <a:cubicBezTo>
                    <a:pt x="303691" y="226327"/>
                    <a:pt x="341085" y="282066"/>
                    <a:pt x="305102" y="393544"/>
                  </a:cubicBezTo>
                  <a:cubicBezTo>
                    <a:pt x="269119" y="505022"/>
                    <a:pt x="118836" y="771722"/>
                    <a:pt x="84969" y="838044"/>
                  </a:cubicBezTo>
                  <a:cubicBezTo>
                    <a:pt x="51102" y="904366"/>
                    <a:pt x="94847" y="859210"/>
                    <a:pt x="101902" y="791477"/>
                  </a:cubicBezTo>
                  <a:cubicBezTo>
                    <a:pt x="108957" y="723744"/>
                    <a:pt x="128713" y="522661"/>
                    <a:pt x="127302" y="431644"/>
                  </a:cubicBezTo>
                  <a:cubicBezTo>
                    <a:pt x="125891" y="340627"/>
                    <a:pt x="111780" y="313110"/>
                    <a:pt x="93436" y="245377"/>
                  </a:cubicBezTo>
                  <a:cubicBezTo>
                    <a:pt x="75092" y="177644"/>
                    <a:pt x="3830" y="54172"/>
                    <a:pt x="302" y="16777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7CC7F904-65C2-473A-92DF-B1865188D190}"/>
                </a:ext>
              </a:extLst>
            </p:cNvPr>
            <p:cNvSpPr/>
            <p:nvPr/>
          </p:nvSpPr>
          <p:spPr>
            <a:xfrm>
              <a:off x="8907981" y="2143860"/>
              <a:ext cx="406254" cy="683735"/>
            </a:xfrm>
            <a:custGeom>
              <a:avLst/>
              <a:gdLst>
                <a:gd name="connsiteX0" fmla="*/ 460410 w 468129"/>
                <a:gd name="connsiteY0" fmla="*/ 169892 h 787873"/>
                <a:gd name="connsiteX1" fmla="*/ 390560 w 468129"/>
                <a:gd name="connsiteY1" fmla="*/ 382617 h 787873"/>
                <a:gd name="connsiteX2" fmla="*/ 395322 w 468129"/>
                <a:gd name="connsiteY2" fmla="*/ 617567 h 787873"/>
                <a:gd name="connsiteX3" fmla="*/ 466760 w 468129"/>
                <a:gd name="connsiteY3" fmla="*/ 779492 h 787873"/>
                <a:gd name="connsiteX4" fmla="*/ 439772 w 468129"/>
                <a:gd name="connsiteY4" fmla="*/ 755680 h 787873"/>
                <a:gd name="connsiteX5" fmla="*/ 408022 w 468129"/>
                <a:gd name="connsiteY5" fmla="*/ 677892 h 787873"/>
                <a:gd name="connsiteX6" fmla="*/ 303247 w 468129"/>
                <a:gd name="connsiteY6" fmla="*/ 642967 h 787873"/>
                <a:gd name="connsiteX7" fmla="*/ 176247 w 468129"/>
                <a:gd name="connsiteY7" fmla="*/ 430242 h 787873"/>
                <a:gd name="connsiteX8" fmla="*/ 198472 w 468129"/>
                <a:gd name="connsiteY8" fmla="*/ 293717 h 787873"/>
                <a:gd name="connsiteX9" fmla="*/ 250860 w 468129"/>
                <a:gd name="connsiteY9" fmla="*/ 238155 h 787873"/>
                <a:gd name="connsiteX10" fmla="*/ 100047 w 468129"/>
                <a:gd name="connsiteY10" fmla="*/ 165130 h 787873"/>
                <a:gd name="connsiteX11" fmla="*/ 28610 w 468129"/>
                <a:gd name="connsiteY11" fmla="*/ 61942 h 787873"/>
                <a:gd name="connsiteX12" fmla="*/ 35 w 468129"/>
                <a:gd name="connsiteY12" fmla="*/ 30 h 787873"/>
                <a:gd name="connsiteX13" fmla="*/ 33372 w 468129"/>
                <a:gd name="connsiteY13" fmla="*/ 54005 h 787873"/>
                <a:gd name="connsiteX14" fmla="*/ 144497 w 468129"/>
                <a:gd name="connsiteY14" fmla="*/ 80992 h 787873"/>
                <a:gd name="connsiteX15" fmla="*/ 236572 w 468129"/>
                <a:gd name="connsiteY15" fmla="*/ 141317 h 787873"/>
                <a:gd name="connsiteX16" fmla="*/ 349285 w 468129"/>
                <a:gd name="connsiteY16" fmla="*/ 161955 h 787873"/>
                <a:gd name="connsiteX17" fmla="*/ 460410 w 468129"/>
                <a:gd name="connsiteY17" fmla="*/ 169892 h 78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8129" h="787873">
                  <a:moveTo>
                    <a:pt x="460410" y="169892"/>
                  </a:moveTo>
                  <a:cubicBezTo>
                    <a:pt x="467289" y="206669"/>
                    <a:pt x="401408" y="308005"/>
                    <a:pt x="390560" y="382617"/>
                  </a:cubicBezTo>
                  <a:cubicBezTo>
                    <a:pt x="379712" y="457229"/>
                    <a:pt x="382622" y="551421"/>
                    <a:pt x="395322" y="617567"/>
                  </a:cubicBezTo>
                  <a:cubicBezTo>
                    <a:pt x="408022" y="683713"/>
                    <a:pt x="459352" y="756473"/>
                    <a:pt x="466760" y="779492"/>
                  </a:cubicBezTo>
                  <a:cubicBezTo>
                    <a:pt x="474168" y="802511"/>
                    <a:pt x="449562" y="772613"/>
                    <a:pt x="439772" y="755680"/>
                  </a:cubicBezTo>
                  <a:cubicBezTo>
                    <a:pt x="429982" y="738747"/>
                    <a:pt x="430776" y="696677"/>
                    <a:pt x="408022" y="677892"/>
                  </a:cubicBezTo>
                  <a:cubicBezTo>
                    <a:pt x="385268" y="659107"/>
                    <a:pt x="341876" y="684242"/>
                    <a:pt x="303247" y="642967"/>
                  </a:cubicBezTo>
                  <a:cubicBezTo>
                    <a:pt x="264618" y="601692"/>
                    <a:pt x="193709" y="488450"/>
                    <a:pt x="176247" y="430242"/>
                  </a:cubicBezTo>
                  <a:cubicBezTo>
                    <a:pt x="158785" y="372034"/>
                    <a:pt x="186037" y="325731"/>
                    <a:pt x="198472" y="293717"/>
                  </a:cubicBezTo>
                  <a:cubicBezTo>
                    <a:pt x="210907" y="261703"/>
                    <a:pt x="267264" y="259586"/>
                    <a:pt x="250860" y="238155"/>
                  </a:cubicBezTo>
                  <a:cubicBezTo>
                    <a:pt x="234456" y="216724"/>
                    <a:pt x="137089" y="194499"/>
                    <a:pt x="100047" y="165130"/>
                  </a:cubicBezTo>
                  <a:cubicBezTo>
                    <a:pt x="63005" y="135761"/>
                    <a:pt x="45279" y="89459"/>
                    <a:pt x="28610" y="61942"/>
                  </a:cubicBezTo>
                  <a:cubicBezTo>
                    <a:pt x="11941" y="34425"/>
                    <a:pt x="-759" y="1353"/>
                    <a:pt x="35" y="30"/>
                  </a:cubicBezTo>
                  <a:cubicBezTo>
                    <a:pt x="829" y="-1293"/>
                    <a:pt x="9295" y="40511"/>
                    <a:pt x="33372" y="54005"/>
                  </a:cubicBezTo>
                  <a:cubicBezTo>
                    <a:pt x="57449" y="67499"/>
                    <a:pt x="110630" y="66440"/>
                    <a:pt x="144497" y="80992"/>
                  </a:cubicBezTo>
                  <a:cubicBezTo>
                    <a:pt x="178364" y="95544"/>
                    <a:pt x="202441" y="127823"/>
                    <a:pt x="236572" y="141317"/>
                  </a:cubicBezTo>
                  <a:cubicBezTo>
                    <a:pt x="270703" y="154811"/>
                    <a:pt x="312773" y="159309"/>
                    <a:pt x="349285" y="161955"/>
                  </a:cubicBezTo>
                  <a:cubicBezTo>
                    <a:pt x="385797" y="164601"/>
                    <a:pt x="453531" y="133115"/>
                    <a:pt x="460410" y="169892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121C48BE-AC08-4F57-982F-B74FB4FEE08F}"/>
                </a:ext>
              </a:extLst>
            </p:cNvPr>
            <p:cNvSpPr/>
            <p:nvPr/>
          </p:nvSpPr>
          <p:spPr>
            <a:xfrm>
              <a:off x="8772807" y="1384563"/>
              <a:ext cx="937520" cy="1080547"/>
            </a:xfrm>
            <a:custGeom>
              <a:avLst/>
              <a:gdLst>
                <a:gd name="connsiteX0" fmla="*/ 722534 w 1080311"/>
                <a:gd name="connsiteY0" fmla="*/ 1155960 h 1245122"/>
                <a:gd name="connsiteX1" fmla="*/ 470651 w 1080311"/>
                <a:gd name="connsiteY1" fmla="*/ 971810 h 1245122"/>
                <a:gd name="connsiteX2" fmla="*/ 345767 w 1080311"/>
                <a:gd name="connsiteY2" fmla="*/ 906193 h 1245122"/>
                <a:gd name="connsiteX3" fmla="*/ 144684 w 1080311"/>
                <a:gd name="connsiteY3" fmla="*/ 798243 h 1245122"/>
                <a:gd name="connsiteX4" fmla="*/ 751 w 1080311"/>
                <a:gd name="connsiteY4" fmla="*/ 683943 h 1245122"/>
                <a:gd name="connsiteX5" fmla="*/ 206067 w 1080311"/>
                <a:gd name="connsiteY5" fmla="*/ 787660 h 1245122"/>
                <a:gd name="connsiteX6" fmla="*/ 76951 w 1080311"/>
                <a:gd name="connsiteY6" fmla="*/ 609860 h 1245122"/>
                <a:gd name="connsiteX7" fmla="*/ 104467 w 1080311"/>
                <a:gd name="connsiteY7" fmla="*/ 429943 h 1245122"/>
                <a:gd name="connsiteX8" fmla="*/ 172201 w 1080311"/>
                <a:gd name="connsiteY8" fmla="*/ 250027 h 1245122"/>
                <a:gd name="connsiteX9" fmla="*/ 235701 w 1080311"/>
                <a:gd name="connsiteY9" fmla="*/ 80693 h 1245122"/>
                <a:gd name="connsiteX10" fmla="*/ 301317 w 1080311"/>
                <a:gd name="connsiteY10" fmla="*/ 8727 h 1245122"/>
                <a:gd name="connsiteX11" fmla="*/ 254751 w 1080311"/>
                <a:gd name="connsiteY11" fmla="*/ 273310 h 1245122"/>
                <a:gd name="connsiteX12" fmla="*/ 235701 w 1080311"/>
                <a:gd name="connsiteY12" fmla="*/ 389727 h 1245122"/>
                <a:gd name="connsiteX13" fmla="*/ 695017 w 1080311"/>
                <a:gd name="connsiteY13" fmla="*/ 876560 h 1245122"/>
                <a:gd name="connsiteX14" fmla="*/ 1040034 w 1080311"/>
                <a:gd name="connsiteY14" fmla="*/ 1149610 h 1245122"/>
                <a:gd name="connsiteX15" fmla="*/ 1037917 w 1080311"/>
                <a:gd name="connsiteY15" fmla="*/ 1244860 h 1245122"/>
                <a:gd name="connsiteX16" fmla="*/ 722534 w 1080311"/>
                <a:gd name="connsiteY16" fmla="*/ 1155960 h 124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0311" h="1245122">
                  <a:moveTo>
                    <a:pt x="722534" y="1155960"/>
                  </a:moveTo>
                  <a:cubicBezTo>
                    <a:pt x="627990" y="1110452"/>
                    <a:pt x="533446" y="1013438"/>
                    <a:pt x="470651" y="971810"/>
                  </a:cubicBezTo>
                  <a:cubicBezTo>
                    <a:pt x="407856" y="930182"/>
                    <a:pt x="345767" y="906193"/>
                    <a:pt x="345767" y="906193"/>
                  </a:cubicBezTo>
                  <a:cubicBezTo>
                    <a:pt x="291439" y="877265"/>
                    <a:pt x="202187" y="835285"/>
                    <a:pt x="144684" y="798243"/>
                  </a:cubicBezTo>
                  <a:cubicBezTo>
                    <a:pt x="87181" y="761201"/>
                    <a:pt x="-9479" y="685707"/>
                    <a:pt x="751" y="683943"/>
                  </a:cubicBezTo>
                  <a:cubicBezTo>
                    <a:pt x="10981" y="682179"/>
                    <a:pt x="193367" y="800007"/>
                    <a:pt x="206067" y="787660"/>
                  </a:cubicBezTo>
                  <a:cubicBezTo>
                    <a:pt x="218767" y="775313"/>
                    <a:pt x="93884" y="669479"/>
                    <a:pt x="76951" y="609860"/>
                  </a:cubicBezTo>
                  <a:cubicBezTo>
                    <a:pt x="60018" y="550241"/>
                    <a:pt x="88592" y="489915"/>
                    <a:pt x="104467" y="429943"/>
                  </a:cubicBezTo>
                  <a:cubicBezTo>
                    <a:pt x="120342" y="369971"/>
                    <a:pt x="172201" y="250027"/>
                    <a:pt x="172201" y="250027"/>
                  </a:cubicBezTo>
                  <a:cubicBezTo>
                    <a:pt x="194073" y="191819"/>
                    <a:pt x="214182" y="120910"/>
                    <a:pt x="235701" y="80693"/>
                  </a:cubicBezTo>
                  <a:cubicBezTo>
                    <a:pt x="257220" y="40476"/>
                    <a:pt x="298142" y="-23376"/>
                    <a:pt x="301317" y="8727"/>
                  </a:cubicBezTo>
                  <a:cubicBezTo>
                    <a:pt x="304492" y="40830"/>
                    <a:pt x="265687" y="209810"/>
                    <a:pt x="254751" y="273310"/>
                  </a:cubicBezTo>
                  <a:cubicBezTo>
                    <a:pt x="243815" y="336810"/>
                    <a:pt x="162323" y="289185"/>
                    <a:pt x="235701" y="389727"/>
                  </a:cubicBezTo>
                  <a:cubicBezTo>
                    <a:pt x="309079" y="490269"/>
                    <a:pt x="560961" y="749913"/>
                    <a:pt x="695017" y="876560"/>
                  </a:cubicBezTo>
                  <a:cubicBezTo>
                    <a:pt x="829073" y="1003207"/>
                    <a:pt x="982884" y="1088227"/>
                    <a:pt x="1040034" y="1149610"/>
                  </a:cubicBezTo>
                  <a:cubicBezTo>
                    <a:pt x="1097184" y="1210993"/>
                    <a:pt x="1090834" y="1240627"/>
                    <a:pt x="1037917" y="1244860"/>
                  </a:cubicBezTo>
                  <a:cubicBezTo>
                    <a:pt x="985000" y="1249093"/>
                    <a:pt x="817078" y="1201468"/>
                    <a:pt x="722534" y="115596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8D37BE10-35C8-4576-A7F0-9DC8030BBDC6}"/>
                </a:ext>
              </a:extLst>
            </p:cNvPr>
            <p:cNvSpPr/>
            <p:nvPr/>
          </p:nvSpPr>
          <p:spPr>
            <a:xfrm>
              <a:off x="8917569" y="1029397"/>
              <a:ext cx="867084" cy="1323224"/>
            </a:xfrm>
            <a:custGeom>
              <a:avLst/>
              <a:gdLst>
                <a:gd name="connsiteX0" fmla="*/ 831949 w 999147"/>
                <a:gd name="connsiteY0" fmla="*/ 6295 h 1524761"/>
                <a:gd name="connsiteX1" fmla="*/ 727174 w 999147"/>
                <a:gd name="connsiteY1" fmla="*/ 47570 h 1524761"/>
                <a:gd name="connsiteX2" fmla="*/ 257274 w 999147"/>
                <a:gd name="connsiteY2" fmla="*/ 263470 h 1524761"/>
                <a:gd name="connsiteX3" fmla="*/ 146149 w 999147"/>
                <a:gd name="connsiteY3" fmla="*/ 396820 h 1524761"/>
                <a:gd name="connsiteX4" fmla="*/ 111224 w 999147"/>
                <a:gd name="connsiteY4" fmla="*/ 488895 h 1524761"/>
                <a:gd name="connsiteX5" fmla="*/ 66774 w 999147"/>
                <a:gd name="connsiteY5" fmla="*/ 663520 h 1524761"/>
                <a:gd name="connsiteX6" fmla="*/ 99 w 999147"/>
                <a:gd name="connsiteY6" fmla="*/ 701620 h 1524761"/>
                <a:gd name="connsiteX7" fmla="*/ 82649 w 999147"/>
                <a:gd name="connsiteY7" fmla="*/ 876245 h 1524761"/>
                <a:gd name="connsiteX8" fmla="*/ 314424 w 999147"/>
                <a:gd name="connsiteY8" fmla="*/ 1098495 h 1524761"/>
                <a:gd name="connsiteX9" fmla="*/ 739874 w 999147"/>
                <a:gd name="connsiteY9" fmla="*/ 1479495 h 1524761"/>
                <a:gd name="connsiteX10" fmla="*/ 993874 w 999147"/>
                <a:gd name="connsiteY10" fmla="*/ 1482670 h 1524761"/>
                <a:gd name="connsiteX11" fmla="*/ 901799 w 999147"/>
                <a:gd name="connsiteY11" fmla="*/ 1165170 h 1524761"/>
                <a:gd name="connsiteX12" fmla="*/ 781149 w 999147"/>
                <a:gd name="connsiteY12" fmla="*/ 346020 h 1524761"/>
                <a:gd name="connsiteX13" fmla="*/ 571599 w 999147"/>
                <a:gd name="connsiteY13" fmla="*/ 142820 h 1524761"/>
                <a:gd name="connsiteX14" fmla="*/ 831949 w 999147"/>
                <a:gd name="connsiteY14" fmla="*/ 6295 h 152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9147" h="1524761">
                  <a:moveTo>
                    <a:pt x="831949" y="6295"/>
                  </a:moveTo>
                  <a:cubicBezTo>
                    <a:pt x="857878" y="-9580"/>
                    <a:pt x="822953" y="4708"/>
                    <a:pt x="727174" y="47570"/>
                  </a:cubicBezTo>
                  <a:cubicBezTo>
                    <a:pt x="631395" y="90432"/>
                    <a:pt x="354112" y="205262"/>
                    <a:pt x="257274" y="263470"/>
                  </a:cubicBezTo>
                  <a:cubicBezTo>
                    <a:pt x="160436" y="321678"/>
                    <a:pt x="170491" y="359249"/>
                    <a:pt x="146149" y="396820"/>
                  </a:cubicBezTo>
                  <a:cubicBezTo>
                    <a:pt x="121807" y="434391"/>
                    <a:pt x="124453" y="444445"/>
                    <a:pt x="111224" y="488895"/>
                  </a:cubicBezTo>
                  <a:cubicBezTo>
                    <a:pt x="97995" y="533345"/>
                    <a:pt x="85295" y="628066"/>
                    <a:pt x="66774" y="663520"/>
                  </a:cubicBezTo>
                  <a:cubicBezTo>
                    <a:pt x="48253" y="698974"/>
                    <a:pt x="-2547" y="666166"/>
                    <a:pt x="99" y="701620"/>
                  </a:cubicBezTo>
                  <a:cubicBezTo>
                    <a:pt x="2745" y="737074"/>
                    <a:pt x="30261" y="810099"/>
                    <a:pt x="82649" y="876245"/>
                  </a:cubicBezTo>
                  <a:cubicBezTo>
                    <a:pt x="135036" y="942391"/>
                    <a:pt x="204887" y="997953"/>
                    <a:pt x="314424" y="1098495"/>
                  </a:cubicBezTo>
                  <a:cubicBezTo>
                    <a:pt x="423961" y="1199037"/>
                    <a:pt x="626632" y="1415466"/>
                    <a:pt x="739874" y="1479495"/>
                  </a:cubicBezTo>
                  <a:cubicBezTo>
                    <a:pt x="853116" y="1543524"/>
                    <a:pt x="966887" y="1535058"/>
                    <a:pt x="993874" y="1482670"/>
                  </a:cubicBezTo>
                  <a:cubicBezTo>
                    <a:pt x="1020862" y="1430283"/>
                    <a:pt x="937253" y="1354612"/>
                    <a:pt x="901799" y="1165170"/>
                  </a:cubicBezTo>
                  <a:cubicBezTo>
                    <a:pt x="866345" y="975728"/>
                    <a:pt x="836182" y="516412"/>
                    <a:pt x="781149" y="346020"/>
                  </a:cubicBezTo>
                  <a:cubicBezTo>
                    <a:pt x="726116" y="175628"/>
                    <a:pt x="564191" y="196795"/>
                    <a:pt x="571599" y="142820"/>
                  </a:cubicBezTo>
                  <a:cubicBezTo>
                    <a:pt x="579007" y="88845"/>
                    <a:pt x="806020" y="22170"/>
                    <a:pt x="831949" y="6295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0DC0C7E5-A205-4F8D-9B3C-DDEDEEFDD39D}"/>
                </a:ext>
              </a:extLst>
            </p:cNvPr>
            <p:cNvSpPr/>
            <p:nvPr/>
          </p:nvSpPr>
          <p:spPr>
            <a:xfrm>
              <a:off x="9652215" y="1893701"/>
              <a:ext cx="848793" cy="562986"/>
            </a:xfrm>
            <a:custGeom>
              <a:avLst/>
              <a:gdLst>
                <a:gd name="connsiteX0" fmla="*/ 169561 w 978070"/>
                <a:gd name="connsiteY0" fmla="*/ 518477 h 648733"/>
                <a:gd name="connsiteX1" fmla="*/ 214011 w 978070"/>
                <a:gd name="connsiteY1" fmla="*/ 340677 h 648733"/>
                <a:gd name="connsiteX2" fmla="*/ 518811 w 978070"/>
                <a:gd name="connsiteY2" fmla="*/ 226377 h 648733"/>
                <a:gd name="connsiteX3" fmla="*/ 702961 w 978070"/>
                <a:gd name="connsiteY3" fmla="*/ 245427 h 648733"/>
                <a:gd name="connsiteX4" fmla="*/ 956961 w 978070"/>
                <a:gd name="connsiteY4" fmla="*/ 642302 h 648733"/>
                <a:gd name="connsiteX5" fmla="*/ 934736 w 978070"/>
                <a:gd name="connsiteY5" fmla="*/ 464502 h 648733"/>
                <a:gd name="connsiteX6" fmla="*/ 702961 w 978070"/>
                <a:gd name="connsiteY6" fmla="*/ 118427 h 648733"/>
                <a:gd name="connsiteX7" fmla="*/ 220361 w 978070"/>
                <a:gd name="connsiteY7" fmla="*/ 952 h 648733"/>
                <a:gd name="connsiteX8" fmla="*/ 64786 w 978070"/>
                <a:gd name="connsiteY8" fmla="*/ 169227 h 648733"/>
                <a:gd name="connsiteX9" fmla="*/ 4461 w 978070"/>
                <a:gd name="connsiteY9" fmla="*/ 347027 h 648733"/>
                <a:gd name="connsiteX10" fmla="*/ 169561 w 978070"/>
                <a:gd name="connsiteY10" fmla="*/ 518477 h 64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070" h="648733">
                  <a:moveTo>
                    <a:pt x="169561" y="518477"/>
                  </a:moveTo>
                  <a:cubicBezTo>
                    <a:pt x="204486" y="517419"/>
                    <a:pt x="155803" y="389360"/>
                    <a:pt x="214011" y="340677"/>
                  </a:cubicBezTo>
                  <a:cubicBezTo>
                    <a:pt x="272219" y="291994"/>
                    <a:pt x="437319" y="242252"/>
                    <a:pt x="518811" y="226377"/>
                  </a:cubicBezTo>
                  <a:cubicBezTo>
                    <a:pt x="600303" y="210502"/>
                    <a:pt x="629936" y="176106"/>
                    <a:pt x="702961" y="245427"/>
                  </a:cubicBezTo>
                  <a:cubicBezTo>
                    <a:pt x="775986" y="314748"/>
                    <a:pt x="918332" y="605790"/>
                    <a:pt x="956961" y="642302"/>
                  </a:cubicBezTo>
                  <a:cubicBezTo>
                    <a:pt x="995590" y="678814"/>
                    <a:pt x="977069" y="551814"/>
                    <a:pt x="934736" y="464502"/>
                  </a:cubicBezTo>
                  <a:cubicBezTo>
                    <a:pt x="892403" y="377190"/>
                    <a:pt x="822024" y="195685"/>
                    <a:pt x="702961" y="118427"/>
                  </a:cubicBezTo>
                  <a:cubicBezTo>
                    <a:pt x="583899" y="41169"/>
                    <a:pt x="326723" y="-7515"/>
                    <a:pt x="220361" y="952"/>
                  </a:cubicBezTo>
                  <a:cubicBezTo>
                    <a:pt x="113999" y="9419"/>
                    <a:pt x="100769" y="111548"/>
                    <a:pt x="64786" y="169227"/>
                  </a:cubicBezTo>
                  <a:cubicBezTo>
                    <a:pt x="28803" y="226906"/>
                    <a:pt x="-14060" y="286173"/>
                    <a:pt x="4461" y="347027"/>
                  </a:cubicBezTo>
                  <a:cubicBezTo>
                    <a:pt x="22982" y="407881"/>
                    <a:pt x="134636" y="519535"/>
                    <a:pt x="169561" y="518477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66F66A93-509B-4280-80C4-037B32ADA66C}"/>
                </a:ext>
              </a:extLst>
            </p:cNvPr>
            <p:cNvSpPr/>
            <p:nvPr/>
          </p:nvSpPr>
          <p:spPr>
            <a:xfrm>
              <a:off x="9116811" y="1021448"/>
              <a:ext cx="2020824" cy="1064333"/>
            </a:xfrm>
            <a:custGeom>
              <a:avLst/>
              <a:gdLst>
                <a:gd name="connsiteX0" fmla="*/ 681735 w 2328610"/>
                <a:gd name="connsiteY0" fmla="*/ 1225130 h 1226439"/>
                <a:gd name="connsiteX1" fmla="*/ 571668 w 2328610"/>
                <a:gd name="connsiteY1" fmla="*/ 708663 h 1226439"/>
                <a:gd name="connsiteX2" fmla="*/ 884935 w 2328610"/>
                <a:gd name="connsiteY2" fmla="*/ 412330 h 1226439"/>
                <a:gd name="connsiteX3" fmla="*/ 2040635 w 2328610"/>
                <a:gd name="connsiteY3" fmla="*/ 361530 h 1226439"/>
                <a:gd name="connsiteX4" fmla="*/ 2121068 w 2328610"/>
                <a:gd name="connsiteY4" fmla="*/ 403863 h 1226439"/>
                <a:gd name="connsiteX5" fmla="*/ 2328502 w 2328610"/>
                <a:gd name="connsiteY5" fmla="*/ 450430 h 1226439"/>
                <a:gd name="connsiteX6" fmla="*/ 2091435 w 2328610"/>
                <a:gd name="connsiteY6" fmla="*/ 331897 h 1226439"/>
                <a:gd name="connsiteX7" fmla="*/ 1955968 w 2328610"/>
                <a:gd name="connsiteY7" fmla="*/ 179497 h 1226439"/>
                <a:gd name="connsiteX8" fmla="*/ 1380235 w 2328610"/>
                <a:gd name="connsiteY8" fmla="*/ 22863 h 1226439"/>
                <a:gd name="connsiteX9" fmla="*/ 554735 w 2328610"/>
                <a:gd name="connsiteY9" fmla="*/ 22863 h 1226439"/>
                <a:gd name="connsiteX10" fmla="*/ 89068 w 2328610"/>
                <a:gd name="connsiteY10" fmla="*/ 230297 h 1226439"/>
                <a:gd name="connsiteX11" fmla="*/ 8635 w 2328610"/>
                <a:gd name="connsiteY11" fmla="*/ 480063 h 1226439"/>
                <a:gd name="connsiteX12" fmla="*/ 207602 w 2328610"/>
                <a:gd name="connsiteY12" fmla="*/ 844130 h 1226439"/>
                <a:gd name="connsiteX13" fmla="*/ 681735 w 2328610"/>
                <a:gd name="connsiteY13" fmla="*/ 1225130 h 122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8610" h="1226439">
                  <a:moveTo>
                    <a:pt x="681735" y="1225130"/>
                  </a:moveTo>
                  <a:cubicBezTo>
                    <a:pt x="742412" y="1202552"/>
                    <a:pt x="537801" y="844130"/>
                    <a:pt x="571668" y="708663"/>
                  </a:cubicBezTo>
                  <a:cubicBezTo>
                    <a:pt x="605535" y="573196"/>
                    <a:pt x="640107" y="470185"/>
                    <a:pt x="884935" y="412330"/>
                  </a:cubicBezTo>
                  <a:cubicBezTo>
                    <a:pt x="1129763" y="354475"/>
                    <a:pt x="1834613" y="362941"/>
                    <a:pt x="2040635" y="361530"/>
                  </a:cubicBezTo>
                  <a:cubicBezTo>
                    <a:pt x="2246657" y="360119"/>
                    <a:pt x="2073090" y="389046"/>
                    <a:pt x="2121068" y="403863"/>
                  </a:cubicBezTo>
                  <a:cubicBezTo>
                    <a:pt x="2169046" y="418680"/>
                    <a:pt x="2333441" y="462424"/>
                    <a:pt x="2328502" y="450430"/>
                  </a:cubicBezTo>
                  <a:cubicBezTo>
                    <a:pt x="2323563" y="438436"/>
                    <a:pt x="2153524" y="377052"/>
                    <a:pt x="2091435" y="331897"/>
                  </a:cubicBezTo>
                  <a:cubicBezTo>
                    <a:pt x="2029346" y="286742"/>
                    <a:pt x="2074501" y="231003"/>
                    <a:pt x="1955968" y="179497"/>
                  </a:cubicBezTo>
                  <a:cubicBezTo>
                    <a:pt x="1837435" y="127991"/>
                    <a:pt x="1613774" y="48969"/>
                    <a:pt x="1380235" y="22863"/>
                  </a:cubicBezTo>
                  <a:cubicBezTo>
                    <a:pt x="1146696" y="-3243"/>
                    <a:pt x="769929" y="-11709"/>
                    <a:pt x="554735" y="22863"/>
                  </a:cubicBezTo>
                  <a:cubicBezTo>
                    <a:pt x="339541" y="57435"/>
                    <a:pt x="180085" y="154097"/>
                    <a:pt x="89068" y="230297"/>
                  </a:cubicBezTo>
                  <a:cubicBezTo>
                    <a:pt x="-1949" y="306497"/>
                    <a:pt x="-11121" y="377758"/>
                    <a:pt x="8635" y="480063"/>
                  </a:cubicBezTo>
                  <a:cubicBezTo>
                    <a:pt x="28391" y="582368"/>
                    <a:pt x="91185" y="715719"/>
                    <a:pt x="207602" y="844130"/>
                  </a:cubicBezTo>
                  <a:cubicBezTo>
                    <a:pt x="324019" y="972541"/>
                    <a:pt x="621058" y="1247708"/>
                    <a:pt x="681735" y="122513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0D42558E-FF02-45F5-9488-867827EC2BF6}"/>
                </a:ext>
              </a:extLst>
            </p:cNvPr>
            <p:cNvSpPr/>
            <p:nvPr/>
          </p:nvSpPr>
          <p:spPr>
            <a:xfrm>
              <a:off x="9575153" y="1308821"/>
              <a:ext cx="1907295" cy="1038328"/>
            </a:xfrm>
            <a:custGeom>
              <a:avLst/>
              <a:gdLst>
                <a:gd name="connsiteX0" fmla="*/ 183218 w 2197790"/>
                <a:gd name="connsiteY0" fmla="*/ 927855 h 1196473"/>
                <a:gd name="connsiteX1" fmla="*/ 145118 w 2197790"/>
                <a:gd name="connsiteY1" fmla="*/ 792388 h 1196473"/>
                <a:gd name="connsiteX2" fmla="*/ 1185 w 2197790"/>
                <a:gd name="connsiteY2" fmla="*/ 297088 h 1196473"/>
                <a:gd name="connsiteX3" fmla="*/ 234018 w 2197790"/>
                <a:gd name="connsiteY3" fmla="*/ 64255 h 1196473"/>
                <a:gd name="connsiteX4" fmla="*/ 1025652 w 2197790"/>
                <a:gd name="connsiteY4" fmla="*/ 755 h 1196473"/>
                <a:gd name="connsiteX5" fmla="*/ 1389718 w 2197790"/>
                <a:gd name="connsiteY5" fmla="*/ 93888 h 1196473"/>
                <a:gd name="connsiteX6" fmla="*/ 1901952 w 2197790"/>
                <a:gd name="connsiteY6" fmla="*/ 21921 h 1196473"/>
                <a:gd name="connsiteX7" fmla="*/ 1978152 w 2197790"/>
                <a:gd name="connsiteY7" fmla="*/ 127755 h 1196473"/>
                <a:gd name="connsiteX8" fmla="*/ 2189818 w 2197790"/>
                <a:gd name="connsiteY8" fmla="*/ 538388 h 1196473"/>
                <a:gd name="connsiteX9" fmla="*/ 2096685 w 2197790"/>
                <a:gd name="connsiteY9" fmla="*/ 847421 h 1196473"/>
                <a:gd name="connsiteX10" fmla="*/ 1584452 w 2197790"/>
                <a:gd name="connsiteY10" fmla="*/ 885521 h 1196473"/>
                <a:gd name="connsiteX11" fmla="*/ 780118 w 2197790"/>
                <a:gd name="connsiteY11" fmla="*/ 673855 h 1196473"/>
                <a:gd name="connsiteX12" fmla="*/ 509185 w 2197790"/>
                <a:gd name="connsiteY12" fmla="*/ 893988 h 1196473"/>
                <a:gd name="connsiteX13" fmla="*/ 293285 w 2197790"/>
                <a:gd name="connsiteY13" fmla="*/ 1194555 h 1196473"/>
                <a:gd name="connsiteX14" fmla="*/ 242485 w 2197790"/>
                <a:gd name="connsiteY14" fmla="*/ 1016755 h 1196473"/>
                <a:gd name="connsiteX15" fmla="*/ 183218 w 2197790"/>
                <a:gd name="connsiteY15" fmla="*/ 927855 h 119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7790" h="1196473">
                  <a:moveTo>
                    <a:pt x="183218" y="927855"/>
                  </a:moveTo>
                  <a:cubicBezTo>
                    <a:pt x="166990" y="890460"/>
                    <a:pt x="175457" y="897516"/>
                    <a:pt x="145118" y="792388"/>
                  </a:cubicBezTo>
                  <a:cubicBezTo>
                    <a:pt x="114779" y="687260"/>
                    <a:pt x="-13632" y="418443"/>
                    <a:pt x="1185" y="297088"/>
                  </a:cubicBezTo>
                  <a:cubicBezTo>
                    <a:pt x="16002" y="175733"/>
                    <a:pt x="63274" y="113644"/>
                    <a:pt x="234018" y="64255"/>
                  </a:cubicBezTo>
                  <a:cubicBezTo>
                    <a:pt x="404762" y="14866"/>
                    <a:pt x="833035" y="-4184"/>
                    <a:pt x="1025652" y="755"/>
                  </a:cubicBezTo>
                  <a:cubicBezTo>
                    <a:pt x="1218269" y="5694"/>
                    <a:pt x="1243668" y="90360"/>
                    <a:pt x="1389718" y="93888"/>
                  </a:cubicBezTo>
                  <a:cubicBezTo>
                    <a:pt x="1535768" y="97416"/>
                    <a:pt x="1803880" y="16276"/>
                    <a:pt x="1901952" y="21921"/>
                  </a:cubicBezTo>
                  <a:cubicBezTo>
                    <a:pt x="2000024" y="27566"/>
                    <a:pt x="1930174" y="41677"/>
                    <a:pt x="1978152" y="127755"/>
                  </a:cubicBezTo>
                  <a:cubicBezTo>
                    <a:pt x="2026130" y="213833"/>
                    <a:pt x="2170063" y="418444"/>
                    <a:pt x="2189818" y="538388"/>
                  </a:cubicBezTo>
                  <a:cubicBezTo>
                    <a:pt x="2209574" y="658332"/>
                    <a:pt x="2197579" y="789565"/>
                    <a:pt x="2096685" y="847421"/>
                  </a:cubicBezTo>
                  <a:cubicBezTo>
                    <a:pt x="1995791" y="905277"/>
                    <a:pt x="1803880" y="914449"/>
                    <a:pt x="1584452" y="885521"/>
                  </a:cubicBezTo>
                  <a:cubicBezTo>
                    <a:pt x="1365024" y="856593"/>
                    <a:pt x="959329" y="672444"/>
                    <a:pt x="780118" y="673855"/>
                  </a:cubicBezTo>
                  <a:cubicBezTo>
                    <a:pt x="600907" y="675266"/>
                    <a:pt x="590324" y="807205"/>
                    <a:pt x="509185" y="893988"/>
                  </a:cubicBezTo>
                  <a:cubicBezTo>
                    <a:pt x="428046" y="980771"/>
                    <a:pt x="337735" y="1174094"/>
                    <a:pt x="293285" y="1194555"/>
                  </a:cubicBezTo>
                  <a:cubicBezTo>
                    <a:pt x="248835" y="1215016"/>
                    <a:pt x="259418" y="1066144"/>
                    <a:pt x="242485" y="1016755"/>
                  </a:cubicBezTo>
                  <a:cubicBezTo>
                    <a:pt x="225552" y="967366"/>
                    <a:pt x="199446" y="965250"/>
                    <a:pt x="183218" y="927855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F18F3D88-7F27-4E7C-B973-6472A0EF47FA}"/>
                </a:ext>
              </a:extLst>
            </p:cNvPr>
            <p:cNvSpPr/>
            <p:nvPr/>
          </p:nvSpPr>
          <p:spPr>
            <a:xfrm>
              <a:off x="10093468" y="1767722"/>
              <a:ext cx="1687833" cy="923411"/>
            </a:xfrm>
            <a:custGeom>
              <a:avLst/>
              <a:gdLst>
                <a:gd name="connsiteX0" fmla="*/ 47394 w 1944902"/>
                <a:gd name="connsiteY0" fmla="*/ 195860 h 1064053"/>
                <a:gd name="connsiteX1" fmla="*/ 157460 w 1944902"/>
                <a:gd name="connsiteY1" fmla="*/ 208560 h 1064053"/>
                <a:gd name="connsiteX2" fmla="*/ 589260 w 1944902"/>
                <a:gd name="connsiteY2" fmla="*/ 399060 h 1064053"/>
                <a:gd name="connsiteX3" fmla="*/ 970260 w 1944902"/>
                <a:gd name="connsiteY3" fmla="*/ 636126 h 1064053"/>
                <a:gd name="connsiteX4" fmla="*/ 1190394 w 1944902"/>
                <a:gd name="connsiteY4" fmla="*/ 796993 h 1064053"/>
                <a:gd name="connsiteX5" fmla="*/ 1507894 w 1944902"/>
                <a:gd name="connsiteY5" fmla="*/ 907060 h 1064053"/>
                <a:gd name="connsiteX6" fmla="*/ 1859260 w 1944902"/>
                <a:gd name="connsiteY6" fmla="*/ 1046760 h 1064053"/>
                <a:gd name="connsiteX7" fmla="*/ 1943927 w 1944902"/>
                <a:gd name="connsiteY7" fmla="*/ 479493 h 1064053"/>
                <a:gd name="connsiteX8" fmla="*/ 1825394 w 1944902"/>
                <a:gd name="connsiteY8" fmla="*/ 22293 h 1064053"/>
                <a:gd name="connsiteX9" fmla="*/ 1495194 w 1944902"/>
                <a:gd name="connsiteY9" fmla="*/ 94260 h 1064053"/>
                <a:gd name="connsiteX10" fmla="*/ 889827 w 1944902"/>
                <a:gd name="connsiteY10" fmla="*/ 297460 h 1064053"/>
                <a:gd name="connsiteX11" fmla="*/ 47394 w 1944902"/>
                <a:gd name="connsiteY11" fmla="*/ 195860 h 106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4902" h="1064053">
                  <a:moveTo>
                    <a:pt x="47394" y="195860"/>
                  </a:moveTo>
                  <a:cubicBezTo>
                    <a:pt x="-74667" y="181043"/>
                    <a:pt x="67149" y="174693"/>
                    <a:pt x="157460" y="208560"/>
                  </a:cubicBezTo>
                  <a:cubicBezTo>
                    <a:pt x="247771" y="242427"/>
                    <a:pt x="453793" y="327799"/>
                    <a:pt x="589260" y="399060"/>
                  </a:cubicBezTo>
                  <a:cubicBezTo>
                    <a:pt x="724727" y="470321"/>
                    <a:pt x="870071" y="569804"/>
                    <a:pt x="970260" y="636126"/>
                  </a:cubicBezTo>
                  <a:cubicBezTo>
                    <a:pt x="1070449" y="702448"/>
                    <a:pt x="1100788" y="751837"/>
                    <a:pt x="1190394" y="796993"/>
                  </a:cubicBezTo>
                  <a:cubicBezTo>
                    <a:pt x="1280000" y="842149"/>
                    <a:pt x="1396416" y="865432"/>
                    <a:pt x="1507894" y="907060"/>
                  </a:cubicBezTo>
                  <a:cubicBezTo>
                    <a:pt x="1619372" y="948688"/>
                    <a:pt x="1786588" y="1118021"/>
                    <a:pt x="1859260" y="1046760"/>
                  </a:cubicBezTo>
                  <a:cubicBezTo>
                    <a:pt x="1931932" y="975499"/>
                    <a:pt x="1949571" y="650237"/>
                    <a:pt x="1943927" y="479493"/>
                  </a:cubicBezTo>
                  <a:cubicBezTo>
                    <a:pt x="1938283" y="308749"/>
                    <a:pt x="1900183" y="86498"/>
                    <a:pt x="1825394" y="22293"/>
                  </a:cubicBezTo>
                  <a:cubicBezTo>
                    <a:pt x="1750605" y="-41912"/>
                    <a:pt x="1651122" y="48399"/>
                    <a:pt x="1495194" y="94260"/>
                  </a:cubicBezTo>
                  <a:cubicBezTo>
                    <a:pt x="1339266" y="140121"/>
                    <a:pt x="1127599" y="283349"/>
                    <a:pt x="889827" y="297460"/>
                  </a:cubicBezTo>
                  <a:cubicBezTo>
                    <a:pt x="652055" y="311571"/>
                    <a:pt x="169455" y="210677"/>
                    <a:pt x="47394" y="19586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B3910540-C74F-4647-B497-40F09DCBE49C}"/>
                </a:ext>
              </a:extLst>
            </p:cNvPr>
            <p:cNvSpPr/>
            <p:nvPr/>
          </p:nvSpPr>
          <p:spPr>
            <a:xfrm>
              <a:off x="10639572" y="2135342"/>
              <a:ext cx="580133" cy="1116322"/>
            </a:xfrm>
            <a:custGeom>
              <a:avLst/>
              <a:gdLst>
                <a:gd name="connsiteX0" fmla="*/ 1467 w 668492"/>
                <a:gd name="connsiteY0" fmla="*/ 2 h 1286346"/>
                <a:gd name="connsiteX1" fmla="*/ 372307 w 668492"/>
                <a:gd name="connsiteY1" fmla="*/ 284482 h 1286346"/>
                <a:gd name="connsiteX2" fmla="*/ 509467 w 668492"/>
                <a:gd name="connsiteY2" fmla="*/ 624842 h 1286346"/>
                <a:gd name="connsiteX3" fmla="*/ 611067 w 668492"/>
                <a:gd name="connsiteY3" fmla="*/ 1280162 h 1286346"/>
                <a:gd name="connsiteX4" fmla="*/ 656787 w 668492"/>
                <a:gd name="connsiteY4" fmla="*/ 929642 h 1286346"/>
                <a:gd name="connsiteX5" fmla="*/ 656787 w 668492"/>
                <a:gd name="connsiteY5" fmla="*/ 523242 h 1286346"/>
                <a:gd name="connsiteX6" fmla="*/ 524707 w 668492"/>
                <a:gd name="connsiteY6" fmla="*/ 289562 h 1286346"/>
                <a:gd name="connsiteX7" fmla="*/ 1467 w 668492"/>
                <a:gd name="connsiteY7" fmla="*/ 2 h 128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492" h="1286346">
                  <a:moveTo>
                    <a:pt x="1467" y="2"/>
                  </a:moveTo>
                  <a:cubicBezTo>
                    <a:pt x="-23933" y="-845"/>
                    <a:pt x="287640" y="180342"/>
                    <a:pt x="372307" y="284482"/>
                  </a:cubicBezTo>
                  <a:cubicBezTo>
                    <a:pt x="456974" y="388622"/>
                    <a:pt x="469674" y="458895"/>
                    <a:pt x="509467" y="624842"/>
                  </a:cubicBezTo>
                  <a:cubicBezTo>
                    <a:pt x="549260" y="790789"/>
                    <a:pt x="586514" y="1229362"/>
                    <a:pt x="611067" y="1280162"/>
                  </a:cubicBezTo>
                  <a:cubicBezTo>
                    <a:pt x="635620" y="1330962"/>
                    <a:pt x="649167" y="1055795"/>
                    <a:pt x="656787" y="929642"/>
                  </a:cubicBezTo>
                  <a:cubicBezTo>
                    <a:pt x="664407" y="803489"/>
                    <a:pt x="678800" y="629922"/>
                    <a:pt x="656787" y="523242"/>
                  </a:cubicBezTo>
                  <a:cubicBezTo>
                    <a:pt x="634774" y="416562"/>
                    <a:pt x="628847" y="375922"/>
                    <a:pt x="524707" y="289562"/>
                  </a:cubicBezTo>
                  <a:cubicBezTo>
                    <a:pt x="420567" y="203202"/>
                    <a:pt x="26867" y="849"/>
                    <a:pt x="1467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ED289700-0681-4C46-8F5D-B4F27F3AC30B}"/>
                </a:ext>
              </a:extLst>
            </p:cNvPr>
            <p:cNvSpPr/>
            <p:nvPr/>
          </p:nvSpPr>
          <p:spPr>
            <a:xfrm>
              <a:off x="9166158" y="1063344"/>
              <a:ext cx="540128" cy="1274804"/>
            </a:xfrm>
            <a:custGeom>
              <a:avLst/>
              <a:gdLst>
                <a:gd name="connsiteX0" fmla="*/ 622332 w 622393"/>
                <a:gd name="connsiteY0" fmla="*/ 1468953 h 1468966"/>
                <a:gd name="connsiteX1" fmla="*/ 302292 w 622393"/>
                <a:gd name="connsiteY1" fmla="*/ 1240353 h 1468966"/>
                <a:gd name="connsiteX2" fmla="*/ 129572 w 622393"/>
                <a:gd name="connsiteY2" fmla="*/ 1047313 h 1468966"/>
                <a:gd name="connsiteX3" fmla="*/ 33052 w 622393"/>
                <a:gd name="connsiteY3" fmla="*/ 798393 h 1468966"/>
                <a:gd name="connsiteX4" fmla="*/ 12732 w 622393"/>
                <a:gd name="connsiteY4" fmla="*/ 590113 h 1468966"/>
                <a:gd name="connsiteX5" fmla="*/ 215932 w 622393"/>
                <a:gd name="connsiteY5" fmla="*/ 280233 h 1468966"/>
                <a:gd name="connsiteX6" fmla="*/ 566452 w 622393"/>
                <a:gd name="connsiteY6" fmla="*/ 833 h 1468966"/>
                <a:gd name="connsiteX7" fmla="*/ 393732 w 622393"/>
                <a:gd name="connsiteY7" fmla="*/ 209113 h 1468966"/>
                <a:gd name="connsiteX8" fmla="*/ 190532 w 622393"/>
                <a:gd name="connsiteY8" fmla="*/ 620593 h 1468966"/>
                <a:gd name="connsiteX9" fmla="*/ 139732 w 622393"/>
                <a:gd name="connsiteY9" fmla="*/ 925393 h 1468966"/>
                <a:gd name="connsiteX10" fmla="*/ 327692 w 622393"/>
                <a:gd name="connsiteY10" fmla="*/ 1230193 h 1468966"/>
                <a:gd name="connsiteX11" fmla="*/ 622332 w 622393"/>
                <a:gd name="connsiteY11" fmla="*/ 1468953 h 146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393" h="1468966">
                  <a:moveTo>
                    <a:pt x="622332" y="1468953"/>
                  </a:moveTo>
                  <a:cubicBezTo>
                    <a:pt x="618099" y="1470646"/>
                    <a:pt x="384419" y="1310626"/>
                    <a:pt x="302292" y="1240353"/>
                  </a:cubicBezTo>
                  <a:cubicBezTo>
                    <a:pt x="220165" y="1170080"/>
                    <a:pt x="174445" y="1120973"/>
                    <a:pt x="129572" y="1047313"/>
                  </a:cubicBezTo>
                  <a:cubicBezTo>
                    <a:pt x="84699" y="973653"/>
                    <a:pt x="52525" y="874593"/>
                    <a:pt x="33052" y="798393"/>
                  </a:cubicBezTo>
                  <a:cubicBezTo>
                    <a:pt x="13579" y="722193"/>
                    <a:pt x="-17748" y="676473"/>
                    <a:pt x="12732" y="590113"/>
                  </a:cubicBezTo>
                  <a:cubicBezTo>
                    <a:pt x="43212" y="503753"/>
                    <a:pt x="123645" y="378446"/>
                    <a:pt x="215932" y="280233"/>
                  </a:cubicBezTo>
                  <a:cubicBezTo>
                    <a:pt x="308219" y="182020"/>
                    <a:pt x="536819" y="12686"/>
                    <a:pt x="566452" y="833"/>
                  </a:cubicBezTo>
                  <a:cubicBezTo>
                    <a:pt x="596085" y="-11020"/>
                    <a:pt x="456385" y="105820"/>
                    <a:pt x="393732" y="209113"/>
                  </a:cubicBezTo>
                  <a:cubicBezTo>
                    <a:pt x="331079" y="312406"/>
                    <a:pt x="232865" y="501213"/>
                    <a:pt x="190532" y="620593"/>
                  </a:cubicBezTo>
                  <a:cubicBezTo>
                    <a:pt x="148199" y="739973"/>
                    <a:pt x="116872" y="823793"/>
                    <a:pt x="139732" y="925393"/>
                  </a:cubicBezTo>
                  <a:cubicBezTo>
                    <a:pt x="162592" y="1026993"/>
                    <a:pt x="245565" y="1137906"/>
                    <a:pt x="327692" y="1230193"/>
                  </a:cubicBezTo>
                  <a:cubicBezTo>
                    <a:pt x="409819" y="1322480"/>
                    <a:pt x="626565" y="1467260"/>
                    <a:pt x="622332" y="1468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5F442162-5AA4-4200-BE26-8F4ED4D11E24}"/>
                </a:ext>
              </a:extLst>
            </p:cNvPr>
            <p:cNvSpPr/>
            <p:nvPr/>
          </p:nvSpPr>
          <p:spPr>
            <a:xfrm>
              <a:off x="9003001" y="1165579"/>
              <a:ext cx="400522" cy="977938"/>
            </a:xfrm>
            <a:custGeom>
              <a:avLst/>
              <a:gdLst>
                <a:gd name="connsiteX0" fmla="*/ 372612 w 461524"/>
                <a:gd name="connsiteY0" fmla="*/ 714 h 1126885"/>
                <a:gd name="connsiteX1" fmla="*/ 368379 w 461524"/>
                <a:gd name="connsiteY1" fmla="*/ 136180 h 1126885"/>
                <a:gd name="connsiteX2" fmla="*/ 148246 w 461524"/>
                <a:gd name="connsiteY2" fmla="*/ 335147 h 1126885"/>
                <a:gd name="connsiteX3" fmla="*/ 29712 w 461524"/>
                <a:gd name="connsiteY3" fmla="*/ 559514 h 1126885"/>
                <a:gd name="connsiteX4" fmla="*/ 110146 w 461524"/>
                <a:gd name="connsiteY4" fmla="*/ 864314 h 1126885"/>
                <a:gd name="connsiteX5" fmla="*/ 461512 w 461524"/>
                <a:gd name="connsiteY5" fmla="*/ 1126780 h 1126885"/>
                <a:gd name="connsiteX6" fmla="*/ 122846 w 461524"/>
                <a:gd name="connsiteY6" fmla="*/ 893947 h 1126885"/>
                <a:gd name="connsiteX7" fmla="*/ 79 w 461524"/>
                <a:gd name="connsiteY7" fmla="*/ 720380 h 1126885"/>
                <a:gd name="connsiteX8" fmla="*/ 105912 w 461524"/>
                <a:gd name="connsiteY8" fmla="*/ 369014 h 1126885"/>
                <a:gd name="connsiteX9" fmla="*/ 215979 w 461524"/>
                <a:gd name="connsiteY9" fmla="*/ 165814 h 1126885"/>
                <a:gd name="connsiteX10" fmla="*/ 330279 w 461524"/>
                <a:gd name="connsiteY10" fmla="*/ 85380 h 1126885"/>
                <a:gd name="connsiteX11" fmla="*/ 372612 w 461524"/>
                <a:gd name="connsiteY11" fmla="*/ 714 h 112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1524" h="1126885">
                  <a:moveTo>
                    <a:pt x="372612" y="714"/>
                  </a:moveTo>
                  <a:cubicBezTo>
                    <a:pt x="378962" y="9181"/>
                    <a:pt x="405773" y="80441"/>
                    <a:pt x="368379" y="136180"/>
                  </a:cubicBezTo>
                  <a:cubicBezTo>
                    <a:pt x="330985" y="191919"/>
                    <a:pt x="204690" y="264591"/>
                    <a:pt x="148246" y="335147"/>
                  </a:cubicBezTo>
                  <a:cubicBezTo>
                    <a:pt x="91801" y="405703"/>
                    <a:pt x="36062" y="471320"/>
                    <a:pt x="29712" y="559514"/>
                  </a:cubicBezTo>
                  <a:cubicBezTo>
                    <a:pt x="23362" y="647708"/>
                    <a:pt x="38179" y="769770"/>
                    <a:pt x="110146" y="864314"/>
                  </a:cubicBezTo>
                  <a:cubicBezTo>
                    <a:pt x="182113" y="958858"/>
                    <a:pt x="459395" y="1121841"/>
                    <a:pt x="461512" y="1126780"/>
                  </a:cubicBezTo>
                  <a:cubicBezTo>
                    <a:pt x="463629" y="1131719"/>
                    <a:pt x="199751" y="961680"/>
                    <a:pt x="122846" y="893947"/>
                  </a:cubicBezTo>
                  <a:cubicBezTo>
                    <a:pt x="45940" y="826214"/>
                    <a:pt x="2901" y="807869"/>
                    <a:pt x="79" y="720380"/>
                  </a:cubicBezTo>
                  <a:cubicBezTo>
                    <a:pt x="-2743" y="632891"/>
                    <a:pt x="69929" y="461442"/>
                    <a:pt x="105912" y="369014"/>
                  </a:cubicBezTo>
                  <a:cubicBezTo>
                    <a:pt x="141895" y="276586"/>
                    <a:pt x="178585" y="213086"/>
                    <a:pt x="215979" y="165814"/>
                  </a:cubicBezTo>
                  <a:cubicBezTo>
                    <a:pt x="253373" y="118542"/>
                    <a:pt x="304173" y="109369"/>
                    <a:pt x="330279" y="85380"/>
                  </a:cubicBezTo>
                  <a:cubicBezTo>
                    <a:pt x="356385" y="61391"/>
                    <a:pt x="366262" y="-7753"/>
                    <a:pt x="372612" y="7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9DE9D919-07F5-490E-9F40-7263032E65E1}"/>
                </a:ext>
              </a:extLst>
            </p:cNvPr>
            <p:cNvSpPr/>
            <p:nvPr/>
          </p:nvSpPr>
          <p:spPr>
            <a:xfrm>
              <a:off x="8846712" y="1859320"/>
              <a:ext cx="222704" cy="232870"/>
            </a:xfrm>
            <a:custGeom>
              <a:avLst/>
              <a:gdLst>
                <a:gd name="connsiteX0" fmla="*/ 256372 w 256623"/>
                <a:gd name="connsiteY0" fmla="*/ 268111 h 268338"/>
                <a:gd name="connsiteX1" fmla="*/ 78572 w 256623"/>
                <a:gd name="connsiteY1" fmla="*/ 153811 h 268338"/>
                <a:gd name="connsiteX2" fmla="*/ 6605 w 256623"/>
                <a:gd name="connsiteY2" fmla="*/ 9877 h 268338"/>
                <a:gd name="connsiteX3" fmla="*/ 6605 w 256623"/>
                <a:gd name="connsiteY3" fmla="*/ 31044 h 268338"/>
                <a:gd name="connsiteX4" fmla="*/ 36239 w 256623"/>
                <a:gd name="connsiteY4" fmla="*/ 179211 h 268338"/>
                <a:gd name="connsiteX5" fmla="*/ 256372 w 256623"/>
                <a:gd name="connsiteY5" fmla="*/ 268111 h 26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23" h="268338">
                  <a:moveTo>
                    <a:pt x="256372" y="268111"/>
                  </a:moveTo>
                  <a:cubicBezTo>
                    <a:pt x="263428" y="263878"/>
                    <a:pt x="120200" y="196850"/>
                    <a:pt x="78572" y="153811"/>
                  </a:cubicBezTo>
                  <a:cubicBezTo>
                    <a:pt x="36944" y="110772"/>
                    <a:pt x="18599" y="30338"/>
                    <a:pt x="6605" y="9877"/>
                  </a:cubicBezTo>
                  <a:cubicBezTo>
                    <a:pt x="-5390" y="-10584"/>
                    <a:pt x="1666" y="2822"/>
                    <a:pt x="6605" y="31044"/>
                  </a:cubicBezTo>
                  <a:cubicBezTo>
                    <a:pt x="11544" y="59266"/>
                    <a:pt x="256" y="141817"/>
                    <a:pt x="36239" y="179211"/>
                  </a:cubicBezTo>
                  <a:cubicBezTo>
                    <a:pt x="72222" y="216605"/>
                    <a:pt x="249316" y="272344"/>
                    <a:pt x="256372" y="268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EA84A97F-5FA8-49F7-B555-72D2A12CADE0}"/>
                </a:ext>
              </a:extLst>
            </p:cNvPr>
            <p:cNvSpPr/>
            <p:nvPr/>
          </p:nvSpPr>
          <p:spPr>
            <a:xfrm>
              <a:off x="9171753" y="2347555"/>
              <a:ext cx="117875" cy="342285"/>
            </a:xfrm>
            <a:custGeom>
              <a:avLst/>
              <a:gdLst>
                <a:gd name="connsiteX0" fmla="*/ 93492 w 135828"/>
                <a:gd name="connsiteY0" fmla="*/ 1847 h 394418"/>
                <a:gd name="connsiteX1" fmla="*/ 358 w 135828"/>
                <a:gd name="connsiteY1" fmla="*/ 171180 h 394418"/>
                <a:gd name="connsiteX2" fmla="*/ 135825 w 135828"/>
                <a:gd name="connsiteY2" fmla="*/ 391314 h 394418"/>
                <a:gd name="connsiteX3" fmla="*/ 4592 w 135828"/>
                <a:gd name="connsiteY3" fmla="*/ 281247 h 394418"/>
                <a:gd name="connsiteX4" fmla="*/ 93492 w 135828"/>
                <a:gd name="connsiteY4" fmla="*/ 1847 h 39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28" h="394418">
                  <a:moveTo>
                    <a:pt x="93492" y="1847"/>
                  </a:moveTo>
                  <a:cubicBezTo>
                    <a:pt x="92786" y="-16497"/>
                    <a:pt x="-6697" y="106269"/>
                    <a:pt x="358" y="171180"/>
                  </a:cubicBezTo>
                  <a:cubicBezTo>
                    <a:pt x="7413" y="236091"/>
                    <a:pt x="135119" y="372970"/>
                    <a:pt x="135825" y="391314"/>
                  </a:cubicBezTo>
                  <a:cubicBezTo>
                    <a:pt x="136531" y="409658"/>
                    <a:pt x="13764" y="343336"/>
                    <a:pt x="4592" y="281247"/>
                  </a:cubicBezTo>
                  <a:cubicBezTo>
                    <a:pt x="-4580" y="219158"/>
                    <a:pt x="94198" y="20191"/>
                    <a:pt x="93492" y="18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99F55E3F-8806-477D-8F76-E040DCB73476}"/>
                </a:ext>
              </a:extLst>
            </p:cNvPr>
            <p:cNvSpPr/>
            <p:nvPr/>
          </p:nvSpPr>
          <p:spPr>
            <a:xfrm>
              <a:off x="9745720" y="1300726"/>
              <a:ext cx="1577843" cy="729745"/>
            </a:xfrm>
            <a:custGeom>
              <a:avLst/>
              <a:gdLst>
                <a:gd name="connsiteX0" fmla="*/ 24772 w 1818160"/>
                <a:gd name="connsiteY0" fmla="*/ 831349 h 840890"/>
                <a:gd name="connsiteX1" fmla="*/ 24772 w 1818160"/>
                <a:gd name="connsiteY1" fmla="*/ 539249 h 840890"/>
                <a:gd name="connsiteX2" fmla="*/ 359206 w 1818160"/>
                <a:gd name="connsiteY2" fmla="*/ 111683 h 840890"/>
                <a:gd name="connsiteX3" fmla="*/ 727506 w 1818160"/>
                <a:gd name="connsiteY3" fmla="*/ 43949 h 840890"/>
                <a:gd name="connsiteX4" fmla="*/ 1404839 w 1818160"/>
                <a:gd name="connsiteY4" fmla="*/ 187883 h 840890"/>
                <a:gd name="connsiteX5" fmla="*/ 1777372 w 1818160"/>
                <a:gd name="connsiteY5" fmla="*/ 268316 h 840890"/>
                <a:gd name="connsiteX6" fmla="*/ 1807006 w 1818160"/>
                <a:gd name="connsiteY6" fmla="*/ 1616 h 840890"/>
                <a:gd name="connsiteX7" fmla="*/ 1764672 w 1818160"/>
                <a:gd name="connsiteY7" fmla="*/ 158249 h 840890"/>
                <a:gd name="connsiteX8" fmla="*/ 1696939 w 1818160"/>
                <a:gd name="connsiteY8" fmla="*/ 192116 h 840890"/>
                <a:gd name="connsiteX9" fmla="*/ 1409072 w 1818160"/>
                <a:gd name="connsiteY9" fmla="*/ 128616 h 840890"/>
                <a:gd name="connsiteX10" fmla="*/ 308406 w 1818160"/>
                <a:gd name="connsiteY10" fmla="*/ 10083 h 840890"/>
                <a:gd name="connsiteX11" fmla="*/ 24772 w 1818160"/>
                <a:gd name="connsiteY11" fmla="*/ 183649 h 840890"/>
                <a:gd name="connsiteX12" fmla="*/ 24772 w 1818160"/>
                <a:gd name="connsiteY12" fmla="*/ 831349 h 8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8160" h="840890">
                  <a:moveTo>
                    <a:pt x="24772" y="831349"/>
                  </a:moveTo>
                  <a:cubicBezTo>
                    <a:pt x="24772" y="890616"/>
                    <a:pt x="-30967" y="659193"/>
                    <a:pt x="24772" y="539249"/>
                  </a:cubicBezTo>
                  <a:cubicBezTo>
                    <a:pt x="80511" y="419305"/>
                    <a:pt x="242084" y="194233"/>
                    <a:pt x="359206" y="111683"/>
                  </a:cubicBezTo>
                  <a:cubicBezTo>
                    <a:pt x="476328" y="29133"/>
                    <a:pt x="553234" y="31249"/>
                    <a:pt x="727506" y="43949"/>
                  </a:cubicBezTo>
                  <a:cubicBezTo>
                    <a:pt x="901778" y="56649"/>
                    <a:pt x="1404839" y="187883"/>
                    <a:pt x="1404839" y="187883"/>
                  </a:cubicBezTo>
                  <a:cubicBezTo>
                    <a:pt x="1579817" y="225277"/>
                    <a:pt x="1710344" y="299360"/>
                    <a:pt x="1777372" y="268316"/>
                  </a:cubicBezTo>
                  <a:cubicBezTo>
                    <a:pt x="1844400" y="237272"/>
                    <a:pt x="1809123" y="19961"/>
                    <a:pt x="1807006" y="1616"/>
                  </a:cubicBezTo>
                  <a:cubicBezTo>
                    <a:pt x="1804889" y="-16729"/>
                    <a:pt x="1783016" y="126499"/>
                    <a:pt x="1764672" y="158249"/>
                  </a:cubicBezTo>
                  <a:cubicBezTo>
                    <a:pt x="1746328" y="189999"/>
                    <a:pt x="1756206" y="197055"/>
                    <a:pt x="1696939" y="192116"/>
                  </a:cubicBezTo>
                  <a:cubicBezTo>
                    <a:pt x="1637672" y="187177"/>
                    <a:pt x="1640494" y="158955"/>
                    <a:pt x="1409072" y="128616"/>
                  </a:cubicBezTo>
                  <a:cubicBezTo>
                    <a:pt x="1177650" y="98277"/>
                    <a:pt x="539123" y="911"/>
                    <a:pt x="308406" y="10083"/>
                  </a:cubicBezTo>
                  <a:cubicBezTo>
                    <a:pt x="77689" y="19255"/>
                    <a:pt x="70633" y="54532"/>
                    <a:pt x="24772" y="183649"/>
                  </a:cubicBezTo>
                  <a:cubicBezTo>
                    <a:pt x="-21089" y="312766"/>
                    <a:pt x="24772" y="772082"/>
                    <a:pt x="24772" y="8313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4A785FC2-CC16-460F-A584-6683748192B0}"/>
                </a:ext>
              </a:extLst>
            </p:cNvPr>
            <p:cNvSpPr/>
            <p:nvPr/>
          </p:nvSpPr>
          <p:spPr>
            <a:xfrm>
              <a:off x="9330486" y="1119792"/>
              <a:ext cx="1469838" cy="1006350"/>
            </a:xfrm>
            <a:custGeom>
              <a:avLst/>
              <a:gdLst>
                <a:gd name="connsiteX0" fmla="*/ 308516 w 1693705"/>
                <a:gd name="connsiteY0" fmla="*/ 1137208 h 1159624"/>
                <a:gd name="connsiteX1" fmla="*/ 266183 w 1693705"/>
                <a:gd name="connsiteY1" fmla="*/ 1103341 h 1159624"/>
                <a:gd name="connsiteX2" fmla="*/ 164583 w 1693705"/>
                <a:gd name="connsiteY2" fmla="*/ 807008 h 1159624"/>
                <a:gd name="connsiteX3" fmla="*/ 232316 w 1693705"/>
                <a:gd name="connsiteY3" fmla="*/ 527608 h 1159624"/>
                <a:gd name="connsiteX4" fmla="*/ 541349 w 1693705"/>
                <a:gd name="connsiteY4" fmla="*/ 273608 h 1159624"/>
                <a:gd name="connsiteX5" fmla="*/ 1189049 w 1693705"/>
                <a:gd name="connsiteY5" fmla="*/ 159308 h 1159624"/>
                <a:gd name="connsiteX6" fmla="*/ 1692816 w 1693705"/>
                <a:gd name="connsiteY6" fmla="*/ 184708 h 1159624"/>
                <a:gd name="connsiteX7" fmla="*/ 1316049 w 1693705"/>
                <a:gd name="connsiteY7" fmla="*/ 83108 h 1159624"/>
                <a:gd name="connsiteX8" fmla="*/ 1485383 w 1693705"/>
                <a:gd name="connsiteY8" fmla="*/ 61941 h 1159624"/>
                <a:gd name="connsiteX9" fmla="*/ 1261016 w 1693705"/>
                <a:gd name="connsiteY9" fmla="*/ 2675 h 1159624"/>
                <a:gd name="connsiteX10" fmla="*/ 659883 w 1693705"/>
                <a:gd name="connsiteY10" fmla="*/ 40775 h 1159624"/>
                <a:gd name="connsiteX11" fmla="*/ 253483 w 1693705"/>
                <a:gd name="connsiteY11" fmla="*/ 299008 h 1159624"/>
                <a:gd name="connsiteX12" fmla="*/ 96849 w 1693705"/>
                <a:gd name="connsiteY12" fmla="*/ 502208 h 1159624"/>
                <a:gd name="connsiteX13" fmla="*/ 12183 w 1693705"/>
                <a:gd name="connsiteY13" fmla="*/ 663075 h 1159624"/>
                <a:gd name="connsiteX14" fmla="*/ 33349 w 1693705"/>
                <a:gd name="connsiteY14" fmla="*/ 849341 h 1159624"/>
                <a:gd name="connsiteX15" fmla="*/ 308516 w 1693705"/>
                <a:gd name="connsiteY15" fmla="*/ 1137208 h 115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3705" h="1159624">
                  <a:moveTo>
                    <a:pt x="308516" y="1137208"/>
                  </a:moveTo>
                  <a:cubicBezTo>
                    <a:pt x="347322" y="1179541"/>
                    <a:pt x="290172" y="1158374"/>
                    <a:pt x="266183" y="1103341"/>
                  </a:cubicBezTo>
                  <a:cubicBezTo>
                    <a:pt x="242194" y="1048308"/>
                    <a:pt x="170227" y="902963"/>
                    <a:pt x="164583" y="807008"/>
                  </a:cubicBezTo>
                  <a:cubicBezTo>
                    <a:pt x="158938" y="711052"/>
                    <a:pt x="169522" y="616508"/>
                    <a:pt x="232316" y="527608"/>
                  </a:cubicBezTo>
                  <a:cubicBezTo>
                    <a:pt x="295110" y="438708"/>
                    <a:pt x="381894" y="334991"/>
                    <a:pt x="541349" y="273608"/>
                  </a:cubicBezTo>
                  <a:cubicBezTo>
                    <a:pt x="700804" y="212225"/>
                    <a:pt x="997138" y="174125"/>
                    <a:pt x="1189049" y="159308"/>
                  </a:cubicBezTo>
                  <a:cubicBezTo>
                    <a:pt x="1380960" y="144491"/>
                    <a:pt x="1671649" y="197408"/>
                    <a:pt x="1692816" y="184708"/>
                  </a:cubicBezTo>
                  <a:cubicBezTo>
                    <a:pt x="1713983" y="172008"/>
                    <a:pt x="1350621" y="103569"/>
                    <a:pt x="1316049" y="83108"/>
                  </a:cubicBezTo>
                  <a:cubicBezTo>
                    <a:pt x="1281477" y="62647"/>
                    <a:pt x="1494555" y="75346"/>
                    <a:pt x="1485383" y="61941"/>
                  </a:cubicBezTo>
                  <a:cubicBezTo>
                    <a:pt x="1476211" y="48536"/>
                    <a:pt x="1398599" y="6203"/>
                    <a:pt x="1261016" y="2675"/>
                  </a:cubicBezTo>
                  <a:cubicBezTo>
                    <a:pt x="1123433" y="-853"/>
                    <a:pt x="827805" y="-8614"/>
                    <a:pt x="659883" y="40775"/>
                  </a:cubicBezTo>
                  <a:cubicBezTo>
                    <a:pt x="491961" y="90164"/>
                    <a:pt x="347322" y="222103"/>
                    <a:pt x="253483" y="299008"/>
                  </a:cubicBezTo>
                  <a:cubicBezTo>
                    <a:pt x="159644" y="375913"/>
                    <a:pt x="137066" y="441530"/>
                    <a:pt x="96849" y="502208"/>
                  </a:cubicBezTo>
                  <a:cubicBezTo>
                    <a:pt x="56632" y="562886"/>
                    <a:pt x="22766" y="605219"/>
                    <a:pt x="12183" y="663075"/>
                  </a:cubicBezTo>
                  <a:cubicBezTo>
                    <a:pt x="1600" y="720931"/>
                    <a:pt x="-16745" y="766085"/>
                    <a:pt x="33349" y="849341"/>
                  </a:cubicBezTo>
                  <a:cubicBezTo>
                    <a:pt x="83443" y="932596"/>
                    <a:pt x="269710" y="1094875"/>
                    <a:pt x="308516" y="11372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90D09EC4-30B6-4AB0-80C3-6FB95FB63013}"/>
                </a:ext>
              </a:extLst>
            </p:cNvPr>
            <p:cNvSpPr/>
            <p:nvPr/>
          </p:nvSpPr>
          <p:spPr>
            <a:xfrm>
              <a:off x="10115436" y="1487785"/>
              <a:ext cx="1255693" cy="405845"/>
            </a:xfrm>
            <a:custGeom>
              <a:avLst/>
              <a:gdLst>
                <a:gd name="connsiteX0" fmla="*/ 9380 w 1446944"/>
                <a:gd name="connsiteY0" fmla="*/ 311000 h 467658"/>
                <a:gd name="connsiteX1" fmla="*/ 508913 w 1446944"/>
                <a:gd name="connsiteY1" fmla="*/ 382967 h 467658"/>
                <a:gd name="connsiteX2" fmla="*/ 974580 w 1446944"/>
                <a:gd name="connsiteY2" fmla="*/ 467634 h 467658"/>
                <a:gd name="connsiteX3" fmla="*/ 1304780 w 1446944"/>
                <a:gd name="connsiteY3" fmla="*/ 374500 h 467658"/>
                <a:gd name="connsiteX4" fmla="*/ 1444480 w 1446944"/>
                <a:gd name="connsiteY4" fmla="*/ 192467 h 467658"/>
                <a:gd name="connsiteX5" fmla="*/ 1393680 w 1446944"/>
                <a:gd name="connsiteY5" fmla="*/ 1967 h 467658"/>
                <a:gd name="connsiteX6" fmla="*/ 1389446 w 1446944"/>
                <a:gd name="connsiteY6" fmla="*/ 99334 h 467658"/>
                <a:gd name="connsiteX7" fmla="*/ 1376746 w 1446944"/>
                <a:gd name="connsiteY7" fmla="*/ 196700 h 467658"/>
                <a:gd name="connsiteX8" fmla="*/ 1292080 w 1446944"/>
                <a:gd name="connsiteY8" fmla="*/ 315234 h 467658"/>
                <a:gd name="connsiteX9" fmla="*/ 690946 w 1446944"/>
                <a:gd name="connsiteY9" fmla="*/ 268667 h 467658"/>
                <a:gd name="connsiteX10" fmla="*/ 221046 w 1446944"/>
                <a:gd name="connsiteY10" fmla="*/ 264434 h 467658"/>
                <a:gd name="connsiteX11" fmla="*/ 9380 w 1446944"/>
                <a:gd name="connsiteY11" fmla="*/ 311000 h 46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44" h="467658">
                  <a:moveTo>
                    <a:pt x="9380" y="311000"/>
                  </a:moveTo>
                  <a:cubicBezTo>
                    <a:pt x="57358" y="330755"/>
                    <a:pt x="348046" y="356861"/>
                    <a:pt x="508913" y="382967"/>
                  </a:cubicBezTo>
                  <a:cubicBezTo>
                    <a:pt x="669780" y="409073"/>
                    <a:pt x="841936" y="469045"/>
                    <a:pt x="974580" y="467634"/>
                  </a:cubicBezTo>
                  <a:cubicBezTo>
                    <a:pt x="1107224" y="466223"/>
                    <a:pt x="1226463" y="420361"/>
                    <a:pt x="1304780" y="374500"/>
                  </a:cubicBezTo>
                  <a:cubicBezTo>
                    <a:pt x="1383097" y="328639"/>
                    <a:pt x="1429663" y="254556"/>
                    <a:pt x="1444480" y="192467"/>
                  </a:cubicBezTo>
                  <a:cubicBezTo>
                    <a:pt x="1459297" y="130378"/>
                    <a:pt x="1402852" y="17489"/>
                    <a:pt x="1393680" y="1967"/>
                  </a:cubicBezTo>
                  <a:cubicBezTo>
                    <a:pt x="1384508" y="-13555"/>
                    <a:pt x="1392268" y="66879"/>
                    <a:pt x="1389446" y="99334"/>
                  </a:cubicBezTo>
                  <a:cubicBezTo>
                    <a:pt x="1386624" y="131789"/>
                    <a:pt x="1392974" y="160717"/>
                    <a:pt x="1376746" y="196700"/>
                  </a:cubicBezTo>
                  <a:cubicBezTo>
                    <a:pt x="1360518" y="232683"/>
                    <a:pt x="1406380" y="303240"/>
                    <a:pt x="1292080" y="315234"/>
                  </a:cubicBezTo>
                  <a:cubicBezTo>
                    <a:pt x="1177780" y="327228"/>
                    <a:pt x="869452" y="277134"/>
                    <a:pt x="690946" y="268667"/>
                  </a:cubicBezTo>
                  <a:cubicBezTo>
                    <a:pt x="512440" y="260200"/>
                    <a:pt x="334640" y="252440"/>
                    <a:pt x="221046" y="264434"/>
                  </a:cubicBezTo>
                  <a:cubicBezTo>
                    <a:pt x="107452" y="276428"/>
                    <a:pt x="-38598" y="291245"/>
                    <a:pt x="9380" y="3110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BF94E7E8-98AA-49FE-A0D8-A5CC72C80ED4}"/>
                </a:ext>
              </a:extLst>
            </p:cNvPr>
            <p:cNvSpPr/>
            <p:nvPr/>
          </p:nvSpPr>
          <p:spPr>
            <a:xfrm>
              <a:off x="10420199" y="1868656"/>
              <a:ext cx="1025359" cy="167545"/>
            </a:xfrm>
            <a:custGeom>
              <a:avLst/>
              <a:gdLst>
                <a:gd name="connsiteX0" fmla="*/ 1099 w 1181529"/>
                <a:gd name="connsiteY0" fmla="*/ 3353 h 193063"/>
                <a:gd name="connsiteX1" fmla="*/ 327065 w 1181529"/>
                <a:gd name="connsiteY1" fmla="*/ 159986 h 193063"/>
                <a:gd name="connsiteX2" fmla="*/ 568365 w 1181529"/>
                <a:gd name="connsiteY2" fmla="*/ 189619 h 193063"/>
                <a:gd name="connsiteX3" fmla="*/ 957832 w 1181529"/>
                <a:gd name="connsiteY3" fmla="*/ 189619 h 193063"/>
                <a:gd name="connsiteX4" fmla="*/ 1177965 w 1181529"/>
                <a:gd name="connsiteY4" fmla="*/ 164219 h 193063"/>
                <a:gd name="connsiteX5" fmla="*/ 1076365 w 1181529"/>
                <a:gd name="connsiteY5" fmla="*/ 159986 h 193063"/>
                <a:gd name="connsiteX6" fmla="*/ 847765 w 1181529"/>
                <a:gd name="connsiteY6" fmla="*/ 159986 h 193063"/>
                <a:gd name="connsiteX7" fmla="*/ 606465 w 1181529"/>
                <a:gd name="connsiteY7" fmla="*/ 164219 h 193063"/>
                <a:gd name="connsiteX8" fmla="*/ 365165 w 1181529"/>
                <a:gd name="connsiteY8" fmla="*/ 83786 h 193063"/>
                <a:gd name="connsiteX9" fmla="*/ 225465 w 1181529"/>
                <a:gd name="connsiteY9" fmla="*/ 54153 h 193063"/>
                <a:gd name="connsiteX10" fmla="*/ 1099 w 1181529"/>
                <a:gd name="connsiteY10" fmla="*/ 3353 h 19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529" h="193063">
                  <a:moveTo>
                    <a:pt x="1099" y="3353"/>
                  </a:moveTo>
                  <a:cubicBezTo>
                    <a:pt x="18032" y="20992"/>
                    <a:pt x="232521" y="128942"/>
                    <a:pt x="327065" y="159986"/>
                  </a:cubicBezTo>
                  <a:cubicBezTo>
                    <a:pt x="421609" y="191030"/>
                    <a:pt x="463237" y="184680"/>
                    <a:pt x="568365" y="189619"/>
                  </a:cubicBezTo>
                  <a:cubicBezTo>
                    <a:pt x="673493" y="194558"/>
                    <a:pt x="856232" y="193852"/>
                    <a:pt x="957832" y="189619"/>
                  </a:cubicBezTo>
                  <a:cubicBezTo>
                    <a:pt x="1059432" y="185386"/>
                    <a:pt x="1158209" y="169158"/>
                    <a:pt x="1177965" y="164219"/>
                  </a:cubicBezTo>
                  <a:cubicBezTo>
                    <a:pt x="1197721" y="159280"/>
                    <a:pt x="1131398" y="160691"/>
                    <a:pt x="1076365" y="159986"/>
                  </a:cubicBezTo>
                  <a:cubicBezTo>
                    <a:pt x="1021332" y="159281"/>
                    <a:pt x="847765" y="159986"/>
                    <a:pt x="847765" y="159986"/>
                  </a:cubicBezTo>
                  <a:cubicBezTo>
                    <a:pt x="769448" y="160691"/>
                    <a:pt x="686898" y="176919"/>
                    <a:pt x="606465" y="164219"/>
                  </a:cubicBezTo>
                  <a:cubicBezTo>
                    <a:pt x="526032" y="151519"/>
                    <a:pt x="428665" y="102130"/>
                    <a:pt x="365165" y="83786"/>
                  </a:cubicBezTo>
                  <a:cubicBezTo>
                    <a:pt x="301665" y="65442"/>
                    <a:pt x="283320" y="65442"/>
                    <a:pt x="225465" y="54153"/>
                  </a:cubicBezTo>
                  <a:cubicBezTo>
                    <a:pt x="167610" y="42864"/>
                    <a:pt x="-15834" y="-14286"/>
                    <a:pt x="1099" y="33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2A7ADE34-5B58-452E-9EC3-2B920B880F1C}"/>
                </a:ext>
              </a:extLst>
            </p:cNvPr>
            <p:cNvSpPr/>
            <p:nvPr/>
          </p:nvSpPr>
          <p:spPr>
            <a:xfrm>
              <a:off x="10450188" y="1959708"/>
              <a:ext cx="990061" cy="202184"/>
            </a:xfrm>
            <a:custGeom>
              <a:avLst/>
              <a:gdLst>
                <a:gd name="connsiteX0" fmla="*/ 409 w 1140855"/>
                <a:gd name="connsiteY0" fmla="*/ 33 h 232978"/>
                <a:gd name="connsiteX1" fmla="*/ 313676 w 1140855"/>
                <a:gd name="connsiteY1" fmla="*/ 131266 h 232978"/>
                <a:gd name="connsiteX2" fmla="*/ 597309 w 1140855"/>
                <a:gd name="connsiteY2" fmla="*/ 198999 h 232978"/>
                <a:gd name="connsiteX3" fmla="*/ 1139176 w 1140855"/>
                <a:gd name="connsiteY3" fmla="*/ 232866 h 232978"/>
                <a:gd name="connsiteX4" fmla="*/ 753943 w 1140855"/>
                <a:gd name="connsiteY4" fmla="*/ 207466 h 232978"/>
                <a:gd name="connsiteX5" fmla="*/ 381409 w 1140855"/>
                <a:gd name="connsiteY5" fmla="*/ 143966 h 232978"/>
                <a:gd name="connsiteX6" fmla="*/ 409 w 1140855"/>
                <a:gd name="connsiteY6" fmla="*/ 33 h 23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855" h="232978">
                  <a:moveTo>
                    <a:pt x="409" y="33"/>
                  </a:moveTo>
                  <a:cubicBezTo>
                    <a:pt x="-10880" y="-2084"/>
                    <a:pt x="214193" y="98105"/>
                    <a:pt x="313676" y="131266"/>
                  </a:cubicBezTo>
                  <a:cubicBezTo>
                    <a:pt x="413159" y="164427"/>
                    <a:pt x="459726" y="182066"/>
                    <a:pt x="597309" y="198999"/>
                  </a:cubicBezTo>
                  <a:cubicBezTo>
                    <a:pt x="734892" y="215932"/>
                    <a:pt x="1113071" y="231455"/>
                    <a:pt x="1139176" y="232866"/>
                  </a:cubicBezTo>
                  <a:cubicBezTo>
                    <a:pt x="1165281" y="234277"/>
                    <a:pt x="880237" y="222283"/>
                    <a:pt x="753943" y="207466"/>
                  </a:cubicBezTo>
                  <a:cubicBezTo>
                    <a:pt x="627649" y="192649"/>
                    <a:pt x="502765" y="175011"/>
                    <a:pt x="381409" y="143966"/>
                  </a:cubicBezTo>
                  <a:cubicBezTo>
                    <a:pt x="260053" y="112922"/>
                    <a:pt x="11698" y="2150"/>
                    <a:pt x="40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B8F9F2BC-E5FE-49CC-92E8-27C21730ED30}"/>
                </a:ext>
              </a:extLst>
            </p:cNvPr>
            <p:cNvSpPr/>
            <p:nvPr/>
          </p:nvSpPr>
          <p:spPr>
            <a:xfrm>
              <a:off x="11129819" y="2176378"/>
              <a:ext cx="518793" cy="214146"/>
            </a:xfrm>
            <a:custGeom>
              <a:avLst/>
              <a:gdLst>
                <a:gd name="connsiteX0" fmla="*/ 432 w 597809"/>
                <a:gd name="connsiteY0" fmla="*/ 129 h 246762"/>
                <a:gd name="connsiteX1" fmla="*/ 275599 w 597809"/>
                <a:gd name="connsiteY1" fmla="*/ 173696 h 246762"/>
                <a:gd name="connsiteX2" fmla="*/ 597332 w 597809"/>
                <a:gd name="connsiteY2" fmla="*/ 245663 h 246762"/>
                <a:gd name="connsiteX3" fmla="*/ 339099 w 597809"/>
                <a:gd name="connsiteY3" fmla="*/ 203329 h 246762"/>
                <a:gd name="connsiteX4" fmla="*/ 432 w 597809"/>
                <a:gd name="connsiteY4" fmla="*/ 129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809" h="246762">
                  <a:moveTo>
                    <a:pt x="432" y="129"/>
                  </a:moveTo>
                  <a:cubicBezTo>
                    <a:pt x="-10151" y="-4810"/>
                    <a:pt x="176116" y="132774"/>
                    <a:pt x="275599" y="173696"/>
                  </a:cubicBezTo>
                  <a:cubicBezTo>
                    <a:pt x="375082" y="214618"/>
                    <a:pt x="586749" y="240724"/>
                    <a:pt x="597332" y="245663"/>
                  </a:cubicBezTo>
                  <a:cubicBezTo>
                    <a:pt x="607915" y="250602"/>
                    <a:pt x="439993" y="239312"/>
                    <a:pt x="339099" y="203329"/>
                  </a:cubicBezTo>
                  <a:cubicBezTo>
                    <a:pt x="238205" y="167346"/>
                    <a:pt x="11015" y="5068"/>
                    <a:pt x="432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A3B0CACB-D415-4553-B881-AEFB73AED813}"/>
                </a:ext>
              </a:extLst>
            </p:cNvPr>
            <p:cNvSpPr/>
            <p:nvPr/>
          </p:nvSpPr>
          <p:spPr>
            <a:xfrm>
              <a:off x="10939156" y="2263909"/>
              <a:ext cx="341825" cy="629217"/>
            </a:xfrm>
            <a:custGeom>
              <a:avLst/>
              <a:gdLst>
                <a:gd name="connsiteX0" fmla="*/ 1 w 393887"/>
                <a:gd name="connsiteY0" fmla="*/ 866 h 725051"/>
                <a:gd name="connsiteX1" fmla="*/ 300567 w 393887"/>
                <a:gd name="connsiteY1" fmla="*/ 225233 h 725051"/>
                <a:gd name="connsiteX2" fmla="*/ 351367 w 393887"/>
                <a:gd name="connsiteY2" fmla="*/ 364933 h 725051"/>
                <a:gd name="connsiteX3" fmla="*/ 321734 w 393887"/>
                <a:gd name="connsiteY3" fmla="*/ 724766 h 725051"/>
                <a:gd name="connsiteX4" fmla="*/ 393701 w 393887"/>
                <a:gd name="connsiteY4" fmla="*/ 301433 h 725051"/>
                <a:gd name="connsiteX5" fmla="*/ 296334 w 393887"/>
                <a:gd name="connsiteY5" fmla="*/ 153266 h 725051"/>
                <a:gd name="connsiteX6" fmla="*/ 1 w 393887"/>
                <a:gd name="connsiteY6" fmla="*/ 866 h 72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887" h="725051">
                  <a:moveTo>
                    <a:pt x="1" y="866"/>
                  </a:moveTo>
                  <a:cubicBezTo>
                    <a:pt x="706" y="12860"/>
                    <a:pt x="242006" y="164555"/>
                    <a:pt x="300567" y="225233"/>
                  </a:cubicBezTo>
                  <a:cubicBezTo>
                    <a:pt x="359128" y="285911"/>
                    <a:pt x="347839" y="281678"/>
                    <a:pt x="351367" y="364933"/>
                  </a:cubicBezTo>
                  <a:cubicBezTo>
                    <a:pt x="354895" y="448188"/>
                    <a:pt x="314678" y="735349"/>
                    <a:pt x="321734" y="724766"/>
                  </a:cubicBezTo>
                  <a:cubicBezTo>
                    <a:pt x="328790" y="714183"/>
                    <a:pt x="397934" y="396683"/>
                    <a:pt x="393701" y="301433"/>
                  </a:cubicBezTo>
                  <a:cubicBezTo>
                    <a:pt x="389468" y="206183"/>
                    <a:pt x="359128" y="201949"/>
                    <a:pt x="296334" y="153266"/>
                  </a:cubicBezTo>
                  <a:cubicBezTo>
                    <a:pt x="233540" y="104583"/>
                    <a:pt x="-704" y="-11128"/>
                    <a:pt x="1" y="8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098B7CAE-8D69-434A-93DF-498F07519A9F}"/>
                </a:ext>
              </a:extLst>
            </p:cNvPr>
            <p:cNvSpPr/>
            <p:nvPr/>
          </p:nvSpPr>
          <p:spPr>
            <a:xfrm>
              <a:off x="11455939" y="2760492"/>
              <a:ext cx="231320" cy="592705"/>
            </a:xfrm>
            <a:custGeom>
              <a:avLst/>
              <a:gdLst>
                <a:gd name="connsiteX0" fmla="*/ 5641 w 266552"/>
                <a:gd name="connsiteY0" fmla="*/ 150 h 682978"/>
                <a:gd name="connsiteX1" fmla="*/ 196141 w 266552"/>
                <a:gd name="connsiteY1" fmla="*/ 144084 h 682978"/>
                <a:gd name="connsiteX2" fmla="*/ 263874 w 266552"/>
                <a:gd name="connsiteY2" fmla="*/ 385384 h 682978"/>
                <a:gd name="connsiteX3" fmla="*/ 251174 w 266552"/>
                <a:gd name="connsiteY3" fmla="*/ 622450 h 682978"/>
                <a:gd name="connsiteX4" fmla="*/ 234241 w 266552"/>
                <a:gd name="connsiteY4" fmla="*/ 677484 h 682978"/>
                <a:gd name="connsiteX5" fmla="*/ 179208 w 266552"/>
                <a:gd name="connsiteY5" fmla="*/ 520850 h 682978"/>
                <a:gd name="connsiteX6" fmla="*/ 119941 w 266552"/>
                <a:gd name="connsiteY6" fmla="*/ 398084 h 682978"/>
                <a:gd name="connsiteX7" fmla="*/ 98774 w 266552"/>
                <a:gd name="connsiteY7" fmla="*/ 266850 h 682978"/>
                <a:gd name="connsiteX8" fmla="*/ 47974 w 266552"/>
                <a:gd name="connsiteY8" fmla="*/ 232984 h 682978"/>
                <a:gd name="connsiteX9" fmla="*/ 47974 w 266552"/>
                <a:gd name="connsiteY9" fmla="*/ 118684 h 682978"/>
                <a:gd name="connsiteX10" fmla="*/ 5641 w 266552"/>
                <a:gd name="connsiteY10" fmla="*/ 150 h 68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52" h="682978">
                  <a:moveTo>
                    <a:pt x="5641" y="150"/>
                  </a:moveTo>
                  <a:cubicBezTo>
                    <a:pt x="30335" y="4383"/>
                    <a:pt x="153102" y="79878"/>
                    <a:pt x="196141" y="144084"/>
                  </a:cubicBezTo>
                  <a:cubicBezTo>
                    <a:pt x="239180" y="208290"/>
                    <a:pt x="254702" y="305656"/>
                    <a:pt x="263874" y="385384"/>
                  </a:cubicBezTo>
                  <a:cubicBezTo>
                    <a:pt x="273046" y="465112"/>
                    <a:pt x="256113" y="573767"/>
                    <a:pt x="251174" y="622450"/>
                  </a:cubicBezTo>
                  <a:cubicBezTo>
                    <a:pt x="246235" y="671133"/>
                    <a:pt x="246235" y="694417"/>
                    <a:pt x="234241" y="677484"/>
                  </a:cubicBezTo>
                  <a:cubicBezTo>
                    <a:pt x="222247" y="660551"/>
                    <a:pt x="198258" y="567417"/>
                    <a:pt x="179208" y="520850"/>
                  </a:cubicBezTo>
                  <a:cubicBezTo>
                    <a:pt x="160158" y="474283"/>
                    <a:pt x="133347" y="440417"/>
                    <a:pt x="119941" y="398084"/>
                  </a:cubicBezTo>
                  <a:cubicBezTo>
                    <a:pt x="106535" y="355751"/>
                    <a:pt x="110768" y="294367"/>
                    <a:pt x="98774" y="266850"/>
                  </a:cubicBezTo>
                  <a:cubicBezTo>
                    <a:pt x="86780" y="239333"/>
                    <a:pt x="56441" y="257678"/>
                    <a:pt x="47974" y="232984"/>
                  </a:cubicBezTo>
                  <a:cubicBezTo>
                    <a:pt x="39507" y="208290"/>
                    <a:pt x="50796" y="155373"/>
                    <a:pt x="47974" y="118684"/>
                  </a:cubicBezTo>
                  <a:cubicBezTo>
                    <a:pt x="45152" y="81995"/>
                    <a:pt x="-19053" y="-4083"/>
                    <a:pt x="564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71A2FD87-3EB1-4256-88D4-343E583D6F20}"/>
                </a:ext>
              </a:extLst>
            </p:cNvPr>
            <p:cNvSpPr/>
            <p:nvPr/>
          </p:nvSpPr>
          <p:spPr>
            <a:xfrm>
              <a:off x="11139577" y="2526510"/>
              <a:ext cx="321117" cy="726416"/>
            </a:xfrm>
            <a:custGeom>
              <a:avLst/>
              <a:gdLst>
                <a:gd name="connsiteX0" fmla="*/ 158521 w 370026"/>
                <a:gd name="connsiteY0" fmla="*/ 28469 h 837055"/>
                <a:gd name="connsiteX1" fmla="*/ 243188 w 370026"/>
                <a:gd name="connsiteY1" fmla="*/ 28469 h 837055"/>
                <a:gd name="connsiteX2" fmla="*/ 365955 w 370026"/>
                <a:gd name="connsiteY2" fmla="*/ 163936 h 837055"/>
                <a:gd name="connsiteX3" fmla="*/ 332088 w 370026"/>
                <a:gd name="connsiteY3" fmla="*/ 274003 h 837055"/>
                <a:gd name="connsiteX4" fmla="*/ 247421 w 370026"/>
                <a:gd name="connsiteY4" fmla="*/ 583036 h 837055"/>
                <a:gd name="connsiteX5" fmla="*/ 137355 w 370026"/>
                <a:gd name="connsiteY5" fmla="*/ 777769 h 837055"/>
                <a:gd name="connsiteX6" fmla="*/ 1888 w 370026"/>
                <a:gd name="connsiteY6" fmla="*/ 832803 h 837055"/>
                <a:gd name="connsiteX7" fmla="*/ 65388 w 370026"/>
                <a:gd name="connsiteY7" fmla="*/ 684636 h 837055"/>
                <a:gd name="connsiteX8" fmla="*/ 166988 w 370026"/>
                <a:gd name="connsiteY8" fmla="*/ 333269 h 837055"/>
                <a:gd name="connsiteX9" fmla="*/ 158521 w 370026"/>
                <a:gd name="connsiteY9" fmla="*/ 28469 h 8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026" h="837055">
                  <a:moveTo>
                    <a:pt x="158521" y="28469"/>
                  </a:moveTo>
                  <a:cubicBezTo>
                    <a:pt x="171221" y="-22331"/>
                    <a:pt x="208616" y="5891"/>
                    <a:pt x="243188" y="28469"/>
                  </a:cubicBezTo>
                  <a:cubicBezTo>
                    <a:pt x="277760" y="51047"/>
                    <a:pt x="351138" y="123014"/>
                    <a:pt x="365955" y="163936"/>
                  </a:cubicBezTo>
                  <a:cubicBezTo>
                    <a:pt x="380772" y="204858"/>
                    <a:pt x="351844" y="204153"/>
                    <a:pt x="332088" y="274003"/>
                  </a:cubicBezTo>
                  <a:cubicBezTo>
                    <a:pt x="312332" y="343853"/>
                    <a:pt x="279876" y="499075"/>
                    <a:pt x="247421" y="583036"/>
                  </a:cubicBezTo>
                  <a:cubicBezTo>
                    <a:pt x="214966" y="666997"/>
                    <a:pt x="178277" y="736141"/>
                    <a:pt x="137355" y="777769"/>
                  </a:cubicBezTo>
                  <a:cubicBezTo>
                    <a:pt x="96433" y="819397"/>
                    <a:pt x="13882" y="848325"/>
                    <a:pt x="1888" y="832803"/>
                  </a:cubicBezTo>
                  <a:cubicBezTo>
                    <a:pt x="-10106" y="817281"/>
                    <a:pt x="37871" y="767892"/>
                    <a:pt x="65388" y="684636"/>
                  </a:cubicBezTo>
                  <a:cubicBezTo>
                    <a:pt x="92905" y="601380"/>
                    <a:pt x="145821" y="441219"/>
                    <a:pt x="166988" y="333269"/>
                  </a:cubicBezTo>
                  <a:cubicBezTo>
                    <a:pt x="188155" y="225319"/>
                    <a:pt x="145821" y="79269"/>
                    <a:pt x="158521" y="284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F4E8928B-AB81-47ED-BE5F-CEACA791820F}"/>
                </a:ext>
              </a:extLst>
            </p:cNvPr>
            <p:cNvSpPr/>
            <p:nvPr/>
          </p:nvSpPr>
          <p:spPr>
            <a:xfrm>
              <a:off x="11163255" y="2590383"/>
              <a:ext cx="273073" cy="629776"/>
            </a:xfrm>
            <a:custGeom>
              <a:avLst/>
              <a:gdLst>
                <a:gd name="connsiteX0" fmla="*/ 182036 w 314664"/>
                <a:gd name="connsiteY0" fmla="*/ 1435 h 725695"/>
                <a:gd name="connsiteX1" fmla="*/ 258236 w 314664"/>
                <a:gd name="connsiteY1" fmla="*/ 52235 h 725695"/>
                <a:gd name="connsiteX2" fmla="*/ 283636 w 314664"/>
                <a:gd name="connsiteY2" fmla="*/ 103035 h 725695"/>
                <a:gd name="connsiteX3" fmla="*/ 279403 w 314664"/>
                <a:gd name="connsiteY3" fmla="*/ 162302 h 725695"/>
                <a:gd name="connsiteX4" fmla="*/ 220136 w 314664"/>
                <a:gd name="connsiteY4" fmla="*/ 369735 h 725695"/>
                <a:gd name="connsiteX5" fmla="*/ 169336 w 314664"/>
                <a:gd name="connsiteY5" fmla="*/ 534835 h 725695"/>
                <a:gd name="connsiteX6" fmla="*/ 122770 w 314664"/>
                <a:gd name="connsiteY6" fmla="*/ 640668 h 725695"/>
                <a:gd name="connsiteX7" fmla="*/ 3 w 314664"/>
                <a:gd name="connsiteY7" fmla="*/ 725335 h 725695"/>
                <a:gd name="connsiteX8" fmla="*/ 118536 w 314664"/>
                <a:gd name="connsiteY8" fmla="*/ 666068 h 725695"/>
                <a:gd name="connsiteX9" fmla="*/ 156636 w 314664"/>
                <a:gd name="connsiteY9" fmla="*/ 547535 h 725695"/>
                <a:gd name="connsiteX10" fmla="*/ 258236 w 314664"/>
                <a:gd name="connsiteY10" fmla="*/ 327402 h 725695"/>
                <a:gd name="connsiteX11" fmla="*/ 313270 w 314664"/>
                <a:gd name="connsiteY11" fmla="*/ 111502 h 725695"/>
                <a:gd name="connsiteX12" fmla="*/ 182036 w 314664"/>
                <a:gd name="connsiteY12" fmla="*/ 1435 h 72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664" h="725695">
                  <a:moveTo>
                    <a:pt x="182036" y="1435"/>
                  </a:moveTo>
                  <a:cubicBezTo>
                    <a:pt x="172864" y="-8443"/>
                    <a:pt x="241303" y="35302"/>
                    <a:pt x="258236" y="52235"/>
                  </a:cubicBezTo>
                  <a:cubicBezTo>
                    <a:pt x="275169" y="69168"/>
                    <a:pt x="280108" y="84691"/>
                    <a:pt x="283636" y="103035"/>
                  </a:cubicBezTo>
                  <a:cubicBezTo>
                    <a:pt x="287164" y="121379"/>
                    <a:pt x="289986" y="117852"/>
                    <a:pt x="279403" y="162302"/>
                  </a:cubicBezTo>
                  <a:cubicBezTo>
                    <a:pt x="268820" y="206752"/>
                    <a:pt x="238481" y="307646"/>
                    <a:pt x="220136" y="369735"/>
                  </a:cubicBezTo>
                  <a:cubicBezTo>
                    <a:pt x="201792" y="431824"/>
                    <a:pt x="185564" y="489680"/>
                    <a:pt x="169336" y="534835"/>
                  </a:cubicBezTo>
                  <a:cubicBezTo>
                    <a:pt x="153108" y="579990"/>
                    <a:pt x="150992" y="608918"/>
                    <a:pt x="122770" y="640668"/>
                  </a:cubicBezTo>
                  <a:cubicBezTo>
                    <a:pt x="94548" y="672418"/>
                    <a:pt x="709" y="721102"/>
                    <a:pt x="3" y="725335"/>
                  </a:cubicBezTo>
                  <a:cubicBezTo>
                    <a:pt x="-703" y="729568"/>
                    <a:pt x="92431" y="695701"/>
                    <a:pt x="118536" y="666068"/>
                  </a:cubicBezTo>
                  <a:cubicBezTo>
                    <a:pt x="144641" y="636435"/>
                    <a:pt x="133353" y="603979"/>
                    <a:pt x="156636" y="547535"/>
                  </a:cubicBezTo>
                  <a:cubicBezTo>
                    <a:pt x="179919" y="491091"/>
                    <a:pt x="232130" y="400074"/>
                    <a:pt x="258236" y="327402"/>
                  </a:cubicBezTo>
                  <a:cubicBezTo>
                    <a:pt x="284342" y="254730"/>
                    <a:pt x="322442" y="166535"/>
                    <a:pt x="313270" y="111502"/>
                  </a:cubicBezTo>
                  <a:cubicBezTo>
                    <a:pt x="304098" y="56469"/>
                    <a:pt x="191208" y="11313"/>
                    <a:pt x="182036" y="14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A6973BD0-7ADC-4AF1-AB72-9D1A177A787C}"/>
                </a:ext>
              </a:extLst>
            </p:cNvPr>
            <p:cNvSpPr/>
            <p:nvPr/>
          </p:nvSpPr>
          <p:spPr>
            <a:xfrm>
              <a:off x="9837448" y="1402540"/>
              <a:ext cx="1457218" cy="616619"/>
            </a:xfrm>
            <a:custGeom>
              <a:avLst/>
              <a:gdLst>
                <a:gd name="connsiteX0" fmla="*/ 276790 w 1679163"/>
                <a:gd name="connsiteY0" fmla="*/ 709795 h 710535"/>
                <a:gd name="connsiteX1" fmla="*/ 54540 w 1679163"/>
                <a:gd name="connsiteY1" fmla="*/ 614545 h 710535"/>
                <a:gd name="connsiteX2" fmla="*/ 10090 w 1679163"/>
                <a:gd name="connsiteY2" fmla="*/ 493895 h 710535"/>
                <a:gd name="connsiteX3" fmla="*/ 206940 w 1679163"/>
                <a:gd name="connsiteY3" fmla="*/ 214495 h 710535"/>
                <a:gd name="connsiteX4" fmla="*/ 613340 w 1679163"/>
                <a:gd name="connsiteY4" fmla="*/ 55745 h 710535"/>
                <a:gd name="connsiteX5" fmla="*/ 1127690 w 1679163"/>
                <a:gd name="connsiteY5" fmla="*/ 112895 h 710535"/>
                <a:gd name="connsiteX6" fmla="*/ 1673790 w 1679163"/>
                <a:gd name="connsiteY6" fmla="*/ 284345 h 710535"/>
                <a:gd name="connsiteX7" fmla="*/ 1388040 w 1679163"/>
                <a:gd name="connsiteY7" fmla="*/ 150995 h 710535"/>
                <a:gd name="connsiteX8" fmla="*/ 1083240 w 1679163"/>
                <a:gd name="connsiteY8" fmla="*/ 125595 h 710535"/>
                <a:gd name="connsiteX9" fmla="*/ 753040 w 1679163"/>
                <a:gd name="connsiteY9" fmla="*/ 100195 h 710535"/>
                <a:gd name="connsiteX10" fmla="*/ 492690 w 1679163"/>
                <a:gd name="connsiteY10" fmla="*/ 4945 h 710535"/>
                <a:gd name="connsiteX11" fmla="*/ 302190 w 1679163"/>
                <a:gd name="connsiteY11" fmla="*/ 271645 h 710535"/>
                <a:gd name="connsiteX12" fmla="*/ 41840 w 1679163"/>
                <a:gd name="connsiteY12" fmla="*/ 455795 h 710535"/>
                <a:gd name="connsiteX13" fmla="*/ 73590 w 1679163"/>
                <a:gd name="connsiteY13" fmla="*/ 646295 h 710535"/>
                <a:gd name="connsiteX14" fmla="*/ 276790 w 1679163"/>
                <a:gd name="connsiteY14" fmla="*/ 709795 h 71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9163" h="710535">
                  <a:moveTo>
                    <a:pt x="276790" y="709795"/>
                  </a:moveTo>
                  <a:cubicBezTo>
                    <a:pt x="273615" y="704503"/>
                    <a:pt x="98990" y="650528"/>
                    <a:pt x="54540" y="614545"/>
                  </a:cubicBezTo>
                  <a:cubicBezTo>
                    <a:pt x="10090" y="578562"/>
                    <a:pt x="-15310" y="560570"/>
                    <a:pt x="10090" y="493895"/>
                  </a:cubicBezTo>
                  <a:cubicBezTo>
                    <a:pt x="35490" y="427220"/>
                    <a:pt x="106398" y="287520"/>
                    <a:pt x="206940" y="214495"/>
                  </a:cubicBezTo>
                  <a:cubicBezTo>
                    <a:pt x="307482" y="141470"/>
                    <a:pt x="459882" y="72678"/>
                    <a:pt x="613340" y="55745"/>
                  </a:cubicBezTo>
                  <a:cubicBezTo>
                    <a:pt x="766798" y="38812"/>
                    <a:pt x="950948" y="74795"/>
                    <a:pt x="1127690" y="112895"/>
                  </a:cubicBezTo>
                  <a:cubicBezTo>
                    <a:pt x="1304432" y="150995"/>
                    <a:pt x="1630398" y="277995"/>
                    <a:pt x="1673790" y="284345"/>
                  </a:cubicBezTo>
                  <a:cubicBezTo>
                    <a:pt x="1717182" y="290695"/>
                    <a:pt x="1486465" y="177453"/>
                    <a:pt x="1388040" y="150995"/>
                  </a:cubicBezTo>
                  <a:cubicBezTo>
                    <a:pt x="1289615" y="124537"/>
                    <a:pt x="1083240" y="125595"/>
                    <a:pt x="1083240" y="125595"/>
                  </a:cubicBezTo>
                  <a:cubicBezTo>
                    <a:pt x="977407" y="117128"/>
                    <a:pt x="851465" y="120303"/>
                    <a:pt x="753040" y="100195"/>
                  </a:cubicBezTo>
                  <a:cubicBezTo>
                    <a:pt x="654615" y="80087"/>
                    <a:pt x="567832" y="-23630"/>
                    <a:pt x="492690" y="4945"/>
                  </a:cubicBezTo>
                  <a:cubicBezTo>
                    <a:pt x="417548" y="33520"/>
                    <a:pt x="377332" y="196503"/>
                    <a:pt x="302190" y="271645"/>
                  </a:cubicBezTo>
                  <a:cubicBezTo>
                    <a:pt x="227048" y="346787"/>
                    <a:pt x="79940" y="393353"/>
                    <a:pt x="41840" y="455795"/>
                  </a:cubicBezTo>
                  <a:cubicBezTo>
                    <a:pt x="3740" y="518237"/>
                    <a:pt x="27023" y="600787"/>
                    <a:pt x="73590" y="646295"/>
                  </a:cubicBezTo>
                  <a:cubicBezTo>
                    <a:pt x="120157" y="691803"/>
                    <a:pt x="279965" y="715087"/>
                    <a:pt x="276790" y="7097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CE0F302-0ABF-4556-A7B3-9BA3F00798C0}"/>
                </a:ext>
              </a:extLst>
            </p:cNvPr>
            <p:cNvSpPr/>
            <p:nvPr/>
          </p:nvSpPr>
          <p:spPr>
            <a:xfrm>
              <a:off x="10116225" y="2051506"/>
              <a:ext cx="297402" cy="331734"/>
            </a:xfrm>
            <a:custGeom>
              <a:avLst/>
              <a:gdLst>
                <a:gd name="connsiteX0" fmla="*/ 4 w 342699"/>
                <a:gd name="connsiteY0" fmla="*/ 87 h 382259"/>
                <a:gd name="connsiteX1" fmla="*/ 254004 w 342699"/>
                <a:gd name="connsiteY1" fmla="*/ 133437 h 382259"/>
                <a:gd name="connsiteX2" fmla="*/ 323854 w 342699"/>
                <a:gd name="connsiteY2" fmla="*/ 374737 h 382259"/>
                <a:gd name="connsiteX3" fmla="*/ 336554 w 342699"/>
                <a:gd name="connsiteY3" fmla="*/ 311237 h 382259"/>
                <a:gd name="connsiteX4" fmla="*/ 336554 w 342699"/>
                <a:gd name="connsiteY4" fmla="*/ 209637 h 382259"/>
                <a:gd name="connsiteX5" fmla="*/ 260354 w 342699"/>
                <a:gd name="connsiteY5" fmla="*/ 114387 h 382259"/>
                <a:gd name="connsiteX6" fmla="*/ 4 w 342699"/>
                <a:gd name="connsiteY6" fmla="*/ 8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699" h="382259">
                  <a:moveTo>
                    <a:pt x="4" y="87"/>
                  </a:moveTo>
                  <a:cubicBezTo>
                    <a:pt x="-1054" y="3262"/>
                    <a:pt x="200029" y="70995"/>
                    <a:pt x="254004" y="133437"/>
                  </a:cubicBezTo>
                  <a:cubicBezTo>
                    <a:pt x="307979" y="195879"/>
                    <a:pt x="310096" y="345104"/>
                    <a:pt x="323854" y="374737"/>
                  </a:cubicBezTo>
                  <a:cubicBezTo>
                    <a:pt x="337612" y="404370"/>
                    <a:pt x="334437" y="338754"/>
                    <a:pt x="336554" y="311237"/>
                  </a:cubicBezTo>
                  <a:cubicBezTo>
                    <a:pt x="338671" y="283720"/>
                    <a:pt x="349254" y="242445"/>
                    <a:pt x="336554" y="209637"/>
                  </a:cubicBezTo>
                  <a:cubicBezTo>
                    <a:pt x="323854" y="176829"/>
                    <a:pt x="313271" y="148254"/>
                    <a:pt x="260354" y="114387"/>
                  </a:cubicBezTo>
                  <a:cubicBezTo>
                    <a:pt x="207437" y="80520"/>
                    <a:pt x="1062" y="-3088"/>
                    <a:pt x="4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2CD2392-D519-4B2B-AAB7-5AF94A11B535}"/>
                </a:ext>
              </a:extLst>
            </p:cNvPr>
            <p:cNvSpPr/>
            <p:nvPr/>
          </p:nvSpPr>
          <p:spPr>
            <a:xfrm>
              <a:off x="8911144" y="1368068"/>
              <a:ext cx="607684" cy="984461"/>
            </a:xfrm>
            <a:custGeom>
              <a:avLst/>
              <a:gdLst>
                <a:gd name="connsiteX0" fmla="*/ 213877 w 700239"/>
                <a:gd name="connsiteY0" fmla="*/ 217 h 1134402"/>
                <a:gd name="connsiteX1" fmla="*/ 48777 w 700239"/>
                <a:gd name="connsiteY1" fmla="*/ 305017 h 1134402"/>
                <a:gd name="connsiteX2" fmla="*/ 55127 w 700239"/>
                <a:gd name="connsiteY2" fmla="*/ 501867 h 1134402"/>
                <a:gd name="connsiteX3" fmla="*/ 677427 w 700239"/>
                <a:gd name="connsiteY3" fmla="*/ 1105117 h 1134402"/>
                <a:gd name="connsiteX4" fmla="*/ 544077 w 700239"/>
                <a:gd name="connsiteY4" fmla="*/ 1016217 h 1134402"/>
                <a:gd name="connsiteX5" fmla="*/ 340877 w 700239"/>
                <a:gd name="connsiteY5" fmla="*/ 806667 h 1134402"/>
                <a:gd name="connsiteX6" fmla="*/ 182127 w 700239"/>
                <a:gd name="connsiteY6" fmla="*/ 635217 h 1134402"/>
                <a:gd name="connsiteX7" fmla="*/ 10677 w 700239"/>
                <a:gd name="connsiteY7" fmla="*/ 539967 h 1134402"/>
                <a:gd name="connsiteX8" fmla="*/ 55127 w 700239"/>
                <a:gd name="connsiteY8" fmla="*/ 260567 h 1134402"/>
                <a:gd name="connsiteX9" fmla="*/ 213877 w 700239"/>
                <a:gd name="connsiteY9" fmla="*/ 217 h 113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0239" h="1134402">
                  <a:moveTo>
                    <a:pt x="213877" y="217"/>
                  </a:moveTo>
                  <a:cubicBezTo>
                    <a:pt x="212819" y="7625"/>
                    <a:pt x="75235" y="221409"/>
                    <a:pt x="48777" y="305017"/>
                  </a:cubicBezTo>
                  <a:cubicBezTo>
                    <a:pt x="22319" y="388625"/>
                    <a:pt x="-49648" y="368517"/>
                    <a:pt x="55127" y="501867"/>
                  </a:cubicBezTo>
                  <a:cubicBezTo>
                    <a:pt x="159902" y="635217"/>
                    <a:pt x="595935" y="1019392"/>
                    <a:pt x="677427" y="1105117"/>
                  </a:cubicBezTo>
                  <a:cubicBezTo>
                    <a:pt x="758919" y="1190842"/>
                    <a:pt x="600169" y="1065959"/>
                    <a:pt x="544077" y="1016217"/>
                  </a:cubicBezTo>
                  <a:cubicBezTo>
                    <a:pt x="487985" y="966475"/>
                    <a:pt x="401202" y="870167"/>
                    <a:pt x="340877" y="806667"/>
                  </a:cubicBezTo>
                  <a:cubicBezTo>
                    <a:pt x="280552" y="743167"/>
                    <a:pt x="237160" y="679667"/>
                    <a:pt x="182127" y="635217"/>
                  </a:cubicBezTo>
                  <a:cubicBezTo>
                    <a:pt x="127094" y="590767"/>
                    <a:pt x="31844" y="602409"/>
                    <a:pt x="10677" y="539967"/>
                  </a:cubicBezTo>
                  <a:cubicBezTo>
                    <a:pt x="-10490" y="477525"/>
                    <a:pt x="25494" y="344175"/>
                    <a:pt x="55127" y="260567"/>
                  </a:cubicBezTo>
                  <a:cubicBezTo>
                    <a:pt x="84760" y="176959"/>
                    <a:pt x="214935" y="-7191"/>
                    <a:pt x="213877" y="2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2341FA96-3CDF-40CA-91A3-EBA584118A63}"/>
                </a:ext>
              </a:extLst>
            </p:cNvPr>
            <p:cNvSpPr/>
            <p:nvPr/>
          </p:nvSpPr>
          <p:spPr>
            <a:xfrm>
              <a:off x="9102560" y="2120491"/>
              <a:ext cx="650247" cy="345489"/>
            </a:xfrm>
            <a:custGeom>
              <a:avLst/>
              <a:gdLst>
                <a:gd name="connsiteX0" fmla="*/ 12357 w 749284"/>
                <a:gd name="connsiteY0" fmla="*/ 3145 h 398109"/>
                <a:gd name="connsiteX1" fmla="*/ 545757 w 749284"/>
                <a:gd name="connsiteY1" fmla="*/ 346045 h 398109"/>
                <a:gd name="connsiteX2" fmla="*/ 748957 w 749284"/>
                <a:gd name="connsiteY2" fmla="*/ 390495 h 398109"/>
                <a:gd name="connsiteX3" fmla="*/ 507657 w 749284"/>
                <a:gd name="connsiteY3" fmla="*/ 282545 h 398109"/>
                <a:gd name="connsiteX4" fmla="*/ 196507 w 749284"/>
                <a:gd name="connsiteY4" fmla="*/ 180945 h 398109"/>
                <a:gd name="connsiteX5" fmla="*/ 12357 w 749284"/>
                <a:gd name="connsiteY5" fmla="*/ 3145 h 39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284" h="398109">
                  <a:moveTo>
                    <a:pt x="12357" y="3145"/>
                  </a:moveTo>
                  <a:cubicBezTo>
                    <a:pt x="70565" y="30662"/>
                    <a:pt x="422990" y="281487"/>
                    <a:pt x="545757" y="346045"/>
                  </a:cubicBezTo>
                  <a:cubicBezTo>
                    <a:pt x="668524" y="410603"/>
                    <a:pt x="755307" y="401078"/>
                    <a:pt x="748957" y="390495"/>
                  </a:cubicBezTo>
                  <a:cubicBezTo>
                    <a:pt x="742607" y="379912"/>
                    <a:pt x="599732" y="317470"/>
                    <a:pt x="507657" y="282545"/>
                  </a:cubicBezTo>
                  <a:cubicBezTo>
                    <a:pt x="415582" y="247620"/>
                    <a:pt x="276940" y="225395"/>
                    <a:pt x="196507" y="180945"/>
                  </a:cubicBezTo>
                  <a:cubicBezTo>
                    <a:pt x="116074" y="136495"/>
                    <a:pt x="-45851" y="-24372"/>
                    <a:pt x="12357" y="3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18756EED-9588-4E28-84A8-7A82229FE90E}"/>
                </a:ext>
              </a:extLst>
            </p:cNvPr>
            <p:cNvSpPr/>
            <p:nvPr/>
          </p:nvSpPr>
          <p:spPr>
            <a:xfrm>
              <a:off x="9779681" y="2039746"/>
              <a:ext cx="310685" cy="342546"/>
            </a:xfrm>
            <a:custGeom>
              <a:avLst/>
              <a:gdLst>
                <a:gd name="connsiteX0" fmla="*/ 13156 w 358005"/>
                <a:gd name="connsiteY0" fmla="*/ 394638 h 394718"/>
                <a:gd name="connsiteX1" fmla="*/ 19506 w 358005"/>
                <a:gd name="connsiteY1" fmla="*/ 242238 h 394718"/>
                <a:gd name="connsiteX2" fmla="*/ 197306 w 358005"/>
                <a:gd name="connsiteY2" fmla="*/ 178738 h 394718"/>
                <a:gd name="connsiteX3" fmla="*/ 356056 w 358005"/>
                <a:gd name="connsiteY3" fmla="*/ 938 h 394718"/>
                <a:gd name="connsiteX4" fmla="*/ 273506 w 358005"/>
                <a:gd name="connsiteY4" fmla="*/ 115238 h 394718"/>
                <a:gd name="connsiteX5" fmla="*/ 95706 w 358005"/>
                <a:gd name="connsiteY5" fmla="*/ 261288 h 394718"/>
                <a:gd name="connsiteX6" fmla="*/ 13156 w 358005"/>
                <a:gd name="connsiteY6" fmla="*/ 394638 h 39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005" h="394718">
                  <a:moveTo>
                    <a:pt x="13156" y="394638"/>
                  </a:moveTo>
                  <a:cubicBezTo>
                    <a:pt x="456" y="391463"/>
                    <a:pt x="-11186" y="278221"/>
                    <a:pt x="19506" y="242238"/>
                  </a:cubicBezTo>
                  <a:cubicBezTo>
                    <a:pt x="50198" y="206255"/>
                    <a:pt x="141214" y="218955"/>
                    <a:pt x="197306" y="178738"/>
                  </a:cubicBezTo>
                  <a:cubicBezTo>
                    <a:pt x="253398" y="138521"/>
                    <a:pt x="343356" y="11521"/>
                    <a:pt x="356056" y="938"/>
                  </a:cubicBezTo>
                  <a:cubicBezTo>
                    <a:pt x="368756" y="-9645"/>
                    <a:pt x="316898" y="71846"/>
                    <a:pt x="273506" y="115238"/>
                  </a:cubicBezTo>
                  <a:cubicBezTo>
                    <a:pt x="230114" y="158630"/>
                    <a:pt x="138039" y="216838"/>
                    <a:pt x="95706" y="261288"/>
                  </a:cubicBezTo>
                  <a:cubicBezTo>
                    <a:pt x="53373" y="305738"/>
                    <a:pt x="25856" y="397813"/>
                    <a:pt x="13156" y="3946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0C06A06C-D611-4DB4-B3BE-FDBBA5FCD171}"/>
                </a:ext>
              </a:extLst>
            </p:cNvPr>
            <p:cNvSpPr/>
            <p:nvPr/>
          </p:nvSpPr>
          <p:spPr>
            <a:xfrm>
              <a:off x="11438242" y="1620546"/>
              <a:ext cx="288801" cy="1064846"/>
            </a:xfrm>
            <a:custGeom>
              <a:avLst/>
              <a:gdLst>
                <a:gd name="connsiteX0" fmla="*/ 634 w 332787"/>
                <a:gd name="connsiteY0" fmla="*/ 1385 h 1227030"/>
                <a:gd name="connsiteX1" fmla="*/ 210184 w 332787"/>
                <a:gd name="connsiteY1" fmla="*/ 249035 h 1227030"/>
                <a:gd name="connsiteX2" fmla="*/ 254634 w 332787"/>
                <a:gd name="connsiteY2" fmla="*/ 274435 h 1227030"/>
                <a:gd name="connsiteX3" fmla="*/ 286384 w 332787"/>
                <a:gd name="connsiteY3" fmla="*/ 356985 h 1227030"/>
                <a:gd name="connsiteX4" fmla="*/ 311784 w 332787"/>
                <a:gd name="connsiteY4" fmla="*/ 699885 h 1227030"/>
                <a:gd name="connsiteX5" fmla="*/ 222884 w 332787"/>
                <a:gd name="connsiteY5" fmla="*/ 1207885 h 1227030"/>
                <a:gd name="connsiteX6" fmla="*/ 222884 w 332787"/>
                <a:gd name="connsiteY6" fmla="*/ 1080885 h 1227030"/>
                <a:gd name="connsiteX7" fmla="*/ 330834 w 332787"/>
                <a:gd name="connsiteY7" fmla="*/ 712585 h 1227030"/>
                <a:gd name="connsiteX8" fmla="*/ 286384 w 332787"/>
                <a:gd name="connsiteY8" fmla="*/ 464935 h 1227030"/>
                <a:gd name="connsiteX9" fmla="*/ 210184 w 332787"/>
                <a:gd name="connsiteY9" fmla="*/ 280785 h 1227030"/>
                <a:gd name="connsiteX10" fmla="*/ 146684 w 332787"/>
                <a:gd name="connsiteY10" fmla="*/ 153785 h 1227030"/>
                <a:gd name="connsiteX11" fmla="*/ 634 w 332787"/>
                <a:gd name="connsiteY11" fmla="*/ 1385 h 12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2787" h="1227030">
                  <a:moveTo>
                    <a:pt x="634" y="1385"/>
                  </a:moveTo>
                  <a:cubicBezTo>
                    <a:pt x="11217" y="17260"/>
                    <a:pt x="167851" y="203527"/>
                    <a:pt x="210184" y="249035"/>
                  </a:cubicBezTo>
                  <a:cubicBezTo>
                    <a:pt x="252517" y="294543"/>
                    <a:pt x="241934" y="256443"/>
                    <a:pt x="254634" y="274435"/>
                  </a:cubicBezTo>
                  <a:cubicBezTo>
                    <a:pt x="267334" y="292427"/>
                    <a:pt x="276859" y="286077"/>
                    <a:pt x="286384" y="356985"/>
                  </a:cubicBezTo>
                  <a:cubicBezTo>
                    <a:pt x="295909" y="427893"/>
                    <a:pt x="322367" y="558068"/>
                    <a:pt x="311784" y="699885"/>
                  </a:cubicBezTo>
                  <a:cubicBezTo>
                    <a:pt x="301201" y="841702"/>
                    <a:pt x="237701" y="1144385"/>
                    <a:pt x="222884" y="1207885"/>
                  </a:cubicBezTo>
                  <a:cubicBezTo>
                    <a:pt x="208067" y="1271385"/>
                    <a:pt x="204892" y="1163435"/>
                    <a:pt x="222884" y="1080885"/>
                  </a:cubicBezTo>
                  <a:cubicBezTo>
                    <a:pt x="240876" y="998335"/>
                    <a:pt x="320251" y="815243"/>
                    <a:pt x="330834" y="712585"/>
                  </a:cubicBezTo>
                  <a:cubicBezTo>
                    <a:pt x="341417" y="609927"/>
                    <a:pt x="306492" y="536902"/>
                    <a:pt x="286384" y="464935"/>
                  </a:cubicBezTo>
                  <a:cubicBezTo>
                    <a:pt x="266276" y="392968"/>
                    <a:pt x="233467" y="332643"/>
                    <a:pt x="210184" y="280785"/>
                  </a:cubicBezTo>
                  <a:cubicBezTo>
                    <a:pt x="186901" y="228927"/>
                    <a:pt x="178434" y="197177"/>
                    <a:pt x="146684" y="153785"/>
                  </a:cubicBezTo>
                  <a:cubicBezTo>
                    <a:pt x="114934" y="110393"/>
                    <a:pt x="-9949" y="-14490"/>
                    <a:pt x="634" y="13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6C518890-510A-46F5-963A-2EAB21F3B144}"/>
                </a:ext>
              </a:extLst>
            </p:cNvPr>
            <p:cNvSpPr/>
            <p:nvPr/>
          </p:nvSpPr>
          <p:spPr>
            <a:xfrm>
              <a:off x="10892767" y="2277332"/>
              <a:ext cx="297511" cy="773111"/>
            </a:xfrm>
            <a:custGeom>
              <a:avLst/>
              <a:gdLst>
                <a:gd name="connsiteX0" fmla="*/ 538 w 342824"/>
                <a:gd name="connsiteY0" fmla="*/ 216 h 890862"/>
                <a:gd name="connsiteX1" fmla="*/ 324388 w 342824"/>
                <a:gd name="connsiteY1" fmla="*/ 260566 h 890862"/>
                <a:gd name="connsiteX2" fmla="*/ 298988 w 342824"/>
                <a:gd name="connsiteY2" fmla="*/ 793966 h 890862"/>
                <a:gd name="connsiteX3" fmla="*/ 267238 w 342824"/>
                <a:gd name="connsiteY3" fmla="*/ 870166 h 890862"/>
                <a:gd name="connsiteX4" fmla="*/ 298988 w 342824"/>
                <a:gd name="connsiteY4" fmla="*/ 552666 h 890862"/>
                <a:gd name="connsiteX5" fmla="*/ 248188 w 342824"/>
                <a:gd name="connsiteY5" fmla="*/ 298666 h 890862"/>
                <a:gd name="connsiteX6" fmla="*/ 538 w 342824"/>
                <a:gd name="connsiteY6" fmla="*/ 216 h 8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824" h="890862">
                  <a:moveTo>
                    <a:pt x="538" y="216"/>
                  </a:moveTo>
                  <a:cubicBezTo>
                    <a:pt x="13238" y="-6134"/>
                    <a:pt x="274646" y="128274"/>
                    <a:pt x="324388" y="260566"/>
                  </a:cubicBezTo>
                  <a:cubicBezTo>
                    <a:pt x="374130" y="392858"/>
                    <a:pt x="308513" y="692366"/>
                    <a:pt x="298988" y="793966"/>
                  </a:cubicBezTo>
                  <a:cubicBezTo>
                    <a:pt x="289463" y="895566"/>
                    <a:pt x="267238" y="910383"/>
                    <a:pt x="267238" y="870166"/>
                  </a:cubicBezTo>
                  <a:cubicBezTo>
                    <a:pt x="267238" y="829949"/>
                    <a:pt x="302163" y="647916"/>
                    <a:pt x="298988" y="552666"/>
                  </a:cubicBezTo>
                  <a:cubicBezTo>
                    <a:pt x="295813" y="457416"/>
                    <a:pt x="292638" y="393916"/>
                    <a:pt x="248188" y="298666"/>
                  </a:cubicBezTo>
                  <a:cubicBezTo>
                    <a:pt x="203738" y="203416"/>
                    <a:pt x="-12162" y="6566"/>
                    <a:pt x="538" y="2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74765F8A-EB5E-497B-97A5-8507AF4C4A74}"/>
                </a:ext>
              </a:extLst>
            </p:cNvPr>
            <p:cNvSpPr/>
            <p:nvPr/>
          </p:nvSpPr>
          <p:spPr>
            <a:xfrm>
              <a:off x="9559649" y="1510234"/>
              <a:ext cx="329087" cy="668182"/>
            </a:xfrm>
            <a:custGeom>
              <a:avLst/>
              <a:gdLst>
                <a:gd name="connsiteX0" fmla="*/ 368300 w 379209"/>
                <a:gd name="connsiteY0" fmla="*/ 769848 h 769951"/>
                <a:gd name="connsiteX1" fmla="*/ 184150 w 379209"/>
                <a:gd name="connsiteY1" fmla="*/ 699998 h 769951"/>
                <a:gd name="connsiteX2" fmla="*/ 38100 w 379209"/>
                <a:gd name="connsiteY2" fmla="*/ 496798 h 769951"/>
                <a:gd name="connsiteX3" fmla="*/ 57150 w 379209"/>
                <a:gd name="connsiteY3" fmla="*/ 7848 h 769951"/>
                <a:gd name="connsiteX4" fmla="*/ 0 w 379209"/>
                <a:gd name="connsiteY4" fmla="*/ 204698 h 769951"/>
                <a:gd name="connsiteX5" fmla="*/ 57150 w 379209"/>
                <a:gd name="connsiteY5" fmla="*/ 331698 h 769951"/>
                <a:gd name="connsiteX6" fmla="*/ 95250 w 379209"/>
                <a:gd name="connsiteY6" fmla="*/ 617448 h 769951"/>
                <a:gd name="connsiteX7" fmla="*/ 330200 w 379209"/>
                <a:gd name="connsiteY7" fmla="*/ 712698 h 769951"/>
                <a:gd name="connsiteX8" fmla="*/ 368300 w 379209"/>
                <a:gd name="connsiteY8" fmla="*/ 769848 h 7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209" h="769951">
                  <a:moveTo>
                    <a:pt x="368300" y="769848"/>
                  </a:moveTo>
                  <a:cubicBezTo>
                    <a:pt x="343958" y="767731"/>
                    <a:pt x="239183" y="745506"/>
                    <a:pt x="184150" y="699998"/>
                  </a:cubicBezTo>
                  <a:cubicBezTo>
                    <a:pt x="129117" y="654490"/>
                    <a:pt x="59267" y="612156"/>
                    <a:pt x="38100" y="496798"/>
                  </a:cubicBezTo>
                  <a:cubicBezTo>
                    <a:pt x="16933" y="381440"/>
                    <a:pt x="63500" y="56531"/>
                    <a:pt x="57150" y="7848"/>
                  </a:cubicBezTo>
                  <a:cubicBezTo>
                    <a:pt x="50800" y="-40835"/>
                    <a:pt x="0" y="150723"/>
                    <a:pt x="0" y="204698"/>
                  </a:cubicBezTo>
                  <a:cubicBezTo>
                    <a:pt x="0" y="258673"/>
                    <a:pt x="41275" y="262906"/>
                    <a:pt x="57150" y="331698"/>
                  </a:cubicBezTo>
                  <a:cubicBezTo>
                    <a:pt x="73025" y="400490"/>
                    <a:pt x="49742" y="553948"/>
                    <a:pt x="95250" y="617448"/>
                  </a:cubicBezTo>
                  <a:cubicBezTo>
                    <a:pt x="140758" y="680948"/>
                    <a:pt x="285750" y="684123"/>
                    <a:pt x="330200" y="712698"/>
                  </a:cubicBezTo>
                  <a:cubicBezTo>
                    <a:pt x="374650" y="741273"/>
                    <a:pt x="392642" y="771965"/>
                    <a:pt x="368300" y="7698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82118E7F-4A4B-497E-864C-65144DEF56C4}"/>
                </a:ext>
              </a:extLst>
            </p:cNvPr>
            <p:cNvSpPr/>
            <p:nvPr/>
          </p:nvSpPr>
          <p:spPr>
            <a:xfrm>
              <a:off x="11393480" y="1719276"/>
              <a:ext cx="251000" cy="574838"/>
            </a:xfrm>
            <a:custGeom>
              <a:avLst/>
              <a:gdLst>
                <a:gd name="connsiteX0" fmla="*/ 1413 w 289229"/>
                <a:gd name="connsiteY0" fmla="*/ 14618 h 662390"/>
                <a:gd name="connsiteX1" fmla="*/ 217313 w 289229"/>
                <a:gd name="connsiteY1" fmla="*/ 484518 h 662390"/>
                <a:gd name="connsiteX2" fmla="*/ 210963 w 289229"/>
                <a:gd name="connsiteY2" fmla="*/ 662318 h 662390"/>
                <a:gd name="connsiteX3" fmla="*/ 287163 w 289229"/>
                <a:gd name="connsiteY3" fmla="*/ 503568 h 662390"/>
                <a:gd name="connsiteX4" fmla="*/ 115713 w 289229"/>
                <a:gd name="connsiteY4" fmla="*/ 300368 h 662390"/>
                <a:gd name="connsiteX5" fmla="*/ 122063 w 289229"/>
                <a:gd name="connsiteY5" fmla="*/ 135268 h 662390"/>
                <a:gd name="connsiteX6" fmla="*/ 1413 w 289229"/>
                <a:gd name="connsiteY6" fmla="*/ 14618 h 66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229" h="662390">
                  <a:moveTo>
                    <a:pt x="1413" y="14618"/>
                  </a:moveTo>
                  <a:cubicBezTo>
                    <a:pt x="17288" y="72826"/>
                    <a:pt x="182388" y="376568"/>
                    <a:pt x="217313" y="484518"/>
                  </a:cubicBezTo>
                  <a:cubicBezTo>
                    <a:pt x="252238" y="592468"/>
                    <a:pt x="199321" y="659143"/>
                    <a:pt x="210963" y="662318"/>
                  </a:cubicBezTo>
                  <a:cubicBezTo>
                    <a:pt x="222605" y="665493"/>
                    <a:pt x="303038" y="563893"/>
                    <a:pt x="287163" y="503568"/>
                  </a:cubicBezTo>
                  <a:cubicBezTo>
                    <a:pt x="271288" y="443243"/>
                    <a:pt x="143230" y="361751"/>
                    <a:pt x="115713" y="300368"/>
                  </a:cubicBezTo>
                  <a:cubicBezTo>
                    <a:pt x="88196" y="238985"/>
                    <a:pt x="135821" y="182893"/>
                    <a:pt x="122063" y="135268"/>
                  </a:cubicBezTo>
                  <a:cubicBezTo>
                    <a:pt x="108305" y="87643"/>
                    <a:pt x="-14462" y="-43590"/>
                    <a:pt x="1413" y="146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5DAB2FC8-EE94-4B93-8419-6EAB02768238}"/>
                </a:ext>
              </a:extLst>
            </p:cNvPr>
            <p:cNvSpPr/>
            <p:nvPr/>
          </p:nvSpPr>
          <p:spPr>
            <a:xfrm>
              <a:off x="10820912" y="1797370"/>
              <a:ext cx="519184" cy="129733"/>
            </a:xfrm>
            <a:custGeom>
              <a:avLst/>
              <a:gdLst>
                <a:gd name="connsiteX0" fmla="*/ 788 w 598260"/>
                <a:gd name="connsiteY0" fmla="*/ 146879 h 149492"/>
                <a:gd name="connsiteX1" fmla="*/ 89688 w 598260"/>
                <a:gd name="connsiteY1" fmla="*/ 140529 h 149492"/>
                <a:gd name="connsiteX2" fmla="*/ 508788 w 598260"/>
                <a:gd name="connsiteY2" fmla="*/ 89729 h 149492"/>
                <a:gd name="connsiteX3" fmla="*/ 591338 w 598260"/>
                <a:gd name="connsiteY3" fmla="*/ 829 h 149492"/>
                <a:gd name="connsiteX4" fmla="*/ 394488 w 598260"/>
                <a:gd name="connsiteY4" fmla="*/ 146879 h 149492"/>
                <a:gd name="connsiteX5" fmla="*/ 153188 w 598260"/>
                <a:gd name="connsiteY5" fmla="*/ 89729 h 149492"/>
                <a:gd name="connsiteX6" fmla="*/ 788 w 598260"/>
                <a:gd name="connsiteY6" fmla="*/ 146879 h 1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260" h="149492">
                  <a:moveTo>
                    <a:pt x="788" y="146879"/>
                  </a:moveTo>
                  <a:cubicBezTo>
                    <a:pt x="-9795" y="155346"/>
                    <a:pt x="89688" y="140529"/>
                    <a:pt x="89688" y="140529"/>
                  </a:cubicBezTo>
                  <a:cubicBezTo>
                    <a:pt x="174355" y="131004"/>
                    <a:pt x="425180" y="113012"/>
                    <a:pt x="508788" y="89729"/>
                  </a:cubicBezTo>
                  <a:cubicBezTo>
                    <a:pt x="592396" y="66446"/>
                    <a:pt x="610388" y="-8696"/>
                    <a:pt x="591338" y="829"/>
                  </a:cubicBezTo>
                  <a:cubicBezTo>
                    <a:pt x="572288" y="10354"/>
                    <a:pt x="467513" y="132062"/>
                    <a:pt x="394488" y="146879"/>
                  </a:cubicBezTo>
                  <a:cubicBezTo>
                    <a:pt x="321463" y="161696"/>
                    <a:pt x="211396" y="86554"/>
                    <a:pt x="153188" y="89729"/>
                  </a:cubicBezTo>
                  <a:cubicBezTo>
                    <a:pt x="94980" y="92904"/>
                    <a:pt x="11371" y="138412"/>
                    <a:pt x="788" y="146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8CD20229-C292-4516-95ED-56FAB1885ABC}"/>
                </a:ext>
              </a:extLst>
            </p:cNvPr>
            <p:cNvSpPr/>
            <p:nvPr/>
          </p:nvSpPr>
          <p:spPr>
            <a:xfrm>
              <a:off x="10486378" y="2044313"/>
              <a:ext cx="853226" cy="387656"/>
            </a:xfrm>
            <a:custGeom>
              <a:avLst/>
              <a:gdLst>
                <a:gd name="connsiteX0" fmla="*/ 37023 w 983179"/>
                <a:gd name="connsiteY0" fmla="*/ 8375 h 446699"/>
                <a:gd name="connsiteX1" fmla="*/ 81473 w 983179"/>
                <a:gd name="connsiteY1" fmla="*/ 46475 h 446699"/>
                <a:gd name="connsiteX2" fmla="*/ 735523 w 983179"/>
                <a:gd name="connsiteY2" fmla="*/ 268725 h 446699"/>
                <a:gd name="connsiteX3" fmla="*/ 983173 w 983179"/>
                <a:gd name="connsiteY3" fmla="*/ 446525 h 446699"/>
                <a:gd name="connsiteX4" fmla="*/ 741873 w 983179"/>
                <a:gd name="connsiteY4" fmla="*/ 236975 h 446699"/>
                <a:gd name="connsiteX5" fmla="*/ 329123 w 983179"/>
                <a:gd name="connsiteY5" fmla="*/ 160775 h 446699"/>
                <a:gd name="connsiteX6" fmla="*/ 37023 w 983179"/>
                <a:gd name="connsiteY6" fmla="*/ 8375 h 44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3179" h="446699">
                  <a:moveTo>
                    <a:pt x="37023" y="8375"/>
                  </a:moveTo>
                  <a:cubicBezTo>
                    <a:pt x="-4252" y="-10675"/>
                    <a:pt x="-34944" y="3083"/>
                    <a:pt x="81473" y="46475"/>
                  </a:cubicBezTo>
                  <a:cubicBezTo>
                    <a:pt x="197890" y="89867"/>
                    <a:pt x="585240" y="202050"/>
                    <a:pt x="735523" y="268725"/>
                  </a:cubicBezTo>
                  <a:cubicBezTo>
                    <a:pt x="885806" y="335400"/>
                    <a:pt x="982115" y="451816"/>
                    <a:pt x="983173" y="446525"/>
                  </a:cubicBezTo>
                  <a:cubicBezTo>
                    <a:pt x="984231" y="441234"/>
                    <a:pt x="850881" y="284600"/>
                    <a:pt x="741873" y="236975"/>
                  </a:cubicBezTo>
                  <a:cubicBezTo>
                    <a:pt x="632865" y="189350"/>
                    <a:pt x="443423" y="196758"/>
                    <a:pt x="329123" y="160775"/>
                  </a:cubicBezTo>
                  <a:cubicBezTo>
                    <a:pt x="214823" y="124792"/>
                    <a:pt x="78298" y="27425"/>
                    <a:pt x="37023" y="8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50D4090F-5627-49DD-8A23-0D3050A786DF}"/>
                </a:ext>
              </a:extLst>
            </p:cNvPr>
            <p:cNvSpPr/>
            <p:nvPr/>
          </p:nvSpPr>
          <p:spPr>
            <a:xfrm>
              <a:off x="11488060" y="2205869"/>
              <a:ext cx="140515" cy="595286"/>
            </a:xfrm>
            <a:custGeom>
              <a:avLst/>
              <a:gdLst>
                <a:gd name="connsiteX0" fmla="*/ 378 w 161917"/>
                <a:gd name="connsiteY0" fmla="*/ 13 h 685952"/>
                <a:gd name="connsiteX1" fmla="*/ 114678 w 161917"/>
                <a:gd name="connsiteY1" fmla="*/ 165113 h 685952"/>
                <a:gd name="connsiteX2" fmla="*/ 108328 w 161917"/>
                <a:gd name="connsiteY2" fmla="*/ 355613 h 685952"/>
                <a:gd name="connsiteX3" fmla="*/ 146428 w 161917"/>
                <a:gd name="connsiteY3" fmla="*/ 673113 h 685952"/>
                <a:gd name="connsiteX4" fmla="*/ 108328 w 161917"/>
                <a:gd name="connsiteY4" fmla="*/ 577863 h 685952"/>
                <a:gd name="connsiteX5" fmla="*/ 159128 w 161917"/>
                <a:gd name="connsiteY5" fmla="*/ 158763 h 685952"/>
                <a:gd name="connsiteX6" fmla="*/ 378 w 161917"/>
                <a:gd name="connsiteY6" fmla="*/ 13 h 68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17" h="685952">
                  <a:moveTo>
                    <a:pt x="378" y="13"/>
                  </a:moveTo>
                  <a:cubicBezTo>
                    <a:pt x="-7030" y="1071"/>
                    <a:pt x="96686" y="105846"/>
                    <a:pt x="114678" y="165113"/>
                  </a:cubicBezTo>
                  <a:cubicBezTo>
                    <a:pt x="132670" y="224380"/>
                    <a:pt x="103036" y="270946"/>
                    <a:pt x="108328" y="355613"/>
                  </a:cubicBezTo>
                  <a:cubicBezTo>
                    <a:pt x="113620" y="440280"/>
                    <a:pt x="146428" y="636071"/>
                    <a:pt x="146428" y="673113"/>
                  </a:cubicBezTo>
                  <a:cubicBezTo>
                    <a:pt x="146428" y="710155"/>
                    <a:pt x="106211" y="663588"/>
                    <a:pt x="108328" y="577863"/>
                  </a:cubicBezTo>
                  <a:cubicBezTo>
                    <a:pt x="110445" y="492138"/>
                    <a:pt x="176061" y="255071"/>
                    <a:pt x="159128" y="158763"/>
                  </a:cubicBezTo>
                  <a:cubicBezTo>
                    <a:pt x="142195" y="62455"/>
                    <a:pt x="7786" y="-1045"/>
                    <a:pt x="378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65D2C6FC-29F2-49FE-B302-D1E0BC5DBF54}"/>
                </a:ext>
              </a:extLst>
            </p:cNvPr>
            <p:cNvSpPr/>
            <p:nvPr/>
          </p:nvSpPr>
          <p:spPr>
            <a:xfrm>
              <a:off x="10841022" y="2831740"/>
              <a:ext cx="822102" cy="2098054"/>
            </a:xfrm>
            <a:custGeom>
              <a:avLst/>
              <a:gdLst>
                <a:gd name="connsiteX0" fmla="*/ 720565 w 947314"/>
                <a:gd name="connsiteY0" fmla="*/ 2717 h 2417603"/>
                <a:gd name="connsiteX1" fmla="*/ 701515 w 947314"/>
                <a:gd name="connsiteY1" fmla="*/ 212267 h 2417603"/>
                <a:gd name="connsiteX2" fmla="*/ 765015 w 947314"/>
                <a:gd name="connsiteY2" fmla="*/ 288467 h 2417603"/>
                <a:gd name="connsiteX3" fmla="*/ 841215 w 947314"/>
                <a:gd name="connsiteY3" fmla="*/ 529767 h 2417603"/>
                <a:gd name="connsiteX4" fmla="*/ 872965 w 947314"/>
                <a:gd name="connsiteY4" fmla="*/ 802817 h 2417603"/>
                <a:gd name="connsiteX5" fmla="*/ 872965 w 947314"/>
                <a:gd name="connsiteY5" fmla="*/ 1075867 h 2417603"/>
                <a:gd name="connsiteX6" fmla="*/ 701515 w 947314"/>
                <a:gd name="connsiteY6" fmla="*/ 1685467 h 2417603"/>
                <a:gd name="connsiteX7" fmla="*/ 3015 w 947314"/>
                <a:gd name="connsiteY7" fmla="*/ 2415717 h 2417603"/>
                <a:gd name="connsiteX8" fmla="*/ 466565 w 947314"/>
                <a:gd name="connsiteY8" fmla="*/ 1875967 h 2417603"/>
                <a:gd name="connsiteX9" fmla="*/ 904715 w 947314"/>
                <a:gd name="connsiteY9" fmla="*/ 1247317 h 2417603"/>
                <a:gd name="connsiteX10" fmla="*/ 911065 w 947314"/>
                <a:gd name="connsiteY10" fmla="*/ 796467 h 2417603"/>
                <a:gd name="connsiteX11" fmla="*/ 733265 w 947314"/>
                <a:gd name="connsiteY11" fmla="*/ 377367 h 2417603"/>
                <a:gd name="connsiteX12" fmla="*/ 720565 w 947314"/>
                <a:gd name="connsiteY12" fmla="*/ 2717 h 241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7314" h="2417603">
                  <a:moveTo>
                    <a:pt x="720565" y="2717"/>
                  </a:moveTo>
                  <a:cubicBezTo>
                    <a:pt x="715273" y="-24800"/>
                    <a:pt x="694107" y="164642"/>
                    <a:pt x="701515" y="212267"/>
                  </a:cubicBezTo>
                  <a:cubicBezTo>
                    <a:pt x="708923" y="259892"/>
                    <a:pt x="741732" y="235550"/>
                    <a:pt x="765015" y="288467"/>
                  </a:cubicBezTo>
                  <a:cubicBezTo>
                    <a:pt x="788298" y="341384"/>
                    <a:pt x="823223" y="444042"/>
                    <a:pt x="841215" y="529767"/>
                  </a:cubicBezTo>
                  <a:cubicBezTo>
                    <a:pt x="859207" y="615492"/>
                    <a:pt x="867673" y="711800"/>
                    <a:pt x="872965" y="802817"/>
                  </a:cubicBezTo>
                  <a:cubicBezTo>
                    <a:pt x="878257" y="893834"/>
                    <a:pt x="901540" y="928759"/>
                    <a:pt x="872965" y="1075867"/>
                  </a:cubicBezTo>
                  <a:cubicBezTo>
                    <a:pt x="844390" y="1222975"/>
                    <a:pt x="846507" y="1462159"/>
                    <a:pt x="701515" y="1685467"/>
                  </a:cubicBezTo>
                  <a:cubicBezTo>
                    <a:pt x="556523" y="1908775"/>
                    <a:pt x="42173" y="2383967"/>
                    <a:pt x="3015" y="2415717"/>
                  </a:cubicBezTo>
                  <a:cubicBezTo>
                    <a:pt x="-36143" y="2447467"/>
                    <a:pt x="316282" y="2070700"/>
                    <a:pt x="466565" y="1875967"/>
                  </a:cubicBezTo>
                  <a:cubicBezTo>
                    <a:pt x="616848" y="1681234"/>
                    <a:pt x="830632" y="1427234"/>
                    <a:pt x="904715" y="1247317"/>
                  </a:cubicBezTo>
                  <a:cubicBezTo>
                    <a:pt x="978798" y="1067400"/>
                    <a:pt x="939640" y="941459"/>
                    <a:pt x="911065" y="796467"/>
                  </a:cubicBezTo>
                  <a:cubicBezTo>
                    <a:pt x="882490" y="651475"/>
                    <a:pt x="766073" y="504367"/>
                    <a:pt x="733265" y="377367"/>
                  </a:cubicBezTo>
                  <a:cubicBezTo>
                    <a:pt x="700457" y="250367"/>
                    <a:pt x="725857" y="30234"/>
                    <a:pt x="720565" y="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F026F370-368D-4244-9774-58281D84A071}"/>
                </a:ext>
              </a:extLst>
            </p:cNvPr>
            <p:cNvSpPr/>
            <p:nvPr/>
          </p:nvSpPr>
          <p:spPr>
            <a:xfrm>
              <a:off x="9503872" y="3132106"/>
              <a:ext cx="1957805" cy="2066150"/>
            </a:xfrm>
            <a:custGeom>
              <a:avLst/>
              <a:gdLst>
                <a:gd name="connsiteX0" fmla="*/ 2210572 w 2255993"/>
                <a:gd name="connsiteY0" fmla="*/ 5854 h 2380840"/>
                <a:gd name="connsiteX1" fmla="*/ 2235972 w 2255993"/>
                <a:gd name="connsiteY1" fmla="*/ 564654 h 2380840"/>
                <a:gd name="connsiteX2" fmla="*/ 2064522 w 2255993"/>
                <a:gd name="connsiteY2" fmla="*/ 1193304 h 2380840"/>
                <a:gd name="connsiteX3" fmla="*/ 1537472 w 2255993"/>
                <a:gd name="connsiteY3" fmla="*/ 1853704 h 2380840"/>
                <a:gd name="connsiteX4" fmla="*/ 851672 w 2255993"/>
                <a:gd name="connsiteY4" fmla="*/ 2145804 h 2380840"/>
                <a:gd name="connsiteX5" fmla="*/ 772 w 2255993"/>
                <a:gd name="connsiteY5" fmla="*/ 2380754 h 2380840"/>
                <a:gd name="connsiteX6" fmla="*/ 711972 w 2255993"/>
                <a:gd name="connsiteY6" fmla="*/ 2120404 h 2380840"/>
                <a:gd name="connsiteX7" fmla="*/ 1353322 w 2255993"/>
                <a:gd name="connsiteY7" fmla="*/ 1688604 h 2380840"/>
                <a:gd name="connsiteX8" fmla="*/ 1861322 w 2255993"/>
                <a:gd name="connsiteY8" fmla="*/ 926604 h 2380840"/>
                <a:gd name="connsiteX9" fmla="*/ 2210572 w 2255993"/>
                <a:gd name="connsiteY9" fmla="*/ 5854 h 238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5993" h="2380840">
                  <a:moveTo>
                    <a:pt x="2210572" y="5854"/>
                  </a:moveTo>
                  <a:cubicBezTo>
                    <a:pt x="2273014" y="-54471"/>
                    <a:pt x="2260314" y="366746"/>
                    <a:pt x="2235972" y="564654"/>
                  </a:cubicBezTo>
                  <a:cubicBezTo>
                    <a:pt x="2211630" y="762562"/>
                    <a:pt x="2180939" y="978462"/>
                    <a:pt x="2064522" y="1193304"/>
                  </a:cubicBezTo>
                  <a:cubicBezTo>
                    <a:pt x="1948105" y="1408146"/>
                    <a:pt x="1739614" y="1694954"/>
                    <a:pt x="1537472" y="1853704"/>
                  </a:cubicBezTo>
                  <a:cubicBezTo>
                    <a:pt x="1335330" y="2012454"/>
                    <a:pt x="1107789" y="2057962"/>
                    <a:pt x="851672" y="2145804"/>
                  </a:cubicBezTo>
                  <a:cubicBezTo>
                    <a:pt x="595555" y="2233646"/>
                    <a:pt x="24055" y="2384987"/>
                    <a:pt x="772" y="2380754"/>
                  </a:cubicBezTo>
                  <a:cubicBezTo>
                    <a:pt x="-22511" y="2376521"/>
                    <a:pt x="486547" y="2235762"/>
                    <a:pt x="711972" y="2120404"/>
                  </a:cubicBezTo>
                  <a:cubicBezTo>
                    <a:pt x="937397" y="2005046"/>
                    <a:pt x="1161764" y="1887571"/>
                    <a:pt x="1353322" y="1688604"/>
                  </a:cubicBezTo>
                  <a:cubicBezTo>
                    <a:pt x="1544880" y="1489637"/>
                    <a:pt x="1717389" y="1204946"/>
                    <a:pt x="1861322" y="926604"/>
                  </a:cubicBezTo>
                  <a:cubicBezTo>
                    <a:pt x="2005255" y="648262"/>
                    <a:pt x="2148130" y="66179"/>
                    <a:pt x="2210572" y="58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35F1A7EC-4816-4CD0-8DC9-C9369B2F4176}"/>
                </a:ext>
              </a:extLst>
            </p:cNvPr>
            <p:cNvSpPr/>
            <p:nvPr/>
          </p:nvSpPr>
          <p:spPr>
            <a:xfrm>
              <a:off x="9463168" y="3246555"/>
              <a:ext cx="1855959" cy="1725677"/>
            </a:xfrm>
            <a:custGeom>
              <a:avLst/>
              <a:gdLst>
                <a:gd name="connsiteX0" fmla="*/ 2124126 w 2138635"/>
                <a:gd name="connsiteY0" fmla="*/ 7323 h 1988510"/>
                <a:gd name="connsiteX1" fmla="*/ 1578026 w 2138635"/>
                <a:gd name="connsiteY1" fmla="*/ 1023323 h 1988510"/>
                <a:gd name="connsiteX2" fmla="*/ 879526 w 2138635"/>
                <a:gd name="connsiteY2" fmla="*/ 1429723 h 1988510"/>
                <a:gd name="connsiteX3" fmla="*/ 3226 w 2138635"/>
                <a:gd name="connsiteY3" fmla="*/ 1975823 h 1988510"/>
                <a:gd name="connsiteX4" fmla="*/ 606476 w 2138635"/>
                <a:gd name="connsiteY4" fmla="*/ 1766273 h 1988510"/>
                <a:gd name="connsiteX5" fmla="*/ 1209726 w 2138635"/>
                <a:gd name="connsiteY5" fmla="*/ 1226523 h 1988510"/>
                <a:gd name="connsiteX6" fmla="*/ 1914576 w 2138635"/>
                <a:gd name="connsiteY6" fmla="*/ 597873 h 1988510"/>
                <a:gd name="connsiteX7" fmla="*/ 2124126 w 2138635"/>
                <a:gd name="connsiteY7" fmla="*/ 7323 h 198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635" h="1988510">
                  <a:moveTo>
                    <a:pt x="2124126" y="7323"/>
                  </a:moveTo>
                  <a:cubicBezTo>
                    <a:pt x="2068034" y="78231"/>
                    <a:pt x="1785459" y="786256"/>
                    <a:pt x="1578026" y="1023323"/>
                  </a:cubicBezTo>
                  <a:cubicBezTo>
                    <a:pt x="1370593" y="1260390"/>
                    <a:pt x="1141993" y="1270973"/>
                    <a:pt x="879526" y="1429723"/>
                  </a:cubicBezTo>
                  <a:cubicBezTo>
                    <a:pt x="617059" y="1588473"/>
                    <a:pt x="48734" y="1919731"/>
                    <a:pt x="3226" y="1975823"/>
                  </a:cubicBezTo>
                  <a:cubicBezTo>
                    <a:pt x="-42282" y="2031915"/>
                    <a:pt x="405393" y="1891156"/>
                    <a:pt x="606476" y="1766273"/>
                  </a:cubicBezTo>
                  <a:cubicBezTo>
                    <a:pt x="807559" y="1641390"/>
                    <a:pt x="1209726" y="1226523"/>
                    <a:pt x="1209726" y="1226523"/>
                  </a:cubicBezTo>
                  <a:cubicBezTo>
                    <a:pt x="1427743" y="1031790"/>
                    <a:pt x="1763234" y="796840"/>
                    <a:pt x="1914576" y="597873"/>
                  </a:cubicBezTo>
                  <a:cubicBezTo>
                    <a:pt x="2065918" y="398906"/>
                    <a:pt x="2180218" y="-63585"/>
                    <a:pt x="2124126" y="7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00107840-E1AD-4F22-9DD2-9804C1253B6F}"/>
                </a:ext>
              </a:extLst>
            </p:cNvPr>
            <p:cNvSpPr/>
            <p:nvPr/>
          </p:nvSpPr>
          <p:spPr>
            <a:xfrm>
              <a:off x="9752523" y="4487010"/>
              <a:ext cx="922985" cy="468701"/>
            </a:xfrm>
            <a:custGeom>
              <a:avLst/>
              <a:gdLst>
                <a:gd name="connsiteX0" fmla="*/ 1060450 w 1063562"/>
                <a:gd name="connsiteY0" fmla="*/ 6688 h 540088"/>
                <a:gd name="connsiteX1" fmla="*/ 673100 w 1063562"/>
                <a:gd name="connsiteY1" fmla="*/ 355938 h 540088"/>
                <a:gd name="connsiteX2" fmla="*/ 0 w 1063562"/>
                <a:gd name="connsiteY2" fmla="*/ 540088 h 540088"/>
                <a:gd name="connsiteX3" fmla="*/ 787400 w 1063562"/>
                <a:gd name="connsiteY3" fmla="*/ 324188 h 540088"/>
                <a:gd name="connsiteX4" fmla="*/ 850900 w 1063562"/>
                <a:gd name="connsiteY4" fmla="*/ 140038 h 540088"/>
                <a:gd name="connsiteX5" fmla="*/ 1060450 w 1063562"/>
                <a:gd name="connsiteY5" fmla="*/ 6688 h 5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562" h="540088">
                  <a:moveTo>
                    <a:pt x="1060450" y="6688"/>
                  </a:moveTo>
                  <a:cubicBezTo>
                    <a:pt x="1030817" y="42671"/>
                    <a:pt x="849842" y="267038"/>
                    <a:pt x="673100" y="355938"/>
                  </a:cubicBezTo>
                  <a:cubicBezTo>
                    <a:pt x="496358" y="444838"/>
                    <a:pt x="0" y="540088"/>
                    <a:pt x="0" y="540088"/>
                  </a:cubicBezTo>
                  <a:cubicBezTo>
                    <a:pt x="19050" y="534796"/>
                    <a:pt x="645583" y="390863"/>
                    <a:pt x="787400" y="324188"/>
                  </a:cubicBezTo>
                  <a:cubicBezTo>
                    <a:pt x="929217" y="257513"/>
                    <a:pt x="802217" y="190838"/>
                    <a:pt x="850900" y="140038"/>
                  </a:cubicBezTo>
                  <a:cubicBezTo>
                    <a:pt x="899583" y="89238"/>
                    <a:pt x="1090083" y="-29295"/>
                    <a:pt x="1060450" y="66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E4AB2A0E-5D36-4EFC-99D8-7E3324055DC3}"/>
                </a:ext>
              </a:extLst>
            </p:cNvPr>
            <p:cNvSpPr/>
            <p:nvPr/>
          </p:nvSpPr>
          <p:spPr>
            <a:xfrm>
              <a:off x="8993722" y="2234612"/>
              <a:ext cx="140680" cy="57417"/>
            </a:xfrm>
            <a:custGeom>
              <a:avLst/>
              <a:gdLst>
                <a:gd name="connsiteX0" fmla="*/ 2305 w 162107"/>
                <a:gd name="connsiteY0" fmla="*/ 4992 h 66162"/>
                <a:gd name="connsiteX1" fmla="*/ 156822 w 162107"/>
                <a:gd name="connsiteY1" fmla="*/ 64259 h 66162"/>
                <a:gd name="connsiteX2" fmla="*/ 120839 w 162107"/>
                <a:gd name="connsiteY2" fmla="*/ 47325 h 66162"/>
                <a:gd name="connsiteX3" fmla="*/ 67922 w 162107"/>
                <a:gd name="connsiteY3" fmla="*/ 4992 h 66162"/>
                <a:gd name="connsiteX4" fmla="*/ 2305 w 162107"/>
                <a:gd name="connsiteY4" fmla="*/ 4992 h 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107" h="66162">
                  <a:moveTo>
                    <a:pt x="2305" y="4992"/>
                  </a:moveTo>
                  <a:cubicBezTo>
                    <a:pt x="17122" y="14870"/>
                    <a:pt x="137066" y="57204"/>
                    <a:pt x="156822" y="64259"/>
                  </a:cubicBezTo>
                  <a:cubicBezTo>
                    <a:pt x="176578" y="71314"/>
                    <a:pt x="135656" y="57203"/>
                    <a:pt x="120839" y="47325"/>
                  </a:cubicBezTo>
                  <a:cubicBezTo>
                    <a:pt x="106022" y="37447"/>
                    <a:pt x="87678" y="7461"/>
                    <a:pt x="67922" y="4992"/>
                  </a:cubicBezTo>
                  <a:cubicBezTo>
                    <a:pt x="48166" y="2523"/>
                    <a:pt x="-12512" y="-4886"/>
                    <a:pt x="2305" y="49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73CA9B3A-17EC-4A8A-BD3C-70B2A21FEFD5}"/>
                </a:ext>
              </a:extLst>
            </p:cNvPr>
            <p:cNvSpPr/>
            <p:nvPr/>
          </p:nvSpPr>
          <p:spPr>
            <a:xfrm>
              <a:off x="9050268" y="2387320"/>
              <a:ext cx="230395" cy="378606"/>
            </a:xfrm>
            <a:custGeom>
              <a:avLst/>
              <a:gdLst>
                <a:gd name="connsiteX0" fmla="*/ 121297 w 265486"/>
                <a:gd name="connsiteY0" fmla="*/ 13176 h 436271"/>
                <a:gd name="connsiteX1" fmla="*/ 66264 w 265486"/>
                <a:gd name="connsiteY1" fmla="*/ 6826 h 436271"/>
                <a:gd name="connsiteX2" fmla="*/ 647 w 265486"/>
                <a:gd name="connsiteY2" fmla="*/ 6826 h 436271"/>
                <a:gd name="connsiteX3" fmla="*/ 34514 w 265486"/>
                <a:gd name="connsiteY3" fmla="*/ 95726 h 436271"/>
                <a:gd name="connsiteX4" fmla="*/ 64147 w 265486"/>
                <a:gd name="connsiteY4" fmla="*/ 235426 h 436271"/>
                <a:gd name="connsiteX5" fmla="*/ 263114 w 265486"/>
                <a:gd name="connsiteY5" fmla="*/ 432276 h 436271"/>
                <a:gd name="connsiteX6" fmla="*/ 172097 w 265486"/>
                <a:gd name="connsiteY6" fmla="*/ 360309 h 436271"/>
                <a:gd name="connsiteX7" fmla="*/ 146697 w 265486"/>
                <a:gd name="connsiteY7" fmla="*/ 271409 h 436271"/>
                <a:gd name="connsiteX8" fmla="*/ 32397 w 265486"/>
                <a:gd name="connsiteY8" fmla="*/ 144409 h 436271"/>
                <a:gd name="connsiteX9" fmla="*/ 6997 w 265486"/>
                <a:gd name="connsiteY9" fmla="*/ 53393 h 436271"/>
                <a:gd name="connsiteX10" fmla="*/ 121297 w 265486"/>
                <a:gd name="connsiteY10" fmla="*/ 13176 h 43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486" h="436271">
                  <a:moveTo>
                    <a:pt x="121297" y="13176"/>
                  </a:moveTo>
                  <a:cubicBezTo>
                    <a:pt x="131175" y="5415"/>
                    <a:pt x="86372" y="7884"/>
                    <a:pt x="66264" y="6826"/>
                  </a:cubicBezTo>
                  <a:cubicBezTo>
                    <a:pt x="46156" y="5768"/>
                    <a:pt x="5939" y="-7991"/>
                    <a:pt x="647" y="6826"/>
                  </a:cubicBezTo>
                  <a:cubicBezTo>
                    <a:pt x="-4645" y="21643"/>
                    <a:pt x="23931" y="57626"/>
                    <a:pt x="34514" y="95726"/>
                  </a:cubicBezTo>
                  <a:cubicBezTo>
                    <a:pt x="45097" y="133826"/>
                    <a:pt x="26047" y="179334"/>
                    <a:pt x="64147" y="235426"/>
                  </a:cubicBezTo>
                  <a:cubicBezTo>
                    <a:pt x="102247" y="291518"/>
                    <a:pt x="245122" y="411462"/>
                    <a:pt x="263114" y="432276"/>
                  </a:cubicBezTo>
                  <a:cubicBezTo>
                    <a:pt x="281106" y="453090"/>
                    <a:pt x="191500" y="387120"/>
                    <a:pt x="172097" y="360309"/>
                  </a:cubicBezTo>
                  <a:cubicBezTo>
                    <a:pt x="152694" y="333498"/>
                    <a:pt x="169980" y="307392"/>
                    <a:pt x="146697" y="271409"/>
                  </a:cubicBezTo>
                  <a:cubicBezTo>
                    <a:pt x="123414" y="235426"/>
                    <a:pt x="55680" y="180745"/>
                    <a:pt x="32397" y="144409"/>
                  </a:cubicBezTo>
                  <a:cubicBezTo>
                    <a:pt x="9114" y="108073"/>
                    <a:pt x="-8172" y="73854"/>
                    <a:pt x="6997" y="53393"/>
                  </a:cubicBezTo>
                  <a:cubicBezTo>
                    <a:pt x="22166" y="32932"/>
                    <a:pt x="111419" y="20937"/>
                    <a:pt x="121297" y="131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85B2739F-701F-4DD1-9B03-89E993DBBC9E}"/>
                </a:ext>
              </a:extLst>
            </p:cNvPr>
            <p:cNvSpPr/>
            <p:nvPr/>
          </p:nvSpPr>
          <p:spPr>
            <a:xfrm>
              <a:off x="9993821" y="4029486"/>
              <a:ext cx="1012613" cy="793401"/>
            </a:xfrm>
            <a:custGeom>
              <a:avLst/>
              <a:gdLst>
                <a:gd name="connsiteX0" fmla="*/ 1157051 w 1166841"/>
                <a:gd name="connsiteY0" fmla="*/ 15313 h 914242"/>
                <a:gd name="connsiteX1" fmla="*/ 632118 w 1166841"/>
                <a:gd name="connsiteY1" fmla="*/ 447113 h 914242"/>
                <a:gd name="connsiteX2" fmla="*/ 5584 w 1166841"/>
                <a:gd name="connsiteY2" fmla="*/ 912779 h 914242"/>
                <a:gd name="connsiteX3" fmla="*/ 344251 w 1166841"/>
                <a:gd name="connsiteY3" fmla="*/ 591046 h 914242"/>
                <a:gd name="connsiteX4" fmla="*/ 682918 w 1166841"/>
                <a:gd name="connsiteY4" fmla="*/ 506379 h 914242"/>
                <a:gd name="connsiteX5" fmla="*/ 953851 w 1166841"/>
                <a:gd name="connsiteY5" fmla="*/ 133846 h 914242"/>
                <a:gd name="connsiteX6" fmla="*/ 1157051 w 1166841"/>
                <a:gd name="connsiteY6" fmla="*/ 15313 h 91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841" h="914242">
                  <a:moveTo>
                    <a:pt x="1157051" y="15313"/>
                  </a:moveTo>
                  <a:cubicBezTo>
                    <a:pt x="1103429" y="67524"/>
                    <a:pt x="824029" y="297535"/>
                    <a:pt x="632118" y="447113"/>
                  </a:cubicBezTo>
                  <a:cubicBezTo>
                    <a:pt x="440207" y="596691"/>
                    <a:pt x="53562" y="888790"/>
                    <a:pt x="5584" y="912779"/>
                  </a:cubicBezTo>
                  <a:cubicBezTo>
                    <a:pt x="-42394" y="936768"/>
                    <a:pt x="231362" y="658779"/>
                    <a:pt x="344251" y="591046"/>
                  </a:cubicBezTo>
                  <a:cubicBezTo>
                    <a:pt x="457140" y="523313"/>
                    <a:pt x="581318" y="582579"/>
                    <a:pt x="682918" y="506379"/>
                  </a:cubicBezTo>
                  <a:cubicBezTo>
                    <a:pt x="784518" y="430179"/>
                    <a:pt x="877651" y="212868"/>
                    <a:pt x="953851" y="133846"/>
                  </a:cubicBezTo>
                  <a:cubicBezTo>
                    <a:pt x="1030051" y="54824"/>
                    <a:pt x="1210673" y="-36898"/>
                    <a:pt x="1157051" y="153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1484848F-9354-4086-B117-51863EB28CF7}"/>
                </a:ext>
              </a:extLst>
            </p:cNvPr>
            <p:cNvSpPr/>
            <p:nvPr/>
          </p:nvSpPr>
          <p:spPr>
            <a:xfrm>
              <a:off x="9678859" y="927100"/>
              <a:ext cx="675941" cy="189875"/>
            </a:xfrm>
            <a:custGeom>
              <a:avLst/>
              <a:gdLst>
                <a:gd name="connsiteX0" fmla="*/ 6144 w 778892"/>
                <a:gd name="connsiteY0" fmla="*/ 218788 h 218794"/>
                <a:gd name="connsiteX1" fmla="*/ 732584 w 778892"/>
                <a:gd name="connsiteY1" fmla="*/ 101948 h 218794"/>
                <a:gd name="connsiteX2" fmla="*/ 697024 w 778892"/>
                <a:gd name="connsiteY2" fmla="*/ 348 h 218794"/>
                <a:gd name="connsiteX3" fmla="*/ 630984 w 778892"/>
                <a:gd name="connsiteY3" fmla="*/ 137508 h 218794"/>
                <a:gd name="connsiteX4" fmla="*/ 488744 w 778892"/>
                <a:gd name="connsiteY4" fmla="*/ 162908 h 218794"/>
                <a:gd name="connsiteX5" fmla="*/ 387144 w 778892"/>
                <a:gd name="connsiteY5" fmla="*/ 96868 h 218794"/>
                <a:gd name="connsiteX6" fmla="*/ 6144 w 778892"/>
                <a:gd name="connsiteY6" fmla="*/ 218788 h 21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92" h="218794">
                  <a:moveTo>
                    <a:pt x="6144" y="218788"/>
                  </a:moveTo>
                  <a:cubicBezTo>
                    <a:pt x="63717" y="219635"/>
                    <a:pt x="617437" y="138355"/>
                    <a:pt x="732584" y="101948"/>
                  </a:cubicBezTo>
                  <a:cubicBezTo>
                    <a:pt x="847731" y="65541"/>
                    <a:pt x="713957" y="-5579"/>
                    <a:pt x="697024" y="348"/>
                  </a:cubicBezTo>
                  <a:cubicBezTo>
                    <a:pt x="680091" y="6275"/>
                    <a:pt x="665697" y="110415"/>
                    <a:pt x="630984" y="137508"/>
                  </a:cubicBezTo>
                  <a:cubicBezTo>
                    <a:pt x="596271" y="164601"/>
                    <a:pt x="529384" y="169681"/>
                    <a:pt x="488744" y="162908"/>
                  </a:cubicBezTo>
                  <a:cubicBezTo>
                    <a:pt x="448104" y="156135"/>
                    <a:pt x="461651" y="85861"/>
                    <a:pt x="387144" y="96868"/>
                  </a:cubicBezTo>
                  <a:cubicBezTo>
                    <a:pt x="312637" y="107875"/>
                    <a:pt x="-51429" y="217941"/>
                    <a:pt x="6144" y="2187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44EFE5C3-7C13-45B3-9CC1-47796186BC8F}"/>
                </a:ext>
              </a:extLst>
            </p:cNvPr>
            <p:cNvSpPr/>
            <p:nvPr/>
          </p:nvSpPr>
          <p:spPr>
            <a:xfrm>
              <a:off x="10688634" y="1182928"/>
              <a:ext cx="468239" cy="226808"/>
            </a:xfrm>
            <a:custGeom>
              <a:avLst/>
              <a:gdLst>
                <a:gd name="connsiteX0" fmla="*/ 10973 w 539555"/>
                <a:gd name="connsiteY0" fmla="*/ 15435 h 261352"/>
                <a:gd name="connsiteX1" fmla="*/ 66853 w 539555"/>
                <a:gd name="connsiteY1" fmla="*/ 25595 h 261352"/>
                <a:gd name="connsiteX2" fmla="*/ 518973 w 539555"/>
                <a:gd name="connsiteY2" fmla="*/ 254195 h 261352"/>
                <a:gd name="connsiteX3" fmla="*/ 437693 w 539555"/>
                <a:gd name="connsiteY3" fmla="*/ 193235 h 261352"/>
                <a:gd name="connsiteX4" fmla="*/ 214173 w 539555"/>
                <a:gd name="connsiteY4" fmla="*/ 86555 h 261352"/>
                <a:gd name="connsiteX5" fmla="*/ 10973 w 539555"/>
                <a:gd name="connsiteY5" fmla="*/ 15435 h 26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555" h="261352">
                  <a:moveTo>
                    <a:pt x="10973" y="15435"/>
                  </a:moveTo>
                  <a:cubicBezTo>
                    <a:pt x="-3421" y="618"/>
                    <a:pt x="-17814" y="-14198"/>
                    <a:pt x="66853" y="25595"/>
                  </a:cubicBezTo>
                  <a:cubicBezTo>
                    <a:pt x="151520" y="65388"/>
                    <a:pt x="457166" y="226255"/>
                    <a:pt x="518973" y="254195"/>
                  </a:cubicBezTo>
                  <a:cubicBezTo>
                    <a:pt x="580780" y="282135"/>
                    <a:pt x="488493" y="221175"/>
                    <a:pt x="437693" y="193235"/>
                  </a:cubicBezTo>
                  <a:cubicBezTo>
                    <a:pt x="386893" y="165295"/>
                    <a:pt x="214173" y="86555"/>
                    <a:pt x="214173" y="86555"/>
                  </a:cubicBezTo>
                  <a:lnTo>
                    <a:pt x="10973" y="15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8C0DB083-CC8F-4DBD-B3E1-8AFA9459F063}"/>
                </a:ext>
              </a:extLst>
            </p:cNvPr>
            <p:cNvSpPr/>
            <p:nvPr/>
          </p:nvSpPr>
          <p:spPr>
            <a:xfrm>
              <a:off x="10260377" y="1506493"/>
              <a:ext cx="830284" cy="179406"/>
            </a:xfrm>
            <a:custGeom>
              <a:avLst/>
              <a:gdLst>
                <a:gd name="connsiteX0" fmla="*/ 1536 w 956742"/>
                <a:gd name="connsiteY0" fmla="*/ 3269 h 206731"/>
                <a:gd name="connsiteX1" fmla="*/ 225056 w 956742"/>
                <a:gd name="connsiteY1" fmla="*/ 33749 h 206731"/>
                <a:gd name="connsiteX2" fmla="*/ 687336 w 956742"/>
                <a:gd name="connsiteY2" fmla="*/ 74389 h 206731"/>
                <a:gd name="connsiteX3" fmla="*/ 956576 w 956742"/>
                <a:gd name="connsiteY3" fmla="*/ 206469 h 206731"/>
                <a:gd name="connsiteX4" fmla="*/ 651776 w 956742"/>
                <a:gd name="connsiteY4" fmla="*/ 109949 h 206731"/>
                <a:gd name="connsiteX5" fmla="*/ 418096 w 956742"/>
                <a:gd name="connsiteY5" fmla="*/ 170909 h 206731"/>
                <a:gd name="connsiteX6" fmla="*/ 326656 w 956742"/>
                <a:gd name="connsiteY6" fmla="*/ 115029 h 206731"/>
                <a:gd name="connsiteX7" fmla="*/ 1536 w 956742"/>
                <a:gd name="connsiteY7" fmla="*/ 3269 h 20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742" h="206731">
                  <a:moveTo>
                    <a:pt x="1536" y="3269"/>
                  </a:moveTo>
                  <a:cubicBezTo>
                    <a:pt x="-15397" y="-10278"/>
                    <a:pt x="110756" y="21896"/>
                    <a:pt x="225056" y="33749"/>
                  </a:cubicBezTo>
                  <a:cubicBezTo>
                    <a:pt x="339356" y="45602"/>
                    <a:pt x="565416" y="45602"/>
                    <a:pt x="687336" y="74389"/>
                  </a:cubicBezTo>
                  <a:cubicBezTo>
                    <a:pt x="809256" y="103176"/>
                    <a:pt x="962503" y="200542"/>
                    <a:pt x="956576" y="206469"/>
                  </a:cubicBezTo>
                  <a:cubicBezTo>
                    <a:pt x="950649" y="212396"/>
                    <a:pt x="741523" y="115876"/>
                    <a:pt x="651776" y="109949"/>
                  </a:cubicBezTo>
                  <a:cubicBezTo>
                    <a:pt x="562029" y="104022"/>
                    <a:pt x="472283" y="170062"/>
                    <a:pt x="418096" y="170909"/>
                  </a:cubicBezTo>
                  <a:cubicBezTo>
                    <a:pt x="363909" y="171756"/>
                    <a:pt x="390156" y="143816"/>
                    <a:pt x="326656" y="115029"/>
                  </a:cubicBezTo>
                  <a:cubicBezTo>
                    <a:pt x="263156" y="86242"/>
                    <a:pt x="18469" y="16816"/>
                    <a:pt x="1536" y="3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841945F8-17DA-4F41-A3CA-71B8CC5A2CFE}"/>
                </a:ext>
              </a:extLst>
            </p:cNvPr>
            <p:cNvSpPr/>
            <p:nvPr/>
          </p:nvSpPr>
          <p:spPr>
            <a:xfrm>
              <a:off x="9991771" y="1800288"/>
              <a:ext cx="248971" cy="202804"/>
            </a:xfrm>
            <a:custGeom>
              <a:avLst/>
              <a:gdLst>
                <a:gd name="connsiteX0" fmla="*/ 285653 w 286891"/>
                <a:gd name="connsiteY0" fmla="*/ 233687 h 233693"/>
                <a:gd name="connsiteX1" fmla="*/ 6253 w 286891"/>
                <a:gd name="connsiteY1" fmla="*/ 116847 h 233693"/>
                <a:gd name="connsiteX2" fmla="*/ 92613 w 286891"/>
                <a:gd name="connsiteY2" fmla="*/ 7 h 233693"/>
                <a:gd name="connsiteX3" fmla="*/ 107853 w 286891"/>
                <a:gd name="connsiteY3" fmla="*/ 111767 h 233693"/>
                <a:gd name="connsiteX4" fmla="*/ 285653 w 286891"/>
                <a:gd name="connsiteY4" fmla="*/ 233687 h 23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91" h="233693">
                  <a:moveTo>
                    <a:pt x="285653" y="233687"/>
                  </a:moveTo>
                  <a:cubicBezTo>
                    <a:pt x="268720" y="234534"/>
                    <a:pt x="38426" y="155794"/>
                    <a:pt x="6253" y="116847"/>
                  </a:cubicBezTo>
                  <a:cubicBezTo>
                    <a:pt x="-25920" y="77900"/>
                    <a:pt x="75680" y="854"/>
                    <a:pt x="92613" y="7"/>
                  </a:cubicBezTo>
                  <a:cubicBezTo>
                    <a:pt x="109546" y="-840"/>
                    <a:pt x="74833" y="70280"/>
                    <a:pt x="107853" y="111767"/>
                  </a:cubicBezTo>
                  <a:cubicBezTo>
                    <a:pt x="140873" y="153254"/>
                    <a:pt x="302586" y="232840"/>
                    <a:pt x="285653" y="2336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6AE1A5A5-99D6-4769-A9C4-E3A3E1EE37AF}"/>
                </a:ext>
              </a:extLst>
            </p:cNvPr>
            <p:cNvSpPr/>
            <p:nvPr/>
          </p:nvSpPr>
          <p:spPr>
            <a:xfrm>
              <a:off x="9637417" y="1447430"/>
              <a:ext cx="108771" cy="601940"/>
            </a:xfrm>
            <a:custGeom>
              <a:avLst/>
              <a:gdLst>
                <a:gd name="connsiteX0" fmla="*/ 125017 w 125338"/>
                <a:gd name="connsiteY0" fmla="*/ 208 h 693620"/>
                <a:gd name="connsiteX1" fmla="*/ 38657 w 125338"/>
                <a:gd name="connsiteY1" fmla="*/ 152608 h 693620"/>
                <a:gd name="connsiteX2" fmla="*/ 38657 w 125338"/>
                <a:gd name="connsiteY2" fmla="*/ 411688 h 693620"/>
                <a:gd name="connsiteX3" fmla="*/ 114857 w 125338"/>
                <a:gd name="connsiteY3" fmla="*/ 691088 h 693620"/>
                <a:gd name="connsiteX4" fmla="*/ 58977 w 125338"/>
                <a:gd name="connsiteY4" fmla="*/ 538688 h 693620"/>
                <a:gd name="connsiteX5" fmla="*/ 33577 w 125338"/>
                <a:gd name="connsiteY5" fmla="*/ 350728 h 693620"/>
                <a:gd name="connsiteX6" fmla="*/ 3097 w 125338"/>
                <a:gd name="connsiteY6" fmla="*/ 183088 h 693620"/>
                <a:gd name="connsiteX7" fmla="*/ 125017 w 125338"/>
                <a:gd name="connsiteY7" fmla="*/ 208 h 69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8" h="693620">
                  <a:moveTo>
                    <a:pt x="125017" y="208"/>
                  </a:moveTo>
                  <a:cubicBezTo>
                    <a:pt x="130944" y="-4872"/>
                    <a:pt x="53050" y="84028"/>
                    <a:pt x="38657" y="152608"/>
                  </a:cubicBezTo>
                  <a:cubicBezTo>
                    <a:pt x="24264" y="221188"/>
                    <a:pt x="25957" y="321941"/>
                    <a:pt x="38657" y="411688"/>
                  </a:cubicBezTo>
                  <a:cubicBezTo>
                    <a:pt x="51357" y="501435"/>
                    <a:pt x="111470" y="669921"/>
                    <a:pt x="114857" y="691088"/>
                  </a:cubicBezTo>
                  <a:cubicBezTo>
                    <a:pt x="118244" y="712255"/>
                    <a:pt x="72524" y="595415"/>
                    <a:pt x="58977" y="538688"/>
                  </a:cubicBezTo>
                  <a:cubicBezTo>
                    <a:pt x="45430" y="481961"/>
                    <a:pt x="42890" y="409995"/>
                    <a:pt x="33577" y="350728"/>
                  </a:cubicBezTo>
                  <a:cubicBezTo>
                    <a:pt x="24264" y="291461"/>
                    <a:pt x="-10450" y="235581"/>
                    <a:pt x="3097" y="183088"/>
                  </a:cubicBezTo>
                  <a:cubicBezTo>
                    <a:pt x="16644" y="130595"/>
                    <a:pt x="119090" y="5288"/>
                    <a:pt x="125017" y="2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1AC25179-9511-48CD-B41D-1DFB3ACA94D6}"/>
                </a:ext>
              </a:extLst>
            </p:cNvPr>
            <p:cNvSpPr/>
            <p:nvPr/>
          </p:nvSpPr>
          <p:spPr>
            <a:xfrm>
              <a:off x="9497937" y="2117706"/>
              <a:ext cx="258184" cy="150436"/>
            </a:xfrm>
            <a:custGeom>
              <a:avLst/>
              <a:gdLst>
                <a:gd name="connsiteX0" fmla="*/ 290821 w 297507"/>
                <a:gd name="connsiteY0" fmla="*/ 157484 h 173349"/>
                <a:gd name="connsiteX1" fmla="*/ 1261 w 297507"/>
                <a:gd name="connsiteY1" fmla="*/ 4 h 173349"/>
                <a:gd name="connsiteX2" fmla="*/ 189221 w 297507"/>
                <a:gd name="connsiteY2" fmla="*/ 152404 h 173349"/>
                <a:gd name="connsiteX3" fmla="*/ 290821 w 297507"/>
                <a:gd name="connsiteY3" fmla="*/ 157484 h 17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07" h="173349">
                  <a:moveTo>
                    <a:pt x="290821" y="157484"/>
                  </a:moveTo>
                  <a:cubicBezTo>
                    <a:pt x="259494" y="132084"/>
                    <a:pt x="18194" y="851"/>
                    <a:pt x="1261" y="4"/>
                  </a:cubicBezTo>
                  <a:cubicBezTo>
                    <a:pt x="-15672" y="-843"/>
                    <a:pt x="142654" y="129544"/>
                    <a:pt x="189221" y="152404"/>
                  </a:cubicBezTo>
                  <a:cubicBezTo>
                    <a:pt x="235788" y="175264"/>
                    <a:pt x="322148" y="182884"/>
                    <a:pt x="290821" y="1574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00982CCC-E161-4FFB-A038-EC74168AD6FE}"/>
                </a:ext>
              </a:extLst>
            </p:cNvPr>
            <p:cNvSpPr/>
            <p:nvPr/>
          </p:nvSpPr>
          <p:spPr>
            <a:xfrm>
              <a:off x="10397147" y="2064946"/>
              <a:ext cx="223366" cy="108544"/>
            </a:xfrm>
            <a:custGeom>
              <a:avLst/>
              <a:gdLst>
                <a:gd name="connsiteX0" fmla="*/ 145 w 257386"/>
                <a:gd name="connsiteY0" fmla="*/ 475 h 125076"/>
                <a:gd name="connsiteX1" fmla="*/ 89045 w 257386"/>
                <a:gd name="connsiteY1" fmla="*/ 86200 h 125076"/>
                <a:gd name="connsiteX2" fmla="*/ 257320 w 257386"/>
                <a:gd name="connsiteY2" fmla="*/ 124300 h 125076"/>
                <a:gd name="connsiteX3" fmla="*/ 108095 w 257386"/>
                <a:gd name="connsiteY3" fmla="*/ 54450 h 125076"/>
                <a:gd name="connsiteX4" fmla="*/ 145 w 257386"/>
                <a:gd name="connsiteY4" fmla="*/ 475 h 12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86" h="125076">
                  <a:moveTo>
                    <a:pt x="145" y="475"/>
                  </a:moveTo>
                  <a:cubicBezTo>
                    <a:pt x="-3030" y="5767"/>
                    <a:pt x="46183" y="65563"/>
                    <a:pt x="89045" y="86200"/>
                  </a:cubicBezTo>
                  <a:cubicBezTo>
                    <a:pt x="131907" y="106837"/>
                    <a:pt x="254145" y="129592"/>
                    <a:pt x="257320" y="124300"/>
                  </a:cubicBezTo>
                  <a:cubicBezTo>
                    <a:pt x="260495" y="119008"/>
                    <a:pt x="149899" y="73500"/>
                    <a:pt x="108095" y="54450"/>
                  </a:cubicBezTo>
                  <a:cubicBezTo>
                    <a:pt x="66291" y="35400"/>
                    <a:pt x="3320" y="-4817"/>
                    <a:pt x="145" y="4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AB97FE92-F4C9-4F2F-BFFB-CF87C809A82E}"/>
                </a:ext>
              </a:extLst>
            </p:cNvPr>
            <p:cNvSpPr/>
            <p:nvPr/>
          </p:nvSpPr>
          <p:spPr>
            <a:xfrm>
              <a:off x="10642798" y="2147818"/>
              <a:ext cx="215612" cy="174066"/>
            </a:xfrm>
            <a:custGeom>
              <a:avLst/>
              <a:gdLst>
                <a:gd name="connsiteX0" fmla="*/ 2830 w 248451"/>
                <a:gd name="connsiteY0" fmla="*/ 231 h 200577"/>
                <a:gd name="connsiteX1" fmla="*/ 59980 w 248451"/>
                <a:gd name="connsiteY1" fmla="*/ 98656 h 200577"/>
                <a:gd name="connsiteX2" fmla="*/ 247305 w 248451"/>
                <a:gd name="connsiteY2" fmla="*/ 200256 h 200577"/>
                <a:gd name="connsiteX3" fmla="*/ 133005 w 248451"/>
                <a:gd name="connsiteY3" fmla="*/ 127231 h 200577"/>
                <a:gd name="connsiteX4" fmla="*/ 2830 w 248451"/>
                <a:gd name="connsiteY4" fmla="*/ 231 h 20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451" h="200577">
                  <a:moveTo>
                    <a:pt x="2830" y="231"/>
                  </a:moveTo>
                  <a:cubicBezTo>
                    <a:pt x="-9341" y="-4531"/>
                    <a:pt x="19234" y="65319"/>
                    <a:pt x="59980" y="98656"/>
                  </a:cubicBezTo>
                  <a:cubicBezTo>
                    <a:pt x="100726" y="131994"/>
                    <a:pt x="235134" y="195494"/>
                    <a:pt x="247305" y="200256"/>
                  </a:cubicBezTo>
                  <a:cubicBezTo>
                    <a:pt x="259476" y="205018"/>
                    <a:pt x="171634" y="155806"/>
                    <a:pt x="133005" y="127231"/>
                  </a:cubicBezTo>
                  <a:cubicBezTo>
                    <a:pt x="94376" y="98656"/>
                    <a:pt x="15001" y="4993"/>
                    <a:pt x="2830" y="2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3DD41216-A618-4B6D-8B2F-159FA127B84B}"/>
                </a:ext>
              </a:extLst>
            </p:cNvPr>
            <p:cNvSpPr/>
            <p:nvPr/>
          </p:nvSpPr>
          <p:spPr>
            <a:xfrm>
              <a:off x="10810557" y="2319394"/>
              <a:ext cx="303388" cy="414128"/>
            </a:xfrm>
            <a:custGeom>
              <a:avLst/>
              <a:gdLst>
                <a:gd name="connsiteX0" fmla="*/ 20 w 349596"/>
                <a:gd name="connsiteY0" fmla="*/ 8898 h 477203"/>
                <a:gd name="connsiteX1" fmla="*/ 123845 w 349596"/>
                <a:gd name="connsiteY1" fmla="*/ 34298 h 477203"/>
                <a:gd name="connsiteX2" fmla="*/ 193695 w 349596"/>
                <a:gd name="connsiteY2" fmla="*/ 240673 h 477203"/>
                <a:gd name="connsiteX3" fmla="*/ 349270 w 349596"/>
                <a:gd name="connsiteY3" fmla="*/ 475623 h 477203"/>
                <a:gd name="connsiteX4" fmla="*/ 231795 w 349596"/>
                <a:gd name="connsiteY4" fmla="*/ 332748 h 477203"/>
                <a:gd name="connsiteX5" fmla="*/ 133370 w 349596"/>
                <a:gd name="connsiteY5" fmla="*/ 126373 h 477203"/>
                <a:gd name="connsiteX6" fmla="*/ 20 w 349596"/>
                <a:gd name="connsiteY6" fmla="*/ 8898 h 4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596" h="477203">
                  <a:moveTo>
                    <a:pt x="20" y="8898"/>
                  </a:moveTo>
                  <a:cubicBezTo>
                    <a:pt x="-1568" y="-6448"/>
                    <a:pt x="91566" y="-4331"/>
                    <a:pt x="123845" y="34298"/>
                  </a:cubicBezTo>
                  <a:cubicBezTo>
                    <a:pt x="156124" y="72927"/>
                    <a:pt x="156124" y="167119"/>
                    <a:pt x="193695" y="240673"/>
                  </a:cubicBezTo>
                  <a:cubicBezTo>
                    <a:pt x="231266" y="314227"/>
                    <a:pt x="342920" y="460277"/>
                    <a:pt x="349270" y="475623"/>
                  </a:cubicBezTo>
                  <a:cubicBezTo>
                    <a:pt x="355620" y="490969"/>
                    <a:pt x="267778" y="390956"/>
                    <a:pt x="231795" y="332748"/>
                  </a:cubicBezTo>
                  <a:cubicBezTo>
                    <a:pt x="195812" y="274540"/>
                    <a:pt x="166178" y="178231"/>
                    <a:pt x="133370" y="126373"/>
                  </a:cubicBezTo>
                  <a:cubicBezTo>
                    <a:pt x="100562" y="74515"/>
                    <a:pt x="1608" y="24244"/>
                    <a:pt x="20" y="889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F09B490F-D956-4F26-B869-CC901685AA7C}"/>
                </a:ext>
              </a:extLst>
            </p:cNvPr>
            <p:cNvSpPr/>
            <p:nvPr/>
          </p:nvSpPr>
          <p:spPr>
            <a:xfrm>
              <a:off x="11062007" y="3214909"/>
              <a:ext cx="158863" cy="476172"/>
            </a:xfrm>
            <a:custGeom>
              <a:avLst/>
              <a:gdLst>
                <a:gd name="connsiteX0" fmla="*/ 170647 w 183059"/>
                <a:gd name="connsiteY0" fmla="*/ 2514 h 548696"/>
                <a:gd name="connsiteX1" fmla="*/ 176997 w 183059"/>
                <a:gd name="connsiteY1" fmla="*/ 119989 h 548696"/>
                <a:gd name="connsiteX2" fmla="*/ 119847 w 183059"/>
                <a:gd name="connsiteY2" fmla="*/ 224764 h 548696"/>
                <a:gd name="connsiteX3" fmla="*/ 18247 w 183059"/>
                <a:gd name="connsiteY3" fmla="*/ 408914 h 548696"/>
                <a:gd name="connsiteX4" fmla="*/ 2372 w 183059"/>
                <a:gd name="connsiteY4" fmla="*/ 548614 h 548696"/>
                <a:gd name="connsiteX5" fmla="*/ 46822 w 183059"/>
                <a:gd name="connsiteY5" fmla="*/ 389864 h 548696"/>
                <a:gd name="connsiteX6" fmla="*/ 81747 w 183059"/>
                <a:gd name="connsiteY6" fmla="*/ 237464 h 548696"/>
                <a:gd name="connsiteX7" fmla="*/ 170647 w 183059"/>
                <a:gd name="connsiteY7" fmla="*/ 2514 h 54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059" h="548696">
                  <a:moveTo>
                    <a:pt x="170647" y="2514"/>
                  </a:moveTo>
                  <a:cubicBezTo>
                    <a:pt x="186522" y="-17065"/>
                    <a:pt x="185464" y="82947"/>
                    <a:pt x="176997" y="119989"/>
                  </a:cubicBezTo>
                  <a:cubicBezTo>
                    <a:pt x="168530" y="157031"/>
                    <a:pt x="119847" y="224764"/>
                    <a:pt x="119847" y="224764"/>
                  </a:cubicBezTo>
                  <a:cubicBezTo>
                    <a:pt x="93389" y="272918"/>
                    <a:pt x="37826" y="354939"/>
                    <a:pt x="18247" y="408914"/>
                  </a:cubicBezTo>
                  <a:cubicBezTo>
                    <a:pt x="-1332" y="462889"/>
                    <a:pt x="-2390" y="551789"/>
                    <a:pt x="2372" y="548614"/>
                  </a:cubicBezTo>
                  <a:cubicBezTo>
                    <a:pt x="7134" y="545439"/>
                    <a:pt x="33593" y="441722"/>
                    <a:pt x="46822" y="389864"/>
                  </a:cubicBezTo>
                  <a:cubicBezTo>
                    <a:pt x="60051" y="338006"/>
                    <a:pt x="62168" y="294614"/>
                    <a:pt x="81747" y="237464"/>
                  </a:cubicBezTo>
                  <a:cubicBezTo>
                    <a:pt x="101326" y="180314"/>
                    <a:pt x="154772" y="22093"/>
                    <a:pt x="170647" y="25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0997DB9A-FB9F-462B-9B7D-E30939F15BBA}"/>
                </a:ext>
              </a:extLst>
            </p:cNvPr>
            <p:cNvSpPr/>
            <p:nvPr/>
          </p:nvSpPr>
          <p:spPr>
            <a:xfrm>
              <a:off x="10724153" y="3641019"/>
              <a:ext cx="374785" cy="292649"/>
            </a:xfrm>
            <a:custGeom>
              <a:avLst/>
              <a:gdLst>
                <a:gd name="connsiteX0" fmla="*/ 429784 w 431867"/>
                <a:gd name="connsiteY0" fmla="*/ 454 h 337222"/>
                <a:gd name="connsiteX1" fmla="*/ 296434 w 431867"/>
                <a:gd name="connsiteY1" fmla="*/ 111579 h 337222"/>
                <a:gd name="connsiteX2" fmla="*/ 1159 w 431867"/>
                <a:gd name="connsiteY2" fmla="*/ 337004 h 337222"/>
                <a:gd name="connsiteX3" fmla="*/ 201184 w 431867"/>
                <a:gd name="connsiteY3" fmla="*/ 149679 h 337222"/>
                <a:gd name="connsiteX4" fmla="*/ 429784 w 431867"/>
                <a:gd name="connsiteY4" fmla="*/ 454 h 33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67" h="337222">
                  <a:moveTo>
                    <a:pt x="429784" y="454"/>
                  </a:moveTo>
                  <a:cubicBezTo>
                    <a:pt x="445659" y="-5896"/>
                    <a:pt x="367871" y="55487"/>
                    <a:pt x="296434" y="111579"/>
                  </a:cubicBezTo>
                  <a:cubicBezTo>
                    <a:pt x="224997" y="167671"/>
                    <a:pt x="17034" y="330654"/>
                    <a:pt x="1159" y="337004"/>
                  </a:cubicBezTo>
                  <a:cubicBezTo>
                    <a:pt x="-14716" y="343354"/>
                    <a:pt x="136626" y="209475"/>
                    <a:pt x="201184" y="149679"/>
                  </a:cubicBezTo>
                  <a:cubicBezTo>
                    <a:pt x="265742" y="89883"/>
                    <a:pt x="413909" y="6804"/>
                    <a:pt x="429784" y="45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6E712981-B1B6-414C-9875-890891786E4D}"/>
                </a:ext>
              </a:extLst>
            </p:cNvPr>
            <p:cNvSpPr/>
            <p:nvPr/>
          </p:nvSpPr>
          <p:spPr>
            <a:xfrm>
              <a:off x="10258188" y="3881128"/>
              <a:ext cx="519322" cy="360954"/>
            </a:xfrm>
            <a:custGeom>
              <a:avLst/>
              <a:gdLst>
                <a:gd name="connsiteX0" fmla="*/ 598419 w 598419"/>
                <a:gd name="connsiteY0" fmla="*/ 0 h 415930"/>
                <a:gd name="connsiteX1" fmla="*/ 519044 w 598419"/>
                <a:gd name="connsiteY1" fmla="*/ 111125 h 415930"/>
                <a:gd name="connsiteX2" fmla="*/ 420619 w 598419"/>
                <a:gd name="connsiteY2" fmla="*/ 130175 h 415930"/>
                <a:gd name="connsiteX3" fmla="*/ 230119 w 598419"/>
                <a:gd name="connsiteY3" fmla="*/ 231775 h 415930"/>
                <a:gd name="connsiteX4" fmla="*/ 52319 w 598419"/>
                <a:gd name="connsiteY4" fmla="*/ 349250 h 415930"/>
                <a:gd name="connsiteX5" fmla="*/ 1519 w 598419"/>
                <a:gd name="connsiteY5" fmla="*/ 415925 h 415930"/>
                <a:gd name="connsiteX6" fmla="*/ 96769 w 598419"/>
                <a:gd name="connsiteY6" fmla="*/ 346075 h 415930"/>
                <a:gd name="connsiteX7" fmla="*/ 185669 w 598419"/>
                <a:gd name="connsiteY7" fmla="*/ 282575 h 415930"/>
                <a:gd name="connsiteX8" fmla="*/ 598419 w 598419"/>
                <a:gd name="connsiteY8" fmla="*/ 0 h 41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419" h="415930">
                  <a:moveTo>
                    <a:pt x="598419" y="0"/>
                  </a:moveTo>
                  <a:cubicBezTo>
                    <a:pt x="573548" y="44714"/>
                    <a:pt x="548677" y="89429"/>
                    <a:pt x="519044" y="111125"/>
                  </a:cubicBezTo>
                  <a:cubicBezTo>
                    <a:pt x="489411" y="132821"/>
                    <a:pt x="468773" y="110067"/>
                    <a:pt x="420619" y="130175"/>
                  </a:cubicBezTo>
                  <a:cubicBezTo>
                    <a:pt x="372465" y="150283"/>
                    <a:pt x="291502" y="195262"/>
                    <a:pt x="230119" y="231775"/>
                  </a:cubicBezTo>
                  <a:cubicBezTo>
                    <a:pt x="168736" y="268288"/>
                    <a:pt x="90419" y="318558"/>
                    <a:pt x="52319" y="349250"/>
                  </a:cubicBezTo>
                  <a:cubicBezTo>
                    <a:pt x="14219" y="379942"/>
                    <a:pt x="-5889" y="416454"/>
                    <a:pt x="1519" y="415925"/>
                  </a:cubicBezTo>
                  <a:cubicBezTo>
                    <a:pt x="8927" y="415396"/>
                    <a:pt x="96769" y="346075"/>
                    <a:pt x="96769" y="346075"/>
                  </a:cubicBezTo>
                  <a:lnTo>
                    <a:pt x="185669" y="282575"/>
                  </a:lnTo>
                  <a:lnTo>
                    <a:pt x="59841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2AA97FD7-D92D-4C11-84A0-379F1AD3AC95}"/>
                </a:ext>
              </a:extLst>
            </p:cNvPr>
            <p:cNvSpPr/>
            <p:nvPr/>
          </p:nvSpPr>
          <p:spPr>
            <a:xfrm>
              <a:off x="9779909" y="3926685"/>
              <a:ext cx="479416" cy="279868"/>
            </a:xfrm>
            <a:custGeom>
              <a:avLst/>
              <a:gdLst>
                <a:gd name="connsiteX0" fmla="*/ 193 w 552434"/>
                <a:gd name="connsiteY0" fmla="*/ 1479 h 322494"/>
                <a:gd name="connsiteX1" fmla="*/ 149418 w 552434"/>
                <a:gd name="connsiteY1" fmla="*/ 64979 h 322494"/>
                <a:gd name="connsiteX2" fmla="*/ 298643 w 552434"/>
                <a:gd name="connsiteY2" fmla="*/ 182454 h 322494"/>
                <a:gd name="connsiteX3" fmla="*/ 533593 w 552434"/>
                <a:gd name="connsiteY3" fmla="*/ 309454 h 322494"/>
                <a:gd name="connsiteX4" fmla="*/ 517718 w 552434"/>
                <a:gd name="connsiteY4" fmla="*/ 312629 h 322494"/>
                <a:gd name="connsiteX5" fmla="*/ 355793 w 552434"/>
                <a:gd name="connsiteY5" fmla="*/ 258654 h 322494"/>
                <a:gd name="connsiteX6" fmla="*/ 181168 w 552434"/>
                <a:gd name="connsiteY6" fmla="*/ 125304 h 322494"/>
                <a:gd name="connsiteX7" fmla="*/ 193 w 552434"/>
                <a:gd name="connsiteY7" fmla="*/ 1479 h 32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34" h="322494">
                  <a:moveTo>
                    <a:pt x="193" y="1479"/>
                  </a:moveTo>
                  <a:cubicBezTo>
                    <a:pt x="-5099" y="-8575"/>
                    <a:pt x="99676" y="34817"/>
                    <a:pt x="149418" y="64979"/>
                  </a:cubicBezTo>
                  <a:cubicBezTo>
                    <a:pt x="199160" y="95142"/>
                    <a:pt x="234614" y="141708"/>
                    <a:pt x="298643" y="182454"/>
                  </a:cubicBezTo>
                  <a:cubicBezTo>
                    <a:pt x="362672" y="223200"/>
                    <a:pt x="497081" y="287758"/>
                    <a:pt x="533593" y="309454"/>
                  </a:cubicBezTo>
                  <a:cubicBezTo>
                    <a:pt x="570105" y="331150"/>
                    <a:pt x="547351" y="321096"/>
                    <a:pt x="517718" y="312629"/>
                  </a:cubicBezTo>
                  <a:cubicBezTo>
                    <a:pt x="488085" y="304162"/>
                    <a:pt x="411884" y="289875"/>
                    <a:pt x="355793" y="258654"/>
                  </a:cubicBezTo>
                  <a:cubicBezTo>
                    <a:pt x="299702" y="227433"/>
                    <a:pt x="236201" y="169225"/>
                    <a:pt x="181168" y="125304"/>
                  </a:cubicBezTo>
                  <a:cubicBezTo>
                    <a:pt x="126135" y="81383"/>
                    <a:pt x="5485" y="11533"/>
                    <a:pt x="193" y="14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1F980F62-C7AF-47C9-9C2C-9C549817922B}"/>
                </a:ext>
              </a:extLst>
            </p:cNvPr>
            <p:cNvSpPr/>
            <p:nvPr/>
          </p:nvSpPr>
          <p:spPr>
            <a:xfrm>
              <a:off x="9517622" y="3644113"/>
              <a:ext cx="311611" cy="282417"/>
            </a:xfrm>
            <a:custGeom>
              <a:avLst/>
              <a:gdLst>
                <a:gd name="connsiteX0" fmla="*/ 803 w 359072"/>
                <a:gd name="connsiteY0" fmla="*/ 64 h 325431"/>
                <a:gd name="connsiteX1" fmla="*/ 67478 w 359072"/>
                <a:gd name="connsiteY1" fmla="*/ 104839 h 325431"/>
                <a:gd name="connsiteX2" fmla="*/ 172253 w 359072"/>
                <a:gd name="connsiteY2" fmla="*/ 165164 h 325431"/>
                <a:gd name="connsiteX3" fmla="*/ 353228 w 359072"/>
                <a:gd name="connsiteY3" fmla="*/ 323914 h 325431"/>
                <a:gd name="connsiteX4" fmla="*/ 296078 w 359072"/>
                <a:gd name="connsiteY4" fmla="*/ 238189 h 325431"/>
                <a:gd name="connsiteX5" fmla="*/ 111928 w 359072"/>
                <a:gd name="connsiteY5" fmla="*/ 120714 h 325431"/>
                <a:gd name="connsiteX6" fmla="*/ 803 w 359072"/>
                <a:gd name="connsiteY6" fmla="*/ 64 h 3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072" h="325431">
                  <a:moveTo>
                    <a:pt x="803" y="64"/>
                  </a:moveTo>
                  <a:cubicBezTo>
                    <a:pt x="-6605" y="-2582"/>
                    <a:pt x="38903" y="77322"/>
                    <a:pt x="67478" y="104839"/>
                  </a:cubicBezTo>
                  <a:cubicBezTo>
                    <a:pt x="96053" y="132356"/>
                    <a:pt x="124628" y="128652"/>
                    <a:pt x="172253" y="165164"/>
                  </a:cubicBezTo>
                  <a:cubicBezTo>
                    <a:pt x="219878" y="201677"/>
                    <a:pt x="332591" y="311743"/>
                    <a:pt x="353228" y="323914"/>
                  </a:cubicBezTo>
                  <a:cubicBezTo>
                    <a:pt x="373865" y="336085"/>
                    <a:pt x="336295" y="272056"/>
                    <a:pt x="296078" y="238189"/>
                  </a:cubicBezTo>
                  <a:cubicBezTo>
                    <a:pt x="255861" y="204322"/>
                    <a:pt x="159024" y="155639"/>
                    <a:pt x="111928" y="120714"/>
                  </a:cubicBezTo>
                  <a:cubicBezTo>
                    <a:pt x="64832" y="85789"/>
                    <a:pt x="8211" y="2710"/>
                    <a:pt x="803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76B2CE80-2681-4940-A964-E86D1F66BFA7}"/>
                </a:ext>
              </a:extLst>
            </p:cNvPr>
            <p:cNvSpPr/>
            <p:nvPr/>
          </p:nvSpPr>
          <p:spPr>
            <a:xfrm>
              <a:off x="9455545" y="3309834"/>
              <a:ext cx="109634" cy="388497"/>
            </a:xfrm>
            <a:custGeom>
              <a:avLst/>
              <a:gdLst>
                <a:gd name="connsiteX0" fmla="*/ 5660 w 126332"/>
                <a:gd name="connsiteY0" fmla="*/ 1081 h 447668"/>
                <a:gd name="connsiteX1" fmla="*/ 2485 w 126332"/>
                <a:gd name="connsiteY1" fmla="*/ 118556 h 447668"/>
                <a:gd name="connsiteX2" fmla="*/ 46935 w 126332"/>
                <a:gd name="connsiteY2" fmla="*/ 264606 h 447668"/>
                <a:gd name="connsiteX3" fmla="*/ 75510 w 126332"/>
                <a:gd name="connsiteY3" fmla="*/ 321756 h 447668"/>
                <a:gd name="connsiteX4" fmla="*/ 126310 w 126332"/>
                <a:gd name="connsiteY4" fmla="*/ 445581 h 447668"/>
                <a:gd name="connsiteX5" fmla="*/ 81860 w 126332"/>
                <a:gd name="connsiteY5" fmla="*/ 391606 h 447668"/>
                <a:gd name="connsiteX6" fmla="*/ 69160 w 126332"/>
                <a:gd name="connsiteY6" fmla="*/ 290006 h 447668"/>
                <a:gd name="connsiteX7" fmla="*/ 5660 w 126332"/>
                <a:gd name="connsiteY7" fmla="*/ 188406 h 447668"/>
                <a:gd name="connsiteX8" fmla="*/ 5660 w 126332"/>
                <a:gd name="connsiteY8" fmla="*/ 1081 h 4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32" h="447668">
                  <a:moveTo>
                    <a:pt x="5660" y="1081"/>
                  </a:moveTo>
                  <a:cubicBezTo>
                    <a:pt x="5131" y="-10561"/>
                    <a:pt x="-4394" y="74635"/>
                    <a:pt x="2485" y="118556"/>
                  </a:cubicBezTo>
                  <a:cubicBezTo>
                    <a:pt x="9364" y="162477"/>
                    <a:pt x="34764" y="230739"/>
                    <a:pt x="46935" y="264606"/>
                  </a:cubicBezTo>
                  <a:cubicBezTo>
                    <a:pt x="59106" y="298473"/>
                    <a:pt x="62281" y="291594"/>
                    <a:pt x="75510" y="321756"/>
                  </a:cubicBezTo>
                  <a:cubicBezTo>
                    <a:pt x="88739" y="351918"/>
                    <a:pt x="125252" y="433939"/>
                    <a:pt x="126310" y="445581"/>
                  </a:cubicBezTo>
                  <a:cubicBezTo>
                    <a:pt x="127368" y="457223"/>
                    <a:pt x="91385" y="417535"/>
                    <a:pt x="81860" y="391606"/>
                  </a:cubicBezTo>
                  <a:cubicBezTo>
                    <a:pt x="72335" y="365677"/>
                    <a:pt x="81860" y="323873"/>
                    <a:pt x="69160" y="290006"/>
                  </a:cubicBezTo>
                  <a:cubicBezTo>
                    <a:pt x="56460" y="256139"/>
                    <a:pt x="13068" y="236031"/>
                    <a:pt x="5660" y="188406"/>
                  </a:cubicBezTo>
                  <a:cubicBezTo>
                    <a:pt x="-1748" y="140781"/>
                    <a:pt x="6189" y="12723"/>
                    <a:pt x="5660" y="10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B96C09B7-8C38-4FA9-B606-0870E9A5A529}"/>
                </a:ext>
              </a:extLst>
            </p:cNvPr>
            <p:cNvSpPr/>
            <p:nvPr/>
          </p:nvSpPr>
          <p:spPr>
            <a:xfrm>
              <a:off x="9294419" y="2800959"/>
              <a:ext cx="103484" cy="226933"/>
            </a:xfrm>
            <a:custGeom>
              <a:avLst/>
              <a:gdLst>
                <a:gd name="connsiteX0" fmla="*/ 10352 w 119245"/>
                <a:gd name="connsiteY0" fmla="*/ 86 h 261496"/>
                <a:gd name="connsiteX1" fmla="*/ 10352 w 119245"/>
                <a:gd name="connsiteY1" fmla="*/ 88986 h 261496"/>
                <a:gd name="connsiteX2" fmla="*/ 102427 w 119245"/>
                <a:gd name="connsiteY2" fmla="*/ 196936 h 261496"/>
                <a:gd name="connsiteX3" fmla="*/ 118302 w 119245"/>
                <a:gd name="connsiteY3" fmla="*/ 257261 h 261496"/>
                <a:gd name="connsiteX4" fmla="*/ 89727 w 119245"/>
                <a:gd name="connsiteY4" fmla="*/ 254086 h 261496"/>
                <a:gd name="connsiteX5" fmla="*/ 77027 w 119245"/>
                <a:gd name="connsiteY5" fmla="*/ 235036 h 261496"/>
                <a:gd name="connsiteX6" fmla="*/ 83377 w 119245"/>
                <a:gd name="connsiteY6" fmla="*/ 104861 h 261496"/>
                <a:gd name="connsiteX7" fmla="*/ 10352 w 119245"/>
                <a:gd name="connsiteY7" fmla="*/ 86 h 26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245" h="261496">
                  <a:moveTo>
                    <a:pt x="10352" y="86"/>
                  </a:moveTo>
                  <a:cubicBezTo>
                    <a:pt x="-1819" y="-2560"/>
                    <a:pt x="-4994" y="56178"/>
                    <a:pt x="10352" y="88986"/>
                  </a:cubicBezTo>
                  <a:cubicBezTo>
                    <a:pt x="25698" y="121794"/>
                    <a:pt x="84435" y="168890"/>
                    <a:pt x="102427" y="196936"/>
                  </a:cubicBezTo>
                  <a:cubicBezTo>
                    <a:pt x="120419" y="224982"/>
                    <a:pt x="120419" y="247736"/>
                    <a:pt x="118302" y="257261"/>
                  </a:cubicBezTo>
                  <a:cubicBezTo>
                    <a:pt x="116185" y="266786"/>
                    <a:pt x="96606" y="257790"/>
                    <a:pt x="89727" y="254086"/>
                  </a:cubicBezTo>
                  <a:cubicBezTo>
                    <a:pt x="82848" y="250382"/>
                    <a:pt x="78085" y="259907"/>
                    <a:pt x="77027" y="235036"/>
                  </a:cubicBezTo>
                  <a:cubicBezTo>
                    <a:pt x="75969" y="210165"/>
                    <a:pt x="95548" y="142432"/>
                    <a:pt x="83377" y="104861"/>
                  </a:cubicBezTo>
                  <a:cubicBezTo>
                    <a:pt x="71206" y="67290"/>
                    <a:pt x="22523" y="2732"/>
                    <a:pt x="10352" y="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454F1218-1A32-49CB-A988-E3B00418131C}"/>
                </a:ext>
              </a:extLst>
            </p:cNvPr>
            <p:cNvSpPr/>
            <p:nvPr/>
          </p:nvSpPr>
          <p:spPr>
            <a:xfrm>
              <a:off x="10406457" y="4105229"/>
              <a:ext cx="91845" cy="213080"/>
            </a:xfrm>
            <a:custGeom>
              <a:avLst/>
              <a:gdLst>
                <a:gd name="connsiteX0" fmla="*/ 105834 w 105834"/>
                <a:gd name="connsiteY0" fmla="*/ 0 h 245534"/>
                <a:gd name="connsiteX1" fmla="*/ 42334 w 105834"/>
                <a:gd name="connsiteY1" fmla="*/ 88900 h 245534"/>
                <a:gd name="connsiteX2" fmla="*/ 12700 w 105834"/>
                <a:gd name="connsiteY2" fmla="*/ 186267 h 245534"/>
                <a:gd name="connsiteX3" fmla="*/ 0 w 105834"/>
                <a:gd name="connsiteY3" fmla="*/ 245534 h 2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834" h="245534">
                  <a:moveTo>
                    <a:pt x="105834" y="0"/>
                  </a:moveTo>
                  <a:cubicBezTo>
                    <a:pt x="81845" y="28928"/>
                    <a:pt x="57856" y="57856"/>
                    <a:pt x="42334" y="88900"/>
                  </a:cubicBezTo>
                  <a:cubicBezTo>
                    <a:pt x="26812" y="119944"/>
                    <a:pt x="19756" y="160161"/>
                    <a:pt x="12700" y="186267"/>
                  </a:cubicBezTo>
                  <a:cubicBezTo>
                    <a:pt x="5644" y="212373"/>
                    <a:pt x="2822" y="228953"/>
                    <a:pt x="0" y="245534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5826CCA2-FC3D-4A1B-AE4A-75720A3278F5}"/>
                </a:ext>
              </a:extLst>
            </p:cNvPr>
            <p:cNvSpPr/>
            <p:nvPr/>
          </p:nvSpPr>
          <p:spPr>
            <a:xfrm>
              <a:off x="10500599" y="3982654"/>
              <a:ext cx="204110" cy="127608"/>
            </a:xfrm>
            <a:custGeom>
              <a:avLst/>
              <a:gdLst>
                <a:gd name="connsiteX0" fmla="*/ 0 w 235197"/>
                <a:gd name="connsiteY0" fmla="*/ 135424 h 147044"/>
                <a:gd name="connsiteX1" fmla="*/ 52387 w 235197"/>
                <a:gd name="connsiteY1" fmla="*/ 133836 h 147044"/>
                <a:gd name="connsiteX2" fmla="*/ 233362 w 235197"/>
                <a:gd name="connsiteY2" fmla="*/ 2074 h 147044"/>
                <a:gd name="connsiteX3" fmla="*/ 150812 w 235197"/>
                <a:gd name="connsiteY3" fmla="*/ 49699 h 147044"/>
                <a:gd name="connsiteX4" fmla="*/ 0 w 235197"/>
                <a:gd name="connsiteY4" fmla="*/ 135424 h 14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97" h="147044">
                  <a:moveTo>
                    <a:pt x="0" y="135424"/>
                  </a:moveTo>
                  <a:cubicBezTo>
                    <a:pt x="6746" y="145742"/>
                    <a:pt x="13493" y="156061"/>
                    <a:pt x="52387" y="133836"/>
                  </a:cubicBezTo>
                  <a:cubicBezTo>
                    <a:pt x="91281" y="111611"/>
                    <a:pt x="216958" y="16097"/>
                    <a:pt x="233362" y="2074"/>
                  </a:cubicBezTo>
                  <a:cubicBezTo>
                    <a:pt x="249766" y="-11949"/>
                    <a:pt x="150812" y="49699"/>
                    <a:pt x="150812" y="49699"/>
                  </a:cubicBezTo>
                  <a:lnTo>
                    <a:pt x="0" y="135424"/>
                  </a:ln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58A6FFDC-C7BB-4B6B-BB34-EC3DD94559B5}"/>
                </a:ext>
              </a:extLst>
            </p:cNvPr>
            <p:cNvSpPr/>
            <p:nvPr/>
          </p:nvSpPr>
          <p:spPr>
            <a:xfrm>
              <a:off x="10800827" y="3468229"/>
              <a:ext cx="385198" cy="572845"/>
            </a:xfrm>
            <a:custGeom>
              <a:avLst/>
              <a:gdLst>
                <a:gd name="connsiteX0" fmla="*/ 438270 w 443867"/>
                <a:gd name="connsiteY0" fmla="*/ 1125 h 660094"/>
                <a:gd name="connsiteX1" fmla="*/ 355720 w 443867"/>
                <a:gd name="connsiteY1" fmla="*/ 202737 h 660094"/>
                <a:gd name="connsiteX2" fmla="*/ 219195 w 443867"/>
                <a:gd name="connsiteY2" fmla="*/ 336087 h 660094"/>
                <a:gd name="connsiteX3" fmla="*/ 74732 w 443867"/>
                <a:gd name="connsiteY3" fmla="*/ 583737 h 660094"/>
                <a:gd name="connsiteX4" fmla="*/ 120 w 443867"/>
                <a:gd name="connsiteY4" fmla="*/ 659937 h 660094"/>
                <a:gd name="connsiteX5" fmla="*/ 58857 w 443867"/>
                <a:gd name="connsiteY5" fmla="*/ 569450 h 660094"/>
                <a:gd name="connsiteX6" fmla="*/ 119182 w 443867"/>
                <a:gd name="connsiteY6" fmla="*/ 436100 h 660094"/>
                <a:gd name="connsiteX7" fmla="*/ 198557 w 443867"/>
                <a:gd name="connsiteY7" fmla="*/ 299575 h 660094"/>
                <a:gd name="connsiteX8" fmla="*/ 438270 w 443867"/>
                <a:gd name="connsiteY8" fmla="*/ 1125 h 6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7" h="660094">
                  <a:moveTo>
                    <a:pt x="438270" y="1125"/>
                  </a:moveTo>
                  <a:cubicBezTo>
                    <a:pt x="464464" y="-15015"/>
                    <a:pt x="392232" y="146910"/>
                    <a:pt x="355720" y="202737"/>
                  </a:cubicBezTo>
                  <a:cubicBezTo>
                    <a:pt x="319207" y="258564"/>
                    <a:pt x="266026" y="272587"/>
                    <a:pt x="219195" y="336087"/>
                  </a:cubicBezTo>
                  <a:cubicBezTo>
                    <a:pt x="172364" y="399587"/>
                    <a:pt x="111244" y="529762"/>
                    <a:pt x="74732" y="583737"/>
                  </a:cubicBezTo>
                  <a:cubicBezTo>
                    <a:pt x="38220" y="637712"/>
                    <a:pt x="2766" y="662318"/>
                    <a:pt x="120" y="659937"/>
                  </a:cubicBezTo>
                  <a:cubicBezTo>
                    <a:pt x="-2526" y="657556"/>
                    <a:pt x="39013" y="606756"/>
                    <a:pt x="58857" y="569450"/>
                  </a:cubicBezTo>
                  <a:cubicBezTo>
                    <a:pt x="78701" y="532144"/>
                    <a:pt x="95899" y="481079"/>
                    <a:pt x="119182" y="436100"/>
                  </a:cubicBezTo>
                  <a:cubicBezTo>
                    <a:pt x="142465" y="391121"/>
                    <a:pt x="146963" y="368631"/>
                    <a:pt x="198557" y="299575"/>
                  </a:cubicBezTo>
                  <a:cubicBezTo>
                    <a:pt x="250151" y="230519"/>
                    <a:pt x="412076" y="17265"/>
                    <a:pt x="438270" y="1125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FCB76EDF-06B2-4BCD-BB33-B43A70B7FCC3}"/>
                </a:ext>
              </a:extLst>
            </p:cNvPr>
            <p:cNvSpPr/>
            <p:nvPr/>
          </p:nvSpPr>
          <p:spPr>
            <a:xfrm>
              <a:off x="10296368" y="4088685"/>
              <a:ext cx="238193" cy="255816"/>
            </a:xfrm>
            <a:custGeom>
              <a:avLst/>
              <a:gdLst>
                <a:gd name="connsiteX0" fmla="*/ 272906 w 274471"/>
                <a:gd name="connsiteY0" fmla="*/ 13 h 294779"/>
                <a:gd name="connsiteX1" fmla="*/ 203056 w 274471"/>
                <a:gd name="connsiteY1" fmla="*/ 84680 h 294779"/>
                <a:gd name="connsiteX2" fmla="*/ 164956 w 274471"/>
                <a:gd name="connsiteY2" fmla="*/ 156647 h 294779"/>
                <a:gd name="connsiteX3" fmla="*/ 80290 w 274471"/>
                <a:gd name="connsiteY3" fmla="*/ 273063 h 294779"/>
                <a:gd name="connsiteX4" fmla="*/ 1973 w 274471"/>
                <a:gd name="connsiteY4" fmla="*/ 289997 h 294779"/>
                <a:gd name="connsiteX5" fmla="*/ 164956 w 274471"/>
                <a:gd name="connsiteY5" fmla="*/ 215913 h 294779"/>
                <a:gd name="connsiteX6" fmla="*/ 162840 w 274471"/>
                <a:gd name="connsiteY6" fmla="*/ 141830 h 294779"/>
                <a:gd name="connsiteX7" fmla="*/ 128973 w 274471"/>
                <a:gd name="connsiteY7" fmla="*/ 91030 h 294779"/>
                <a:gd name="connsiteX8" fmla="*/ 272906 w 274471"/>
                <a:gd name="connsiteY8" fmla="*/ 13 h 29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471" h="294779">
                  <a:moveTo>
                    <a:pt x="272906" y="13"/>
                  </a:moveTo>
                  <a:cubicBezTo>
                    <a:pt x="285253" y="-1045"/>
                    <a:pt x="221048" y="58574"/>
                    <a:pt x="203056" y="84680"/>
                  </a:cubicBezTo>
                  <a:cubicBezTo>
                    <a:pt x="185064" y="110786"/>
                    <a:pt x="185417" y="125250"/>
                    <a:pt x="164956" y="156647"/>
                  </a:cubicBezTo>
                  <a:cubicBezTo>
                    <a:pt x="144495" y="188044"/>
                    <a:pt x="107454" y="250838"/>
                    <a:pt x="80290" y="273063"/>
                  </a:cubicBezTo>
                  <a:cubicBezTo>
                    <a:pt x="53126" y="295288"/>
                    <a:pt x="-12138" y="299522"/>
                    <a:pt x="1973" y="289997"/>
                  </a:cubicBezTo>
                  <a:cubicBezTo>
                    <a:pt x="16084" y="280472"/>
                    <a:pt x="138145" y="240607"/>
                    <a:pt x="164956" y="215913"/>
                  </a:cubicBezTo>
                  <a:cubicBezTo>
                    <a:pt x="191767" y="191219"/>
                    <a:pt x="168837" y="162644"/>
                    <a:pt x="162840" y="141830"/>
                  </a:cubicBezTo>
                  <a:cubicBezTo>
                    <a:pt x="156843" y="121016"/>
                    <a:pt x="112745" y="111491"/>
                    <a:pt x="128973" y="91030"/>
                  </a:cubicBezTo>
                  <a:cubicBezTo>
                    <a:pt x="145201" y="70569"/>
                    <a:pt x="260559" y="1071"/>
                    <a:pt x="272906" y="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5B3C2053-4E72-403A-9AC7-D4823C2E5E39}"/>
                </a:ext>
              </a:extLst>
            </p:cNvPr>
            <p:cNvSpPr/>
            <p:nvPr/>
          </p:nvSpPr>
          <p:spPr>
            <a:xfrm>
              <a:off x="9217447" y="4327493"/>
              <a:ext cx="1135741" cy="1396958"/>
            </a:xfrm>
            <a:custGeom>
              <a:avLst/>
              <a:gdLst>
                <a:gd name="connsiteX0" fmla="*/ 1308722 w 1308722"/>
                <a:gd name="connsiteY0" fmla="*/ 0 h 1609725"/>
                <a:gd name="connsiteX1" fmla="*/ 1162672 w 1308722"/>
                <a:gd name="connsiteY1" fmla="*/ 107950 h 1609725"/>
                <a:gd name="connsiteX2" fmla="*/ 953122 w 1308722"/>
                <a:gd name="connsiteY2" fmla="*/ 244475 h 1609725"/>
                <a:gd name="connsiteX3" fmla="*/ 746747 w 1308722"/>
                <a:gd name="connsiteY3" fmla="*/ 415925 h 1609725"/>
                <a:gd name="connsiteX4" fmla="*/ 457822 w 1308722"/>
                <a:gd name="connsiteY4" fmla="*/ 555625 h 1609725"/>
                <a:gd name="connsiteX5" fmla="*/ 245097 w 1308722"/>
                <a:gd name="connsiteY5" fmla="*/ 825500 h 1609725"/>
                <a:gd name="connsiteX6" fmla="*/ 187947 w 1308722"/>
                <a:gd name="connsiteY6" fmla="*/ 952500 h 1609725"/>
                <a:gd name="connsiteX7" fmla="*/ 57772 w 1308722"/>
                <a:gd name="connsiteY7" fmla="*/ 1047750 h 1609725"/>
                <a:gd name="connsiteX8" fmla="*/ 16497 w 1308722"/>
                <a:gd name="connsiteY8" fmla="*/ 1292225 h 1609725"/>
                <a:gd name="connsiteX9" fmla="*/ 622 w 1308722"/>
                <a:gd name="connsiteY9" fmla="*/ 160972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8722" h="1609725">
                  <a:moveTo>
                    <a:pt x="1308722" y="0"/>
                  </a:moveTo>
                  <a:cubicBezTo>
                    <a:pt x="1265330" y="33602"/>
                    <a:pt x="1221939" y="67204"/>
                    <a:pt x="1162672" y="107950"/>
                  </a:cubicBezTo>
                  <a:cubicBezTo>
                    <a:pt x="1103405" y="148696"/>
                    <a:pt x="1022443" y="193146"/>
                    <a:pt x="953122" y="244475"/>
                  </a:cubicBezTo>
                  <a:cubicBezTo>
                    <a:pt x="883801" y="295804"/>
                    <a:pt x="829297" y="364067"/>
                    <a:pt x="746747" y="415925"/>
                  </a:cubicBezTo>
                  <a:cubicBezTo>
                    <a:pt x="664197" y="467783"/>
                    <a:pt x="541430" y="487363"/>
                    <a:pt x="457822" y="555625"/>
                  </a:cubicBezTo>
                  <a:cubicBezTo>
                    <a:pt x="374214" y="623887"/>
                    <a:pt x="290076" y="759354"/>
                    <a:pt x="245097" y="825500"/>
                  </a:cubicBezTo>
                  <a:cubicBezTo>
                    <a:pt x="200118" y="891646"/>
                    <a:pt x="219168" y="915458"/>
                    <a:pt x="187947" y="952500"/>
                  </a:cubicBezTo>
                  <a:cubicBezTo>
                    <a:pt x="156726" y="989542"/>
                    <a:pt x="86347" y="991129"/>
                    <a:pt x="57772" y="1047750"/>
                  </a:cubicBezTo>
                  <a:cubicBezTo>
                    <a:pt x="29197" y="1104371"/>
                    <a:pt x="26022" y="1198563"/>
                    <a:pt x="16497" y="1292225"/>
                  </a:cubicBezTo>
                  <a:cubicBezTo>
                    <a:pt x="6972" y="1385887"/>
                    <a:pt x="-2553" y="1557867"/>
                    <a:pt x="622" y="1609725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FB8769AE-8E80-4740-A576-180F2AE90A71}"/>
                </a:ext>
              </a:extLst>
            </p:cNvPr>
            <p:cNvSpPr/>
            <p:nvPr/>
          </p:nvSpPr>
          <p:spPr>
            <a:xfrm>
              <a:off x="9962464" y="4502733"/>
              <a:ext cx="1675957" cy="1315362"/>
            </a:xfrm>
            <a:custGeom>
              <a:avLst/>
              <a:gdLst>
                <a:gd name="connsiteX0" fmla="*/ 1706263 w 1931217"/>
                <a:gd name="connsiteY0" fmla="*/ 0 h 1515701"/>
                <a:gd name="connsiteX1" fmla="*/ 1848503 w 1931217"/>
                <a:gd name="connsiteY1" fmla="*/ 147320 h 1515701"/>
                <a:gd name="connsiteX2" fmla="*/ 1894223 w 1931217"/>
                <a:gd name="connsiteY2" fmla="*/ 264160 h 1515701"/>
                <a:gd name="connsiteX3" fmla="*/ 1924703 w 1931217"/>
                <a:gd name="connsiteY3" fmla="*/ 299720 h 1515701"/>
                <a:gd name="connsiteX4" fmla="*/ 1762143 w 1931217"/>
                <a:gd name="connsiteY4" fmla="*/ 817880 h 1515701"/>
                <a:gd name="connsiteX5" fmla="*/ 1183023 w 1931217"/>
                <a:gd name="connsiteY5" fmla="*/ 1488440 h 1515701"/>
                <a:gd name="connsiteX6" fmla="*/ 1096663 w 1931217"/>
                <a:gd name="connsiteY6" fmla="*/ 1356360 h 1515701"/>
                <a:gd name="connsiteX7" fmla="*/ 548023 w 1931217"/>
                <a:gd name="connsiteY7" fmla="*/ 1087120 h 1515701"/>
                <a:gd name="connsiteX8" fmla="*/ 14623 w 1931217"/>
                <a:gd name="connsiteY8" fmla="*/ 939800 h 1515701"/>
                <a:gd name="connsiteX9" fmla="*/ 202583 w 1931217"/>
                <a:gd name="connsiteY9" fmla="*/ 787400 h 151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1217" h="1515701">
                  <a:moveTo>
                    <a:pt x="1706263" y="0"/>
                  </a:moveTo>
                  <a:cubicBezTo>
                    <a:pt x="1761719" y="51646"/>
                    <a:pt x="1817176" y="103293"/>
                    <a:pt x="1848503" y="147320"/>
                  </a:cubicBezTo>
                  <a:cubicBezTo>
                    <a:pt x="1879830" y="191347"/>
                    <a:pt x="1881523" y="238760"/>
                    <a:pt x="1894223" y="264160"/>
                  </a:cubicBezTo>
                  <a:cubicBezTo>
                    <a:pt x="1906923" y="289560"/>
                    <a:pt x="1946716" y="207433"/>
                    <a:pt x="1924703" y="299720"/>
                  </a:cubicBezTo>
                  <a:cubicBezTo>
                    <a:pt x="1902690" y="392007"/>
                    <a:pt x="1885756" y="619760"/>
                    <a:pt x="1762143" y="817880"/>
                  </a:cubicBezTo>
                  <a:cubicBezTo>
                    <a:pt x="1638530" y="1016000"/>
                    <a:pt x="1293936" y="1398693"/>
                    <a:pt x="1183023" y="1488440"/>
                  </a:cubicBezTo>
                  <a:cubicBezTo>
                    <a:pt x="1072110" y="1578187"/>
                    <a:pt x="1202496" y="1423247"/>
                    <a:pt x="1096663" y="1356360"/>
                  </a:cubicBezTo>
                  <a:cubicBezTo>
                    <a:pt x="990830" y="1289473"/>
                    <a:pt x="728363" y="1156547"/>
                    <a:pt x="548023" y="1087120"/>
                  </a:cubicBezTo>
                  <a:cubicBezTo>
                    <a:pt x="367683" y="1017693"/>
                    <a:pt x="72196" y="989753"/>
                    <a:pt x="14623" y="939800"/>
                  </a:cubicBezTo>
                  <a:cubicBezTo>
                    <a:pt x="-42950" y="889847"/>
                    <a:pt x="79816" y="838623"/>
                    <a:pt x="202583" y="78740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3737F185-64D2-48FF-9393-A12499FAA8EE}"/>
                </a:ext>
              </a:extLst>
            </p:cNvPr>
            <p:cNvSpPr/>
            <p:nvPr/>
          </p:nvSpPr>
          <p:spPr>
            <a:xfrm>
              <a:off x="9088325" y="5717563"/>
              <a:ext cx="126906" cy="679191"/>
            </a:xfrm>
            <a:custGeom>
              <a:avLst/>
              <a:gdLst>
                <a:gd name="connsiteX0" fmla="*/ 146235 w 146235"/>
                <a:gd name="connsiteY0" fmla="*/ 0 h 782637"/>
                <a:gd name="connsiteX1" fmla="*/ 9710 w 146235"/>
                <a:gd name="connsiteY1" fmla="*/ 147637 h 782637"/>
                <a:gd name="connsiteX2" fmla="*/ 11298 w 146235"/>
                <a:gd name="connsiteY2" fmla="*/ 273050 h 782637"/>
                <a:gd name="connsiteX3" fmla="*/ 12885 w 146235"/>
                <a:gd name="connsiteY3" fmla="*/ 612775 h 782637"/>
                <a:gd name="connsiteX4" fmla="*/ 55748 w 146235"/>
                <a:gd name="connsiteY4" fmla="*/ 782637 h 78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5" h="782637">
                  <a:moveTo>
                    <a:pt x="146235" y="0"/>
                  </a:moveTo>
                  <a:cubicBezTo>
                    <a:pt x="89217" y="51064"/>
                    <a:pt x="32199" y="102129"/>
                    <a:pt x="9710" y="147637"/>
                  </a:cubicBezTo>
                  <a:cubicBezTo>
                    <a:pt x="-12780" y="193145"/>
                    <a:pt x="10769" y="195527"/>
                    <a:pt x="11298" y="273050"/>
                  </a:cubicBezTo>
                  <a:cubicBezTo>
                    <a:pt x="11827" y="350573"/>
                    <a:pt x="5477" y="527844"/>
                    <a:pt x="12885" y="612775"/>
                  </a:cubicBezTo>
                  <a:cubicBezTo>
                    <a:pt x="20293" y="697706"/>
                    <a:pt x="38020" y="740171"/>
                    <a:pt x="55748" y="78263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3D8925EA-09D4-454C-81CA-B36312AB2F7B}"/>
                </a:ext>
              </a:extLst>
            </p:cNvPr>
            <p:cNvSpPr/>
            <p:nvPr/>
          </p:nvSpPr>
          <p:spPr>
            <a:xfrm>
              <a:off x="9136705" y="6391244"/>
              <a:ext cx="270570" cy="482963"/>
            </a:xfrm>
            <a:custGeom>
              <a:avLst/>
              <a:gdLst>
                <a:gd name="connsiteX0" fmla="*/ 0 w 311780"/>
                <a:gd name="connsiteY0" fmla="*/ 0 h 556522"/>
                <a:gd name="connsiteX1" fmla="*/ 80962 w 311780"/>
                <a:gd name="connsiteY1" fmla="*/ 255588 h 556522"/>
                <a:gd name="connsiteX2" fmla="*/ 136525 w 311780"/>
                <a:gd name="connsiteY2" fmla="*/ 334963 h 556522"/>
                <a:gd name="connsiteX3" fmla="*/ 296862 w 311780"/>
                <a:gd name="connsiteY3" fmla="*/ 525463 h 556522"/>
                <a:gd name="connsiteX4" fmla="*/ 295275 w 311780"/>
                <a:gd name="connsiteY4" fmla="*/ 554038 h 5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780" h="556522">
                  <a:moveTo>
                    <a:pt x="0" y="0"/>
                  </a:moveTo>
                  <a:cubicBezTo>
                    <a:pt x="29104" y="99880"/>
                    <a:pt x="58208" y="199761"/>
                    <a:pt x="80962" y="255588"/>
                  </a:cubicBezTo>
                  <a:cubicBezTo>
                    <a:pt x="103716" y="311415"/>
                    <a:pt x="100542" y="289984"/>
                    <a:pt x="136525" y="334963"/>
                  </a:cubicBezTo>
                  <a:cubicBezTo>
                    <a:pt x="172508" y="379942"/>
                    <a:pt x="270404" y="488951"/>
                    <a:pt x="296862" y="525463"/>
                  </a:cubicBezTo>
                  <a:cubicBezTo>
                    <a:pt x="323320" y="561975"/>
                    <a:pt x="309297" y="558006"/>
                    <a:pt x="295275" y="554038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E39D679E-94DE-422E-91AA-638646DD085F}"/>
                </a:ext>
              </a:extLst>
            </p:cNvPr>
            <p:cNvSpPr/>
            <p:nvPr/>
          </p:nvSpPr>
          <p:spPr>
            <a:xfrm>
              <a:off x="11668259" y="4650043"/>
              <a:ext cx="277516" cy="1633742"/>
            </a:xfrm>
            <a:custGeom>
              <a:avLst/>
              <a:gdLst>
                <a:gd name="connsiteX0" fmla="*/ 6517 w 319784"/>
                <a:gd name="connsiteY0" fmla="*/ 113040 h 1882573"/>
                <a:gd name="connsiteX1" fmla="*/ 6517 w 319784"/>
                <a:gd name="connsiteY1" fmla="*/ 36840 h 1882573"/>
                <a:gd name="connsiteX2" fmla="*/ 74251 w 319784"/>
                <a:gd name="connsiteY2" fmla="*/ 629506 h 1882573"/>
                <a:gd name="connsiteX3" fmla="*/ 319784 w 319784"/>
                <a:gd name="connsiteY3" fmla="*/ 1882573 h 188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784" h="1882573">
                  <a:moveTo>
                    <a:pt x="6517" y="113040"/>
                  </a:moveTo>
                  <a:cubicBezTo>
                    <a:pt x="872" y="31901"/>
                    <a:pt x="-4772" y="-49238"/>
                    <a:pt x="6517" y="36840"/>
                  </a:cubicBezTo>
                  <a:cubicBezTo>
                    <a:pt x="17806" y="122918"/>
                    <a:pt x="22040" y="321884"/>
                    <a:pt x="74251" y="629506"/>
                  </a:cubicBezTo>
                  <a:cubicBezTo>
                    <a:pt x="126462" y="937128"/>
                    <a:pt x="237940" y="1545317"/>
                    <a:pt x="319784" y="1882573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DD34BF51-97AC-48E8-AC08-66930853713C}"/>
                </a:ext>
              </a:extLst>
            </p:cNvPr>
            <p:cNvSpPr/>
            <p:nvPr/>
          </p:nvSpPr>
          <p:spPr>
            <a:xfrm>
              <a:off x="11482195" y="5144911"/>
              <a:ext cx="353366" cy="1785461"/>
            </a:xfrm>
            <a:custGeom>
              <a:avLst/>
              <a:gdLst>
                <a:gd name="connsiteX0" fmla="*/ 76986 w 407186"/>
                <a:gd name="connsiteY0" fmla="*/ 0 h 2057400"/>
                <a:gd name="connsiteX1" fmla="*/ 786 w 407186"/>
                <a:gd name="connsiteY1" fmla="*/ 508000 h 2057400"/>
                <a:gd name="connsiteX2" fmla="*/ 119319 w 407186"/>
                <a:gd name="connsiteY2" fmla="*/ 1219200 h 2057400"/>
                <a:gd name="connsiteX3" fmla="*/ 407186 w 407186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186" h="2057400">
                  <a:moveTo>
                    <a:pt x="76986" y="0"/>
                  </a:moveTo>
                  <a:cubicBezTo>
                    <a:pt x="35358" y="152400"/>
                    <a:pt x="-6269" y="304800"/>
                    <a:pt x="786" y="508000"/>
                  </a:cubicBezTo>
                  <a:cubicBezTo>
                    <a:pt x="7841" y="711200"/>
                    <a:pt x="51586" y="960967"/>
                    <a:pt x="119319" y="1219200"/>
                  </a:cubicBezTo>
                  <a:cubicBezTo>
                    <a:pt x="187052" y="1477433"/>
                    <a:pt x="297119" y="1767416"/>
                    <a:pt x="407186" y="205740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95789F03-FFA1-4F49-AC6E-95E254982ACF}"/>
                </a:ext>
              </a:extLst>
            </p:cNvPr>
            <p:cNvSpPr/>
            <p:nvPr/>
          </p:nvSpPr>
          <p:spPr>
            <a:xfrm>
              <a:off x="9769048" y="5343296"/>
              <a:ext cx="246088" cy="1547369"/>
            </a:xfrm>
            <a:custGeom>
              <a:avLst/>
              <a:gdLst>
                <a:gd name="connsiteX0" fmla="*/ 196858 w 283569"/>
                <a:gd name="connsiteY0" fmla="*/ 0 h 1783045"/>
                <a:gd name="connsiteX1" fmla="*/ 281525 w 283569"/>
                <a:gd name="connsiteY1" fmla="*/ 330200 h 1783045"/>
                <a:gd name="connsiteX2" fmla="*/ 120658 w 283569"/>
                <a:gd name="connsiteY2" fmla="*/ 1219200 h 1783045"/>
                <a:gd name="connsiteX3" fmla="*/ 10591 w 283569"/>
                <a:gd name="connsiteY3" fmla="*/ 1718733 h 1783045"/>
                <a:gd name="connsiteX4" fmla="*/ 10591 w 283569"/>
                <a:gd name="connsiteY4" fmla="*/ 1761066 h 178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69" h="1783045">
                  <a:moveTo>
                    <a:pt x="196858" y="0"/>
                  </a:moveTo>
                  <a:cubicBezTo>
                    <a:pt x="245541" y="63500"/>
                    <a:pt x="294225" y="127000"/>
                    <a:pt x="281525" y="330200"/>
                  </a:cubicBezTo>
                  <a:cubicBezTo>
                    <a:pt x="268825" y="533400"/>
                    <a:pt x="165814" y="987778"/>
                    <a:pt x="120658" y="1219200"/>
                  </a:cubicBezTo>
                  <a:cubicBezTo>
                    <a:pt x="75502" y="1450622"/>
                    <a:pt x="28936" y="1628422"/>
                    <a:pt x="10591" y="1718733"/>
                  </a:cubicBezTo>
                  <a:cubicBezTo>
                    <a:pt x="-7754" y="1809044"/>
                    <a:pt x="1418" y="1785055"/>
                    <a:pt x="10591" y="1761066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9677E4E3-6157-4486-B57D-40688BDCDAF8}"/>
                </a:ext>
              </a:extLst>
            </p:cNvPr>
            <p:cNvSpPr/>
            <p:nvPr/>
          </p:nvSpPr>
          <p:spPr>
            <a:xfrm>
              <a:off x="10915618" y="4618703"/>
              <a:ext cx="451058" cy="445531"/>
            </a:xfrm>
            <a:custGeom>
              <a:avLst/>
              <a:gdLst>
                <a:gd name="connsiteX0" fmla="*/ 513957 w 519757"/>
                <a:gd name="connsiteY0" fmla="*/ 987 h 513389"/>
                <a:gd name="connsiteX1" fmla="*/ 492790 w 519757"/>
                <a:gd name="connsiteY1" fmla="*/ 115287 h 513389"/>
                <a:gd name="connsiteX2" fmla="*/ 382724 w 519757"/>
                <a:gd name="connsiteY2" fmla="*/ 288854 h 513389"/>
                <a:gd name="connsiteX3" fmla="*/ 230324 w 519757"/>
                <a:gd name="connsiteY3" fmla="*/ 377754 h 513389"/>
                <a:gd name="connsiteX4" fmla="*/ 187990 w 519757"/>
                <a:gd name="connsiteY4" fmla="*/ 449720 h 513389"/>
                <a:gd name="connsiteX5" fmla="*/ 22890 w 519757"/>
                <a:gd name="connsiteY5" fmla="*/ 513220 h 513389"/>
                <a:gd name="connsiteX6" fmla="*/ 14424 w 519757"/>
                <a:gd name="connsiteY6" fmla="*/ 466654 h 513389"/>
                <a:gd name="connsiteX7" fmla="*/ 145657 w 519757"/>
                <a:gd name="connsiteY7" fmla="*/ 415854 h 513389"/>
                <a:gd name="connsiteX8" fmla="*/ 213390 w 519757"/>
                <a:gd name="connsiteY8" fmla="*/ 339654 h 513389"/>
                <a:gd name="connsiteX9" fmla="*/ 408124 w 519757"/>
                <a:gd name="connsiteY9" fmla="*/ 178787 h 513389"/>
                <a:gd name="connsiteX10" fmla="*/ 513957 w 519757"/>
                <a:gd name="connsiteY10" fmla="*/ 987 h 51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9757" h="513389">
                  <a:moveTo>
                    <a:pt x="513957" y="987"/>
                  </a:moveTo>
                  <a:cubicBezTo>
                    <a:pt x="528068" y="-9596"/>
                    <a:pt x="514662" y="67309"/>
                    <a:pt x="492790" y="115287"/>
                  </a:cubicBezTo>
                  <a:cubicBezTo>
                    <a:pt x="470918" y="163265"/>
                    <a:pt x="426468" y="245110"/>
                    <a:pt x="382724" y="288854"/>
                  </a:cubicBezTo>
                  <a:cubicBezTo>
                    <a:pt x="338980" y="332599"/>
                    <a:pt x="262780" y="350943"/>
                    <a:pt x="230324" y="377754"/>
                  </a:cubicBezTo>
                  <a:cubicBezTo>
                    <a:pt x="197868" y="404565"/>
                    <a:pt x="222562" y="427142"/>
                    <a:pt x="187990" y="449720"/>
                  </a:cubicBezTo>
                  <a:cubicBezTo>
                    <a:pt x="153418" y="472298"/>
                    <a:pt x="51818" y="510398"/>
                    <a:pt x="22890" y="513220"/>
                  </a:cubicBezTo>
                  <a:cubicBezTo>
                    <a:pt x="-6038" y="516042"/>
                    <a:pt x="-6037" y="482882"/>
                    <a:pt x="14424" y="466654"/>
                  </a:cubicBezTo>
                  <a:cubicBezTo>
                    <a:pt x="34885" y="450426"/>
                    <a:pt x="112496" y="437021"/>
                    <a:pt x="145657" y="415854"/>
                  </a:cubicBezTo>
                  <a:cubicBezTo>
                    <a:pt x="178818" y="394687"/>
                    <a:pt x="169645" y="379165"/>
                    <a:pt x="213390" y="339654"/>
                  </a:cubicBezTo>
                  <a:cubicBezTo>
                    <a:pt x="257135" y="300143"/>
                    <a:pt x="360852" y="230998"/>
                    <a:pt x="408124" y="178787"/>
                  </a:cubicBezTo>
                  <a:cubicBezTo>
                    <a:pt x="455396" y="126576"/>
                    <a:pt x="499846" y="11570"/>
                    <a:pt x="513957" y="987"/>
                  </a:cubicBezTo>
                  <a:close/>
                </a:path>
              </a:pathLst>
            </a:cu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468DA040-AA0F-43EF-9695-6DF619B9CF84}"/>
                </a:ext>
              </a:extLst>
            </p:cNvPr>
            <p:cNvSpPr/>
            <p:nvPr/>
          </p:nvSpPr>
          <p:spPr>
            <a:xfrm>
              <a:off x="11448732" y="4460882"/>
              <a:ext cx="224267" cy="250978"/>
            </a:xfrm>
            <a:custGeom>
              <a:avLst/>
              <a:gdLst>
                <a:gd name="connsiteX0" fmla="*/ 4421 w 258424"/>
                <a:gd name="connsiteY0" fmla="*/ 1870 h 289204"/>
                <a:gd name="connsiteX1" fmla="*/ 13946 w 258424"/>
                <a:gd name="connsiteY1" fmla="*/ 74895 h 289204"/>
                <a:gd name="connsiteX2" fmla="*/ 39346 w 258424"/>
                <a:gd name="connsiteY2" fmla="*/ 186020 h 289204"/>
                <a:gd name="connsiteX3" fmla="*/ 169521 w 258424"/>
                <a:gd name="connsiteY3" fmla="*/ 214595 h 289204"/>
                <a:gd name="connsiteX4" fmla="*/ 258421 w 258424"/>
                <a:gd name="connsiteY4" fmla="*/ 287620 h 289204"/>
                <a:gd name="connsiteX5" fmla="*/ 166346 w 258424"/>
                <a:gd name="connsiteY5" fmla="*/ 259045 h 289204"/>
                <a:gd name="connsiteX6" fmla="*/ 185396 w 258424"/>
                <a:gd name="connsiteY6" fmla="*/ 192370 h 289204"/>
                <a:gd name="connsiteX7" fmla="*/ 17121 w 258424"/>
                <a:gd name="connsiteY7" fmla="*/ 151095 h 289204"/>
                <a:gd name="connsiteX8" fmla="*/ 4421 w 258424"/>
                <a:gd name="connsiteY8" fmla="*/ 1870 h 28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424" h="289204">
                  <a:moveTo>
                    <a:pt x="4421" y="1870"/>
                  </a:moveTo>
                  <a:cubicBezTo>
                    <a:pt x="3892" y="-10830"/>
                    <a:pt x="8125" y="44203"/>
                    <a:pt x="13946" y="74895"/>
                  </a:cubicBezTo>
                  <a:cubicBezTo>
                    <a:pt x="19767" y="105587"/>
                    <a:pt x="13417" y="162737"/>
                    <a:pt x="39346" y="186020"/>
                  </a:cubicBezTo>
                  <a:cubicBezTo>
                    <a:pt x="65275" y="209303"/>
                    <a:pt x="133009" y="197662"/>
                    <a:pt x="169521" y="214595"/>
                  </a:cubicBezTo>
                  <a:cubicBezTo>
                    <a:pt x="206034" y="231528"/>
                    <a:pt x="258950" y="280212"/>
                    <a:pt x="258421" y="287620"/>
                  </a:cubicBezTo>
                  <a:cubicBezTo>
                    <a:pt x="257892" y="295028"/>
                    <a:pt x="178517" y="274920"/>
                    <a:pt x="166346" y="259045"/>
                  </a:cubicBezTo>
                  <a:cubicBezTo>
                    <a:pt x="154175" y="243170"/>
                    <a:pt x="210267" y="210362"/>
                    <a:pt x="185396" y="192370"/>
                  </a:cubicBezTo>
                  <a:cubicBezTo>
                    <a:pt x="160525" y="174378"/>
                    <a:pt x="46225" y="176495"/>
                    <a:pt x="17121" y="151095"/>
                  </a:cubicBezTo>
                  <a:cubicBezTo>
                    <a:pt x="-11983" y="125695"/>
                    <a:pt x="4950" y="14570"/>
                    <a:pt x="4421" y="18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C80D2AA8-7982-4D55-802B-A8D377065918}"/>
                </a:ext>
              </a:extLst>
            </p:cNvPr>
            <p:cNvSpPr/>
            <p:nvPr/>
          </p:nvSpPr>
          <p:spPr>
            <a:xfrm>
              <a:off x="11598231" y="4628600"/>
              <a:ext cx="201873" cy="764523"/>
            </a:xfrm>
            <a:custGeom>
              <a:avLst/>
              <a:gdLst>
                <a:gd name="connsiteX0" fmla="*/ 427 w 232620"/>
                <a:gd name="connsiteY0" fmla="*/ 2282 h 880965"/>
                <a:gd name="connsiteX1" fmla="*/ 117902 w 232620"/>
                <a:gd name="connsiteY1" fmla="*/ 34032 h 880965"/>
                <a:gd name="connsiteX2" fmla="*/ 51227 w 232620"/>
                <a:gd name="connsiteY2" fmla="*/ 132457 h 880965"/>
                <a:gd name="connsiteX3" fmla="*/ 140127 w 232620"/>
                <a:gd name="connsiteY3" fmla="*/ 256282 h 880965"/>
                <a:gd name="connsiteX4" fmla="*/ 194102 w 232620"/>
                <a:gd name="connsiteY4" fmla="*/ 853182 h 880965"/>
                <a:gd name="connsiteX5" fmla="*/ 184577 w 232620"/>
                <a:gd name="connsiteY5" fmla="*/ 751582 h 880965"/>
                <a:gd name="connsiteX6" fmla="*/ 232202 w 232620"/>
                <a:gd name="connsiteY6" fmla="*/ 478532 h 880965"/>
                <a:gd name="connsiteX7" fmla="*/ 152827 w 232620"/>
                <a:gd name="connsiteY7" fmla="*/ 246757 h 880965"/>
                <a:gd name="connsiteX8" fmla="*/ 79802 w 232620"/>
                <a:gd name="connsiteY8" fmla="*/ 88007 h 880965"/>
                <a:gd name="connsiteX9" fmla="*/ 427 w 232620"/>
                <a:gd name="connsiteY9" fmla="*/ 2282 h 88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620" h="880965">
                  <a:moveTo>
                    <a:pt x="427" y="2282"/>
                  </a:moveTo>
                  <a:cubicBezTo>
                    <a:pt x="6777" y="-6714"/>
                    <a:pt x="109435" y="12336"/>
                    <a:pt x="117902" y="34032"/>
                  </a:cubicBezTo>
                  <a:cubicBezTo>
                    <a:pt x="126369" y="55728"/>
                    <a:pt x="47523" y="95415"/>
                    <a:pt x="51227" y="132457"/>
                  </a:cubicBezTo>
                  <a:cubicBezTo>
                    <a:pt x="54931" y="169499"/>
                    <a:pt x="116315" y="136161"/>
                    <a:pt x="140127" y="256282"/>
                  </a:cubicBezTo>
                  <a:cubicBezTo>
                    <a:pt x="163939" y="376403"/>
                    <a:pt x="186694" y="770632"/>
                    <a:pt x="194102" y="853182"/>
                  </a:cubicBezTo>
                  <a:cubicBezTo>
                    <a:pt x="201510" y="935732"/>
                    <a:pt x="178227" y="814024"/>
                    <a:pt x="184577" y="751582"/>
                  </a:cubicBezTo>
                  <a:cubicBezTo>
                    <a:pt x="190927" y="689140"/>
                    <a:pt x="237494" y="562670"/>
                    <a:pt x="232202" y="478532"/>
                  </a:cubicBezTo>
                  <a:cubicBezTo>
                    <a:pt x="226910" y="394395"/>
                    <a:pt x="178227" y="311845"/>
                    <a:pt x="152827" y="246757"/>
                  </a:cubicBezTo>
                  <a:cubicBezTo>
                    <a:pt x="127427" y="181670"/>
                    <a:pt x="99381" y="127694"/>
                    <a:pt x="79802" y="88007"/>
                  </a:cubicBezTo>
                  <a:cubicBezTo>
                    <a:pt x="60223" y="48320"/>
                    <a:pt x="-5923" y="11278"/>
                    <a:pt x="427" y="228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A084C5CF-8E68-4EA6-9C21-1D3447A8B395}"/>
                </a:ext>
              </a:extLst>
            </p:cNvPr>
            <p:cNvSpPr/>
            <p:nvPr/>
          </p:nvSpPr>
          <p:spPr>
            <a:xfrm>
              <a:off x="11471452" y="4470695"/>
              <a:ext cx="70146" cy="196094"/>
            </a:xfrm>
            <a:custGeom>
              <a:avLst/>
              <a:gdLst>
                <a:gd name="connsiteX0" fmla="*/ 19516 w 80830"/>
                <a:gd name="connsiteY0" fmla="*/ 88 h 225961"/>
                <a:gd name="connsiteX1" fmla="*/ 63966 w 80830"/>
                <a:gd name="connsiteY1" fmla="*/ 123913 h 225961"/>
                <a:gd name="connsiteX2" fmla="*/ 48091 w 80830"/>
                <a:gd name="connsiteY2" fmla="*/ 225513 h 225961"/>
                <a:gd name="connsiteX3" fmla="*/ 79841 w 80830"/>
                <a:gd name="connsiteY3" fmla="*/ 158838 h 225961"/>
                <a:gd name="connsiteX4" fmla="*/ 3641 w 80830"/>
                <a:gd name="connsiteY4" fmla="*/ 104863 h 225961"/>
                <a:gd name="connsiteX5" fmla="*/ 19516 w 80830"/>
                <a:gd name="connsiteY5" fmla="*/ 88 h 2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30" h="225961">
                  <a:moveTo>
                    <a:pt x="19516" y="88"/>
                  </a:moveTo>
                  <a:cubicBezTo>
                    <a:pt x="29570" y="3263"/>
                    <a:pt x="59204" y="86342"/>
                    <a:pt x="63966" y="123913"/>
                  </a:cubicBezTo>
                  <a:cubicBezTo>
                    <a:pt x="68728" y="161484"/>
                    <a:pt x="45445" y="219692"/>
                    <a:pt x="48091" y="225513"/>
                  </a:cubicBezTo>
                  <a:cubicBezTo>
                    <a:pt x="50737" y="231334"/>
                    <a:pt x="87249" y="178946"/>
                    <a:pt x="79841" y="158838"/>
                  </a:cubicBezTo>
                  <a:cubicBezTo>
                    <a:pt x="72433" y="138730"/>
                    <a:pt x="14753" y="129734"/>
                    <a:pt x="3641" y="104863"/>
                  </a:cubicBezTo>
                  <a:cubicBezTo>
                    <a:pt x="-7471" y="79992"/>
                    <a:pt x="9462" y="-3087"/>
                    <a:pt x="19516" y="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C06E02F8-7AB1-4DE0-BDBE-55C0D25AC4AE}"/>
                </a:ext>
              </a:extLst>
            </p:cNvPr>
            <p:cNvSpPr/>
            <p:nvPr/>
          </p:nvSpPr>
          <p:spPr>
            <a:xfrm rot="796537">
              <a:off x="11069574" y="4619571"/>
              <a:ext cx="522264" cy="1275188"/>
            </a:xfrm>
            <a:custGeom>
              <a:avLst/>
              <a:gdLst>
                <a:gd name="connsiteX0" fmla="*/ 760873 w 875603"/>
                <a:gd name="connsiteY0" fmla="*/ 719 h 1469409"/>
                <a:gd name="connsiteX1" fmla="*/ 875173 w 875603"/>
                <a:gd name="connsiteY1" fmla="*/ 127719 h 1469409"/>
                <a:gd name="connsiteX2" fmla="*/ 710073 w 875603"/>
                <a:gd name="connsiteY2" fmla="*/ 407119 h 1469409"/>
                <a:gd name="connsiteX3" fmla="*/ 87773 w 875603"/>
                <a:gd name="connsiteY3" fmla="*/ 1385019 h 1469409"/>
                <a:gd name="connsiteX4" fmla="*/ 33798 w 875603"/>
                <a:gd name="connsiteY4" fmla="*/ 1381844 h 1469409"/>
                <a:gd name="connsiteX5" fmla="*/ 367173 w 875603"/>
                <a:gd name="connsiteY5" fmla="*/ 1067519 h 1469409"/>
                <a:gd name="connsiteX6" fmla="*/ 735473 w 875603"/>
                <a:gd name="connsiteY6" fmla="*/ 530944 h 1469409"/>
                <a:gd name="connsiteX7" fmla="*/ 852948 w 875603"/>
                <a:gd name="connsiteY7" fmla="*/ 178519 h 1469409"/>
                <a:gd name="connsiteX8" fmla="*/ 760873 w 875603"/>
                <a:gd name="connsiteY8" fmla="*/ 719 h 146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5603" h="1469409">
                  <a:moveTo>
                    <a:pt x="760873" y="719"/>
                  </a:moveTo>
                  <a:cubicBezTo>
                    <a:pt x="764577" y="-7748"/>
                    <a:pt x="883640" y="59986"/>
                    <a:pt x="875173" y="127719"/>
                  </a:cubicBezTo>
                  <a:cubicBezTo>
                    <a:pt x="866706" y="195452"/>
                    <a:pt x="841306" y="197569"/>
                    <a:pt x="710073" y="407119"/>
                  </a:cubicBezTo>
                  <a:cubicBezTo>
                    <a:pt x="578840" y="616669"/>
                    <a:pt x="200485" y="1222565"/>
                    <a:pt x="87773" y="1385019"/>
                  </a:cubicBezTo>
                  <a:cubicBezTo>
                    <a:pt x="-24940" y="1547473"/>
                    <a:pt x="-12769" y="1434761"/>
                    <a:pt x="33798" y="1381844"/>
                  </a:cubicBezTo>
                  <a:cubicBezTo>
                    <a:pt x="80365" y="1328927"/>
                    <a:pt x="250227" y="1209336"/>
                    <a:pt x="367173" y="1067519"/>
                  </a:cubicBezTo>
                  <a:cubicBezTo>
                    <a:pt x="484119" y="925702"/>
                    <a:pt x="654511" y="679111"/>
                    <a:pt x="735473" y="530944"/>
                  </a:cubicBezTo>
                  <a:cubicBezTo>
                    <a:pt x="816435" y="382777"/>
                    <a:pt x="842365" y="270594"/>
                    <a:pt x="852948" y="178519"/>
                  </a:cubicBezTo>
                  <a:cubicBezTo>
                    <a:pt x="863531" y="86444"/>
                    <a:pt x="757169" y="9186"/>
                    <a:pt x="760873" y="7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B7A0A5E3-9BEE-4119-9690-78801C6B9E6B}"/>
                </a:ext>
              </a:extLst>
            </p:cNvPr>
            <p:cNvSpPr/>
            <p:nvPr/>
          </p:nvSpPr>
          <p:spPr>
            <a:xfrm>
              <a:off x="11060194" y="5237264"/>
              <a:ext cx="412523" cy="520445"/>
            </a:xfrm>
            <a:custGeom>
              <a:avLst/>
              <a:gdLst>
                <a:gd name="connsiteX0" fmla="*/ 464836 w 475353"/>
                <a:gd name="connsiteY0" fmla="*/ 2590 h 599713"/>
                <a:gd name="connsiteX1" fmla="*/ 401336 w 475353"/>
                <a:gd name="connsiteY1" fmla="*/ 161340 h 599713"/>
                <a:gd name="connsiteX2" fmla="*/ 271161 w 475353"/>
                <a:gd name="connsiteY2" fmla="*/ 253415 h 599713"/>
                <a:gd name="connsiteX3" fmla="*/ 1286 w 475353"/>
                <a:gd name="connsiteY3" fmla="*/ 599490 h 599713"/>
                <a:gd name="connsiteX4" fmla="*/ 182261 w 475353"/>
                <a:gd name="connsiteY4" fmla="*/ 301040 h 599713"/>
                <a:gd name="connsiteX5" fmla="*/ 464836 w 475353"/>
                <a:gd name="connsiteY5" fmla="*/ 2590 h 59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53" h="599713">
                  <a:moveTo>
                    <a:pt x="464836" y="2590"/>
                  </a:moveTo>
                  <a:cubicBezTo>
                    <a:pt x="501349" y="-20693"/>
                    <a:pt x="433615" y="119536"/>
                    <a:pt x="401336" y="161340"/>
                  </a:cubicBezTo>
                  <a:cubicBezTo>
                    <a:pt x="369057" y="203144"/>
                    <a:pt x="337836" y="180390"/>
                    <a:pt x="271161" y="253415"/>
                  </a:cubicBezTo>
                  <a:cubicBezTo>
                    <a:pt x="204486" y="326440"/>
                    <a:pt x="16103" y="591553"/>
                    <a:pt x="1286" y="599490"/>
                  </a:cubicBezTo>
                  <a:cubicBezTo>
                    <a:pt x="-13531" y="607428"/>
                    <a:pt x="102886" y="401582"/>
                    <a:pt x="182261" y="301040"/>
                  </a:cubicBezTo>
                  <a:cubicBezTo>
                    <a:pt x="261636" y="200498"/>
                    <a:pt x="428323" y="25873"/>
                    <a:pt x="464836" y="2590"/>
                  </a:cubicBez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7485D98B-A09C-4DEC-955B-DC6A6E55B9B4}"/>
                </a:ext>
              </a:extLst>
            </p:cNvPr>
            <p:cNvSpPr/>
            <p:nvPr/>
          </p:nvSpPr>
          <p:spPr>
            <a:xfrm>
              <a:off x="9876476" y="5166449"/>
              <a:ext cx="276844" cy="177853"/>
            </a:xfrm>
            <a:custGeom>
              <a:avLst/>
              <a:gdLst>
                <a:gd name="connsiteX0" fmla="*/ 317543 w 319009"/>
                <a:gd name="connsiteY0" fmla="*/ 4815 h 204941"/>
                <a:gd name="connsiteX1" fmla="*/ 127043 w 319009"/>
                <a:gd name="connsiteY1" fmla="*/ 112765 h 204941"/>
                <a:gd name="connsiteX2" fmla="*/ 43 w 319009"/>
                <a:gd name="connsiteY2" fmla="*/ 204840 h 204941"/>
                <a:gd name="connsiteX3" fmla="*/ 139743 w 319009"/>
                <a:gd name="connsiteY3" fmla="*/ 128640 h 204941"/>
                <a:gd name="connsiteX4" fmla="*/ 212768 w 319009"/>
                <a:gd name="connsiteY4" fmla="*/ 30215 h 204941"/>
                <a:gd name="connsiteX5" fmla="*/ 317543 w 319009"/>
                <a:gd name="connsiteY5" fmla="*/ 4815 h 20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009" h="204941">
                  <a:moveTo>
                    <a:pt x="317543" y="4815"/>
                  </a:moveTo>
                  <a:cubicBezTo>
                    <a:pt x="303255" y="18573"/>
                    <a:pt x="179960" y="79428"/>
                    <a:pt x="127043" y="112765"/>
                  </a:cubicBezTo>
                  <a:cubicBezTo>
                    <a:pt x="74126" y="146102"/>
                    <a:pt x="-2074" y="202194"/>
                    <a:pt x="43" y="204840"/>
                  </a:cubicBezTo>
                  <a:cubicBezTo>
                    <a:pt x="2160" y="207486"/>
                    <a:pt x="104289" y="157744"/>
                    <a:pt x="139743" y="128640"/>
                  </a:cubicBezTo>
                  <a:cubicBezTo>
                    <a:pt x="175197" y="99536"/>
                    <a:pt x="187897" y="51382"/>
                    <a:pt x="212768" y="30215"/>
                  </a:cubicBezTo>
                  <a:cubicBezTo>
                    <a:pt x="237639" y="9048"/>
                    <a:pt x="331831" y="-8943"/>
                    <a:pt x="317543" y="48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92AC19AC-0B6B-4799-9E79-83037A22FABF}"/>
                </a:ext>
              </a:extLst>
            </p:cNvPr>
            <p:cNvSpPr/>
            <p:nvPr/>
          </p:nvSpPr>
          <p:spPr>
            <a:xfrm>
              <a:off x="9975615" y="5294243"/>
              <a:ext cx="958949" cy="535022"/>
            </a:xfrm>
            <a:custGeom>
              <a:avLst/>
              <a:gdLst>
                <a:gd name="connsiteX0" fmla="*/ 104 w 1105004"/>
                <a:gd name="connsiteY0" fmla="*/ 432 h 616510"/>
                <a:gd name="connsiteX1" fmla="*/ 295379 w 1105004"/>
                <a:gd name="connsiteY1" fmla="*/ 63932 h 616510"/>
                <a:gd name="connsiteX2" fmla="*/ 476354 w 1105004"/>
                <a:gd name="connsiteY2" fmla="*/ 197282 h 616510"/>
                <a:gd name="connsiteX3" fmla="*/ 1003404 w 1105004"/>
                <a:gd name="connsiteY3" fmla="*/ 305232 h 616510"/>
                <a:gd name="connsiteX4" fmla="*/ 1073254 w 1105004"/>
                <a:gd name="connsiteY4" fmla="*/ 511607 h 616510"/>
                <a:gd name="connsiteX5" fmla="*/ 1105004 w 1105004"/>
                <a:gd name="connsiteY5" fmla="*/ 616382 h 616510"/>
                <a:gd name="connsiteX6" fmla="*/ 1073254 w 1105004"/>
                <a:gd name="connsiteY6" fmla="*/ 492557 h 616510"/>
                <a:gd name="connsiteX7" fmla="*/ 1031979 w 1105004"/>
                <a:gd name="connsiteY7" fmla="*/ 336982 h 616510"/>
                <a:gd name="connsiteX8" fmla="*/ 660504 w 1105004"/>
                <a:gd name="connsiteY8" fmla="*/ 308407 h 616510"/>
                <a:gd name="connsiteX9" fmla="*/ 266804 w 1105004"/>
                <a:gd name="connsiteY9" fmla="*/ 92507 h 616510"/>
                <a:gd name="connsiteX10" fmla="*/ 104 w 1105004"/>
                <a:gd name="connsiteY10" fmla="*/ 432 h 6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5004" h="616510">
                  <a:moveTo>
                    <a:pt x="104" y="432"/>
                  </a:moveTo>
                  <a:cubicBezTo>
                    <a:pt x="4866" y="-4330"/>
                    <a:pt x="216004" y="31124"/>
                    <a:pt x="295379" y="63932"/>
                  </a:cubicBezTo>
                  <a:cubicBezTo>
                    <a:pt x="374754" y="96740"/>
                    <a:pt x="358350" y="157065"/>
                    <a:pt x="476354" y="197282"/>
                  </a:cubicBezTo>
                  <a:cubicBezTo>
                    <a:pt x="594358" y="237499"/>
                    <a:pt x="903921" y="252845"/>
                    <a:pt x="1003404" y="305232"/>
                  </a:cubicBezTo>
                  <a:cubicBezTo>
                    <a:pt x="1102887" y="357619"/>
                    <a:pt x="1056321" y="459749"/>
                    <a:pt x="1073254" y="511607"/>
                  </a:cubicBezTo>
                  <a:cubicBezTo>
                    <a:pt x="1090187" y="563465"/>
                    <a:pt x="1105004" y="619557"/>
                    <a:pt x="1105004" y="616382"/>
                  </a:cubicBezTo>
                  <a:cubicBezTo>
                    <a:pt x="1105004" y="613207"/>
                    <a:pt x="1085425" y="539124"/>
                    <a:pt x="1073254" y="492557"/>
                  </a:cubicBezTo>
                  <a:cubicBezTo>
                    <a:pt x="1061083" y="445990"/>
                    <a:pt x="1100771" y="367674"/>
                    <a:pt x="1031979" y="336982"/>
                  </a:cubicBezTo>
                  <a:cubicBezTo>
                    <a:pt x="963187" y="306290"/>
                    <a:pt x="788033" y="349153"/>
                    <a:pt x="660504" y="308407"/>
                  </a:cubicBezTo>
                  <a:cubicBezTo>
                    <a:pt x="532975" y="267661"/>
                    <a:pt x="378987" y="138545"/>
                    <a:pt x="266804" y="92507"/>
                  </a:cubicBezTo>
                  <a:cubicBezTo>
                    <a:pt x="154621" y="46470"/>
                    <a:pt x="-4658" y="5194"/>
                    <a:pt x="104" y="432"/>
                  </a:cubicBez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78406E23-2D85-428E-B681-6BEE48F9560A}"/>
                </a:ext>
              </a:extLst>
            </p:cNvPr>
            <p:cNvSpPr/>
            <p:nvPr/>
          </p:nvSpPr>
          <p:spPr>
            <a:xfrm>
              <a:off x="10336486" y="5390874"/>
              <a:ext cx="201400" cy="81640"/>
            </a:xfrm>
            <a:custGeom>
              <a:avLst/>
              <a:gdLst>
                <a:gd name="connsiteX0" fmla="*/ 195 w 232075"/>
                <a:gd name="connsiteY0" fmla="*/ 209 h 94074"/>
                <a:gd name="connsiteX1" fmla="*/ 101795 w 232075"/>
                <a:gd name="connsiteY1" fmla="*/ 79584 h 94074"/>
                <a:gd name="connsiteX2" fmla="*/ 231970 w 232075"/>
                <a:gd name="connsiteY2" fmla="*/ 92284 h 94074"/>
                <a:gd name="connsiteX3" fmla="*/ 79570 w 232075"/>
                <a:gd name="connsiteY3" fmla="*/ 57359 h 94074"/>
                <a:gd name="connsiteX4" fmla="*/ 195 w 232075"/>
                <a:gd name="connsiteY4" fmla="*/ 209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075" h="94074">
                  <a:moveTo>
                    <a:pt x="195" y="209"/>
                  </a:moveTo>
                  <a:cubicBezTo>
                    <a:pt x="3899" y="3913"/>
                    <a:pt x="63166" y="64238"/>
                    <a:pt x="101795" y="79584"/>
                  </a:cubicBezTo>
                  <a:cubicBezTo>
                    <a:pt x="140424" y="94930"/>
                    <a:pt x="235674" y="95988"/>
                    <a:pt x="231970" y="92284"/>
                  </a:cubicBezTo>
                  <a:cubicBezTo>
                    <a:pt x="228266" y="88580"/>
                    <a:pt x="112907" y="71646"/>
                    <a:pt x="79570" y="57359"/>
                  </a:cubicBezTo>
                  <a:cubicBezTo>
                    <a:pt x="46233" y="43072"/>
                    <a:pt x="-3509" y="-3495"/>
                    <a:pt x="195" y="2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7A2BA467-8A63-4475-B0E7-1C78836EDEA8}"/>
                </a:ext>
              </a:extLst>
            </p:cNvPr>
            <p:cNvSpPr/>
            <p:nvPr/>
          </p:nvSpPr>
          <p:spPr>
            <a:xfrm>
              <a:off x="10763993" y="5583692"/>
              <a:ext cx="185401" cy="234491"/>
            </a:xfrm>
            <a:custGeom>
              <a:avLst/>
              <a:gdLst>
                <a:gd name="connsiteX0" fmla="*/ 12401 w 213639"/>
                <a:gd name="connsiteY0" fmla="*/ 273 h 270206"/>
                <a:gd name="connsiteX1" fmla="*/ 161626 w 213639"/>
                <a:gd name="connsiteY1" fmla="*/ 79648 h 270206"/>
                <a:gd name="connsiteX2" fmla="*/ 164801 w 213639"/>
                <a:gd name="connsiteY2" fmla="*/ 114573 h 270206"/>
                <a:gd name="connsiteX3" fmla="*/ 212426 w 213639"/>
                <a:gd name="connsiteY3" fmla="*/ 159023 h 270206"/>
                <a:gd name="connsiteX4" fmla="*/ 199726 w 213639"/>
                <a:gd name="connsiteY4" fmla="*/ 270148 h 270206"/>
                <a:gd name="connsiteX5" fmla="*/ 202901 w 213639"/>
                <a:gd name="connsiteY5" fmla="*/ 143148 h 270206"/>
                <a:gd name="connsiteX6" fmla="*/ 164801 w 213639"/>
                <a:gd name="connsiteY6" fmla="*/ 89173 h 270206"/>
                <a:gd name="connsiteX7" fmla="*/ 25101 w 213639"/>
                <a:gd name="connsiteY7" fmla="*/ 54248 h 270206"/>
                <a:gd name="connsiteX8" fmla="*/ 12401 w 213639"/>
                <a:gd name="connsiteY8" fmla="*/ 273 h 27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39" h="270206">
                  <a:moveTo>
                    <a:pt x="12401" y="273"/>
                  </a:moveTo>
                  <a:cubicBezTo>
                    <a:pt x="35155" y="4506"/>
                    <a:pt x="136226" y="60598"/>
                    <a:pt x="161626" y="79648"/>
                  </a:cubicBezTo>
                  <a:cubicBezTo>
                    <a:pt x="187026" y="98698"/>
                    <a:pt x="156334" y="101344"/>
                    <a:pt x="164801" y="114573"/>
                  </a:cubicBezTo>
                  <a:cubicBezTo>
                    <a:pt x="173268" y="127802"/>
                    <a:pt x="206605" y="133094"/>
                    <a:pt x="212426" y="159023"/>
                  </a:cubicBezTo>
                  <a:cubicBezTo>
                    <a:pt x="218247" y="184952"/>
                    <a:pt x="201314" y="272794"/>
                    <a:pt x="199726" y="270148"/>
                  </a:cubicBezTo>
                  <a:cubicBezTo>
                    <a:pt x="198139" y="267502"/>
                    <a:pt x="208722" y="173311"/>
                    <a:pt x="202901" y="143148"/>
                  </a:cubicBezTo>
                  <a:cubicBezTo>
                    <a:pt x="197080" y="112985"/>
                    <a:pt x="194434" y="103990"/>
                    <a:pt x="164801" y="89173"/>
                  </a:cubicBezTo>
                  <a:cubicBezTo>
                    <a:pt x="135168" y="74356"/>
                    <a:pt x="49443" y="66419"/>
                    <a:pt x="25101" y="54248"/>
                  </a:cubicBezTo>
                  <a:cubicBezTo>
                    <a:pt x="759" y="42077"/>
                    <a:pt x="-10353" y="-3960"/>
                    <a:pt x="12401" y="2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917EC666-B176-4263-8FDC-33CEA7214BDE}"/>
                </a:ext>
              </a:extLst>
            </p:cNvPr>
            <p:cNvSpPr/>
            <p:nvPr/>
          </p:nvSpPr>
          <p:spPr>
            <a:xfrm>
              <a:off x="11478064" y="4730578"/>
              <a:ext cx="186064" cy="918121"/>
            </a:xfrm>
            <a:custGeom>
              <a:avLst/>
              <a:gdLst>
                <a:gd name="connsiteX0" fmla="*/ 208747 w 214403"/>
                <a:gd name="connsiteY0" fmla="*/ 5423 h 1057957"/>
                <a:gd name="connsiteX1" fmla="*/ 119847 w 214403"/>
                <a:gd name="connsiteY1" fmla="*/ 221323 h 1057957"/>
                <a:gd name="connsiteX2" fmla="*/ 15072 w 214403"/>
                <a:gd name="connsiteY2" fmla="*/ 627723 h 1057957"/>
                <a:gd name="connsiteX3" fmla="*/ 34122 w 214403"/>
                <a:gd name="connsiteY3" fmla="*/ 1046823 h 1057957"/>
                <a:gd name="connsiteX4" fmla="*/ 2372 w 214403"/>
                <a:gd name="connsiteY4" fmla="*/ 903948 h 1057957"/>
                <a:gd name="connsiteX5" fmla="*/ 110322 w 214403"/>
                <a:gd name="connsiteY5" fmla="*/ 551523 h 1057957"/>
                <a:gd name="connsiteX6" fmla="*/ 56347 w 214403"/>
                <a:gd name="connsiteY6" fmla="*/ 281648 h 1057957"/>
                <a:gd name="connsiteX7" fmla="*/ 192872 w 214403"/>
                <a:gd name="connsiteY7" fmla="*/ 81623 h 1057957"/>
                <a:gd name="connsiteX8" fmla="*/ 208747 w 214403"/>
                <a:gd name="connsiteY8" fmla="*/ 5423 h 105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403" h="1057957">
                  <a:moveTo>
                    <a:pt x="208747" y="5423"/>
                  </a:moveTo>
                  <a:cubicBezTo>
                    <a:pt x="196576" y="28706"/>
                    <a:pt x="152126" y="117606"/>
                    <a:pt x="119847" y="221323"/>
                  </a:cubicBezTo>
                  <a:cubicBezTo>
                    <a:pt x="87568" y="325040"/>
                    <a:pt x="29359" y="490140"/>
                    <a:pt x="15072" y="627723"/>
                  </a:cubicBezTo>
                  <a:cubicBezTo>
                    <a:pt x="785" y="765306"/>
                    <a:pt x="36239" y="1000786"/>
                    <a:pt x="34122" y="1046823"/>
                  </a:cubicBezTo>
                  <a:cubicBezTo>
                    <a:pt x="32005" y="1092860"/>
                    <a:pt x="-10328" y="986498"/>
                    <a:pt x="2372" y="903948"/>
                  </a:cubicBezTo>
                  <a:cubicBezTo>
                    <a:pt x="15072" y="821398"/>
                    <a:pt x="101326" y="655240"/>
                    <a:pt x="110322" y="551523"/>
                  </a:cubicBezTo>
                  <a:cubicBezTo>
                    <a:pt x="119318" y="447806"/>
                    <a:pt x="42589" y="359965"/>
                    <a:pt x="56347" y="281648"/>
                  </a:cubicBezTo>
                  <a:cubicBezTo>
                    <a:pt x="70105" y="203331"/>
                    <a:pt x="173293" y="124486"/>
                    <a:pt x="192872" y="81623"/>
                  </a:cubicBezTo>
                  <a:cubicBezTo>
                    <a:pt x="212451" y="38761"/>
                    <a:pt x="220918" y="-17860"/>
                    <a:pt x="208747" y="54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D34A7B64-21C9-4C29-A234-E65A07A77DAC}"/>
                </a:ext>
              </a:extLst>
            </p:cNvPr>
            <p:cNvSpPr/>
            <p:nvPr/>
          </p:nvSpPr>
          <p:spPr>
            <a:xfrm>
              <a:off x="11656484" y="4775123"/>
              <a:ext cx="535516" cy="2152649"/>
            </a:xfrm>
            <a:custGeom>
              <a:avLst/>
              <a:gdLst>
                <a:gd name="connsiteX0" fmla="*/ 3152 w 617079"/>
                <a:gd name="connsiteY0" fmla="*/ 1083 h 2480513"/>
                <a:gd name="connsiteX1" fmla="*/ 109832 w 617079"/>
                <a:gd name="connsiteY1" fmla="*/ 316043 h 2480513"/>
                <a:gd name="connsiteX2" fmla="*/ 140312 w 617079"/>
                <a:gd name="connsiteY2" fmla="*/ 702123 h 2480513"/>
                <a:gd name="connsiteX3" fmla="*/ 211432 w 617079"/>
                <a:gd name="connsiteY3" fmla="*/ 1210123 h 2480513"/>
                <a:gd name="connsiteX4" fmla="*/ 287632 w 617079"/>
                <a:gd name="connsiteY4" fmla="*/ 1545403 h 2480513"/>
                <a:gd name="connsiteX5" fmla="*/ 500992 w 617079"/>
                <a:gd name="connsiteY5" fmla="*/ 1961963 h 2480513"/>
                <a:gd name="connsiteX6" fmla="*/ 612752 w 617079"/>
                <a:gd name="connsiteY6" fmla="*/ 2388683 h 2480513"/>
                <a:gd name="connsiteX7" fmla="*/ 536552 w 617079"/>
                <a:gd name="connsiteY7" fmla="*/ 2480123 h 2480513"/>
                <a:gd name="connsiteX8" fmla="*/ 612752 w 617079"/>
                <a:gd name="connsiteY8" fmla="*/ 2373443 h 2480513"/>
                <a:gd name="connsiteX9" fmla="*/ 577192 w 617079"/>
                <a:gd name="connsiteY9" fmla="*/ 2266763 h 2480513"/>
                <a:gd name="connsiteX10" fmla="*/ 328272 w 617079"/>
                <a:gd name="connsiteY10" fmla="*/ 1707963 h 2480513"/>
                <a:gd name="connsiteX11" fmla="*/ 246992 w 617079"/>
                <a:gd name="connsiteY11" fmla="*/ 1382843 h 2480513"/>
                <a:gd name="connsiteX12" fmla="*/ 119992 w 617079"/>
                <a:gd name="connsiteY12" fmla="*/ 869763 h 2480513"/>
                <a:gd name="connsiteX13" fmla="*/ 165712 w 617079"/>
                <a:gd name="connsiteY13" fmla="*/ 554803 h 2480513"/>
                <a:gd name="connsiteX14" fmla="*/ 38712 w 617079"/>
                <a:gd name="connsiteY14" fmla="*/ 224603 h 2480513"/>
                <a:gd name="connsiteX15" fmla="*/ 3152 w 617079"/>
                <a:gd name="connsiteY15" fmla="*/ 1083 h 248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079" h="2480513">
                  <a:moveTo>
                    <a:pt x="3152" y="1083"/>
                  </a:moveTo>
                  <a:cubicBezTo>
                    <a:pt x="15005" y="16323"/>
                    <a:pt x="86972" y="199203"/>
                    <a:pt x="109832" y="316043"/>
                  </a:cubicBezTo>
                  <a:cubicBezTo>
                    <a:pt x="132692" y="432883"/>
                    <a:pt x="123379" y="553110"/>
                    <a:pt x="140312" y="702123"/>
                  </a:cubicBezTo>
                  <a:cubicBezTo>
                    <a:pt x="157245" y="851136"/>
                    <a:pt x="186879" y="1069576"/>
                    <a:pt x="211432" y="1210123"/>
                  </a:cubicBezTo>
                  <a:cubicBezTo>
                    <a:pt x="235985" y="1350670"/>
                    <a:pt x="239372" y="1420096"/>
                    <a:pt x="287632" y="1545403"/>
                  </a:cubicBezTo>
                  <a:cubicBezTo>
                    <a:pt x="335892" y="1670710"/>
                    <a:pt x="446805" y="1821416"/>
                    <a:pt x="500992" y="1961963"/>
                  </a:cubicBezTo>
                  <a:cubicBezTo>
                    <a:pt x="555179" y="2102510"/>
                    <a:pt x="606825" y="2302323"/>
                    <a:pt x="612752" y="2388683"/>
                  </a:cubicBezTo>
                  <a:cubicBezTo>
                    <a:pt x="618679" y="2475043"/>
                    <a:pt x="536552" y="2482663"/>
                    <a:pt x="536552" y="2480123"/>
                  </a:cubicBezTo>
                  <a:cubicBezTo>
                    <a:pt x="536552" y="2477583"/>
                    <a:pt x="605979" y="2409003"/>
                    <a:pt x="612752" y="2373443"/>
                  </a:cubicBezTo>
                  <a:cubicBezTo>
                    <a:pt x="619525" y="2337883"/>
                    <a:pt x="624605" y="2377676"/>
                    <a:pt x="577192" y="2266763"/>
                  </a:cubicBezTo>
                  <a:cubicBezTo>
                    <a:pt x="529779" y="2155850"/>
                    <a:pt x="383305" y="1855283"/>
                    <a:pt x="328272" y="1707963"/>
                  </a:cubicBezTo>
                  <a:cubicBezTo>
                    <a:pt x="273239" y="1560643"/>
                    <a:pt x="281705" y="1522543"/>
                    <a:pt x="246992" y="1382843"/>
                  </a:cubicBezTo>
                  <a:cubicBezTo>
                    <a:pt x="212279" y="1243143"/>
                    <a:pt x="133539" y="1007770"/>
                    <a:pt x="119992" y="869763"/>
                  </a:cubicBezTo>
                  <a:cubicBezTo>
                    <a:pt x="106445" y="731756"/>
                    <a:pt x="179259" y="662330"/>
                    <a:pt x="165712" y="554803"/>
                  </a:cubicBezTo>
                  <a:cubicBezTo>
                    <a:pt x="152165" y="447276"/>
                    <a:pt x="62419" y="314350"/>
                    <a:pt x="38712" y="224603"/>
                  </a:cubicBezTo>
                  <a:cubicBezTo>
                    <a:pt x="15005" y="134856"/>
                    <a:pt x="-8701" y="-14157"/>
                    <a:pt x="3152" y="10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EEE0C322-4697-4B96-BF98-5929297AC44F}"/>
                </a:ext>
              </a:extLst>
            </p:cNvPr>
            <p:cNvSpPr/>
            <p:nvPr/>
          </p:nvSpPr>
          <p:spPr>
            <a:xfrm>
              <a:off x="11491487" y="5595303"/>
              <a:ext cx="399124" cy="1421117"/>
            </a:xfrm>
            <a:custGeom>
              <a:avLst/>
              <a:gdLst>
                <a:gd name="connsiteX0" fmla="*/ 30719 w 459913"/>
                <a:gd name="connsiteY0" fmla="*/ 864 h 1637564"/>
                <a:gd name="connsiteX1" fmla="*/ 10399 w 459913"/>
                <a:gd name="connsiteY1" fmla="*/ 493624 h 1637564"/>
                <a:gd name="connsiteX2" fmla="*/ 208519 w 459913"/>
                <a:gd name="connsiteY2" fmla="*/ 808584 h 1637564"/>
                <a:gd name="connsiteX3" fmla="*/ 223759 w 459913"/>
                <a:gd name="connsiteY3" fmla="*/ 1220064 h 1637564"/>
                <a:gd name="connsiteX4" fmla="*/ 457439 w 459913"/>
                <a:gd name="connsiteY4" fmla="*/ 1611224 h 1637564"/>
                <a:gd name="connsiteX5" fmla="*/ 340599 w 459913"/>
                <a:gd name="connsiteY5" fmla="*/ 1540104 h 1637564"/>
                <a:gd name="connsiteX6" fmla="*/ 244079 w 459913"/>
                <a:gd name="connsiteY6" fmla="*/ 1042264 h 1637564"/>
                <a:gd name="connsiteX7" fmla="*/ 56119 w 459913"/>
                <a:gd name="connsiteY7" fmla="*/ 392024 h 1637564"/>
                <a:gd name="connsiteX8" fmla="*/ 30719 w 459913"/>
                <a:gd name="connsiteY8" fmla="*/ 864 h 163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913" h="1637564">
                  <a:moveTo>
                    <a:pt x="30719" y="864"/>
                  </a:moveTo>
                  <a:cubicBezTo>
                    <a:pt x="23099" y="17797"/>
                    <a:pt x="-19234" y="359004"/>
                    <a:pt x="10399" y="493624"/>
                  </a:cubicBezTo>
                  <a:cubicBezTo>
                    <a:pt x="40032" y="628244"/>
                    <a:pt x="172959" y="687511"/>
                    <a:pt x="208519" y="808584"/>
                  </a:cubicBezTo>
                  <a:cubicBezTo>
                    <a:pt x="244079" y="929657"/>
                    <a:pt x="182272" y="1086291"/>
                    <a:pt x="223759" y="1220064"/>
                  </a:cubicBezTo>
                  <a:cubicBezTo>
                    <a:pt x="265246" y="1353837"/>
                    <a:pt x="437966" y="1557884"/>
                    <a:pt x="457439" y="1611224"/>
                  </a:cubicBezTo>
                  <a:cubicBezTo>
                    <a:pt x="476912" y="1664564"/>
                    <a:pt x="376159" y="1634931"/>
                    <a:pt x="340599" y="1540104"/>
                  </a:cubicBezTo>
                  <a:cubicBezTo>
                    <a:pt x="305039" y="1445277"/>
                    <a:pt x="291492" y="1233610"/>
                    <a:pt x="244079" y="1042264"/>
                  </a:cubicBezTo>
                  <a:cubicBezTo>
                    <a:pt x="196666" y="850918"/>
                    <a:pt x="96759" y="564744"/>
                    <a:pt x="56119" y="392024"/>
                  </a:cubicBezTo>
                  <a:cubicBezTo>
                    <a:pt x="15479" y="219304"/>
                    <a:pt x="38339" y="-16069"/>
                    <a:pt x="30719" y="8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2799E198-B72D-4D79-B296-932E713693C5}"/>
                </a:ext>
              </a:extLst>
            </p:cNvPr>
            <p:cNvSpPr/>
            <p:nvPr/>
          </p:nvSpPr>
          <p:spPr>
            <a:xfrm>
              <a:off x="10667272" y="5540891"/>
              <a:ext cx="164656" cy="539607"/>
            </a:xfrm>
            <a:custGeom>
              <a:avLst/>
              <a:gdLst>
                <a:gd name="connsiteX0" fmla="*/ 35588 w 189734"/>
                <a:gd name="connsiteY0" fmla="*/ 2603 h 621793"/>
                <a:gd name="connsiteX1" fmla="*/ 172748 w 189734"/>
                <a:gd name="connsiteY1" fmla="*/ 307403 h 621793"/>
                <a:gd name="connsiteX2" fmla="*/ 28 w 189734"/>
                <a:gd name="connsiteY2" fmla="*/ 617283 h 621793"/>
                <a:gd name="connsiteX3" fmla="*/ 187988 w 189734"/>
                <a:gd name="connsiteY3" fmla="*/ 469963 h 621793"/>
                <a:gd name="connsiteX4" fmla="*/ 91468 w 189734"/>
                <a:gd name="connsiteY4" fmla="*/ 175323 h 621793"/>
                <a:gd name="connsiteX5" fmla="*/ 35588 w 189734"/>
                <a:gd name="connsiteY5" fmla="*/ 2603 h 62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34" h="621793">
                  <a:moveTo>
                    <a:pt x="35588" y="2603"/>
                  </a:moveTo>
                  <a:cubicBezTo>
                    <a:pt x="49135" y="24616"/>
                    <a:pt x="178675" y="204956"/>
                    <a:pt x="172748" y="307403"/>
                  </a:cubicBezTo>
                  <a:cubicBezTo>
                    <a:pt x="166821" y="409850"/>
                    <a:pt x="-2512" y="590190"/>
                    <a:pt x="28" y="617283"/>
                  </a:cubicBezTo>
                  <a:cubicBezTo>
                    <a:pt x="2568" y="644376"/>
                    <a:pt x="172748" y="543623"/>
                    <a:pt x="187988" y="469963"/>
                  </a:cubicBezTo>
                  <a:cubicBezTo>
                    <a:pt x="203228" y="396303"/>
                    <a:pt x="114328" y="247290"/>
                    <a:pt x="91468" y="175323"/>
                  </a:cubicBezTo>
                  <a:cubicBezTo>
                    <a:pt x="68608" y="103356"/>
                    <a:pt x="22041" y="-19410"/>
                    <a:pt x="35588" y="26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B537E632-2395-4E7A-85A1-E049BD086116}"/>
                </a:ext>
              </a:extLst>
            </p:cNvPr>
            <p:cNvSpPr/>
            <p:nvPr/>
          </p:nvSpPr>
          <p:spPr>
            <a:xfrm>
              <a:off x="10432360" y="6064779"/>
              <a:ext cx="288609" cy="858303"/>
            </a:xfrm>
            <a:custGeom>
              <a:avLst/>
              <a:gdLst>
                <a:gd name="connsiteX0" fmla="*/ 265639 w 332566"/>
                <a:gd name="connsiteY0" fmla="*/ 3443 h 989029"/>
                <a:gd name="connsiteX1" fmla="*/ 265639 w 332566"/>
                <a:gd name="connsiteY1" fmla="*/ 232043 h 989029"/>
                <a:gd name="connsiteX2" fmla="*/ 97999 w 332566"/>
                <a:gd name="connsiteY2" fmla="*/ 597803 h 989029"/>
                <a:gd name="connsiteX3" fmla="*/ 11639 w 332566"/>
                <a:gd name="connsiteY3" fmla="*/ 801003 h 989029"/>
                <a:gd name="connsiteX4" fmla="*/ 37039 w 332566"/>
                <a:gd name="connsiteY4" fmla="*/ 988963 h 989029"/>
                <a:gd name="connsiteX5" fmla="*/ 16719 w 332566"/>
                <a:gd name="connsiteY5" fmla="*/ 780683 h 989029"/>
                <a:gd name="connsiteX6" fmla="*/ 321519 w 332566"/>
                <a:gd name="connsiteY6" fmla="*/ 404763 h 989029"/>
                <a:gd name="connsiteX7" fmla="*/ 265639 w 332566"/>
                <a:gd name="connsiteY7" fmla="*/ 3443 h 98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66" h="989029">
                  <a:moveTo>
                    <a:pt x="265639" y="3443"/>
                  </a:moveTo>
                  <a:cubicBezTo>
                    <a:pt x="256326" y="-25344"/>
                    <a:pt x="293579" y="132983"/>
                    <a:pt x="265639" y="232043"/>
                  </a:cubicBezTo>
                  <a:cubicBezTo>
                    <a:pt x="237699" y="331103"/>
                    <a:pt x="140332" y="502976"/>
                    <a:pt x="97999" y="597803"/>
                  </a:cubicBezTo>
                  <a:cubicBezTo>
                    <a:pt x="55666" y="692630"/>
                    <a:pt x="21799" y="735810"/>
                    <a:pt x="11639" y="801003"/>
                  </a:cubicBezTo>
                  <a:cubicBezTo>
                    <a:pt x="1479" y="866196"/>
                    <a:pt x="36192" y="992350"/>
                    <a:pt x="37039" y="988963"/>
                  </a:cubicBezTo>
                  <a:cubicBezTo>
                    <a:pt x="37886" y="985576"/>
                    <a:pt x="-30694" y="878050"/>
                    <a:pt x="16719" y="780683"/>
                  </a:cubicBezTo>
                  <a:cubicBezTo>
                    <a:pt x="64132" y="683316"/>
                    <a:pt x="280032" y="532610"/>
                    <a:pt x="321519" y="404763"/>
                  </a:cubicBezTo>
                  <a:cubicBezTo>
                    <a:pt x="363006" y="276916"/>
                    <a:pt x="274952" y="32230"/>
                    <a:pt x="265639" y="344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6E303CEB-4B16-4FB4-A7A9-68DE521BC989}"/>
                </a:ext>
              </a:extLst>
            </p:cNvPr>
            <p:cNvSpPr/>
            <p:nvPr/>
          </p:nvSpPr>
          <p:spPr>
            <a:xfrm>
              <a:off x="9826355" y="5182277"/>
              <a:ext cx="241390" cy="219801"/>
            </a:xfrm>
            <a:custGeom>
              <a:avLst/>
              <a:gdLst>
                <a:gd name="connsiteX0" fmla="*/ 278143 w 278155"/>
                <a:gd name="connsiteY0" fmla="*/ 4356 h 253278"/>
                <a:gd name="connsiteX1" fmla="*/ 191783 w 278155"/>
                <a:gd name="connsiteY1" fmla="*/ 232956 h 253278"/>
                <a:gd name="connsiteX2" fmla="*/ 8903 w 278155"/>
                <a:gd name="connsiteY2" fmla="*/ 238036 h 253278"/>
                <a:gd name="connsiteX3" fmla="*/ 49543 w 278155"/>
                <a:gd name="connsiteY3" fmla="*/ 197396 h 253278"/>
                <a:gd name="connsiteX4" fmla="*/ 232423 w 278155"/>
                <a:gd name="connsiteY4" fmla="*/ 151676 h 253278"/>
                <a:gd name="connsiteX5" fmla="*/ 186703 w 278155"/>
                <a:gd name="connsiteY5" fmla="*/ 85636 h 253278"/>
                <a:gd name="connsiteX6" fmla="*/ 278143 w 278155"/>
                <a:gd name="connsiteY6" fmla="*/ 4356 h 25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55" h="253278">
                  <a:moveTo>
                    <a:pt x="278143" y="4356"/>
                  </a:moveTo>
                  <a:cubicBezTo>
                    <a:pt x="278990" y="28909"/>
                    <a:pt x="236656" y="194009"/>
                    <a:pt x="191783" y="232956"/>
                  </a:cubicBezTo>
                  <a:cubicBezTo>
                    <a:pt x="146910" y="271903"/>
                    <a:pt x="32610" y="243963"/>
                    <a:pt x="8903" y="238036"/>
                  </a:cubicBezTo>
                  <a:cubicBezTo>
                    <a:pt x="-14804" y="232109"/>
                    <a:pt x="12290" y="211789"/>
                    <a:pt x="49543" y="197396"/>
                  </a:cubicBezTo>
                  <a:cubicBezTo>
                    <a:pt x="86796" y="183003"/>
                    <a:pt x="209563" y="170303"/>
                    <a:pt x="232423" y="151676"/>
                  </a:cubicBezTo>
                  <a:cubicBezTo>
                    <a:pt x="255283" y="133049"/>
                    <a:pt x="177390" y="105109"/>
                    <a:pt x="186703" y="85636"/>
                  </a:cubicBezTo>
                  <a:cubicBezTo>
                    <a:pt x="196016" y="66163"/>
                    <a:pt x="277296" y="-20197"/>
                    <a:pt x="278143" y="43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857BF218-E8FC-4793-B42A-3BF05060F713}"/>
                </a:ext>
              </a:extLst>
            </p:cNvPr>
            <p:cNvSpPr/>
            <p:nvPr/>
          </p:nvSpPr>
          <p:spPr>
            <a:xfrm>
              <a:off x="10011484" y="5344651"/>
              <a:ext cx="521630" cy="71039"/>
            </a:xfrm>
            <a:custGeom>
              <a:avLst/>
              <a:gdLst>
                <a:gd name="connsiteX0" fmla="*/ 3857 w 601078"/>
                <a:gd name="connsiteY0" fmla="*/ 132 h 81859"/>
                <a:gd name="connsiteX1" fmla="*/ 196897 w 601078"/>
                <a:gd name="connsiteY1" fmla="*/ 45852 h 81859"/>
                <a:gd name="connsiteX2" fmla="*/ 598217 w 601078"/>
                <a:gd name="connsiteY2" fmla="*/ 81412 h 81859"/>
                <a:gd name="connsiteX3" fmla="*/ 359457 w 601078"/>
                <a:gd name="connsiteY3" fmla="*/ 61092 h 81859"/>
                <a:gd name="connsiteX4" fmla="*/ 3857 w 601078"/>
                <a:gd name="connsiteY4" fmla="*/ 132 h 8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078" h="81859">
                  <a:moveTo>
                    <a:pt x="3857" y="132"/>
                  </a:moveTo>
                  <a:cubicBezTo>
                    <a:pt x="-23236" y="-2408"/>
                    <a:pt x="97837" y="32305"/>
                    <a:pt x="196897" y="45852"/>
                  </a:cubicBezTo>
                  <a:cubicBezTo>
                    <a:pt x="295957" y="59399"/>
                    <a:pt x="598217" y="81412"/>
                    <a:pt x="598217" y="81412"/>
                  </a:cubicBezTo>
                  <a:cubicBezTo>
                    <a:pt x="625310" y="83952"/>
                    <a:pt x="453437" y="75485"/>
                    <a:pt x="359457" y="61092"/>
                  </a:cubicBezTo>
                  <a:cubicBezTo>
                    <a:pt x="265477" y="46699"/>
                    <a:pt x="30950" y="2672"/>
                    <a:pt x="3857" y="1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46887CAC-F280-407F-9453-9FB71741989A}"/>
                </a:ext>
              </a:extLst>
            </p:cNvPr>
            <p:cNvSpPr/>
            <p:nvPr/>
          </p:nvSpPr>
          <p:spPr>
            <a:xfrm>
              <a:off x="9701776" y="5394744"/>
              <a:ext cx="404154" cy="1525422"/>
            </a:xfrm>
            <a:custGeom>
              <a:avLst/>
              <a:gdLst>
                <a:gd name="connsiteX0" fmla="*/ 320096 w 465710"/>
                <a:gd name="connsiteY0" fmla="*/ 8449 h 1757755"/>
                <a:gd name="connsiteX1" fmla="*/ 386136 w 465710"/>
                <a:gd name="connsiteY1" fmla="*/ 313249 h 1757755"/>
                <a:gd name="connsiteX2" fmla="*/ 299776 w 465710"/>
                <a:gd name="connsiteY2" fmla="*/ 485969 h 1757755"/>
                <a:gd name="connsiteX3" fmla="*/ 228656 w 465710"/>
                <a:gd name="connsiteY3" fmla="*/ 866969 h 1757755"/>
                <a:gd name="connsiteX4" fmla="*/ 284536 w 465710"/>
                <a:gd name="connsiteY4" fmla="*/ 1105729 h 1757755"/>
                <a:gd name="connsiteX5" fmla="*/ 106736 w 465710"/>
                <a:gd name="connsiteY5" fmla="*/ 1334329 h 1757755"/>
                <a:gd name="connsiteX6" fmla="*/ 56 w 465710"/>
                <a:gd name="connsiteY6" fmla="*/ 1491809 h 1757755"/>
                <a:gd name="connsiteX7" fmla="*/ 91496 w 465710"/>
                <a:gd name="connsiteY7" fmla="*/ 1745809 h 1757755"/>
                <a:gd name="connsiteX8" fmla="*/ 61016 w 465710"/>
                <a:gd name="connsiteY8" fmla="*/ 1695009 h 1757755"/>
                <a:gd name="connsiteX9" fmla="*/ 182936 w 465710"/>
                <a:gd name="connsiteY9" fmla="*/ 1507049 h 1757755"/>
                <a:gd name="connsiteX10" fmla="*/ 40696 w 465710"/>
                <a:gd name="connsiteY10" fmla="*/ 1349569 h 1757755"/>
                <a:gd name="connsiteX11" fmla="*/ 457256 w 465710"/>
                <a:gd name="connsiteY11" fmla="*/ 679009 h 1757755"/>
                <a:gd name="connsiteX12" fmla="*/ 320096 w 465710"/>
                <a:gd name="connsiteY12" fmla="*/ 8449 h 175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5710" h="1757755">
                  <a:moveTo>
                    <a:pt x="320096" y="8449"/>
                  </a:moveTo>
                  <a:cubicBezTo>
                    <a:pt x="308243" y="-52511"/>
                    <a:pt x="389523" y="233662"/>
                    <a:pt x="386136" y="313249"/>
                  </a:cubicBezTo>
                  <a:cubicBezTo>
                    <a:pt x="382749" y="392836"/>
                    <a:pt x="326023" y="393682"/>
                    <a:pt x="299776" y="485969"/>
                  </a:cubicBezTo>
                  <a:cubicBezTo>
                    <a:pt x="273529" y="578256"/>
                    <a:pt x="231196" y="763676"/>
                    <a:pt x="228656" y="866969"/>
                  </a:cubicBezTo>
                  <a:cubicBezTo>
                    <a:pt x="226116" y="970262"/>
                    <a:pt x="304856" y="1027836"/>
                    <a:pt x="284536" y="1105729"/>
                  </a:cubicBezTo>
                  <a:cubicBezTo>
                    <a:pt x="264216" y="1183622"/>
                    <a:pt x="154149" y="1269982"/>
                    <a:pt x="106736" y="1334329"/>
                  </a:cubicBezTo>
                  <a:cubicBezTo>
                    <a:pt x="59323" y="1398676"/>
                    <a:pt x="2596" y="1423229"/>
                    <a:pt x="56" y="1491809"/>
                  </a:cubicBezTo>
                  <a:cubicBezTo>
                    <a:pt x="-2484" y="1560389"/>
                    <a:pt x="81336" y="1711942"/>
                    <a:pt x="91496" y="1745809"/>
                  </a:cubicBezTo>
                  <a:cubicBezTo>
                    <a:pt x="101656" y="1779676"/>
                    <a:pt x="45776" y="1734802"/>
                    <a:pt x="61016" y="1695009"/>
                  </a:cubicBezTo>
                  <a:cubicBezTo>
                    <a:pt x="76256" y="1655216"/>
                    <a:pt x="186323" y="1564622"/>
                    <a:pt x="182936" y="1507049"/>
                  </a:cubicBezTo>
                  <a:cubicBezTo>
                    <a:pt x="179549" y="1449476"/>
                    <a:pt x="-5024" y="1487576"/>
                    <a:pt x="40696" y="1349569"/>
                  </a:cubicBezTo>
                  <a:cubicBezTo>
                    <a:pt x="86416" y="1211562"/>
                    <a:pt x="408996" y="904222"/>
                    <a:pt x="457256" y="679009"/>
                  </a:cubicBezTo>
                  <a:cubicBezTo>
                    <a:pt x="505516" y="453796"/>
                    <a:pt x="331949" y="69409"/>
                    <a:pt x="320096" y="84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4351ECC0-3FC9-4E1E-AE0D-D4FDB4D3AF4B}"/>
                </a:ext>
              </a:extLst>
            </p:cNvPr>
            <p:cNvSpPr/>
            <p:nvPr/>
          </p:nvSpPr>
          <p:spPr>
            <a:xfrm>
              <a:off x="9874995" y="4288511"/>
              <a:ext cx="458742" cy="458274"/>
            </a:xfrm>
            <a:custGeom>
              <a:avLst/>
              <a:gdLst>
                <a:gd name="connsiteX0" fmla="*/ 525624 w 528612"/>
                <a:gd name="connsiteY0" fmla="*/ 470 h 528072"/>
                <a:gd name="connsiteX1" fmla="*/ 309724 w 528612"/>
                <a:gd name="connsiteY1" fmla="*/ 248120 h 528072"/>
                <a:gd name="connsiteX2" fmla="*/ 4924 w 528612"/>
                <a:gd name="connsiteY2" fmla="*/ 527520 h 528072"/>
                <a:gd name="connsiteX3" fmla="*/ 150974 w 528612"/>
                <a:gd name="connsiteY3" fmla="*/ 311620 h 528072"/>
                <a:gd name="connsiteX4" fmla="*/ 525624 w 528612"/>
                <a:gd name="connsiteY4" fmla="*/ 470 h 5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612" h="528072">
                  <a:moveTo>
                    <a:pt x="525624" y="470"/>
                  </a:moveTo>
                  <a:cubicBezTo>
                    <a:pt x="552082" y="-10113"/>
                    <a:pt x="396507" y="160278"/>
                    <a:pt x="309724" y="248120"/>
                  </a:cubicBezTo>
                  <a:cubicBezTo>
                    <a:pt x="222941" y="335962"/>
                    <a:pt x="31382" y="516937"/>
                    <a:pt x="4924" y="527520"/>
                  </a:cubicBezTo>
                  <a:cubicBezTo>
                    <a:pt x="-21534" y="538103"/>
                    <a:pt x="63132" y="394170"/>
                    <a:pt x="150974" y="311620"/>
                  </a:cubicBezTo>
                  <a:cubicBezTo>
                    <a:pt x="238816" y="229070"/>
                    <a:pt x="499166" y="11053"/>
                    <a:pt x="525624" y="4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0E3E0BBD-3CEB-4EE4-B4E6-544702199154}"/>
                </a:ext>
              </a:extLst>
            </p:cNvPr>
            <p:cNvSpPr/>
            <p:nvPr/>
          </p:nvSpPr>
          <p:spPr>
            <a:xfrm>
              <a:off x="9374193" y="4597386"/>
              <a:ext cx="522539" cy="562711"/>
            </a:xfrm>
            <a:custGeom>
              <a:avLst/>
              <a:gdLst>
                <a:gd name="connsiteX0" fmla="*/ 601052 w 602126"/>
                <a:gd name="connsiteY0" fmla="*/ 151 h 648416"/>
                <a:gd name="connsiteX1" fmla="*/ 442302 w 602126"/>
                <a:gd name="connsiteY1" fmla="*/ 216051 h 648416"/>
                <a:gd name="connsiteX2" fmla="*/ 188302 w 602126"/>
                <a:gd name="connsiteY2" fmla="*/ 349401 h 648416"/>
                <a:gd name="connsiteX3" fmla="*/ 61302 w 602126"/>
                <a:gd name="connsiteY3" fmla="*/ 438301 h 648416"/>
                <a:gd name="connsiteX4" fmla="*/ 4152 w 602126"/>
                <a:gd name="connsiteY4" fmla="*/ 647851 h 648416"/>
                <a:gd name="connsiteX5" fmla="*/ 169252 w 602126"/>
                <a:gd name="connsiteY5" fmla="*/ 368451 h 648416"/>
                <a:gd name="connsiteX6" fmla="*/ 366102 w 602126"/>
                <a:gd name="connsiteY6" fmla="*/ 184301 h 648416"/>
                <a:gd name="connsiteX7" fmla="*/ 601052 w 602126"/>
                <a:gd name="connsiteY7" fmla="*/ 151 h 64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126" h="648416">
                  <a:moveTo>
                    <a:pt x="601052" y="151"/>
                  </a:moveTo>
                  <a:cubicBezTo>
                    <a:pt x="613752" y="5443"/>
                    <a:pt x="511094" y="157843"/>
                    <a:pt x="442302" y="216051"/>
                  </a:cubicBezTo>
                  <a:cubicBezTo>
                    <a:pt x="373510" y="274259"/>
                    <a:pt x="251802" y="312359"/>
                    <a:pt x="188302" y="349401"/>
                  </a:cubicBezTo>
                  <a:cubicBezTo>
                    <a:pt x="124802" y="386443"/>
                    <a:pt x="91994" y="388559"/>
                    <a:pt x="61302" y="438301"/>
                  </a:cubicBezTo>
                  <a:cubicBezTo>
                    <a:pt x="30610" y="488043"/>
                    <a:pt x="-13840" y="659493"/>
                    <a:pt x="4152" y="647851"/>
                  </a:cubicBezTo>
                  <a:cubicBezTo>
                    <a:pt x="22144" y="636209"/>
                    <a:pt x="108927" y="445709"/>
                    <a:pt x="169252" y="368451"/>
                  </a:cubicBezTo>
                  <a:cubicBezTo>
                    <a:pt x="229577" y="291193"/>
                    <a:pt x="293077" y="239334"/>
                    <a:pt x="366102" y="184301"/>
                  </a:cubicBezTo>
                  <a:cubicBezTo>
                    <a:pt x="439127" y="129268"/>
                    <a:pt x="588352" y="-5141"/>
                    <a:pt x="601052" y="15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C0E7A8FE-64DE-4531-8071-DB40C9AF3B8D}"/>
                </a:ext>
              </a:extLst>
            </p:cNvPr>
            <p:cNvSpPr/>
            <p:nvPr/>
          </p:nvSpPr>
          <p:spPr>
            <a:xfrm>
              <a:off x="9173532" y="5097067"/>
              <a:ext cx="221234" cy="425110"/>
            </a:xfrm>
            <a:custGeom>
              <a:avLst/>
              <a:gdLst>
                <a:gd name="connsiteX0" fmla="*/ 254310 w 254929"/>
                <a:gd name="connsiteY0" fmla="*/ 817 h 489857"/>
                <a:gd name="connsiteX1" fmla="*/ 140010 w 254929"/>
                <a:gd name="connsiteY1" fmla="*/ 267517 h 489857"/>
                <a:gd name="connsiteX2" fmla="*/ 310 w 254929"/>
                <a:gd name="connsiteY2" fmla="*/ 489767 h 489857"/>
                <a:gd name="connsiteX3" fmla="*/ 101910 w 254929"/>
                <a:gd name="connsiteY3" fmla="*/ 242117 h 489857"/>
                <a:gd name="connsiteX4" fmla="*/ 89210 w 254929"/>
                <a:gd name="connsiteY4" fmla="*/ 184967 h 489857"/>
                <a:gd name="connsiteX5" fmla="*/ 254310 w 254929"/>
                <a:gd name="connsiteY5" fmla="*/ 817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929" h="489857">
                  <a:moveTo>
                    <a:pt x="254310" y="817"/>
                  </a:moveTo>
                  <a:cubicBezTo>
                    <a:pt x="262777" y="14575"/>
                    <a:pt x="182343" y="186025"/>
                    <a:pt x="140010" y="267517"/>
                  </a:cubicBezTo>
                  <a:cubicBezTo>
                    <a:pt x="97677" y="349009"/>
                    <a:pt x="6660" y="494000"/>
                    <a:pt x="310" y="489767"/>
                  </a:cubicBezTo>
                  <a:cubicBezTo>
                    <a:pt x="-6040" y="485534"/>
                    <a:pt x="87093" y="292917"/>
                    <a:pt x="101910" y="242117"/>
                  </a:cubicBezTo>
                  <a:cubicBezTo>
                    <a:pt x="116727" y="191317"/>
                    <a:pt x="62752" y="218834"/>
                    <a:pt x="89210" y="184967"/>
                  </a:cubicBezTo>
                  <a:cubicBezTo>
                    <a:pt x="115668" y="151100"/>
                    <a:pt x="245843" y="-12941"/>
                    <a:pt x="254310" y="8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E0FDA3E9-3E8A-4197-A14A-1761B6179342}"/>
                </a:ext>
              </a:extLst>
            </p:cNvPr>
            <p:cNvSpPr/>
            <p:nvPr/>
          </p:nvSpPr>
          <p:spPr>
            <a:xfrm>
              <a:off x="9128880" y="5218302"/>
              <a:ext cx="181165" cy="528508"/>
            </a:xfrm>
            <a:custGeom>
              <a:avLst/>
              <a:gdLst>
                <a:gd name="connsiteX0" fmla="*/ 197928 w 208758"/>
                <a:gd name="connsiteY0" fmla="*/ 14915 h 609004"/>
                <a:gd name="connsiteX1" fmla="*/ 185228 w 208758"/>
                <a:gd name="connsiteY1" fmla="*/ 78415 h 609004"/>
                <a:gd name="connsiteX2" fmla="*/ 7428 w 208758"/>
                <a:gd name="connsiteY2" fmla="*/ 567365 h 609004"/>
                <a:gd name="connsiteX3" fmla="*/ 32828 w 208758"/>
                <a:gd name="connsiteY3" fmla="*/ 573715 h 609004"/>
                <a:gd name="connsiteX4" fmla="*/ 26478 w 208758"/>
                <a:gd name="connsiteY4" fmla="*/ 491165 h 609004"/>
                <a:gd name="connsiteX5" fmla="*/ 102678 w 208758"/>
                <a:gd name="connsiteY5" fmla="*/ 224465 h 609004"/>
                <a:gd name="connsiteX6" fmla="*/ 197928 w 208758"/>
                <a:gd name="connsiteY6" fmla="*/ 14915 h 60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758" h="609004">
                  <a:moveTo>
                    <a:pt x="197928" y="14915"/>
                  </a:moveTo>
                  <a:cubicBezTo>
                    <a:pt x="211686" y="-9427"/>
                    <a:pt x="216978" y="-13660"/>
                    <a:pt x="185228" y="78415"/>
                  </a:cubicBezTo>
                  <a:cubicBezTo>
                    <a:pt x="153478" y="170490"/>
                    <a:pt x="32828" y="484815"/>
                    <a:pt x="7428" y="567365"/>
                  </a:cubicBezTo>
                  <a:cubicBezTo>
                    <a:pt x="-17972" y="649915"/>
                    <a:pt x="29653" y="586415"/>
                    <a:pt x="32828" y="573715"/>
                  </a:cubicBezTo>
                  <a:cubicBezTo>
                    <a:pt x="36003" y="561015"/>
                    <a:pt x="14836" y="549373"/>
                    <a:pt x="26478" y="491165"/>
                  </a:cubicBezTo>
                  <a:cubicBezTo>
                    <a:pt x="38120" y="432957"/>
                    <a:pt x="78336" y="299607"/>
                    <a:pt x="102678" y="224465"/>
                  </a:cubicBezTo>
                  <a:cubicBezTo>
                    <a:pt x="127020" y="149323"/>
                    <a:pt x="184170" y="39257"/>
                    <a:pt x="197928" y="149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D4F0B0DB-E083-4BAB-B9CF-900C71D40C74}"/>
                </a:ext>
              </a:extLst>
            </p:cNvPr>
            <p:cNvSpPr/>
            <p:nvPr/>
          </p:nvSpPr>
          <p:spPr>
            <a:xfrm>
              <a:off x="9201250" y="5471152"/>
              <a:ext cx="73563" cy="362424"/>
            </a:xfrm>
            <a:custGeom>
              <a:avLst/>
              <a:gdLst>
                <a:gd name="connsiteX0" fmla="*/ 82786 w 84767"/>
                <a:gd name="connsiteY0" fmla="*/ 9304 h 417624"/>
                <a:gd name="connsiteX1" fmla="*/ 236 w 84767"/>
                <a:gd name="connsiteY1" fmla="*/ 415704 h 417624"/>
                <a:gd name="connsiteX2" fmla="*/ 57386 w 84767"/>
                <a:gd name="connsiteY2" fmla="*/ 155354 h 417624"/>
                <a:gd name="connsiteX3" fmla="*/ 82786 w 84767"/>
                <a:gd name="connsiteY3" fmla="*/ 9304 h 41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67" h="417624">
                  <a:moveTo>
                    <a:pt x="82786" y="9304"/>
                  </a:moveTo>
                  <a:cubicBezTo>
                    <a:pt x="73261" y="52696"/>
                    <a:pt x="4469" y="391362"/>
                    <a:pt x="236" y="415704"/>
                  </a:cubicBezTo>
                  <a:cubicBezTo>
                    <a:pt x="-3997" y="440046"/>
                    <a:pt x="49978" y="226262"/>
                    <a:pt x="57386" y="155354"/>
                  </a:cubicBezTo>
                  <a:cubicBezTo>
                    <a:pt x="64794" y="84446"/>
                    <a:pt x="92311" y="-34088"/>
                    <a:pt x="82786" y="93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F37370B3-5C9A-4D1C-AB68-63208DC7659C}"/>
                </a:ext>
              </a:extLst>
            </p:cNvPr>
            <p:cNvSpPr/>
            <p:nvPr/>
          </p:nvSpPr>
          <p:spPr>
            <a:xfrm>
              <a:off x="8980807" y="5676075"/>
              <a:ext cx="267742" cy="228338"/>
            </a:xfrm>
            <a:custGeom>
              <a:avLst/>
              <a:gdLst>
                <a:gd name="connsiteX0" fmla="*/ 305054 w 308521"/>
                <a:gd name="connsiteY0" fmla="*/ 46219 h 263116"/>
                <a:gd name="connsiteX1" fmla="*/ 190754 w 308521"/>
                <a:gd name="connsiteY1" fmla="*/ 147819 h 263116"/>
                <a:gd name="connsiteX2" fmla="*/ 254 w 308521"/>
                <a:gd name="connsiteY2" fmla="*/ 262119 h 263116"/>
                <a:gd name="connsiteX3" fmla="*/ 152654 w 308521"/>
                <a:gd name="connsiteY3" fmla="*/ 192269 h 263116"/>
                <a:gd name="connsiteX4" fmla="*/ 266954 w 308521"/>
                <a:gd name="connsiteY4" fmla="*/ 8119 h 263116"/>
                <a:gd name="connsiteX5" fmla="*/ 305054 w 308521"/>
                <a:gd name="connsiteY5" fmla="*/ 46219 h 26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521" h="263116">
                  <a:moveTo>
                    <a:pt x="305054" y="46219"/>
                  </a:moveTo>
                  <a:cubicBezTo>
                    <a:pt x="292354" y="69502"/>
                    <a:pt x="241554" y="111836"/>
                    <a:pt x="190754" y="147819"/>
                  </a:cubicBezTo>
                  <a:cubicBezTo>
                    <a:pt x="139954" y="183802"/>
                    <a:pt x="6604" y="254711"/>
                    <a:pt x="254" y="262119"/>
                  </a:cubicBezTo>
                  <a:cubicBezTo>
                    <a:pt x="-6096" y="269527"/>
                    <a:pt x="108204" y="234602"/>
                    <a:pt x="152654" y="192269"/>
                  </a:cubicBezTo>
                  <a:cubicBezTo>
                    <a:pt x="197104" y="149936"/>
                    <a:pt x="240496" y="33519"/>
                    <a:pt x="266954" y="8119"/>
                  </a:cubicBezTo>
                  <a:cubicBezTo>
                    <a:pt x="293412" y="-17281"/>
                    <a:pt x="317754" y="22936"/>
                    <a:pt x="305054" y="46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ADECEFE5-1951-4CBB-B937-2E06A77094D2}"/>
                </a:ext>
              </a:extLst>
            </p:cNvPr>
            <p:cNvSpPr/>
            <p:nvPr/>
          </p:nvSpPr>
          <p:spPr>
            <a:xfrm>
              <a:off x="9025113" y="5863179"/>
              <a:ext cx="363932" cy="1076606"/>
            </a:xfrm>
            <a:custGeom>
              <a:avLst/>
              <a:gdLst>
                <a:gd name="connsiteX0" fmla="*/ 0 w 419362"/>
                <a:gd name="connsiteY0" fmla="*/ 8418 h 1240581"/>
                <a:gd name="connsiteX1" fmla="*/ 82550 w 419362"/>
                <a:gd name="connsiteY1" fmla="*/ 116368 h 1240581"/>
                <a:gd name="connsiteX2" fmla="*/ 114300 w 419362"/>
                <a:gd name="connsiteY2" fmla="*/ 313218 h 1240581"/>
                <a:gd name="connsiteX3" fmla="*/ 127000 w 419362"/>
                <a:gd name="connsiteY3" fmla="*/ 567218 h 1240581"/>
                <a:gd name="connsiteX4" fmla="*/ 146050 w 419362"/>
                <a:gd name="connsiteY4" fmla="*/ 802168 h 1240581"/>
                <a:gd name="connsiteX5" fmla="*/ 330200 w 419362"/>
                <a:gd name="connsiteY5" fmla="*/ 1145068 h 1240581"/>
                <a:gd name="connsiteX6" fmla="*/ 419100 w 419362"/>
                <a:gd name="connsiteY6" fmla="*/ 1233968 h 1240581"/>
                <a:gd name="connsiteX7" fmla="*/ 304800 w 419362"/>
                <a:gd name="connsiteY7" fmla="*/ 1005368 h 1240581"/>
                <a:gd name="connsiteX8" fmla="*/ 177800 w 419362"/>
                <a:gd name="connsiteY8" fmla="*/ 605318 h 1240581"/>
                <a:gd name="connsiteX9" fmla="*/ 82550 w 419362"/>
                <a:gd name="connsiteY9" fmla="*/ 338618 h 1240581"/>
                <a:gd name="connsiteX10" fmla="*/ 0 w 419362"/>
                <a:gd name="connsiteY10" fmla="*/ 8418 h 124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362" h="1240581">
                  <a:moveTo>
                    <a:pt x="0" y="8418"/>
                  </a:moveTo>
                  <a:cubicBezTo>
                    <a:pt x="0" y="-28624"/>
                    <a:pt x="63500" y="65568"/>
                    <a:pt x="82550" y="116368"/>
                  </a:cubicBezTo>
                  <a:cubicBezTo>
                    <a:pt x="101600" y="167168"/>
                    <a:pt x="106892" y="238076"/>
                    <a:pt x="114300" y="313218"/>
                  </a:cubicBezTo>
                  <a:cubicBezTo>
                    <a:pt x="121708" y="388360"/>
                    <a:pt x="121708" y="485726"/>
                    <a:pt x="127000" y="567218"/>
                  </a:cubicBezTo>
                  <a:cubicBezTo>
                    <a:pt x="132292" y="648710"/>
                    <a:pt x="112183" y="705860"/>
                    <a:pt x="146050" y="802168"/>
                  </a:cubicBezTo>
                  <a:cubicBezTo>
                    <a:pt x="179917" y="898476"/>
                    <a:pt x="284692" y="1073101"/>
                    <a:pt x="330200" y="1145068"/>
                  </a:cubicBezTo>
                  <a:cubicBezTo>
                    <a:pt x="375708" y="1217035"/>
                    <a:pt x="423333" y="1257251"/>
                    <a:pt x="419100" y="1233968"/>
                  </a:cubicBezTo>
                  <a:cubicBezTo>
                    <a:pt x="414867" y="1210685"/>
                    <a:pt x="345017" y="1110143"/>
                    <a:pt x="304800" y="1005368"/>
                  </a:cubicBezTo>
                  <a:cubicBezTo>
                    <a:pt x="264583" y="900593"/>
                    <a:pt x="214842" y="716443"/>
                    <a:pt x="177800" y="605318"/>
                  </a:cubicBezTo>
                  <a:cubicBezTo>
                    <a:pt x="140758" y="494193"/>
                    <a:pt x="105833" y="433868"/>
                    <a:pt x="82550" y="338618"/>
                  </a:cubicBezTo>
                  <a:cubicBezTo>
                    <a:pt x="59267" y="243368"/>
                    <a:pt x="0" y="45460"/>
                    <a:pt x="0" y="84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406A8BF7-F4E1-4C6B-9A38-2B0743AA3E3E}"/>
                </a:ext>
              </a:extLst>
            </p:cNvPr>
            <p:cNvSpPr/>
            <p:nvPr/>
          </p:nvSpPr>
          <p:spPr>
            <a:xfrm>
              <a:off x="10980622" y="4572265"/>
              <a:ext cx="547708" cy="1115364"/>
            </a:xfrm>
            <a:custGeom>
              <a:avLst/>
              <a:gdLst>
                <a:gd name="connsiteX0" fmla="*/ 515253 w 631128"/>
                <a:gd name="connsiteY0" fmla="*/ 3698 h 1285242"/>
                <a:gd name="connsiteX1" fmla="*/ 540653 w 631128"/>
                <a:gd name="connsiteY1" fmla="*/ 111648 h 1285242"/>
                <a:gd name="connsiteX2" fmla="*/ 629553 w 631128"/>
                <a:gd name="connsiteY2" fmla="*/ 181498 h 1285242"/>
                <a:gd name="connsiteX3" fmla="*/ 591453 w 631128"/>
                <a:gd name="connsiteY3" fmla="*/ 327548 h 1285242"/>
                <a:gd name="connsiteX4" fmla="*/ 515253 w 631128"/>
                <a:gd name="connsiteY4" fmla="*/ 537098 h 1285242"/>
                <a:gd name="connsiteX5" fmla="*/ 229503 w 631128"/>
                <a:gd name="connsiteY5" fmla="*/ 994298 h 1285242"/>
                <a:gd name="connsiteX6" fmla="*/ 19953 w 631128"/>
                <a:gd name="connsiteY6" fmla="*/ 1280048 h 1285242"/>
                <a:gd name="connsiteX7" fmla="*/ 51703 w 631128"/>
                <a:gd name="connsiteY7" fmla="*/ 1133998 h 1285242"/>
                <a:gd name="connsiteX8" fmla="*/ 400953 w 631128"/>
                <a:gd name="connsiteY8" fmla="*/ 600598 h 1285242"/>
                <a:gd name="connsiteX9" fmla="*/ 432703 w 631128"/>
                <a:gd name="connsiteY9" fmla="*/ 346598 h 1285242"/>
                <a:gd name="connsiteX10" fmla="*/ 534303 w 631128"/>
                <a:gd name="connsiteY10" fmla="*/ 257698 h 1285242"/>
                <a:gd name="connsiteX11" fmla="*/ 515253 w 631128"/>
                <a:gd name="connsiteY11" fmla="*/ 3698 h 128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128" h="1285242">
                  <a:moveTo>
                    <a:pt x="515253" y="3698"/>
                  </a:moveTo>
                  <a:cubicBezTo>
                    <a:pt x="516311" y="-20644"/>
                    <a:pt x="521603" y="82015"/>
                    <a:pt x="540653" y="111648"/>
                  </a:cubicBezTo>
                  <a:cubicBezTo>
                    <a:pt x="559703" y="141281"/>
                    <a:pt x="621086" y="145515"/>
                    <a:pt x="629553" y="181498"/>
                  </a:cubicBezTo>
                  <a:cubicBezTo>
                    <a:pt x="638020" y="217481"/>
                    <a:pt x="610503" y="268281"/>
                    <a:pt x="591453" y="327548"/>
                  </a:cubicBezTo>
                  <a:cubicBezTo>
                    <a:pt x="572403" y="386815"/>
                    <a:pt x="575578" y="425973"/>
                    <a:pt x="515253" y="537098"/>
                  </a:cubicBezTo>
                  <a:cubicBezTo>
                    <a:pt x="454928" y="648223"/>
                    <a:pt x="312053" y="870473"/>
                    <a:pt x="229503" y="994298"/>
                  </a:cubicBezTo>
                  <a:cubicBezTo>
                    <a:pt x="146953" y="1118123"/>
                    <a:pt x="49586" y="1256765"/>
                    <a:pt x="19953" y="1280048"/>
                  </a:cubicBezTo>
                  <a:cubicBezTo>
                    <a:pt x="-9680" y="1303331"/>
                    <a:pt x="-11797" y="1247240"/>
                    <a:pt x="51703" y="1133998"/>
                  </a:cubicBezTo>
                  <a:cubicBezTo>
                    <a:pt x="115203" y="1020756"/>
                    <a:pt x="337453" y="731831"/>
                    <a:pt x="400953" y="600598"/>
                  </a:cubicBezTo>
                  <a:cubicBezTo>
                    <a:pt x="464453" y="469365"/>
                    <a:pt x="410478" y="403748"/>
                    <a:pt x="432703" y="346598"/>
                  </a:cubicBezTo>
                  <a:cubicBezTo>
                    <a:pt x="454928" y="289448"/>
                    <a:pt x="521603" y="307440"/>
                    <a:pt x="534303" y="257698"/>
                  </a:cubicBezTo>
                  <a:cubicBezTo>
                    <a:pt x="547003" y="207956"/>
                    <a:pt x="514195" y="28040"/>
                    <a:pt x="515253" y="3698"/>
                  </a:cubicBezTo>
                  <a:close/>
                </a:path>
              </a:pathLst>
            </a:cu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10B06BB1-6D6E-4708-B474-F1DD7AE14967}"/>
                </a:ext>
              </a:extLst>
            </p:cNvPr>
            <p:cNvSpPr/>
            <p:nvPr/>
          </p:nvSpPr>
          <p:spPr>
            <a:xfrm>
              <a:off x="10130091" y="5093448"/>
              <a:ext cx="893884" cy="435931"/>
            </a:xfrm>
            <a:custGeom>
              <a:avLst/>
              <a:gdLst>
                <a:gd name="connsiteX0" fmla="*/ 866676 w 1030029"/>
                <a:gd name="connsiteY0" fmla="*/ 35 h 502326"/>
                <a:gd name="connsiteX1" fmla="*/ 803176 w 1030029"/>
                <a:gd name="connsiteY1" fmla="*/ 127035 h 502326"/>
                <a:gd name="connsiteX2" fmla="*/ 1012726 w 1030029"/>
                <a:gd name="connsiteY2" fmla="*/ 311185 h 502326"/>
                <a:gd name="connsiteX3" fmla="*/ 1012726 w 1030029"/>
                <a:gd name="connsiteY3" fmla="*/ 457235 h 502326"/>
                <a:gd name="connsiteX4" fmla="*/ 968276 w 1030029"/>
                <a:gd name="connsiteY4" fmla="*/ 501685 h 502326"/>
                <a:gd name="connsiteX5" fmla="*/ 790476 w 1030029"/>
                <a:gd name="connsiteY5" fmla="*/ 431835 h 502326"/>
                <a:gd name="connsiteX6" fmla="*/ 511076 w 1030029"/>
                <a:gd name="connsiteY6" fmla="*/ 393735 h 502326"/>
                <a:gd name="connsiteX7" fmla="*/ 15776 w 1030029"/>
                <a:gd name="connsiteY7" fmla="*/ 228635 h 502326"/>
                <a:gd name="connsiteX8" fmla="*/ 117376 w 1030029"/>
                <a:gd name="connsiteY8" fmla="*/ 209585 h 502326"/>
                <a:gd name="connsiteX9" fmla="*/ 60226 w 1030029"/>
                <a:gd name="connsiteY9" fmla="*/ 127035 h 502326"/>
                <a:gd name="connsiteX10" fmla="*/ 225326 w 1030029"/>
                <a:gd name="connsiteY10" fmla="*/ 152435 h 502326"/>
                <a:gd name="connsiteX11" fmla="*/ 492026 w 1030029"/>
                <a:gd name="connsiteY11" fmla="*/ 114335 h 502326"/>
                <a:gd name="connsiteX12" fmla="*/ 866676 w 1030029"/>
                <a:gd name="connsiteY12" fmla="*/ 35 h 50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029" h="502326">
                  <a:moveTo>
                    <a:pt x="866676" y="35"/>
                  </a:moveTo>
                  <a:cubicBezTo>
                    <a:pt x="918534" y="2152"/>
                    <a:pt x="778834" y="75177"/>
                    <a:pt x="803176" y="127035"/>
                  </a:cubicBezTo>
                  <a:cubicBezTo>
                    <a:pt x="827518" y="178893"/>
                    <a:pt x="977801" y="256152"/>
                    <a:pt x="1012726" y="311185"/>
                  </a:cubicBezTo>
                  <a:cubicBezTo>
                    <a:pt x="1047651" y="366218"/>
                    <a:pt x="1020134" y="425485"/>
                    <a:pt x="1012726" y="457235"/>
                  </a:cubicBezTo>
                  <a:cubicBezTo>
                    <a:pt x="1005318" y="488985"/>
                    <a:pt x="1005318" y="505918"/>
                    <a:pt x="968276" y="501685"/>
                  </a:cubicBezTo>
                  <a:cubicBezTo>
                    <a:pt x="931234" y="497452"/>
                    <a:pt x="866676" y="449827"/>
                    <a:pt x="790476" y="431835"/>
                  </a:cubicBezTo>
                  <a:cubicBezTo>
                    <a:pt x="714276" y="413843"/>
                    <a:pt x="640193" y="427602"/>
                    <a:pt x="511076" y="393735"/>
                  </a:cubicBezTo>
                  <a:cubicBezTo>
                    <a:pt x="381959" y="359868"/>
                    <a:pt x="81393" y="259327"/>
                    <a:pt x="15776" y="228635"/>
                  </a:cubicBezTo>
                  <a:cubicBezTo>
                    <a:pt x="-49841" y="197943"/>
                    <a:pt x="109968" y="226518"/>
                    <a:pt x="117376" y="209585"/>
                  </a:cubicBezTo>
                  <a:cubicBezTo>
                    <a:pt x="124784" y="192652"/>
                    <a:pt x="42234" y="136560"/>
                    <a:pt x="60226" y="127035"/>
                  </a:cubicBezTo>
                  <a:cubicBezTo>
                    <a:pt x="78218" y="117510"/>
                    <a:pt x="153359" y="154552"/>
                    <a:pt x="225326" y="152435"/>
                  </a:cubicBezTo>
                  <a:cubicBezTo>
                    <a:pt x="297293" y="150318"/>
                    <a:pt x="392543" y="137618"/>
                    <a:pt x="492026" y="114335"/>
                  </a:cubicBezTo>
                  <a:cubicBezTo>
                    <a:pt x="591509" y="91052"/>
                    <a:pt x="814818" y="-2082"/>
                    <a:pt x="866676" y="35"/>
                  </a:cubicBezTo>
                  <a:close/>
                </a:path>
              </a:pathLst>
            </a:cu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4FB59115-0FA9-4BEB-9901-4922AD5463BF}"/>
                </a:ext>
              </a:extLst>
            </p:cNvPr>
            <p:cNvSpPr/>
            <p:nvPr/>
          </p:nvSpPr>
          <p:spPr>
            <a:xfrm>
              <a:off x="11177438" y="3098578"/>
              <a:ext cx="277672" cy="1201259"/>
            </a:xfrm>
            <a:custGeom>
              <a:avLst/>
              <a:gdLst>
                <a:gd name="connsiteX0" fmla="*/ 269410 w 319963"/>
                <a:gd name="connsiteY0" fmla="*/ 12738 h 1384219"/>
                <a:gd name="connsiteX1" fmla="*/ 307510 w 319963"/>
                <a:gd name="connsiteY1" fmla="*/ 273088 h 1384219"/>
                <a:gd name="connsiteX2" fmla="*/ 34460 w 319963"/>
                <a:gd name="connsiteY2" fmla="*/ 1346238 h 1384219"/>
                <a:gd name="connsiteX3" fmla="*/ 117010 w 319963"/>
                <a:gd name="connsiteY3" fmla="*/ 1117638 h 1384219"/>
                <a:gd name="connsiteX4" fmla="*/ 186860 w 319963"/>
                <a:gd name="connsiteY4" fmla="*/ 869988 h 1384219"/>
                <a:gd name="connsiteX5" fmla="*/ 110660 w 319963"/>
                <a:gd name="connsiteY5" fmla="*/ 819188 h 1384219"/>
                <a:gd name="connsiteX6" fmla="*/ 2710 w 319963"/>
                <a:gd name="connsiteY6" fmla="*/ 971588 h 1384219"/>
                <a:gd name="connsiteX7" fmla="*/ 231310 w 319963"/>
                <a:gd name="connsiteY7" fmla="*/ 558838 h 1384219"/>
                <a:gd name="connsiteX8" fmla="*/ 269410 w 319963"/>
                <a:gd name="connsiteY8" fmla="*/ 12738 h 138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963" h="1384219">
                  <a:moveTo>
                    <a:pt x="269410" y="12738"/>
                  </a:moveTo>
                  <a:cubicBezTo>
                    <a:pt x="282110" y="-34887"/>
                    <a:pt x="346668" y="50838"/>
                    <a:pt x="307510" y="273088"/>
                  </a:cubicBezTo>
                  <a:cubicBezTo>
                    <a:pt x="268352" y="495338"/>
                    <a:pt x="66210" y="1205480"/>
                    <a:pt x="34460" y="1346238"/>
                  </a:cubicBezTo>
                  <a:cubicBezTo>
                    <a:pt x="2710" y="1486996"/>
                    <a:pt x="91610" y="1197013"/>
                    <a:pt x="117010" y="1117638"/>
                  </a:cubicBezTo>
                  <a:cubicBezTo>
                    <a:pt x="142410" y="1038263"/>
                    <a:pt x="187918" y="919730"/>
                    <a:pt x="186860" y="869988"/>
                  </a:cubicBezTo>
                  <a:cubicBezTo>
                    <a:pt x="185802" y="820246"/>
                    <a:pt x="141352" y="802255"/>
                    <a:pt x="110660" y="819188"/>
                  </a:cubicBezTo>
                  <a:cubicBezTo>
                    <a:pt x="79968" y="836121"/>
                    <a:pt x="-17398" y="1014980"/>
                    <a:pt x="2710" y="971588"/>
                  </a:cubicBezTo>
                  <a:cubicBezTo>
                    <a:pt x="22818" y="928196"/>
                    <a:pt x="181568" y="720763"/>
                    <a:pt x="231310" y="558838"/>
                  </a:cubicBezTo>
                  <a:cubicBezTo>
                    <a:pt x="281052" y="396913"/>
                    <a:pt x="256710" y="60363"/>
                    <a:pt x="269410" y="127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14151169-1B0B-47ED-BEF8-121A294690D6}"/>
                </a:ext>
              </a:extLst>
            </p:cNvPr>
            <p:cNvSpPr/>
            <p:nvPr/>
          </p:nvSpPr>
          <p:spPr>
            <a:xfrm>
              <a:off x="10253258" y="4083086"/>
              <a:ext cx="975549" cy="927775"/>
            </a:xfrm>
            <a:custGeom>
              <a:avLst/>
              <a:gdLst>
                <a:gd name="connsiteX0" fmla="*/ 1093049 w 1124132"/>
                <a:gd name="connsiteY0" fmla="*/ 2232 h 1069082"/>
                <a:gd name="connsiteX1" fmla="*/ 908899 w 1124132"/>
                <a:gd name="connsiteY1" fmla="*/ 389582 h 1069082"/>
                <a:gd name="connsiteX2" fmla="*/ 680299 w 1124132"/>
                <a:gd name="connsiteY2" fmla="*/ 630882 h 1069082"/>
                <a:gd name="connsiteX3" fmla="*/ 849 w 1124132"/>
                <a:gd name="connsiteY3" fmla="*/ 1069032 h 1069082"/>
                <a:gd name="connsiteX4" fmla="*/ 527899 w 1124132"/>
                <a:gd name="connsiteY4" fmla="*/ 662632 h 1069082"/>
                <a:gd name="connsiteX5" fmla="*/ 1067649 w 1124132"/>
                <a:gd name="connsiteY5" fmla="*/ 249882 h 1069082"/>
                <a:gd name="connsiteX6" fmla="*/ 1093049 w 1124132"/>
                <a:gd name="connsiteY6" fmla="*/ 2232 h 10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132" h="1069082">
                  <a:moveTo>
                    <a:pt x="1093049" y="2232"/>
                  </a:moveTo>
                  <a:cubicBezTo>
                    <a:pt x="1066591" y="25515"/>
                    <a:pt x="977691" y="284807"/>
                    <a:pt x="908899" y="389582"/>
                  </a:cubicBezTo>
                  <a:cubicBezTo>
                    <a:pt x="840107" y="494357"/>
                    <a:pt x="831641" y="517640"/>
                    <a:pt x="680299" y="630882"/>
                  </a:cubicBezTo>
                  <a:cubicBezTo>
                    <a:pt x="528957" y="744124"/>
                    <a:pt x="26249" y="1063740"/>
                    <a:pt x="849" y="1069032"/>
                  </a:cubicBezTo>
                  <a:cubicBezTo>
                    <a:pt x="-24551" y="1074324"/>
                    <a:pt x="527899" y="662632"/>
                    <a:pt x="527899" y="662632"/>
                  </a:cubicBezTo>
                  <a:cubicBezTo>
                    <a:pt x="705699" y="526107"/>
                    <a:pt x="977691" y="356774"/>
                    <a:pt x="1067649" y="249882"/>
                  </a:cubicBezTo>
                  <a:cubicBezTo>
                    <a:pt x="1157607" y="142990"/>
                    <a:pt x="1119507" y="-21051"/>
                    <a:pt x="1093049" y="22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063231B0-CCCA-4DF5-B0EE-586990454C29}"/>
                </a:ext>
              </a:extLst>
            </p:cNvPr>
            <p:cNvSpPr/>
            <p:nvPr/>
          </p:nvSpPr>
          <p:spPr>
            <a:xfrm>
              <a:off x="10683716" y="3416767"/>
              <a:ext cx="664936" cy="1006168"/>
            </a:xfrm>
            <a:custGeom>
              <a:avLst/>
              <a:gdLst>
                <a:gd name="connsiteX0" fmla="*/ 762130 w 766210"/>
                <a:gd name="connsiteY0" fmla="*/ 1687 h 1159415"/>
                <a:gd name="connsiteX1" fmla="*/ 546230 w 766210"/>
                <a:gd name="connsiteY1" fmla="*/ 719237 h 1159415"/>
                <a:gd name="connsiteX2" fmla="*/ 311280 w 766210"/>
                <a:gd name="connsiteY2" fmla="*/ 1030387 h 1159415"/>
                <a:gd name="connsiteX3" fmla="*/ 130 w 766210"/>
                <a:gd name="connsiteY3" fmla="*/ 1157387 h 1159415"/>
                <a:gd name="connsiteX4" fmla="*/ 349380 w 766210"/>
                <a:gd name="connsiteY4" fmla="*/ 941487 h 1159415"/>
                <a:gd name="connsiteX5" fmla="*/ 762130 w 766210"/>
                <a:gd name="connsiteY5" fmla="*/ 1687 h 115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210" h="1159415">
                  <a:moveTo>
                    <a:pt x="762130" y="1687"/>
                  </a:moveTo>
                  <a:cubicBezTo>
                    <a:pt x="794938" y="-35355"/>
                    <a:pt x="621372" y="547787"/>
                    <a:pt x="546230" y="719237"/>
                  </a:cubicBezTo>
                  <a:cubicBezTo>
                    <a:pt x="471088" y="890687"/>
                    <a:pt x="402297" y="957362"/>
                    <a:pt x="311280" y="1030387"/>
                  </a:cubicBezTo>
                  <a:cubicBezTo>
                    <a:pt x="220263" y="1103412"/>
                    <a:pt x="-6220" y="1172204"/>
                    <a:pt x="130" y="1157387"/>
                  </a:cubicBezTo>
                  <a:cubicBezTo>
                    <a:pt x="6480" y="1142570"/>
                    <a:pt x="222380" y="1128812"/>
                    <a:pt x="349380" y="941487"/>
                  </a:cubicBezTo>
                  <a:cubicBezTo>
                    <a:pt x="476380" y="754162"/>
                    <a:pt x="729322" y="38729"/>
                    <a:pt x="762130" y="168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BB72162D-D349-48DB-9348-37668779DE80}"/>
                </a:ext>
              </a:extLst>
            </p:cNvPr>
            <p:cNvSpPr/>
            <p:nvPr/>
          </p:nvSpPr>
          <p:spPr>
            <a:xfrm>
              <a:off x="9553105" y="4921927"/>
              <a:ext cx="1285262" cy="480210"/>
            </a:xfrm>
            <a:custGeom>
              <a:avLst/>
              <a:gdLst>
                <a:gd name="connsiteX0" fmla="*/ 1379141 w 1481017"/>
                <a:gd name="connsiteY0" fmla="*/ 830 h 553350"/>
                <a:gd name="connsiteX1" fmla="*/ 1258491 w 1481017"/>
                <a:gd name="connsiteY1" fmla="*/ 89730 h 553350"/>
                <a:gd name="connsiteX2" fmla="*/ 458391 w 1481017"/>
                <a:gd name="connsiteY2" fmla="*/ 261180 h 553350"/>
                <a:gd name="connsiteX3" fmla="*/ 1191 w 1481017"/>
                <a:gd name="connsiteY3" fmla="*/ 553280 h 553350"/>
                <a:gd name="connsiteX4" fmla="*/ 363141 w 1481017"/>
                <a:gd name="connsiteY4" fmla="*/ 286580 h 553350"/>
                <a:gd name="connsiteX5" fmla="*/ 1404541 w 1481017"/>
                <a:gd name="connsiteY5" fmla="*/ 57980 h 553350"/>
                <a:gd name="connsiteX6" fmla="*/ 1379141 w 1481017"/>
                <a:gd name="connsiteY6" fmla="*/ 830 h 5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017" h="553350">
                  <a:moveTo>
                    <a:pt x="1379141" y="830"/>
                  </a:moveTo>
                  <a:cubicBezTo>
                    <a:pt x="1354799" y="6122"/>
                    <a:pt x="1411949" y="46338"/>
                    <a:pt x="1258491" y="89730"/>
                  </a:cubicBezTo>
                  <a:cubicBezTo>
                    <a:pt x="1105033" y="133122"/>
                    <a:pt x="667941" y="183922"/>
                    <a:pt x="458391" y="261180"/>
                  </a:cubicBezTo>
                  <a:cubicBezTo>
                    <a:pt x="248841" y="338438"/>
                    <a:pt x="17066" y="549047"/>
                    <a:pt x="1191" y="553280"/>
                  </a:cubicBezTo>
                  <a:cubicBezTo>
                    <a:pt x="-14684" y="557513"/>
                    <a:pt x="129249" y="369130"/>
                    <a:pt x="363141" y="286580"/>
                  </a:cubicBezTo>
                  <a:cubicBezTo>
                    <a:pt x="597033" y="204030"/>
                    <a:pt x="1229916" y="100313"/>
                    <a:pt x="1404541" y="57980"/>
                  </a:cubicBezTo>
                  <a:cubicBezTo>
                    <a:pt x="1579166" y="15647"/>
                    <a:pt x="1403483" y="-4462"/>
                    <a:pt x="1379141" y="8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7AA04295-3433-481A-9DF2-355AC8432B4A}"/>
                </a:ext>
              </a:extLst>
            </p:cNvPr>
            <p:cNvSpPr/>
            <p:nvPr/>
          </p:nvSpPr>
          <p:spPr>
            <a:xfrm>
              <a:off x="11146366" y="3368406"/>
              <a:ext cx="455177" cy="1075276"/>
            </a:xfrm>
            <a:custGeom>
              <a:avLst/>
              <a:gdLst>
                <a:gd name="connsiteX0" fmla="*/ 444915 w 524504"/>
                <a:gd name="connsiteY0" fmla="*/ 263 h 1239048"/>
                <a:gd name="connsiteX1" fmla="*/ 521115 w 524504"/>
                <a:gd name="connsiteY1" fmla="*/ 413013 h 1239048"/>
                <a:gd name="connsiteX2" fmla="*/ 311565 w 524504"/>
                <a:gd name="connsiteY2" fmla="*/ 819413 h 1239048"/>
                <a:gd name="connsiteX3" fmla="*/ 415 w 524504"/>
                <a:gd name="connsiteY3" fmla="*/ 1238513 h 1239048"/>
                <a:gd name="connsiteX4" fmla="*/ 381415 w 524504"/>
                <a:gd name="connsiteY4" fmla="*/ 730513 h 1239048"/>
                <a:gd name="connsiteX5" fmla="*/ 495715 w 524504"/>
                <a:gd name="connsiteY5" fmla="*/ 355863 h 1239048"/>
                <a:gd name="connsiteX6" fmla="*/ 444915 w 524504"/>
                <a:gd name="connsiteY6" fmla="*/ 263 h 12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504" h="1239048">
                  <a:moveTo>
                    <a:pt x="444915" y="263"/>
                  </a:moveTo>
                  <a:cubicBezTo>
                    <a:pt x="449148" y="9788"/>
                    <a:pt x="543340" y="276488"/>
                    <a:pt x="521115" y="413013"/>
                  </a:cubicBezTo>
                  <a:cubicBezTo>
                    <a:pt x="498890" y="549538"/>
                    <a:pt x="398348" y="681830"/>
                    <a:pt x="311565" y="819413"/>
                  </a:cubicBezTo>
                  <a:cubicBezTo>
                    <a:pt x="224782" y="956996"/>
                    <a:pt x="-11227" y="1253329"/>
                    <a:pt x="415" y="1238513"/>
                  </a:cubicBezTo>
                  <a:cubicBezTo>
                    <a:pt x="12057" y="1223697"/>
                    <a:pt x="298865" y="877621"/>
                    <a:pt x="381415" y="730513"/>
                  </a:cubicBezTo>
                  <a:cubicBezTo>
                    <a:pt x="463965" y="583405"/>
                    <a:pt x="483015" y="470163"/>
                    <a:pt x="495715" y="355863"/>
                  </a:cubicBezTo>
                  <a:cubicBezTo>
                    <a:pt x="508415" y="241563"/>
                    <a:pt x="440682" y="-9262"/>
                    <a:pt x="444915" y="2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05F5F9C1-531C-4170-90E6-AFBA45A5ABE5}"/>
                </a:ext>
              </a:extLst>
            </p:cNvPr>
            <p:cNvSpPr/>
            <p:nvPr/>
          </p:nvSpPr>
          <p:spPr>
            <a:xfrm>
              <a:off x="9964542" y="3922995"/>
              <a:ext cx="222406" cy="51859"/>
            </a:xfrm>
            <a:custGeom>
              <a:avLst/>
              <a:gdLst>
                <a:gd name="connsiteX0" fmla="*/ 164 w 256280"/>
                <a:gd name="connsiteY0" fmla="*/ 24781 h 59758"/>
                <a:gd name="connsiteX1" fmla="*/ 98589 w 256280"/>
                <a:gd name="connsiteY1" fmla="*/ 50181 h 59758"/>
                <a:gd name="connsiteX2" fmla="*/ 254164 w 256280"/>
                <a:gd name="connsiteY2" fmla="*/ 2556 h 59758"/>
                <a:gd name="connsiteX3" fmla="*/ 184314 w 256280"/>
                <a:gd name="connsiteY3" fmla="*/ 12081 h 59758"/>
                <a:gd name="connsiteX4" fmla="*/ 120814 w 256280"/>
                <a:gd name="connsiteY4" fmla="*/ 59706 h 59758"/>
                <a:gd name="connsiteX5" fmla="*/ 164 w 256280"/>
                <a:gd name="connsiteY5" fmla="*/ 24781 h 5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280" h="59758">
                  <a:moveTo>
                    <a:pt x="164" y="24781"/>
                  </a:moveTo>
                  <a:cubicBezTo>
                    <a:pt x="-3540" y="23194"/>
                    <a:pt x="56256" y="53885"/>
                    <a:pt x="98589" y="50181"/>
                  </a:cubicBezTo>
                  <a:cubicBezTo>
                    <a:pt x="140922" y="46477"/>
                    <a:pt x="239876" y="8906"/>
                    <a:pt x="254164" y="2556"/>
                  </a:cubicBezTo>
                  <a:cubicBezTo>
                    <a:pt x="268452" y="-3794"/>
                    <a:pt x="206539" y="2556"/>
                    <a:pt x="184314" y="12081"/>
                  </a:cubicBezTo>
                  <a:cubicBezTo>
                    <a:pt x="162089" y="21606"/>
                    <a:pt x="146214" y="58119"/>
                    <a:pt x="120814" y="59706"/>
                  </a:cubicBezTo>
                  <a:cubicBezTo>
                    <a:pt x="95414" y="61294"/>
                    <a:pt x="3868" y="26368"/>
                    <a:pt x="164" y="247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4C501AD8-1F3B-4280-9CCA-6E661D3C283C}"/>
                </a:ext>
              </a:extLst>
            </p:cNvPr>
            <p:cNvSpPr/>
            <p:nvPr/>
          </p:nvSpPr>
          <p:spPr>
            <a:xfrm>
              <a:off x="10912635" y="4600500"/>
              <a:ext cx="548244" cy="974474"/>
            </a:xfrm>
            <a:custGeom>
              <a:avLst/>
              <a:gdLst>
                <a:gd name="connsiteX0" fmla="*/ 585128 w 631746"/>
                <a:gd name="connsiteY0" fmla="*/ 795 h 1122893"/>
                <a:gd name="connsiteX1" fmla="*/ 580895 w 631746"/>
                <a:gd name="connsiteY1" fmla="*/ 76995 h 1122893"/>
                <a:gd name="connsiteX2" fmla="*/ 551262 w 631746"/>
                <a:gd name="connsiteY2" fmla="*/ 199762 h 1122893"/>
                <a:gd name="connsiteX3" fmla="*/ 445428 w 631746"/>
                <a:gd name="connsiteY3" fmla="*/ 292895 h 1122893"/>
                <a:gd name="connsiteX4" fmla="*/ 462362 w 631746"/>
                <a:gd name="connsiteY4" fmla="*/ 491862 h 1122893"/>
                <a:gd name="connsiteX5" fmla="*/ 161795 w 631746"/>
                <a:gd name="connsiteY5" fmla="*/ 923662 h 1122893"/>
                <a:gd name="connsiteX6" fmla="*/ 928 w 631746"/>
                <a:gd name="connsiteY6" fmla="*/ 1122629 h 1122893"/>
                <a:gd name="connsiteX7" fmla="*/ 94062 w 631746"/>
                <a:gd name="connsiteY7" fmla="*/ 961762 h 1122893"/>
                <a:gd name="connsiteX8" fmla="*/ 55962 w 631746"/>
                <a:gd name="connsiteY8" fmla="*/ 775495 h 1122893"/>
                <a:gd name="connsiteX9" fmla="*/ 136395 w 631746"/>
                <a:gd name="connsiteY9" fmla="*/ 572295 h 1122893"/>
                <a:gd name="connsiteX10" fmla="*/ 602062 w 631746"/>
                <a:gd name="connsiteY10" fmla="*/ 123562 h 1122893"/>
                <a:gd name="connsiteX11" fmla="*/ 585128 w 631746"/>
                <a:gd name="connsiteY11" fmla="*/ 795 h 112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746" h="1122893">
                  <a:moveTo>
                    <a:pt x="585128" y="795"/>
                  </a:moveTo>
                  <a:cubicBezTo>
                    <a:pt x="581600" y="-6966"/>
                    <a:pt x="586539" y="43834"/>
                    <a:pt x="580895" y="76995"/>
                  </a:cubicBezTo>
                  <a:cubicBezTo>
                    <a:pt x="575251" y="110156"/>
                    <a:pt x="573840" y="163779"/>
                    <a:pt x="551262" y="199762"/>
                  </a:cubicBezTo>
                  <a:cubicBezTo>
                    <a:pt x="528684" y="235745"/>
                    <a:pt x="460245" y="244212"/>
                    <a:pt x="445428" y="292895"/>
                  </a:cubicBezTo>
                  <a:cubicBezTo>
                    <a:pt x="430611" y="341578"/>
                    <a:pt x="509634" y="386734"/>
                    <a:pt x="462362" y="491862"/>
                  </a:cubicBezTo>
                  <a:cubicBezTo>
                    <a:pt x="415090" y="596990"/>
                    <a:pt x="238701" y="818534"/>
                    <a:pt x="161795" y="923662"/>
                  </a:cubicBezTo>
                  <a:cubicBezTo>
                    <a:pt x="84889" y="1028790"/>
                    <a:pt x="12217" y="1116279"/>
                    <a:pt x="928" y="1122629"/>
                  </a:cubicBezTo>
                  <a:cubicBezTo>
                    <a:pt x="-10361" y="1128979"/>
                    <a:pt x="84890" y="1019618"/>
                    <a:pt x="94062" y="961762"/>
                  </a:cubicBezTo>
                  <a:cubicBezTo>
                    <a:pt x="103234" y="903906"/>
                    <a:pt x="48907" y="840406"/>
                    <a:pt x="55962" y="775495"/>
                  </a:cubicBezTo>
                  <a:cubicBezTo>
                    <a:pt x="63017" y="710584"/>
                    <a:pt x="45378" y="680951"/>
                    <a:pt x="136395" y="572295"/>
                  </a:cubicBezTo>
                  <a:cubicBezTo>
                    <a:pt x="227412" y="463639"/>
                    <a:pt x="527979" y="212462"/>
                    <a:pt x="602062" y="123562"/>
                  </a:cubicBezTo>
                  <a:cubicBezTo>
                    <a:pt x="676145" y="34662"/>
                    <a:pt x="588656" y="8556"/>
                    <a:pt x="585128" y="7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7FD64735-F6A2-404D-8C70-36D0164C1313}"/>
                </a:ext>
              </a:extLst>
            </p:cNvPr>
            <p:cNvSpPr/>
            <p:nvPr/>
          </p:nvSpPr>
          <p:spPr>
            <a:xfrm>
              <a:off x="10260454" y="5188520"/>
              <a:ext cx="708117" cy="412125"/>
            </a:xfrm>
            <a:custGeom>
              <a:avLst/>
              <a:gdLst>
                <a:gd name="connsiteX0" fmla="*/ 7374 w 815968"/>
                <a:gd name="connsiteY0" fmla="*/ 550 h 474895"/>
                <a:gd name="connsiteX1" fmla="*/ 329107 w 815968"/>
                <a:gd name="connsiteY1" fmla="*/ 97916 h 474895"/>
                <a:gd name="connsiteX2" fmla="*/ 680474 w 815968"/>
                <a:gd name="connsiteY2" fmla="*/ 85216 h 474895"/>
                <a:gd name="connsiteX3" fmla="*/ 782074 w 815968"/>
                <a:gd name="connsiteY3" fmla="*/ 102150 h 474895"/>
                <a:gd name="connsiteX4" fmla="*/ 782074 w 815968"/>
                <a:gd name="connsiteY4" fmla="*/ 182583 h 474895"/>
                <a:gd name="connsiteX5" fmla="*/ 786307 w 815968"/>
                <a:gd name="connsiteY5" fmla="*/ 347683 h 474895"/>
                <a:gd name="connsiteX6" fmla="*/ 727040 w 815968"/>
                <a:gd name="connsiteY6" fmla="*/ 474683 h 474895"/>
                <a:gd name="connsiteX7" fmla="*/ 815940 w 815968"/>
                <a:gd name="connsiteY7" fmla="*/ 373083 h 474895"/>
                <a:gd name="connsiteX8" fmla="*/ 735507 w 815968"/>
                <a:gd name="connsiteY8" fmla="*/ 199516 h 474895"/>
                <a:gd name="connsiteX9" fmla="*/ 629674 w 815968"/>
                <a:gd name="connsiteY9" fmla="*/ 144483 h 474895"/>
                <a:gd name="connsiteX10" fmla="*/ 333340 w 815968"/>
                <a:gd name="connsiteY10" fmla="*/ 263016 h 474895"/>
                <a:gd name="connsiteX11" fmla="*/ 121674 w 815968"/>
                <a:gd name="connsiteY11" fmla="*/ 148716 h 474895"/>
                <a:gd name="connsiteX12" fmla="*/ 7374 w 815968"/>
                <a:gd name="connsiteY12" fmla="*/ 550 h 47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5968" h="474895">
                  <a:moveTo>
                    <a:pt x="7374" y="550"/>
                  </a:moveTo>
                  <a:cubicBezTo>
                    <a:pt x="41946" y="-7917"/>
                    <a:pt x="216924" y="83805"/>
                    <a:pt x="329107" y="97916"/>
                  </a:cubicBezTo>
                  <a:cubicBezTo>
                    <a:pt x="441290" y="112027"/>
                    <a:pt x="604980" y="84510"/>
                    <a:pt x="680474" y="85216"/>
                  </a:cubicBezTo>
                  <a:cubicBezTo>
                    <a:pt x="755969" y="85922"/>
                    <a:pt x="765141" y="85922"/>
                    <a:pt x="782074" y="102150"/>
                  </a:cubicBezTo>
                  <a:cubicBezTo>
                    <a:pt x="799007" y="118378"/>
                    <a:pt x="781369" y="141661"/>
                    <a:pt x="782074" y="182583"/>
                  </a:cubicBezTo>
                  <a:cubicBezTo>
                    <a:pt x="782779" y="223505"/>
                    <a:pt x="795479" y="299000"/>
                    <a:pt x="786307" y="347683"/>
                  </a:cubicBezTo>
                  <a:cubicBezTo>
                    <a:pt x="777135" y="396366"/>
                    <a:pt x="722101" y="470450"/>
                    <a:pt x="727040" y="474683"/>
                  </a:cubicBezTo>
                  <a:cubicBezTo>
                    <a:pt x="731979" y="478916"/>
                    <a:pt x="814529" y="418944"/>
                    <a:pt x="815940" y="373083"/>
                  </a:cubicBezTo>
                  <a:cubicBezTo>
                    <a:pt x="817351" y="327222"/>
                    <a:pt x="766551" y="237616"/>
                    <a:pt x="735507" y="199516"/>
                  </a:cubicBezTo>
                  <a:cubicBezTo>
                    <a:pt x="704463" y="161416"/>
                    <a:pt x="696702" y="133900"/>
                    <a:pt x="629674" y="144483"/>
                  </a:cubicBezTo>
                  <a:cubicBezTo>
                    <a:pt x="562646" y="155066"/>
                    <a:pt x="418007" y="262311"/>
                    <a:pt x="333340" y="263016"/>
                  </a:cubicBezTo>
                  <a:cubicBezTo>
                    <a:pt x="248673" y="263721"/>
                    <a:pt x="175296" y="194577"/>
                    <a:pt x="121674" y="148716"/>
                  </a:cubicBezTo>
                  <a:cubicBezTo>
                    <a:pt x="68052" y="102855"/>
                    <a:pt x="-27198" y="9017"/>
                    <a:pt x="7374" y="550"/>
                  </a:cubicBez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878E37D8-14C4-4E39-9041-90EE785CE70C}"/>
                </a:ext>
              </a:extLst>
            </p:cNvPr>
            <p:cNvSpPr/>
            <p:nvPr/>
          </p:nvSpPr>
          <p:spPr>
            <a:xfrm>
              <a:off x="11015780" y="4670696"/>
              <a:ext cx="521607" cy="1008485"/>
            </a:xfrm>
            <a:custGeom>
              <a:avLst/>
              <a:gdLst>
                <a:gd name="connsiteX0" fmla="*/ 555173 w 601051"/>
                <a:gd name="connsiteY0" fmla="*/ 342 h 1162085"/>
                <a:gd name="connsiteX1" fmla="*/ 584807 w 601051"/>
                <a:gd name="connsiteY1" fmla="*/ 216242 h 1162085"/>
                <a:gd name="connsiteX2" fmla="*/ 288473 w 601051"/>
                <a:gd name="connsiteY2" fmla="*/ 720008 h 1162085"/>
                <a:gd name="connsiteX3" fmla="*/ 607 w 601051"/>
                <a:gd name="connsiteY3" fmla="*/ 1160275 h 1162085"/>
                <a:gd name="connsiteX4" fmla="*/ 220740 w 601051"/>
                <a:gd name="connsiteY4" fmla="*/ 851242 h 1162085"/>
                <a:gd name="connsiteX5" fmla="*/ 495907 w 601051"/>
                <a:gd name="connsiteY5" fmla="*/ 258575 h 1162085"/>
                <a:gd name="connsiteX6" fmla="*/ 555173 w 601051"/>
                <a:gd name="connsiteY6" fmla="*/ 342 h 116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051" h="1162085">
                  <a:moveTo>
                    <a:pt x="555173" y="342"/>
                  </a:moveTo>
                  <a:cubicBezTo>
                    <a:pt x="569990" y="-6713"/>
                    <a:pt x="629257" y="96298"/>
                    <a:pt x="584807" y="216242"/>
                  </a:cubicBezTo>
                  <a:cubicBezTo>
                    <a:pt x="540357" y="336186"/>
                    <a:pt x="385840" y="562669"/>
                    <a:pt x="288473" y="720008"/>
                  </a:cubicBezTo>
                  <a:cubicBezTo>
                    <a:pt x="191106" y="877347"/>
                    <a:pt x="11896" y="1138403"/>
                    <a:pt x="607" y="1160275"/>
                  </a:cubicBezTo>
                  <a:cubicBezTo>
                    <a:pt x="-10682" y="1182147"/>
                    <a:pt x="138190" y="1001525"/>
                    <a:pt x="220740" y="851242"/>
                  </a:cubicBezTo>
                  <a:cubicBezTo>
                    <a:pt x="303290" y="700959"/>
                    <a:pt x="441579" y="400392"/>
                    <a:pt x="495907" y="258575"/>
                  </a:cubicBezTo>
                  <a:cubicBezTo>
                    <a:pt x="550235" y="116758"/>
                    <a:pt x="540356" y="7397"/>
                    <a:pt x="555173" y="3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C43D28BC-382B-431C-8C78-98BBC04018CE}"/>
                </a:ext>
              </a:extLst>
            </p:cNvPr>
            <p:cNvSpPr/>
            <p:nvPr/>
          </p:nvSpPr>
          <p:spPr>
            <a:xfrm>
              <a:off x="10960604" y="4617394"/>
              <a:ext cx="548244" cy="592848"/>
            </a:xfrm>
            <a:custGeom>
              <a:avLst/>
              <a:gdLst>
                <a:gd name="connsiteX0" fmla="*/ 585128 w 631746"/>
                <a:gd name="connsiteY0" fmla="*/ 795 h 1122893"/>
                <a:gd name="connsiteX1" fmla="*/ 580895 w 631746"/>
                <a:gd name="connsiteY1" fmla="*/ 76995 h 1122893"/>
                <a:gd name="connsiteX2" fmla="*/ 551262 w 631746"/>
                <a:gd name="connsiteY2" fmla="*/ 199762 h 1122893"/>
                <a:gd name="connsiteX3" fmla="*/ 445428 w 631746"/>
                <a:gd name="connsiteY3" fmla="*/ 292895 h 1122893"/>
                <a:gd name="connsiteX4" fmla="*/ 462362 w 631746"/>
                <a:gd name="connsiteY4" fmla="*/ 491862 h 1122893"/>
                <a:gd name="connsiteX5" fmla="*/ 161795 w 631746"/>
                <a:gd name="connsiteY5" fmla="*/ 923662 h 1122893"/>
                <a:gd name="connsiteX6" fmla="*/ 928 w 631746"/>
                <a:gd name="connsiteY6" fmla="*/ 1122629 h 1122893"/>
                <a:gd name="connsiteX7" fmla="*/ 94062 w 631746"/>
                <a:gd name="connsiteY7" fmla="*/ 961762 h 1122893"/>
                <a:gd name="connsiteX8" fmla="*/ 55962 w 631746"/>
                <a:gd name="connsiteY8" fmla="*/ 775495 h 1122893"/>
                <a:gd name="connsiteX9" fmla="*/ 136395 w 631746"/>
                <a:gd name="connsiteY9" fmla="*/ 572295 h 1122893"/>
                <a:gd name="connsiteX10" fmla="*/ 602062 w 631746"/>
                <a:gd name="connsiteY10" fmla="*/ 123562 h 1122893"/>
                <a:gd name="connsiteX11" fmla="*/ 585128 w 631746"/>
                <a:gd name="connsiteY11" fmla="*/ 795 h 112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746" h="1122893">
                  <a:moveTo>
                    <a:pt x="585128" y="795"/>
                  </a:moveTo>
                  <a:cubicBezTo>
                    <a:pt x="581600" y="-6966"/>
                    <a:pt x="586539" y="43834"/>
                    <a:pt x="580895" y="76995"/>
                  </a:cubicBezTo>
                  <a:cubicBezTo>
                    <a:pt x="575251" y="110156"/>
                    <a:pt x="573840" y="163779"/>
                    <a:pt x="551262" y="199762"/>
                  </a:cubicBezTo>
                  <a:cubicBezTo>
                    <a:pt x="528684" y="235745"/>
                    <a:pt x="460245" y="244212"/>
                    <a:pt x="445428" y="292895"/>
                  </a:cubicBezTo>
                  <a:cubicBezTo>
                    <a:pt x="430611" y="341578"/>
                    <a:pt x="509634" y="386734"/>
                    <a:pt x="462362" y="491862"/>
                  </a:cubicBezTo>
                  <a:cubicBezTo>
                    <a:pt x="415090" y="596990"/>
                    <a:pt x="238701" y="818534"/>
                    <a:pt x="161795" y="923662"/>
                  </a:cubicBezTo>
                  <a:cubicBezTo>
                    <a:pt x="84889" y="1028790"/>
                    <a:pt x="12217" y="1116279"/>
                    <a:pt x="928" y="1122629"/>
                  </a:cubicBezTo>
                  <a:cubicBezTo>
                    <a:pt x="-10361" y="1128979"/>
                    <a:pt x="84890" y="1019618"/>
                    <a:pt x="94062" y="961762"/>
                  </a:cubicBezTo>
                  <a:cubicBezTo>
                    <a:pt x="103234" y="903906"/>
                    <a:pt x="48907" y="840406"/>
                    <a:pt x="55962" y="775495"/>
                  </a:cubicBezTo>
                  <a:cubicBezTo>
                    <a:pt x="63017" y="710584"/>
                    <a:pt x="45378" y="680951"/>
                    <a:pt x="136395" y="572295"/>
                  </a:cubicBezTo>
                  <a:cubicBezTo>
                    <a:pt x="227412" y="463639"/>
                    <a:pt x="527979" y="212462"/>
                    <a:pt x="602062" y="123562"/>
                  </a:cubicBezTo>
                  <a:cubicBezTo>
                    <a:pt x="676145" y="34662"/>
                    <a:pt x="588656" y="8556"/>
                    <a:pt x="585128" y="7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2E7F04BA-CF0A-4D75-B286-F81D952FD44A}"/>
                </a:ext>
              </a:extLst>
            </p:cNvPr>
            <p:cNvSpPr/>
            <p:nvPr/>
          </p:nvSpPr>
          <p:spPr>
            <a:xfrm>
              <a:off x="10119081" y="5207254"/>
              <a:ext cx="708117" cy="412125"/>
            </a:xfrm>
            <a:custGeom>
              <a:avLst/>
              <a:gdLst>
                <a:gd name="connsiteX0" fmla="*/ 7374 w 815968"/>
                <a:gd name="connsiteY0" fmla="*/ 550 h 474895"/>
                <a:gd name="connsiteX1" fmla="*/ 329107 w 815968"/>
                <a:gd name="connsiteY1" fmla="*/ 97916 h 474895"/>
                <a:gd name="connsiteX2" fmla="*/ 680474 w 815968"/>
                <a:gd name="connsiteY2" fmla="*/ 85216 h 474895"/>
                <a:gd name="connsiteX3" fmla="*/ 782074 w 815968"/>
                <a:gd name="connsiteY3" fmla="*/ 102150 h 474895"/>
                <a:gd name="connsiteX4" fmla="*/ 782074 w 815968"/>
                <a:gd name="connsiteY4" fmla="*/ 182583 h 474895"/>
                <a:gd name="connsiteX5" fmla="*/ 786307 w 815968"/>
                <a:gd name="connsiteY5" fmla="*/ 347683 h 474895"/>
                <a:gd name="connsiteX6" fmla="*/ 727040 w 815968"/>
                <a:gd name="connsiteY6" fmla="*/ 474683 h 474895"/>
                <a:gd name="connsiteX7" fmla="*/ 815940 w 815968"/>
                <a:gd name="connsiteY7" fmla="*/ 373083 h 474895"/>
                <a:gd name="connsiteX8" fmla="*/ 735507 w 815968"/>
                <a:gd name="connsiteY8" fmla="*/ 199516 h 474895"/>
                <a:gd name="connsiteX9" fmla="*/ 629674 w 815968"/>
                <a:gd name="connsiteY9" fmla="*/ 144483 h 474895"/>
                <a:gd name="connsiteX10" fmla="*/ 333340 w 815968"/>
                <a:gd name="connsiteY10" fmla="*/ 263016 h 474895"/>
                <a:gd name="connsiteX11" fmla="*/ 121674 w 815968"/>
                <a:gd name="connsiteY11" fmla="*/ 148716 h 474895"/>
                <a:gd name="connsiteX12" fmla="*/ 7374 w 815968"/>
                <a:gd name="connsiteY12" fmla="*/ 550 h 47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5968" h="474895">
                  <a:moveTo>
                    <a:pt x="7374" y="550"/>
                  </a:moveTo>
                  <a:cubicBezTo>
                    <a:pt x="41946" y="-7917"/>
                    <a:pt x="216924" y="83805"/>
                    <a:pt x="329107" y="97916"/>
                  </a:cubicBezTo>
                  <a:cubicBezTo>
                    <a:pt x="441290" y="112027"/>
                    <a:pt x="604980" y="84510"/>
                    <a:pt x="680474" y="85216"/>
                  </a:cubicBezTo>
                  <a:cubicBezTo>
                    <a:pt x="755969" y="85922"/>
                    <a:pt x="765141" y="85922"/>
                    <a:pt x="782074" y="102150"/>
                  </a:cubicBezTo>
                  <a:cubicBezTo>
                    <a:pt x="799007" y="118378"/>
                    <a:pt x="781369" y="141661"/>
                    <a:pt x="782074" y="182583"/>
                  </a:cubicBezTo>
                  <a:cubicBezTo>
                    <a:pt x="782779" y="223505"/>
                    <a:pt x="795479" y="299000"/>
                    <a:pt x="786307" y="347683"/>
                  </a:cubicBezTo>
                  <a:cubicBezTo>
                    <a:pt x="777135" y="396366"/>
                    <a:pt x="722101" y="470450"/>
                    <a:pt x="727040" y="474683"/>
                  </a:cubicBezTo>
                  <a:cubicBezTo>
                    <a:pt x="731979" y="478916"/>
                    <a:pt x="814529" y="418944"/>
                    <a:pt x="815940" y="373083"/>
                  </a:cubicBezTo>
                  <a:cubicBezTo>
                    <a:pt x="817351" y="327222"/>
                    <a:pt x="766551" y="237616"/>
                    <a:pt x="735507" y="199516"/>
                  </a:cubicBezTo>
                  <a:cubicBezTo>
                    <a:pt x="704463" y="161416"/>
                    <a:pt x="696702" y="133900"/>
                    <a:pt x="629674" y="144483"/>
                  </a:cubicBezTo>
                  <a:cubicBezTo>
                    <a:pt x="562646" y="155066"/>
                    <a:pt x="418007" y="262311"/>
                    <a:pt x="333340" y="263016"/>
                  </a:cubicBezTo>
                  <a:cubicBezTo>
                    <a:pt x="248673" y="263721"/>
                    <a:pt x="175296" y="194577"/>
                    <a:pt x="121674" y="148716"/>
                  </a:cubicBezTo>
                  <a:cubicBezTo>
                    <a:pt x="68052" y="102855"/>
                    <a:pt x="-27198" y="9017"/>
                    <a:pt x="7374" y="550"/>
                  </a:cubicBez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6B517BE1-67A1-4EB3-AC33-4A002AB4F7BF}"/>
                </a:ext>
              </a:extLst>
            </p:cNvPr>
            <p:cNvSpPr/>
            <p:nvPr/>
          </p:nvSpPr>
          <p:spPr>
            <a:xfrm>
              <a:off x="11117051" y="4683578"/>
              <a:ext cx="521607" cy="1008485"/>
            </a:xfrm>
            <a:custGeom>
              <a:avLst/>
              <a:gdLst>
                <a:gd name="connsiteX0" fmla="*/ 555173 w 601051"/>
                <a:gd name="connsiteY0" fmla="*/ 342 h 1162085"/>
                <a:gd name="connsiteX1" fmla="*/ 584807 w 601051"/>
                <a:gd name="connsiteY1" fmla="*/ 216242 h 1162085"/>
                <a:gd name="connsiteX2" fmla="*/ 288473 w 601051"/>
                <a:gd name="connsiteY2" fmla="*/ 720008 h 1162085"/>
                <a:gd name="connsiteX3" fmla="*/ 607 w 601051"/>
                <a:gd name="connsiteY3" fmla="*/ 1160275 h 1162085"/>
                <a:gd name="connsiteX4" fmla="*/ 220740 w 601051"/>
                <a:gd name="connsiteY4" fmla="*/ 851242 h 1162085"/>
                <a:gd name="connsiteX5" fmla="*/ 495907 w 601051"/>
                <a:gd name="connsiteY5" fmla="*/ 258575 h 1162085"/>
                <a:gd name="connsiteX6" fmla="*/ 555173 w 601051"/>
                <a:gd name="connsiteY6" fmla="*/ 342 h 116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051" h="1162085">
                  <a:moveTo>
                    <a:pt x="555173" y="342"/>
                  </a:moveTo>
                  <a:cubicBezTo>
                    <a:pt x="569990" y="-6713"/>
                    <a:pt x="629257" y="96298"/>
                    <a:pt x="584807" y="216242"/>
                  </a:cubicBezTo>
                  <a:cubicBezTo>
                    <a:pt x="540357" y="336186"/>
                    <a:pt x="385840" y="562669"/>
                    <a:pt x="288473" y="720008"/>
                  </a:cubicBezTo>
                  <a:cubicBezTo>
                    <a:pt x="191106" y="877347"/>
                    <a:pt x="11896" y="1138403"/>
                    <a:pt x="607" y="1160275"/>
                  </a:cubicBezTo>
                  <a:cubicBezTo>
                    <a:pt x="-10682" y="1182147"/>
                    <a:pt x="138190" y="1001525"/>
                    <a:pt x="220740" y="851242"/>
                  </a:cubicBezTo>
                  <a:cubicBezTo>
                    <a:pt x="303290" y="700959"/>
                    <a:pt x="441579" y="400392"/>
                    <a:pt x="495907" y="258575"/>
                  </a:cubicBezTo>
                  <a:cubicBezTo>
                    <a:pt x="550235" y="116758"/>
                    <a:pt x="540356" y="7397"/>
                    <a:pt x="555173" y="3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7D209506-2405-4B90-AC59-77A8B5FDC708}"/>
                </a:ext>
              </a:extLst>
            </p:cNvPr>
            <p:cNvSpPr/>
            <p:nvPr/>
          </p:nvSpPr>
          <p:spPr>
            <a:xfrm>
              <a:off x="11081849" y="4639555"/>
              <a:ext cx="521607" cy="1008485"/>
            </a:xfrm>
            <a:custGeom>
              <a:avLst/>
              <a:gdLst>
                <a:gd name="connsiteX0" fmla="*/ 555173 w 601051"/>
                <a:gd name="connsiteY0" fmla="*/ 342 h 1162085"/>
                <a:gd name="connsiteX1" fmla="*/ 584807 w 601051"/>
                <a:gd name="connsiteY1" fmla="*/ 216242 h 1162085"/>
                <a:gd name="connsiteX2" fmla="*/ 288473 w 601051"/>
                <a:gd name="connsiteY2" fmla="*/ 720008 h 1162085"/>
                <a:gd name="connsiteX3" fmla="*/ 607 w 601051"/>
                <a:gd name="connsiteY3" fmla="*/ 1160275 h 1162085"/>
                <a:gd name="connsiteX4" fmla="*/ 220740 w 601051"/>
                <a:gd name="connsiteY4" fmla="*/ 851242 h 1162085"/>
                <a:gd name="connsiteX5" fmla="*/ 495907 w 601051"/>
                <a:gd name="connsiteY5" fmla="*/ 258575 h 1162085"/>
                <a:gd name="connsiteX6" fmla="*/ 555173 w 601051"/>
                <a:gd name="connsiteY6" fmla="*/ 342 h 116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051" h="1162085">
                  <a:moveTo>
                    <a:pt x="555173" y="342"/>
                  </a:moveTo>
                  <a:cubicBezTo>
                    <a:pt x="569990" y="-6713"/>
                    <a:pt x="629257" y="96298"/>
                    <a:pt x="584807" y="216242"/>
                  </a:cubicBezTo>
                  <a:cubicBezTo>
                    <a:pt x="540357" y="336186"/>
                    <a:pt x="385840" y="562669"/>
                    <a:pt x="288473" y="720008"/>
                  </a:cubicBezTo>
                  <a:cubicBezTo>
                    <a:pt x="191106" y="877347"/>
                    <a:pt x="11896" y="1138403"/>
                    <a:pt x="607" y="1160275"/>
                  </a:cubicBezTo>
                  <a:cubicBezTo>
                    <a:pt x="-10682" y="1182147"/>
                    <a:pt x="138190" y="1001525"/>
                    <a:pt x="220740" y="851242"/>
                  </a:cubicBezTo>
                  <a:cubicBezTo>
                    <a:pt x="303290" y="700959"/>
                    <a:pt x="441579" y="400392"/>
                    <a:pt x="495907" y="258575"/>
                  </a:cubicBezTo>
                  <a:cubicBezTo>
                    <a:pt x="550235" y="116758"/>
                    <a:pt x="540356" y="7397"/>
                    <a:pt x="555173" y="342"/>
                  </a:cubicBez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D0C7B040-877C-4AC5-97A1-E96B8CCB83F6}"/>
                </a:ext>
              </a:extLst>
            </p:cNvPr>
            <p:cNvSpPr/>
            <p:nvPr/>
          </p:nvSpPr>
          <p:spPr>
            <a:xfrm>
              <a:off x="10344399" y="4589993"/>
              <a:ext cx="1099689" cy="673694"/>
            </a:xfrm>
            <a:custGeom>
              <a:avLst/>
              <a:gdLst>
                <a:gd name="connsiteX0" fmla="*/ 1255997 w 1267179"/>
                <a:gd name="connsiteY0" fmla="*/ 1050 h 776303"/>
                <a:gd name="connsiteX1" fmla="*/ 1047717 w 1267179"/>
                <a:gd name="connsiteY1" fmla="*/ 239810 h 776303"/>
                <a:gd name="connsiteX2" fmla="*/ 560037 w 1267179"/>
                <a:gd name="connsiteY2" fmla="*/ 600490 h 776303"/>
                <a:gd name="connsiteX3" fmla="*/ 1237 w 1267179"/>
                <a:gd name="connsiteY3" fmla="*/ 676690 h 776303"/>
                <a:gd name="connsiteX4" fmla="*/ 417797 w 1267179"/>
                <a:gd name="connsiteY4" fmla="*/ 768130 h 776303"/>
                <a:gd name="connsiteX5" fmla="*/ 702277 w 1267179"/>
                <a:gd name="connsiteY5" fmla="*/ 722410 h 776303"/>
                <a:gd name="connsiteX6" fmla="*/ 1179797 w 1267179"/>
                <a:gd name="connsiteY6" fmla="*/ 331250 h 776303"/>
                <a:gd name="connsiteX7" fmla="*/ 1255997 w 1267179"/>
                <a:gd name="connsiteY7" fmla="*/ 1050 h 77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7179" h="776303">
                  <a:moveTo>
                    <a:pt x="1255997" y="1050"/>
                  </a:moveTo>
                  <a:cubicBezTo>
                    <a:pt x="1233984" y="-14190"/>
                    <a:pt x="1163710" y="139903"/>
                    <a:pt x="1047717" y="239810"/>
                  </a:cubicBezTo>
                  <a:cubicBezTo>
                    <a:pt x="931724" y="339717"/>
                    <a:pt x="734450" y="527677"/>
                    <a:pt x="560037" y="600490"/>
                  </a:cubicBezTo>
                  <a:cubicBezTo>
                    <a:pt x="385624" y="673303"/>
                    <a:pt x="24944" y="648750"/>
                    <a:pt x="1237" y="676690"/>
                  </a:cubicBezTo>
                  <a:cubicBezTo>
                    <a:pt x="-22470" y="704630"/>
                    <a:pt x="300957" y="760510"/>
                    <a:pt x="417797" y="768130"/>
                  </a:cubicBezTo>
                  <a:cubicBezTo>
                    <a:pt x="534637" y="775750"/>
                    <a:pt x="575277" y="795223"/>
                    <a:pt x="702277" y="722410"/>
                  </a:cubicBezTo>
                  <a:cubicBezTo>
                    <a:pt x="829277" y="649597"/>
                    <a:pt x="1084970" y="447243"/>
                    <a:pt x="1179797" y="331250"/>
                  </a:cubicBezTo>
                  <a:cubicBezTo>
                    <a:pt x="1274624" y="215257"/>
                    <a:pt x="1278010" y="16290"/>
                    <a:pt x="1255997" y="105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1C2B6E9D-B1A1-4963-8937-76C8D571BC1D}"/>
                </a:ext>
              </a:extLst>
            </p:cNvPr>
            <p:cNvSpPr/>
            <p:nvPr/>
          </p:nvSpPr>
          <p:spPr>
            <a:xfrm>
              <a:off x="10701923" y="4764565"/>
              <a:ext cx="765115" cy="924127"/>
            </a:xfrm>
            <a:custGeom>
              <a:avLst/>
              <a:gdLst>
                <a:gd name="connsiteX0" fmla="*/ 879580 w 881647"/>
                <a:gd name="connsiteY0" fmla="*/ 3089 h 1064878"/>
                <a:gd name="connsiteX1" fmla="*/ 783060 w 881647"/>
                <a:gd name="connsiteY1" fmla="*/ 566969 h 1064878"/>
                <a:gd name="connsiteX2" fmla="*/ 696700 w 881647"/>
                <a:gd name="connsiteY2" fmla="*/ 734609 h 1064878"/>
                <a:gd name="connsiteX3" fmla="*/ 305540 w 881647"/>
                <a:gd name="connsiteY3" fmla="*/ 1034329 h 1064878"/>
                <a:gd name="connsiteX4" fmla="*/ 249660 w 881647"/>
                <a:gd name="connsiteY4" fmla="*/ 1039409 h 1064878"/>
                <a:gd name="connsiteX5" fmla="*/ 158220 w 881647"/>
                <a:gd name="connsiteY5" fmla="*/ 897169 h 1064878"/>
                <a:gd name="connsiteX6" fmla="*/ 51540 w 881647"/>
                <a:gd name="connsiteY6" fmla="*/ 831129 h 1064878"/>
                <a:gd name="connsiteX7" fmla="*/ 5820 w 881647"/>
                <a:gd name="connsiteY7" fmla="*/ 800649 h 1064878"/>
                <a:gd name="connsiteX8" fmla="*/ 178540 w 881647"/>
                <a:gd name="connsiteY8" fmla="*/ 760009 h 1064878"/>
                <a:gd name="connsiteX9" fmla="*/ 234420 w 881647"/>
                <a:gd name="connsiteY9" fmla="*/ 714289 h 1064878"/>
                <a:gd name="connsiteX10" fmla="*/ 336020 w 881647"/>
                <a:gd name="connsiteY10" fmla="*/ 744769 h 1064878"/>
                <a:gd name="connsiteX11" fmla="*/ 686540 w 881647"/>
                <a:gd name="connsiteY11" fmla="*/ 358689 h 1064878"/>
                <a:gd name="connsiteX12" fmla="*/ 879580 w 881647"/>
                <a:gd name="connsiteY12" fmla="*/ 3089 h 10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1647" h="1064878">
                  <a:moveTo>
                    <a:pt x="879580" y="3089"/>
                  </a:moveTo>
                  <a:cubicBezTo>
                    <a:pt x="895667" y="37802"/>
                    <a:pt x="813540" y="445049"/>
                    <a:pt x="783060" y="566969"/>
                  </a:cubicBezTo>
                  <a:cubicBezTo>
                    <a:pt x="752580" y="688889"/>
                    <a:pt x="776287" y="656716"/>
                    <a:pt x="696700" y="734609"/>
                  </a:cubicBezTo>
                  <a:cubicBezTo>
                    <a:pt x="617113" y="812502"/>
                    <a:pt x="380047" y="983529"/>
                    <a:pt x="305540" y="1034329"/>
                  </a:cubicBezTo>
                  <a:cubicBezTo>
                    <a:pt x="231033" y="1085129"/>
                    <a:pt x="274213" y="1062269"/>
                    <a:pt x="249660" y="1039409"/>
                  </a:cubicBezTo>
                  <a:cubicBezTo>
                    <a:pt x="225107" y="1016549"/>
                    <a:pt x="191240" y="931882"/>
                    <a:pt x="158220" y="897169"/>
                  </a:cubicBezTo>
                  <a:cubicBezTo>
                    <a:pt x="125200" y="862456"/>
                    <a:pt x="76940" y="847216"/>
                    <a:pt x="51540" y="831129"/>
                  </a:cubicBezTo>
                  <a:cubicBezTo>
                    <a:pt x="26140" y="815042"/>
                    <a:pt x="-15347" y="812502"/>
                    <a:pt x="5820" y="800649"/>
                  </a:cubicBezTo>
                  <a:cubicBezTo>
                    <a:pt x="26987" y="788796"/>
                    <a:pt x="140440" y="774402"/>
                    <a:pt x="178540" y="760009"/>
                  </a:cubicBezTo>
                  <a:cubicBezTo>
                    <a:pt x="216640" y="745616"/>
                    <a:pt x="208173" y="716829"/>
                    <a:pt x="234420" y="714289"/>
                  </a:cubicBezTo>
                  <a:cubicBezTo>
                    <a:pt x="260667" y="711749"/>
                    <a:pt x="260667" y="804036"/>
                    <a:pt x="336020" y="744769"/>
                  </a:cubicBezTo>
                  <a:cubicBezTo>
                    <a:pt x="411373" y="685502"/>
                    <a:pt x="602720" y="482302"/>
                    <a:pt x="686540" y="358689"/>
                  </a:cubicBezTo>
                  <a:cubicBezTo>
                    <a:pt x="770360" y="235076"/>
                    <a:pt x="863493" y="-31624"/>
                    <a:pt x="879580" y="3089"/>
                  </a:cubicBez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A72EEF58-5AA8-4B09-AE6A-137DF03FB06C}"/>
                </a:ext>
              </a:extLst>
            </p:cNvPr>
            <p:cNvSpPr/>
            <p:nvPr/>
          </p:nvSpPr>
          <p:spPr>
            <a:xfrm>
              <a:off x="10237507" y="4580611"/>
              <a:ext cx="1410448" cy="998693"/>
            </a:xfrm>
            <a:custGeom>
              <a:avLst/>
              <a:gdLst>
                <a:gd name="connsiteX0" fmla="*/ 1419809 w 1625269"/>
                <a:gd name="connsiteY0" fmla="*/ 1701 h 1150801"/>
                <a:gd name="connsiteX1" fmla="*/ 1506169 w 1625269"/>
                <a:gd name="connsiteY1" fmla="*/ 128701 h 1150801"/>
                <a:gd name="connsiteX2" fmla="*/ 1623009 w 1625269"/>
                <a:gd name="connsiteY2" fmla="*/ 179501 h 1150801"/>
                <a:gd name="connsiteX3" fmla="*/ 1394409 w 1625269"/>
                <a:gd name="connsiteY3" fmla="*/ 651941 h 1150801"/>
                <a:gd name="connsiteX4" fmla="*/ 932129 w 1625269"/>
                <a:gd name="connsiteY4" fmla="*/ 1124381 h 1150801"/>
                <a:gd name="connsiteX5" fmla="*/ 673049 w 1625269"/>
                <a:gd name="connsiteY5" fmla="*/ 1078661 h 1150801"/>
                <a:gd name="connsiteX6" fmla="*/ 347929 w 1625269"/>
                <a:gd name="connsiteY6" fmla="*/ 977061 h 1150801"/>
                <a:gd name="connsiteX7" fmla="*/ 2489 w 1625269"/>
                <a:gd name="connsiteY7" fmla="*/ 784021 h 1150801"/>
                <a:gd name="connsiteX8" fmla="*/ 205689 w 1625269"/>
                <a:gd name="connsiteY8" fmla="*/ 844981 h 1150801"/>
                <a:gd name="connsiteX9" fmla="*/ 454609 w 1625269"/>
                <a:gd name="connsiteY9" fmla="*/ 936421 h 1150801"/>
                <a:gd name="connsiteX10" fmla="*/ 906729 w 1625269"/>
                <a:gd name="connsiteY10" fmla="*/ 1093901 h 1150801"/>
                <a:gd name="connsiteX11" fmla="*/ 1236929 w 1625269"/>
                <a:gd name="connsiteY11" fmla="*/ 773861 h 1150801"/>
                <a:gd name="connsiteX12" fmla="*/ 1567129 w 1625269"/>
                <a:gd name="connsiteY12" fmla="*/ 230301 h 1150801"/>
                <a:gd name="connsiteX13" fmla="*/ 1419809 w 1625269"/>
                <a:gd name="connsiteY13" fmla="*/ 1701 h 115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269" h="1150801">
                  <a:moveTo>
                    <a:pt x="1419809" y="1701"/>
                  </a:moveTo>
                  <a:cubicBezTo>
                    <a:pt x="1409649" y="-15232"/>
                    <a:pt x="1472302" y="99068"/>
                    <a:pt x="1506169" y="128701"/>
                  </a:cubicBezTo>
                  <a:cubicBezTo>
                    <a:pt x="1540036" y="158334"/>
                    <a:pt x="1641636" y="92294"/>
                    <a:pt x="1623009" y="179501"/>
                  </a:cubicBezTo>
                  <a:cubicBezTo>
                    <a:pt x="1604382" y="266708"/>
                    <a:pt x="1509556" y="494461"/>
                    <a:pt x="1394409" y="651941"/>
                  </a:cubicBezTo>
                  <a:cubicBezTo>
                    <a:pt x="1279262" y="809421"/>
                    <a:pt x="1052356" y="1053261"/>
                    <a:pt x="932129" y="1124381"/>
                  </a:cubicBezTo>
                  <a:cubicBezTo>
                    <a:pt x="811902" y="1195501"/>
                    <a:pt x="770415" y="1103214"/>
                    <a:pt x="673049" y="1078661"/>
                  </a:cubicBezTo>
                  <a:cubicBezTo>
                    <a:pt x="575683" y="1054108"/>
                    <a:pt x="459689" y="1026168"/>
                    <a:pt x="347929" y="977061"/>
                  </a:cubicBezTo>
                  <a:cubicBezTo>
                    <a:pt x="236169" y="927954"/>
                    <a:pt x="26196" y="806034"/>
                    <a:pt x="2489" y="784021"/>
                  </a:cubicBezTo>
                  <a:cubicBezTo>
                    <a:pt x="-21218" y="762008"/>
                    <a:pt x="130336" y="819581"/>
                    <a:pt x="205689" y="844981"/>
                  </a:cubicBezTo>
                  <a:cubicBezTo>
                    <a:pt x="281042" y="870381"/>
                    <a:pt x="454609" y="936421"/>
                    <a:pt x="454609" y="936421"/>
                  </a:cubicBezTo>
                  <a:cubicBezTo>
                    <a:pt x="571449" y="977908"/>
                    <a:pt x="776342" y="1120994"/>
                    <a:pt x="906729" y="1093901"/>
                  </a:cubicBezTo>
                  <a:cubicBezTo>
                    <a:pt x="1037116" y="1066808"/>
                    <a:pt x="1126862" y="917794"/>
                    <a:pt x="1236929" y="773861"/>
                  </a:cubicBezTo>
                  <a:cubicBezTo>
                    <a:pt x="1346996" y="629928"/>
                    <a:pt x="1534956" y="353068"/>
                    <a:pt x="1567129" y="230301"/>
                  </a:cubicBezTo>
                  <a:cubicBezTo>
                    <a:pt x="1599302" y="107534"/>
                    <a:pt x="1429969" y="18634"/>
                    <a:pt x="1419809" y="17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A9141D86-1326-45F1-AB42-A0B27FF22917}"/>
                </a:ext>
              </a:extLst>
            </p:cNvPr>
            <p:cNvSpPr/>
            <p:nvPr/>
          </p:nvSpPr>
          <p:spPr>
            <a:xfrm>
              <a:off x="10319602" y="4619617"/>
              <a:ext cx="1224833" cy="867265"/>
            </a:xfrm>
            <a:custGeom>
              <a:avLst/>
              <a:gdLst>
                <a:gd name="connsiteX0" fmla="*/ 1419809 w 1625269"/>
                <a:gd name="connsiteY0" fmla="*/ 1701 h 1150801"/>
                <a:gd name="connsiteX1" fmla="*/ 1506169 w 1625269"/>
                <a:gd name="connsiteY1" fmla="*/ 128701 h 1150801"/>
                <a:gd name="connsiteX2" fmla="*/ 1623009 w 1625269"/>
                <a:gd name="connsiteY2" fmla="*/ 179501 h 1150801"/>
                <a:gd name="connsiteX3" fmla="*/ 1394409 w 1625269"/>
                <a:gd name="connsiteY3" fmla="*/ 651941 h 1150801"/>
                <a:gd name="connsiteX4" fmla="*/ 932129 w 1625269"/>
                <a:gd name="connsiteY4" fmla="*/ 1124381 h 1150801"/>
                <a:gd name="connsiteX5" fmla="*/ 673049 w 1625269"/>
                <a:gd name="connsiteY5" fmla="*/ 1078661 h 1150801"/>
                <a:gd name="connsiteX6" fmla="*/ 347929 w 1625269"/>
                <a:gd name="connsiteY6" fmla="*/ 977061 h 1150801"/>
                <a:gd name="connsiteX7" fmla="*/ 2489 w 1625269"/>
                <a:gd name="connsiteY7" fmla="*/ 784021 h 1150801"/>
                <a:gd name="connsiteX8" fmla="*/ 205689 w 1625269"/>
                <a:gd name="connsiteY8" fmla="*/ 844981 h 1150801"/>
                <a:gd name="connsiteX9" fmla="*/ 454609 w 1625269"/>
                <a:gd name="connsiteY9" fmla="*/ 936421 h 1150801"/>
                <a:gd name="connsiteX10" fmla="*/ 906729 w 1625269"/>
                <a:gd name="connsiteY10" fmla="*/ 1093901 h 1150801"/>
                <a:gd name="connsiteX11" fmla="*/ 1236929 w 1625269"/>
                <a:gd name="connsiteY11" fmla="*/ 773861 h 1150801"/>
                <a:gd name="connsiteX12" fmla="*/ 1567129 w 1625269"/>
                <a:gd name="connsiteY12" fmla="*/ 230301 h 1150801"/>
                <a:gd name="connsiteX13" fmla="*/ 1419809 w 1625269"/>
                <a:gd name="connsiteY13" fmla="*/ 1701 h 115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269" h="1150801">
                  <a:moveTo>
                    <a:pt x="1419809" y="1701"/>
                  </a:moveTo>
                  <a:cubicBezTo>
                    <a:pt x="1409649" y="-15232"/>
                    <a:pt x="1472302" y="99068"/>
                    <a:pt x="1506169" y="128701"/>
                  </a:cubicBezTo>
                  <a:cubicBezTo>
                    <a:pt x="1540036" y="158334"/>
                    <a:pt x="1641636" y="92294"/>
                    <a:pt x="1623009" y="179501"/>
                  </a:cubicBezTo>
                  <a:cubicBezTo>
                    <a:pt x="1604382" y="266708"/>
                    <a:pt x="1509556" y="494461"/>
                    <a:pt x="1394409" y="651941"/>
                  </a:cubicBezTo>
                  <a:cubicBezTo>
                    <a:pt x="1279262" y="809421"/>
                    <a:pt x="1052356" y="1053261"/>
                    <a:pt x="932129" y="1124381"/>
                  </a:cubicBezTo>
                  <a:cubicBezTo>
                    <a:pt x="811902" y="1195501"/>
                    <a:pt x="770415" y="1103214"/>
                    <a:pt x="673049" y="1078661"/>
                  </a:cubicBezTo>
                  <a:cubicBezTo>
                    <a:pt x="575683" y="1054108"/>
                    <a:pt x="459689" y="1026168"/>
                    <a:pt x="347929" y="977061"/>
                  </a:cubicBezTo>
                  <a:cubicBezTo>
                    <a:pt x="236169" y="927954"/>
                    <a:pt x="26196" y="806034"/>
                    <a:pt x="2489" y="784021"/>
                  </a:cubicBezTo>
                  <a:cubicBezTo>
                    <a:pt x="-21218" y="762008"/>
                    <a:pt x="130336" y="819581"/>
                    <a:pt x="205689" y="844981"/>
                  </a:cubicBezTo>
                  <a:cubicBezTo>
                    <a:pt x="281042" y="870381"/>
                    <a:pt x="454609" y="936421"/>
                    <a:pt x="454609" y="936421"/>
                  </a:cubicBezTo>
                  <a:cubicBezTo>
                    <a:pt x="571449" y="977908"/>
                    <a:pt x="776342" y="1120994"/>
                    <a:pt x="906729" y="1093901"/>
                  </a:cubicBezTo>
                  <a:cubicBezTo>
                    <a:pt x="1037116" y="1066808"/>
                    <a:pt x="1126862" y="917794"/>
                    <a:pt x="1236929" y="773861"/>
                  </a:cubicBezTo>
                  <a:cubicBezTo>
                    <a:pt x="1346996" y="629928"/>
                    <a:pt x="1534956" y="353068"/>
                    <a:pt x="1567129" y="230301"/>
                  </a:cubicBezTo>
                  <a:cubicBezTo>
                    <a:pt x="1599302" y="107534"/>
                    <a:pt x="1429969" y="18634"/>
                    <a:pt x="1419809" y="17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8DA2C041-1A4B-4296-86FE-B3914404A612}"/>
                </a:ext>
              </a:extLst>
            </p:cNvPr>
            <p:cNvSpPr/>
            <p:nvPr/>
          </p:nvSpPr>
          <p:spPr>
            <a:xfrm>
              <a:off x="10358722" y="4634087"/>
              <a:ext cx="1104302" cy="781921"/>
            </a:xfrm>
            <a:custGeom>
              <a:avLst/>
              <a:gdLst>
                <a:gd name="connsiteX0" fmla="*/ 1419809 w 1625269"/>
                <a:gd name="connsiteY0" fmla="*/ 1701 h 1150801"/>
                <a:gd name="connsiteX1" fmla="*/ 1506169 w 1625269"/>
                <a:gd name="connsiteY1" fmla="*/ 128701 h 1150801"/>
                <a:gd name="connsiteX2" fmla="*/ 1623009 w 1625269"/>
                <a:gd name="connsiteY2" fmla="*/ 179501 h 1150801"/>
                <a:gd name="connsiteX3" fmla="*/ 1394409 w 1625269"/>
                <a:gd name="connsiteY3" fmla="*/ 651941 h 1150801"/>
                <a:gd name="connsiteX4" fmla="*/ 932129 w 1625269"/>
                <a:gd name="connsiteY4" fmla="*/ 1124381 h 1150801"/>
                <a:gd name="connsiteX5" fmla="*/ 673049 w 1625269"/>
                <a:gd name="connsiteY5" fmla="*/ 1078661 h 1150801"/>
                <a:gd name="connsiteX6" fmla="*/ 347929 w 1625269"/>
                <a:gd name="connsiteY6" fmla="*/ 977061 h 1150801"/>
                <a:gd name="connsiteX7" fmla="*/ 2489 w 1625269"/>
                <a:gd name="connsiteY7" fmla="*/ 784021 h 1150801"/>
                <a:gd name="connsiteX8" fmla="*/ 205689 w 1625269"/>
                <a:gd name="connsiteY8" fmla="*/ 844981 h 1150801"/>
                <a:gd name="connsiteX9" fmla="*/ 454609 w 1625269"/>
                <a:gd name="connsiteY9" fmla="*/ 936421 h 1150801"/>
                <a:gd name="connsiteX10" fmla="*/ 906729 w 1625269"/>
                <a:gd name="connsiteY10" fmla="*/ 1093901 h 1150801"/>
                <a:gd name="connsiteX11" fmla="*/ 1236929 w 1625269"/>
                <a:gd name="connsiteY11" fmla="*/ 773861 h 1150801"/>
                <a:gd name="connsiteX12" fmla="*/ 1567129 w 1625269"/>
                <a:gd name="connsiteY12" fmla="*/ 230301 h 1150801"/>
                <a:gd name="connsiteX13" fmla="*/ 1419809 w 1625269"/>
                <a:gd name="connsiteY13" fmla="*/ 1701 h 115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269" h="1150801">
                  <a:moveTo>
                    <a:pt x="1419809" y="1701"/>
                  </a:moveTo>
                  <a:cubicBezTo>
                    <a:pt x="1409649" y="-15232"/>
                    <a:pt x="1472302" y="99068"/>
                    <a:pt x="1506169" y="128701"/>
                  </a:cubicBezTo>
                  <a:cubicBezTo>
                    <a:pt x="1540036" y="158334"/>
                    <a:pt x="1641636" y="92294"/>
                    <a:pt x="1623009" y="179501"/>
                  </a:cubicBezTo>
                  <a:cubicBezTo>
                    <a:pt x="1604382" y="266708"/>
                    <a:pt x="1509556" y="494461"/>
                    <a:pt x="1394409" y="651941"/>
                  </a:cubicBezTo>
                  <a:cubicBezTo>
                    <a:pt x="1279262" y="809421"/>
                    <a:pt x="1052356" y="1053261"/>
                    <a:pt x="932129" y="1124381"/>
                  </a:cubicBezTo>
                  <a:cubicBezTo>
                    <a:pt x="811902" y="1195501"/>
                    <a:pt x="770415" y="1103214"/>
                    <a:pt x="673049" y="1078661"/>
                  </a:cubicBezTo>
                  <a:cubicBezTo>
                    <a:pt x="575683" y="1054108"/>
                    <a:pt x="459689" y="1026168"/>
                    <a:pt x="347929" y="977061"/>
                  </a:cubicBezTo>
                  <a:cubicBezTo>
                    <a:pt x="236169" y="927954"/>
                    <a:pt x="26196" y="806034"/>
                    <a:pt x="2489" y="784021"/>
                  </a:cubicBezTo>
                  <a:cubicBezTo>
                    <a:pt x="-21218" y="762008"/>
                    <a:pt x="130336" y="819581"/>
                    <a:pt x="205689" y="844981"/>
                  </a:cubicBezTo>
                  <a:cubicBezTo>
                    <a:pt x="281042" y="870381"/>
                    <a:pt x="454609" y="936421"/>
                    <a:pt x="454609" y="936421"/>
                  </a:cubicBezTo>
                  <a:cubicBezTo>
                    <a:pt x="571449" y="977908"/>
                    <a:pt x="776342" y="1120994"/>
                    <a:pt x="906729" y="1093901"/>
                  </a:cubicBezTo>
                  <a:cubicBezTo>
                    <a:pt x="1037116" y="1066808"/>
                    <a:pt x="1126862" y="917794"/>
                    <a:pt x="1236929" y="773861"/>
                  </a:cubicBezTo>
                  <a:cubicBezTo>
                    <a:pt x="1346996" y="629928"/>
                    <a:pt x="1534956" y="353068"/>
                    <a:pt x="1567129" y="230301"/>
                  </a:cubicBezTo>
                  <a:cubicBezTo>
                    <a:pt x="1599302" y="107534"/>
                    <a:pt x="1429969" y="18634"/>
                    <a:pt x="1419809" y="17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0CDD3469-9626-4CF9-9873-0AFEC3E97E24}"/>
                </a:ext>
              </a:extLst>
            </p:cNvPr>
            <p:cNvSpPr/>
            <p:nvPr/>
          </p:nvSpPr>
          <p:spPr>
            <a:xfrm>
              <a:off x="8404969" y="6304919"/>
              <a:ext cx="873651" cy="626008"/>
            </a:xfrm>
            <a:custGeom>
              <a:avLst/>
              <a:gdLst>
                <a:gd name="connsiteX0" fmla="*/ 3396 w 1006714"/>
                <a:gd name="connsiteY0" fmla="*/ 1048 h 721354"/>
                <a:gd name="connsiteX1" fmla="*/ 244696 w 1006714"/>
                <a:gd name="connsiteY1" fmla="*/ 212715 h 721354"/>
                <a:gd name="connsiteX2" fmla="*/ 498696 w 1006714"/>
                <a:gd name="connsiteY2" fmla="*/ 398981 h 721354"/>
                <a:gd name="connsiteX3" fmla="*/ 718829 w 1006714"/>
                <a:gd name="connsiteY3" fmla="*/ 564081 h 721354"/>
                <a:gd name="connsiteX4" fmla="*/ 1006696 w 1006714"/>
                <a:gd name="connsiteY4" fmla="*/ 720715 h 721354"/>
                <a:gd name="connsiteX5" fmla="*/ 731529 w 1006714"/>
                <a:gd name="connsiteY5" fmla="*/ 606415 h 721354"/>
                <a:gd name="connsiteX6" fmla="*/ 430963 w 1006714"/>
                <a:gd name="connsiteY6" fmla="*/ 305848 h 721354"/>
                <a:gd name="connsiteX7" fmla="*/ 3396 w 1006714"/>
                <a:gd name="connsiteY7" fmla="*/ 1048 h 72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6714" h="721354">
                  <a:moveTo>
                    <a:pt x="3396" y="1048"/>
                  </a:moveTo>
                  <a:cubicBezTo>
                    <a:pt x="-27648" y="-14474"/>
                    <a:pt x="162146" y="146393"/>
                    <a:pt x="244696" y="212715"/>
                  </a:cubicBezTo>
                  <a:cubicBezTo>
                    <a:pt x="327246" y="279037"/>
                    <a:pt x="498696" y="398981"/>
                    <a:pt x="498696" y="398981"/>
                  </a:cubicBezTo>
                  <a:cubicBezTo>
                    <a:pt x="577718" y="457542"/>
                    <a:pt x="634162" y="510459"/>
                    <a:pt x="718829" y="564081"/>
                  </a:cubicBezTo>
                  <a:cubicBezTo>
                    <a:pt x="803496" y="617703"/>
                    <a:pt x="1004579" y="713659"/>
                    <a:pt x="1006696" y="720715"/>
                  </a:cubicBezTo>
                  <a:cubicBezTo>
                    <a:pt x="1008813" y="727771"/>
                    <a:pt x="827485" y="675560"/>
                    <a:pt x="731529" y="606415"/>
                  </a:cubicBezTo>
                  <a:cubicBezTo>
                    <a:pt x="635573" y="537270"/>
                    <a:pt x="547380" y="403215"/>
                    <a:pt x="430963" y="305848"/>
                  </a:cubicBezTo>
                  <a:cubicBezTo>
                    <a:pt x="314546" y="208481"/>
                    <a:pt x="34440" y="16570"/>
                    <a:pt x="3396" y="10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DE3485C3-8253-4558-A528-72D9AFCD2EF6}"/>
                </a:ext>
              </a:extLst>
            </p:cNvPr>
            <p:cNvSpPr/>
            <p:nvPr/>
          </p:nvSpPr>
          <p:spPr>
            <a:xfrm>
              <a:off x="7828291" y="6010651"/>
              <a:ext cx="585654" cy="422334"/>
            </a:xfrm>
            <a:custGeom>
              <a:avLst/>
              <a:gdLst>
                <a:gd name="connsiteX0" fmla="*/ 3273 w 674853"/>
                <a:gd name="connsiteY0" fmla="*/ 1468 h 486658"/>
                <a:gd name="connsiteX1" fmla="*/ 193773 w 674853"/>
                <a:gd name="connsiteY1" fmla="*/ 293568 h 486658"/>
                <a:gd name="connsiteX2" fmla="*/ 485873 w 674853"/>
                <a:gd name="connsiteY2" fmla="*/ 424802 h 486658"/>
                <a:gd name="connsiteX3" fmla="*/ 583239 w 674853"/>
                <a:gd name="connsiteY3" fmla="*/ 378235 h 486658"/>
                <a:gd name="connsiteX4" fmla="*/ 667906 w 674853"/>
                <a:gd name="connsiteY4" fmla="*/ 166568 h 486658"/>
                <a:gd name="connsiteX5" fmla="*/ 667906 w 674853"/>
                <a:gd name="connsiteY5" fmla="*/ 263935 h 486658"/>
                <a:gd name="connsiteX6" fmla="*/ 650973 w 674853"/>
                <a:gd name="connsiteY6" fmla="*/ 306268 h 486658"/>
                <a:gd name="connsiteX7" fmla="*/ 562073 w 674853"/>
                <a:gd name="connsiteY7" fmla="*/ 471368 h 486658"/>
                <a:gd name="connsiteX8" fmla="*/ 350406 w 674853"/>
                <a:gd name="connsiteY8" fmla="*/ 429035 h 486658"/>
                <a:gd name="connsiteX9" fmla="*/ 3273 w 674853"/>
                <a:gd name="connsiteY9" fmla="*/ 1468 h 48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853" h="486658">
                  <a:moveTo>
                    <a:pt x="3273" y="1468"/>
                  </a:moveTo>
                  <a:cubicBezTo>
                    <a:pt x="-22832" y="-21110"/>
                    <a:pt x="113340" y="223012"/>
                    <a:pt x="193773" y="293568"/>
                  </a:cubicBezTo>
                  <a:cubicBezTo>
                    <a:pt x="274206" y="364124"/>
                    <a:pt x="420962" y="410691"/>
                    <a:pt x="485873" y="424802"/>
                  </a:cubicBezTo>
                  <a:cubicBezTo>
                    <a:pt x="550784" y="438913"/>
                    <a:pt x="552900" y="421274"/>
                    <a:pt x="583239" y="378235"/>
                  </a:cubicBezTo>
                  <a:cubicBezTo>
                    <a:pt x="613578" y="335196"/>
                    <a:pt x="653795" y="185618"/>
                    <a:pt x="667906" y="166568"/>
                  </a:cubicBezTo>
                  <a:cubicBezTo>
                    <a:pt x="682017" y="147518"/>
                    <a:pt x="670728" y="240652"/>
                    <a:pt x="667906" y="263935"/>
                  </a:cubicBezTo>
                  <a:cubicBezTo>
                    <a:pt x="665084" y="287218"/>
                    <a:pt x="668612" y="271696"/>
                    <a:pt x="650973" y="306268"/>
                  </a:cubicBezTo>
                  <a:cubicBezTo>
                    <a:pt x="633334" y="340840"/>
                    <a:pt x="612168" y="450907"/>
                    <a:pt x="562073" y="471368"/>
                  </a:cubicBezTo>
                  <a:cubicBezTo>
                    <a:pt x="511978" y="491829"/>
                    <a:pt x="440012" y="503118"/>
                    <a:pt x="350406" y="429035"/>
                  </a:cubicBezTo>
                  <a:cubicBezTo>
                    <a:pt x="260800" y="354952"/>
                    <a:pt x="29378" y="24046"/>
                    <a:pt x="3273" y="14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B3E9D0D3-155F-431E-B04B-280E2407E8FF}"/>
                </a:ext>
              </a:extLst>
            </p:cNvPr>
            <p:cNvSpPr/>
            <p:nvPr/>
          </p:nvSpPr>
          <p:spPr>
            <a:xfrm>
              <a:off x="7940826" y="6253628"/>
              <a:ext cx="596132" cy="653058"/>
            </a:xfrm>
            <a:custGeom>
              <a:avLst/>
              <a:gdLst>
                <a:gd name="connsiteX0" fmla="*/ 598 w 686927"/>
                <a:gd name="connsiteY0" fmla="*/ 884 h 752524"/>
                <a:gd name="connsiteX1" fmla="*/ 288464 w 686927"/>
                <a:gd name="connsiteY1" fmla="*/ 233718 h 752524"/>
                <a:gd name="connsiteX2" fmla="*/ 517064 w 686927"/>
                <a:gd name="connsiteY2" fmla="*/ 627418 h 752524"/>
                <a:gd name="connsiteX3" fmla="*/ 686398 w 686927"/>
                <a:gd name="connsiteY3" fmla="*/ 750184 h 752524"/>
                <a:gd name="connsiteX4" fmla="*/ 462031 w 686927"/>
                <a:gd name="connsiteY4" fmla="*/ 542751 h 752524"/>
                <a:gd name="connsiteX5" fmla="*/ 368898 w 686927"/>
                <a:gd name="connsiteY5" fmla="*/ 314151 h 752524"/>
                <a:gd name="connsiteX6" fmla="*/ 598 w 686927"/>
                <a:gd name="connsiteY6" fmla="*/ 884 h 7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927" h="752524">
                  <a:moveTo>
                    <a:pt x="598" y="884"/>
                  </a:moveTo>
                  <a:cubicBezTo>
                    <a:pt x="-12808" y="-12521"/>
                    <a:pt x="202386" y="129296"/>
                    <a:pt x="288464" y="233718"/>
                  </a:cubicBezTo>
                  <a:cubicBezTo>
                    <a:pt x="374542" y="338140"/>
                    <a:pt x="450742" y="541340"/>
                    <a:pt x="517064" y="627418"/>
                  </a:cubicBezTo>
                  <a:cubicBezTo>
                    <a:pt x="583386" y="713496"/>
                    <a:pt x="695570" y="764295"/>
                    <a:pt x="686398" y="750184"/>
                  </a:cubicBezTo>
                  <a:cubicBezTo>
                    <a:pt x="677226" y="736073"/>
                    <a:pt x="514948" y="615423"/>
                    <a:pt x="462031" y="542751"/>
                  </a:cubicBezTo>
                  <a:cubicBezTo>
                    <a:pt x="409114" y="470079"/>
                    <a:pt x="441570" y="401640"/>
                    <a:pt x="368898" y="314151"/>
                  </a:cubicBezTo>
                  <a:cubicBezTo>
                    <a:pt x="296226" y="226662"/>
                    <a:pt x="14004" y="14289"/>
                    <a:pt x="598" y="8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9A96AE7A-FF28-48F4-8C6C-856563DCE8C0}"/>
                </a:ext>
              </a:extLst>
            </p:cNvPr>
            <p:cNvSpPr/>
            <p:nvPr/>
          </p:nvSpPr>
          <p:spPr>
            <a:xfrm>
              <a:off x="7948907" y="6283786"/>
              <a:ext cx="596132" cy="653058"/>
            </a:xfrm>
            <a:custGeom>
              <a:avLst/>
              <a:gdLst>
                <a:gd name="connsiteX0" fmla="*/ 598 w 686927"/>
                <a:gd name="connsiteY0" fmla="*/ 884 h 752524"/>
                <a:gd name="connsiteX1" fmla="*/ 288464 w 686927"/>
                <a:gd name="connsiteY1" fmla="*/ 233718 h 752524"/>
                <a:gd name="connsiteX2" fmla="*/ 517064 w 686927"/>
                <a:gd name="connsiteY2" fmla="*/ 627418 h 752524"/>
                <a:gd name="connsiteX3" fmla="*/ 686398 w 686927"/>
                <a:gd name="connsiteY3" fmla="*/ 750184 h 752524"/>
                <a:gd name="connsiteX4" fmla="*/ 462031 w 686927"/>
                <a:gd name="connsiteY4" fmla="*/ 542751 h 752524"/>
                <a:gd name="connsiteX5" fmla="*/ 368898 w 686927"/>
                <a:gd name="connsiteY5" fmla="*/ 314151 h 752524"/>
                <a:gd name="connsiteX6" fmla="*/ 598 w 686927"/>
                <a:gd name="connsiteY6" fmla="*/ 884 h 7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927" h="752524">
                  <a:moveTo>
                    <a:pt x="598" y="884"/>
                  </a:moveTo>
                  <a:cubicBezTo>
                    <a:pt x="-12808" y="-12521"/>
                    <a:pt x="202386" y="129296"/>
                    <a:pt x="288464" y="233718"/>
                  </a:cubicBezTo>
                  <a:cubicBezTo>
                    <a:pt x="374542" y="338140"/>
                    <a:pt x="450742" y="541340"/>
                    <a:pt x="517064" y="627418"/>
                  </a:cubicBezTo>
                  <a:cubicBezTo>
                    <a:pt x="583386" y="713496"/>
                    <a:pt x="695570" y="764295"/>
                    <a:pt x="686398" y="750184"/>
                  </a:cubicBezTo>
                  <a:cubicBezTo>
                    <a:pt x="677226" y="736073"/>
                    <a:pt x="514948" y="615423"/>
                    <a:pt x="462031" y="542751"/>
                  </a:cubicBezTo>
                  <a:cubicBezTo>
                    <a:pt x="409114" y="470079"/>
                    <a:pt x="441570" y="401640"/>
                    <a:pt x="368898" y="314151"/>
                  </a:cubicBezTo>
                  <a:cubicBezTo>
                    <a:pt x="296226" y="226662"/>
                    <a:pt x="14004" y="14289"/>
                    <a:pt x="598" y="8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91426D85-A136-45B7-8D25-0CF792416D52}"/>
                </a:ext>
              </a:extLst>
            </p:cNvPr>
            <p:cNvSpPr/>
            <p:nvPr/>
          </p:nvSpPr>
          <p:spPr>
            <a:xfrm>
              <a:off x="7246990" y="5012652"/>
              <a:ext cx="640371" cy="996869"/>
            </a:xfrm>
            <a:custGeom>
              <a:avLst/>
              <a:gdLst>
                <a:gd name="connsiteX0" fmla="*/ 12 w 737904"/>
                <a:gd name="connsiteY0" fmla="*/ 3 h 1148699"/>
                <a:gd name="connsiteX1" fmla="*/ 173579 w 737904"/>
                <a:gd name="connsiteY1" fmla="*/ 169337 h 1148699"/>
                <a:gd name="connsiteX2" fmla="*/ 351379 w 737904"/>
                <a:gd name="connsiteY2" fmla="*/ 452970 h 1148699"/>
                <a:gd name="connsiteX3" fmla="*/ 452979 w 737904"/>
                <a:gd name="connsiteY3" fmla="*/ 711203 h 1148699"/>
                <a:gd name="connsiteX4" fmla="*/ 520712 w 737904"/>
                <a:gd name="connsiteY4" fmla="*/ 927103 h 1148699"/>
                <a:gd name="connsiteX5" fmla="*/ 732379 w 737904"/>
                <a:gd name="connsiteY5" fmla="*/ 1147237 h 1148699"/>
                <a:gd name="connsiteX6" fmla="*/ 664645 w 737904"/>
                <a:gd name="connsiteY6" fmla="*/ 1016003 h 1148699"/>
                <a:gd name="connsiteX7" fmla="*/ 541879 w 737904"/>
                <a:gd name="connsiteY7" fmla="*/ 880537 h 1148699"/>
                <a:gd name="connsiteX8" fmla="*/ 402179 w 737904"/>
                <a:gd name="connsiteY8" fmla="*/ 503770 h 1148699"/>
                <a:gd name="connsiteX9" fmla="*/ 182045 w 737904"/>
                <a:gd name="connsiteY9" fmla="*/ 173570 h 1148699"/>
                <a:gd name="connsiteX10" fmla="*/ 12 w 737904"/>
                <a:gd name="connsiteY10" fmla="*/ 3 h 114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904" h="1148699">
                  <a:moveTo>
                    <a:pt x="12" y="3"/>
                  </a:moveTo>
                  <a:cubicBezTo>
                    <a:pt x="-1399" y="-703"/>
                    <a:pt x="115018" y="93843"/>
                    <a:pt x="173579" y="169337"/>
                  </a:cubicBezTo>
                  <a:cubicBezTo>
                    <a:pt x="232140" y="244831"/>
                    <a:pt x="304812" y="362659"/>
                    <a:pt x="351379" y="452970"/>
                  </a:cubicBezTo>
                  <a:cubicBezTo>
                    <a:pt x="397946" y="543281"/>
                    <a:pt x="424757" y="632181"/>
                    <a:pt x="452979" y="711203"/>
                  </a:cubicBezTo>
                  <a:cubicBezTo>
                    <a:pt x="481201" y="790225"/>
                    <a:pt x="474145" y="854431"/>
                    <a:pt x="520712" y="927103"/>
                  </a:cubicBezTo>
                  <a:cubicBezTo>
                    <a:pt x="567279" y="999775"/>
                    <a:pt x="708390" y="1132420"/>
                    <a:pt x="732379" y="1147237"/>
                  </a:cubicBezTo>
                  <a:cubicBezTo>
                    <a:pt x="756368" y="1162054"/>
                    <a:pt x="696395" y="1060453"/>
                    <a:pt x="664645" y="1016003"/>
                  </a:cubicBezTo>
                  <a:cubicBezTo>
                    <a:pt x="632895" y="971553"/>
                    <a:pt x="585623" y="965909"/>
                    <a:pt x="541879" y="880537"/>
                  </a:cubicBezTo>
                  <a:cubicBezTo>
                    <a:pt x="498135" y="795165"/>
                    <a:pt x="462151" y="621598"/>
                    <a:pt x="402179" y="503770"/>
                  </a:cubicBezTo>
                  <a:cubicBezTo>
                    <a:pt x="342207" y="385942"/>
                    <a:pt x="248367" y="256825"/>
                    <a:pt x="182045" y="173570"/>
                  </a:cubicBezTo>
                  <a:cubicBezTo>
                    <a:pt x="115723" y="90315"/>
                    <a:pt x="1423" y="709"/>
                    <a:pt x="12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6339F59F-DBFD-4A18-B566-2403BDFE5F70}"/>
                </a:ext>
              </a:extLst>
            </p:cNvPr>
            <p:cNvSpPr/>
            <p:nvPr/>
          </p:nvSpPr>
          <p:spPr>
            <a:xfrm>
              <a:off x="7244722" y="4972738"/>
              <a:ext cx="496401" cy="437520"/>
            </a:xfrm>
            <a:custGeom>
              <a:avLst/>
              <a:gdLst>
                <a:gd name="connsiteX0" fmla="*/ 507 w 572006"/>
                <a:gd name="connsiteY0" fmla="*/ 29063 h 504157"/>
                <a:gd name="connsiteX1" fmla="*/ 85174 w 572006"/>
                <a:gd name="connsiteY1" fmla="*/ 1547 h 504157"/>
                <a:gd name="connsiteX2" fmla="*/ 180424 w 572006"/>
                <a:gd name="connsiteY2" fmla="*/ 54463 h 504157"/>
                <a:gd name="connsiteX3" fmla="*/ 531790 w 572006"/>
                <a:gd name="connsiteY3" fmla="*/ 456630 h 504157"/>
                <a:gd name="connsiteX4" fmla="*/ 561424 w 572006"/>
                <a:gd name="connsiteY4" fmla="*/ 494730 h 504157"/>
                <a:gd name="connsiteX5" fmla="*/ 506390 w 572006"/>
                <a:gd name="connsiteY5" fmla="*/ 441813 h 504157"/>
                <a:gd name="connsiteX6" fmla="*/ 385740 w 572006"/>
                <a:gd name="connsiteY6" fmla="*/ 295763 h 504157"/>
                <a:gd name="connsiteX7" fmla="*/ 125390 w 572006"/>
                <a:gd name="connsiteY7" fmla="*/ 16363 h 504157"/>
                <a:gd name="connsiteX8" fmla="*/ 507 w 572006"/>
                <a:gd name="connsiteY8" fmla="*/ 29063 h 5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006" h="504157">
                  <a:moveTo>
                    <a:pt x="507" y="29063"/>
                  </a:moveTo>
                  <a:cubicBezTo>
                    <a:pt x="-6196" y="26594"/>
                    <a:pt x="55188" y="-2686"/>
                    <a:pt x="85174" y="1547"/>
                  </a:cubicBezTo>
                  <a:cubicBezTo>
                    <a:pt x="115160" y="5780"/>
                    <a:pt x="105988" y="-21384"/>
                    <a:pt x="180424" y="54463"/>
                  </a:cubicBezTo>
                  <a:cubicBezTo>
                    <a:pt x="254860" y="130310"/>
                    <a:pt x="468290" y="383252"/>
                    <a:pt x="531790" y="456630"/>
                  </a:cubicBezTo>
                  <a:cubicBezTo>
                    <a:pt x="595290" y="530008"/>
                    <a:pt x="565657" y="497199"/>
                    <a:pt x="561424" y="494730"/>
                  </a:cubicBezTo>
                  <a:cubicBezTo>
                    <a:pt x="557191" y="492261"/>
                    <a:pt x="535671" y="474974"/>
                    <a:pt x="506390" y="441813"/>
                  </a:cubicBezTo>
                  <a:cubicBezTo>
                    <a:pt x="477109" y="408652"/>
                    <a:pt x="449240" y="366671"/>
                    <a:pt x="385740" y="295763"/>
                  </a:cubicBezTo>
                  <a:cubicBezTo>
                    <a:pt x="322240" y="224855"/>
                    <a:pt x="187126" y="60460"/>
                    <a:pt x="125390" y="16363"/>
                  </a:cubicBezTo>
                  <a:cubicBezTo>
                    <a:pt x="63654" y="-27734"/>
                    <a:pt x="7210" y="31532"/>
                    <a:pt x="507" y="290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DE6C6E50-237E-48A9-9B29-71E6D84ED70A}"/>
                </a:ext>
              </a:extLst>
            </p:cNvPr>
            <p:cNvSpPr/>
            <p:nvPr/>
          </p:nvSpPr>
          <p:spPr>
            <a:xfrm>
              <a:off x="7734486" y="5411166"/>
              <a:ext cx="274342" cy="144430"/>
            </a:xfrm>
            <a:custGeom>
              <a:avLst/>
              <a:gdLst>
                <a:gd name="connsiteX0" fmla="*/ 1299 w 316126"/>
                <a:gd name="connsiteY0" fmla="*/ 109 h 166428"/>
                <a:gd name="connsiteX1" fmla="*/ 60566 w 316126"/>
                <a:gd name="connsiteY1" fmla="*/ 105943 h 166428"/>
                <a:gd name="connsiteX2" fmla="*/ 143116 w 316126"/>
                <a:gd name="connsiteY2" fmla="*/ 158859 h 166428"/>
                <a:gd name="connsiteX3" fmla="*/ 310332 w 316126"/>
                <a:gd name="connsiteY3" fmla="*/ 165209 h 166428"/>
                <a:gd name="connsiteX4" fmla="*/ 267999 w 316126"/>
                <a:gd name="connsiteY4" fmla="*/ 150393 h 166428"/>
                <a:gd name="connsiteX5" fmla="*/ 172749 w 316126"/>
                <a:gd name="connsiteY5" fmla="*/ 148276 h 166428"/>
                <a:gd name="connsiteX6" fmla="*/ 117716 w 316126"/>
                <a:gd name="connsiteY6" fmla="*/ 127109 h 166428"/>
                <a:gd name="connsiteX7" fmla="*/ 1299 w 316126"/>
                <a:gd name="connsiteY7" fmla="*/ 109 h 16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26" h="166428">
                  <a:moveTo>
                    <a:pt x="1299" y="109"/>
                  </a:moveTo>
                  <a:cubicBezTo>
                    <a:pt x="-8226" y="-3419"/>
                    <a:pt x="36930" y="79485"/>
                    <a:pt x="60566" y="105943"/>
                  </a:cubicBezTo>
                  <a:cubicBezTo>
                    <a:pt x="84202" y="132401"/>
                    <a:pt x="101488" y="148981"/>
                    <a:pt x="143116" y="158859"/>
                  </a:cubicBezTo>
                  <a:cubicBezTo>
                    <a:pt x="184744" y="168737"/>
                    <a:pt x="289518" y="166620"/>
                    <a:pt x="310332" y="165209"/>
                  </a:cubicBezTo>
                  <a:cubicBezTo>
                    <a:pt x="331146" y="163798"/>
                    <a:pt x="290930" y="153215"/>
                    <a:pt x="267999" y="150393"/>
                  </a:cubicBezTo>
                  <a:cubicBezTo>
                    <a:pt x="245069" y="147571"/>
                    <a:pt x="197796" y="152157"/>
                    <a:pt x="172749" y="148276"/>
                  </a:cubicBezTo>
                  <a:cubicBezTo>
                    <a:pt x="147702" y="144395"/>
                    <a:pt x="146997" y="152862"/>
                    <a:pt x="117716" y="127109"/>
                  </a:cubicBezTo>
                  <a:cubicBezTo>
                    <a:pt x="88436" y="101356"/>
                    <a:pt x="10824" y="3637"/>
                    <a:pt x="1299" y="1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FD770EE5-4096-40B5-AFA0-05FA7D766FCB}"/>
                </a:ext>
              </a:extLst>
            </p:cNvPr>
            <p:cNvSpPr/>
            <p:nvPr/>
          </p:nvSpPr>
          <p:spPr>
            <a:xfrm>
              <a:off x="7726247" y="5432579"/>
              <a:ext cx="354826" cy="381084"/>
            </a:xfrm>
            <a:custGeom>
              <a:avLst/>
              <a:gdLst>
                <a:gd name="connsiteX0" fmla="*/ 209 w 408868"/>
                <a:gd name="connsiteY0" fmla="*/ 364901 h 439126"/>
                <a:gd name="connsiteX1" fmla="*/ 55242 w 408868"/>
                <a:gd name="connsiteY1" fmla="*/ 352201 h 439126"/>
                <a:gd name="connsiteX2" fmla="*/ 74292 w 408868"/>
                <a:gd name="connsiteY2" fmla="*/ 284468 h 439126"/>
                <a:gd name="connsiteX3" fmla="*/ 188592 w 408868"/>
                <a:gd name="connsiteY3" fmla="*/ 263301 h 439126"/>
                <a:gd name="connsiteX4" fmla="*/ 271142 w 408868"/>
                <a:gd name="connsiteY4" fmla="*/ 320451 h 439126"/>
                <a:gd name="connsiteX5" fmla="*/ 334642 w 408868"/>
                <a:gd name="connsiteY5" fmla="*/ 373368 h 439126"/>
                <a:gd name="connsiteX6" fmla="*/ 385442 w 408868"/>
                <a:gd name="connsiteY6" fmla="*/ 328918 h 439126"/>
                <a:gd name="connsiteX7" fmla="*/ 362159 w 408868"/>
                <a:gd name="connsiteY7" fmla="*/ 214618 h 439126"/>
                <a:gd name="connsiteX8" fmla="*/ 319825 w 408868"/>
                <a:gd name="connsiteY8" fmla="*/ 123601 h 439126"/>
                <a:gd name="connsiteX9" fmla="*/ 283842 w 408868"/>
                <a:gd name="connsiteY9" fmla="*/ 834 h 439126"/>
                <a:gd name="connsiteX10" fmla="*/ 311359 w 408868"/>
                <a:gd name="connsiteY10" fmla="*/ 66451 h 439126"/>
                <a:gd name="connsiteX11" fmla="*/ 353692 w 408868"/>
                <a:gd name="connsiteY11" fmla="*/ 168051 h 439126"/>
                <a:gd name="connsiteX12" fmla="*/ 400259 w 408868"/>
                <a:gd name="connsiteY12" fmla="*/ 261184 h 439126"/>
                <a:gd name="connsiteX13" fmla="*/ 398142 w 408868"/>
                <a:gd name="connsiteY13" fmla="*/ 364901 h 439126"/>
                <a:gd name="connsiteX14" fmla="*/ 292309 w 408868"/>
                <a:gd name="connsiteY14" fmla="*/ 390301 h 439126"/>
                <a:gd name="connsiteX15" fmla="*/ 178009 w 408868"/>
                <a:gd name="connsiteY15" fmla="*/ 360668 h 439126"/>
                <a:gd name="connsiteX16" fmla="*/ 74292 w 408868"/>
                <a:gd name="connsiteY16" fmla="*/ 367018 h 439126"/>
                <a:gd name="connsiteX17" fmla="*/ 36192 w 408868"/>
                <a:gd name="connsiteY17" fmla="*/ 438984 h 439126"/>
                <a:gd name="connsiteX18" fmla="*/ 209 w 408868"/>
                <a:gd name="connsiteY18" fmla="*/ 364901 h 43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8868" h="439126">
                  <a:moveTo>
                    <a:pt x="209" y="364901"/>
                  </a:moveTo>
                  <a:cubicBezTo>
                    <a:pt x="3384" y="350437"/>
                    <a:pt x="42895" y="365607"/>
                    <a:pt x="55242" y="352201"/>
                  </a:cubicBezTo>
                  <a:cubicBezTo>
                    <a:pt x="67589" y="338795"/>
                    <a:pt x="52067" y="299285"/>
                    <a:pt x="74292" y="284468"/>
                  </a:cubicBezTo>
                  <a:cubicBezTo>
                    <a:pt x="96517" y="269651"/>
                    <a:pt x="155784" y="257304"/>
                    <a:pt x="188592" y="263301"/>
                  </a:cubicBezTo>
                  <a:cubicBezTo>
                    <a:pt x="221400" y="269298"/>
                    <a:pt x="246800" y="302106"/>
                    <a:pt x="271142" y="320451"/>
                  </a:cubicBezTo>
                  <a:cubicBezTo>
                    <a:pt x="295484" y="338796"/>
                    <a:pt x="315592" y="371957"/>
                    <a:pt x="334642" y="373368"/>
                  </a:cubicBezTo>
                  <a:cubicBezTo>
                    <a:pt x="353692" y="374779"/>
                    <a:pt x="380856" y="355376"/>
                    <a:pt x="385442" y="328918"/>
                  </a:cubicBezTo>
                  <a:cubicBezTo>
                    <a:pt x="390028" y="302460"/>
                    <a:pt x="373095" y="248837"/>
                    <a:pt x="362159" y="214618"/>
                  </a:cubicBezTo>
                  <a:cubicBezTo>
                    <a:pt x="351223" y="180398"/>
                    <a:pt x="332878" y="159232"/>
                    <a:pt x="319825" y="123601"/>
                  </a:cubicBezTo>
                  <a:cubicBezTo>
                    <a:pt x="306772" y="87970"/>
                    <a:pt x="285253" y="10359"/>
                    <a:pt x="283842" y="834"/>
                  </a:cubicBezTo>
                  <a:cubicBezTo>
                    <a:pt x="282431" y="-8691"/>
                    <a:pt x="311359" y="66451"/>
                    <a:pt x="311359" y="66451"/>
                  </a:cubicBezTo>
                  <a:cubicBezTo>
                    <a:pt x="323001" y="94320"/>
                    <a:pt x="338875" y="135596"/>
                    <a:pt x="353692" y="168051"/>
                  </a:cubicBezTo>
                  <a:cubicBezTo>
                    <a:pt x="368509" y="200506"/>
                    <a:pt x="392851" y="228376"/>
                    <a:pt x="400259" y="261184"/>
                  </a:cubicBezTo>
                  <a:cubicBezTo>
                    <a:pt x="407667" y="293992"/>
                    <a:pt x="416134" y="343382"/>
                    <a:pt x="398142" y="364901"/>
                  </a:cubicBezTo>
                  <a:cubicBezTo>
                    <a:pt x="380150" y="386420"/>
                    <a:pt x="328998" y="391006"/>
                    <a:pt x="292309" y="390301"/>
                  </a:cubicBezTo>
                  <a:cubicBezTo>
                    <a:pt x="255620" y="389596"/>
                    <a:pt x="214345" y="364548"/>
                    <a:pt x="178009" y="360668"/>
                  </a:cubicBezTo>
                  <a:cubicBezTo>
                    <a:pt x="141673" y="356788"/>
                    <a:pt x="97928" y="353965"/>
                    <a:pt x="74292" y="367018"/>
                  </a:cubicBezTo>
                  <a:cubicBezTo>
                    <a:pt x="50656" y="380071"/>
                    <a:pt x="41484" y="435456"/>
                    <a:pt x="36192" y="438984"/>
                  </a:cubicBezTo>
                  <a:cubicBezTo>
                    <a:pt x="30900" y="442512"/>
                    <a:pt x="-2966" y="379365"/>
                    <a:pt x="209" y="3649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513738C0-9E4C-463C-8E89-CA65AFA29D29}"/>
                </a:ext>
              </a:extLst>
            </p:cNvPr>
            <p:cNvSpPr/>
            <p:nvPr/>
          </p:nvSpPr>
          <p:spPr>
            <a:xfrm>
              <a:off x="7985431" y="5405504"/>
              <a:ext cx="432784" cy="770509"/>
            </a:xfrm>
            <a:custGeom>
              <a:avLst/>
              <a:gdLst>
                <a:gd name="connsiteX0" fmla="*/ 0 w 498700"/>
                <a:gd name="connsiteY0" fmla="*/ 42617 h 887863"/>
                <a:gd name="connsiteX1" fmla="*/ 129116 w 498700"/>
                <a:gd name="connsiteY1" fmla="*/ 55317 h 887863"/>
                <a:gd name="connsiteX2" fmla="*/ 203200 w 498700"/>
                <a:gd name="connsiteY2" fmla="*/ 163267 h 887863"/>
                <a:gd name="connsiteX3" fmla="*/ 298450 w 498700"/>
                <a:gd name="connsiteY3" fmla="*/ 379167 h 887863"/>
                <a:gd name="connsiteX4" fmla="*/ 370416 w 498700"/>
                <a:gd name="connsiteY4" fmla="*/ 535800 h 887863"/>
                <a:gd name="connsiteX5" fmla="*/ 391583 w 498700"/>
                <a:gd name="connsiteY5" fmla="*/ 662800 h 887863"/>
                <a:gd name="connsiteX6" fmla="*/ 467783 w 498700"/>
                <a:gd name="connsiteY6" fmla="*/ 808850 h 887863"/>
                <a:gd name="connsiteX7" fmla="*/ 497416 w 498700"/>
                <a:gd name="connsiteY7" fmla="*/ 887167 h 887863"/>
                <a:gd name="connsiteX8" fmla="*/ 429683 w 498700"/>
                <a:gd name="connsiteY8" fmla="*/ 766517 h 887863"/>
                <a:gd name="connsiteX9" fmla="*/ 372533 w 498700"/>
                <a:gd name="connsiteY9" fmla="*/ 650100 h 887863"/>
                <a:gd name="connsiteX10" fmla="*/ 357716 w 498700"/>
                <a:gd name="connsiteY10" fmla="*/ 446900 h 887863"/>
                <a:gd name="connsiteX11" fmla="*/ 211666 w 498700"/>
                <a:gd name="connsiteY11" fmla="*/ 199250 h 887863"/>
                <a:gd name="connsiteX12" fmla="*/ 158750 w 498700"/>
                <a:gd name="connsiteY12" fmla="*/ 48967 h 887863"/>
                <a:gd name="connsiteX13" fmla="*/ 127000 w 498700"/>
                <a:gd name="connsiteY13" fmla="*/ 283 h 887863"/>
                <a:gd name="connsiteX14" fmla="*/ 0 w 498700"/>
                <a:gd name="connsiteY14" fmla="*/ 42617 h 88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8700" h="887863">
                  <a:moveTo>
                    <a:pt x="0" y="42617"/>
                  </a:moveTo>
                  <a:cubicBezTo>
                    <a:pt x="353" y="51789"/>
                    <a:pt x="95249" y="35209"/>
                    <a:pt x="129116" y="55317"/>
                  </a:cubicBezTo>
                  <a:cubicBezTo>
                    <a:pt x="162983" y="75425"/>
                    <a:pt x="174978" y="109292"/>
                    <a:pt x="203200" y="163267"/>
                  </a:cubicBezTo>
                  <a:cubicBezTo>
                    <a:pt x="231422" y="217242"/>
                    <a:pt x="270581" y="317078"/>
                    <a:pt x="298450" y="379167"/>
                  </a:cubicBezTo>
                  <a:cubicBezTo>
                    <a:pt x="326319" y="441256"/>
                    <a:pt x="354894" y="488528"/>
                    <a:pt x="370416" y="535800"/>
                  </a:cubicBezTo>
                  <a:cubicBezTo>
                    <a:pt x="385938" y="583072"/>
                    <a:pt x="375355" y="617292"/>
                    <a:pt x="391583" y="662800"/>
                  </a:cubicBezTo>
                  <a:cubicBezTo>
                    <a:pt x="407811" y="708308"/>
                    <a:pt x="450144" y="771455"/>
                    <a:pt x="467783" y="808850"/>
                  </a:cubicBezTo>
                  <a:cubicBezTo>
                    <a:pt x="485422" y="846245"/>
                    <a:pt x="503766" y="894222"/>
                    <a:pt x="497416" y="887167"/>
                  </a:cubicBezTo>
                  <a:cubicBezTo>
                    <a:pt x="491066" y="880112"/>
                    <a:pt x="450497" y="806028"/>
                    <a:pt x="429683" y="766517"/>
                  </a:cubicBezTo>
                  <a:cubicBezTo>
                    <a:pt x="408869" y="727006"/>
                    <a:pt x="384528" y="703370"/>
                    <a:pt x="372533" y="650100"/>
                  </a:cubicBezTo>
                  <a:cubicBezTo>
                    <a:pt x="360539" y="596831"/>
                    <a:pt x="384527" y="522042"/>
                    <a:pt x="357716" y="446900"/>
                  </a:cubicBezTo>
                  <a:cubicBezTo>
                    <a:pt x="330905" y="371758"/>
                    <a:pt x="244827" y="265572"/>
                    <a:pt x="211666" y="199250"/>
                  </a:cubicBezTo>
                  <a:cubicBezTo>
                    <a:pt x="178505" y="132928"/>
                    <a:pt x="172861" y="82128"/>
                    <a:pt x="158750" y="48967"/>
                  </a:cubicBezTo>
                  <a:cubicBezTo>
                    <a:pt x="144639" y="15806"/>
                    <a:pt x="150283" y="4164"/>
                    <a:pt x="127000" y="283"/>
                  </a:cubicBezTo>
                  <a:cubicBezTo>
                    <a:pt x="103717" y="-3598"/>
                    <a:pt x="-353" y="33445"/>
                    <a:pt x="0" y="426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D742FB18-085D-480B-A373-07CFDF005825}"/>
                </a:ext>
              </a:extLst>
            </p:cNvPr>
            <p:cNvSpPr/>
            <p:nvPr/>
          </p:nvSpPr>
          <p:spPr>
            <a:xfrm>
              <a:off x="7983104" y="5405815"/>
              <a:ext cx="141024" cy="125619"/>
            </a:xfrm>
            <a:custGeom>
              <a:avLst/>
              <a:gdLst>
                <a:gd name="connsiteX0" fmla="*/ 564 w 162503"/>
                <a:gd name="connsiteY0" fmla="*/ 52842 h 144752"/>
                <a:gd name="connsiteX1" fmla="*/ 22789 w 162503"/>
                <a:gd name="connsiteY1" fmla="*/ 108405 h 144752"/>
                <a:gd name="connsiteX2" fmla="*/ 64064 w 162503"/>
                <a:gd name="connsiteY2" fmla="*/ 143330 h 144752"/>
                <a:gd name="connsiteX3" fmla="*/ 118039 w 162503"/>
                <a:gd name="connsiteY3" fmla="*/ 135392 h 144752"/>
                <a:gd name="connsiteX4" fmla="*/ 162489 w 162503"/>
                <a:gd name="connsiteY4" fmla="*/ 111580 h 144752"/>
                <a:gd name="connsiteX5" fmla="*/ 122802 w 162503"/>
                <a:gd name="connsiteY5" fmla="*/ 13155 h 144752"/>
                <a:gd name="connsiteX6" fmla="*/ 110102 w 162503"/>
                <a:gd name="connsiteY6" fmla="*/ 2042 h 144752"/>
                <a:gd name="connsiteX7" fmla="*/ 121214 w 162503"/>
                <a:gd name="connsiteY7" fmla="*/ 22680 h 144752"/>
                <a:gd name="connsiteX8" fmla="*/ 145027 w 162503"/>
                <a:gd name="connsiteY8" fmla="*/ 51255 h 144752"/>
                <a:gd name="connsiteX9" fmla="*/ 154552 w 162503"/>
                <a:gd name="connsiteY9" fmla="*/ 78242 h 144752"/>
                <a:gd name="connsiteX10" fmla="*/ 149789 w 162503"/>
                <a:gd name="connsiteY10" fmla="*/ 109992 h 144752"/>
                <a:gd name="connsiteX11" fmla="*/ 103752 w 162503"/>
                <a:gd name="connsiteY11" fmla="*/ 136980 h 144752"/>
                <a:gd name="connsiteX12" fmla="*/ 67239 w 162503"/>
                <a:gd name="connsiteY12" fmla="*/ 141742 h 144752"/>
                <a:gd name="connsiteX13" fmla="*/ 45014 w 162503"/>
                <a:gd name="connsiteY13" fmla="*/ 108405 h 144752"/>
                <a:gd name="connsiteX14" fmla="*/ 564 w 162503"/>
                <a:gd name="connsiteY14" fmla="*/ 52842 h 1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503" h="144752">
                  <a:moveTo>
                    <a:pt x="564" y="52842"/>
                  </a:moveTo>
                  <a:cubicBezTo>
                    <a:pt x="-3140" y="52842"/>
                    <a:pt x="12206" y="93324"/>
                    <a:pt x="22789" y="108405"/>
                  </a:cubicBezTo>
                  <a:cubicBezTo>
                    <a:pt x="33372" y="123486"/>
                    <a:pt x="48189" y="138832"/>
                    <a:pt x="64064" y="143330"/>
                  </a:cubicBezTo>
                  <a:cubicBezTo>
                    <a:pt x="79939" y="147828"/>
                    <a:pt x="101635" y="140684"/>
                    <a:pt x="118039" y="135392"/>
                  </a:cubicBezTo>
                  <a:cubicBezTo>
                    <a:pt x="134443" y="130100"/>
                    <a:pt x="161695" y="131953"/>
                    <a:pt x="162489" y="111580"/>
                  </a:cubicBezTo>
                  <a:cubicBezTo>
                    <a:pt x="163283" y="91207"/>
                    <a:pt x="131533" y="31411"/>
                    <a:pt x="122802" y="13155"/>
                  </a:cubicBezTo>
                  <a:cubicBezTo>
                    <a:pt x="114071" y="-5101"/>
                    <a:pt x="110367" y="454"/>
                    <a:pt x="110102" y="2042"/>
                  </a:cubicBezTo>
                  <a:cubicBezTo>
                    <a:pt x="109837" y="3629"/>
                    <a:pt x="115393" y="14478"/>
                    <a:pt x="121214" y="22680"/>
                  </a:cubicBezTo>
                  <a:cubicBezTo>
                    <a:pt x="127035" y="30882"/>
                    <a:pt x="139471" y="41995"/>
                    <a:pt x="145027" y="51255"/>
                  </a:cubicBezTo>
                  <a:cubicBezTo>
                    <a:pt x="150583" y="60515"/>
                    <a:pt x="153758" y="68453"/>
                    <a:pt x="154552" y="78242"/>
                  </a:cubicBezTo>
                  <a:cubicBezTo>
                    <a:pt x="155346" y="88031"/>
                    <a:pt x="158256" y="100202"/>
                    <a:pt x="149789" y="109992"/>
                  </a:cubicBezTo>
                  <a:cubicBezTo>
                    <a:pt x="141322" y="119782"/>
                    <a:pt x="117510" y="131688"/>
                    <a:pt x="103752" y="136980"/>
                  </a:cubicBezTo>
                  <a:cubicBezTo>
                    <a:pt x="89994" y="142272"/>
                    <a:pt x="77029" y="146504"/>
                    <a:pt x="67239" y="141742"/>
                  </a:cubicBezTo>
                  <a:cubicBezTo>
                    <a:pt x="57449" y="136980"/>
                    <a:pt x="52158" y="120576"/>
                    <a:pt x="45014" y="108405"/>
                  </a:cubicBezTo>
                  <a:cubicBezTo>
                    <a:pt x="37870" y="96234"/>
                    <a:pt x="4268" y="52842"/>
                    <a:pt x="564" y="528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CCE600EB-6424-415C-BB90-CD3AF430812A}"/>
                </a:ext>
              </a:extLst>
            </p:cNvPr>
            <p:cNvSpPr/>
            <p:nvPr/>
          </p:nvSpPr>
          <p:spPr>
            <a:xfrm>
              <a:off x="7979338" y="5399443"/>
              <a:ext cx="120311" cy="48166"/>
            </a:xfrm>
            <a:custGeom>
              <a:avLst/>
              <a:gdLst>
                <a:gd name="connsiteX0" fmla="*/ 142 w 138635"/>
                <a:gd name="connsiteY0" fmla="*/ 47484 h 55502"/>
                <a:gd name="connsiteX1" fmla="*/ 95392 w 138635"/>
                <a:gd name="connsiteY1" fmla="*/ 55422 h 55502"/>
                <a:gd name="connsiteX2" fmla="*/ 133492 w 138635"/>
                <a:gd name="connsiteY2" fmla="*/ 50659 h 55502"/>
                <a:gd name="connsiteX3" fmla="*/ 138254 w 138635"/>
                <a:gd name="connsiteY3" fmla="*/ 36372 h 55502"/>
                <a:gd name="connsiteX4" fmla="*/ 133492 w 138635"/>
                <a:gd name="connsiteY4" fmla="*/ 7797 h 55502"/>
                <a:gd name="connsiteX5" fmla="*/ 117617 w 138635"/>
                <a:gd name="connsiteY5" fmla="*/ 1447 h 55502"/>
                <a:gd name="connsiteX6" fmla="*/ 81104 w 138635"/>
                <a:gd name="connsiteY6" fmla="*/ 1447 h 55502"/>
                <a:gd name="connsiteX7" fmla="*/ 73167 w 138635"/>
                <a:gd name="connsiteY7" fmla="*/ 17322 h 55502"/>
                <a:gd name="connsiteX8" fmla="*/ 142 w 138635"/>
                <a:gd name="connsiteY8" fmla="*/ 47484 h 5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635" h="55502">
                  <a:moveTo>
                    <a:pt x="142" y="47484"/>
                  </a:moveTo>
                  <a:cubicBezTo>
                    <a:pt x="3846" y="53834"/>
                    <a:pt x="73167" y="54893"/>
                    <a:pt x="95392" y="55422"/>
                  </a:cubicBezTo>
                  <a:cubicBezTo>
                    <a:pt x="117617" y="55951"/>
                    <a:pt x="126348" y="53834"/>
                    <a:pt x="133492" y="50659"/>
                  </a:cubicBezTo>
                  <a:cubicBezTo>
                    <a:pt x="140636" y="47484"/>
                    <a:pt x="138254" y="43516"/>
                    <a:pt x="138254" y="36372"/>
                  </a:cubicBezTo>
                  <a:cubicBezTo>
                    <a:pt x="138254" y="29228"/>
                    <a:pt x="136931" y="13618"/>
                    <a:pt x="133492" y="7797"/>
                  </a:cubicBezTo>
                  <a:cubicBezTo>
                    <a:pt x="130053" y="1976"/>
                    <a:pt x="126348" y="2505"/>
                    <a:pt x="117617" y="1447"/>
                  </a:cubicBezTo>
                  <a:cubicBezTo>
                    <a:pt x="108886" y="389"/>
                    <a:pt x="88512" y="-1199"/>
                    <a:pt x="81104" y="1447"/>
                  </a:cubicBezTo>
                  <a:cubicBezTo>
                    <a:pt x="73696" y="4093"/>
                    <a:pt x="80046" y="10972"/>
                    <a:pt x="73167" y="17322"/>
                  </a:cubicBezTo>
                  <a:cubicBezTo>
                    <a:pt x="66288" y="23672"/>
                    <a:pt x="-3562" y="41134"/>
                    <a:pt x="142" y="474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F5D359E1-F86D-4924-AB12-623BC63C1ED5}"/>
                </a:ext>
              </a:extLst>
            </p:cNvPr>
            <p:cNvSpPr/>
            <p:nvPr/>
          </p:nvSpPr>
          <p:spPr>
            <a:xfrm>
              <a:off x="7702111" y="4767996"/>
              <a:ext cx="82153" cy="674035"/>
            </a:xfrm>
            <a:custGeom>
              <a:avLst/>
              <a:gdLst>
                <a:gd name="connsiteX0" fmla="*/ 59457 w 71068"/>
                <a:gd name="connsiteY0" fmla="*/ 1993 h 776696"/>
                <a:gd name="connsiteX1" fmla="*/ 62632 w 71068"/>
                <a:gd name="connsiteY1" fmla="*/ 241705 h 776696"/>
                <a:gd name="connsiteX2" fmla="*/ 49932 w 71068"/>
                <a:gd name="connsiteY2" fmla="*/ 344893 h 776696"/>
                <a:gd name="connsiteX3" fmla="*/ 2307 w 71068"/>
                <a:gd name="connsiteY3" fmla="*/ 554443 h 776696"/>
                <a:gd name="connsiteX4" fmla="*/ 19770 w 71068"/>
                <a:gd name="connsiteY4" fmla="*/ 683030 h 776696"/>
                <a:gd name="connsiteX5" fmla="*/ 45170 w 71068"/>
                <a:gd name="connsiteY5" fmla="*/ 776693 h 776696"/>
                <a:gd name="connsiteX6" fmla="*/ 11832 w 71068"/>
                <a:gd name="connsiteY6" fmla="*/ 679855 h 776696"/>
                <a:gd name="connsiteX7" fmla="*/ 2307 w 71068"/>
                <a:gd name="connsiteY7" fmla="*/ 559205 h 776696"/>
                <a:gd name="connsiteX8" fmla="*/ 51520 w 71068"/>
                <a:gd name="connsiteY8" fmla="*/ 346480 h 776696"/>
                <a:gd name="connsiteX9" fmla="*/ 70570 w 71068"/>
                <a:gd name="connsiteY9" fmla="*/ 138518 h 776696"/>
                <a:gd name="connsiteX10" fmla="*/ 59457 w 71068"/>
                <a:gd name="connsiteY10" fmla="*/ 1993 h 77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68" h="776696">
                  <a:moveTo>
                    <a:pt x="59457" y="1993"/>
                  </a:moveTo>
                  <a:cubicBezTo>
                    <a:pt x="58134" y="19191"/>
                    <a:pt x="64220" y="184555"/>
                    <a:pt x="62632" y="241705"/>
                  </a:cubicBezTo>
                  <a:cubicBezTo>
                    <a:pt x="61045" y="298855"/>
                    <a:pt x="59986" y="292770"/>
                    <a:pt x="49932" y="344893"/>
                  </a:cubicBezTo>
                  <a:cubicBezTo>
                    <a:pt x="39878" y="397016"/>
                    <a:pt x="7334" y="498087"/>
                    <a:pt x="2307" y="554443"/>
                  </a:cubicBezTo>
                  <a:cubicBezTo>
                    <a:pt x="-2720" y="610799"/>
                    <a:pt x="12626" y="645988"/>
                    <a:pt x="19770" y="683030"/>
                  </a:cubicBezTo>
                  <a:cubicBezTo>
                    <a:pt x="26914" y="720072"/>
                    <a:pt x="46493" y="777222"/>
                    <a:pt x="45170" y="776693"/>
                  </a:cubicBezTo>
                  <a:cubicBezTo>
                    <a:pt x="43847" y="776164"/>
                    <a:pt x="18976" y="716103"/>
                    <a:pt x="11832" y="679855"/>
                  </a:cubicBezTo>
                  <a:cubicBezTo>
                    <a:pt x="4688" y="643607"/>
                    <a:pt x="-4308" y="614768"/>
                    <a:pt x="2307" y="559205"/>
                  </a:cubicBezTo>
                  <a:cubicBezTo>
                    <a:pt x="8922" y="503642"/>
                    <a:pt x="40143" y="416594"/>
                    <a:pt x="51520" y="346480"/>
                  </a:cubicBezTo>
                  <a:cubicBezTo>
                    <a:pt x="62897" y="276366"/>
                    <a:pt x="67395" y="194080"/>
                    <a:pt x="70570" y="138518"/>
                  </a:cubicBezTo>
                  <a:cubicBezTo>
                    <a:pt x="73745" y="82956"/>
                    <a:pt x="60780" y="-15205"/>
                    <a:pt x="59457" y="19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81D0A94A-9A21-4117-B87C-BC577F754933}"/>
                </a:ext>
              </a:extLst>
            </p:cNvPr>
            <p:cNvSpPr/>
            <p:nvPr/>
          </p:nvSpPr>
          <p:spPr>
            <a:xfrm>
              <a:off x="7703606" y="4773473"/>
              <a:ext cx="82153" cy="674035"/>
            </a:xfrm>
            <a:custGeom>
              <a:avLst/>
              <a:gdLst>
                <a:gd name="connsiteX0" fmla="*/ 59457 w 71068"/>
                <a:gd name="connsiteY0" fmla="*/ 1993 h 776696"/>
                <a:gd name="connsiteX1" fmla="*/ 62632 w 71068"/>
                <a:gd name="connsiteY1" fmla="*/ 241705 h 776696"/>
                <a:gd name="connsiteX2" fmla="*/ 49932 w 71068"/>
                <a:gd name="connsiteY2" fmla="*/ 344893 h 776696"/>
                <a:gd name="connsiteX3" fmla="*/ 2307 w 71068"/>
                <a:gd name="connsiteY3" fmla="*/ 554443 h 776696"/>
                <a:gd name="connsiteX4" fmla="*/ 19770 w 71068"/>
                <a:gd name="connsiteY4" fmla="*/ 683030 h 776696"/>
                <a:gd name="connsiteX5" fmla="*/ 45170 w 71068"/>
                <a:gd name="connsiteY5" fmla="*/ 776693 h 776696"/>
                <a:gd name="connsiteX6" fmla="*/ 11832 w 71068"/>
                <a:gd name="connsiteY6" fmla="*/ 679855 h 776696"/>
                <a:gd name="connsiteX7" fmla="*/ 2307 w 71068"/>
                <a:gd name="connsiteY7" fmla="*/ 559205 h 776696"/>
                <a:gd name="connsiteX8" fmla="*/ 51520 w 71068"/>
                <a:gd name="connsiteY8" fmla="*/ 346480 h 776696"/>
                <a:gd name="connsiteX9" fmla="*/ 70570 w 71068"/>
                <a:gd name="connsiteY9" fmla="*/ 138518 h 776696"/>
                <a:gd name="connsiteX10" fmla="*/ 59457 w 71068"/>
                <a:gd name="connsiteY10" fmla="*/ 1993 h 77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68" h="776696">
                  <a:moveTo>
                    <a:pt x="59457" y="1993"/>
                  </a:moveTo>
                  <a:cubicBezTo>
                    <a:pt x="58134" y="19191"/>
                    <a:pt x="64220" y="184555"/>
                    <a:pt x="62632" y="241705"/>
                  </a:cubicBezTo>
                  <a:cubicBezTo>
                    <a:pt x="61045" y="298855"/>
                    <a:pt x="59986" y="292770"/>
                    <a:pt x="49932" y="344893"/>
                  </a:cubicBezTo>
                  <a:cubicBezTo>
                    <a:pt x="39878" y="397016"/>
                    <a:pt x="7334" y="498087"/>
                    <a:pt x="2307" y="554443"/>
                  </a:cubicBezTo>
                  <a:cubicBezTo>
                    <a:pt x="-2720" y="610799"/>
                    <a:pt x="12626" y="645988"/>
                    <a:pt x="19770" y="683030"/>
                  </a:cubicBezTo>
                  <a:cubicBezTo>
                    <a:pt x="26914" y="720072"/>
                    <a:pt x="46493" y="777222"/>
                    <a:pt x="45170" y="776693"/>
                  </a:cubicBezTo>
                  <a:cubicBezTo>
                    <a:pt x="43847" y="776164"/>
                    <a:pt x="18976" y="716103"/>
                    <a:pt x="11832" y="679855"/>
                  </a:cubicBezTo>
                  <a:cubicBezTo>
                    <a:pt x="4688" y="643607"/>
                    <a:pt x="-4308" y="614768"/>
                    <a:pt x="2307" y="559205"/>
                  </a:cubicBezTo>
                  <a:cubicBezTo>
                    <a:pt x="8922" y="503642"/>
                    <a:pt x="40143" y="416594"/>
                    <a:pt x="51520" y="346480"/>
                  </a:cubicBezTo>
                  <a:cubicBezTo>
                    <a:pt x="62897" y="276366"/>
                    <a:pt x="67395" y="194080"/>
                    <a:pt x="70570" y="138518"/>
                  </a:cubicBezTo>
                  <a:cubicBezTo>
                    <a:pt x="73745" y="82956"/>
                    <a:pt x="60780" y="-15205"/>
                    <a:pt x="59457" y="19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A2364514-7D85-4D86-BAB5-0A9F090828B3}"/>
                </a:ext>
              </a:extLst>
            </p:cNvPr>
            <p:cNvSpPr/>
            <p:nvPr/>
          </p:nvSpPr>
          <p:spPr>
            <a:xfrm>
              <a:off x="7778174" y="4775868"/>
              <a:ext cx="120058" cy="604770"/>
            </a:xfrm>
            <a:custGeom>
              <a:avLst/>
              <a:gdLst>
                <a:gd name="connsiteX0" fmla="*/ 170 w 138344"/>
                <a:gd name="connsiteY0" fmla="*/ 860 h 696881"/>
                <a:gd name="connsiteX1" fmla="*/ 71607 w 138344"/>
                <a:gd name="connsiteY1" fmla="*/ 23085 h 696881"/>
                <a:gd name="connsiteX2" fmla="*/ 104945 w 138344"/>
                <a:gd name="connsiteY2" fmla="*/ 81823 h 696881"/>
                <a:gd name="connsiteX3" fmla="*/ 116057 w 138344"/>
                <a:gd name="connsiteY3" fmla="*/ 319948 h 696881"/>
                <a:gd name="connsiteX4" fmla="*/ 116057 w 138344"/>
                <a:gd name="connsiteY4" fmla="*/ 481873 h 696881"/>
                <a:gd name="connsiteX5" fmla="*/ 138282 w 138344"/>
                <a:gd name="connsiteY5" fmla="*/ 686660 h 696881"/>
                <a:gd name="connsiteX6" fmla="*/ 122407 w 138344"/>
                <a:gd name="connsiteY6" fmla="*/ 646973 h 696881"/>
                <a:gd name="connsiteX7" fmla="*/ 112882 w 138344"/>
                <a:gd name="connsiteY7" fmla="*/ 481873 h 696881"/>
                <a:gd name="connsiteX8" fmla="*/ 128757 w 138344"/>
                <a:gd name="connsiteY8" fmla="*/ 285023 h 696881"/>
                <a:gd name="connsiteX9" fmla="*/ 101770 w 138344"/>
                <a:gd name="connsiteY9" fmla="*/ 191360 h 696881"/>
                <a:gd name="connsiteX10" fmla="*/ 103357 w 138344"/>
                <a:gd name="connsiteY10" fmla="*/ 96110 h 696881"/>
                <a:gd name="connsiteX11" fmla="*/ 93832 w 138344"/>
                <a:gd name="connsiteY11" fmla="*/ 13560 h 696881"/>
                <a:gd name="connsiteX12" fmla="*/ 170 w 138344"/>
                <a:gd name="connsiteY12" fmla="*/ 860 h 69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44" h="696881">
                  <a:moveTo>
                    <a:pt x="170" y="860"/>
                  </a:moveTo>
                  <a:cubicBezTo>
                    <a:pt x="-3534" y="2447"/>
                    <a:pt x="54145" y="9591"/>
                    <a:pt x="71607" y="23085"/>
                  </a:cubicBezTo>
                  <a:cubicBezTo>
                    <a:pt x="89069" y="36579"/>
                    <a:pt x="97537" y="32346"/>
                    <a:pt x="104945" y="81823"/>
                  </a:cubicBezTo>
                  <a:cubicBezTo>
                    <a:pt x="112353" y="131300"/>
                    <a:pt x="114205" y="253273"/>
                    <a:pt x="116057" y="319948"/>
                  </a:cubicBezTo>
                  <a:cubicBezTo>
                    <a:pt x="117909" y="386623"/>
                    <a:pt x="112353" y="420754"/>
                    <a:pt x="116057" y="481873"/>
                  </a:cubicBezTo>
                  <a:cubicBezTo>
                    <a:pt x="119761" y="542992"/>
                    <a:pt x="137224" y="659143"/>
                    <a:pt x="138282" y="686660"/>
                  </a:cubicBezTo>
                  <a:cubicBezTo>
                    <a:pt x="139340" y="714177"/>
                    <a:pt x="126640" y="681104"/>
                    <a:pt x="122407" y="646973"/>
                  </a:cubicBezTo>
                  <a:cubicBezTo>
                    <a:pt x="118174" y="612842"/>
                    <a:pt x="111824" y="542198"/>
                    <a:pt x="112882" y="481873"/>
                  </a:cubicBezTo>
                  <a:cubicBezTo>
                    <a:pt x="113940" y="421548"/>
                    <a:pt x="130609" y="333442"/>
                    <a:pt x="128757" y="285023"/>
                  </a:cubicBezTo>
                  <a:cubicBezTo>
                    <a:pt x="126905" y="236604"/>
                    <a:pt x="106003" y="222845"/>
                    <a:pt x="101770" y="191360"/>
                  </a:cubicBezTo>
                  <a:cubicBezTo>
                    <a:pt x="97537" y="159875"/>
                    <a:pt x="104680" y="125743"/>
                    <a:pt x="103357" y="96110"/>
                  </a:cubicBezTo>
                  <a:cubicBezTo>
                    <a:pt x="102034" y="66477"/>
                    <a:pt x="108649" y="28906"/>
                    <a:pt x="93832" y="13560"/>
                  </a:cubicBezTo>
                  <a:cubicBezTo>
                    <a:pt x="79015" y="-1786"/>
                    <a:pt x="3874" y="-727"/>
                    <a:pt x="170" y="8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E3CC0F72-7CB6-4DAA-94AF-427F2594D814}"/>
                </a:ext>
              </a:extLst>
            </p:cNvPr>
            <p:cNvSpPr/>
            <p:nvPr/>
          </p:nvSpPr>
          <p:spPr>
            <a:xfrm>
              <a:off x="7883205" y="4952951"/>
              <a:ext cx="284889" cy="378072"/>
            </a:xfrm>
            <a:custGeom>
              <a:avLst/>
              <a:gdLst>
                <a:gd name="connsiteX0" fmla="*/ 326817 w 328280"/>
                <a:gd name="connsiteY0" fmla="*/ 1593 h 435655"/>
                <a:gd name="connsiteX1" fmla="*/ 282367 w 328280"/>
                <a:gd name="connsiteY1" fmla="*/ 79380 h 435655"/>
                <a:gd name="connsiteX2" fmla="*/ 214104 w 328280"/>
                <a:gd name="connsiteY2" fmla="*/ 193680 h 435655"/>
                <a:gd name="connsiteX3" fmla="*/ 147429 w 328280"/>
                <a:gd name="connsiteY3" fmla="*/ 255593 h 435655"/>
                <a:gd name="connsiteX4" fmla="*/ 88692 w 328280"/>
                <a:gd name="connsiteY4" fmla="*/ 319093 h 435655"/>
                <a:gd name="connsiteX5" fmla="*/ 58529 w 328280"/>
                <a:gd name="connsiteY5" fmla="*/ 381005 h 435655"/>
                <a:gd name="connsiteX6" fmla="*/ 1379 w 328280"/>
                <a:gd name="connsiteY6" fmla="*/ 434980 h 435655"/>
                <a:gd name="connsiteX7" fmla="*/ 22017 w 328280"/>
                <a:gd name="connsiteY7" fmla="*/ 406405 h 435655"/>
                <a:gd name="connsiteX8" fmla="*/ 69642 w 328280"/>
                <a:gd name="connsiteY8" fmla="*/ 336555 h 435655"/>
                <a:gd name="connsiteX9" fmla="*/ 134729 w 328280"/>
                <a:gd name="connsiteY9" fmla="*/ 238130 h 435655"/>
                <a:gd name="connsiteX10" fmla="*/ 228392 w 328280"/>
                <a:gd name="connsiteY10" fmla="*/ 150818 h 435655"/>
                <a:gd name="connsiteX11" fmla="*/ 326817 w 328280"/>
                <a:gd name="connsiteY11" fmla="*/ 1593 h 4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280" h="435655">
                  <a:moveTo>
                    <a:pt x="326817" y="1593"/>
                  </a:moveTo>
                  <a:cubicBezTo>
                    <a:pt x="335813" y="-10313"/>
                    <a:pt x="301152" y="47366"/>
                    <a:pt x="282367" y="79380"/>
                  </a:cubicBezTo>
                  <a:cubicBezTo>
                    <a:pt x="263582" y="111394"/>
                    <a:pt x="236594" y="164311"/>
                    <a:pt x="214104" y="193680"/>
                  </a:cubicBezTo>
                  <a:cubicBezTo>
                    <a:pt x="191614" y="223049"/>
                    <a:pt x="168331" y="234691"/>
                    <a:pt x="147429" y="255593"/>
                  </a:cubicBezTo>
                  <a:cubicBezTo>
                    <a:pt x="126527" y="276495"/>
                    <a:pt x="103509" y="298191"/>
                    <a:pt x="88692" y="319093"/>
                  </a:cubicBezTo>
                  <a:cubicBezTo>
                    <a:pt x="73875" y="339995"/>
                    <a:pt x="73081" y="361691"/>
                    <a:pt x="58529" y="381005"/>
                  </a:cubicBezTo>
                  <a:cubicBezTo>
                    <a:pt x="43977" y="400319"/>
                    <a:pt x="7464" y="430747"/>
                    <a:pt x="1379" y="434980"/>
                  </a:cubicBezTo>
                  <a:cubicBezTo>
                    <a:pt x="-4706" y="439213"/>
                    <a:pt x="10640" y="422809"/>
                    <a:pt x="22017" y="406405"/>
                  </a:cubicBezTo>
                  <a:cubicBezTo>
                    <a:pt x="33394" y="390001"/>
                    <a:pt x="50857" y="364601"/>
                    <a:pt x="69642" y="336555"/>
                  </a:cubicBezTo>
                  <a:cubicBezTo>
                    <a:pt x="88427" y="308509"/>
                    <a:pt x="108271" y="269086"/>
                    <a:pt x="134729" y="238130"/>
                  </a:cubicBezTo>
                  <a:cubicBezTo>
                    <a:pt x="161187" y="207174"/>
                    <a:pt x="198230" y="188918"/>
                    <a:pt x="228392" y="150818"/>
                  </a:cubicBezTo>
                  <a:cubicBezTo>
                    <a:pt x="258554" y="112718"/>
                    <a:pt x="317821" y="13499"/>
                    <a:pt x="326817" y="15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55F2D3CD-FE28-40BC-A492-55F56D39EDB0}"/>
                </a:ext>
              </a:extLst>
            </p:cNvPr>
            <p:cNvSpPr/>
            <p:nvPr/>
          </p:nvSpPr>
          <p:spPr>
            <a:xfrm>
              <a:off x="7993029" y="5057462"/>
              <a:ext cx="228909" cy="315470"/>
            </a:xfrm>
            <a:custGeom>
              <a:avLst/>
              <a:gdLst>
                <a:gd name="connsiteX0" fmla="*/ 263765 w 263773"/>
                <a:gd name="connsiteY0" fmla="*/ 227 h 363518"/>
                <a:gd name="connsiteX1" fmla="*/ 181215 w 263773"/>
                <a:gd name="connsiteY1" fmla="*/ 128815 h 363518"/>
                <a:gd name="connsiteX2" fmla="*/ 79615 w 263773"/>
                <a:gd name="connsiteY2" fmla="*/ 274865 h 363518"/>
                <a:gd name="connsiteX3" fmla="*/ 24052 w 263773"/>
                <a:gd name="connsiteY3" fmla="*/ 359002 h 363518"/>
                <a:gd name="connsiteX4" fmla="*/ 1827 w 263773"/>
                <a:gd name="connsiteY4" fmla="*/ 343127 h 363518"/>
                <a:gd name="connsiteX5" fmla="*/ 68502 w 263773"/>
                <a:gd name="connsiteY5" fmla="*/ 266927 h 363518"/>
                <a:gd name="connsiteX6" fmla="*/ 176452 w 263773"/>
                <a:gd name="connsiteY6" fmla="*/ 101827 h 363518"/>
                <a:gd name="connsiteX7" fmla="*/ 263765 w 263773"/>
                <a:gd name="connsiteY7" fmla="*/ 227 h 36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773" h="363518">
                  <a:moveTo>
                    <a:pt x="263765" y="227"/>
                  </a:moveTo>
                  <a:cubicBezTo>
                    <a:pt x="264559" y="4725"/>
                    <a:pt x="211907" y="83042"/>
                    <a:pt x="181215" y="128815"/>
                  </a:cubicBezTo>
                  <a:cubicBezTo>
                    <a:pt x="150523" y="174588"/>
                    <a:pt x="105809" y="236501"/>
                    <a:pt x="79615" y="274865"/>
                  </a:cubicBezTo>
                  <a:cubicBezTo>
                    <a:pt x="53421" y="313230"/>
                    <a:pt x="37017" y="347625"/>
                    <a:pt x="24052" y="359002"/>
                  </a:cubicBezTo>
                  <a:cubicBezTo>
                    <a:pt x="11087" y="370379"/>
                    <a:pt x="-5581" y="358473"/>
                    <a:pt x="1827" y="343127"/>
                  </a:cubicBezTo>
                  <a:cubicBezTo>
                    <a:pt x="9235" y="327781"/>
                    <a:pt x="39398" y="307144"/>
                    <a:pt x="68502" y="266927"/>
                  </a:cubicBezTo>
                  <a:cubicBezTo>
                    <a:pt x="97606" y="226710"/>
                    <a:pt x="147877" y="144689"/>
                    <a:pt x="176452" y="101827"/>
                  </a:cubicBezTo>
                  <a:cubicBezTo>
                    <a:pt x="205027" y="58965"/>
                    <a:pt x="262971" y="-4271"/>
                    <a:pt x="263765" y="2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A77F380C-C964-4763-9F95-BC92677EBC33}"/>
                </a:ext>
              </a:extLst>
            </p:cNvPr>
            <p:cNvSpPr/>
            <p:nvPr/>
          </p:nvSpPr>
          <p:spPr>
            <a:xfrm>
              <a:off x="8050692" y="5050779"/>
              <a:ext cx="199461" cy="346152"/>
            </a:xfrm>
            <a:custGeom>
              <a:avLst/>
              <a:gdLst>
                <a:gd name="connsiteX0" fmla="*/ 197320 w 229840"/>
                <a:gd name="connsiteY0" fmla="*/ 1578 h 398874"/>
                <a:gd name="connsiteX1" fmla="*/ 229070 w 229840"/>
                <a:gd name="connsiteY1" fmla="*/ 63491 h 398874"/>
                <a:gd name="connsiteX2" fmla="*/ 160807 w 229840"/>
                <a:gd name="connsiteY2" fmla="*/ 206366 h 398874"/>
                <a:gd name="connsiteX3" fmla="*/ 36982 w 229840"/>
                <a:gd name="connsiteY3" fmla="*/ 352416 h 398874"/>
                <a:gd name="connsiteX4" fmla="*/ 470 w 229840"/>
                <a:gd name="connsiteY4" fmla="*/ 398453 h 398874"/>
                <a:gd name="connsiteX5" fmla="*/ 56032 w 229840"/>
                <a:gd name="connsiteY5" fmla="*/ 369878 h 398874"/>
                <a:gd name="connsiteX6" fmla="*/ 127470 w 229840"/>
                <a:gd name="connsiteY6" fmla="*/ 284153 h 398874"/>
                <a:gd name="connsiteX7" fmla="*/ 183032 w 229840"/>
                <a:gd name="connsiteY7" fmla="*/ 185728 h 398874"/>
                <a:gd name="connsiteX8" fmla="*/ 192557 w 229840"/>
                <a:gd name="connsiteY8" fmla="*/ 122228 h 398874"/>
                <a:gd name="connsiteX9" fmla="*/ 197320 w 229840"/>
                <a:gd name="connsiteY9" fmla="*/ 1578 h 39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840" h="398874">
                  <a:moveTo>
                    <a:pt x="197320" y="1578"/>
                  </a:moveTo>
                  <a:cubicBezTo>
                    <a:pt x="203405" y="-8211"/>
                    <a:pt x="235155" y="29360"/>
                    <a:pt x="229070" y="63491"/>
                  </a:cubicBezTo>
                  <a:cubicBezTo>
                    <a:pt x="222985" y="97622"/>
                    <a:pt x="192822" y="158212"/>
                    <a:pt x="160807" y="206366"/>
                  </a:cubicBezTo>
                  <a:cubicBezTo>
                    <a:pt x="128792" y="254520"/>
                    <a:pt x="63705" y="320402"/>
                    <a:pt x="36982" y="352416"/>
                  </a:cubicBezTo>
                  <a:cubicBezTo>
                    <a:pt x="10259" y="384430"/>
                    <a:pt x="-2705" y="395543"/>
                    <a:pt x="470" y="398453"/>
                  </a:cubicBezTo>
                  <a:cubicBezTo>
                    <a:pt x="3645" y="401363"/>
                    <a:pt x="34866" y="388928"/>
                    <a:pt x="56032" y="369878"/>
                  </a:cubicBezTo>
                  <a:cubicBezTo>
                    <a:pt x="77198" y="350828"/>
                    <a:pt x="106303" y="314845"/>
                    <a:pt x="127470" y="284153"/>
                  </a:cubicBezTo>
                  <a:cubicBezTo>
                    <a:pt x="148637" y="253461"/>
                    <a:pt x="172184" y="212715"/>
                    <a:pt x="183032" y="185728"/>
                  </a:cubicBezTo>
                  <a:cubicBezTo>
                    <a:pt x="193880" y="158741"/>
                    <a:pt x="183826" y="149215"/>
                    <a:pt x="192557" y="122228"/>
                  </a:cubicBezTo>
                  <a:cubicBezTo>
                    <a:pt x="201288" y="95241"/>
                    <a:pt x="191235" y="11367"/>
                    <a:pt x="197320" y="15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3649E7FD-40F6-4336-A239-A17A24FC4940}"/>
                </a:ext>
              </a:extLst>
            </p:cNvPr>
            <p:cNvSpPr/>
            <p:nvPr/>
          </p:nvSpPr>
          <p:spPr>
            <a:xfrm>
              <a:off x="8162674" y="4946024"/>
              <a:ext cx="47556" cy="141362"/>
            </a:xfrm>
            <a:custGeom>
              <a:avLst/>
              <a:gdLst>
                <a:gd name="connsiteX0" fmla="*/ 19 w 54799"/>
                <a:gd name="connsiteY0" fmla="*/ 51 h 162892"/>
                <a:gd name="connsiteX1" fmla="*/ 46057 w 54799"/>
                <a:gd name="connsiteY1" fmla="*/ 60376 h 162892"/>
                <a:gd name="connsiteX2" fmla="*/ 27007 w 54799"/>
                <a:gd name="connsiteY2" fmla="*/ 157213 h 162892"/>
                <a:gd name="connsiteX3" fmla="*/ 50819 w 54799"/>
                <a:gd name="connsiteY3" fmla="*/ 147688 h 162892"/>
                <a:gd name="connsiteX4" fmla="*/ 50819 w 54799"/>
                <a:gd name="connsiteY4" fmla="*/ 115938 h 162892"/>
                <a:gd name="connsiteX5" fmla="*/ 52407 w 54799"/>
                <a:gd name="connsiteY5" fmla="*/ 50851 h 162892"/>
                <a:gd name="connsiteX6" fmla="*/ 19 w 54799"/>
                <a:gd name="connsiteY6" fmla="*/ 51 h 16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99" h="162892">
                  <a:moveTo>
                    <a:pt x="19" y="51"/>
                  </a:moveTo>
                  <a:cubicBezTo>
                    <a:pt x="-1039" y="1639"/>
                    <a:pt x="41559" y="34182"/>
                    <a:pt x="46057" y="60376"/>
                  </a:cubicBezTo>
                  <a:cubicBezTo>
                    <a:pt x="50555" y="86570"/>
                    <a:pt x="26213" y="142661"/>
                    <a:pt x="27007" y="157213"/>
                  </a:cubicBezTo>
                  <a:cubicBezTo>
                    <a:pt x="27801" y="171765"/>
                    <a:pt x="46850" y="154567"/>
                    <a:pt x="50819" y="147688"/>
                  </a:cubicBezTo>
                  <a:cubicBezTo>
                    <a:pt x="54788" y="140809"/>
                    <a:pt x="50554" y="132077"/>
                    <a:pt x="50819" y="115938"/>
                  </a:cubicBezTo>
                  <a:cubicBezTo>
                    <a:pt x="51084" y="99799"/>
                    <a:pt x="58492" y="68049"/>
                    <a:pt x="52407" y="50851"/>
                  </a:cubicBezTo>
                  <a:cubicBezTo>
                    <a:pt x="46322" y="33653"/>
                    <a:pt x="1077" y="-1537"/>
                    <a:pt x="19" y="5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1BF28AAE-F7DF-44CC-B946-07D1564FBAE3}"/>
                </a:ext>
              </a:extLst>
            </p:cNvPr>
            <p:cNvSpPr/>
            <p:nvPr/>
          </p:nvSpPr>
          <p:spPr>
            <a:xfrm>
              <a:off x="7785823" y="5586458"/>
              <a:ext cx="524620" cy="449641"/>
            </a:xfrm>
            <a:custGeom>
              <a:avLst/>
              <a:gdLst>
                <a:gd name="connsiteX0" fmla="*/ 350659 w 604523"/>
                <a:gd name="connsiteY0" fmla="*/ 132553 h 518125"/>
                <a:gd name="connsiteX1" fmla="*/ 369709 w 604523"/>
                <a:gd name="connsiteY1" fmla="*/ 236269 h 518125"/>
                <a:gd name="connsiteX2" fmla="*/ 312559 w 604523"/>
                <a:gd name="connsiteY2" fmla="*/ 325169 h 518125"/>
                <a:gd name="connsiteX3" fmla="*/ 187675 w 604523"/>
                <a:gd name="connsiteY3" fmla="*/ 342103 h 518125"/>
                <a:gd name="connsiteX4" fmla="*/ 28925 w 604523"/>
                <a:gd name="connsiteY4" fmla="*/ 227803 h 518125"/>
                <a:gd name="connsiteX5" fmla="*/ 14109 w 604523"/>
                <a:gd name="connsiteY5" fmla="*/ 287069 h 518125"/>
                <a:gd name="connsiteX6" fmla="*/ 181325 w 604523"/>
                <a:gd name="connsiteY6" fmla="*/ 356919 h 518125"/>
                <a:gd name="connsiteX7" fmla="*/ 249059 w 604523"/>
                <a:gd name="connsiteY7" fmla="*/ 437353 h 518125"/>
                <a:gd name="connsiteX8" fmla="*/ 441675 w 604523"/>
                <a:gd name="connsiteY8" fmla="*/ 511436 h 518125"/>
                <a:gd name="connsiteX9" fmla="*/ 591959 w 604523"/>
                <a:gd name="connsiteY9" fmla="*/ 507203 h 518125"/>
                <a:gd name="connsiteX10" fmla="*/ 596192 w 604523"/>
                <a:gd name="connsiteY10" fmla="*/ 445819 h 518125"/>
                <a:gd name="connsiteX11" fmla="*/ 594075 w 604523"/>
                <a:gd name="connsiteY11" fmla="*/ 329403 h 518125"/>
                <a:gd name="connsiteX12" fmla="*/ 534809 w 604523"/>
                <a:gd name="connsiteY12" fmla="*/ 259553 h 518125"/>
                <a:gd name="connsiteX13" fmla="*/ 454375 w 604523"/>
                <a:gd name="connsiteY13" fmla="*/ 81753 h 518125"/>
                <a:gd name="connsiteX14" fmla="*/ 445909 w 604523"/>
                <a:gd name="connsiteY14" fmla="*/ 1319 h 518125"/>
                <a:gd name="connsiteX15" fmla="*/ 365475 w 604523"/>
                <a:gd name="connsiteY15" fmla="*/ 37303 h 518125"/>
                <a:gd name="connsiteX16" fmla="*/ 350659 w 604523"/>
                <a:gd name="connsiteY16" fmla="*/ 132553 h 51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4523" h="518125">
                  <a:moveTo>
                    <a:pt x="350659" y="132553"/>
                  </a:moveTo>
                  <a:cubicBezTo>
                    <a:pt x="351365" y="165714"/>
                    <a:pt x="376059" y="204166"/>
                    <a:pt x="369709" y="236269"/>
                  </a:cubicBezTo>
                  <a:cubicBezTo>
                    <a:pt x="363359" y="268372"/>
                    <a:pt x="342898" y="307530"/>
                    <a:pt x="312559" y="325169"/>
                  </a:cubicBezTo>
                  <a:cubicBezTo>
                    <a:pt x="282220" y="342808"/>
                    <a:pt x="234947" y="358331"/>
                    <a:pt x="187675" y="342103"/>
                  </a:cubicBezTo>
                  <a:cubicBezTo>
                    <a:pt x="140403" y="325875"/>
                    <a:pt x="57853" y="236975"/>
                    <a:pt x="28925" y="227803"/>
                  </a:cubicBezTo>
                  <a:cubicBezTo>
                    <a:pt x="-3" y="218631"/>
                    <a:pt x="-11291" y="265550"/>
                    <a:pt x="14109" y="287069"/>
                  </a:cubicBezTo>
                  <a:cubicBezTo>
                    <a:pt x="39509" y="308588"/>
                    <a:pt x="142167" y="331872"/>
                    <a:pt x="181325" y="356919"/>
                  </a:cubicBezTo>
                  <a:cubicBezTo>
                    <a:pt x="220483" y="381966"/>
                    <a:pt x="205667" y="411600"/>
                    <a:pt x="249059" y="437353"/>
                  </a:cubicBezTo>
                  <a:cubicBezTo>
                    <a:pt x="292451" y="463106"/>
                    <a:pt x="384525" y="499794"/>
                    <a:pt x="441675" y="511436"/>
                  </a:cubicBezTo>
                  <a:cubicBezTo>
                    <a:pt x="498825" y="523078"/>
                    <a:pt x="566206" y="518139"/>
                    <a:pt x="591959" y="507203"/>
                  </a:cubicBezTo>
                  <a:cubicBezTo>
                    <a:pt x="617712" y="496267"/>
                    <a:pt x="595839" y="475452"/>
                    <a:pt x="596192" y="445819"/>
                  </a:cubicBezTo>
                  <a:cubicBezTo>
                    <a:pt x="596545" y="416186"/>
                    <a:pt x="604305" y="360447"/>
                    <a:pt x="594075" y="329403"/>
                  </a:cubicBezTo>
                  <a:cubicBezTo>
                    <a:pt x="583845" y="298359"/>
                    <a:pt x="558092" y="300828"/>
                    <a:pt x="534809" y="259553"/>
                  </a:cubicBezTo>
                  <a:cubicBezTo>
                    <a:pt x="511526" y="218278"/>
                    <a:pt x="469192" y="124792"/>
                    <a:pt x="454375" y="81753"/>
                  </a:cubicBezTo>
                  <a:cubicBezTo>
                    <a:pt x="439558" y="38714"/>
                    <a:pt x="460726" y="8727"/>
                    <a:pt x="445909" y="1319"/>
                  </a:cubicBezTo>
                  <a:cubicBezTo>
                    <a:pt x="431092" y="-6089"/>
                    <a:pt x="380645" y="19311"/>
                    <a:pt x="365475" y="37303"/>
                  </a:cubicBezTo>
                  <a:cubicBezTo>
                    <a:pt x="350305" y="55295"/>
                    <a:pt x="349953" y="99392"/>
                    <a:pt x="350659" y="132553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9164A569-7A94-4A35-AA1A-5341AE841155}"/>
                </a:ext>
              </a:extLst>
            </p:cNvPr>
            <p:cNvSpPr/>
            <p:nvPr/>
          </p:nvSpPr>
          <p:spPr>
            <a:xfrm>
              <a:off x="7840968" y="5876837"/>
              <a:ext cx="385327" cy="272426"/>
            </a:xfrm>
            <a:custGeom>
              <a:avLst/>
              <a:gdLst>
                <a:gd name="connsiteX0" fmla="*/ 1365 w 444015"/>
                <a:gd name="connsiteY0" fmla="*/ 3263 h 313919"/>
                <a:gd name="connsiteX1" fmla="*/ 122015 w 444015"/>
                <a:gd name="connsiteY1" fmla="*/ 98513 h 313919"/>
                <a:gd name="connsiteX2" fmla="*/ 301931 w 444015"/>
                <a:gd name="connsiteY2" fmla="*/ 193763 h 313919"/>
                <a:gd name="connsiteX3" fmla="*/ 443748 w 444015"/>
                <a:gd name="connsiteY3" fmla="*/ 219163 h 313919"/>
                <a:gd name="connsiteX4" fmla="*/ 335798 w 444015"/>
                <a:gd name="connsiteY4" fmla="*/ 276313 h 313919"/>
                <a:gd name="connsiteX5" fmla="*/ 274415 w 444015"/>
                <a:gd name="connsiteY5" fmla="*/ 312297 h 313919"/>
                <a:gd name="connsiteX6" fmla="*/ 200331 w 444015"/>
                <a:gd name="connsiteY6" fmla="*/ 223397 h 313919"/>
                <a:gd name="connsiteX7" fmla="*/ 1365 w 444015"/>
                <a:gd name="connsiteY7" fmla="*/ 3263 h 31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015" h="313919">
                  <a:moveTo>
                    <a:pt x="1365" y="3263"/>
                  </a:moveTo>
                  <a:cubicBezTo>
                    <a:pt x="-11688" y="-17551"/>
                    <a:pt x="71921" y="66763"/>
                    <a:pt x="122015" y="98513"/>
                  </a:cubicBezTo>
                  <a:cubicBezTo>
                    <a:pt x="172109" y="130263"/>
                    <a:pt x="248309" y="173655"/>
                    <a:pt x="301931" y="193763"/>
                  </a:cubicBezTo>
                  <a:cubicBezTo>
                    <a:pt x="355553" y="213871"/>
                    <a:pt x="438104" y="205405"/>
                    <a:pt x="443748" y="219163"/>
                  </a:cubicBezTo>
                  <a:cubicBezTo>
                    <a:pt x="449392" y="232921"/>
                    <a:pt x="364020" y="260791"/>
                    <a:pt x="335798" y="276313"/>
                  </a:cubicBezTo>
                  <a:cubicBezTo>
                    <a:pt x="307576" y="291835"/>
                    <a:pt x="296993" y="321116"/>
                    <a:pt x="274415" y="312297"/>
                  </a:cubicBezTo>
                  <a:cubicBezTo>
                    <a:pt x="251837" y="303478"/>
                    <a:pt x="242664" y="270669"/>
                    <a:pt x="200331" y="223397"/>
                  </a:cubicBezTo>
                  <a:cubicBezTo>
                    <a:pt x="157998" y="176125"/>
                    <a:pt x="14418" y="24077"/>
                    <a:pt x="1365" y="3263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BA1679A5-0620-4EA1-89D6-F75A38CA94F1}"/>
                </a:ext>
              </a:extLst>
            </p:cNvPr>
            <p:cNvSpPr/>
            <p:nvPr/>
          </p:nvSpPr>
          <p:spPr>
            <a:xfrm>
              <a:off x="7232865" y="4966619"/>
              <a:ext cx="113373" cy="106195"/>
            </a:xfrm>
            <a:custGeom>
              <a:avLst/>
              <a:gdLst>
                <a:gd name="connsiteX0" fmla="*/ 99895 w 130641"/>
                <a:gd name="connsiteY0" fmla="*/ 122369 h 122369"/>
                <a:gd name="connsiteX1" fmla="*/ 6233 w 130641"/>
                <a:gd name="connsiteY1" fmla="*/ 30294 h 122369"/>
                <a:gd name="connsiteX2" fmla="*/ 22108 w 130641"/>
                <a:gd name="connsiteY2" fmla="*/ 20769 h 122369"/>
                <a:gd name="connsiteX3" fmla="*/ 130058 w 130641"/>
                <a:gd name="connsiteY3" fmla="*/ 131 h 122369"/>
                <a:gd name="connsiteX4" fmla="*/ 63383 w 130641"/>
                <a:gd name="connsiteY4" fmla="*/ 12831 h 122369"/>
                <a:gd name="connsiteX5" fmla="*/ 23695 w 130641"/>
                <a:gd name="connsiteY5" fmla="*/ 30294 h 122369"/>
                <a:gd name="connsiteX6" fmla="*/ 99895 w 130641"/>
                <a:gd name="connsiteY6" fmla="*/ 122369 h 12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641" h="122369">
                  <a:moveTo>
                    <a:pt x="99895" y="122369"/>
                  </a:moveTo>
                  <a:cubicBezTo>
                    <a:pt x="96985" y="122369"/>
                    <a:pt x="19197" y="47227"/>
                    <a:pt x="6233" y="30294"/>
                  </a:cubicBezTo>
                  <a:cubicBezTo>
                    <a:pt x="-6732" y="13361"/>
                    <a:pt x="1470" y="25796"/>
                    <a:pt x="22108" y="20769"/>
                  </a:cubicBezTo>
                  <a:cubicBezTo>
                    <a:pt x="42746" y="15742"/>
                    <a:pt x="130058" y="131"/>
                    <a:pt x="130058" y="131"/>
                  </a:cubicBezTo>
                  <a:cubicBezTo>
                    <a:pt x="136937" y="-1192"/>
                    <a:pt x="81110" y="7804"/>
                    <a:pt x="63383" y="12831"/>
                  </a:cubicBezTo>
                  <a:cubicBezTo>
                    <a:pt x="45656" y="17858"/>
                    <a:pt x="18403" y="16271"/>
                    <a:pt x="23695" y="30294"/>
                  </a:cubicBezTo>
                  <a:cubicBezTo>
                    <a:pt x="28987" y="44317"/>
                    <a:pt x="102805" y="122369"/>
                    <a:pt x="99895" y="1223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491E4BC1-F706-44C4-B97B-437EED6731AA}"/>
                </a:ext>
              </a:extLst>
            </p:cNvPr>
            <p:cNvSpPr/>
            <p:nvPr/>
          </p:nvSpPr>
          <p:spPr>
            <a:xfrm>
              <a:off x="7771358" y="4767680"/>
              <a:ext cx="104522" cy="29310"/>
            </a:xfrm>
            <a:custGeom>
              <a:avLst/>
              <a:gdLst>
                <a:gd name="connsiteX0" fmla="*/ 86 w 120442"/>
                <a:gd name="connsiteY0" fmla="*/ 769 h 33774"/>
                <a:gd name="connsiteX1" fmla="*/ 101686 w 120442"/>
                <a:gd name="connsiteY1" fmla="*/ 27757 h 33774"/>
                <a:gd name="connsiteX2" fmla="*/ 119149 w 120442"/>
                <a:gd name="connsiteY2" fmla="*/ 32519 h 33774"/>
                <a:gd name="connsiteX3" fmla="*/ 84224 w 120442"/>
                <a:gd name="connsiteY3" fmla="*/ 10294 h 33774"/>
                <a:gd name="connsiteX4" fmla="*/ 86 w 120442"/>
                <a:gd name="connsiteY4" fmla="*/ 769 h 3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42" h="33774">
                  <a:moveTo>
                    <a:pt x="86" y="769"/>
                  </a:moveTo>
                  <a:cubicBezTo>
                    <a:pt x="2996" y="3680"/>
                    <a:pt x="101686" y="27757"/>
                    <a:pt x="101686" y="27757"/>
                  </a:cubicBezTo>
                  <a:cubicBezTo>
                    <a:pt x="121530" y="33049"/>
                    <a:pt x="122059" y="35430"/>
                    <a:pt x="119149" y="32519"/>
                  </a:cubicBezTo>
                  <a:cubicBezTo>
                    <a:pt x="116239" y="29609"/>
                    <a:pt x="99570" y="16908"/>
                    <a:pt x="84224" y="10294"/>
                  </a:cubicBezTo>
                  <a:cubicBezTo>
                    <a:pt x="68878" y="3680"/>
                    <a:pt x="-2824" y="-2142"/>
                    <a:pt x="86" y="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E394DB19-C8E2-4614-B318-2D3BFB6470AF}"/>
                </a:ext>
              </a:extLst>
            </p:cNvPr>
            <p:cNvSpPr/>
            <p:nvPr/>
          </p:nvSpPr>
          <p:spPr>
            <a:xfrm>
              <a:off x="8162503" y="4934606"/>
              <a:ext cx="56632" cy="63455"/>
            </a:xfrm>
            <a:custGeom>
              <a:avLst/>
              <a:gdLst>
                <a:gd name="connsiteX0" fmla="*/ 218 w 65257"/>
                <a:gd name="connsiteY0" fmla="*/ 501 h 73120"/>
                <a:gd name="connsiteX1" fmla="*/ 63718 w 65257"/>
                <a:gd name="connsiteY1" fmla="*/ 71939 h 73120"/>
                <a:gd name="connsiteX2" fmla="*/ 43081 w 65257"/>
                <a:gd name="connsiteY2" fmla="*/ 41776 h 73120"/>
                <a:gd name="connsiteX3" fmla="*/ 218 w 65257"/>
                <a:gd name="connsiteY3" fmla="*/ 501 h 7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57" h="73120">
                  <a:moveTo>
                    <a:pt x="218" y="501"/>
                  </a:moveTo>
                  <a:cubicBezTo>
                    <a:pt x="3657" y="5528"/>
                    <a:pt x="56574" y="65060"/>
                    <a:pt x="63718" y="71939"/>
                  </a:cubicBezTo>
                  <a:cubicBezTo>
                    <a:pt x="70862" y="78818"/>
                    <a:pt x="51283" y="53947"/>
                    <a:pt x="43081" y="41776"/>
                  </a:cubicBezTo>
                  <a:cubicBezTo>
                    <a:pt x="34879" y="29605"/>
                    <a:pt x="-3221" y="-4526"/>
                    <a:pt x="218" y="5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31343180-ABA0-402F-BDB2-26944FC171C7}"/>
                </a:ext>
              </a:extLst>
            </p:cNvPr>
            <p:cNvSpPr/>
            <p:nvPr/>
          </p:nvSpPr>
          <p:spPr>
            <a:xfrm>
              <a:off x="8225756" y="5048061"/>
              <a:ext cx="34441" cy="31895"/>
            </a:xfrm>
            <a:custGeom>
              <a:avLst/>
              <a:gdLst>
                <a:gd name="connsiteX0" fmla="*/ 0 w 39687"/>
                <a:gd name="connsiteY0" fmla="*/ 0 h 36753"/>
                <a:gd name="connsiteX1" fmla="*/ 39687 w 39687"/>
                <a:gd name="connsiteY1" fmla="*/ 36512 h 36753"/>
                <a:gd name="connsiteX2" fmla="*/ 0 w 39687"/>
                <a:gd name="connsiteY2" fmla="*/ 0 h 3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7" h="36753">
                  <a:moveTo>
                    <a:pt x="0" y="0"/>
                  </a:moveTo>
                  <a:cubicBezTo>
                    <a:pt x="0" y="0"/>
                    <a:pt x="39687" y="32808"/>
                    <a:pt x="39687" y="36512"/>
                  </a:cubicBezTo>
                  <a:cubicBezTo>
                    <a:pt x="39687" y="402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BF73D33B-B4A1-400F-AD1D-C3E4754EE342}"/>
                </a:ext>
              </a:extLst>
            </p:cNvPr>
            <p:cNvSpPr/>
            <p:nvPr/>
          </p:nvSpPr>
          <p:spPr>
            <a:xfrm rot="1162820">
              <a:off x="8286157" y="3372725"/>
              <a:ext cx="131257" cy="235378"/>
            </a:xfrm>
            <a:custGeom>
              <a:avLst/>
              <a:gdLst>
                <a:gd name="connsiteX0" fmla="*/ 1041 w 151248"/>
                <a:gd name="connsiteY0" fmla="*/ 2063 h 271228"/>
                <a:gd name="connsiteX1" fmla="*/ 148361 w 151248"/>
                <a:gd name="connsiteY1" fmla="*/ 245903 h 271228"/>
                <a:gd name="connsiteX2" fmla="*/ 97561 w 151248"/>
                <a:gd name="connsiteY2" fmla="*/ 250983 h 271228"/>
                <a:gd name="connsiteX3" fmla="*/ 82321 w 151248"/>
                <a:gd name="connsiteY3" fmla="*/ 134143 h 271228"/>
                <a:gd name="connsiteX4" fmla="*/ 1041 w 151248"/>
                <a:gd name="connsiteY4" fmla="*/ 2063 h 27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48" h="271228">
                  <a:moveTo>
                    <a:pt x="1041" y="2063"/>
                  </a:moveTo>
                  <a:cubicBezTo>
                    <a:pt x="12048" y="20690"/>
                    <a:pt x="132274" y="204417"/>
                    <a:pt x="148361" y="245903"/>
                  </a:cubicBezTo>
                  <a:cubicBezTo>
                    <a:pt x="164448" y="287389"/>
                    <a:pt x="108568" y="269610"/>
                    <a:pt x="97561" y="250983"/>
                  </a:cubicBezTo>
                  <a:cubicBezTo>
                    <a:pt x="86554" y="232356"/>
                    <a:pt x="95021" y="172243"/>
                    <a:pt x="82321" y="134143"/>
                  </a:cubicBezTo>
                  <a:cubicBezTo>
                    <a:pt x="69621" y="96043"/>
                    <a:pt x="-9966" y="-16564"/>
                    <a:pt x="1041" y="2063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A8D1C32A-3C0D-4A8F-AF61-553234E992AF}"/>
                </a:ext>
              </a:extLst>
            </p:cNvPr>
            <p:cNvSpPr/>
            <p:nvPr/>
          </p:nvSpPr>
          <p:spPr>
            <a:xfrm rot="3512899">
              <a:off x="8220333" y="3649397"/>
              <a:ext cx="131257" cy="235378"/>
            </a:xfrm>
            <a:custGeom>
              <a:avLst/>
              <a:gdLst>
                <a:gd name="connsiteX0" fmla="*/ 1041 w 151248"/>
                <a:gd name="connsiteY0" fmla="*/ 2063 h 271228"/>
                <a:gd name="connsiteX1" fmla="*/ 148361 w 151248"/>
                <a:gd name="connsiteY1" fmla="*/ 245903 h 271228"/>
                <a:gd name="connsiteX2" fmla="*/ 97561 w 151248"/>
                <a:gd name="connsiteY2" fmla="*/ 250983 h 271228"/>
                <a:gd name="connsiteX3" fmla="*/ 82321 w 151248"/>
                <a:gd name="connsiteY3" fmla="*/ 134143 h 271228"/>
                <a:gd name="connsiteX4" fmla="*/ 1041 w 151248"/>
                <a:gd name="connsiteY4" fmla="*/ 2063 h 27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48" h="271228">
                  <a:moveTo>
                    <a:pt x="1041" y="2063"/>
                  </a:moveTo>
                  <a:cubicBezTo>
                    <a:pt x="12048" y="20690"/>
                    <a:pt x="132274" y="204417"/>
                    <a:pt x="148361" y="245903"/>
                  </a:cubicBezTo>
                  <a:cubicBezTo>
                    <a:pt x="164448" y="287389"/>
                    <a:pt x="108568" y="269610"/>
                    <a:pt x="97561" y="250983"/>
                  </a:cubicBezTo>
                  <a:cubicBezTo>
                    <a:pt x="86554" y="232356"/>
                    <a:pt x="95021" y="172243"/>
                    <a:pt x="82321" y="134143"/>
                  </a:cubicBezTo>
                  <a:cubicBezTo>
                    <a:pt x="69621" y="96043"/>
                    <a:pt x="-9966" y="-16564"/>
                    <a:pt x="1041" y="2063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5FC166E9-0F8C-4E4F-8833-4F423A0954A6}"/>
                </a:ext>
              </a:extLst>
            </p:cNvPr>
            <p:cNvSpPr/>
            <p:nvPr/>
          </p:nvSpPr>
          <p:spPr>
            <a:xfrm rot="2746135">
              <a:off x="8141185" y="3844835"/>
              <a:ext cx="131257" cy="235378"/>
            </a:xfrm>
            <a:custGeom>
              <a:avLst/>
              <a:gdLst>
                <a:gd name="connsiteX0" fmla="*/ 1041 w 151248"/>
                <a:gd name="connsiteY0" fmla="*/ 2063 h 271228"/>
                <a:gd name="connsiteX1" fmla="*/ 148361 w 151248"/>
                <a:gd name="connsiteY1" fmla="*/ 245903 h 271228"/>
                <a:gd name="connsiteX2" fmla="*/ 97561 w 151248"/>
                <a:gd name="connsiteY2" fmla="*/ 250983 h 271228"/>
                <a:gd name="connsiteX3" fmla="*/ 82321 w 151248"/>
                <a:gd name="connsiteY3" fmla="*/ 134143 h 271228"/>
                <a:gd name="connsiteX4" fmla="*/ 1041 w 151248"/>
                <a:gd name="connsiteY4" fmla="*/ 2063 h 27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48" h="271228">
                  <a:moveTo>
                    <a:pt x="1041" y="2063"/>
                  </a:moveTo>
                  <a:cubicBezTo>
                    <a:pt x="12048" y="20690"/>
                    <a:pt x="132274" y="204417"/>
                    <a:pt x="148361" y="245903"/>
                  </a:cubicBezTo>
                  <a:cubicBezTo>
                    <a:pt x="164448" y="287389"/>
                    <a:pt x="108568" y="269610"/>
                    <a:pt x="97561" y="250983"/>
                  </a:cubicBezTo>
                  <a:cubicBezTo>
                    <a:pt x="86554" y="232356"/>
                    <a:pt x="95021" y="172243"/>
                    <a:pt x="82321" y="134143"/>
                  </a:cubicBezTo>
                  <a:cubicBezTo>
                    <a:pt x="69621" y="96043"/>
                    <a:pt x="-9966" y="-16564"/>
                    <a:pt x="1041" y="2063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2762912B-9FF8-4A34-A194-47995DE299F0}"/>
                </a:ext>
              </a:extLst>
            </p:cNvPr>
            <p:cNvSpPr/>
            <p:nvPr/>
          </p:nvSpPr>
          <p:spPr>
            <a:xfrm>
              <a:off x="8001704" y="4134082"/>
              <a:ext cx="179191" cy="823266"/>
            </a:xfrm>
            <a:custGeom>
              <a:avLst/>
              <a:gdLst>
                <a:gd name="connsiteX0" fmla="*/ 205614 w 206483"/>
                <a:gd name="connsiteY0" fmla="*/ 619 h 948656"/>
                <a:gd name="connsiteX1" fmla="*/ 129414 w 206483"/>
                <a:gd name="connsiteY1" fmla="*/ 110686 h 948656"/>
                <a:gd name="connsiteX2" fmla="*/ 159048 w 206483"/>
                <a:gd name="connsiteY2" fmla="*/ 229219 h 948656"/>
                <a:gd name="connsiteX3" fmla="*/ 15114 w 206483"/>
                <a:gd name="connsiteY3" fmla="*/ 529786 h 948656"/>
                <a:gd name="connsiteX4" fmla="*/ 112481 w 206483"/>
                <a:gd name="connsiteY4" fmla="*/ 927719 h 948656"/>
                <a:gd name="connsiteX5" fmla="*/ 74381 w 206483"/>
                <a:gd name="connsiteY5" fmla="*/ 889619 h 948656"/>
                <a:gd name="connsiteX6" fmla="*/ 116714 w 206483"/>
                <a:gd name="connsiteY6" fmla="*/ 859986 h 948656"/>
                <a:gd name="connsiteX7" fmla="*/ 32048 w 206483"/>
                <a:gd name="connsiteY7" fmla="*/ 635619 h 948656"/>
                <a:gd name="connsiteX8" fmla="*/ 6648 w 206483"/>
                <a:gd name="connsiteY8" fmla="*/ 462052 h 948656"/>
                <a:gd name="connsiteX9" fmla="*/ 146348 w 206483"/>
                <a:gd name="connsiteY9" fmla="*/ 263086 h 948656"/>
                <a:gd name="connsiteX10" fmla="*/ 171748 w 206483"/>
                <a:gd name="connsiteY10" fmla="*/ 161486 h 948656"/>
                <a:gd name="connsiteX11" fmla="*/ 205614 w 206483"/>
                <a:gd name="connsiteY11" fmla="*/ 619 h 9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483" h="948656">
                  <a:moveTo>
                    <a:pt x="205614" y="619"/>
                  </a:moveTo>
                  <a:cubicBezTo>
                    <a:pt x="198558" y="-7848"/>
                    <a:pt x="137175" y="72586"/>
                    <a:pt x="129414" y="110686"/>
                  </a:cubicBezTo>
                  <a:cubicBezTo>
                    <a:pt x="121653" y="148786"/>
                    <a:pt x="178098" y="159369"/>
                    <a:pt x="159048" y="229219"/>
                  </a:cubicBezTo>
                  <a:cubicBezTo>
                    <a:pt x="139998" y="299069"/>
                    <a:pt x="22875" y="413369"/>
                    <a:pt x="15114" y="529786"/>
                  </a:cubicBezTo>
                  <a:cubicBezTo>
                    <a:pt x="7353" y="646203"/>
                    <a:pt x="102603" y="867747"/>
                    <a:pt x="112481" y="927719"/>
                  </a:cubicBezTo>
                  <a:cubicBezTo>
                    <a:pt x="122359" y="987691"/>
                    <a:pt x="73676" y="900908"/>
                    <a:pt x="74381" y="889619"/>
                  </a:cubicBezTo>
                  <a:cubicBezTo>
                    <a:pt x="75086" y="878330"/>
                    <a:pt x="123769" y="902319"/>
                    <a:pt x="116714" y="859986"/>
                  </a:cubicBezTo>
                  <a:cubicBezTo>
                    <a:pt x="109659" y="817653"/>
                    <a:pt x="50392" y="701941"/>
                    <a:pt x="32048" y="635619"/>
                  </a:cubicBezTo>
                  <a:cubicBezTo>
                    <a:pt x="13704" y="569297"/>
                    <a:pt x="-12402" y="524141"/>
                    <a:pt x="6648" y="462052"/>
                  </a:cubicBezTo>
                  <a:cubicBezTo>
                    <a:pt x="25698" y="399963"/>
                    <a:pt x="118831" y="313180"/>
                    <a:pt x="146348" y="263086"/>
                  </a:cubicBezTo>
                  <a:cubicBezTo>
                    <a:pt x="173865" y="212992"/>
                    <a:pt x="168926" y="203819"/>
                    <a:pt x="171748" y="161486"/>
                  </a:cubicBezTo>
                  <a:cubicBezTo>
                    <a:pt x="174570" y="119153"/>
                    <a:pt x="212670" y="9086"/>
                    <a:pt x="205614" y="619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34DD4D26-6401-400E-AF41-2C45B3D30375}"/>
                </a:ext>
              </a:extLst>
            </p:cNvPr>
            <p:cNvSpPr/>
            <p:nvPr/>
          </p:nvSpPr>
          <p:spPr>
            <a:xfrm>
              <a:off x="11295504" y="5633411"/>
              <a:ext cx="174000" cy="1293491"/>
            </a:xfrm>
            <a:custGeom>
              <a:avLst/>
              <a:gdLst>
                <a:gd name="connsiteX0" fmla="*/ 184162 w 200502"/>
                <a:gd name="connsiteY0" fmla="*/ 131 h 1490499"/>
                <a:gd name="connsiteX1" fmla="*/ 107962 w 200502"/>
                <a:gd name="connsiteY1" fmla="*/ 323981 h 1490499"/>
                <a:gd name="connsiteX2" fmla="*/ 76212 w 200502"/>
                <a:gd name="connsiteY2" fmla="*/ 628781 h 1490499"/>
                <a:gd name="connsiteX3" fmla="*/ 82562 w 200502"/>
                <a:gd name="connsiteY3" fmla="*/ 812931 h 1490499"/>
                <a:gd name="connsiteX4" fmla="*/ 44462 w 200502"/>
                <a:gd name="connsiteY4" fmla="*/ 952631 h 1490499"/>
                <a:gd name="connsiteX5" fmla="*/ 120662 w 200502"/>
                <a:gd name="connsiteY5" fmla="*/ 1466981 h 1490499"/>
                <a:gd name="connsiteX6" fmla="*/ 12712 w 200502"/>
                <a:gd name="connsiteY6" fmla="*/ 1409831 h 1490499"/>
                <a:gd name="connsiteX7" fmla="*/ 12712 w 200502"/>
                <a:gd name="connsiteY7" fmla="*/ 1403481 h 1490499"/>
                <a:gd name="connsiteX8" fmla="*/ 107962 w 200502"/>
                <a:gd name="connsiteY8" fmla="*/ 1124081 h 1490499"/>
                <a:gd name="connsiteX9" fmla="*/ 25412 w 200502"/>
                <a:gd name="connsiteY9" fmla="*/ 901831 h 1490499"/>
                <a:gd name="connsiteX10" fmla="*/ 69862 w 200502"/>
                <a:gd name="connsiteY10" fmla="*/ 660531 h 1490499"/>
                <a:gd name="connsiteX11" fmla="*/ 190512 w 200502"/>
                <a:gd name="connsiteY11" fmla="*/ 362081 h 1490499"/>
                <a:gd name="connsiteX12" fmla="*/ 184162 w 200502"/>
                <a:gd name="connsiteY12" fmla="*/ 131 h 149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502" h="1490499">
                  <a:moveTo>
                    <a:pt x="184162" y="131"/>
                  </a:moveTo>
                  <a:cubicBezTo>
                    <a:pt x="170404" y="-6219"/>
                    <a:pt x="125954" y="219206"/>
                    <a:pt x="107962" y="323981"/>
                  </a:cubicBezTo>
                  <a:cubicBezTo>
                    <a:pt x="89970" y="428756"/>
                    <a:pt x="80445" y="547289"/>
                    <a:pt x="76212" y="628781"/>
                  </a:cubicBezTo>
                  <a:cubicBezTo>
                    <a:pt x="71979" y="710273"/>
                    <a:pt x="87854" y="758956"/>
                    <a:pt x="82562" y="812931"/>
                  </a:cubicBezTo>
                  <a:cubicBezTo>
                    <a:pt x="77270" y="866906"/>
                    <a:pt x="38112" y="843623"/>
                    <a:pt x="44462" y="952631"/>
                  </a:cubicBezTo>
                  <a:cubicBezTo>
                    <a:pt x="50812" y="1061639"/>
                    <a:pt x="125954" y="1390781"/>
                    <a:pt x="120662" y="1466981"/>
                  </a:cubicBezTo>
                  <a:cubicBezTo>
                    <a:pt x="115370" y="1543181"/>
                    <a:pt x="12712" y="1409831"/>
                    <a:pt x="12712" y="1409831"/>
                  </a:cubicBezTo>
                  <a:cubicBezTo>
                    <a:pt x="-5280" y="1399248"/>
                    <a:pt x="-3163" y="1451106"/>
                    <a:pt x="12712" y="1403481"/>
                  </a:cubicBezTo>
                  <a:cubicBezTo>
                    <a:pt x="28587" y="1355856"/>
                    <a:pt x="105845" y="1207689"/>
                    <a:pt x="107962" y="1124081"/>
                  </a:cubicBezTo>
                  <a:cubicBezTo>
                    <a:pt x="110079" y="1040473"/>
                    <a:pt x="31762" y="979089"/>
                    <a:pt x="25412" y="901831"/>
                  </a:cubicBezTo>
                  <a:cubicBezTo>
                    <a:pt x="19062" y="824573"/>
                    <a:pt x="42345" y="750489"/>
                    <a:pt x="69862" y="660531"/>
                  </a:cubicBezTo>
                  <a:cubicBezTo>
                    <a:pt x="97379" y="570573"/>
                    <a:pt x="171462" y="477439"/>
                    <a:pt x="190512" y="362081"/>
                  </a:cubicBezTo>
                  <a:cubicBezTo>
                    <a:pt x="209562" y="246723"/>
                    <a:pt x="197920" y="6481"/>
                    <a:pt x="184162" y="1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5" name="sukeban" hidden="1">
            <a:extLst>
              <a:ext uri="{FF2B5EF4-FFF2-40B4-BE49-F238E27FC236}">
                <a16:creationId xmlns:a16="http://schemas.microsoft.com/office/drawing/2014/main" id="{39B47013-2748-48A7-A2C5-B4B2D5659513}"/>
              </a:ext>
            </a:extLst>
          </p:cNvPr>
          <p:cNvGrpSpPr/>
          <p:nvPr/>
        </p:nvGrpSpPr>
        <p:grpSpPr>
          <a:xfrm>
            <a:off x="-39368" y="156354"/>
            <a:ext cx="5515608" cy="1535942"/>
            <a:chOff x="3047662" y="2506546"/>
            <a:chExt cx="6115394" cy="1702966"/>
          </a:xfrm>
        </p:grpSpPr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3CE9239A-2685-45B4-B8F2-32C74D8BF4A1}"/>
                </a:ext>
              </a:extLst>
            </p:cNvPr>
            <p:cNvSpPr/>
            <p:nvPr/>
          </p:nvSpPr>
          <p:spPr>
            <a:xfrm>
              <a:off x="3047662" y="2748280"/>
              <a:ext cx="1565061" cy="1287812"/>
            </a:xfrm>
            <a:custGeom>
              <a:avLst/>
              <a:gdLst>
                <a:gd name="connsiteX0" fmla="*/ 289898 w 1565061"/>
                <a:gd name="connsiteY0" fmla="*/ 0 h 1287812"/>
                <a:gd name="connsiteX1" fmla="*/ 406738 w 1565061"/>
                <a:gd name="connsiteY1" fmla="*/ 66040 h 1287812"/>
                <a:gd name="connsiteX2" fmla="*/ 427058 w 1565061"/>
                <a:gd name="connsiteY2" fmla="*/ 132080 h 1287812"/>
                <a:gd name="connsiteX3" fmla="*/ 406738 w 1565061"/>
                <a:gd name="connsiteY3" fmla="*/ 167640 h 1287812"/>
                <a:gd name="connsiteX4" fmla="*/ 665818 w 1565061"/>
                <a:gd name="connsiteY4" fmla="*/ 177800 h 1287812"/>
                <a:gd name="connsiteX5" fmla="*/ 869018 w 1565061"/>
                <a:gd name="connsiteY5" fmla="*/ 198120 h 1287812"/>
                <a:gd name="connsiteX6" fmla="*/ 772498 w 1565061"/>
                <a:gd name="connsiteY6" fmla="*/ 386080 h 1287812"/>
                <a:gd name="connsiteX7" fmla="*/ 630258 w 1565061"/>
                <a:gd name="connsiteY7" fmla="*/ 670560 h 1287812"/>
                <a:gd name="connsiteX8" fmla="*/ 345778 w 1565061"/>
                <a:gd name="connsiteY8" fmla="*/ 944880 h 1287812"/>
                <a:gd name="connsiteX9" fmla="*/ 127338 w 1565061"/>
                <a:gd name="connsiteY9" fmla="*/ 1188720 h 1287812"/>
                <a:gd name="connsiteX10" fmla="*/ 338 w 1565061"/>
                <a:gd name="connsiteY10" fmla="*/ 1285240 h 1287812"/>
                <a:gd name="connsiteX11" fmla="*/ 91778 w 1565061"/>
                <a:gd name="connsiteY11" fmla="*/ 1249680 h 1287812"/>
                <a:gd name="connsiteX12" fmla="*/ 142578 w 1565061"/>
                <a:gd name="connsiteY12" fmla="*/ 1249680 h 1287812"/>
                <a:gd name="connsiteX13" fmla="*/ 244178 w 1565061"/>
                <a:gd name="connsiteY13" fmla="*/ 1224280 h 1287812"/>
                <a:gd name="connsiteX14" fmla="*/ 300058 w 1565061"/>
                <a:gd name="connsiteY14" fmla="*/ 1285240 h 1287812"/>
                <a:gd name="connsiteX15" fmla="*/ 518498 w 1565061"/>
                <a:gd name="connsiteY15" fmla="*/ 1122680 h 1287812"/>
                <a:gd name="connsiteX16" fmla="*/ 858858 w 1565061"/>
                <a:gd name="connsiteY16" fmla="*/ 807720 h 1287812"/>
                <a:gd name="connsiteX17" fmla="*/ 1270338 w 1565061"/>
                <a:gd name="connsiteY17" fmla="*/ 960120 h 1287812"/>
                <a:gd name="connsiteX18" fmla="*/ 1524338 w 1565061"/>
                <a:gd name="connsiteY18" fmla="*/ 1061720 h 1287812"/>
                <a:gd name="connsiteX19" fmla="*/ 1564978 w 1565061"/>
                <a:gd name="connsiteY19" fmla="*/ 1082040 h 1287812"/>
                <a:gd name="connsiteX20" fmla="*/ 1534498 w 1565061"/>
                <a:gd name="connsiteY20" fmla="*/ 1056640 h 1287812"/>
                <a:gd name="connsiteX21" fmla="*/ 1519258 w 1565061"/>
                <a:gd name="connsiteY21" fmla="*/ 934720 h 1287812"/>
                <a:gd name="connsiteX22" fmla="*/ 1539578 w 1565061"/>
                <a:gd name="connsiteY22" fmla="*/ 868680 h 1287812"/>
                <a:gd name="connsiteX23" fmla="*/ 1148418 w 1565061"/>
                <a:gd name="connsiteY23" fmla="*/ 640080 h 1287812"/>
                <a:gd name="connsiteX24" fmla="*/ 990938 w 1565061"/>
                <a:gd name="connsiteY24" fmla="*/ 568960 h 1287812"/>
                <a:gd name="connsiteX25" fmla="*/ 1112858 w 1565061"/>
                <a:gd name="connsiteY25" fmla="*/ 299720 h 1287812"/>
                <a:gd name="connsiteX26" fmla="*/ 1199218 w 1565061"/>
                <a:gd name="connsiteY26" fmla="*/ 50800 h 1287812"/>
                <a:gd name="connsiteX27" fmla="*/ 1112858 w 1565061"/>
                <a:gd name="connsiteY27" fmla="*/ 60960 h 1287812"/>
                <a:gd name="connsiteX28" fmla="*/ 1310978 w 1565061"/>
                <a:gd name="connsiteY28" fmla="*/ 5080 h 1287812"/>
                <a:gd name="connsiteX29" fmla="*/ 1016338 w 1565061"/>
                <a:gd name="connsiteY29" fmla="*/ 5080 h 1287812"/>
                <a:gd name="connsiteX30" fmla="*/ 289898 w 1565061"/>
                <a:gd name="connsiteY30" fmla="*/ 0 h 12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65061" h="1287812">
                  <a:moveTo>
                    <a:pt x="289898" y="0"/>
                  </a:moveTo>
                  <a:cubicBezTo>
                    <a:pt x="336888" y="22013"/>
                    <a:pt x="383878" y="44027"/>
                    <a:pt x="406738" y="66040"/>
                  </a:cubicBezTo>
                  <a:cubicBezTo>
                    <a:pt x="429598" y="88053"/>
                    <a:pt x="427058" y="115147"/>
                    <a:pt x="427058" y="132080"/>
                  </a:cubicBezTo>
                  <a:cubicBezTo>
                    <a:pt x="427058" y="149013"/>
                    <a:pt x="366945" y="160020"/>
                    <a:pt x="406738" y="167640"/>
                  </a:cubicBezTo>
                  <a:cubicBezTo>
                    <a:pt x="446531" y="175260"/>
                    <a:pt x="588771" y="172720"/>
                    <a:pt x="665818" y="177800"/>
                  </a:cubicBezTo>
                  <a:cubicBezTo>
                    <a:pt x="742865" y="182880"/>
                    <a:pt x="851238" y="163407"/>
                    <a:pt x="869018" y="198120"/>
                  </a:cubicBezTo>
                  <a:cubicBezTo>
                    <a:pt x="886798" y="232833"/>
                    <a:pt x="812291" y="307340"/>
                    <a:pt x="772498" y="386080"/>
                  </a:cubicBezTo>
                  <a:cubicBezTo>
                    <a:pt x="732705" y="464820"/>
                    <a:pt x="701378" y="577427"/>
                    <a:pt x="630258" y="670560"/>
                  </a:cubicBezTo>
                  <a:cubicBezTo>
                    <a:pt x="559138" y="763693"/>
                    <a:pt x="429598" y="858520"/>
                    <a:pt x="345778" y="944880"/>
                  </a:cubicBezTo>
                  <a:cubicBezTo>
                    <a:pt x="261958" y="1031240"/>
                    <a:pt x="184911" y="1131993"/>
                    <a:pt x="127338" y="1188720"/>
                  </a:cubicBezTo>
                  <a:cubicBezTo>
                    <a:pt x="69765" y="1245447"/>
                    <a:pt x="6265" y="1275080"/>
                    <a:pt x="338" y="1285240"/>
                  </a:cubicBezTo>
                  <a:cubicBezTo>
                    <a:pt x="-5589" y="1295400"/>
                    <a:pt x="68071" y="1255607"/>
                    <a:pt x="91778" y="1249680"/>
                  </a:cubicBezTo>
                  <a:cubicBezTo>
                    <a:pt x="115485" y="1243753"/>
                    <a:pt x="117178" y="1253913"/>
                    <a:pt x="142578" y="1249680"/>
                  </a:cubicBezTo>
                  <a:cubicBezTo>
                    <a:pt x="167978" y="1245447"/>
                    <a:pt x="217931" y="1218353"/>
                    <a:pt x="244178" y="1224280"/>
                  </a:cubicBezTo>
                  <a:cubicBezTo>
                    <a:pt x="270425" y="1230207"/>
                    <a:pt x="254338" y="1302173"/>
                    <a:pt x="300058" y="1285240"/>
                  </a:cubicBezTo>
                  <a:cubicBezTo>
                    <a:pt x="345778" y="1268307"/>
                    <a:pt x="425365" y="1202267"/>
                    <a:pt x="518498" y="1122680"/>
                  </a:cubicBezTo>
                  <a:cubicBezTo>
                    <a:pt x="611631" y="1043093"/>
                    <a:pt x="733551" y="834813"/>
                    <a:pt x="858858" y="807720"/>
                  </a:cubicBezTo>
                  <a:cubicBezTo>
                    <a:pt x="984165" y="780627"/>
                    <a:pt x="1159425" y="917787"/>
                    <a:pt x="1270338" y="960120"/>
                  </a:cubicBezTo>
                  <a:cubicBezTo>
                    <a:pt x="1381251" y="1002453"/>
                    <a:pt x="1475231" y="1041400"/>
                    <a:pt x="1524338" y="1061720"/>
                  </a:cubicBezTo>
                  <a:cubicBezTo>
                    <a:pt x="1573445" y="1082040"/>
                    <a:pt x="1563285" y="1082887"/>
                    <a:pt x="1564978" y="1082040"/>
                  </a:cubicBezTo>
                  <a:cubicBezTo>
                    <a:pt x="1566671" y="1081193"/>
                    <a:pt x="1542118" y="1081193"/>
                    <a:pt x="1534498" y="1056640"/>
                  </a:cubicBezTo>
                  <a:cubicBezTo>
                    <a:pt x="1526878" y="1032087"/>
                    <a:pt x="1518411" y="966047"/>
                    <a:pt x="1519258" y="934720"/>
                  </a:cubicBezTo>
                  <a:cubicBezTo>
                    <a:pt x="1520105" y="903393"/>
                    <a:pt x="1601385" y="917787"/>
                    <a:pt x="1539578" y="868680"/>
                  </a:cubicBezTo>
                  <a:cubicBezTo>
                    <a:pt x="1477771" y="819573"/>
                    <a:pt x="1239858" y="690033"/>
                    <a:pt x="1148418" y="640080"/>
                  </a:cubicBezTo>
                  <a:cubicBezTo>
                    <a:pt x="1056978" y="590127"/>
                    <a:pt x="996865" y="625687"/>
                    <a:pt x="990938" y="568960"/>
                  </a:cubicBezTo>
                  <a:cubicBezTo>
                    <a:pt x="985011" y="512233"/>
                    <a:pt x="1078145" y="386080"/>
                    <a:pt x="1112858" y="299720"/>
                  </a:cubicBezTo>
                  <a:cubicBezTo>
                    <a:pt x="1147571" y="213360"/>
                    <a:pt x="1199218" y="90593"/>
                    <a:pt x="1199218" y="50800"/>
                  </a:cubicBezTo>
                  <a:cubicBezTo>
                    <a:pt x="1199218" y="11007"/>
                    <a:pt x="1094231" y="68580"/>
                    <a:pt x="1112858" y="60960"/>
                  </a:cubicBezTo>
                  <a:cubicBezTo>
                    <a:pt x="1131485" y="53340"/>
                    <a:pt x="1327065" y="14393"/>
                    <a:pt x="1310978" y="5080"/>
                  </a:cubicBezTo>
                  <a:cubicBezTo>
                    <a:pt x="1294891" y="-4233"/>
                    <a:pt x="1016338" y="5080"/>
                    <a:pt x="1016338" y="5080"/>
                  </a:cubicBezTo>
                  <a:lnTo>
                    <a:pt x="2898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1CEDF146-BE2D-4E88-9433-CA709EE4EAC2}"/>
                </a:ext>
              </a:extLst>
            </p:cNvPr>
            <p:cNvSpPr/>
            <p:nvPr/>
          </p:nvSpPr>
          <p:spPr>
            <a:xfrm>
              <a:off x="4222046" y="2577899"/>
              <a:ext cx="689732" cy="836634"/>
            </a:xfrm>
            <a:custGeom>
              <a:avLst/>
              <a:gdLst>
                <a:gd name="connsiteX0" fmla="*/ 348367 w 689732"/>
                <a:gd name="connsiteY0" fmla="*/ 201 h 836634"/>
                <a:gd name="connsiteX1" fmla="*/ 348367 w 689732"/>
                <a:gd name="connsiteY1" fmla="*/ 52589 h 836634"/>
                <a:gd name="connsiteX2" fmla="*/ 346779 w 689732"/>
                <a:gd name="connsiteY2" fmla="*/ 73226 h 836634"/>
                <a:gd name="connsiteX3" fmla="*/ 338842 w 689732"/>
                <a:gd name="connsiteY3" fmla="*/ 77989 h 836634"/>
                <a:gd name="connsiteX4" fmla="*/ 343604 w 689732"/>
                <a:gd name="connsiteY4" fmla="*/ 260551 h 836634"/>
                <a:gd name="connsiteX5" fmla="*/ 319792 w 689732"/>
                <a:gd name="connsiteY5" fmla="*/ 365326 h 836634"/>
                <a:gd name="connsiteX6" fmla="*/ 256292 w 689732"/>
                <a:gd name="connsiteY6" fmla="*/ 470101 h 836634"/>
                <a:gd name="connsiteX7" fmla="*/ 92779 w 689732"/>
                <a:gd name="connsiteY7" fmla="*/ 705051 h 836634"/>
                <a:gd name="connsiteX8" fmla="*/ 704 w 689732"/>
                <a:gd name="connsiteY8" fmla="*/ 833639 h 836634"/>
                <a:gd name="connsiteX9" fmla="*/ 59442 w 689732"/>
                <a:gd name="connsiteY9" fmla="*/ 793951 h 836634"/>
                <a:gd name="connsiteX10" fmla="*/ 218192 w 689732"/>
                <a:gd name="connsiteY10" fmla="*/ 773314 h 836634"/>
                <a:gd name="connsiteX11" fmla="*/ 291217 w 689732"/>
                <a:gd name="connsiteY11" fmla="*/ 771726 h 836634"/>
                <a:gd name="connsiteX12" fmla="*/ 315029 w 689732"/>
                <a:gd name="connsiteY12" fmla="*/ 801889 h 836634"/>
                <a:gd name="connsiteX13" fmla="*/ 365829 w 689732"/>
                <a:gd name="connsiteY13" fmla="*/ 749501 h 836634"/>
                <a:gd name="connsiteX14" fmla="*/ 448379 w 689732"/>
                <a:gd name="connsiteY14" fmla="*/ 568526 h 836634"/>
                <a:gd name="connsiteX15" fmla="*/ 461079 w 689732"/>
                <a:gd name="connsiteY15" fmla="*/ 543126 h 836634"/>
                <a:gd name="connsiteX16" fmla="*/ 672217 w 689732"/>
                <a:gd name="connsiteY16" fmla="*/ 527251 h 836634"/>
                <a:gd name="connsiteX17" fmla="*/ 667454 w 689732"/>
                <a:gd name="connsiteY17" fmla="*/ 328814 h 836634"/>
                <a:gd name="connsiteX18" fmla="*/ 583317 w 689732"/>
                <a:gd name="connsiteY18" fmla="*/ 330401 h 836634"/>
                <a:gd name="connsiteX19" fmla="*/ 557917 w 689732"/>
                <a:gd name="connsiteY19" fmla="*/ 278014 h 836634"/>
                <a:gd name="connsiteX20" fmla="*/ 546804 w 689732"/>
                <a:gd name="connsiteY20" fmla="*/ 136726 h 836634"/>
                <a:gd name="connsiteX21" fmla="*/ 554742 w 689732"/>
                <a:gd name="connsiteY21" fmla="*/ 65289 h 836634"/>
                <a:gd name="connsiteX22" fmla="*/ 551567 w 689732"/>
                <a:gd name="connsiteY22" fmla="*/ 52589 h 836634"/>
                <a:gd name="connsiteX23" fmla="*/ 529342 w 689732"/>
                <a:gd name="connsiteY23" fmla="*/ 70051 h 836634"/>
                <a:gd name="connsiteX24" fmla="*/ 459492 w 689732"/>
                <a:gd name="connsiteY24" fmla="*/ 63701 h 836634"/>
                <a:gd name="connsiteX25" fmla="*/ 386467 w 689732"/>
                <a:gd name="connsiteY25" fmla="*/ 35126 h 836634"/>
                <a:gd name="connsiteX26" fmla="*/ 348367 w 689732"/>
                <a:gd name="connsiteY26" fmla="*/ 201 h 83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9732" h="836634">
                  <a:moveTo>
                    <a:pt x="348367" y="201"/>
                  </a:moveTo>
                  <a:cubicBezTo>
                    <a:pt x="342017" y="3111"/>
                    <a:pt x="348632" y="40418"/>
                    <a:pt x="348367" y="52589"/>
                  </a:cubicBezTo>
                  <a:cubicBezTo>
                    <a:pt x="348102" y="64760"/>
                    <a:pt x="348366" y="68993"/>
                    <a:pt x="346779" y="73226"/>
                  </a:cubicBezTo>
                  <a:cubicBezTo>
                    <a:pt x="345192" y="77459"/>
                    <a:pt x="339371" y="46768"/>
                    <a:pt x="338842" y="77989"/>
                  </a:cubicBezTo>
                  <a:cubicBezTo>
                    <a:pt x="338313" y="109210"/>
                    <a:pt x="346779" y="212662"/>
                    <a:pt x="343604" y="260551"/>
                  </a:cubicBezTo>
                  <a:cubicBezTo>
                    <a:pt x="340429" y="308440"/>
                    <a:pt x="334344" y="330401"/>
                    <a:pt x="319792" y="365326"/>
                  </a:cubicBezTo>
                  <a:cubicBezTo>
                    <a:pt x="305240" y="400251"/>
                    <a:pt x="294127" y="413480"/>
                    <a:pt x="256292" y="470101"/>
                  </a:cubicBezTo>
                  <a:cubicBezTo>
                    <a:pt x="218456" y="526722"/>
                    <a:pt x="135377" y="644461"/>
                    <a:pt x="92779" y="705051"/>
                  </a:cubicBezTo>
                  <a:cubicBezTo>
                    <a:pt x="50181" y="765641"/>
                    <a:pt x="6260" y="818822"/>
                    <a:pt x="704" y="833639"/>
                  </a:cubicBezTo>
                  <a:cubicBezTo>
                    <a:pt x="-4852" y="848456"/>
                    <a:pt x="23194" y="804005"/>
                    <a:pt x="59442" y="793951"/>
                  </a:cubicBezTo>
                  <a:cubicBezTo>
                    <a:pt x="95690" y="783897"/>
                    <a:pt x="179563" y="777018"/>
                    <a:pt x="218192" y="773314"/>
                  </a:cubicBezTo>
                  <a:cubicBezTo>
                    <a:pt x="256821" y="769610"/>
                    <a:pt x="275077" y="766964"/>
                    <a:pt x="291217" y="771726"/>
                  </a:cubicBezTo>
                  <a:cubicBezTo>
                    <a:pt x="307356" y="776489"/>
                    <a:pt x="302594" y="805593"/>
                    <a:pt x="315029" y="801889"/>
                  </a:cubicBezTo>
                  <a:cubicBezTo>
                    <a:pt x="327464" y="798185"/>
                    <a:pt x="343604" y="788395"/>
                    <a:pt x="365829" y="749501"/>
                  </a:cubicBezTo>
                  <a:cubicBezTo>
                    <a:pt x="388054" y="710607"/>
                    <a:pt x="432504" y="602922"/>
                    <a:pt x="448379" y="568526"/>
                  </a:cubicBezTo>
                  <a:cubicBezTo>
                    <a:pt x="464254" y="534130"/>
                    <a:pt x="423773" y="550005"/>
                    <a:pt x="461079" y="543126"/>
                  </a:cubicBezTo>
                  <a:cubicBezTo>
                    <a:pt x="498385" y="536247"/>
                    <a:pt x="637821" y="562970"/>
                    <a:pt x="672217" y="527251"/>
                  </a:cubicBezTo>
                  <a:cubicBezTo>
                    <a:pt x="706613" y="491532"/>
                    <a:pt x="682271" y="361622"/>
                    <a:pt x="667454" y="328814"/>
                  </a:cubicBezTo>
                  <a:cubicBezTo>
                    <a:pt x="652637" y="296006"/>
                    <a:pt x="601573" y="338868"/>
                    <a:pt x="583317" y="330401"/>
                  </a:cubicBezTo>
                  <a:cubicBezTo>
                    <a:pt x="565061" y="321934"/>
                    <a:pt x="564003" y="310293"/>
                    <a:pt x="557917" y="278014"/>
                  </a:cubicBezTo>
                  <a:cubicBezTo>
                    <a:pt x="551831" y="245735"/>
                    <a:pt x="547333" y="172180"/>
                    <a:pt x="546804" y="136726"/>
                  </a:cubicBezTo>
                  <a:cubicBezTo>
                    <a:pt x="546275" y="101272"/>
                    <a:pt x="553948" y="79312"/>
                    <a:pt x="554742" y="65289"/>
                  </a:cubicBezTo>
                  <a:cubicBezTo>
                    <a:pt x="555536" y="51266"/>
                    <a:pt x="555800" y="51795"/>
                    <a:pt x="551567" y="52589"/>
                  </a:cubicBezTo>
                  <a:cubicBezTo>
                    <a:pt x="547334" y="53383"/>
                    <a:pt x="544688" y="68199"/>
                    <a:pt x="529342" y="70051"/>
                  </a:cubicBezTo>
                  <a:cubicBezTo>
                    <a:pt x="513996" y="71903"/>
                    <a:pt x="483305" y="69522"/>
                    <a:pt x="459492" y="63701"/>
                  </a:cubicBezTo>
                  <a:cubicBezTo>
                    <a:pt x="435679" y="57880"/>
                    <a:pt x="402342" y="43593"/>
                    <a:pt x="386467" y="35126"/>
                  </a:cubicBezTo>
                  <a:cubicBezTo>
                    <a:pt x="370592" y="26659"/>
                    <a:pt x="354717" y="-2709"/>
                    <a:pt x="348367" y="2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44F7A8BA-95B4-4AF7-A6BC-9414E56B0CB3}"/>
                </a:ext>
              </a:extLst>
            </p:cNvPr>
            <p:cNvSpPr/>
            <p:nvPr/>
          </p:nvSpPr>
          <p:spPr>
            <a:xfrm>
              <a:off x="4764763" y="2889510"/>
              <a:ext cx="710959" cy="236032"/>
            </a:xfrm>
            <a:custGeom>
              <a:avLst/>
              <a:gdLst>
                <a:gd name="connsiteX0" fmla="*/ 116800 w 710959"/>
                <a:gd name="connsiteY0" fmla="*/ 229928 h 236032"/>
                <a:gd name="connsiteX1" fmla="*/ 353337 w 710959"/>
                <a:gd name="connsiteY1" fmla="*/ 212465 h 236032"/>
                <a:gd name="connsiteX2" fmla="*/ 532725 w 710959"/>
                <a:gd name="connsiteY2" fmla="*/ 214053 h 236032"/>
                <a:gd name="connsiteX3" fmla="*/ 588287 w 710959"/>
                <a:gd name="connsiteY3" fmla="*/ 214053 h 236032"/>
                <a:gd name="connsiteX4" fmla="*/ 593050 w 710959"/>
                <a:gd name="connsiteY4" fmla="*/ 201353 h 236032"/>
                <a:gd name="connsiteX5" fmla="*/ 616862 w 710959"/>
                <a:gd name="connsiteY5" fmla="*/ 158490 h 236032"/>
                <a:gd name="connsiteX6" fmla="*/ 610512 w 710959"/>
                <a:gd name="connsiteY6" fmla="*/ 144203 h 236032"/>
                <a:gd name="connsiteX7" fmla="*/ 539075 w 710959"/>
                <a:gd name="connsiteY7" fmla="*/ 142615 h 236032"/>
                <a:gd name="connsiteX8" fmla="*/ 520025 w 710959"/>
                <a:gd name="connsiteY8" fmla="*/ 144203 h 236032"/>
                <a:gd name="connsiteX9" fmla="*/ 520025 w 710959"/>
                <a:gd name="connsiteY9" fmla="*/ 125153 h 236032"/>
                <a:gd name="connsiteX10" fmla="*/ 599400 w 710959"/>
                <a:gd name="connsiteY10" fmla="*/ 117215 h 236032"/>
                <a:gd name="connsiteX11" fmla="*/ 653375 w 710959"/>
                <a:gd name="connsiteY11" fmla="*/ 98165 h 236032"/>
                <a:gd name="connsiteX12" fmla="*/ 669250 w 710959"/>
                <a:gd name="connsiteY12" fmla="*/ 66415 h 236032"/>
                <a:gd name="connsiteX13" fmla="*/ 697825 w 710959"/>
                <a:gd name="connsiteY13" fmla="*/ 48953 h 236032"/>
                <a:gd name="connsiteX14" fmla="*/ 694650 w 710959"/>
                <a:gd name="connsiteY14" fmla="*/ 18790 h 236032"/>
                <a:gd name="connsiteX15" fmla="*/ 504150 w 710959"/>
                <a:gd name="connsiteY15" fmla="*/ 36253 h 236032"/>
                <a:gd name="connsiteX16" fmla="*/ 312062 w 710959"/>
                <a:gd name="connsiteY16" fmla="*/ 41015 h 236032"/>
                <a:gd name="connsiteX17" fmla="*/ 216812 w 710959"/>
                <a:gd name="connsiteY17" fmla="*/ 21965 h 236032"/>
                <a:gd name="connsiteX18" fmla="*/ 142200 w 710959"/>
                <a:gd name="connsiteY18" fmla="*/ 14028 h 236032"/>
                <a:gd name="connsiteX19" fmla="*/ 24725 w 710959"/>
                <a:gd name="connsiteY19" fmla="*/ 4503 h 236032"/>
                <a:gd name="connsiteX20" fmla="*/ 5675 w 710959"/>
                <a:gd name="connsiteY20" fmla="*/ 93403 h 236032"/>
                <a:gd name="connsiteX21" fmla="*/ 116800 w 710959"/>
                <a:gd name="connsiteY21" fmla="*/ 229928 h 23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0959" h="236032">
                  <a:moveTo>
                    <a:pt x="116800" y="229928"/>
                  </a:moveTo>
                  <a:cubicBezTo>
                    <a:pt x="174744" y="249772"/>
                    <a:pt x="284016" y="215111"/>
                    <a:pt x="353337" y="212465"/>
                  </a:cubicBezTo>
                  <a:cubicBezTo>
                    <a:pt x="422658" y="209819"/>
                    <a:pt x="532725" y="214053"/>
                    <a:pt x="532725" y="214053"/>
                  </a:cubicBezTo>
                  <a:cubicBezTo>
                    <a:pt x="571883" y="214318"/>
                    <a:pt x="578233" y="216170"/>
                    <a:pt x="588287" y="214053"/>
                  </a:cubicBezTo>
                  <a:cubicBezTo>
                    <a:pt x="598341" y="211936"/>
                    <a:pt x="588288" y="210613"/>
                    <a:pt x="593050" y="201353"/>
                  </a:cubicBezTo>
                  <a:cubicBezTo>
                    <a:pt x="597813" y="192092"/>
                    <a:pt x="613952" y="168015"/>
                    <a:pt x="616862" y="158490"/>
                  </a:cubicBezTo>
                  <a:cubicBezTo>
                    <a:pt x="619772" y="148965"/>
                    <a:pt x="623477" y="146849"/>
                    <a:pt x="610512" y="144203"/>
                  </a:cubicBezTo>
                  <a:cubicBezTo>
                    <a:pt x="597548" y="141557"/>
                    <a:pt x="554156" y="142615"/>
                    <a:pt x="539075" y="142615"/>
                  </a:cubicBezTo>
                  <a:cubicBezTo>
                    <a:pt x="523994" y="142615"/>
                    <a:pt x="523200" y="147113"/>
                    <a:pt x="520025" y="144203"/>
                  </a:cubicBezTo>
                  <a:cubicBezTo>
                    <a:pt x="516850" y="141293"/>
                    <a:pt x="506796" y="129651"/>
                    <a:pt x="520025" y="125153"/>
                  </a:cubicBezTo>
                  <a:cubicBezTo>
                    <a:pt x="533254" y="120655"/>
                    <a:pt x="577175" y="121713"/>
                    <a:pt x="599400" y="117215"/>
                  </a:cubicBezTo>
                  <a:cubicBezTo>
                    <a:pt x="621625" y="112717"/>
                    <a:pt x="641733" y="106632"/>
                    <a:pt x="653375" y="98165"/>
                  </a:cubicBezTo>
                  <a:cubicBezTo>
                    <a:pt x="665017" y="89698"/>
                    <a:pt x="661842" y="74617"/>
                    <a:pt x="669250" y="66415"/>
                  </a:cubicBezTo>
                  <a:cubicBezTo>
                    <a:pt x="676658" y="58213"/>
                    <a:pt x="693592" y="56890"/>
                    <a:pt x="697825" y="48953"/>
                  </a:cubicBezTo>
                  <a:cubicBezTo>
                    <a:pt x="702058" y="41016"/>
                    <a:pt x="726929" y="20907"/>
                    <a:pt x="694650" y="18790"/>
                  </a:cubicBezTo>
                  <a:cubicBezTo>
                    <a:pt x="662371" y="16673"/>
                    <a:pt x="567915" y="32549"/>
                    <a:pt x="504150" y="36253"/>
                  </a:cubicBezTo>
                  <a:cubicBezTo>
                    <a:pt x="440385" y="39957"/>
                    <a:pt x="359952" y="43396"/>
                    <a:pt x="312062" y="41015"/>
                  </a:cubicBezTo>
                  <a:cubicBezTo>
                    <a:pt x="264172" y="38634"/>
                    <a:pt x="245122" y="26463"/>
                    <a:pt x="216812" y="21965"/>
                  </a:cubicBezTo>
                  <a:cubicBezTo>
                    <a:pt x="188502" y="17467"/>
                    <a:pt x="142200" y="14028"/>
                    <a:pt x="142200" y="14028"/>
                  </a:cubicBezTo>
                  <a:cubicBezTo>
                    <a:pt x="110186" y="11118"/>
                    <a:pt x="47479" y="-8726"/>
                    <a:pt x="24725" y="4503"/>
                  </a:cubicBezTo>
                  <a:cubicBezTo>
                    <a:pt x="1971" y="17732"/>
                    <a:pt x="-6760" y="56097"/>
                    <a:pt x="5675" y="93403"/>
                  </a:cubicBezTo>
                  <a:cubicBezTo>
                    <a:pt x="18110" y="130709"/>
                    <a:pt x="58856" y="210084"/>
                    <a:pt x="116800" y="2299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62073C22-2142-424A-B03D-E639E55836D8}"/>
                </a:ext>
              </a:extLst>
            </p:cNvPr>
            <p:cNvSpPr/>
            <p:nvPr/>
          </p:nvSpPr>
          <p:spPr>
            <a:xfrm>
              <a:off x="4405237" y="3079454"/>
              <a:ext cx="711370" cy="1025821"/>
            </a:xfrm>
            <a:custGeom>
              <a:avLst/>
              <a:gdLst>
                <a:gd name="connsiteX0" fmla="*/ 485851 w 711370"/>
                <a:gd name="connsiteY0" fmla="*/ 32046 h 1025821"/>
                <a:gd name="connsiteX1" fmla="*/ 492201 w 711370"/>
                <a:gd name="connsiteY1" fmla="*/ 135234 h 1025821"/>
                <a:gd name="connsiteX2" fmla="*/ 495376 w 711370"/>
                <a:gd name="connsiteY2" fmla="*/ 287634 h 1025821"/>
                <a:gd name="connsiteX3" fmla="*/ 484263 w 711370"/>
                <a:gd name="connsiteY3" fmla="*/ 324146 h 1025821"/>
                <a:gd name="connsiteX4" fmla="*/ 365201 w 711370"/>
                <a:gd name="connsiteY4" fmla="*/ 511471 h 1025821"/>
                <a:gd name="connsiteX5" fmla="*/ 238201 w 711370"/>
                <a:gd name="connsiteY5" fmla="*/ 727371 h 1025821"/>
                <a:gd name="connsiteX6" fmla="*/ 158826 w 711370"/>
                <a:gd name="connsiteY6" fmla="*/ 835321 h 1025821"/>
                <a:gd name="connsiteX7" fmla="*/ 66751 w 711370"/>
                <a:gd name="connsiteY7" fmla="*/ 935334 h 1025821"/>
                <a:gd name="connsiteX8" fmla="*/ 76 w 711370"/>
                <a:gd name="connsiteY8" fmla="*/ 1025821 h 1025821"/>
                <a:gd name="connsiteX9" fmla="*/ 79451 w 711370"/>
                <a:gd name="connsiteY9" fmla="*/ 936921 h 1025821"/>
                <a:gd name="connsiteX10" fmla="*/ 195338 w 711370"/>
                <a:gd name="connsiteY10" fmla="*/ 824209 h 1025821"/>
                <a:gd name="connsiteX11" fmla="*/ 174701 w 711370"/>
                <a:gd name="connsiteY11" fmla="*/ 867071 h 1025821"/>
                <a:gd name="connsiteX12" fmla="*/ 112788 w 711370"/>
                <a:gd name="connsiteY12" fmla="*/ 938509 h 1025821"/>
                <a:gd name="connsiteX13" fmla="*/ 104851 w 711370"/>
                <a:gd name="connsiteY13" fmla="*/ 970259 h 1025821"/>
                <a:gd name="connsiteX14" fmla="*/ 211213 w 711370"/>
                <a:gd name="connsiteY14" fmla="*/ 913109 h 1025821"/>
                <a:gd name="connsiteX15" fmla="*/ 271538 w 711370"/>
                <a:gd name="connsiteY15" fmla="*/ 941684 h 1025821"/>
                <a:gd name="connsiteX16" fmla="*/ 330276 w 711370"/>
                <a:gd name="connsiteY16" fmla="*/ 971846 h 1025821"/>
                <a:gd name="connsiteX17" fmla="*/ 349326 w 711370"/>
                <a:gd name="connsiteY17" fmla="*/ 984546 h 1025821"/>
                <a:gd name="connsiteX18" fmla="*/ 435051 w 711370"/>
                <a:gd name="connsiteY18" fmla="*/ 846434 h 1025821"/>
                <a:gd name="connsiteX19" fmla="*/ 671588 w 711370"/>
                <a:gd name="connsiteY19" fmla="*/ 455909 h 1025821"/>
                <a:gd name="connsiteX20" fmla="*/ 704926 w 711370"/>
                <a:gd name="connsiteY20" fmla="*/ 374946 h 1025821"/>
                <a:gd name="connsiteX21" fmla="*/ 698576 w 711370"/>
                <a:gd name="connsiteY21" fmla="*/ 317796 h 1025821"/>
                <a:gd name="connsiteX22" fmla="*/ 711276 w 711370"/>
                <a:gd name="connsiteY22" fmla="*/ 232071 h 1025821"/>
                <a:gd name="connsiteX23" fmla="*/ 690638 w 711370"/>
                <a:gd name="connsiteY23" fmla="*/ 71734 h 1025821"/>
                <a:gd name="connsiteX24" fmla="*/ 685876 w 711370"/>
                <a:gd name="connsiteY24" fmla="*/ 1884 h 1025821"/>
                <a:gd name="connsiteX25" fmla="*/ 485851 w 711370"/>
                <a:gd name="connsiteY25" fmla="*/ 32046 h 10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1370" h="1025821">
                  <a:moveTo>
                    <a:pt x="485851" y="32046"/>
                  </a:moveTo>
                  <a:cubicBezTo>
                    <a:pt x="453572" y="54271"/>
                    <a:pt x="490614" y="92636"/>
                    <a:pt x="492201" y="135234"/>
                  </a:cubicBezTo>
                  <a:cubicBezTo>
                    <a:pt x="493788" y="177832"/>
                    <a:pt x="496699" y="256149"/>
                    <a:pt x="495376" y="287634"/>
                  </a:cubicBezTo>
                  <a:cubicBezTo>
                    <a:pt x="494053" y="319119"/>
                    <a:pt x="505959" y="286840"/>
                    <a:pt x="484263" y="324146"/>
                  </a:cubicBezTo>
                  <a:cubicBezTo>
                    <a:pt x="462567" y="361452"/>
                    <a:pt x="406211" y="444267"/>
                    <a:pt x="365201" y="511471"/>
                  </a:cubicBezTo>
                  <a:cubicBezTo>
                    <a:pt x="324191" y="578675"/>
                    <a:pt x="272597" y="673396"/>
                    <a:pt x="238201" y="727371"/>
                  </a:cubicBezTo>
                  <a:cubicBezTo>
                    <a:pt x="203805" y="781346"/>
                    <a:pt x="187401" y="800661"/>
                    <a:pt x="158826" y="835321"/>
                  </a:cubicBezTo>
                  <a:cubicBezTo>
                    <a:pt x="130251" y="869981"/>
                    <a:pt x="93209" y="903584"/>
                    <a:pt x="66751" y="935334"/>
                  </a:cubicBezTo>
                  <a:cubicBezTo>
                    <a:pt x="40293" y="967084"/>
                    <a:pt x="-2041" y="1025557"/>
                    <a:pt x="76" y="1025821"/>
                  </a:cubicBezTo>
                  <a:cubicBezTo>
                    <a:pt x="2193" y="1026085"/>
                    <a:pt x="46907" y="970523"/>
                    <a:pt x="79451" y="936921"/>
                  </a:cubicBezTo>
                  <a:cubicBezTo>
                    <a:pt x="111995" y="903319"/>
                    <a:pt x="179463" y="835851"/>
                    <a:pt x="195338" y="824209"/>
                  </a:cubicBezTo>
                  <a:cubicBezTo>
                    <a:pt x="211213" y="812567"/>
                    <a:pt x="188459" y="848021"/>
                    <a:pt x="174701" y="867071"/>
                  </a:cubicBezTo>
                  <a:cubicBezTo>
                    <a:pt x="160943" y="886121"/>
                    <a:pt x="124430" y="921311"/>
                    <a:pt x="112788" y="938509"/>
                  </a:cubicBezTo>
                  <a:cubicBezTo>
                    <a:pt x="101146" y="955707"/>
                    <a:pt x="88447" y="974492"/>
                    <a:pt x="104851" y="970259"/>
                  </a:cubicBezTo>
                  <a:cubicBezTo>
                    <a:pt x="121255" y="966026"/>
                    <a:pt x="183432" y="917872"/>
                    <a:pt x="211213" y="913109"/>
                  </a:cubicBezTo>
                  <a:cubicBezTo>
                    <a:pt x="238994" y="908347"/>
                    <a:pt x="251694" y="931895"/>
                    <a:pt x="271538" y="941684"/>
                  </a:cubicBezTo>
                  <a:cubicBezTo>
                    <a:pt x="291382" y="951473"/>
                    <a:pt x="317311" y="964702"/>
                    <a:pt x="330276" y="971846"/>
                  </a:cubicBezTo>
                  <a:cubicBezTo>
                    <a:pt x="343241" y="978990"/>
                    <a:pt x="331863" y="1005448"/>
                    <a:pt x="349326" y="984546"/>
                  </a:cubicBezTo>
                  <a:cubicBezTo>
                    <a:pt x="366788" y="963644"/>
                    <a:pt x="381341" y="934540"/>
                    <a:pt x="435051" y="846434"/>
                  </a:cubicBezTo>
                  <a:cubicBezTo>
                    <a:pt x="488761" y="758328"/>
                    <a:pt x="626609" y="534490"/>
                    <a:pt x="671588" y="455909"/>
                  </a:cubicBezTo>
                  <a:cubicBezTo>
                    <a:pt x="716567" y="377328"/>
                    <a:pt x="700428" y="397965"/>
                    <a:pt x="704926" y="374946"/>
                  </a:cubicBezTo>
                  <a:cubicBezTo>
                    <a:pt x="709424" y="351927"/>
                    <a:pt x="697518" y="341608"/>
                    <a:pt x="698576" y="317796"/>
                  </a:cubicBezTo>
                  <a:cubicBezTo>
                    <a:pt x="699634" y="293984"/>
                    <a:pt x="712599" y="273081"/>
                    <a:pt x="711276" y="232071"/>
                  </a:cubicBezTo>
                  <a:cubicBezTo>
                    <a:pt x="709953" y="191061"/>
                    <a:pt x="694871" y="110098"/>
                    <a:pt x="690638" y="71734"/>
                  </a:cubicBezTo>
                  <a:cubicBezTo>
                    <a:pt x="686405" y="33370"/>
                    <a:pt x="717097" y="9292"/>
                    <a:pt x="685876" y="1884"/>
                  </a:cubicBezTo>
                  <a:cubicBezTo>
                    <a:pt x="654655" y="-5524"/>
                    <a:pt x="518130" y="9821"/>
                    <a:pt x="485851" y="320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D3706B95-B8A6-42FC-82A8-5DDDB7483E17}"/>
                </a:ext>
              </a:extLst>
            </p:cNvPr>
            <p:cNvSpPr/>
            <p:nvPr/>
          </p:nvSpPr>
          <p:spPr>
            <a:xfrm>
              <a:off x="4946932" y="3089657"/>
              <a:ext cx="675174" cy="936500"/>
            </a:xfrm>
            <a:custGeom>
              <a:avLst/>
              <a:gdLst>
                <a:gd name="connsiteX0" fmla="*/ 564868 w 675174"/>
                <a:gd name="connsiteY0" fmla="*/ 28193 h 936500"/>
                <a:gd name="connsiteX1" fmla="*/ 514068 w 675174"/>
                <a:gd name="connsiteY1" fmla="*/ 12318 h 936500"/>
                <a:gd name="connsiteX2" fmla="*/ 488668 w 675174"/>
                <a:gd name="connsiteY2" fmla="*/ 21843 h 936500"/>
                <a:gd name="connsiteX3" fmla="*/ 493431 w 675174"/>
                <a:gd name="connsiteY3" fmla="*/ 107568 h 936500"/>
                <a:gd name="connsiteX4" fmla="*/ 455331 w 675174"/>
                <a:gd name="connsiteY4" fmla="*/ 317118 h 936500"/>
                <a:gd name="connsiteX5" fmla="*/ 452156 w 675174"/>
                <a:gd name="connsiteY5" fmla="*/ 358393 h 936500"/>
                <a:gd name="connsiteX6" fmla="*/ 380718 w 675174"/>
                <a:gd name="connsiteY6" fmla="*/ 428243 h 936500"/>
                <a:gd name="connsiteX7" fmla="*/ 207681 w 675174"/>
                <a:gd name="connsiteY7" fmla="*/ 617156 h 936500"/>
                <a:gd name="connsiteX8" fmla="*/ 87031 w 675174"/>
                <a:gd name="connsiteY8" fmla="*/ 744156 h 936500"/>
                <a:gd name="connsiteX9" fmla="*/ 1306 w 675174"/>
                <a:gd name="connsiteY9" fmla="*/ 831468 h 936500"/>
                <a:gd name="connsiteX10" fmla="*/ 153706 w 675174"/>
                <a:gd name="connsiteY10" fmla="*/ 845756 h 936500"/>
                <a:gd name="connsiteX11" fmla="*/ 199743 w 675174"/>
                <a:gd name="connsiteY11" fmla="*/ 855281 h 936500"/>
                <a:gd name="connsiteX12" fmla="*/ 285468 w 675174"/>
                <a:gd name="connsiteY12" fmla="*/ 793368 h 936500"/>
                <a:gd name="connsiteX13" fmla="*/ 244193 w 675174"/>
                <a:gd name="connsiteY13" fmla="*/ 847343 h 936500"/>
                <a:gd name="connsiteX14" fmla="*/ 217206 w 675174"/>
                <a:gd name="connsiteY14" fmla="*/ 874331 h 936500"/>
                <a:gd name="connsiteX15" fmla="*/ 206093 w 675174"/>
                <a:gd name="connsiteY15" fmla="*/ 928306 h 936500"/>
                <a:gd name="connsiteX16" fmla="*/ 226731 w 675174"/>
                <a:gd name="connsiteY16" fmla="*/ 928306 h 936500"/>
                <a:gd name="connsiteX17" fmla="*/ 307693 w 675174"/>
                <a:gd name="connsiteY17" fmla="*/ 852106 h 936500"/>
                <a:gd name="connsiteX18" fmla="*/ 485493 w 675174"/>
                <a:gd name="connsiteY18" fmla="*/ 640968 h 936500"/>
                <a:gd name="connsiteX19" fmla="*/ 609318 w 675174"/>
                <a:gd name="connsiteY19" fmla="*/ 479043 h 936500"/>
                <a:gd name="connsiteX20" fmla="*/ 644243 w 675174"/>
                <a:gd name="connsiteY20" fmla="*/ 417131 h 936500"/>
                <a:gd name="connsiteX21" fmla="*/ 661706 w 675174"/>
                <a:gd name="connsiteY21" fmla="*/ 294893 h 936500"/>
                <a:gd name="connsiteX22" fmla="*/ 669643 w 675174"/>
                <a:gd name="connsiteY22" fmla="*/ 56768 h 936500"/>
                <a:gd name="connsiteX23" fmla="*/ 672818 w 675174"/>
                <a:gd name="connsiteY23" fmla="*/ 1206 h 936500"/>
                <a:gd name="connsiteX24" fmla="*/ 633131 w 675174"/>
                <a:gd name="connsiteY24" fmla="*/ 18668 h 936500"/>
                <a:gd name="connsiteX25" fmla="*/ 564868 w 675174"/>
                <a:gd name="connsiteY25" fmla="*/ 28193 h 93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5174" h="936500">
                  <a:moveTo>
                    <a:pt x="564868" y="28193"/>
                  </a:moveTo>
                  <a:cubicBezTo>
                    <a:pt x="545024" y="27135"/>
                    <a:pt x="526768" y="13376"/>
                    <a:pt x="514068" y="12318"/>
                  </a:cubicBezTo>
                  <a:cubicBezTo>
                    <a:pt x="501368" y="11260"/>
                    <a:pt x="492107" y="5968"/>
                    <a:pt x="488668" y="21843"/>
                  </a:cubicBezTo>
                  <a:cubicBezTo>
                    <a:pt x="485229" y="37718"/>
                    <a:pt x="498987" y="58356"/>
                    <a:pt x="493431" y="107568"/>
                  </a:cubicBezTo>
                  <a:cubicBezTo>
                    <a:pt x="487875" y="156781"/>
                    <a:pt x="462210" y="275314"/>
                    <a:pt x="455331" y="317118"/>
                  </a:cubicBezTo>
                  <a:cubicBezTo>
                    <a:pt x="448452" y="358922"/>
                    <a:pt x="464591" y="339872"/>
                    <a:pt x="452156" y="358393"/>
                  </a:cubicBezTo>
                  <a:cubicBezTo>
                    <a:pt x="439721" y="376914"/>
                    <a:pt x="421464" y="385116"/>
                    <a:pt x="380718" y="428243"/>
                  </a:cubicBezTo>
                  <a:cubicBezTo>
                    <a:pt x="339972" y="471370"/>
                    <a:pt x="256629" y="564504"/>
                    <a:pt x="207681" y="617156"/>
                  </a:cubicBezTo>
                  <a:cubicBezTo>
                    <a:pt x="158733" y="669808"/>
                    <a:pt x="121427" y="708437"/>
                    <a:pt x="87031" y="744156"/>
                  </a:cubicBezTo>
                  <a:cubicBezTo>
                    <a:pt x="52635" y="779875"/>
                    <a:pt x="-9806" y="814535"/>
                    <a:pt x="1306" y="831468"/>
                  </a:cubicBezTo>
                  <a:cubicBezTo>
                    <a:pt x="12418" y="848401"/>
                    <a:pt x="120633" y="841787"/>
                    <a:pt x="153706" y="845756"/>
                  </a:cubicBezTo>
                  <a:cubicBezTo>
                    <a:pt x="186779" y="849725"/>
                    <a:pt x="177783" y="864012"/>
                    <a:pt x="199743" y="855281"/>
                  </a:cubicBezTo>
                  <a:cubicBezTo>
                    <a:pt x="221703" y="846550"/>
                    <a:pt x="278060" y="794691"/>
                    <a:pt x="285468" y="793368"/>
                  </a:cubicBezTo>
                  <a:cubicBezTo>
                    <a:pt x="292876" y="792045"/>
                    <a:pt x="255570" y="833849"/>
                    <a:pt x="244193" y="847343"/>
                  </a:cubicBezTo>
                  <a:cubicBezTo>
                    <a:pt x="232816" y="860837"/>
                    <a:pt x="223556" y="860837"/>
                    <a:pt x="217206" y="874331"/>
                  </a:cubicBezTo>
                  <a:cubicBezTo>
                    <a:pt x="210856" y="887825"/>
                    <a:pt x="204506" y="919310"/>
                    <a:pt x="206093" y="928306"/>
                  </a:cubicBezTo>
                  <a:cubicBezTo>
                    <a:pt x="207680" y="937302"/>
                    <a:pt x="209798" y="941006"/>
                    <a:pt x="226731" y="928306"/>
                  </a:cubicBezTo>
                  <a:cubicBezTo>
                    <a:pt x="243664" y="915606"/>
                    <a:pt x="264566" y="899996"/>
                    <a:pt x="307693" y="852106"/>
                  </a:cubicBezTo>
                  <a:cubicBezTo>
                    <a:pt x="350820" y="804216"/>
                    <a:pt x="435222" y="703145"/>
                    <a:pt x="485493" y="640968"/>
                  </a:cubicBezTo>
                  <a:cubicBezTo>
                    <a:pt x="535764" y="578791"/>
                    <a:pt x="582860" y="516349"/>
                    <a:pt x="609318" y="479043"/>
                  </a:cubicBezTo>
                  <a:cubicBezTo>
                    <a:pt x="635776" y="441737"/>
                    <a:pt x="635512" y="447823"/>
                    <a:pt x="644243" y="417131"/>
                  </a:cubicBezTo>
                  <a:cubicBezTo>
                    <a:pt x="652974" y="386439"/>
                    <a:pt x="657473" y="354953"/>
                    <a:pt x="661706" y="294893"/>
                  </a:cubicBezTo>
                  <a:cubicBezTo>
                    <a:pt x="665939" y="234833"/>
                    <a:pt x="667791" y="105716"/>
                    <a:pt x="669643" y="56768"/>
                  </a:cubicBezTo>
                  <a:cubicBezTo>
                    <a:pt x="671495" y="7820"/>
                    <a:pt x="678903" y="7556"/>
                    <a:pt x="672818" y="1206"/>
                  </a:cubicBezTo>
                  <a:cubicBezTo>
                    <a:pt x="666733" y="-5144"/>
                    <a:pt x="648477" y="15493"/>
                    <a:pt x="633131" y="18668"/>
                  </a:cubicBezTo>
                  <a:cubicBezTo>
                    <a:pt x="617785" y="21843"/>
                    <a:pt x="584712" y="29251"/>
                    <a:pt x="564868" y="281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43C2FFA9-591B-4ABA-AF56-672B8BF65BBF}"/>
                </a:ext>
              </a:extLst>
            </p:cNvPr>
            <p:cNvSpPr/>
            <p:nvPr/>
          </p:nvSpPr>
          <p:spPr>
            <a:xfrm>
              <a:off x="5720569" y="3115615"/>
              <a:ext cx="734772" cy="899846"/>
            </a:xfrm>
            <a:custGeom>
              <a:avLst/>
              <a:gdLst>
                <a:gd name="connsiteX0" fmla="*/ 7131 w 734772"/>
                <a:gd name="connsiteY0" fmla="*/ 2235 h 899846"/>
                <a:gd name="connsiteX1" fmla="*/ 11894 w 734772"/>
                <a:gd name="connsiteY1" fmla="*/ 135585 h 899846"/>
                <a:gd name="connsiteX2" fmla="*/ 781 w 734772"/>
                <a:gd name="connsiteY2" fmla="*/ 373710 h 899846"/>
                <a:gd name="connsiteX3" fmla="*/ 37294 w 734772"/>
                <a:gd name="connsiteY3" fmla="*/ 459435 h 899846"/>
                <a:gd name="connsiteX4" fmla="*/ 172231 w 734772"/>
                <a:gd name="connsiteY4" fmla="*/ 564210 h 899846"/>
                <a:gd name="connsiteX5" fmla="*/ 307169 w 734772"/>
                <a:gd name="connsiteY5" fmla="*/ 722960 h 899846"/>
                <a:gd name="connsiteX6" fmla="*/ 477031 w 734772"/>
                <a:gd name="connsiteY6" fmla="*/ 872185 h 899846"/>
                <a:gd name="connsiteX7" fmla="*/ 489731 w 734772"/>
                <a:gd name="connsiteY7" fmla="*/ 897585 h 899846"/>
                <a:gd name="connsiteX8" fmla="*/ 478619 w 734772"/>
                <a:gd name="connsiteY8" fmla="*/ 842023 h 899846"/>
                <a:gd name="connsiteX9" fmla="*/ 486556 w 734772"/>
                <a:gd name="connsiteY9" fmla="*/ 780110 h 899846"/>
                <a:gd name="connsiteX10" fmla="*/ 553231 w 734772"/>
                <a:gd name="connsiteY10" fmla="*/ 749948 h 899846"/>
                <a:gd name="connsiteX11" fmla="*/ 591331 w 734772"/>
                <a:gd name="connsiteY11" fmla="*/ 748360 h 899846"/>
                <a:gd name="connsiteX12" fmla="*/ 616731 w 734772"/>
                <a:gd name="connsiteY12" fmla="*/ 716610 h 899846"/>
                <a:gd name="connsiteX13" fmla="*/ 567519 w 734772"/>
                <a:gd name="connsiteY13" fmla="*/ 673748 h 899846"/>
                <a:gd name="connsiteX14" fmla="*/ 511956 w 734772"/>
                <a:gd name="connsiteY14" fmla="*/ 619773 h 899846"/>
                <a:gd name="connsiteX15" fmla="*/ 581806 w 734772"/>
                <a:gd name="connsiteY15" fmla="*/ 656285 h 899846"/>
                <a:gd name="connsiteX16" fmla="*/ 619906 w 734772"/>
                <a:gd name="connsiteY16" fmla="*/ 681685 h 899846"/>
                <a:gd name="connsiteX17" fmla="*/ 689756 w 734772"/>
                <a:gd name="connsiteY17" fmla="*/ 702323 h 899846"/>
                <a:gd name="connsiteX18" fmla="*/ 731031 w 734772"/>
                <a:gd name="connsiteY18" fmla="*/ 702323 h 899846"/>
                <a:gd name="connsiteX19" fmla="*/ 594506 w 734772"/>
                <a:gd name="connsiteY19" fmla="*/ 611835 h 899846"/>
                <a:gd name="connsiteX20" fmla="*/ 365906 w 734772"/>
                <a:gd name="connsiteY20" fmla="*/ 438798 h 899846"/>
                <a:gd name="connsiteX21" fmla="*/ 224619 w 734772"/>
                <a:gd name="connsiteY21" fmla="*/ 332435 h 899846"/>
                <a:gd name="connsiteX22" fmla="*/ 192869 w 734772"/>
                <a:gd name="connsiteY22" fmla="*/ 208610 h 899846"/>
                <a:gd name="connsiteX23" fmla="*/ 192869 w 734772"/>
                <a:gd name="connsiteY23" fmla="*/ 56210 h 899846"/>
                <a:gd name="connsiteX24" fmla="*/ 186519 w 734772"/>
                <a:gd name="connsiteY24" fmla="*/ 26048 h 899846"/>
                <a:gd name="connsiteX25" fmla="*/ 167469 w 734772"/>
                <a:gd name="connsiteY25" fmla="*/ 64148 h 899846"/>
                <a:gd name="connsiteX26" fmla="*/ 119844 w 734772"/>
                <a:gd name="connsiteY26" fmla="*/ 64148 h 899846"/>
                <a:gd name="connsiteX27" fmla="*/ 94444 w 734772"/>
                <a:gd name="connsiteY27" fmla="*/ 37160 h 899846"/>
                <a:gd name="connsiteX28" fmla="*/ 34119 w 734772"/>
                <a:gd name="connsiteY28" fmla="*/ 49860 h 899846"/>
                <a:gd name="connsiteX29" fmla="*/ 7131 w 734772"/>
                <a:gd name="connsiteY29" fmla="*/ 2235 h 8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772" h="899846">
                  <a:moveTo>
                    <a:pt x="7131" y="2235"/>
                  </a:moveTo>
                  <a:cubicBezTo>
                    <a:pt x="3427" y="16522"/>
                    <a:pt x="12952" y="73673"/>
                    <a:pt x="11894" y="135585"/>
                  </a:cubicBezTo>
                  <a:cubicBezTo>
                    <a:pt x="10836" y="197497"/>
                    <a:pt x="-3452" y="319735"/>
                    <a:pt x="781" y="373710"/>
                  </a:cubicBezTo>
                  <a:cubicBezTo>
                    <a:pt x="5014" y="427685"/>
                    <a:pt x="8719" y="427685"/>
                    <a:pt x="37294" y="459435"/>
                  </a:cubicBezTo>
                  <a:cubicBezTo>
                    <a:pt x="65869" y="491185"/>
                    <a:pt x="127252" y="520289"/>
                    <a:pt x="172231" y="564210"/>
                  </a:cubicBezTo>
                  <a:cubicBezTo>
                    <a:pt x="217210" y="608131"/>
                    <a:pt x="256369" y="671631"/>
                    <a:pt x="307169" y="722960"/>
                  </a:cubicBezTo>
                  <a:cubicBezTo>
                    <a:pt x="357969" y="774289"/>
                    <a:pt x="446604" y="843081"/>
                    <a:pt x="477031" y="872185"/>
                  </a:cubicBezTo>
                  <a:cubicBezTo>
                    <a:pt x="507458" y="901289"/>
                    <a:pt x="489466" y="902612"/>
                    <a:pt x="489731" y="897585"/>
                  </a:cubicBezTo>
                  <a:cubicBezTo>
                    <a:pt x="489996" y="892558"/>
                    <a:pt x="479148" y="861602"/>
                    <a:pt x="478619" y="842023"/>
                  </a:cubicBezTo>
                  <a:cubicBezTo>
                    <a:pt x="478090" y="822444"/>
                    <a:pt x="474121" y="795456"/>
                    <a:pt x="486556" y="780110"/>
                  </a:cubicBezTo>
                  <a:cubicBezTo>
                    <a:pt x="498991" y="764764"/>
                    <a:pt x="535769" y="755240"/>
                    <a:pt x="553231" y="749948"/>
                  </a:cubicBezTo>
                  <a:cubicBezTo>
                    <a:pt x="570693" y="744656"/>
                    <a:pt x="580748" y="753916"/>
                    <a:pt x="591331" y="748360"/>
                  </a:cubicBezTo>
                  <a:cubicBezTo>
                    <a:pt x="601914" y="742804"/>
                    <a:pt x="620700" y="729045"/>
                    <a:pt x="616731" y="716610"/>
                  </a:cubicBezTo>
                  <a:cubicBezTo>
                    <a:pt x="612762" y="704175"/>
                    <a:pt x="584981" y="689887"/>
                    <a:pt x="567519" y="673748"/>
                  </a:cubicBezTo>
                  <a:cubicBezTo>
                    <a:pt x="550057" y="657609"/>
                    <a:pt x="509575" y="622683"/>
                    <a:pt x="511956" y="619773"/>
                  </a:cubicBezTo>
                  <a:cubicBezTo>
                    <a:pt x="514337" y="616863"/>
                    <a:pt x="563814" y="645966"/>
                    <a:pt x="581806" y="656285"/>
                  </a:cubicBezTo>
                  <a:cubicBezTo>
                    <a:pt x="599798" y="666604"/>
                    <a:pt x="601915" y="674012"/>
                    <a:pt x="619906" y="681685"/>
                  </a:cubicBezTo>
                  <a:cubicBezTo>
                    <a:pt x="637897" y="689358"/>
                    <a:pt x="671235" y="698883"/>
                    <a:pt x="689756" y="702323"/>
                  </a:cubicBezTo>
                  <a:cubicBezTo>
                    <a:pt x="708277" y="705763"/>
                    <a:pt x="746906" y="717404"/>
                    <a:pt x="731031" y="702323"/>
                  </a:cubicBezTo>
                  <a:cubicBezTo>
                    <a:pt x="715156" y="687242"/>
                    <a:pt x="655360" y="655756"/>
                    <a:pt x="594506" y="611835"/>
                  </a:cubicBezTo>
                  <a:cubicBezTo>
                    <a:pt x="533652" y="567914"/>
                    <a:pt x="365906" y="438798"/>
                    <a:pt x="365906" y="438798"/>
                  </a:cubicBezTo>
                  <a:cubicBezTo>
                    <a:pt x="304258" y="392231"/>
                    <a:pt x="253458" y="370800"/>
                    <a:pt x="224619" y="332435"/>
                  </a:cubicBezTo>
                  <a:cubicBezTo>
                    <a:pt x="195780" y="294070"/>
                    <a:pt x="198161" y="254648"/>
                    <a:pt x="192869" y="208610"/>
                  </a:cubicBezTo>
                  <a:cubicBezTo>
                    <a:pt x="187577" y="162573"/>
                    <a:pt x="193927" y="86637"/>
                    <a:pt x="192869" y="56210"/>
                  </a:cubicBezTo>
                  <a:cubicBezTo>
                    <a:pt x="191811" y="25783"/>
                    <a:pt x="190752" y="24725"/>
                    <a:pt x="186519" y="26048"/>
                  </a:cubicBezTo>
                  <a:cubicBezTo>
                    <a:pt x="182286" y="27371"/>
                    <a:pt x="178581" y="57798"/>
                    <a:pt x="167469" y="64148"/>
                  </a:cubicBezTo>
                  <a:cubicBezTo>
                    <a:pt x="156357" y="70498"/>
                    <a:pt x="132015" y="68646"/>
                    <a:pt x="119844" y="64148"/>
                  </a:cubicBezTo>
                  <a:cubicBezTo>
                    <a:pt x="107673" y="59650"/>
                    <a:pt x="108731" y="39541"/>
                    <a:pt x="94444" y="37160"/>
                  </a:cubicBezTo>
                  <a:cubicBezTo>
                    <a:pt x="80157" y="34779"/>
                    <a:pt x="48142" y="53035"/>
                    <a:pt x="34119" y="49860"/>
                  </a:cubicBezTo>
                  <a:cubicBezTo>
                    <a:pt x="20096" y="46685"/>
                    <a:pt x="10835" y="-12052"/>
                    <a:pt x="7131" y="22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4400EA99-6003-4DF4-AD7A-66AA2C9AEDD3}"/>
                </a:ext>
              </a:extLst>
            </p:cNvPr>
            <p:cNvSpPr/>
            <p:nvPr/>
          </p:nvSpPr>
          <p:spPr>
            <a:xfrm>
              <a:off x="6168993" y="3652834"/>
              <a:ext cx="55126" cy="56529"/>
            </a:xfrm>
            <a:custGeom>
              <a:avLst/>
              <a:gdLst>
                <a:gd name="connsiteX0" fmla="*/ 32 w 55126"/>
                <a:gd name="connsiteY0" fmla="*/ 4 h 56529"/>
                <a:gd name="connsiteX1" fmla="*/ 52420 w 55126"/>
                <a:gd name="connsiteY1" fmla="*/ 52391 h 56529"/>
                <a:gd name="connsiteX2" fmla="*/ 44482 w 55126"/>
                <a:gd name="connsiteY2" fmla="*/ 49216 h 56529"/>
                <a:gd name="connsiteX3" fmla="*/ 32 w 55126"/>
                <a:gd name="connsiteY3" fmla="*/ 4 h 5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6" h="56529">
                  <a:moveTo>
                    <a:pt x="32" y="4"/>
                  </a:moveTo>
                  <a:cubicBezTo>
                    <a:pt x="1355" y="533"/>
                    <a:pt x="45012" y="44189"/>
                    <a:pt x="52420" y="52391"/>
                  </a:cubicBezTo>
                  <a:cubicBezTo>
                    <a:pt x="59828" y="60593"/>
                    <a:pt x="50303" y="55037"/>
                    <a:pt x="44482" y="49216"/>
                  </a:cubicBezTo>
                  <a:cubicBezTo>
                    <a:pt x="38661" y="43395"/>
                    <a:pt x="-1291" y="-525"/>
                    <a:pt x="32" y="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3643690F-13BC-47BC-A036-CC8D72E97096}"/>
                </a:ext>
              </a:extLst>
            </p:cNvPr>
            <p:cNvSpPr/>
            <p:nvPr/>
          </p:nvSpPr>
          <p:spPr>
            <a:xfrm>
              <a:off x="5666956" y="2787650"/>
              <a:ext cx="245660" cy="289694"/>
            </a:xfrm>
            <a:custGeom>
              <a:avLst/>
              <a:gdLst>
                <a:gd name="connsiteX0" fmla="*/ 155994 w 245660"/>
                <a:gd name="connsiteY0" fmla="*/ 0 h 289694"/>
                <a:gd name="connsiteX1" fmla="*/ 195682 w 245660"/>
                <a:gd name="connsiteY1" fmla="*/ 52388 h 289694"/>
                <a:gd name="connsiteX2" fmla="*/ 244894 w 245660"/>
                <a:gd name="connsiteY2" fmla="*/ 85725 h 289694"/>
                <a:gd name="connsiteX3" fmla="*/ 154407 w 245660"/>
                <a:gd name="connsiteY3" fmla="*/ 201613 h 289694"/>
                <a:gd name="connsiteX4" fmla="*/ 113132 w 245660"/>
                <a:gd name="connsiteY4" fmla="*/ 287338 h 289694"/>
                <a:gd name="connsiteX5" fmla="*/ 49632 w 245660"/>
                <a:gd name="connsiteY5" fmla="*/ 230188 h 289694"/>
                <a:gd name="connsiteX6" fmla="*/ 21057 w 245660"/>
                <a:gd name="connsiteY6" fmla="*/ 266700 h 289694"/>
                <a:gd name="connsiteX7" fmla="*/ 419 w 245660"/>
                <a:gd name="connsiteY7" fmla="*/ 287338 h 289694"/>
                <a:gd name="connsiteX8" fmla="*/ 40107 w 245660"/>
                <a:gd name="connsiteY8" fmla="*/ 211138 h 289694"/>
                <a:gd name="connsiteX9" fmla="*/ 79794 w 245660"/>
                <a:gd name="connsiteY9" fmla="*/ 144463 h 289694"/>
                <a:gd name="connsiteX10" fmla="*/ 111544 w 245660"/>
                <a:gd name="connsiteY10" fmla="*/ 90488 h 289694"/>
                <a:gd name="connsiteX11" fmla="*/ 155994 w 245660"/>
                <a:gd name="connsiteY11" fmla="*/ 0 h 28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660" h="289694">
                  <a:moveTo>
                    <a:pt x="155994" y="0"/>
                  </a:moveTo>
                  <a:cubicBezTo>
                    <a:pt x="168429" y="19050"/>
                    <a:pt x="180865" y="38101"/>
                    <a:pt x="195682" y="52388"/>
                  </a:cubicBezTo>
                  <a:cubicBezTo>
                    <a:pt x="210499" y="66675"/>
                    <a:pt x="251773" y="60854"/>
                    <a:pt x="244894" y="85725"/>
                  </a:cubicBezTo>
                  <a:cubicBezTo>
                    <a:pt x="238015" y="110596"/>
                    <a:pt x="176367" y="168011"/>
                    <a:pt x="154407" y="201613"/>
                  </a:cubicBezTo>
                  <a:cubicBezTo>
                    <a:pt x="132447" y="235215"/>
                    <a:pt x="130595" y="282575"/>
                    <a:pt x="113132" y="287338"/>
                  </a:cubicBezTo>
                  <a:cubicBezTo>
                    <a:pt x="95669" y="292101"/>
                    <a:pt x="64978" y="233628"/>
                    <a:pt x="49632" y="230188"/>
                  </a:cubicBezTo>
                  <a:cubicBezTo>
                    <a:pt x="34286" y="226748"/>
                    <a:pt x="29259" y="257175"/>
                    <a:pt x="21057" y="266700"/>
                  </a:cubicBezTo>
                  <a:cubicBezTo>
                    <a:pt x="12855" y="276225"/>
                    <a:pt x="-2756" y="296598"/>
                    <a:pt x="419" y="287338"/>
                  </a:cubicBezTo>
                  <a:cubicBezTo>
                    <a:pt x="3594" y="278078"/>
                    <a:pt x="26878" y="234950"/>
                    <a:pt x="40107" y="211138"/>
                  </a:cubicBezTo>
                  <a:cubicBezTo>
                    <a:pt x="53336" y="187326"/>
                    <a:pt x="67888" y="164571"/>
                    <a:pt x="79794" y="144463"/>
                  </a:cubicBezTo>
                  <a:cubicBezTo>
                    <a:pt x="91700" y="124355"/>
                    <a:pt x="111544" y="90488"/>
                    <a:pt x="111544" y="90488"/>
                  </a:cubicBezTo>
                  <a:lnTo>
                    <a:pt x="15599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9C00F614-7AF8-4DFC-8888-375ACBBB1DD5}"/>
                </a:ext>
              </a:extLst>
            </p:cNvPr>
            <p:cNvSpPr/>
            <p:nvPr/>
          </p:nvSpPr>
          <p:spPr>
            <a:xfrm>
              <a:off x="5829245" y="2868610"/>
              <a:ext cx="215890" cy="265327"/>
            </a:xfrm>
            <a:custGeom>
              <a:avLst/>
              <a:gdLst>
                <a:gd name="connsiteX0" fmla="*/ 149280 w 215890"/>
                <a:gd name="connsiteY0" fmla="*/ 3 h 265327"/>
                <a:gd name="connsiteX1" fmla="*/ 106418 w 215890"/>
                <a:gd name="connsiteY1" fmla="*/ 80965 h 265327"/>
                <a:gd name="connsiteX2" fmla="*/ 49268 w 215890"/>
                <a:gd name="connsiteY2" fmla="*/ 165103 h 265327"/>
                <a:gd name="connsiteX3" fmla="*/ 55 w 215890"/>
                <a:gd name="connsiteY3" fmla="*/ 211140 h 265327"/>
                <a:gd name="connsiteX4" fmla="*/ 58793 w 215890"/>
                <a:gd name="connsiteY4" fmla="*/ 184153 h 265327"/>
                <a:gd name="connsiteX5" fmla="*/ 96893 w 215890"/>
                <a:gd name="connsiteY5" fmla="*/ 242890 h 265327"/>
                <a:gd name="connsiteX6" fmla="*/ 90543 w 215890"/>
                <a:gd name="connsiteY6" fmla="*/ 258765 h 265327"/>
                <a:gd name="connsiteX7" fmla="*/ 185793 w 215890"/>
                <a:gd name="connsiteY7" fmla="*/ 139703 h 265327"/>
                <a:gd name="connsiteX8" fmla="*/ 214368 w 215890"/>
                <a:gd name="connsiteY8" fmla="*/ 84140 h 265327"/>
                <a:gd name="connsiteX9" fmla="*/ 149280 w 215890"/>
                <a:gd name="connsiteY9" fmla="*/ 3 h 26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890" h="265327">
                  <a:moveTo>
                    <a:pt x="149280" y="3"/>
                  </a:moveTo>
                  <a:cubicBezTo>
                    <a:pt x="131288" y="-526"/>
                    <a:pt x="123087" y="53448"/>
                    <a:pt x="106418" y="80965"/>
                  </a:cubicBezTo>
                  <a:cubicBezTo>
                    <a:pt x="89749" y="108482"/>
                    <a:pt x="66995" y="143407"/>
                    <a:pt x="49268" y="165103"/>
                  </a:cubicBezTo>
                  <a:cubicBezTo>
                    <a:pt x="31541" y="186799"/>
                    <a:pt x="-1532" y="207965"/>
                    <a:pt x="55" y="211140"/>
                  </a:cubicBezTo>
                  <a:cubicBezTo>
                    <a:pt x="1642" y="214315"/>
                    <a:pt x="42653" y="178861"/>
                    <a:pt x="58793" y="184153"/>
                  </a:cubicBezTo>
                  <a:cubicBezTo>
                    <a:pt x="74933" y="189445"/>
                    <a:pt x="91601" y="230455"/>
                    <a:pt x="96893" y="242890"/>
                  </a:cubicBezTo>
                  <a:cubicBezTo>
                    <a:pt x="102185" y="255325"/>
                    <a:pt x="75726" y="275963"/>
                    <a:pt x="90543" y="258765"/>
                  </a:cubicBezTo>
                  <a:cubicBezTo>
                    <a:pt x="105360" y="241567"/>
                    <a:pt x="165156" y="168807"/>
                    <a:pt x="185793" y="139703"/>
                  </a:cubicBezTo>
                  <a:cubicBezTo>
                    <a:pt x="206431" y="110599"/>
                    <a:pt x="220718" y="103719"/>
                    <a:pt x="214368" y="84140"/>
                  </a:cubicBezTo>
                  <a:cubicBezTo>
                    <a:pt x="208018" y="64561"/>
                    <a:pt x="167272" y="532"/>
                    <a:pt x="149280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8EF22969-BFE2-496C-8EE4-50F587CC0152}"/>
                </a:ext>
              </a:extLst>
            </p:cNvPr>
            <p:cNvSpPr/>
            <p:nvPr/>
          </p:nvSpPr>
          <p:spPr>
            <a:xfrm>
              <a:off x="6030016" y="2571571"/>
              <a:ext cx="447952" cy="487989"/>
            </a:xfrm>
            <a:custGeom>
              <a:avLst/>
              <a:gdLst>
                <a:gd name="connsiteX0" fmla="*/ 54872 w 447952"/>
                <a:gd name="connsiteY0" fmla="*/ 179 h 487989"/>
                <a:gd name="connsiteX1" fmla="*/ 46934 w 447952"/>
                <a:gd name="connsiteY1" fmla="*/ 76379 h 487989"/>
                <a:gd name="connsiteX2" fmla="*/ 54872 w 447952"/>
                <a:gd name="connsiteY2" fmla="*/ 114479 h 487989"/>
                <a:gd name="connsiteX3" fmla="*/ 46934 w 447952"/>
                <a:gd name="connsiteY3" fmla="*/ 155754 h 487989"/>
                <a:gd name="connsiteX4" fmla="*/ 10422 w 447952"/>
                <a:gd name="connsiteY4" fmla="*/ 174804 h 487989"/>
                <a:gd name="connsiteX5" fmla="*/ 24709 w 447952"/>
                <a:gd name="connsiteY5" fmla="*/ 228779 h 487989"/>
                <a:gd name="connsiteX6" fmla="*/ 266009 w 447952"/>
                <a:gd name="connsiteY6" fmla="*/ 416104 h 487989"/>
                <a:gd name="connsiteX7" fmla="*/ 316809 w 447952"/>
                <a:gd name="connsiteY7" fmla="*/ 487542 h 487989"/>
                <a:gd name="connsiteX8" fmla="*/ 310459 w 447952"/>
                <a:gd name="connsiteY8" fmla="*/ 443092 h 487989"/>
                <a:gd name="connsiteX9" fmla="*/ 351734 w 447952"/>
                <a:gd name="connsiteY9" fmla="*/ 376417 h 487989"/>
                <a:gd name="connsiteX10" fmla="*/ 446984 w 447952"/>
                <a:gd name="connsiteY10" fmla="*/ 279579 h 487989"/>
                <a:gd name="connsiteX11" fmla="*/ 286647 w 447952"/>
                <a:gd name="connsiteY11" fmla="*/ 184329 h 487989"/>
                <a:gd name="connsiteX12" fmla="*/ 162822 w 447952"/>
                <a:gd name="connsiteY12" fmla="*/ 92254 h 487989"/>
                <a:gd name="connsiteX13" fmla="*/ 100909 w 447952"/>
                <a:gd name="connsiteY13" fmla="*/ 55742 h 487989"/>
                <a:gd name="connsiteX14" fmla="*/ 54872 w 447952"/>
                <a:gd name="connsiteY14" fmla="*/ 179 h 48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952" h="487989">
                  <a:moveTo>
                    <a:pt x="54872" y="179"/>
                  </a:moveTo>
                  <a:cubicBezTo>
                    <a:pt x="45876" y="3618"/>
                    <a:pt x="46934" y="57329"/>
                    <a:pt x="46934" y="76379"/>
                  </a:cubicBezTo>
                  <a:cubicBezTo>
                    <a:pt x="46934" y="95429"/>
                    <a:pt x="54872" y="101250"/>
                    <a:pt x="54872" y="114479"/>
                  </a:cubicBezTo>
                  <a:cubicBezTo>
                    <a:pt x="54872" y="127708"/>
                    <a:pt x="54342" y="145700"/>
                    <a:pt x="46934" y="155754"/>
                  </a:cubicBezTo>
                  <a:cubicBezTo>
                    <a:pt x="39526" y="165808"/>
                    <a:pt x="14126" y="162633"/>
                    <a:pt x="10422" y="174804"/>
                  </a:cubicBezTo>
                  <a:cubicBezTo>
                    <a:pt x="6718" y="186975"/>
                    <a:pt x="-17889" y="188562"/>
                    <a:pt x="24709" y="228779"/>
                  </a:cubicBezTo>
                  <a:cubicBezTo>
                    <a:pt x="67307" y="268996"/>
                    <a:pt x="217326" y="372977"/>
                    <a:pt x="266009" y="416104"/>
                  </a:cubicBezTo>
                  <a:cubicBezTo>
                    <a:pt x="314692" y="459231"/>
                    <a:pt x="309401" y="483044"/>
                    <a:pt x="316809" y="487542"/>
                  </a:cubicBezTo>
                  <a:cubicBezTo>
                    <a:pt x="324217" y="492040"/>
                    <a:pt x="304638" y="461613"/>
                    <a:pt x="310459" y="443092"/>
                  </a:cubicBezTo>
                  <a:cubicBezTo>
                    <a:pt x="316280" y="424571"/>
                    <a:pt x="328980" y="403669"/>
                    <a:pt x="351734" y="376417"/>
                  </a:cubicBezTo>
                  <a:cubicBezTo>
                    <a:pt x="374488" y="349165"/>
                    <a:pt x="457832" y="311594"/>
                    <a:pt x="446984" y="279579"/>
                  </a:cubicBezTo>
                  <a:cubicBezTo>
                    <a:pt x="436136" y="247564"/>
                    <a:pt x="334007" y="215550"/>
                    <a:pt x="286647" y="184329"/>
                  </a:cubicBezTo>
                  <a:cubicBezTo>
                    <a:pt x="239287" y="153108"/>
                    <a:pt x="193778" y="113685"/>
                    <a:pt x="162822" y="92254"/>
                  </a:cubicBezTo>
                  <a:cubicBezTo>
                    <a:pt x="131866" y="70823"/>
                    <a:pt x="117578" y="67648"/>
                    <a:pt x="100909" y="55742"/>
                  </a:cubicBezTo>
                  <a:cubicBezTo>
                    <a:pt x="84240" y="43836"/>
                    <a:pt x="63868" y="-3260"/>
                    <a:pt x="54872" y="1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36AC8006-56FA-4863-812D-A3741DF8FA7D}"/>
                </a:ext>
              </a:extLst>
            </p:cNvPr>
            <p:cNvSpPr/>
            <p:nvPr/>
          </p:nvSpPr>
          <p:spPr>
            <a:xfrm>
              <a:off x="6047233" y="2506546"/>
              <a:ext cx="1104968" cy="978429"/>
            </a:xfrm>
            <a:custGeom>
              <a:avLst/>
              <a:gdLst>
                <a:gd name="connsiteX0" fmla="*/ 2730 w 1104968"/>
                <a:gd name="connsiteY0" fmla="*/ 760529 h 978429"/>
                <a:gd name="connsiteX1" fmla="*/ 99567 w 1104968"/>
                <a:gd name="connsiteY1" fmla="*/ 858954 h 978429"/>
                <a:gd name="connsiteX2" fmla="*/ 153542 w 1104968"/>
                <a:gd name="connsiteY2" fmla="*/ 916104 h 978429"/>
                <a:gd name="connsiteX3" fmla="*/ 107505 w 1104968"/>
                <a:gd name="connsiteY3" fmla="*/ 920867 h 978429"/>
                <a:gd name="connsiteX4" fmla="*/ 178942 w 1104968"/>
                <a:gd name="connsiteY4" fmla="*/ 951029 h 978429"/>
                <a:gd name="connsiteX5" fmla="*/ 77342 w 1104968"/>
                <a:gd name="connsiteY5" fmla="*/ 978017 h 978429"/>
                <a:gd name="connsiteX6" fmla="*/ 394842 w 1104968"/>
                <a:gd name="connsiteY6" fmla="*/ 933567 h 978429"/>
                <a:gd name="connsiteX7" fmla="*/ 769492 w 1104968"/>
                <a:gd name="connsiteY7" fmla="*/ 620829 h 978429"/>
                <a:gd name="connsiteX8" fmla="*/ 815530 w 1104968"/>
                <a:gd name="connsiteY8" fmla="*/ 573204 h 978429"/>
                <a:gd name="connsiteX9" fmla="*/ 831405 w 1104968"/>
                <a:gd name="connsiteY9" fmla="*/ 514467 h 978429"/>
                <a:gd name="connsiteX10" fmla="*/ 845692 w 1104968"/>
                <a:gd name="connsiteY10" fmla="*/ 458904 h 978429"/>
                <a:gd name="connsiteX11" fmla="*/ 915542 w 1104968"/>
                <a:gd name="connsiteY11" fmla="*/ 400167 h 978429"/>
                <a:gd name="connsiteX12" fmla="*/ 945705 w 1104968"/>
                <a:gd name="connsiteY12" fmla="*/ 398579 h 978429"/>
                <a:gd name="connsiteX13" fmla="*/ 1042542 w 1104968"/>
                <a:gd name="connsiteY13" fmla="*/ 317617 h 978429"/>
                <a:gd name="connsiteX14" fmla="*/ 1063180 w 1104968"/>
                <a:gd name="connsiteY14" fmla="*/ 184267 h 978429"/>
                <a:gd name="connsiteX15" fmla="*/ 1086992 w 1104968"/>
                <a:gd name="connsiteY15" fmla="*/ 131879 h 978429"/>
                <a:gd name="connsiteX16" fmla="*/ 1069530 w 1104968"/>
                <a:gd name="connsiteY16" fmla="*/ 85842 h 978429"/>
                <a:gd name="connsiteX17" fmla="*/ 1099692 w 1104968"/>
                <a:gd name="connsiteY17" fmla="*/ 1704 h 978429"/>
                <a:gd name="connsiteX18" fmla="*/ 942530 w 1104968"/>
                <a:gd name="connsiteY18" fmla="*/ 169979 h 978429"/>
                <a:gd name="connsiteX19" fmla="*/ 715517 w 1104968"/>
                <a:gd name="connsiteY19" fmla="*/ 376354 h 978429"/>
                <a:gd name="connsiteX20" fmla="*/ 486917 w 1104968"/>
                <a:gd name="connsiteY20" fmla="*/ 547804 h 978429"/>
                <a:gd name="connsiteX21" fmla="*/ 326580 w 1104968"/>
                <a:gd name="connsiteY21" fmla="*/ 692267 h 978429"/>
                <a:gd name="connsiteX22" fmla="*/ 217042 w 1104968"/>
                <a:gd name="connsiteY22" fmla="*/ 763704 h 978429"/>
                <a:gd name="connsiteX23" fmla="*/ 2730 w 1104968"/>
                <a:gd name="connsiteY23" fmla="*/ 760529 h 97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4968" h="978429">
                  <a:moveTo>
                    <a:pt x="2730" y="760529"/>
                  </a:moveTo>
                  <a:cubicBezTo>
                    <a:pt x="-16849" y="776404"/>
                    <a:pt x="74432" y="833025"/>
                    <a:pt x="99567" y="858954"/>
                  </a:cubicBezTo>
                  <a:cubicBezTo>
                    <a:pt x="124702" y="884883"/>
                    <a:pt x="152219" y="905785"/>
                    <a:pt x="153542" y="916104"/>
                  </a:cubicBezTo>
                  <a:cubicBezTo>
                    <a:pt x="154865" y="926423"/>
                    <a:pt x="103272" y="915046"/>
                    <a:pt x="107505" y="920867"/>
                  </a:cubicBezTo>
                  <a:cubicBezTo>
                    <a:pt x="111738" y="926688"/>
                    <a:pt x="183969" y="941504"/>
                    <a:pt x="178942" y="951029"/>
                  </a:cubicBezTo>
                  <a:cubicBezTo>
                    <a:pt x="173915" y="960554"/>
                    <a:pt x="41359" y="980927"/>
                    <a:pt x="77342" y="978017"/>
                  </a:cubicBezTo>
                  <a:cubicBezTo>
                    <a:pt x="113325" y="975107"/>
                    <a:pt x="279484" y="993098"/>
                    <a:pt x="394842" y="933567"/>
                  </a:cubicBezTo>
                  <a:cubicBezTo>
                    <a:pt x="510200" y="874036"/>
                    <a:pt x="699377" y="680889"/>
                    <a:pt x="769492" y="620829"/>
                  </a:cubicBezTo>
                  <a:cubicBezTo>
                    <a:pt x="839607" y="560768"/>
                    <a:pt x="805211" y="590931"/>
                    <a:pt x="815530" y="573204"/>
                  </a:cubicBezTo>
                  <a:cubicBezTo>
                    <a:pt x="825849" y="555477"/>
                    <a:pt x="826378" y="533517"/>
                    <a:pt x="831405" y="514467"/>
                  </a:cubicBezTo>
                  <a:cubicBezTo>
                    <a:pt x="836432" y="495417"/>
                    <a:pt x="831669" y="477954"/>
                    <a:pt x="845692" y="458904"/>
                  </a:cubicBezTo>
                  <a:cubicBezTo>
                    <a:pt x="859715" y="439854"/>
                    <a:pt x="898873" y="410221"/>
                    <a:pt x="915542" y="400167"/>
                  </a:cubicBezTo>
                  <a:cubicBezTo>
                    <a:pt x="932211" y="390113"/>
                    <a:pt x="924538" y="412337"/>
                    <a:pt x="945705" y="398579"/>
                  </a:cubicBezTo>
                  <a:cubicBezTo>
                    <a:pt x="966872" y="384821"/>
                    <a:pt x="1022963" y="353336"/>
                    <a:pt x="1042542" y="317617"/>
                  </a:cubicBezTo>
                  <a:cubicBezTo>
                    <a:pt x="1062121" y="281898"/>
                    <a:pt x="1055772" y="215223"/>
                    <a:pt x="1063180" y="184267"/>
                  </a:cubicBezTo>
                  <a:cubicBezTo>
                    <a:pt x="1070588" y="153311"/>
                    <a:pt x="1085934" y="148283"/>
                    <a:pt x="1086992" y="131879"/>
                  </a:cubicBezTo>
                  <a:cubicBezTo>
                    <a:pt x="1088050" y="115475"/>
                    <a:pt x="1067413" y="107538"/>
                    <a:pt x="1069530" y="85842"/>
                  </a:cubicBezTo>
                  <a:cubicBezTo>
                    <a:pt x="1071647" y="64146"/>
                    <a:pt x="1120859" y="-12319"/>
                    <a:pt x="1099692" y="1704"/>
                  </a:cubicBezTo>
                  <a:cubicBezTo>
                    <a:pt x="1078525" y="15727"/>
                    <a:pt x="1006559" y="107537"/>
                    <a:pt x="942530" y="169979"/>
                  </a:cubicBezTo>
                  <a:cubicBezTo>
                    <a:pt x="878501" y="232421"/>
                    <a:pt x="791452" y="313383"/>
                    <a:pt x="715517" y="376354"/>
                  </a:cubicBezTo>
                  <a:cubicBezTo>
                    <a:pt x="639582" y="439325"/>
                    <a:pt x="551740" y="495152"/>
                    <a:pt x="486917" y="547804"/>
                  </a:cubicBezTo>
                  <a:cubicBezTo>
                    <a:pt x="422094" y="600456"/>
                    <a:pt x="371559" y="656284"/>
                    <a:pt x="326580" y="692267"/>
                  </a:cubicBezTo>
                  <a:cubicBezTo>
                    <a:pt x="281601" y="728250"/>
                    <a:pt x="267577" y="749681"/>
                    <a:pt x="217042" y="763704"/>
                  </a:cubicBezTo>
                  <a:cubicBezTo>
                    <a:pt x="166507" y="777727"/>
                    <a:pt x="22309" y="744654"/>
                    <a:pt x="2730" y="7605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91F24093-1D07-470A-872D-7BB9AC4C9344}"/>
                </a:ext>
              </a:extLst>
            </p:cNvPr>
            <p:cNvSpPr/>
            <p:nvPr/>
          </p:nvSpPr>
          <p:spPr>
            <a:xfrm>
              <a:off x="6825568" y="2986783"/>
              <a:ext cx="795156" cy="212969"/>
            </a:xfrm>
            <a:custGeom>
              <a:avLst/>
              <a:gdLst>
                <a:gd name="connsiteX0" fmla="*/ 146732 w 795156"/>
                <a:gd name="connsiteY0" fmla="*/ 204092 h 212969"/>
                <a:gd name="connsiteX1" fmla="*/ 70532 w 795156"/>
                <a:gd name="connsiteY1" fmla="*/ 191392 h 212969"/>
                <a:gd name="connsiteX2" fmla="*/ 21320 w 795156"/>
                <a:gd name="connsiteY2" fmla="*/ 212030 h 212969"/>
                <a:gd name="connsiteX3" fmla="*/ 75295 w 795156"/>
                <a:gd name="connsiteY3" fmla="*/ 154880 h 212969"/>
                <a:gd name="connsiteX4" fmla="*/ 67357 w 795156"/>
                <a:gd name="connsiteY4" fmla="*/ 102492 h 212969"/>
                <a:gd name="connsiteX5" fmla="*/ 26082 w 795156"/>
                <a:gd name="connsiteY5" fmla="*/ 108842 h 212969"/>
                <a:gd name="connsiteX6" fmla="*/ 682 w 795156"/>
                <a:gd name="connsiteY6" fmla="*/ 88205 h 212969"/>
                <a:gd name="connsiteX7" fmla="*/ 53070 w 795156"/>
                <a:gd name="connsiteY7" fmla="*/ 2480 h 212969"/>
                <a:gd name="connsiteX8" fmla="*/ 102282 w 795156"/>
                <a:gd name="connsiteY8" fmla="*/ 23117 h 212969"/>
                <a:gd name="connsiteX9" fmla="*/ 475345 w 795156"/>
                <a:gd name="connsiteY9" fmla="*/ 23117 h 212969"/>
                <a:gd name="connsiteX10" fmla="*/ 783320 w 795156"/>
                <a:gd name="connsiteY10" fmla="*/ 29467 h 212969"/>
                <a:gd name="connsiteX11" fmla="*/ 729345 w 795156"/>
                <a:gd name="connsiteY11" fmla="*/ 73917 h 212969"/>
                <a:gd name="connsiteX12" fmla="*/ 708707 w 795156"/>
                <a:gd name="connsiteY12" fmla="*/ 105667 h 212969"/>
                <a:gd name="connsiteX13" fmla="*/ 707120 w 795156"/>
                <a:gd name="connsiteY13" fmla="*/ 145355 h 212969"/>
                <a:gd name="connsiteX14" fmla="*/ 649970 w 795156"/>
                <a:gd name="connsiteY14" fmla="*/ 165992 h 212969"/>
                <a:gd name="connsiteX15" fmla="*/ 584882 w 795156"/>
                <a:gd name="connsiteY15" fmla="*/ 180280 h 212969"/>
                <a:gd name="connsiteX16" fmla="*/ 472170 w 795156"/>
                <a:gd name="connsiteY16" fmla="*/ 185042 h 212969"/>
                <a:gd name="connsiteX17" fmla="*/ 318182 w 795156"/>
                <a:gd name="connsiteY17" fmla="*/ 183455 h 212969"/>
                <a:gd name="connsiteX18" fmla="*/ 259445 w 795156"/>
                <a:gd name="connsiteY18" fmla="*/ 186630 h 212969"/>
                <a:gd name="connsiteX19" fmla="*/ 146732 w 795156"/>
                <a:gd name="connsiteY19" fmla="*/ 204092 h 21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156" h="212969">
                  <a:moveTo>
                    <a:pt x="146732" y="204092"/>
                  </a:moveTo>
                  <a:cubicBezTo>
                    <a:pt x="115247" y="204886"/>
                    <a:pt x="91434" y="190069"/>
                    <a:pt x="70532" y="191392"/>
                  </a:cubicBezTo>
                  <a:cubicBezTo>
                    <a:pt x="49630" y="192715"/>
                    <a:pt x="20526" y="218115"/>
                    <a:pt x="21320" y="212030"/>
                  </a:cubicBezTo>
                  <a:cubicBezTo>
                    <a:pt x="22114" y="205945"/>
                    <a:pt x="67622" y="173136"/>
                    <a:pt x="75295" y="154880"/>
                  </a:cubicBezTo>
                  <a:cubicBezTo>
                    <a:pt x="82968" y="136624"/>
                    <a:pt x="75559" y="110165"/>
                    <a:pt x="67357" y="102492"/>
                  </a:cubicBezTo>
                  <a:cubicBezTo>
                    <a:pt x="59155" y="94819"/>
                    <a:pt x="37194" y="111223"/>
                    <a:pt x="26082" y="108842"/>
                  </a:cubicBezTo>
                  <a:cubicBezTo>
                    <a:pt x="14969" y="106461"/>
                    <a:pt x="-3816" y="105932"/>
                    <a:pt x="682" y="88205"/>
                  </a:cubicBezTo>
                  <a:cubicBezTo>
                    <a:pt x="5180" y="70478"/>
                    <a:pt x="36137" y="13328"/>
                    <a:pt x="53070" y="2480"/>
                  </a:cubicBezTo>
                  <a:cubicBezTo>
                    <a:pt x="70003" y="-8368"/>
                    <a:pt x="31903" y="19678"/>
                    <a:pt x="102282" y="23117"/>
                  </a:cubicBezTo>
                  <a:cubicBezTo>
                    <a:pt x="172661" y="26556"/>
                    <a:pt x="361839" y="22059"/>
                    <a:pt x="475345" y="23117"/>
                  </a:cubicBezTo>
                  <a:cubicBezTo>
                    <a:pt x="588851" y="24175"/>
                    <a:pt x="740987" y="21000"/>
                    <a:pt x="783320" y="29467"/>
                  </a:cubicBezTo>
                  <a:cubicBezTo>
                    <a:pt x="825653" y="37934"/>
                    <a:pt x="741781" y="61217"/>
                    <a:pt x="729345" y="73917"/>
                  </a:cubicBezTo>
                  <a:cubicBezTo>
                    <a:pt x="716910" y="86617"/>
                    <a:pt x="712411" y="93761"/>
                    <a:pt x="708707" y="105667"/>
                  </a:cubicBezTo>
                  <a:cubicBezTo>
                    <a:pt x="705003" y="117573"/>
                    <a:pt x="716910" y="135301"/>
                    <a:pt x="707120" y="145355"/>
                  </a:cubicBezTo>
                  <a:cubicBezTo>
                    <a:pt x="697331" y="155409"/>
                    <a:pt x="670343" y="160171"/>
                    <a:pt x="649970" y="165992"/>
                  </a:cubicBezTo>
                  <a:cubicBezTo>
                    <a:pt x="629597" y="171813"/>
                    <a:pt x="614515" y="177105"/>
                    <a:pt x="584882" y="180280"/>
                  </a:cubicBezTo>
                  <a:cubicBezTo>
                    <a:pt x="555249" y="183455"/>
                    <a:pt x="472170" y="185042"/>
                    <a:pt x="472170" y="185042"/>
                  </a:cubicBezTo>
                  <a:lnTo>
                    <a:pt x="318182" y="183455"/>
                  </a:lnTo>
                  <a:cubicBezTo>
                    <a:pt x="282728" y="183720"/>
                    <a:pt x="287755" y="182926"/>
                    <a:pt x="259445" y="186630"/>
                  </a:cubicBezTo>
                  <a:cubicBezTo>
                    <a:pt x="231135" y="190334"/>
                    <a:pt x="178217" y="203298"/>
                    <a:pt x="146732" y="2040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AA5A3726-33E9-4517-A17F-8971D60336E6}"/>
                </a:ext>
              </a:extLst>
            </p:cNvPr>
            <p:cNvSpPr/>
            <p:nvPr/>
          </p:nvSpPr>
          <p:spPr>
            <a:xfrm>
              <a:off x="7189244" y="3128493"/>
              <a:ext cx="329401" cy="875182"/>
            </a:xfrm>
            <a:custGeom>
              <a:avLst/>
              <a:gdLst>
                <a:gd name="connsiteX0" fmla="*/ 6894 w 329401"/>
                <a:gd name="connsiteY0" fmla="*/ 36982 h 875182"/>
                <a:gd name="connsiteX1" fmla="*/ 57694 w 329401"/>
                <a:gd name="connsiteY1" fmla="*/ 60795 h 875182"/>
                <a:gd name="connsiteX2" fmla="*/ 46581 w 329401"/>
                <a:gd name="connsiteY2" fmla="*/ 214782 h 875182"/>
                <a:gd name="connsiteX3" fmla="*/ 49756 w 329401"/>
                <a:gd name="connsiteY3" fmla="*/ 244945 h 875182"/>
                <a:gd name="connsiteX4" fmla="*/ 48169 w 329401"/>
                <a:gd name="connsiteY4" fmla="*/ 335432 h 875182"/>
                <a:gd name="connsiteX5" fmla="*/ 49756 w 329401"/>
                <a:gd name="connsiteY5" fmla="*/ 459257 h 875182"/>
                <a:gd name="connsiteX6" fmla="*/ 48169 w 329401"/>
                <a:gd name="connsiteY6" fmla="*/ 711670 h 875182"/>
                <a:gd name="connsiteX7" fmla="*/ 33881 w 329401"/>
                <a:gd name="connsiteY7" fmla="*/ 818032 h 875182"/>
                <a:gd name="connsiteX8" fmla="*/ 14831 w 329401"/>
                <a:gd name="connsiteY8" fmla="*/ 875182 h 875182"/>
                <a:gd name="connsiteX9" fmla="*/ 78331 w 329401"/>
                <a:gd name="connsiteY9" fmla="*/ 818032 h 875182"/>
                <a:gd name="connsiteX10" fmla="*/ 167231 w 329401"/>
                <a:gd name="connsiteY10" fmla="*/ 803745 h 875182"/>
                <a:gd name="connsiteX11" fmla="*/ 205331 w 329401"/>
                <a:gd name="connsiteY11" fmla="*/ 789457 h 875182"/>
                <a:gd name="connsiteX12" fmla="*/ 221206 w 329401"/>
                <a:gd name="connsiteY12" fmla="*/ 662457 h 875182"/>
                <a:gd name="connsiteX13" fmla="*/ 206919 w 329401"/>
                <a:gd name="connsiteY13" fmla="*/ 606895 h 875182"/>
                <a:gd name="connsiteX14" fmla="*/ 205331 w 329401"/>
                <a:gd name="connsiteY14" fmla="*/ 411632 h 875182"/>
                <a:gd name="connsiteX15" fmla="*/ 249781 w 329401"/>
                <a:gd name="connsiteY15" fmla="*/ 394170 h 875182"/>
                <a:gd name="connsiteX16" fmla="*/ 292644 w 329401"/>
                <a:gd name="connsiteY16" fmla="*/ 398932 h 875182"/>
                <a:gd name="connsiteX17" fmla="*/ 260894 w 329401"/>
                <a:gd name="connsiteY17" fmla="*/ 351307 h 875182"/>
                <a:gd name="connsiteX18" fmla="*/ 295819 w 329401"/>
                <a:gd name="connsiteY18" fmla="*/ 284632 h 875182"/>
                <a:gd name="connsiteX19" fmla="*/ 327569 w 329401"/>
                <a:gd name="connsiteY19" fmla="*/ 259232 h 875182"/>
                <a:gd name="connsiteX20" fmla="*/ 238669 w 329401"/>
                <a:gd name="connsiteY20" fmla="*/ 254470 h 875182"/>
                <a:gd name="connsiteX21" fmla="*/ 224381 w 329401"/>
                <a:gd name="connsiteY21" fmla="*/ 141757 h 875182"/>
                <a:gd name="connsiteX22" fmla="*/ 233906 w 329401"/>
                <a:gd name="connsiteY22" fmla="*/ 5232 h 875182"/>
                <a:gd name="connsiteX23" fmla="*/ 6894 w 329401"/>
                <a:gd name="connsiteY23" fmla="*/ 36982 h 8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9401" h="875182">
                  <a:moveTo>
                    <a:pt x="6894" y="36982"/>
                  </a:moveTo>
                  <a:cubicBezTo>
                    <a:pt x="-22475" y="46242"/>
                    <a:pt x="51080" y="31162"/>
                    <a:pt x="57694" y="60795"/>
                  </a:cubicBezTo>
                  <a:cubicBezTo>
                    <a:pt x="64308" y="90428"/>
                    <a:pt x="47904" y="184090"/>
                    <a:pt x="46581" y="214782"/>
                  </a:cubicBezTo>
                  <a:cubicBezTo>
                    <a:pt x="45258" y="245474"/>
                    <a:pt x="49491" y="224837"/>
                    <a:pt x="49756" y="244945"/>
                  </a:cubicBezTo>
                  <a:cubicBezTo>
                    <a:pt x="50021" y="265053"/>
                    <a:pt x="48169" y="299713"/>
                    <a:pt x="48169" y="335432"/>
                  </a:cubicBezTo>
                  <a:cubicBezTo>
                    <a:pt x="48169" y="371151"/>
                    <a:pt x="49756" y="396551"/>
                    <a:pt x="49756" y="459257"/>
                  </a:cubicBezTo>
                  <a:cubicBezTo>
                    <a:pt x="49756" y="521963"/>
                    <a:pt x="50815" y="651874"/>
                    <a:pt x="48169" y="711670"/>
                  </a:cubicBezTo>
                  <a:cubicBezTo>
                    <a:pt x="45523" y="771466"/>
                    <a:pt x="39437" y="790780"/>
                    <a:pt x="33881" y="818032"/>
                  </a:cubicBezTo>
                  <a:cubicBezTo>
                    <a:pt x="28325" y="845284"/>
                    <a:pt x="7423" y="875182"/>
                    <a:pt x="14831" y="875182"/>
                  </a:cubicBezTo>
                  <a:cubicBezTo>
                    <a:pt x="22239" y="875182"/>
                    <a:pt x="52931" y="829938"/>
                    <a:pt x="78331" y="818032"/>
                  </a:cubicBezTo>
                  <a:cubicBezTo>
                    <a:pt x="103731" y="806126"/>
                    <a:pt x="146064" y="808507"/>
                    <a:pt x="167231" y="803745"/>
                  </a:cubicBezTo>
                  <a:cubicBezTo>
                    <a:pt x="188398" y="798983"/>
                    <a:pt x="196335" y="813005"/>
                    <a:pt x="205331" y="789457"/>
                  </a:cubicBezTo>
                  <a:cubicBezTo>
                    <a:pt x="214327" y="765909"/>
                    <a:pt x="220941" y="692884"/>
                    <a:pt x="221206" y="662457"/>
                  </a:cubicBezTo>
                  <a:cubicBezTo>
                    <a:pt x="221471" y="632030"/>
                    <a:pt x="209565" y="648699"/>
                    <a:pt x="206919" y="606895"/>
                  </a:cubicBezTo>
                  <a:cubicBezTo>
                    <a:pt x="204273" y="565091"/>
                    <a:pt x="198187" y="447086"/>
                    <a:pt x="205331" y="411632"/>
                  </a:cubicBezTo>
                  <a:cubicBezTo>
                    <a:pt x="212475" y="376178"/>
                    <a:pt x="235229" y="396287"/>
                    <a:pt x="249781" y="394170"/>
                  </a:cubicBezTo>
                  <a:cubicBezTo>
                    <a:pt x="264333" y="392053"/>
                    <a:pt x="290792" y="406076"/>
                    <a:pt x="292644" y="398932"/>
                  </a:cubicBezTo>
                  <a:cubicBezTo>
                    <a:pt x="294496" y="391788"/>
                    <a:pt x="260365" y="370357"/>
                    <a:pt x="260894" y="351307"/>
                  </a:cubicBezTo>
                  <a:cubicBezTo>
                    <a:pt x="261423" y="332257"/>
                    <a:pt x="284707" y="299978"/>
                    <a:pt x="295819" y="284632"/>
                  </a:cubicBezTo>
                  <a:cubicBezTo>
                    <a:pt x="306931" y="269286"/>
                    <a:pt x="337094" y="264259"/>
                    <a:pt x="327569" y="259232"/>
                  </a:cubicBezTo>
                  <a:cubicBezTo>
                    <a:pt x="318044" y="254205"/>
                    <a:pt x="255867" y="274049"/>
                    <a:pt x="238669" y="254470"/>
                  </a:cubicBezTo>
                  <a:cubicBezTo>
                    <a:pt x="221471" y="234891"/>
                    <a:pt x="225175" y="183297"/>
                    <a:pt x="224381" y="141757"/>
                  </a:cubicBezTo>
                  <a:cubicBezTo>
                    <a:pt x="223587" y="100217"/>
                    <a:pt x="266714" y="25076"/>
                    <a:pt x="233906" y="5232"/>
                  </a:cubicBezTo>
                  <a:cubicBezTo>
                    <a:pt x="201098" y="-14612"/>
                    <a:pt x="36263" y="27722"/>
                    <a:pt x="6894" y="3698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1633B7D7-7AE5-4E6E-9E77-31F426465644}"/>
                </a:ext>
              </a:extLst>
            </p:cNvPr>
            <p:cNvSpPr/>
            <p:nvPr/>
          </p:nvSpPr>
          <p:spPr>
            <a:xfrm>
              <a:off x="6636111" y="3112876"/>
              <a:ext cx="654250" cy="439353"/>
            </a:xfrm>
            <a:custGeom>
              <a:avLst/>
              <a:gdLst>
                <a:gd name="connsiteX0" fmla="*/ 347302 w 654250"/>
                <a:gd name="connsiteY0" fmla="*/ 12912 h 439353"/>
                <a:gd name="connsiteX1" fmla="*/ 345714 w 654250"/>
                <a:gd name="connsiteY1" fmla="*/ 168487 h 439353"/>
                <a:gd name="connsiteX2" fmla="*/ 355239 w 654250"/>
                <a:gd name="connsiteY2" fmla="*/ 266912 h 439353"/>
                <a:gd name="connsiteX3" fmla="*/ 325077 w 654250"/>
                <a:gd name="connsiteY3" fmla="*/ 292312 h 439353"/>
                <a:gd name="connsiteX4" fmla="*/ 13927 w 654250"/>
                <a:gd name="connsiteY4" fmla="*/ 284374 h 439353"/>
                <a:gd name="connsiteX5" fmla="*/ 80602 w 654250"/>
                <a:gd name="connsiteY5" fmla="*/ 290724 h 439353"/>
                <a:gd name="connsiteX6" fmla="*/ 72664 w 654250"/>
                <a:gd name="connsiteY6" fmla="*/ 336762 h 439353"/>
                <a:gd name="connsiteX7" fmla="*/ 47264 w 654250"/>
                <a:gd name="connsiteY7" fmla="*/ 424074 h 439353"/>
                <a:gd name="connsiteX8" fmla="*/ 12339 w 654250"/>
                <a:gd name="connsiteY8" fmla="*/ 417724 h 439353"/>
                <a:gd name="connsiteX9" fmla="*/ 279039 w 654250"/>
                <a:gd name="connsiteY9" fmla="*/ 412962 h 439353"/>
                <a:gd name="connsiteX10" fmla="*/ 487002 w 654250"/>
                <a:gd name="connsiteY10" fmla="*/ 420899 h 439353"/>
                <a:gd name="connsiteX11" fmla="*/ 550502 w 654250"/>
                <a:gd name="connsiteY11" fmla="*/ 425662 h 439353"/>
                <a:gd name="connsiteX12" fmla="*/ 577489 w 654250"/>
                <a:gd name="connsiteY12" fmla="*/ 425662 h 439353"/>
                <a:gd name="connsiteX13" fmla="*/ 617177 w 654250"/>
                <a:gd name="connsiteY13" fmla="*/ 438362 h 439353"/>
                <a:gd name="connsiteX14" fmla="*/ 652102 w 654250"/>
                <a:gd name="connsiteY14" fmla="*/ 395499 h 439353"/>
                <a:gd name="connsiteX15" fmla="*/ 648927 w 654250"/>
                <a:gd name="connsiteY15" fmla="*/ 281199 h 439353"/>
                <a:gd name="connsiteX16" fmla="*/ 636227 w 654250"/>
                <a:gd name="connsiteY16" fmla="*/ 158962 h 439353"/>
                <a:gd name="connsiteX17" fmla="*/ 614002 w 654250"/>
                <a:gd name="connsiteY17" fmla="*/ 228812 h 439353"/>
                <a:gd name="connsiteX18" fmla="*/ 606064 w 654250"/>
                <a:gd name="connsiteY18" fmla="*/ 262149 h 439353"/>
                <a:gd name="connsiteX19" fmla="*/ 591777 w 654250"/>
                <a:gd name="connsiteY19" fmla="*/ 287549 h 439353"/>
                <a:gd name="connsiteX20" fmla="*/ 520339 w 654250"/>
                <a:gd name="connsiteY20" fmla="*/ 292312 h 439353"/>
                <a:gd name="connsiteX21" fmla="*/ 499702 w 654250"/>
                <a:gd name="connsiteY21" fmla="*/ 276437 h 439353"/>
                <a:gd name="connsiteX22" fmla="*/ 494939 w 654250"/>
                <a:gd name="connsiteY22" fmla="*/ 201824 h 439353"/>
                <a:gd name="connsiteX23" fmla="*/ 487002 w 654250"/>
                <a:gd name="connsiteY23" fmla="*/ 136737 h 439353"/>
                <a:gd name="connsiteX24" fmla="*/ 494939 w 654250"/>
                <a:gd name="connsiteY24" fmla="*/ 97049 h 439353"/>
                <a:gd name="connsiteX25" fmla="*/ 542564 w 654250"/>
                <a:gd name="connsiteY25" fmla="*/ 24024 h 439353"/>
                <a:gd name="connsiteX26" fmla="*/ 458427 w 654250"/>
                <a:gd name="connsiteY26" fmla="*/ 9737 h 439353"/>
                <a:gd name="connsiteX27" fmla="*/ 347302 w 654250"/>
                <a:gd name="connsiteY27" fmla="*/ 12912 h 43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4250" h="439353">
                  <a:moveTo>
                    <a:pt x="347302" y="12912"/>
                  </a:moveTo>
                  <a:cubicBezTo>
                    <a:pt x="328517" y="39370"/>
                    <a:pt x="344391" y="126154"/>
                    <a:pt x="345714" y="168487"/>
                  </a:cubicBezTo>
                  <a:cubicBezTo>
                    <a:pt x="347037" y="210820"/>
                    <a:pt x="358678" y="246275"/>
                    <a:pt x="355239" y="266912"/>
                  </a:cubicBezTo>
                  <a:cubicBezTo>
                    <a:pt x="351800" y="287549"/>
                    <a:pt x="381962" y="289402"/>
                    <a:pt x="325077" y="292312"/>
                  </a:cubicBezTo>
                  <a:cubicBezTo>
                    <a:pt x="268192" y="295222"/>
                    <a:pt x="54673" y="284639"/>
                    <a:pt x="13927" y="284374"/>
                  </a:cubicBezTo>
                  <a:cubicBezTo>
                    <a:pt x="-26819" y="284109"/>
                    <a:pt x="70812" y="281993"/>
                    <a:pt x="80602" y="290724"/>
                  </a:cubicBezTo>
                  <a:cubicBezTo>
                    <a:pt x="90391" y="299455"/>
                    <a:pt x="78220" y="314537"/>
                    <a:pt x="72664" y="336762"/>
                  </a:cubicBezTo>
                  <a:cubicBezTo>
                    <a:pt x="67108" y="358987"/>
                    <a:pt x="57318" y="410580"/>
                    <a:pt x="47264" y="424074"/>
                  </a:cubicBezTo>
                  <a:cubicBezTo>
                    <a:pt x="37210" y="437568"/>
                    <a:pt x="-26290" y="419576"/>
                    <a:pt x="12339" y="417724"/>
                  </a:cubicBezTo>
                  <a:cubicBezTo>
                    <a:pt x="50968" y="415872"/>
                    <a:pt x="199929" y="412433"/>
                    <a:pt x="279039" y="412962"/>
                  </a:cubicBezTo>
                  <a:cubicBezTo>
                    <a:pt x="358149" y="413491"/>
                    <a:pt x="441758" y="418782"/>
                    <a:pt x="487002" y="420899"/>
                  </a:cubicBezTo>
                  <a:cubicBezTo>
                    <a:pt x="532246" y="423016"/>
                    <a:pt x="535421" y="424868"/>
                    <a:pt x="550502" y="425662"/>
                  </a:cubicBezTo>
                  <a:cubicBezTo>
                    <a:pt x="565583" y="426456"/>
                    <a:pt x="566377" y="423545"/>
                    <a:pt x="577489" y="425662"/>
                  </a:cubicBezTo>
                  <a:cubicBezTo>
                    <a:pt x="588601" y="427779"/>
                    <a:pt x="604742" y="443389"/>
                    <a:pt x="617177" y="438362"/>
                  </a:cubicBezTo>
                  <a:cubicBezTo>
                    <a:pt x="629612" y="433335"/>
                    <a:pt x="646810" y="421693"/>
                    <a:pt x="652102" y="395499"/>
                  </a:cubicBezTo>
                  <a:cubicBezTo>
                    <a:pt x="657394" y="369305"/>
                    <a:pt x="651573" y="320622"/>
                    <a:pt x="648927" y="281199"/>
                  </a:cubicBezTo>
                  <a:cubicBezTo>
                    <a:pt x="646281" y="241776"/>
                    <a:pt x="642048" y="167693"/>
                    <a:pt x="636227" y="158962"/>
                  </a:cubicBezTo>
                  <a:cubicBezTo>
                    <a:pt x="630406" y="150231"/>
                    <a:pt x="619029" y="211614"/>
                    <a:pt x="614002" y="228812"/>
                  </a:cubicBezTo>
                  <a:cubicBezTo>
                    <a:pt x="608975" y="246010"/>
                    <a:pt x="609768" y="252360"/>
                    <a:pt x="606064" y="262149"/>
                  </a:cubicBezTo>
                  <a:cubicBezTo>
                    <a:pt x="602360" y="271939"/>
                    <a:pt x="606064" y="282522"/>
                    <a:pt x="591777" y="287549"/>
                  </a:cubicBezTo>
                  <a:cubicBezTo>
                    <a:pt x="577490" y="292576"/>
                    <a:pt x="535685" y="294164"/>
                    <a:pt x="520339" y="292312"/>
                  </a:cubicBezTo>
                  <a:cubicBezTo>
                    <a:pt x="504993" y="290460"/>
                    <a:pt x="503935" y="291518"/>
                    <a:pt x="499702" y="276437"/>
                  </a:cubicBezTo>
                  <a:cubicBezTo>
                    <a:pt x="495469" y="261356"/>
                    <a:pt x="497056" y="225107"/>
                    <a:pt x="494939" y="201824"/>
                  </a:cubicBezTo>
                  <a:cubicBezTo>
                    <a:pt x="492822" y="178541"/>
                    <a:pt x="487002" y="154199"/>
                    <a:pt x="487002" y="136737"/>
                  </a:cubicBezTo>
                  <a:cubicBezTo>
                    <a:pt x="487002" y="119275"/>
                    <a:pt x="485679" y="115834"/>
                    <a:pt x="494939" y="97049"/>
                  </a:cubicBezTo>
                  <a:cubicBezTo>
                    <a:pt x="504199" y="78264"/>
                    <a:pt x="548649" y="38576"/>
                    <a:pt x="542564" y="24024"/>
                  </a:cubicBezTo>
                  <a:cubicBezTo>
                    <a:pt x="536479" y="9472"/>
                    <a:pt x="492823" y="10795"/>
                    <a:pt x="458427" y="9737"/>
                  </a:cubicBezTo>
                  <a:cubicBezTo>
                    <a:pt x="424031" y="8679"/>
                    <a:pt x="366087" y="-13546"/>
                    <a:pt x="347302" y="12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2741D119-7726-44A9-B54E-245BD5E44596}"/>
                </a:ext>
              </a:extLst>
            </p:cNvPr>
            <p:cNvSpPr/>
            <p:nvPr/>
          </p:nvSpPr>
          <p:spPr>
            <a:xfrm>
              <a:off x="6422569" y="3502617"/>
              <a:ext cx="764699" cy="602379"/>
            </a:xfrm>
            <a:custGeom>
              <a:avLst/>
              <a:gdLst>
                <a:gd name="connsiteX0" fmla="*/ 513219 w 764699"/>
                <a:gd name="connsiteY0" fmla="*/ 2583 h 602379"/>
                <a:gd name="connsiteX1" fmla="*/ 548144 w 764699"/>
                <a:gd name="connsiteY1" fmla="*/ 51796 h 602379"/>
                <a:gd name="connsiteX2" fmla="*/ 525919 w 764699"/>
                <a:gd name="connsiteY2" fmla="*/ 102596 h 602379"/>
                <a:gd name="connsiteX3" fmla="*/ 511631 w 764699"/>
                <a:gd name="connsiteY3" fmla="*/ 145458 h 602379"/>
                <a:gd name="connsiteX4" fmla="*/ 121106 w 764699"/>
                <a:gd name="connsiteY4" fmla="*/ 507408 h 602379"/>
                <a:gd name="connsiteX5" fmla="*/ 456 w 764699"/>
                <a:gd name="connsiteY5" fmla="*/ 582021 h 602379"/>
                <a:gd name="connsiteX6" fmla="*/ 152856 w 764699"/>
                <a:gd name="connsiteY6" fmla="*/ 526458 h 602379"/>
                <a:gd name="connsiteX7" fmla="*/ 324306 w 764699"/>
                <a:gd name="connsiteY7" fmla="*/ 526458 h 602379"/>
                <a:gd name="connsiteX8" fmla="*/ 329069 w 764699"/>
                <a:gd name="connsiteY8" fmla="*/ 597896 h 602379"/>
                <a:gd name="connsiteX9" fmla="*/ 525919 w 764699"/>
                <a:gd name="connsiteY9" fmla="*/ 378821 h 602379"/>
                <a:gd name="connsiteX10" fmla="*/ 692606 w 764699"/>
                <a:gd name="connsiteY10" fmla="*/ 196258 h 602379"/>
                <a:gd name="connsiteX11" fmla="*/ 700544 w 764699"/>
                <a:gd name="connsiteY11" fmla="*/ 89896 h 602379"/>
                <a:gd name="connsiteX12" fmla="*/ 706894 w 764699"/>
                <a:gd name="connsiteY12" fmla="*/ 56558 h 602379"/>
                <a:gd name="connsiteX13" fmla="*/ 757694 w 764699"/>
                <a:gd name="connsiteY13" fmla="*/ 12108 h 602379"/>
                <a:gd name="connsiteX14" fmla="*/ 513219 w 764699"/>
                <a:gd name="connsiteY14" fmla="*/ 2583 h 60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4699" h="602379">
                  <a:moveTo>
                    <a:pt x="513219" y="2583"/>
                  </a:moveTo>
                  <a:cubicBezTo>
                    <a:pt x="478294" y="9198"/>
                    <a:pt x="546027" y="35127"/>
                    <a:pt x="548144" y="51796"/>
                  </a:cubicBezTo>
                  <a:cubicBezTo>
                    <a:pt x="550261" y="68465"/>
                    <a:pt x="532004" y="86986"/>
                    <a:pt x="525919" y="102596"/>
                  </a:cubicBezTo>
                  <a:cubicBezTo>
                    <a:pt x="519834" y="118206"/>
                    <a:pt x="579100" y="77989"/>
                    <a:pt x="511631" y="145458"/>
                  </a:cubicBezTo>
                  <a:cubicBezTo>
                    <a:pt x="444162" y="212927"/>
                    <a:pt x="206302" y="434648"/>
                    <a:pt x="121106" y="507408"/>
                  </a:cubicBezTo>
                  <a:cubicBezTo>
                    <a:pt x="35910" y="580168"/>
                    <a:pt x="-4836" y="578846"/>
                    <a:pt x="456" y="582021"/>
                  </a:cubicBezTo>
                  <a:cubicBezTo>
                    <a:pt x="5748" y="585196"/>
                    <a:pt x="98881" y="535719"/>
                    <a:pt x="152856" y="526458"/>
                  </a:cubicBezTo>
                  <a:cubicBezTo>
                    <a:pt x="206831" y="517198"/>
                    <a:pt x="294937" y="514552"/>
                    <a:pt x="324306" y="526458"/>
                  </a:cubicBezTo>
                  <a:cubicBezTo>
                    <a:pt x="353675" y="538364"/>
                    <a:pt x="295467" y="622502"/>
                    <a:pt x="329069" y="597896"/>
                  </a:cubicBezTo>
                  <a:cubicBezTo>
                    <a:pt x="362671" y="573290"/>
                    <a:pt x="525919" y="378821"/>
                    <a:pt x="525919" y="378821"/>
                  </a:cubicBezTo>
                  <a:cubicBezTo>
                    <a:pt x="586508" y="311881"/>
                    <a:pt x="663502" y="244412"/>
                    <a:pt x="692606" y="196258"/>
                  </a:cubicBezTo>
                  <a:cubicBezTo>
                    <a:pt x="721710" y="148104"/>
                    <a:pt x="698163" y="113179"/>
                    <a:pt x="700544" y="89896"/>
                  </a:cubicBezTo>
                  <a:cubicBezTo>
                    <a:pt x="702925" y="66613"/>
                    <a:pt x="697369" y="69523"/>
                    <a:pt x="706894" y="56558"/>
                  </a:cubicBezTo>
                  <a:cubicBezTo>
                    <a:pt x="716419" y="43593"/>
                    <a:pt x="786798" y="21104"/>
                    <a:pt x="757694" y="12108"/>
                  </a:cubicBezTo>
                  <a:cubicBezTo>
                    <a:pt x="728590" y="3112"/>
                    <a:pt x="548144" y="-4032"/>
                    <a:pt x="513219" y="25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F51128B5-2C94-4CFE-8967-8C550C2A468A}"/>
                </a:ext>
              </a:extLst>
            </p:cNvPr>
            <p:cNvSpPr/>
            <p:nvPr/>
          </p:nvSpPr>
          <p:spPr>
            <a:xfrm>
              <a:off x="7502016" y="3168062"/>
              <a:ext cx="183596" cy="665163"/>
            </a:xfrm>
            <a:custGeom>
              <a:avLst/>
              <a:gdLst>
                <a:gd name="connsiteX0" fmla="*/ 24322 w 183596"/>
                <a:gd name="connsiteY0" fmla="*/ 51388 h 665163"/>
                <a:gd name="connsiteX1" fmla="*/ 78297 w 183596"/>
                <a:gd name="connsiteY1" fmla="*/ 27576 h 665163"/>
                <a:gd name="connsiteX2" fmla="*/ 110047 w 183596"/>
                <a:gd name="connsiteY2" fmla="*/ 41863 h 665163"/>
                <a:gd name="connsiteX3" fmla="*/ 149734 w 183596"/>
                <a:gd name="connsiteY3" fmla="*/ 33926 h 665163"/>
                <a:gd name="connsiteX4" fmla="*/ 183072 w 183596"/>
                <a:gd name="connsiteY4" fmla="*/ 5351 h 665163"/>
                <a:gd name="connsiteX5" fmla="*/ 170372 w 183596"/>
                <a:gd name="connsiteY5" fmla="*/ 154576 h 665163"/>
                <a:gd name="connsiteX6" fmla="*/ 173547 w 183596"/>
                <a:gd name="connsiteY6" fmla="*/ 480013 h 665163"/>
                <a:gd name="connsiteX7" fmla="*/ 170372 w 183596"/>
                <a:gd name="connsiteY7" fmla="*/ 662576 h 665163"/>
                <a:gd name="connsiteX8" fmla="*/ 149734 w 183596"/>
                <a:gd name="connsiteY8" fmla="*/ 584788 h 665163"/>
                <a:gd name="connsiteX9" fmla="*/ 94172 w 183596"/>
                <a:gd name="connsiteY9" fmla="*/ 546688 h 665163"/>
                <a:gd name="connsiteX10" fmla="*/ 40197 w 183596"/>
                <a:gd name="connsiteY10" fmla="*/ 548276 h 665163"/>
                <a:gd name="connsiteX11" fmla="*/ 6859 w 183596"/>
                <a:gd name="connsiteY11" fmla="*/ 594313 h 665163"/>
                <a:gd name="connsiteX12" fmla="*/ 27497 w 183596"/>
                <a:gd name="connsiteY12" fmla="*/ 560976 h 665163"/>
                <a:gd name="connsiteX13" fmla="*/ 10034 w 183596"/>
                <a:gd name="connsiteY13" fmla="*/ 505413 h 665163"/>
                <a:gd name="connsiteX14" fmla="*/ 5272 w 183596"/>
                <a:gd name="connsiteY14" fmla="*/ 405401 h 665163"/>
                <a:gd name="connsiteX15" fmla="*/ 86234 w 183596"/>
                <a:gd name="connsiteY15" fmla="*/ 395876 h 665163"/>
                <a:gd name="connsiteX16" fmla="*/ 17972 w 183596"/>
                <a:gd name="connsiteY16" fmla="*/ 378413 h 665163"/>
                <a:gd name="connsiteX17" fmla="*/ 17972 w 183596"/>
                <a:gd name="connsiteY17" fmla="*/ 297451 h 665163"/>
                <a:gd name="connsiteX18" fmla="*/ 22734 w 183596"/>
                <a:gd name="connsiteY18" fmla="*/ 189501 h 665163"/>
                <a:gd name="connsiteX19" fmla="*/ 21147 w 183596"/>
                <a:gd name="connsiteY19" fmla="*/ 116476 h 665163"/>
                <a:gd name="connsiteX20" fmla="*/ 24322 w 183596"/>
                <a:gd name="connsiteY20" fmla="*/ 51388 h 6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596" h="665163">
                  <a:moveTo>
                    <a:pt x="24322" y="51388"/>
                  </a:moveTo>
                  <a:cubicBezTo>
                    <a:pt x="33847" y="36571"/>
                    <a:pt x="64010" y="29163"/>
                    <a:pt x="78297" y="27576"/>
                  </a:cubicBezTo>
                  <a:cubicBezTo>
                    <a:pt x="92584" y="25989"/>
                    <a:pt x="98141" y="40805"/>
                    <a:pt x="110047" y="41863"/>
                  </a:cubicBezTo>
                  <a:cubicBezTo>
                    <a:pt x="121953" y="42921"/>
                    <a:pt x="137563" y="40011"/>
                    <a:pt x="149734" y="33926"/>
                  </a:cubicBezTo>
                  <a:cubicBezTo>
                    <a:pt x="161905" y="27841"/>
                    <a:pt x="179632" y="-14757"/>
                    <a:pt x="183072" y="5351"/>
                  </a:cubicBezTo>
                  <a:cubicBezTo>
                    <a:pt x="186512" y="25459"/>
                    <a:pt x="171959" y="75466"/>
                    <a:pt x="170372" y="154576"/>
                  </a:cubicBezTo>
                  <a:cubicBezTo>
                    <a:pt x="168785" y="233686"/>
                    <a:pt x="173547" y="395346"/>
                    <a:pt x="173547" y="480013"/>
                  </a:cubicBezTo>
                  <a:cubicBezTo>
                    <a:pt x="173547" y="564680"/>
                    <a:pt x="174341" y="645114"/>
                    <a:pt x="170372" y="662576"/>
                  </a:cubicBezTo>
                  <a:cubicBezTo>
                    <a:pt x="166403" y="680039"/>
                    <a:pt x="162434" y="604103"/>
                    <a:pt x="149734" y="584788"/>
                  </a:cubicBezTo>
                  <a:cubicBezTo>
                    <a:pt x="137034" y="565473"/>
                    <a:pt x="112428" y="552773"/>
                    <a:pt x="94172" y="546688"/>
                  </a:cubicBezTo>
                  <a:cubicBezTo>
                    <a:pt x="75916" y="540603"/>
                    <a:pt x="54749" y="540338"/>
                    <a:pt x="40197" y="548276"/>
                  </a:cubicBezTo>
                  <a:cubicBezTo>
                    <a:pt x="25645" y="556214"/>
                    <a:pt x="8976" y="592196"/>
                    <a:pt x="6859" y="594313"/>
                  </a:cubicBezTo>
                  <a:cubicBezTo>
                    <a:pt x="4742" y="596430"/>
                    <a:pt x="26968" y="575793"/>
                    <a:pt x="27497" y="560976"/>
                  </a:cubicBezTo>
                  <a:cubicBezTo>
                    <a:pt x="28026" y="546159"/>
                    <a:pt x="13738" y="531342"/>
                    <a:pt x="10034" y="505413"/>
                  </a:cubicBezTo>
                  <a:cubicBezTo>
                    <a:pt x="6330" y="479484"/>
                    <a:pt x="-7428" y="423657"/>
                    <a:pt x="5272" y="405401"/>
                  </a:cubicBezTo>
                  <a:cubicBezTo>
                    <a:pt x="17972" y="387145"/>
                    <a:pt x="84117" y="400374"/>
                    <a:pt x="86234" y="395876"/>
                  </a:cubicBezTo>
                  <a:cubicBezTo>
                    <a:pt x="88351" y="391378"/>
                    <a:pt x="29349" y="394817"/>
                    <a:pt x="17972" y="378413"/>
                  </a:cubicBezTo>
                  <a:cubicBezTo>
                    <a:pt x="6595" y="362009"/>
                    <a:pt x="17178" y="328936"/>
                    <a:pt x="17972" y="297451"/>
                  </a:cubicBezTo>
                  <a:cubicBezTo>
                    <a:pt x="18766" y="265966"/>
                    <a:pt x="22205" y="219664"/>
                    <a:pt x="22734" y="189501"/>
                  </a:cubicBezTo>
                  <a:cubicBezTo>
                    <a:pt x="23263" y="159339"/>
                    <a:pt x="21676" y="136320"/>
                    <a:pt x="21147" y="116476"/>
                  </a:cubicBezTo>
                  <a:cubicBezTo>
                    <a:pt x="20618" y="96632"/>
                    <a:pt x="14797" y="66205"/>
                    <a:pt x="24322" y="513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CB70510C-0AB1-42BF-BB64-6D2AEFD167A4}"/>
                </a:ext>
              </a:extLst>
            </p:cNvPr>
            <p:cNvSpPr/>
            <p:nvPr/>
          </p:nvSpPr>
          <p:spPr>
            <a:xfrm>
              <a:off x="7575409" y="3004383"/>
              <a:ext cx="372081" cy="1186486"/>
            </a:xfrm>
            <a:custGeom>
              <a:avLst/>
              <a:gdLst>
                <a:gd name="connsiteX0" fmla="*/ 192758 w 372081"/>
                <a:gd name="connsiteY0" fmla="*/ 3400 h 1186486"/>
                <a:gd name="connsiteX1" fmla="*/ 241441 w 372081"/>
                <a:gd name="connsiteY1" fmla="*/ 16100 h 1186486"/>
                <a:gd name="connsiteX2" fmla="*/ 345158 w 372081"/>
                <a:gd name="connsiteY2" fmla="*/ 26684 h 1186486"/>
                <a:gd name="connsiteX3" fmla="*/ 345158 w 372081"/>
                <a:gd name="connsiteY3" fmla="*/ 49967 h 1186486"/>
                <a:gd name="connsiteX4" fmla="*/ 338808 w 372081"/>
                <a:gd name="connsiteY4" fmla="*/ 272217 h 1186486"/>
                <a:gd name="connsiteX5" fmla="*/ 353624 w 372081"/>
                <a:gd name="connsiteY5" fmla="*/ 320900 h 1186486"/>
                <a:gd name="connsiteX6" fmla="*/ 370558 w 372081"/>
                <a:gd name="connsiteY6" fmla="*/ 342067 h 1186486"/>
                <a:gd name="connsiteX7" fmla="*/ 370558 w 372081"/>
                <a:gd name="connsiteY7" fmla="*/ 621467 h 1186486"/>
                <a:gd name="connsiteX8" fmla="*/ 364208 w 372081"/>
                <a:gd name="connsiteY8" fmla="*/ 727300 h 1186486"/>
                <a:gd name="connsiteX9" fmla="*/ 349391 w 372081"/>
                <a:gd name="connsiteY9" fmla="*/ 1080784 h 1186486"/>
                <a:gd name="connsiteX10" fmla="*/ 351508 w 372081"/>
                <a:gd name="connsiteY10" fmla="*/ 1150634 h 1186486"/>
                <a:gd name="connsiteX11" fmla="*/ 332458 w 372081"/>
                <a:gd name="connsiteY11" fmla="*/ 1182384 h 1186486"/>
                <a:gd name="connsiteX12" fmla="*/ 294358 w 372081"/>
                <a:gd name="connsiteY12" fmla="*/ 1182384 h 1186486"/>
                <a:gd name="connsiteX13" fmla="*/ 105974 w 372081"/>
                <a:gd name="connsiteY13" fmla="*/ 1148517 h 1186486"/>
                <a:gd name="connsiteX14" fmla="*/ 241441 w 372081"/>
                <a:gd name="connsiteY14" fmla="*/ 1165450 h 1186486"/>
                <a:gd name="connsiteX15" fmla="*/ 199108 w 372081"/>
                <a:gd name="connsiteY15" fmla="*/ 1133700 h 1186486"/>
                <a:gd name="connsiteX16" fmla="*/ 99624 w 372081"/>
                <a:gd name="connsiteY16" fmla="*/ 1099834 h 1186486"/>
                <a:gd name="connsiteX17" fmla="*/ 108091 w 372081"/>
                <a:gd name="connsiteY17" fmla="*/ 1068084 h 1186486"/>
                <a:gd name="connsiteX18" fmla="*/ 141 w 372081"/>
                <a:gd name="connsiteY18" fmla="*/ 991884 h 1186486"/>
                <a:gd name="connsiteX19" fmla="*/ 86924 w 372081"/>
                <a:gd name="connsiteY19" fmla="*/ 1019400 h 1186486"/>
                <a:gd name="connsiteX20" fmla="*/ 161008 w 372081"/>
                <a:gd name="connsiteY20" fmla="*/ 1010934 h 1186486"/>
                <a:gd name="connsiteX21" fmla="*/ 137724 w 372081"/>
                <a:gd name="connsiteY21" fmla="*/ 974950 h 1186486"/>
                <a:gd name="connsiteX22" fmla="*/ 150424 w 372081"/>
                <a:gd name="connsiteY22" fmla="*/ 771750 h 1186486"/>
                <a:gd name="connsiteX23" fmla="*/ 146191 w 372081"/>
                <a:gd name="connsiteY23" fmla="*/ 938967 h 1186486"/>
                <a:gd name="connsiteX24" fmla="*/ 171591 w 372081"/>
                <a:gd name="connsiteY24" fmla="*/ 928384 h 1186486"/>
                <a:gd name="connsiteX25" fmla="*/ 192758 w 372081"/>
                <a:gd name="connsiteY25" fmla="*/ 623584 h 1186486"/>
                <a:gd name="connsiteX26" fmla="*/ 190641 w 372081"/>
                <a:gd name="connsiteY26" fmla="*/ 83834 h 1186486"/>
                <a:gd name="connsiteX27" fmla="*/ 192758 w 372081"/>
                <a:gd name="connsiteY27" fmla="*/ 3400 h 118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081" h="1186486">
                  <a:moveTo>
                    <a:pt x="192758" y="3400"/>
                  </a:moveTo>
                  <a:cubicBezTo>
                    <a:pt x="201225" y="-7889"/>
                    <a:pt x="216041" y="12219"/>
                    <a:pt x="241441" y="16100"/>
                  </a:cubicBezTo>
                  <a:cubicBezTo>
                    <a:pt x="266841" y="19981"/>
                    <a:pt x="327872" y="21040"/>
                    <a:pt x="345158" y="26684"/>
                  </a:cubicBezTo>
                  <a:cubicBezTo>
                    <a:pt x="362444" y="32328"/>
                    <a:pt x="346216" y="9045"/>
                    <a:pt x="345158" y="49967"/>
                  </a:cubicBezTo>
                  <a:cubicBezTo>
                    <a:pt x="344100" y="90889"/>
                    <a:pt x="337397" y="227062"/>
                    <a:pt x="338808" y="272217"/>
                  </a:cubicBezTo>
                  <a:cubicBezTo>
                    <a:pt x="340219" y="317372"/>
                    <a:pt x="348332" y="309258"/>
                    <a:pt x="353624" y="320900"/>
                  </a:cubicBezTo>
                  <a:cubicBezTo>
                    <a:pt x="358916" y="332542"/>
                    <a:pt x="367736" y="291973"/>
                    <a:pt x="370558" y="342067"/>
                  </a:cubicBezTo>
                  <a:cubicBezTo>
                    <a:pt x="373380" y="392161"/>
                    <a:pt x="371616" y="557262"/>
                    <a:pt x="370558" y="621467"/>
                  </a:cubicBezTo>
                  <a:cubicBezTo>
                    <a:pt x="369500" y="685672"/>
                    <a:pt x="367736" y="650747"/>
                    <a:pt x="364208" y="727300"/>
                  </a:cubicBezTo>
                  <a:cubicBezTo>
                    <a:pt x="360680" y="803853"/>
                    <a:pt x="351508" y="1010228"/>
                    <a:pt x="349391" y="1080784"/>
                  </a:cubicBezTo>
                  <a:cubicBezTo>
                    <a:pt x="347274" y="1151340"/>
                    <a:pt x="354330" y="1133701"/>
                    <a:pt x="351508" y="1150634"/>
                  </a:cubicBezTo>
                  <a:cubicBezTo>
                    <a:pt x="348686" y="1167567"/>
                    <a:pt x="341983" y="1177092"/>
                    <a:pt x="332458" y="1182384"/>
                  </a:cubicBezTo>
                  <a:cubicBezTo>
                    <a:pt x="322933" y="1187676"/>
                    <a:pt x="332105" y="1188029"/>
                    <a:pt x="294358" y="1182384"/>
                  </a:cubicBezTo>
                  <a:cubicBezTo>
                    <a:pt x="256611" y="1176740"/>
                    <a:pt x="114793" y="1151339"/>
                    <a:pt x="105974" y="1148517"/>
                  </a:cubicBezTo>
                  <a:cubicBezTo>
                    <a:pt x="97155" y="1145695"/>
                    <a:pt x="225919" y="1167920"/>
                    <a:pt x="241441" y="1165450"/>
                  </a:cubicBezTo>
                  <a:cubicBezTo>
                    <a:pt x="256963" y="1162981"/>
                    <a:pt x="222744" y="1144636"/>
                    <a:pt x="199108" y="1133700"/>
                  </a:cubicBezTo>
                  <a:cubicBezTo>
                    <a:pt x="175472" y="1122764"/>
                    <a:pt x="114793" y="1110770"/>
                    <a:pt x="99624" y="1099834"/>
                  </a:cubicBezTo>
                  <a:cubicBezTo>
                    <a:pt x="84455" y="1088898"/>
                    <a:pt x="124671" y="1086076"/>
                    <a:pt x="108091" y="1068084"/>
                  </a:cubicBezTo>
                  <a:cubicBezTo>
                    <a:pt x="91511" y="1050092"/>
                    <a:pt x="3669" y="999998"/>
                    <a:pt x="141" y="991884"/>
                  </a:cubicBezTo>
                  <a:cubicBezTo>
                    <a:pt x="-3387" y="983770"/>
                    <a:pt x="60113" y="1016225"/>
                    <a:pt x="86924" y="1019400"/>
                  </a:cubicBezTo>
                  <a:cubicBezTo>
                    <a:pt x="113735" y="1022575"/>
                    <a:pt x="152541" y="1018342"/>
                    <a:pt x="161008" y="1010934"/>
                  </a:cubicBezTo>
                  <a:cubicBezTo>
                    <a:pt x="169475" y="1003526"/>
                    <a:pt x="139488" y="1014814"/>
                    <a:pt x="137724" y="974950"/>
                  </a:cubicBezTo>
                  <a:cubicBezTo>
                    <a:pt x="135960" y="935086"/>
                    <a:pt x="149013" y="777747"/>
                    <a:pt x="150424" y="771750"/>
                  </a:cubicBezTo>
                  <a:cubicBezTo>
                    <a:pt x="151835" y="765753"/>
                    <a:pt x="142663" y="912861"/>
                    <a:pt x="146191" y="938967"/>
                  </a:cubicBezTo>
                  <a:cubicBezTo>
                    <a:pt x="149719" y="965073"/>
                    <a:pt x="163830" y="980948"/>
                    <a:pt x="171591" y="928384"/>
                  </a:cubicBezTo>
                  <a:cubicBezTo>
                    <a:pt x="179352" y="875820"/>
                    <a:pt x="189583" y="764342"/>
                    <a:pt x="192758" y="623584"/>
                  </a:cubicBezTo>
                  <a:cubicBezTo>
                    <a:pt x="195933" y="482826"/>
                    <a:pt x="187113" y="184376"/>
                    <a:pt x="190641" y="83834"/>
                  </a:cubicBezTo>
                  <a:cubicBezTo>
                    <a:pt x="194169" y="-16708"/>
                    <a:pt x="184291" y="14689"/>
                    <a:pt x="192758" y="34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5BC9D568-9BB5-421C-A081-5804A5B2F5D8}"/>
                </a:ext>
              </a:extLst>
            </p:cNvPr>
            <p:cNvSpPr/>
            <p:nvPr/>
          </p:nvSpPr>
          <p:spPr>
            <a:xfrm>
              <a:off x="7948083" y="2942001"/>
              <a:ext cx="1160300" cy="154709"/>
            </a:xfrm>
            <a:custGeom>
              <a:avLst/>
              <a:gdLst>
                <a:gd name="connsiteX0" fmla="*/ 0 w 1160300"/>
                <a:gd name="connsiteY0" fmla="*/ 19216 h 154709"/>
                <a:gd name="connsiteX1" fmla="*/ 59267 w 1160300"/>
                <a:gd name="connsiteY1" fmla="*/ 36149 h 154709"/>
                <a:gd name="connsiteX2" fmla="*/ 63500 w 1160300"/>
                <a:gd name="connsiteY2" fmla="*/ 127166 h 154709"/>
                <a:gd name="connsiteX3" fmla="*/ 146050 w 1160300"/>
                <a:gd name="connsiteY3" fmla="*/ 139866 h 154709"/>
                <a:gd name="connsiteX4" fmla="*/ 463550 w 1160300"/>
                <a:gd name="connsiteY4" fmla="*/ 148332 h 154709"/>
                <a:gd name="connsiteX5" fmla="*/ 696384 w 1160300"/>
                <a:gd name="connsiteY5" fmla="*/ 154682 h 154709"/>
                <a:gd name="connsiteX6" fmla="*/ 982134 w 1160300"/>
                <a:gd name="connsiteY6" fmla="*/ 150449 h 154709"/>
                <a:gd name="connsiteX7" fmla="*/ 1111250 w 1160300"/>
                <a:gd name="connsiteY7" fmla="*/ 146216 h 154709"/>
                <a:gd name="connsiteX8" fmla="*/ 1140884 w 1160300"/>
                <a:gd name="connsiteY8" fmla="*/ 144099 h 154709"/>
                <a:gd name="connsiteX9" fmla="*/ 1102784 w 1160300"/>
                <a:gd name="connsiteY9" fmla="*/ 116582 h 154709"/>
                <a:gd name="connsiteX10" fmla="*/ 1102784 w 1160300"/>
                <a:gd name="connsiteY10" fmla="*/ 82716 h 154709"/>
                <a:gd name="connsiteX11" fmla="*/ 1143000 w 1160300"/>
                <a:gd name="connsiteY11" fmla="*/ 31916 h 154709"/>
                <a:gd name="connsiteX12" fmla="*/ 1143000 w 1160300"/>
                <a:gd name="connsiteY12" fmla="*/ 166 h 154709"/>
                <a:gd name="connsiteX13" fmla="*/ 1128184 w 1160300"/>
                <a:gd name="connsiteY13" fmla="*/ 19216 h 154709"/>
                <a:gd name="connsiteX14" fmla="*/ 759884 w 1160300"/>
                <a:gd name="connsiteY14" fmla="*/ 14982 h 154709"/>
                <a:gd name="connsiteX15" fmla="*/ 732367 w 1160300"/>
                <a:gd name="connsiteY15" fmla="*/ 10749 h 154709"/>
                <a:gd name="connsiteX16" fmla="*/ 260350 w 1160300"/>
                <a:gd name="connsiteY16" fmla="*/ 8632 h 154709"/>
                <a:gd name="connsiteX17" fmla="*/ 0 w 1160300"/>
                <a:gd name="connsiteY17" fmla="*/ 19216 h 15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0300" h="154709">
                  <a:moveTo>
                    <a:pt x="0" y="19216"/>
                  </a:moveTo>
                  <a:cubicBezTo>
                    <a:pt x="24342" y="18686"/>
                    <a:pt x="48684" y="18157"/>
                    <a:pt x="59267" y="36149"/>
                  </a:cubicBezTo>
                  <a:cubicBezTo>
                    <a:pt x="69850" y="54141"/>
                    <a:pt x="49036" y="109880"/>
                    <a:pt x="63500" y="127166"/>
                  </a:cubicBezTo>
                  <a:cubicBezTo>
                    <a:pt x="77964" y="144452"/>
                    <a:pt x="79375" y="136338"/>
                    <a:pt x="146050" y="139866"/>
                  </a:cubicBezTo>
                  <a:cubicBezTo>
                    <a:pt x="212725" y="143394"/>
                    <a:pt x="463550" y="148332"/>
                    <a:pt x="463550" y="148332"/>
                  </a:cubicBezTo>
                  <a:cubicBezTo>
                    <a:pt x="555272" y="150801"/>
                    <a:pt x="609953" y="154329"/>
                    <a:pt x="696384" y="154682"/>
                  </a:cubicBezTo>
                  <a:cubicBezTo>
                    <a:pt x="782815" y="155035"/>
                    <a:pt x="912990" y="151860"/>
                    <a:pt x="982134" y="150449"/>
                  </a:cubicBezTo>
                  <a:cubicBezTo>
                    <a:pt x="1051278" y="149038"/>
                    <a:pt x="1084792" y="147274"/>
                    <a:pt x="1111250" y="146216"/>
                  </a:cubicBezTo>
                  <a:cubicBezTo>
                    <a:pt x="1137708" y="145158"/>
                    <a:pt x="1142295" y="149038"/>
                    <a:pt x="1140884" y="144099"/>
                  </a:cubicBezTo>
                  <a:cubicBezTo>
                    <a:pt x="1139473" y="139160"/>
                    <a:pt x="1109134" y="126812"/>
                    <a:pt x="1102784" y="116582"/>
                  </a:cubicBezTo>
                  <a:cubicBezTo>
                    <a:pt x="1096434" y="106352"/>
                    <a:pt x="1096081" y="96827"/>
                    <a:pt x="1102784" y="82716"/>
                  </a:cubicBezTo>
                  <a:cubicBezTo>
                    <a:pt x="1109487" y="68605"/>
                    <a:pt x="1136297" y="45674"/>
                    <a:pt x="1143000" y="31916"/>
                  </a:cubicBezTo>
                  <a:cubicBezTo>
                    <a:pt x="1149703" y="18158"/>
                    <a:pt x="1145469" y="2283"/>
                    <a:pt x="1143000" y="166"/>
                  </a:cubicBezTo>
                  <a:cubicBezTo>
                    <a:pt x="1140531" y="-1951"/>
                    <a:pt x="1192037" y="16747"/>
                    <a:pt x="1128184" y="19216"/>
                  </a:cubicBezTo>
                  <a:cubicBezTo>
                    <a:pt x="1064331" y="21685"/>
                    <a:pt x="825853" y="16393"/>
                    <a:pt x="759884" y="14982"/>
                  </a:cubicBezTo>
                  <a:cubicBezTo>
                    <a:pt x="693915" y="13571"/>
                    <a:pt x="732367" y="10749"/>
                    <a:pt x="732367" y="10749"/>
                  </a:cubicBezTo>
                  <a:lnTo>
                    <a:pt x="260350" y="8632"/>
                  </a:lnTo>
                  <a:lnTo>
                    <a:pt x="0" y="1921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933601CF-61BB-42E6-B359-CC9D5A0347BB}"/>
                </a:ext>
              </a:extLst>
            </p:cNvPr>
            <p:cNvSpPr/>
            <p:nvPr/>
          </p:nvSpPr>
          <p:spPr>
            <a:xfrm>
              <a:off x="8130788" y="3155161"/>
              <a:ext cx="196489" cy="271578"/>
            </a:xfrm>
            <a:custGeom>
              <a:avLst/>
              <a:gdLst>
                <a:gd name="connsiteX0" fmla="*/ 5679 w 196489"/>
                <a:gd name="connsiteY0" fmla="*/ 5022 h 271578"/>
                <a:gd name="connsiteX1" fmla="*/ 14145 w 196489"/>
                <a:gd name="connsiteY1" fmla="*/ 72756 h 271578"/>
                <a:gd name="connsiteX2" fmla="*/ 18379 w 196489"/>
                <a:gd name="connsiteY2" fmla="*/ 193406 h 271578"/>
                <a:gd name="connsiteX3" fmla="*/ 22612 w 196489"/>
                <a:gd name="connsiteY3" fmla="*/ 265372 h 271578"/>
                <a:gd name="connsiteX4" fmla="*/ 67062 w 196489"/>
                <a:gd name="connsiteY4" fmla="*/ 265372 h 271578"/>
                <a:gd name="connsiteX5" fmla="*/ 181362 w 196489"/>
                <a:gd name="connsiteY5" fmla="*/ 269606 h 271578"/>
                <a:gd name="connsiteX6" fmla="*/ 187712 w 196489"/>
                <a:gd name="connsiteY6" fmla="*/ 229389 h 271578"/>
                <a:gd name="connsiteX7" fmla="*/ 179245 w 196489"/>
                <a:gd name="connsiteY7" fmla="*/ 155306 h 271578"/>
                <a:gd name="connsiteX8" fmla="*/ 164429 w 196489"/>
                <a:gd name="connsiteY8" fmla="*/ 125672 h 271578"/>
                <a:gd name="connsiteX9" fmla="*/ 183479 w 196489"/>
                <a:gd name="connsiteY9" fmla="*/ 106622 h 271578"/>
                <a:gd name="connsiteX10" fmla="*/ 191945 w 196489"/>
                <a:gd name="connsiteY10" fmla="*/ 7139 h 271578"/>
                <a:gd name="connsiteX11" fmla="*/ 109395 w 196489"/>
                <a:gd name="connsiteY11" fmla="*/ 7139 h 271578"/>
                <a:gd name="connsiteX12" fmla="*/ 5679 w 196489"/>
                <a:gd name="connsiteY12" fmla="*/ 5022 h 2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489" h="271578">
                  <a:moveTo>
                    <a:pt x="5679" y="5022"/>
                  </a:moveTo>
                  <a:cubicBezTo>
                    <a:pt x="-10196" y="15958"/>
                    <a:pt x="12028" y="41359"/>
                    <a:pt x="14145" y="72756"/>
                  </a:cubicBezTo>
                  <a:cubicBezTo>
                    <a:pt x="16262" y="104153"/>
                    <a:pt x="16968" y="161303"/>
                    <a:pt x="18379" y="193406"/>
                  </a:cubicBezTo>
                  <a:cubicBezTo>
                    <a:pt x="19790" y="225509"/>
                    <a:pt x="14498" y="253378"/>
                    <a:pt x="22612" y="265372"/>
                  </a:cubicBezTo>
                  <a:cubicBezTo>
                    <a:pt x="30726" y="277366"/>
                    <a:pt x="40604" y="264666"/>
                    <a:pt x="67062" y="265372"/>
                  </a:cubicBezTo>
                  <a:cubicBezTo>
                    <a:pt x="93520" y="266078"/>
                    <a:pt x="161254" y="275603"/>
                    <a:pt x="181362" y="269606"/>
                  </a:cubicBezTo>
                  <a:cubicBezTo>
                    <a:pt x="201470" y="263609"/>
                    <a:pt x="188065" y="248439"/>
                    <a:pt x="187712" y="229389"/>
                  </a:cubicBezTo>
                  <a:cubicBezTo>
                    <a:pt x="187359" y="210339"/>
                    <a:pt x="183125" y="172592"/>
                    <a:pt x="179245" y="155306"/>
                  </a:cubicBezTo>
                  <a:cubicBezTo>
                    <a:pt x="175365" y="138020"/>
                    <a:pt x="163723" y="133786"/>
                    <a:pt x="164429" y="125672"/>
                  </a:cubicBezTo>
                  <a:cubicBezTo>
                    <a:pt x="165135" y="117558"/>
                    <a:pt x="178893" y="126378"/>
                    <a:pt x="183479" y="106622"/>
                  </a:cubicBezTo>
                  <a:cubicBezTo>
                    <a:pt x="188065" y="86866"/>
                    <a:pt x="204292" y="23719"/>
                    <a:pt x="191945" y="7139"/>
                  </a:cubicBezTo>
                  <a:cubicBezTo>
                    <a:pt x="179598" y="-9441"/>
                    <a:pt x="137617" y="8197"/>
                    <a:pt x="109395" y="7139"/>
                  </a:cubicBezTo>
                  <a:cubicBezTo>
                    <a:pt x="81173" y="6081"/>
                    <a:pt x="21554" y="-5914"/>
                    <a:pt x="5679" y="50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A20A4E20-7CB9-49E3-8469-004BA270EDE6}"/>
                </a:ext>
              </a:extLst>
            </p:cNvPr>
            <p:cNvSpPr/>
            <p:nvPr/>
          </p:nvSpPr>
          <p:spPr>
            <a:xfrm>
              <a:off x="8193370" y="3144429"/>
              <a:ext cx="778126" cy="279700"/>
            </a:xfrm>
            <a:custGeom>
              <a:avLst/>
              <a:gdLst>
                <a:gd name="connsiteX0" fmla="*/ 87030 w 778126"/>
                <a:gd name="connsiteY0" fmla="*/ 121588 h 279700"/>
                <a:gd name="connsiteX1" fmla="*/ 243663 w 778126"/>
                <a:gd name="connsiteY1" fmla="*/ 123704 h 279700"/>
                <a:gd name="connsiteX2" fmla="*/ 463797 w 778126"/>
                <a:gd name="connsiteY2" fmla="*/ 115238 h 279700"/>
                <a:gd name="connsiteX3" fmla="*/ 592913 w 778126"/>
                <a:gd name="connsiteY3" fmla="*/ 115238 h 279700"/>
                <a:gd name="connsiteX4" fmla="*/ 605613 w 778126"/>
                <a:gd name="connsiteY4" fmla="*/ 144871 h 279700"/>
                <a:gd name="connsiteX5" fmla="*/ 582330 w 778126"/>
                <a:gd name="connsiteY5" fmla="*/ 182971 h 279700"/>
                <a:gd name="connsiteX6" fmla="*/ 588680 w 778126"/>
                <a:gd name="connsiteY6" fmla="*/ 250704 h 279700"/>
                <a:gd name="connsiteX7" fmla="*/ 599263 w 778126"/>
                <a:gd name="connsiteY7" fmla="*/ 278221 h 279700"/>
                <a:gd name="connsiteX8" fmla="*/ 686047 w 778126"/>
                <a:gd name="connsiteY8" fmla="*/ 273988 h 279700"/>
                <a:gd name="connsiteX9" fmla="*/ 747430 w 778126"/>
                <a:gd name="connsiteY9" fmla="*/ 257054 h 279700"/>
                <a:gd name="connsiteX10" fmla="*/ 753780 w 778126"/>
                <a:gd name="connsiteY10" fmla="*/ 189321 h 279700"/>
                <a:gd name="connsiteX11" fmla="*/ 772830 w 778126"/>
                <a:gd name="connsiteY11" fmla="*/ 178738 h 279700"/>
                <a:gd name="connsiteX12" fmla="*/ 753780 w 778126"/>
                <a:gd name="connsiteY12" fmla="*/ 15754 h 279700"/>
                <a:gd name="connsiteX13" fmla="*/ 535763 w 778126"/>
                <a:gd name="connsiteY13" fmla="*/ 5171 h 279700"/>
                <a:gd name="connsiteX14" fmla="*/ 463797 w 778126"/>
                <a:gd name="connsiteY14" fmla="*/ 5171 h 279700"/>
                <a:gd name="connsiteX15" fmla="*/ 290230 w 778126"/>
                <a:gd name="connsiteY15" fmla="*/ 9404 h 279700"/>
                <a:gd name="connsiteX16" fmla="*/ 237313 w 778126"/>
                <a:gd name="connsiteY16" fmla="*/ 9404 h 279700"/>
                <a:gd name="connsiteX17" fmla="*/ 53163 w 778126"/>
                <a:gd name="connsiteY17" fmla="*/ 13638 h 279700"/>
                <a:gd name="connsiteX18" fmla="*/ 247 w 778126"/>
                <a:gd name="connsiteY18" fmla="*/ 68671 h 279700"/>
                <a:gd name="connsiteX19" fmla="*/ 87030 w 778126"/>
                <a:gd name="connsiteY19" fmla="*/ 121588 h 2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8126" h="279700">
                  <a:moveTo>
                    <a:pt x="87030" y="121588"/>
                  </a:moveTo>
                  <a:cubicBezTo>
                    <a:pt x="127599" y="130760"/>
                    <a:pt x="180869" y="124762"/>
                    <a:pt x="243663" y="123704"/>
                  </a:cubicBezTo>
                  <a:cubicBezTo>
                    <a:pt x="306457" y="122646"/>
                    <a:pt x="405589" y="116649"/>
                    <a:pt x="463797" y="115238"/>
                  </a:cubicBezTo>
                  <a:cubicBezTo>
                    <a:pt x="522005" y="113827"/>
                    <a:pt x="569277" y="110299"/>
                    <a:pt x="592913" y="115238"/>
                  </a:cubicBezTo>
                  <a:cubicBezTo>
                    <a:pt x="616549" y="120177"/>
                    <a:pt x="607377" y="133582"/>
                    <a:pt x="605613" y="144871"/>
                  </a:cubicBezTo>
                  <a:cubicBezTo>
                    <a:pt x="603849" y="156160"/>
                    <a:pt x="585152" y="165332"/>
                    <a:pt x="582330" y="182971"/>
                  </a:cubicBezTo>
                  <a:cubicBezTo>
                    <a:pt x="579508" y="200610"/>
                    <a:pt x="585858" y="234829"/>
                    <a:pt x="588680" y="250704"/>
                  </a:cubicBezTo>
                  <a:cubicBezTo>
                    <a:pt x="591502" y="266579"/>
                    <a:pt x="583035" y="274340"/>
                    <a:pt x="599263" y="278221"/>
                  </a:cubicBezTo>
                  <a:cubicBezTo>
                    <a:pt x="615491" y="282102"/>
                    <a:pt x="661353" y="277516"/>
                    <a:pt x="686047" y="273988"/>
                  </a:cubicBezTo>
                  <a:cubicBezTo>
                    <a:pt x="710741" y="270460"/>
                    <a:pt x="736141" y="271165"/>
                    <a:pt x="747430" y="257054"/>
                  </a:cubicBezTo>
                  <a:cubicBezTo>
                    <a:pt x="758719" y="242943"/>
                    <a:pt x="749547" y="202374"/>
                    <a:pt x="753780" y="189321"/>
                  </a:cubicBezTo>
                  <a:cubicBezTo>
                    <a:pt x="758013" y="176268"/>
                    <a:pt x="772830" y="207666"/>
                    <a:pt x="772830" y="178738"/>
                  </a:cubicBezTo>
                  <a:cubicBezTo>
                    <a:pt x="772830" y="149810"/>
                    <a:pt x="793291" y="44682"/>
                    <a:pt x="753780" y="15754"/>
                  </a:cubicBezTo>
                  <a:cubicBezTo>
                    <a:pt x="714269" y="-13174"/>
                    <a:pt x="584093" y="6935"/>
                    <a:pt x="535763" y="5171"/>
                  </a:cubicBezTo>
                  <a:cubicBezTo>
                    <a:pt x="487433" y="3407"/>
                    <a:pt x="463797" y="5171"/>
                    <a:pt x="463797" y="5171"/>
                  </a:cubicBezTo>
                  <a:lnTo>
                    <a:pt x="290230" y="9404"/>
                  </a:lnTo>
                  <a:cubicBezTo>
                    <a:pt x="252483" y="10109"/>
                    <a:pt x="237313" y="9404"/>
                    <a:pt x="237313" y="9404"/>
                  </a:cubicBezTo>
                  <a:cubicBezTo>
                    <a:pt x="197802" y="10110"/>
                    <a:pt x="92674" y="3760"/>
                    <a:pt x="53163" y="13638"/>
                  </a:cubicBezTo>
                  <a:cubicBezTo>
                    <a:pt x="13652" y="23516"/>
                    <a:pt x="-2222" y="49268"/>
                    <a:pt x="247" y="68671"/>
                  </a:cubicBezTo>
                  <a:cubicBezTo>
                    <a:pt x="2716" y="88074"/>
                    <a:pt x="46461" y="112416"/>
                    <a:pt x="87030" y="1215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24BC8C60-CEA1-4703-9DFE-0F879E3AEB48}"/>
                </a:ext>
              </a:extLst>
            </p:cNvPr>
            <p:cNvSpPr/>
            <p:nvPr/>
          </p:nvSpPr>
          <p:spPr>
            <a:xfrm>
              <a:off x="8170479" y="3248204"/>
              <a:ext cx="787841" cy="174644"/>
            </a:xfrm>
            <a:custGeom>
              <a:avLst/>
              <a:gdLst>
                <a:gd name="connsiteX0" fmla="*/ 50654 w 787841"/>
                <a:gd name="connsiteY0" fmla="*/ 49563 h 174644"/>
                <a:gd name="connsiteX1" fmla="*/ 200938 w 787841"/>
                <a:gd name="connsiteY1" fmla="*/ 66496 h 174644"/>
                <a:gd name="connsiteX2" fmla="*/ 298304 w 787841"/>
                <a:gd name="connsiteY2" fmla="*/ 74963 h 174644"/>
                <a:gd name="connsiteX3" fmla="*/ 308888 w 787841"/>
                <a:gd name="connsiteY3" fmla="*/ 47446 h 174644"/>
                <a:gd name="connsiteX4" fmla="*/ 291954 w 787841"/>
                <a:gd name="connsiteY4" fmla="*/ 11463 h 174644"/>
                <a:gd name="connsiteX5" fmla="*/ 435888 w 787841"/>
                <a:gd name="connsiteY5" fmla="*/ 7229 h 174644"/>
                <a:gd name="connsiteX6" fmla="*/ 524788 w 787841"/>
                <a:gd name="connsiteY6" fmla="*/ 879 h 174644"/>
                <a:gd name="connsiteX7" fmla="*/ 490921 w 787841"/>
                <a:gd name="connsiteY7" fmla="*/ 28396 h 174644"/>
                <a:gd name="connsiteX8" fmla="*/ 471871 w 787841"/>
                <a:gd name="connsiteY8" fmla="*/ 58029 h 174644"/>
                <a:gd name="connsiteX9" fmla="*/ 488804 w 787841"/>
                <a:gd name="connsiteY9" fmla="*/ 72846 h 174644"/>
                <a:gd name="connsiteX10" fmla="*/ 590404 w 787841"/>
                <a:gd name="connsiteY10" fmla="*/ 83429 h 174644"/>
                <a:gd name="connsiteX11" fmla="*/ 757621 w 787841"/>
                <a:gd name="connsiteY11" fmla="*/ 70729 h 174644"/>
                <a:gd name="connsiteX12" fmla="*/ 785138 w 787841"/>
                <a:gd name="connsiteY12" fmla="*/ 115179 h 174644"/>
                <a:gd name="connsiteX13" fmla="*/ 785138 w 787841"/>
                <a:gd name="connsiteY13" fmla="*/ 153279 h 174644"/>
                <a:gd name="connsiteX14" fmla="*/ 770321 w 787841"/>
                <a:gd name="connsiteY14" fmla="*/ 161746 h 174644"/>
                <a:gd name="connsiteX15" fmla="*/ 666604 w 787841"/>
                <a:gd name="connsiteY15" fmla="*/ 163863 h 174644"/>
                <a:gd name="connsiteX16" fmla="*/ 495154 w 787841"/>
                <a:gd name="connsiteY16" fmla="*/ 165979 h 174644"/>
                <a:gd name="connsiteX17" fmla="*/ 239038 w 787841"/>
                <a:gd name="connsiteY17" fmla="*/ 165979 h 174644"/>
                <a:gd name="connsiteX18" fmla="*/ 154371 w 787841"/>
                <a:gd name="connsiteY18" fmla="*/ 168096 h 174644"/>
                <a:gd name="connsiteX19" fmla="*/ 1971 w 787841"/>
                <a:gd name="connsiteY19" fmla="*/ 172329 h 174644"/>
                <a:gd name="connsiteX20" fmla="*/ 67588 w 787841"/>
                <a:gd name="connsiteY20" fmla="*/ 127879 h 174644"/>
                <a:gd name="connsiteX21" fmla="*/ 50654 w 787841"/>
                <a:gd name="connsiteY21" fmla="*/ 49563 h 1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7841" h="174644">
                  <a:moveTo>
                    <a:pt x="50654" y="49563"/>
                  </a:moveTo>
                  <a:cubicBezTo>
                    <a:pt x="72879" y="39333"/>
                    <a:pt x="159663" y="62263"/>
                    <a:pt x="200938" y="66496"/>
                  </a:cubicBezTo>
                  <a:cubicBezTo>
                    <a:pt x="242213" y="70729"/>
                    <a:pt x="280312" y="78138"/>
                    <a:pt x="298304" y="74963"/>
                  </a:cubicBezTo>
                  <a:cubicBezTo>
                    <a:pt x="316296" y="71788"/>
                    <a:pt x="309946" y="58029"/>
                    <a:pt x="308888" y="47446"/>
                  </a:cubicBezTo>
                  <a:cubicBezTo>
                    <a:pt x="307830" y="36863"/>
                    <a:pt x="270787" y="18166"/>
                    <a:pt x="291954" y="11463"/>
                  </a:cubicBezTo>
                  <a:cubicBezTo>
                    <a:pt x="313121" y="4760"/>
                    <a:pt x="397082" y="8993"/>
                    <a:pt x="435888" y="7229"/>
                  </a:cubicBezTo>
                  <a:cubicBezTo>
                    <a:pt x="474694" y="5465"/>
                    <a:pt x="515616" y="-2649"/>
                    <a:pt x="524788" y="879"/>
                  </a:cubicBezTo>
                  <a:cubicBezTo>
                    <a:pt x="533960" y="4407"/>
                    <a:pt x="499741" y="18871"/>
                    <a:pt x="490921" y="28396"/>
                  </a:cubicBezTo>
                  <a:cubicBezTo>
                    <a:pt x="482102" y="37921"/>
                    <a:pt x="472224" y="50621"/>
                    <a:pt x="471871" y="58029"/>
                  </a:cubicBezTo>
                  <a:cubicBezTo>
                    <a:pt x="471518" y="65437"/>
                    <a:pt x="469049" y="68613"/>
                    <a:pt x="488804" y="72846"/>
                  </a:cubicBezTo>
                  <a:cubicBezTo>
                    <a:pt x="508560" y="77079"/>
                    <a:pt x="545601" y="83782"/>
                    <a:pt x="590404" y="83429"/>
                  </a:cubicBezTo>
                  <a:cubicBezTo>
                    <a:pt x="635207" y="83076"/>
                    <a:pt x="725165" y="65437"/>
                    <a:pt x="757621" y="70729"/>
                  </a:cubicBezTo>
                  <a:cubicBezTo>
                    <a:pt x="790077" y="76021"/>
                    <a:pt x="780552" y="101421"/>
                    <a:pt x="785138" y="115179"/>
                  </a:cubicBezTo>
                  <a:cubicBezTo>
                    <a:pt x="789724" y="128937"/>
                    <a:pt x="787608" y="145518"/>
                    <a:pt x="785138" y="153279"/>
                  </a:cubicBezTo>
                  <a:cubicBezTo>
                    <a:pt x="782669" y="161040"/>
                    <a:pt x="790077" y="159982"/>
                    <a:pt x="770321" y="161746"/>
                  </a:cubicBezTo>
                  <a:cubicBezTo>
                    <a:pt x="750565" y="163510"/>
                    <a:pt x="666604" y="163863"/>
                    <a:pt x="666604" y="163863"/>
                  </a:cubicBezTo>
                  <a:lnTo>
                    <a:pt x="495154" y="165979"/>
                  </a:lnTo>
                  <a:lnTo>
                    <a:pt x="239038" y="165979"/>
                  </a:lnTo>
                  <a:cubicBezTo>
                    <a:pt x="182241" y="166332"/>
                    <a:pt x="154371" y="168096"/>
                    <a:pt x="154371" y="168096"/>
                  </a:cubicBezTo>
                  <a:cubicBezTo>
                    <a:pt x="114860" y="169154"/>
                    <a:pt x="16435" y="179032"/>
                    <a:pt x="1971" y="172329"/>
                  </a:cubicBezTo>
                  <a:cubicBezTo>
                    <a:pt x="-12493" y="165626"/>
                    <a:pt x="57005" y="144812"/>
                    <a:pt x="67588" y="127879"/>
                  </a:cubicBezTo>
                  <a:cubicBezTo>
                    <a:pt x="78171" y="110946"/>
                    <a:pt x="28429" y="59793"/>
                    <a:pt x="50654" y="495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5C4A04F0-41AF-48C8-9F25-AFF2B49663F5}"/>
                </a:ext>
              </a:extLst>
            </p:cNvPr>
            <p:cNvSpPr/>
            <p:nvPr/>
          </p:nvSpPr>
          <p:spPr>
            <a:xfrm>
              <a:off x="8088571" y="3373714"/>
              <a:ext cx="892454" cy="230885"/>
            </a:xfrm>
            <a:custGeom>
              <a:avLst/>
              <a:gdLst>
                <a:gd name="connsiteX0" fmla="*/ 22496 w 892454"/>
                <a:gd name="connsiteY0" fmla="*/ 118786 h 230885"/>
                <a:gd name="connsiteX1" fmla="*/ 66946 w 892454"/>
                <a:gd name="connsiteY1" fmla="*/ 148419 h 230885"/>
                <a:gd name="connsiteX2" fmla="*/ 37312 w 892454"/>
                <a:gd name="connsiteY2" fmla="*/ 186519 h 230885"/>
                <a:gd name="connsiteX3" fmla="*/ 20379 w 892454"/>
                <a:gd name="connsiteY3" fmla="*/ 211919 h 230885"/>
                <a:gd name="connsiteX4" fmla="*/ 344229 w 892454"/>
                <a:gd name="connsiteY4" fmla="*/ 228853 h 230885"/>
                <a:gd name="connsiteX5" fmla="*/ 701946 w 892454"/>
                <a:gd name="connsiteY5" fmla="*/ 228853 h 230885"/>
                <a:gd name="connsiteX6" fmla="*/ 879746 w 892454"/>
                <a:gd name="connsiteY6" fmla="*/ 226736 h 230885"/>
                <a:gd name="connsiteX7" fmla="*/ 877629 w 892454"/>
                <a:gd name="connsiteY7" fmla="*/ 180169 h 230885"/>
                <a:gd name="connsiteX8" fmla="*/ 873396 w 892454"/>
                <a:gd name="connsiteY8" fmla="*/ 116669 h 230885"/>
                <a:gd name="connsiteX9" fmla="*/ 691362 w 892454"/>
                <a:gd name="connsiteY9" fmla="*/ 110319 h 230885"/>
                <a:gd name="connsiteX10" fmla="*/ 574946 w 892454"/>
                <a:gd name="connsiteY10" fmla="*/ 108203 h 230885"/>
                <a:gd name="connsiteX11" fmla="*/ 564362 w 892454"/>
                <a:gd name="connsiteY11" fmla="*/ 84919 h 230885"/>
                <a:gd name="connsiteX12" fmla="*/ 589762 w 892454"/>
                <a:gd name="connsiteY12" fmla="*/ 59519 h 230885"/>
                <a:gd name="connsiteX13" fmla="*/ 680779 w 892454"/>
                <a:gd name="connsiteY13" fmla="*/ 44703 h 230885"/>
                <a:gd name="connsiteX14" fmla="*/ 661729 w 892454"/>
                <a:gd name="connsiteY14" fmla="*/ 21419 h 230885"/>
                <a:gd name="connsiteX15" fmla="*/ 431012 w 892454"/>
                <a:gd name="connsiteY15" fmla="*/ 253 h 230885"/>
                <a:gd name="connsiteX16" fmla="*/ 223579 w 892454"/>
                <a:gd name="connsiteY16" fmla="*/ 36236 h 230885"/>
                <a:gd name="connsiteX17" fmla="*/ 344229 w 892454"/>
                <a:gd name="connsiteY17" fmla="*/ 57403 h 230885"/>
                <a:gd name="connsiteX18" fmla="*/ 392912 w 892454"/>
                <a:gd name="connsiteY18" fmla="*/ 57403 h 230885"/>
                <a:gd name="connsiteX19" fmla="*/ 392912 w 892454"/>
                <a:gd name="connsiteY19" fmla="*/ 84919 h 230885"/>
                <a:gd name="connsiteX20" fmla="*/ 386562 w 892454"/>
                <a:gd name="connsiteY20" fmla="*/ 101853 h 230885"/>
                <a:gd name="connsiteX21" fmla="*/ 378096 w 892454"/>
                <a:gd name="connsiteY21" fmla="*/ 108203 h 230885"/>
                <a:gd name="connsiteX22" fmla="*/ 251096 w 892454"/>
                <a:gd name="connsiteY22" fmla="*/ 116669 h 230885"/>
                <a:gd name="connsiteX23" fmla="*/ 22496 w 892454"/>
                <a:gd name="connsiteY23" fmla="*/ 118786 h 2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2454" h="230885">
                  <a:moveTo>
                    <a:pt x="22496" y="118786"/>
                  </a:moveTo>
                  <a:cubicBezTo>
                    <a:pt x="43486" y="127958"/>
                    <a:pt x="64477" y="137130"/>
                    <a:pt x="66946" y="148419"/>
                  </a:cubicBezTo>
                  <a:cubicBezTo>
                    <a:pt x="69415" y="159708"/>
                    <a:pt x="45073" y="175936"/>
                    <a:pt x="37312" y="186519"/>
                  </a:cubicBezTo>
                  <a:cubicBezTo>
                    <a:pt x="29551" y="197102"/>
                    <a:pt x="-30774" y="204863"/>
                    <a:pt x="20379" y="211919"/>
                  </a:cubicBezTo>
                  <a:cubicBezTo>
                    <a:pt x="71532" y="218975"/>
                    <a:pt x="230635" y="226031"/>
                    <a:pt x="344229" y="228853"/>
                  </a:cubicBezTo>
                  <a:cubicBezTo>
                    <a:pt x="457823" y="231675"/>
                    <a:pt x="701946" y="228853"/>
                    <a:pt x="701946" y="228853"/>
                  </a:cubicBezTo>
                  <a:cubicBezTo>
                    <a:pt x="791199" y="228500"/>
                    <a:pt x="850466" y="234850"/>
                    <a:pt x="879746" y="226736"/>
                  </a:cubicBezTo>
                  <a:cubicBezTo>
                    <a:pt x="909026" y="218622"/>
                    <a:pt x="878687" y="198513"/>
                    <a:pt x="877629" y="180169"/>
                  </a:cubicBezTo>
                  <a:cubicBezTo>
                    <a:pt x="876571" y="161825"/>
                    <a:pt x="904440" y="128311"/>
                    <a:pt x="873396" y="116669"/>
                  </a:cubicBezTo>
                  <a:cubicBezTo>
                    <a:pt x="842352" y="105027"/>
                    <a:pt x="741104" y="111730"/>
                    <a:pt x="691362" y="110319"/>
                  </a:cubicBezTo>
                  <a:cubicBezTo>
                    <a:pt x="641620" y="108908"/>
                    <a:pt x="596113" y="112436"/>
                    <a:pt x="574946" y="108203"/>
                  </a:cubicBezTo>
                  <a:cubicBezTo>
                    <a:pt x="553779" y="103970"/>
                    <a:pt x="561893" y="93033"/>
                    <a:pt x="564362" y="84919"/>
                  </a:cubicBezTo>
                  <a:cubicBezTo>
                    <a:pt x="566831" y="76805"/>
                    <a:pt x="570359" y="66222"/>
                    <a:pt x="589762" y="59519"/>
                  </a:cubicBezTo>
                  <a:cubicBezTo>
                    <a:pt x="609165" y="52816"/>
                    <a:pt x="668785" y="51053"/>
                    <a:pt x="680779" y="44703"/>
                  </a:cubicBezTo>
                  <a:cubicBezTo>
                    <a:pt x="692774" y="38353"/>
                    <a:pt x="703357" y="28827"/>
                    <a:pt x="661729" y="21419"/>
                  </a:cubicBezTo>
                  <a:cubicBezTo>
                    <a:pt x="620101" y="14011"/>
                    <a:pt x="504037" y="-2217"/>
                    <a:pt x="431012" y="253"/>
                  </a:cubicBezTo>
                  <a:cubicBezTo>
                    <a:pt x="357987" y="2722"/>
                    <a:pt x="238043" y="26711"/>
                    <a:pt x="223579" y="36236"/>
                  </a:cubicBezTo>
                  <a:cubicBezTo>
                    <a:pt x="209115" y="45761"/>
                    <a:pt x="316007" y="53875"/>
                    <a:pt x="344229" y="57403"/>
                  </a:cubicBezTo>
                  <a:cubicBezTo>
                    <a:pt x="372451" y="60931"/>
                    <a:pt x="384798" y="52817"/>
                    <a:pt x="392912" y="57403"/>
                  </a:cubicBezTo>
                  <a:cubicBezTo>
                    <a:pt x="401026" y="61989"/>
                    <a:pt x="393970" y="77511"/>
                    <a:pt x="392912" y="84919"/>
                  </a:cubicBezTo>
                  <a:cubicBezTo>
                    <a:pt x="391854" y="92327"/>
                    <a:pt x="389031" y="97972"/>
                    <a:pt x="386562" y="101853"/>
                  </a:cubicBezTo>
                  <a:cubicBezTo>
                    <a:pt x="384093" y="105734"/>
                    <a:pt x="400674" y="105734"/>
                    <a:pt x="378096" y="108203"/>
                  </a:cubicBezTo>
                  <a:cubicBezTo>
                    <a:pt x="355518" y="110672"/>
                    <a:pt x="251096" y="116669"/>
                    <a:pt x="251096" y="116669"/>
                  </a:cubicBezTo>
                  <a:lnTo>
                    <a:pt x="22496" y="1187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8301EAA5-E90A-40D0-8E7D-390E68019848}"/>
                </a:ext>
              </a:extLst>
            </p:cNvPr>
            <p:cNvSpPr/>
            <p:nvPr/>
          </p:nvSpPr>
          <p:spPr>
            <a:xfrm>
              <a:off x="7870358" y="3553413"/>
              <a:ext cx="846936" cy="656099"/>
            </a:xfrm>
            <a:custGeom>
              <a:avLst/>
              <a:gdLst>
                <a:gd name="connsiteX0" fmla="*/ 551859 w 846936"/>
                <a:gd name="connsiteY0" fmla="*/ 4704 h 656099"/>
                <a:gd name="connsiteX1" fmla="*/ 617475 w 846936"/>
                <a:gd name="connsiteY1" fmla="*/ 74554 h 656099"/>
                <a:gd name="connsiteX2" fmla="*/ 611125 w 846936"/>
                <a:gd name="connsiteY2" fmla="*/ 95720 h 656099"/>
                <a:gd name="connsiteX3" fmla="*/ 583609 w 846936"/>
                <a:gd name="connsiteY3" fmla="*/ 106304 h 656099"/>
                <a:gd name="connsiteX4" fmla="*/ 253409 w 846936"/>
                <a:gd name="connsiteY4" fmla="*/ 104187 h 656099"/>
                <a:gd name="connsiteX5" fmla="*/ 141225 w 846936"/>
                <a:gd name="connsiteY5" fmla="*/ 106304 h 656099"/>
                <a:gd name="connsiteX6" fmla="*/ 170859 w 846936"/>
                <a:gd name="connsiteY6" fmla="*/ 150754 h 656099"/>
                <a:gd name="connsiteX7" fmla="*/ 247059 w 846936"/>
                <a:gd name="connsiteY7" fmla="*/ 176154 h 656099"/>
                <a:gd name="connsiteX8" fmla="*/ 213192 w 846936"/>
                <a:gd name="connsiteY8" fmla="*/ 184620 h 656099"/>
                <a:gd name="connsiteX9" fmla="*/ 12109 w 846936"/>
                <a:gd name="connsiteY9" fmla="*/ 199437 h 656099"/>
                <a:gd name="connsiteX10" fmla="*/ 613242 w 846936"/>
                <a:gd name="connsiteY10" fmla="*/ 218487 h 656099"/>
                <a:gd name="connsiteX11" fmla="*/ 585725 w 846936"/>
                <a:gd name="connsiteY11" fmla="*/ 258704 h 656099"/>
                <a:gd name="connsiteX12" fmla="*/ 573025 w 846936"/>
                <a:gd name="connsiteY12" fmla="*/ 275637 h 656099"/>
                <a:gd name="connsiteX13" fmla="*/ 204725 w 846936"/>
                <a:gd name="connsiteY13" fmla="*/ 292570 h 656099"/>
                <a:gd name="connsiteX14" fmla="*/ 219542 w 846936"/>
                <a:gd name="connsiteY14" fmla="*/ 307387 h 656099"/>
                <a:gd name="connsiteX15" fmla="*/ 234359 w 846936"/>
                <a:gd name="connsiteY15" fmla="*/ 351837 h 656099"/>
                <a:gd name="connsiteX16" fmla="*/ 228009 w 846936"/>
                <a:gd name="connsiteY16" fmla="*/ 387820 h 656099"/>
                <a:gd name="connsiteX17" fmla="*/ 416392 w 846936"/>
                <a:gd name="connsiteY17" fmla="*/ 387820 h 656099"/>
                <a:gd name="connsiteX18" fmla="*/ 566675 w 846936"/>
                <a:gd name="connsiteY18" fmla="*/ 398404 h 656099"/>
                <a:gd name="connsiteX19" fmla="*/ 581492 w 846936"/>
                <a:gd name="connsiteY19" fmla="*/ 434387 h 656099"/>
                <a:gd name="connsiteX20" fmla="*/ 589959 w 846936"/>
                <a:gd name="connsiteY20" fmla="*/ 464020 h 656099"/>
                <a:gd name="connsiteX21" fmla="*/ 587842 w 846936"/>
                <a:gd name="connsiteY21" fmla="*/ 468254 h 656099"/>
                <a:gd name="connsiteX22" fmla="*/ 403692 w 846936"/>
                <a:gd name="connsiteY22" fmla="*/ 478837 h 656099"/>
                <a:gd name="connsiteX23" fmla="*/ 496825 w 846936"/>
                <a:gd name="connsiteY23" fmla="*/ 468254 h 656099"/>
                <a:gd name="connsiteX24" fmla="*/ 587842 w 846936"/>
                <a:gd name="connsiteY24" fmla="*/ 502120 h 656099"/>
                <a:gd name="connsiteX25" fmla="*/ 471425 w 846936"/>
                <a:gd name="connsiteY25" fmla="*/ 504237 h 656099"/>
                <a:gd name="connsiteX26" fmla="*/ 437559 w 846936"/>
                <a:gd name="connsiteY26" fmla="*/ 502120 h 656099"/>
                <a:gd name="connsiteX27" fmla="*/ 488359 w 846936"/>
                <a:gd name="connsiteY27" fmla="*/ 569854 h 656099"/>
                <a:gd name="connsiteX28" fmla="*/ 513759 w 846936"/>
                <a:gd name="connsiteY28" fmla="*/ 622770 h 656099"/>
                <a:gd name="connsiteX29" fmla="*/ 630175 w 846936"/>
                <a:gd name="connsiteY29" fmla="*/ 624887 h 656099"/>
                <a:gd name="connsiteX30" fmla="*/ 738125 w 846936"/>
                <a:gd name="connsiteY30" fmla="*/ 646054 h 656099"/>
                <a:gd name="connsiteX31" fmla="*/ 791042 w 846936"/>
                <a:gd name="connsiteY31" fmla="*/ 650287 h 656099"/>
                <a:gd name="connsiteX32" fmla="*/ 788925 w 846936"/>
                <a:gd name="connsiteY32" fmla="*/ 565620 h 656099"/>
                <a:gd name="connsiteX33" fmla="*/ 771992 w 846936"/>
                <a:gd name="connsiteY33" fmla="*/ 542337 h 656099"/>
                <a:gd name="connsiteX34" fmla="*/ 791042 w 846936"/>
                <a:gd name="connsiteY34" fmla="*/ 495770 h 656099"/>
                <a:gd name="connsiteX35" fmla="*/ 776225 w 846936"/>
                <a:gd name="connsiteY35" fmla="*/ 447087 h 656099"/>
                <a:gd name="connsiteX36" fmla="*/ 846075 w 846936"/>
                <a:gd name="connsiteY36" fmla="*/ 406870 h 656099"/>
                <a:gd name="connsiteX37" fmla="*/ 812209 w 846936"/>
                <a:gd name="connsiteY37" fmla="*/ 356070 h 656099"/>
                <a:gd name="connsiteX38" fmla="*/ 767759 w 846936"/>
                <a:gd name="connsiteY38" fmla="*/ 290454 h 656099"/>
                <a:gd name="connsiteX39" fmla="*/ 786809 w 846936"/>
                <a:gd name="connsiteY39" fmla="*/ 199437 h 656099"/>
                <a:gd name="connsiteX40" fmla="*/ 793159 w 846936"/>
                <a:gd name="connsiteY40" fmla="*/ 146520 h 656099"/>
                <a:gd name="connsiteX41" fmla="*/ 778342 w 846936"/>
                <a:gd name="connsiteY41" fmla="*/ 99954 h 656099"/>
                <a:gd name="connsiteX42" fmla="*/ 769875 w 846936"/>
                <a:gd name="connsiteY42" fmla="*/ 74554 h 656099"/>
                <a:gd name="connsiteX43" fmla="*/ 827025 w 846936"/>
                <a:gd name="connsiteY43" fmla="*/ 15287 h 656099"/>
                <a:gd name="connsiteX44" fmla="*/ 551859 w 846936"/>
                <a:gd name="connsiteY44" fmla="*/ 4704 h 6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936" h="656099">
                  <a:moveTo>
                    <a:pt x="551859" y="4704"/>
                  </a:moveTo>
                  <a:cubicBezTo>
                    <a:pt x="516934" y="14582"/>
                    <a:pt x="607597" y="59385"/>
                    <a:pt x="617475" y="74554"/>
                  </a:cubicBezTo>
                  <a:cubicBezTo>
                    <a:pt x="627353" y="89723"/>
                    <a:pt x="616769" y="90428"/>
                    <a:pt x="611125" y="95720"/>
                  </a:cubicBezTo>
                  <a:cubicBezTo>
                    <a:pt x="605481" y="101012"/>
                    <a:pt x="643228" y="104893"/>
                    <a:pt x="583609" y="106304"/>
                  </a:cubicBezTo>
                  <a:cubicBezTo>
                    <a:pt x="523990" y="107715"/>
                    <a:pt x="327140" y="104187"/>
                    <a:pt x="253409" y="104187"/>
                  </a:cubicBezTo>
                  <a:cubicBezTo>
                    <a:pt x="179678" y="104187"/>
                    <a:pt x="154983" y="98543"/>
                    <a:pt x="141225" y="106304"/>
                  </a:cubicBezTo>
                  <a:cubicBezTo>
                    <a:pt x="127467" y="114065"/>
                    <a:pt x="153220" y="139112"/>
                    <a:pt x="170859" y="150754"/>
                  </a:cubicBezTo>
                  <a:cubicBezTo>
                    <a:pt x="188498" y="162396"/>
                    <a:pt x="240004" y="170510"/>
                    <a:pt x="247059" y="176154"/>
                  </a:cubicBezTo>
                  <a:cubicBezTo>
                    <a:pt x="254114" y="181798"/>
                    <a:pt x="252350" y="180740"/>
                    <a:pt x="213192" y="184620"/>
                  </a:cubicBezTo>
                  <a:cubicBezTo>
                    <a:pt x="174034" y="188500"/>
                    <a:pt x="-54566" y="193793"/>
                    <a:pt x="12109" y="199437"/>
                  </a:cubicBezTo>
                  <a:cubicBezTo>
                    <a:pt x="78784" y="205081"/>
                    <a:pt x="517639" y="208609"/>
                    <a:pt x="613242" y="218487"/>
                  </a:cubicBezTo>
                  <a:cubicBezTo>
                    <a:pt x="708845" y="228365"/>
                    <a:pt x="592428" y="249179"/>
                    <a:pt x="585725" y="258704"/>
                  </a:cubicBezTo>
                  <a:cubicBezTo>
                    <a:pt x="579022" y="268229"/>
                    <a:pt x="636525" y="269993"/>
                    <a:pt x="573025" y="275637"/>
                  </a:cubicBezTo>
                  <a:cubicBezTo>
                    <a:pt x="509525" y="281281"/>
                    <a:pt x="263639" y="287278"/>
                    <a:pt x="204725" y="292570"/>
                  </a:cubicBezTo>
                  <a:cubicBezTo>
                    <a:pt x="145811" y="297862"/>
                    <a:pt x="214603" y="297509"/>
                    <a:pt x="219542" y="307387"/>
                  </a:cubicBezTo>
                  <a:cubicBezTo>
                    <a:pt x="224481" y="317265"/>
                    <a:pt x="232948" y="338432"/>
                    <a:pt x="234359" y="351837"/>
                  </a:cubicBezTo>
                  <a:cubicBezTo>
                    <a:pt x="235770" y="365242"/>
                    <a:pt x="197670" y="381823"/>
                    <a:pt x="228009" y="387820"/>
                  </a:cubicBezTo>
                  <a:cubicBezTo>
                    <a:pt x="258348" y="393817"/>
                    <a:pt x="359948" y="386056"/>
                    <a:pt x="416392" y="387820"/>
                  </a:cubicBezTo>
                  <a:cubicBezTo>
                    <a:pt x="472836" y="389584"/>
                    <a:pt x="539158" y="390643"/>
                    <a:pt x="566675" y="398404"/>
                  </a:cubicBezTo>
                  <a:cubicBezTo>
                    <a:pt x="594192" y="406165"/>
                    <a:pt x="577611" y="423451"/>
                    <a:pt x="581492" y="434387"/>
                  </a:cubicBezTo>
                  <a:cubicBezTo>
                    <a:pt x="585373" y="445323"/>
                    <a:pt x="589959" y="464020"/>
                    <a:pt x="589959" y="464020"/>
                  </a:cubicBezTo>
                  <a:cubicBezTo>
                    <a:pt x="591017" y="469664"/>
                    <a:pt x="618886" y="465785"/>
                    <a:pt x="587842" y="468254"/>
                  </a:cubicBezTo>
                  <a:cubicBezTo>
                    <a:pt x="556798" y="470723"/>
                    <a:pt x="418861" y="478837"/>
                    <a:pt x="403692" y="478837"/>
                  </a:cubicBezTo>
                  <a:cubicBezTo>
                    <a:pt x="388523" y="478837"/>
                    <a:pt x="466133" y="464373"/>
                    <a:pt x="496825" y="468254"/>
                  </a:cubicBezTo>
                  <a:cubicBezTo>
                    <a:pt x="527517" y="472135"/>
                    <a:pt x="592075" y="496123"/>
                    <a:pt x="587842" y="502120"/>
                  </a:cubicBezTo>
                  <a:cubicBezTo>
                    <a:pt x="583609" y="508117"/>
                    <a:pt x="496472" y="504237"/>
                    <a:pt x="471425" y="504237"/>
                  </a:cubicBezTo>
                  <a:cubicBezTo>
                    <a:pt x="446378" y="504237"/>
                    <a:pt x="434737" y="491184"/>
                    <a:pt x="437559" y="502120"/>
                  </a:cubicBezTo>
                  <a:cubicBezTo>
                    <a:pt x="440381" y="513056"/>
                    <a:pt x="475659" y="549746"/>
                    <a:pt x="488359" y="569854"/>
                  </a:cubicBezTo>
                  <a:cubicBezTo>
                    <a:pt x="501059" y="589962"/>
                    <a:pt x="490123" y="613598"/>
                    <a:pt x="513759" y="622770"/>
                  </a:cubicBezTo>
                  <a:cubicBezTo>
                    <a:pt x="537395" y="631942"/>
                    <a:pt x="592781" y="621006"/>
                    <a:pt x="630175" y="624887"/>
                  </a:cubicBezTo>
                  <a:cubicBezTo>
                    <a:pt x="667569" y="628768"/>
                    <a:pt x="711314" y="641821"/>
                    <a:pt x="738125" y="646054"/>
                  </a:cubicBezTo>
                  <a:cubicBezTo>
                    <a:pt x="764936" y="650287"/>
                    <a:pt x="782575" y="663693"/>
                    <a:pt x="791042" y="650287"/>
                  </a:cubicBezTo>
                  <a:cubicBezTo>
                    <a:pt x="799509" y="636881"/>
                    <a:pt x="792100" y="583612"/>
                    <a:pt x="788925" y="565620"/>
                  </a:cubicBezTo>
                  <a:cubicBezTo>
                    <a:pt x="785750" y="547628"/>
                    <a:pt x="771639" y="553979"/>
                    <a:pt x="771992" y="542337"/>
                  </a:cubicBezTo>
                  <a:cubicBezTo>
                    <a:pt x="772345" y="530695"/>
                    <a:pt x="790337" y="511645"/>
                    <a:pt x="791042" y="495770"/>
                  </a:cubicBezTo>
                  <a:cubicBezTo>
                    <a:pt x="791748" y="479895"/>
                    <a:pt x="767053" y="461904"/>
                    <a:pt x="776225" y="447087"/>
                  </a:cubicBezTo>
                  <a:cubicBezTo>
                    <a:pt x="785397" y="432270"/>
                    <a:pt x="840078" y="422039"/>
                    <a:pt x="846075" y="406870"/>
                  </a:cubicBezTo>
                  <a:cubicBezTo>
                    <a:pt x="852072" y="391701"/>
                    <a:pt x="825262" y="375473"/>
                    <a:pt x="812209" y="356070"/>
                  </a:cubicBezTo>
                  <a:cubicBezTo>
                    <a:pt x="799156" y="336667"/>
                    <a:pt x="771992" y="316560"/>
                    <a:pt x="767759" y="290454"/>
                  </a:cubicBezTo>
                  <a:cubicBezTo>
                    <a:pt x="763526" y="264348"/>
                    <a:pt x="782576" y="223426"/>
                    <a:pt x="786809" y="199437"/>
                  </a:cubicBezTo>
                  <a:cubicBezTo>
                    <a:pt x="791042" y="175448"/>
                    <a:pt x="794570" y="163100"/>
                    <a:pt x="793159" y="146520"/>
                  </a:cubicBezTo>
                  <a:cubicBezTo>
                    <a:pt x="791748" y="129940"/>
                    <a:pt x="782223" y="111948"/>
                    <a:pt x="778342" y="99954"/>
                  </a:cubicBezTo>
                  <a:cubicBezTo>
                    <a:pt x="774461" y="87960"/>
                    <a:pt x="761761" y="88665"/>
                    <a:pt x="769875" y="74554"/>
                  </a:cubicBezTo>
                  <a:cubicBezTo>
                    <a:pt x="777989" y="60443"/>
                    <a:pt x="862656" y="29045"/>
                    <a:pt x="827025" y="15287"/>
                  </a:cubicBezTo>
                  <a:cubicBezTo>
                    <a:pt x="791395" y="1529"/>
                    <a:pt x="586784" y="-5174"/>
                    <a:pt x="551859" y="47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A8DFCC27-AE9B-481D-932E-0D8DC034AA6B}"/>
                </a:ext>
              </a:extLst>
            </p:cNvPr>
            <p:cNvSpPr/>
            <p:nvPr/>
          </p:nvSpPr>
          <p:spPr>
            <a:xfrm>
              <a:off x="8791967" y="3497809"/>
              <a:ext cx="371089" cy="456191"/>
            </a:xfrm>
            <a:custGeom>
              <a:avLst/>
              <a:gdLst>
                <a:gd name="connsiteX0" fmla="*/ 174233 w 371089"/>
                <a:gd name="connsiteY0" fmla="*/ 1041 h 456191"/>
                <a:gd name="connsiteX1" fmla="*/ 189050 w 371089"/>
                <a:gd name="connsiteY1" fmla="*/ 104758 h 456191"/>
                <a:gd name="connsiteX2" fmla="*/ 201750 w 371089"/>
                <a:gd name="connsiteY2" fmla="*/ 142858 h 456191"/>
                <a:gd name="connsiteX3" fmla="*/ 301233 w 371089"/>
                <a:gd name="connsiteY3" fmla="*/ 142858 h 456191"/>
                <a:gd name="connsiteX4" fmla="*/ 371083 w 371089"/>
                <a:gd name="connsiteY4" fmla="*/ 144974 h 456191"/>
                <a:gd name="connsiteX5" fmla="*/ 305466 w 371089"/>
                <a:gd name="connsiteY5" fmla="*/ 153441 h 456191"/>
                <a:gd name="connsiteX6" fmla="*/ 328750 w 371089"/>
                <a:gd name="connsiteY6" fmla="*/ 193658 h 456191"/>
                <a:gd name="connsiteX7" fmla="*/ 313933 w 371089"/>
                <a:gd name="connsiteY7" fmla="*/ 233874 h 456191"/>
                <a:gd name="connsiteX8" fmla="*/ 307583 w 371089"/>
                <a:gd name="connsiteY8" fmla="*/ 269858 h 456191"/>
                <a:gd name="connsiteX9" fmla="*/ 216566 w 371089"/>
                <a:gd name="connsiteY9" fmla="*/ 274091 h 456191"/>
                <a:gd name="connsiteX10" fmla="*/ 208100 w 371089"/>
                <a:gd name="connsiteY10" fmla="*/ 341824 h 456191"/>
                <a:gd name="connsiteX11" fmla="*/ 197516 w 371089"/>
                <a:gd name="connsiteY11" fmla="*/ 437074 h 456191"/>
                <a:gd name="connsiteX12" fmla="*/ 127666 w 371089"/>
                <a:gd name="connsiteY12" fmla="*/ 456124 h 456191"/>
                <a:gd name="connsiteX13" fmla="*/ 108616 w 371089"/>
                <a:gd name="connsiteY13" fmla="*/ 434958 h 456191"/>
                <a:gd name="connsiteX14" fmla="*/ 40883 w 371089"/>
                <a:gd name="connsiteY14" fmla="*/ 443424 h 456191"/>
                <a:gd name="connsiteX15" fmla="*/ 36650 w 371089"/>
                <a:gd name="connsiteY15" fmla="*/ 443424 h 456191"/>
                <a:gd name="connsiteX16" fmla="*/ 666 w 371089"/>
                <a:gd name="connsiteY16" fmla="*/ 358758 h 456191"/>
                <a:gd name="connsiteX17" fmla="*/ 15483 w 371089"/>
                <a:gd name="connsiteY17" fmla="*/ 322774 h 456191"/>
                <a:gd name="connsiteX18" fmla="*/ 43000 w 371089"/>
                <a:gd name="connsiteY18" fmla="*/ 271974 h 456191"/>
                <a:gd name="connsiteX19" fmla="*/ 9133 w 371089"/>
                <a:gd name="connsiteY19" fmla="*/ 244458 h 456191"/>
                <a:gd name="connsiteX20" fmla="*/ 32416 w 371089"/>
                <a:gd name="connsiteY20" fmla="*/ 197891 h 456191"/>
                <a:gd name="connsiteX21" fmla="*/ 47233 w 371089"/>
                <a:gd name="connsiteY21" fmla="*/ 159791 h 456191"/>
                <a:gd name="connsiteX22" fmla="*/ 26066 w 371089"/>
                <a:gd name="connsiteY22" fmla="*/ 123808 h 456191"/>
                <a:gd name="connsiteX23" fmla="*/ 15483 w 371089"/>
                <a:gd name="connsiteY23" fmla="*/ 56074 h 456191"/>
                <a:gd name="connsiteX24" fmla="*/ 174233 w 371089"/>
                <a:gd name="connsiteY24" fmla="*/ 1041 h 45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1089" h="456191">
                  <a:moveTo>
                    <a:pt x="174233" y="1041"/>
                  </a:moveTo>
                  <a:cubicBezTo>
                    <a:pt x="203161" y="9155"/>
                    <a:pt x="184464" y="81122"/>
                    <a:pt x="189050" y="104758"/>
                  </a:cubicBezTo>
                  <a:cubicBezTo>
                    <a:pt x="193636" y="128394"/>
                    <a:pt x="183053" y="136508"/>
                    <a:pt x="201750" y="142858"/>
                  </a:cubicBezTo>
                  <a:cubicBezTo>
                    <a:pt x="220447" y="149208"/>
                    <a:pt x="273011" y="142505"/>
                    <a:pt x="301233" y="142858"/>
                  </a:cubicBezTo>
                  <a:cubicBezTo>
                    <a:pt x="329455" y="143211"/>
                    <a:pt x="370377" y="143210"/>
                    <a:pt x="371083" y="144974"/>
                  </a:cubicBezTo>
                  <a:cubicBezTo>
                    <a:pt x="371789" y="146738"/>
                    <a:pt x="312521" y="145327"/>
                    <a:pt x="305466" y="153441"/>
                  </a:cubicBezTo>
                  <a:cubicBezTo>
                    <a:pt x="298411" y="161555"/>
                    <a:pt x="327339" y="180253"/>
                    <a:pt x="328750" y="193658"/>
                  </a:cubicBezTo>
                  <a:cubicBezTo>
                    <a:pt x="330161" y="207063"/>
                    <a:pt x="317461" y="221174"/>
                    <a:pt x="313933" y="233874"/>
                  </a:cubicBezTo>
                  <a:cubicBezTo>
                    <a:pt x="310405" y="246574"/>
                    <a:pt x="323811" y="263155"/>
                    <a:pt x="307583" y="269858"/>
                  </a:cubicBezTo>
                  <a:cubicBezTo>
                    <a:pt x="291355" y="276561"/>
                    <a:pt x="233147" y="262097"/>
                    <a:pt x="216566" y="274091"/>
                  </a:cubicBezTo>
                  <a:cubicBezTo>
                    <a:pt x="199985" y="286085"/>
                    <a:pt x="211275" y="314660"/>
                    <a:pt x="208100" y="341824"/>
                  </a:cubicBezTo>
                  <a:cubicBezTo>
                    <a:pt x="204925" y="368988"/>
                    <a:pt x="210922" y="418024"/>
                    <a:pt x="197516" y="437074"/>
                  </a:cubicBezTo>
                  <a:cubicBezTo>
                    <a:pt x="184110" y="456124"/>
                    <a:pt x="142483" y="456477"/>
                    <a:pt x="127666" y="456124"/>
                  </a:cubicBezTo>
                  <a:cubicBezTo>
                    <a:pt x="112849" y="455771"/>
                    <a:pt x="123080" y="437075"/>
                    <a:pt x="108616" y="434958"/>
                  </a:cubicBezTo>
                  <a:cubicBezTo>
                    <a:pt x="94152" y="432841"/>
                    <a:pt x="40883" y="443424"/>
                    <a:pt x="40883" y="443424"/>
                  </a:cubicBezTo>
                  <a:cubicBezTo>
                    <a:pt x="28889" y="444835"/>
                    <a:pt x="43353" y="457535"/>
                    <a:pt x="36650" y="443424"/>
                  </a:cubicBezTo>
                  <a:cubicBezTo>
                    <a:pt x="29947" y="429313"/>
                    <a:pt x="4194" y="378866"/>
                    <a:pt x="666" y="358758"/>
                  </a:cubicBezTo>
                  <a:cubicBezTo>
                    <a:pt x="-2862" y="338650"/>
                    <a:pt x="8427" y="337238"/>
                    <a:pt x="15483" y="322774"/>
                  </a:cubicBezTo>
                  <a:cubicBezTo>
                    <a:pt x="22539" y="308310"/>
                    <a:pt x="44058" y="285027"/>
                    <a:pt x="43000" y="271974"/>
                  </a:cubicBezTo>
                  <a:cubicBezTo>
                    <a:pt x="41942" y="258921"/>
                    <a:pt x="10897" y="256805"/>
                    <a:pt x="9133" y="244458"/>
                  </a:cubicBezTo>
                  <a:cubicBezTo>
                    <a:pt x="7369" y="232111"/>
                    <a:pt x="26066" y="212002"/>
                    <a:pt x="32416" y="197891"/>
                  </a:cubicBezTo>
                  <a:cubicBezTo>
                    <a:pt x="38766" y="183780"/>
                    <a:pt x="48291" y="172138"/>
                    <a:pt x="47233" y="159791"/>
                  </a:cubicBezTo>
                  <a:cubicBezTo>
                    <a:pt x="46175" y="147444"/>
                    <a:pt x="31358" y="141094"/>
                    <a:pt x="26066" y="123808"/>
                  </a:cubicBezTo>
                  <a:cubicBezTo>
                    <a:pt x="20774" y="106522"/>
                    <a:pt x="-1803" y="77946"/>
                    <a:pt x="15483" y="56074"/>
                  </a:cubicBezTo>
                  <a:cubicBezTo>
                    <a:pt x="32769" y="34202"/>
                    <a:pt x="145305" y="-7073"/>
                    <a:pt x="174233" y="10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A6B5DAF8-5A6C-4819-B6EE-19B02787CE32}"/>
                </a:ext>
              </a:extLst>
            </p:cNvPr>
            <p:cNvSpPr/>
            <p:nvPr/>
          </p:nvSpPr>
          <p:spPr>
            <a:xfrm>
              <a:off x="8569451" y="3623733"/>
              <a:ext cx="375871" cy="155365"/>
            </a:xfrm>
            <a:custGeom>
              <a:avLst/>
              <a:gdLst>
                <a:gd name="connsiteX0" fmla="*/ 7282 w 375871"/>
                <a:gd name="connsiteY0" fmla="*/ 29634 h 155365"/>
                <a:gd name="connsiteX1" fmla="*/ 172382 w 375871"/>
                <a:gd name="connsiteY1" fmla="*/ 44450 h 155365"/>
                <a:gd name="connsiteX2" fmla="*/ 233766 w 375871"/>
                <a:gd name="connsiteY2" fmla="*/ 31750 h 155365"/>
                <a:gd name="connsiteX3" fmla="*/ 250699 w 375871"/>
                <a:gd name="connsiteY3" fmla="*/ 0 h 155365"/>
                <a:gd name="connsiteX4" fmla="*/ 373466 w 375871"/>
                <a:gd name="connsiteY4" fmla="*/ 31750 h 155365"/>
                <a:gd name="connsiteX5" fmla="*/ 331132 w 375871"/>
                <a:gd name="connsiteY5" fmla="*/ 86784 h 155365"/>
                <a:gd name="connsiteX6" fmla="*/ 318432 w 375871"/>
                <a:gd name="connsiteY6" fmla="*/ 131234 h 155365"/>
                <a:gd name="connsiteX7" fmla="*/ 286682 w 375871"/>
                <a:gd name="connsiteY7" fmla="*/ 154517 h 155365"/>
                <a:gd name="connsiteX8" fmla="*/ 206249 w 375871"/>
                <a:gd name="connsiteY8" fmla="*/ 150284 h 155365"/>
                <a:gd name="connsiteX9" fmla="*/ 77132 w 375871"/>
                <a:gd name="connsiteY9" fmla="*/ 150284 h 155365"/>
                <a:gd name="connsiteX10" fmla="*/ 32682 w 375871"/>
                <a:gd name="connsiteY10" fmla="*/ 127000 h 155365"/>
                <a:gd name="connsiteX11" fmla="*/ 7282 w 375871"/>
                <a:gd name="connsiteY11" fmla="*/ 29634 h 1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871" h="155365">
                  <a:moveTo>
                    <a:pt x="7282" y="29634"/>
                  </a:moveTo>
                  <a:cubicBezTo>
                    <a:pt x="30565" y="15876"/>
                    <a:pt x="134635" y="44097"/>
                    <a:pt x="172382" y="44450"/>
                  </a:cubicBezTo>
                  <a:cubicBezTo>
                    <a:pt x="210129" y="44803"/>
                    <a:pt x="220713" y="39158"/>
                    <a:pt x="233766" y="31750"/>
                  </a:cubicBezTo>
                  <a:cubicBezTo>
                    <a:pt x="246819" y="24342"/>
                    <a:pt x="227416" y="0"/>
                    <a:pt x="250699" y="0"/>
                  </a:cubicBezTo>
                  <a:cubicBezTo>
                    <a:pt x="273982" y="0"/>
                    <a:pt x="360061" y="17286"/>
                    <a:pt x="373466" y="31750"/>
                  </a:cubicBezTo>
                  <a:cubicBezTo>
                    <a:pt x="386871" y="46214"/>
                    <a:pt x="340304" y="70203"/>
                    <a:pt x="331132" y="86784"/>
                  </a:cubicBezTo>
                  <a:cubicBezTo>
                    <a:pt x="321960" y="103365"/>
                    <a:pt x="325840" y="119945"/>
                    <a:pt x="318432" y="131234"/>
                  </a:cubicBezTo>
                  <a:cubicBezTo>
                    <a:pt x="311024" y="142523"/>
                    <a:pt x="305379" y="151342"/>
                    <a:pt x="286682" y="154517"/>
                  </a:cubicBezTo>
                  <a:cubicBezTo>
                    <a:pt x="267985" y="157692"/>
                    <a:pt x="241174" y="150989"/>
                    <a:pt x="206249" y="150284"/>
                  </a:cubicBezTo>
                  <a:cubicBezTo>
                    <a:pt x="171324" y="149579"/>
                    <a:pt x="106060" y="154165"/>
                    <a:pt x="77132" y="150284"/>
                  </a:cubicBezTo>
                  <a:cubicBezTo>
                    <a:pt x="48204" y="146403"/>
                    <a:pt x="42207" y="145344"/>
                    <a:pt x="32682" y="127000"/>
                  </a:cubicBezTo>
                  <a:cubicBezTo>
                    <a:pt x="23157" y="108656"/>
                    <a:pt x="-16001" y="43392"/>
                    <a:pt x="7282" y="2963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42BA59A6-B910-490F-9A7B-2E4C6501D5BA}"/>
                </a:ext>
              </a:extLst>
            </p:cNvPr>
            <p:cNvSpPr/>
            <p:nvPr/>
          </p:nvSpPr>
          <p:spPr>
            <a:xfrm>
              <a:off x="8599781" y="3617383"/>
              <a:ext cx="219937" cy="53314"/>
            </a:xfrm>
            <a:custGeom>
              <a:avLst/>
              <a:gdLst>
                <a:gd name="connsiteX0" fmla="*/ 2352 w 219937"/>
                <a:gd name="connsiteY0" fmla="*/ 0 h 53314"/>
                <a:gd name="connsiteX1" fmla="*/ 110302 w 219937"/>
                <a:gd name="connsiteY1" fmla="*/ 48684 h 53314"/>
                <a:gd name="connsiteX2" fmla="*/ 218252 w 219937"/>
                <a:gd name="connsiteY2" fmla="*/ 48684 h 53314"/>
                <a:gd name="connsiteX3" fmla="*/ 2352 w 219937"/>
                <a:gd name="connsiteY3" fmla="*/ 0 h 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37" h="53314">
                  <a:moveTo>
                    <a:pt x="2352" y="0"/>
                  </a:moveTo>
                  <a:cubicBezTo>
                    <a:pt x="-15640" y="0"/>
                    <a:pt x="74319" y="40570"/>
                    <a:pt x="110302" y="48684"/>
                  </a:cubicBezTo>
                  <a:cubicBezTo>
                    <a:pt x="146285" y="56798"/>
                    <a:pt x="233069" y="52565"/>
                    <a:pt x="218252" y="48684"/>
                  </a:cubicBezTo>
                  <a:cubicBezTo>
                    <a:pt x="203435" y="44803"/>
                    <a:pt x="20344" y="0"/>
                    <a:pt x="235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A939FE18-B55F-4D8A-9A38-6DAC36C0F624}"/>
                </a:ext>
              </a:extLst>
            </p:cNvPr>
            <p:cNvSpPr/>
            <p:nvPr/>
          </p:nvSpPr>
          <p:spPr>
            <a:xfrm>
              <a:off x="8589855" y="3826488"/>
              <a:ext cx="418814" cy="136302"/>
            </a:xfrm>
            <a:custGeom>
              <a:avLst/>
              <a:gdLst>
                <a:gd name="connsiteX0" fmla="*/ 10162 w 418814"/>
                <a:gd name="connsiteY0" fmla="*/ 2562 h 136302"/>
                <a:gd name="connsiteX1" fmla="*/ 202778 w 418814"/>
                <a:gd name="connsiteY1" fmla="*/ 21612 h 136302"/>
                <a:gd name="connsiteX2" fmla="*/ 291678 w 418814"/>
                <a:gd name="connsiteY2" fmla="*/ 6795 h 136302"/>
                <a:gd name="connsiteX3" fmla="*/ 401745 w 418814"/>
                <a:gd name="connsiteY3" fmla="*/ 51245 h 136302"/>
                <a:gd name="connsiteX4" fmla="*/ 412328 w 418814"/>
                <a:gd name="connsiteY4" fmla="*/ 125329 h 136302"/>
                <a:gd name="connsiteX5" fmla="*/ 340362 w 418814"/>
                <a:gd name="connsiteY5" fmla="*/ 133795 h 136302"/>
                <a:gd name="connsiteX6" fmla="*/ 306495 w 418814"/>
                <a:gd name="connsiteY6" fmla="*/ 104162 h 136302"/>
                <a:gd name="connsiteX7" fmla="*/ 253578 w 418814"/>
                <a:gd name="connsiteY7" fmla="*/ 108395 h 136302"/>
                <a:gd name="connsiteX8" fmla="*/ 204895 w 418814"/>
                <a:gd name="connsiteY8" fmla="*/ 133795 h 136302"/>
                <a:gd name="connsiteX9" fmla="*/ 94828 w 418814"/>
                <a:gd name="connsiteY9" fmla="*/ 123212 h 136302"/>
                <a:gd name="connsiteX10" fmla="*/ 33445 w 418814"/>
                <a:gd name="connsiteY10" fmla="*/ 89345 h 136302"/>
                <a:gd name="connsiteX11" fmla="*/ 10162 w 418814"/>
                <a:gd name="connsiteY11" fmla="*/ 2562 h 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814" h="136302">
                  <a:moveTo>
                    <a:pt x="10162" y="2562"/>
                  </a:moveTo>
                  <a:cubicBezTo>
                    <a:pt x="38384" y="-8727"/>
                    <a:pt x="155859" y="20906"/>
                    <a:pt x="202778" y="21612"/>
                  </a:cubicBezTo>
                  <a:cubicBezTo>
                    <a:pt x="249697" y="22318"/>
                    <a:pt x="258517" y="1856"/>
                    <a:pt x="291678" y="6795"/>
                  </a:cubicBezTo>
                  <a:cubicBezTo>
                    <a:pt x="324839" y="11734"/>
                    <a:pt x="381637" y="31489"/>
                    <a:pt x="401745" y="51245"/>
                  </a:cubicBezTo>
                  <a:cubicBezTo>
                    <a:pt x="421853" y="71001"/>
                    <a:pt x="422559" y="111571"/>
                    <a:pt x="412328" y="125329"/>
                  </a:cubicBezTo>
                  <a:cubicBezTo>
                    <a:pt x="402098" y="139087"/>
                    <a:pt x="358001" y="137323"/>
                    <a:pt x="340362" y="133795"/>
                  </a:cubicBezTo>
                  <a:cubicBezTo>
                    <a:pt x="322723" y="130267"/>
                    <a:pt x="320959" y="108395"/>
                    <a:pt x="306495" y="104162"/>
                  </a:cubicBezTo>
                  <a:cubicBezTo>
                    <a:pt x="292031" y="99929"/>
                    <a:pt x="270511" y="103456"/>
                    <a:pt x="253578" y="108395"/>
                  </a:cubicBezTo>
                  <a:cubicBezTo>
                    <a:pt x="236645" y="113334"/>
                    <a:pt x="231353" y="131326"/>
                    <a:pt x="204895" y="133795"/>
                  </a:cubicBezTo>
                  <a:cubicBezTo>
                    <a:pt x="178437" y="136264"/>
                    <a:pt x="123403" y="130620"/>
                    <a:pt x="94828" y="123212"/>
                  </a:cubicBezTo>
                  <a:cubicBezTo>
                    <a:pt x="66253" y="115804"/>
                    <a:pt x="46851" y="108395"/>
                    <a:pt x="33445" y="89345"/>
                  </a:cubicBezTo>
                  <a:cubicBezTo>
                    <a:pt x="20040" y="70295"/>
                    <a:pt x="-18060" y="13851"/>
                    <a:pt x="10162" y="25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8103D297-8985-49A8-862A-8BA8A906B5CC}"/>
                </a:ext>
              </a:extLst>
            </p:cNvPr>
            <p:cNvSpPr/>
            <p:nvPr/>
          </p:nvSpPr>
          <p:spPr>
            <a:xfrm>
              <a:off x="8431177" y="2852869"/>
              <a:ext cx="369129" cy="356857"/>
            </a:xfrm>
            <a:custGeom>
              <a:avLst/>
              <a:gdLst>
                <a:gd name="connsiteX0" fmla="*/ 31786 w 369129"/>
                <a:gd name="connsiteY0" fmla="*/ 1456 h 356857"/>
                <a:gd name="connsiteX1" fmla="*/ 176248 w 369129"/>
                <a:gd name="connsiteY1" fmla="*/ 31619 h 356857"/>
                <a:gd name="connsiteX2" fmla="*/ 234986 w 369129"/>
                <a:gd name="connsiteY2" fmla="*/ 23681 h 356857"/>
                <a:gd name="connsiteX3" fmla="*/ 219111 w 369129"/>
                <a:gd name="connsiteY3" fmla="*/ 66544 h 356857"/>
                <a:gd name="connsiteX4" fmla="*/ 236573 w 369129"/>
                <a:gd name="connsiteY4" fmla="*/ 110994 h 356857"/>
                <a:gd name="connsiteX5" fmla="*/ 274673 w 369129"/>
                <a:gd name="connsiteY5" fmla="*/ 234819 h 356857"/>
                <a:gd name="connsiteX6" fmla="*/ 241336 w 369129"/>
                <a:gd name="connsiteY6" fmla="*/ 260219 h 356857"/>
                <a:gd name="connsiteX7" fmla="*/ 233398 w 369129"/>
                <a:gd name="connsiteY7" fmla="*/ 272919 h 356857"/>
                <a:gd name="connsiteX8" fmla="*/ 368336 w 369129"/>
                <a:gd name="connsiteY8" fmla="*/ 299906 h 356857"/>
                <a:gd name="connsiteX9" fmla="*/ 161961 w 369129"/>
                <a:gd name="connsiteY9" fmla="*/ 350706 h 356857"/>
                <a:gd name="connsiteX10" fmla="*/ 61948 w 369129"/>
                <a:gd name="connsiteY10" fmla="*/ 352294 h 356857"/>
                <a:gd name="connsiteX11" fmla="*/ 36 w 369129"/>
                <a:gd name="connsiteY11" fmla="*/ 317369 h 356857"/>
                <a:gd name="connsiteX12" fmla="*/ 52423 w 369129"/>
                <a:gd name="connsiteY12" fmla="*/ 296731 h 356857"/>
                <a:gd name="connsiteX13" fmla="*/ 20673 w 369129"/>
                <a:gd name="connsiteY13" fmla="*/ 250694 h 356857"/>
                <a:gd name="connsiteX14" fmla="*/ 4798 w 369129"/>
                <a:gd name="connsiteY14" fmla="*/ 233231 h 356857"/>
                <a:gd name="connsiteX15" fmla="*/ 3211 w 369129"/>
                <a:gd name="connsiteY15" fmla="*/ 160206 h 356857"/>
                <a:gd name="connsiteX16" fmla="*/ 33373 w 369129"/>
                <a:gd name="connsiteY16" fmla="*/ 85594 h 356857"/>
                <a:gd name="connsiteX17" fmla="*/ 31786 w 369129"/>
                <a:gd name="connsiteY17" fmla="*/ 1456 h 35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129" h="356857">
                  <a:moveTo>
                    <a:pt x="31786" y="1456"/>
                  </a:moveTo>
                  <a:cubicBezTo>
                    <a:pt x="55598" y="-7540"/>
                    <a:pt x="142381" y="27915"/>
                    <a:pt x="176248" y="31619"/>
                  </a:cubicBezTo>
                  <a:cubicBezTo>
                    <a:pt x="210115" y="35323"/>
                    <a:pt x="227842" y="17860"/>
                    <a:pt x="234986" y="23681"/>
                  </a:cubicBezTo>
                  <a:cubicBezTo>
                    <a:pt x="242130" y="29502"/>
                    <a:pt x="218847" y="51992"/>
                    <a:pt x="219111" y="66544"/>
                  </a:cubicBezTo>
                  <a:cubicBezTo>
                    <a:pt x="219375" y="81096"/>
                    <a:pt x="227313" y="82948"/>
                    <a:pt x="236573" y="110994"/>
                  </a:cubicBezTo>
                  <a:cubicBezTo>
                    <a:pt x="245833" y="139040"/>
                    <a:pt x="273879" y="209948"/>
                    <a:pt x="274673" y="234819"/>
                  </a:cubicBezTo>
                  <a:cubicBezTo>
                    <a:pt x="275467" y="259690"/>
                    <a:pt x="248215" y="253869"/>
                    <a:pt x="241336" y="260219"/>
                  </a:cubicBezTo>
                  <a:cubicBezTo>
                    <a:pt x="234457" y="266569"/>
                    <a:pt x="212231" y="266305"/>
                    <a:pt x="233398" y="272919"/>
                  </a:cubicBezTo>
                  <a:cubicBezTo>
                    <a:pt x="254565" y="279534"/>
                    <a:pt x="380242" y="286942"/>
                    <a:pt x="368336" y="299906"/>
                  </a:cubicBezTo>
                  <a:cubicBezTo>
                    <a:pt x="356430" y="312870"/>
                    <a:pt x="213026" y="341975"/>
                    <a:pt x="161961" y="350706"/>
                  </a:cubicBezTo>
                  <a:cubicBezTo>
                    <a:pt x="110896" y="359437"/>
                    <a:pt x="88935" y="357850"/>
                    <a:pt x="61948" y="352294"/>
                  </a:cubicBezTo>
                  <a:cubicBezTo>
                    <a:pt x="34961" y="346738"/>
                    <a:pt x="1623" y="326630"/>
                    <a:pt x="36" y="317369"/>
                  </a:cubicBezTo>
                  <a:cubicBezTo>
                    <a:pt x="-1552" y="308109"/>
                    <a:pt x="48984" y="307844"/>
                    <a:pt x="52423" y="296731"/>
                  </a:cubicBezTo>
                  <a:cubicBezTo>
                    <a:pt x="55863" y="285619"/>
                    <a:pt x="28610" y="261277"/>
                    <a:pt x="20673" y="250694"/>
                  </a:cubicBezTo>
                  <a:cubicBezTo>
                    <a:pt x="12736" y="240111"/>
                    <a:pt x="7708" y="248312"/>
                    <a:pt x="4798" y="233231"/>
                  </a:cubicBezTo>
                  <a:cubicBezTo>
                    <a:pt x="1888" y="218150"/>
                    <a:pt x="-1551" y="184812"/>
                    <a:pt x="3211" y="160206"/>
                  </a:cubicBezTo>
                  <a:cubicBezTo>
                    <a:pt x="7973" y="135600"/>
                    <a:pt x="29140" y="104908"/>
                    <a:pt x="33373" y="85594"/>
                  </a:cubicBezTo>
                  <a:cubicBezTo>
                    <a:pt x="37606" y="66280"/>
                    <a:pt x="7974" y="10452"/>
                    <a:pt x="31786" y="14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4" name="グループ化 273">
            <a:extLst>
              <a:ext uri="{FF2B5EF4-FFF2-40B4-BE49-F238E27FC236}">
                <a16:creationId xmlns:a16="http://schemas.microsoft.com/office/drawing/2014/main" id="{FF6380C5-738E-439E-AD33-0A231F3AAE88}"/>
              </a:ext>
            </a:extLst>
          </p:cNvPr>
          <p:cNvGrpSpPr/>
          <p:nvPr/>
        </p:nvGrpSpPr>
        <p:grpSpPr>
          <a:xfrm>
            <a:off x="2606544" y="655129"/>
            <a:ext cx="1972280" cy="1972879"/>
            <a:chOff x="3984049" y="1244057"/>
            <a:chExt cx="4328052" cy="4329366"/>
          </a:xfrm>
        </p:grpSpPr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F7A26D6E-F65F-4180-9D83-F03490BEE461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412" name="グループ化 411">
                <a:extLst>
                  <a:ext uri="{FF2B5EF4-FFF2-40B4-BE49-F238E27FC236}">
                    <a16:creationId xmlns:a16="http://schemas.microsoft.com/office/drawing/2014/main" id="{97A601F9-E9B3-4608-B839-2CF41DDE0221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480" name="グループ化 479">
                  <a:extLst>
                    <a:ext uri="{FF2B5EF4-FFF2-40B4-BE49-F238E27FC236}">
                      <a16:creationId xmlns:a16="http://schemas.microsoft.com/office/drawing/2014/main" id="{B02E7431-D1CE-4F0B-AFF9-5928B6B4709A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514" name="グループ化 513">
                    <a:extLst>
                      <a:ext uri="{FF2B5EF4-FFF2-40B4-BE49-F238E27FC236}">
                        <a16:creationId xmlns:a16="http://schemas.microsoft.com/office/drawing/2014/main" id="{8298070A-3ACC-4E39-80BB-4951E8E00DA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540" name="グループ化 539">
                      <a:extLst>
                        <a:ext uri="{FF2B5EF4-FFF2-40B4-BE49-F238E27FC236}">
                          <a16:creationId xmlns:a16="http://schemas.microsoft.com/office/drawing/2014/main" id="{6CDE6FCD-7FCF-4F77-8923-8F97E31DFAD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44" name="フリーフォーム: 図形 543">
                        <a:extLst>
                          <a:ext uri="{FF2B5EF4-FFF2-40B4-BE49-F238E27FC236}">
                            <a16:creationId xmlns:a16="http://schemas.microsoft.com/office/drawing/2014/main" id="{2DECF854-E27D-4063-8E68-591D786585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45" name="フリーフォーム: 図形 544">
                        <a:extLst>
                          <a:ext uri="{FF2B5EF4-FFF2-40B4-BE49-F238E27FC236}">
                            <a16:creationId xmlns:a16="http://schemas.microsoft.com/office/drawing/2014/main" id="{3270F86B-52E6-41AA-9A86-C5E01BFDFF5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541" name="グループ化 540">
                      <a:extLst>
                        <a:ext uri="{FF2B5EF4-FFF2-40B4-BE49-F238E27FC236}">
                          <a16:creationId xmlns:a16="http://schemas.microsoft.com/office/drawing/2014/main" id="{190F42F3-BF23-4FB9-92BC-BA724A1793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42" name="フリーフォーム: 図形 541">
                        <a:extLst>
                          <a:ext uri="{FF2B5EF4-FFF2-40B4-BE49-F238E27FC236}">
                            <a16:creationId xmlns:a16="http://schemas.microsoft.com/office/drawing/2014/main" id="{35E505CD-28A9-44D4-BA34-CD7E681A61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43" name="フリーフォーム: 図形 542">
                        <a:extLst>
                          <a:ext uri="{FF2B5EF4-FFF2-40B4-BE49-F238E27FC236}">
                            <a16:creationId xmlns:a16="http://schemas.microsoft.com/office/drawing/2014/main" id="{BB316D24-DAD2-436A-9A40-24282A7AF0B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515" name="グループ化 514">
                    <a:extLst>
                      <a:ext uri="{FF2B5EF4-FFF2-40B4-BE49-F238E27FC236}">
                        <a16:creationId xmlns:a16="http://schemas.microsoft.com/office/drawing/2014/main" id="{F49B48C7-1681-4A47-AAD3-57BB92ED1E8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534" name="グループ化 533">
                      <a:extLst>
                        <a:ext uri="{FF2B5EF4-FFF2-40B4-BE49-F238E27FC236}">
                          <a16:creationId xmlns:a16="http://schemas.microsoft.com/office/drawing/2014/main" id="{15B5830D-4513-4B0A-A822-B7A3A0DC6FB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38" name="フリーフォーム: 図形 537">
                        <a:extLst>
                          <a:ext uri="{FF2B5EF4-FFF2-40B4-BE49-F238E27FC236}">
                            <a16:creationId xmlns:a16="http://schemas.microsoft.com/office/drawing/2014/main" id="{F879DE70-F661-4869-B055-4AA3BC374D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39" name="フリーフォーム: 図形 538">
                        <a:extLst>
                          <a:ext uri="{FF2B5EF4-FFF2-40B4-BE49-F238E27FC236}">
                            <a16:creationId xmlns:a16="http://schemas.microsoft.com/office/drawing/2014/main" id="{94DD2872-B716-4159-942E-061FCADD787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535" name="グループ化 534">
                      <a:extLst>
                        <a:ext uri="{FF2B5EF4-FFF2-40B4-BE49-F238E27FC236}">
                          <a16:creationId xmlns:a16="http://schemas.microsoft.com/office/drawing/2014/main" id="{1AC45BAE-8270-42BB-AAD2-0958C9613F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36" name="フリーフォーム: 図形 535">
                        <a:extLst>
                          <a:ext uri="{FF2B5EF4-FFF2-40B4-BE49-F238E27FC236}">
                            <a16:creationId xmlns:a16="http://schemas.microsoft.com/office/drawing/2014/main" id="{8BD82F05-B640-46C4-BC44-BDCF1CE82B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37" name="フリーフォーム: 図形 536">
                        <a:extLst>
                          <a:ext uri="{FF2B5EF4-FFF2-40B4-BE49-F238E27FC236}">
                            <a16:creationId xmlns:a16="http://schemas.microsoft.com/office/drawing/2014/main" id="{0DA9A221-75AD-4000-8343-9E724193284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516" name="グループ化 515">
                    <a:extLst>
                      <a:ext uri="{FF2B5EF4-FFF2-40B4-BE49-F238E27FC236}">
                        <a16:creationId xmlns:a16="http://schemas.microsoft.com/office/drawing/2014/main" id="{E7384F2E-E56E-46EF-93C5-64D6F1F5B181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529" name="フリーフォーム: 図形 528">
                      <a:extLst>
                        <a:ext uri="{FF2B5EF4-FFF2-40B4-BE49-F238E27FC236}">
                          <a16:creationId xmlns:a16="http://schemas.microsoft.com/office/drawing/2014/main" id="{B4C5D124-A667-4B21-B502-B3B03BFB6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0" name="フリーフォーム: 図形 529">
                      <a:extLst>
                        <a:ext uri="{FF2B5EF4-FFF2-40B4-BE49-F238E27FC236}">
                          <a16:creationId xmlns:a16="http://schemas.microsoft.com/office/drawing/2014/main" id="{DB34DF16-CFEA-49F4-BFC7-00065F2F8D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1" name="フリーフォーム: 図形 530">
                      <a:extLst>
                        <a:ext uri="{FF2B5EF4-FFF2-40B4-BE49-F238E27FC236}">
                          <a16:creationId xmlns:a16="http://schemas.microsoft.com/office/drawing/2014/main" id="{9071C542-7946-4E0D-88B7-A7A46A10D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2" name="フリーフォーム: 図形 531">
                      <a:extLst>
                        <a:ext uri="{FF2B5EF4-FFF2-40B4-BE49-F238E27FC236}">
                          <a16:creationId xmlns:a16="http://schemas.microsoft.com/office/drawing/2014/main" id="{6C60615E-37EA-49F5-A734-585DEC1CBF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3" name="フリーフォーム: 図形 532">
                      <a:extLst>
                        <a:ext uri="{FF2B5EF4-FFF2-40B4-BE49-F238E27FC236}">
                          <a16:creationId xmlns:a16="http://schemas.microsoft.com/office/drawing/2014/main" id="{C0A0BA1D-5774-4697-AA7B-94F91CDB6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17" name="グループ化 516">
                    <a:extLst>
                      <a:ext uri="{FF2B5EF4-FFF2-40B4-BE49-F238E27FC236}">
                        <a16:creationId xmlns:a16="http://schemas.microsoft.com/office/drawing/2014/main" id="{661D1064-59FC-4A87-8A72-6E752DA8DCE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524" name="フリーフォーム: 図形 523">
                      <a:extLst>
                        <a:ext uri="{FF2B5EF4-FFF2-40B4-BE49-F238E27FC236}">
                          <a16:creationId xmlns:a16="http://schemas.microsoft.com/office/drawing/2014/main" id="{DA91980F-AEBD-407D-A8FD-5BF894BF6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5" name="フリーフォーム: 図形 524">
                      <a:extLst>
                        <a:ext uri="{FF2B5EF4-FFF2-40B4-BE49-F238E27FC236}">
                          <a16:creationId xmlns:a16="http://schemas.microsoft.com/office/drawing/2014/main" id="{580E7BCD-1711-421A-BCC8-7A537F088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6" name="フリーフォーム: 図形 525">
                      <a:extLst>
                        <a:ext uri="{FF2B5EF4-FFF2-40B4-BE49-F238E27FC236}">
                          <a16:creationId xmlns:a16="http://schemas.microsoft.com/office/drawing/2014/main" id="{395F360B-E7EC-4887-9C8B-9EA8591296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7" name="フリーフォーム: 図形 526">
                      <a:extLst>
                        <a:ext uri="{FF2B5EF4-FFF2-40B4-BE49-F238E27FC236}">
                          <a16:creationId xmlns:a16="http://schemas.microsoft.com/office/drawing/2014/main" id="{B29B8001-C578-475D-95EF-95402D60EA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8" name="フリーフォーム: 図形 527">
                      <a:extLst>
                        <a:ext uri="{FF2B5EF4-FFF2-40B4-BE49-F238E27FC236}">
                          <a16:creationId xmlns:a16="http://schemas.microsoft.com/office/drawing/2014/main" id="{D42D3D0B-9233-490E-82B4-5D78C0B9FB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18" name="グループ化 517">
                    <a:extLst>
                      <a:ext uri="{FF2B5EF4-FFF2-40B4-BE49-F238E27FC236}">
                        <a16:creationId xmlns:a16="http://schemas.microsoft.com/office/drawing/2014/main" id="{4355822C-3F7E-4A25-B616-859A8336335B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522" name="フリーフォーム: 図形 521">
                      <a:extLst>
                        <a:ext uri="{FF2B5EF4-FFF2-40B4-BE49-F238E27FC236}">
                          <a16:creationId xmlns:a16="http://schemas.microsoft.com/office/drawing/2014/main" id="{E86E83EA-EAB6-493F-BAF1-AD346FFCDC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3" name="フリーフォーム: 図形 522">
                      <a:extLst>
                        <a:ext uri="{FF2B5EF4-FFF2-40B4-BE49-F238E27FC236}">
                          <a16:creationId xmlns:a16="http://schemas.microsoft.com/office/drawing/2014/main" id="{914BBEEA-9521-4B0C-A51F-225EC2F7198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19" name="グループ化 518">
                    <a:extLst>
                      <a:ext uri="{FF2B5EF4-FFF2-40B4-BE49-F238E27FC236}">
                        <a16:creationId xmlns:a16="http://schemas.microsoft.com/office/drawing/2014/main" id="{649BB794-61E0-45E1-98C5-3C3085813041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520" name="フリーフォーム: 図形 519">
                      <a:extLst>
                        <a:ext uri="{FF2B5EF4-FFF2-40B4-BE49-F238E27FC236}">
                          <a16:creationId xmlns:a16="http://schemas.microsoft.com/office/drawing/2014/main" id="{8F391DD5-2136-41FA-9040-67DB4C98E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1" name="フリーフォーム: 図形 520">
                      <a:extLst>
                        <a:ext uri="{FF2B5EF4-FFF2-40B4-BE49-F238E27FC236}">
                          <a16:creationId xmlns:a16="http://schemas.microsoft.com/office/drawing/2014/main" id="{F7A462A8-3D23-426B-9B05-4BACA527B9F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481" name="グループ化 480">
                  <a:extLst>
                    <a:ext uri="{FF2B5EF4-FFF2-40B4-BE49-F238E27FC236}">
                      <a16:creationId xmlns:a16="http://schemas.microsoft.com/office/drawing/2014/main" id="{D1976572-B738-4536-948B-1AD8D19F3126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482" name="グループ化 481">
                    <a:extLst>
                      <a:ext uri="{FF2B5EF4-FFF2-40B4-BE49-F238E27FC236}">
                        <a16:creationId xmlns:a16="http://schemas.microsoft.com/office/drawing/2014/main" id="{C2318BF3-7F15-4A78-9792-52B743A1972B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508" name="グループ化 507">
                      <a:extLst>
                        <a:ext uri="{FF2B5EF4-FFF2-40B4-BE49-F238E27FC236}">
                          <a16:creationId xmlns:a16="http://schemas.microsoft.com/office/drawing/2014/main" id="{AC325D01-2CB3-4CE9-9D9C-9763B834DB7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12" name="フリーフォーム: 図形 511">
                        <a:extLst>
                          <a:ext uri="{FF2B5EF4-FFF2-40B4-BE49-F238E27FC236}">
                            <a16:creationId xmlns:a16="http://schemas.microsoft.com/office/drawing/2014/main" id="{F16EF8F6-69AB-470D-86D3-945970FE1A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13" name="フリーフォーム: 図形 512">
                        <a:extLst>
                          <a:ext uri="{FF2B5EF4-FFF2-40B4-BE49-F238E27FC236}">
                            <a16:creationId xmlns:a16="http://schemas.microsoft.com/office/drawing/2014/main" id="{1F59C79C-4571-412F-B880-3C8E54EEAE0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509" name="グループ化 508">
                      <a:extLst>
                        <a:ext uri="{FF2B5EF4-FFF2-40B4-BE49-F238E27FC236}">
                          <a16:creationId xmlns:a16="http://schemas.microsoft.com/office/drawing/2014/main" id="{EB00B583-D782-4A8B-9F51-EE197E110F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10" name="フリーフォーム: 図形 509">
                        <a:extLst>
                          <a:ext uri="{FF2B5EF4-FFF2-40B4-BE49-F238E27FC236}">
                            <a16:creationId xmlns:a16="http://schemas.microsoft.com/office/drawing/2014/main" id="{AE8C7849-70E4-4359-BAED-72C222F3EE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11" name="フリーフォーム: 図形 510">
                        <a:extLst>
                          <a:ext uri="{FF2B5EF4-FFF2-40B4-BE49-F238E27FC236}">
                            <a16:creationId xmlns:a16="http://schemas.microsoft.com/office/drawing/2014/main" id="{FC0939FD-8012-413A-8865-4F4FFFCD53D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483" name="グループ化 482">
                    <a:extLst>
                      <a:ext uri="{FF2B5EF4-FFF2-40B4-BE49-F238E27FC236}">
                        <a16:creationId xmlns:a16="http://schemas.microsoft.com/office/drawing/2014/main" id="{C4FAF393-8AF2-46CF-9687-D9957C3F8FF6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502" name="グループ化 501">
                      <a:extLst>
                        <a:ext uri="{FF2B5EF4-FFF2-40B4-BE49-F238E27FC236}">
                          <a16:creationId xmlns:a16="http://schemas.microsoft.com/office/drawing/2014/main" id="{A308A23D-D62B-448B-9D9B-03959E8EBF6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06" name="フリーフォーム: 図形 505">
                        <a:extLst>
                          <a:ext uri="{FF2B5EF4-FFF2-40B4-BE49-F238E27FC236}">
                            <a16:creationId xmlns:a16="http://schemas.microsoft.com/office/drawing/2014/main" id="{7E230EBD-4946-4159-B40A-DD3D35C022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07" name="フリーフォーム: 図形 506">
                        <a:extLst>
                          <a:ext uri="{FF2B5EF4-FFF2-40B4-BE49-F238E27FC236}">
                            <a16:creationId xmlns:a16="http://schemas.microsoft.com/office/drawing/2014/main" id="{7F21FCB0-A72D-40B7-9D92-69D0E400270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503" name="グループ化 502">
                      <a:extLst>
                        <a:ext uri="{FF2B5EF4-FFF2-40B4-BE49-F238E27FC236}">
                          <a16:creationId xmlns:a16="http://schemas.microsoft.com/office/drawing/2014/main" id="{07BCC460-A421-4CF7-A232-3445D39CF2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04" name="フリーフォーム: 図形 503">
                        <a:extLst>
                          <a:ext uri="{FF2B5EF4-FFF2-40B4-BE49-F238E27FC236}">
                            <a16:creationId xmlns:a16="http://schemas.microsoft.com/office/drawing/2014/main" id="{36C290AC-A216-4DA3-B66C-E433CD7A97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05" name="フリーフォーム: 図形 504">
                        <a:extLst>
                          <a:ext uri="{FF2B5EF4-FFF2-40B4-BE49-F238E27FC236}">
                            <a16:creationId xmlns:a16="http://schemas.microsoft.com/office/drawing/2014/main" id="{243D9E66-914B-4DC4-96C8-BF3D5353E49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484" name="グループ化 483">
                    <a:extLst>
                      <a:ext uri="{FF2B5EF4-FFF2-40B4-BE49-F238E27FC236}">
                        <a16:creationId xmlns:a16="http://schemas.microsoft.com/office/drawing/2014/main" id="{E66582C1-70DE-4E9C-85B4-D33C03A882A7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497" name="フリーフォーム: 図形 496">
                      <a:extLst>
                        <a:ext uri="{FF2B5EF4-FFF2-40B4-BE49-F238E27FC236}">
                          <a16:creationId xmlns:a16="http://schemas.microsoft.com/office/drawing/2014/main" id="{BB7F9754-5692-48BE-B5DC-BF8C17A53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8" name="フリーフォーム: 図形 497">
                      <a:extLst>
                        <a:ext uri="{FF2B5EF4-FFF2-40B4-BE49-F238E27FC236}">
                          <a16:creationId xmlns:a16="http://schemas.microsoft.com/office/drawing/2014/main" id="{2478C57C-3570-4C88-A408-7A99B8D0D9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9" name="フリーフォーム: 図形 498">
                      <a:extLst>
                        <a:ext uri="{FF2B5EF4-FFF2-40B4-BE49-F238E27FC236}">
                          <a16:creationId xmlns:a16="http://schemas.microsoft.com/office/drawing/2014/main" id="{E7DEFE8C-EB3D-401F-818A-3AEF0402DF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0" name="フリーフォーム: 図形 499">
                      <a:extLst>
                        <a:ext uri="{FF2B5EF4-FFF2-40B4-BE49-F238E27FC236}">
                          <a16:creationId xmlns:a16="http://schemas.microsoft.com/office/drawing/2014/main" id="{35F148C5-EFAB-45CC-981F-ECE72B988A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1" name="フリーフォーム: 図形 500">
                      <a:extLst>
                        <a:ext uri="{FF2B5EF4-FFF2-40B4-BE49-F238E27FC236}">
                          <a16:creationId xmlns:a16="http://schemas.microsoft.com/office/drawing/2014/main" id="{449B788A-BADE-40BF-A29C-A8AE429FE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85" name="グループ化 484">
                    <a:extLst>
                      <a:ext uri="{FF2B5EF4-FFF2-40B4-BE49-F238E27FC236}">
                        <a16:creationId xmlns:a16="http://schemas.microsoft.com/office/drawing/2014/main" id="{51924547-528D-45DA-A97C-AC70076CC38A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492" name="フリーフォーム: 図形 491">
                      <a:extLst>
                        <a:ext uri="{FF2B5EF4-FFF2-40B4-BE49-F238E27FC236}">
                          <a16:creationId xmlns:a16="http://schemas.microsoft.com/office/drawing/2014/main" id="{85EF31C5-2FF7-4F68-8924-41B1CE334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3" name="フリーフォーム: 図形 492">
                      <a:extLst>
                        <a:ext uri="{FF2B5EF4-FFF2-40B4-BE49-F238E27FC236}">
                          <a16:creationId xmlns:a16="http://schemas.microsoft.com/office/drawing/2014/main" id="{CF459649-0E69-4D4B-B9AC-127117ECD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4" name="フリーフォーム: 図形 493">
                      <a:extLst>
                        <a:ext uri="{FF2B5EF4-FFF2-40B4-BE49-F238E27FC236}">
                          <a16:creationId xmlns:a16="http://schemas.microsoft.com/office/drawing/2014/main" id="{94D6273B-B5CD-4A5B-BE45-9190932361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5" name="フリーフォーム: 図形 494">
                      <a:extLst>
                        <a:ext uri="{FF2B5EF4-FFF2-40B4-BE49-F238E27FC236}">
                          <a16:creationId xmlns:a16="http://schemas.microsoft.com/office/drawing/2014/main" id="{B8F47E3A-BA67-4F0A-9BC5-16992BC5C2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6" name="フリーフォーム: 図形 495">
                      <a:extLst>
                        <a:ext uri="{FF2B5EF4-FFF2-40B4-BE49-F238E27FC236}">
                          <a16:creationId xmlns:a16="http://schemas.microsoft.com/office/drawing/2014/main" id="{E74CE0A1-B0FD-497A-9621-2810BEC04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86" name="グループ化 485">
                    <a:extLst>
                      <a:ext uri="{FF2B5EF4-FFF2-40B4-BE49-F238E27FC236}">
                        <a16:creationId xmlns:a16="http://schemas.microsoft.com/office/drawing/2014/main" id="{79D4C716-29AF-4425-B41F-24FA8333006E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490" name="フリーフォーム: 図形 489">
                      <a:extLst>
                        <a:ext uri="{FF2B5EF4-FFF2-40B4-BE49-F238E27FC236}">
                          <a16:creationId xmlns:a16="http://schemas.microsoft.com/office/drawing/2014/main" id="{0184565C-B3FC-43C3-8D37-7B2C1D3313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1" name="フリーフォーム: 図形 490">
                      <a:extLst>
                        <a:ext uri="{FF2B5EF4-FFF2-40B4-BE49-F238E27FC236}">
                          <a16:creationId xmlns:a16="http://schemas.microsoft.com/office/drawing/2014/main" id="{B4A895B1-9248-469B-A77E-3DFE647DCC8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87" name="グループ化 486">
                    <a:extLst>
                      <a:ext uri="{FF2B5EF4-FFF2-40B4-BE49-F238E27FC236}">
                        <a16:creationId xmlns:a16="http://schemas.microsoft.com/office/drawing/2014/main" id="{872119A2-FDC0-4631-A62F-1177D4C61EE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488" name="フリーフォーム: 図形 487">
                      <a:extLst>
                        <a:ext uri="{FF2B5EF4-FFF2-40B4-BE49-F238E27FC236}">
                          <a16:creationId xmlns:a16="http://schemas.microsoft.com/office/drawing/2014/main" id="{022E93D9-6C46-46F8-9519-1993D1105F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89" name="フリーフォーム: 図形 488">
                      <a:extLst>
                        <a:ext uri="{FF2B5EF4-FFF2-40B4-BE49-F238E27FC236}">
                          <a16:creationId xmlns:a16="http://schemas.microsoft.com/office/drawing/2014/main" id="{2777A1E0-6F5F-45C5-A24E-2B84938E899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413" name="グループ化 412">
                <a:extLst>
                  <a:ext uri="{FF2B5EF4-FFF2-40B4-BE49-F238E27FC236}">
                    <a16:creationId xmlns:a16="http://schemas.microsoft.com/office/drawing/2014/main" id="{A2E04BDF-A6EB-4B89-BA0F-1F3881CD24BB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414" name="グループ化 413">
                  <a:extLst>
                    <a:ext uri="{FF2B5EF4-FFF2-40B4-BE49-F238E27FC236}">
                      <a16:creationId xmlns:a16="http://schemas.microsoft.com/office/drawing/2014/main" id="{D5646B0D-CFDF-403F-973F-3E6265744F5B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448" name="グループ化 447">
                    <a:extLst>
                      <a:ext uri="{FF2B5EF4-FFF2-40B4-BE49-F238E27FC236}">
                        <a16:creationId xmlns:a16="http://schemas.microsoft.com/office/drawing/2014/main" id="{E8C88755-DECF-4E37-8AD9-9AC3F46BC17A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474" name="グループ化 473">
                      <a:extLst>
                        <a:ext uri="{FF2B5EF4-FFF2-40B4-BE49-F238E27FC236}">
                          <a16:creationId xmlns:a16="http://schemas.microsoft.com/office/drawing/2014/main" id="{EA467DC9-C23E-40F0-98CB-EC50052BF0C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78" name="フリーフォーム: 図形 477">
                        <a:extLst>
                          <a:ext uri="{FF2B5EF4-FFF2-40B4-BE49-F238E27FC236}">
                            <a16:creationId xmlns:a16="http://schemas.microsoft.com/office/drawing/2014/main" id="{DF992615-AA2A-4748-960F-A30B86F02C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79" name="フリーフォーム: 図形 478">
                        <a:extLst>
                          <a:ext uri="{FF2B5EF4-FFF2-40B4-BE49-F238E27FC236}">
                            <a16:creationId xmlns:a16="http://schemas.microsoft.com/office/drawing/2014/main" id="{F71EE1EC-45E2-42D5-A0C0-8C2FE8FD7D3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475" name="グループ化 474">
                      <a:extLst>
                        <a:ext uri="{FF2B5EF4-FFF2-40B4-BE49-F238E27FC236}">
                          <a16:creationId xmlns:a16="http://schemas.microsoft.com/office/drawing/2014/main" id="{9E24E524-153E-4F00-9606-A5B656932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76" name="フリーフォーム: 図形 475">
                        <a:extLst>
                          <a:ext uri="{FF2B5EF4-FFF2-40B4-BE49-F238E27FC236}">
                            <a16:creationId xmlns:a16="http://schemas.microsoft.com/office/drawing/2014/main" id="{12B0C9DF-AEFC-4B16-81B3-07BE2CDC52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77" name="フリーフォーム: 図形 476">
                        <a:extLst>
                          <a:ext uri="{FF2B5EF4-FFF2-40B4-BE49-F238E27FC236}">
                            <a16:creationId xmlns:a16="http://schemas.microsoft.com/office/drawing/2014/main" id="{0353DD0C-062B-4ED3-BFEA-57BBAFE5FB0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449" name="グループ化 448">
                    <a:extLst>
                      <a:ext uri="{FF2B5EF4-FFF2-40B4-BE49-F238E27FC236}">
                        <a16:creationId xmlns:a16="http://schemas.microsoft.com/office/drawing/2014/main" id="{D34ED232-2096-4D6B-AAAC-6F51C8EF7491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468" name="グループ化 467">
                      <a:extLst>
                        <a:ext uri="{FF2B5EF4-FFF2-40B4-BE49-F238E27FC236}">
                          <a16:creationId xmlns:a16="http://schemas.microsoft.com/office/drawing/2014/main" id="{EB21FB22-A538-4259-8058-462E4913DD71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72" name="フリーフォーム: 図形 471">
                        <a:extLst>
                          <a:ext uri="{FF2B5EF4-FFF2-40B4-BE49-F238E27FC236}">
                            <a16:creationId xmlns:a16="http://schemas.microsoft.com/office/drawing/2014/main" id="{E9B5238D-BC4F-4671-81F7-B422216C66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73" name="フリーフォーム: 図形 472">
                        <a:extLst>
                          <a:ext uri="{FF2B5EF4-FFF2-40B4-BE49-F238E27FC236}">
                            <a16:creationId xmlns:a16="http://schemas.microsoft.com/office/drawing/2014/main" id="{C359B264-9EE4-4C0C-BAE6-4A77D14D80D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469" name="グループ化 468">
                      <a:extLst>
                        <a:ext uri="{FF2B5EF4-FFF2-40B4-BE49-F238E27FC236}">
                          <a16:creationId xmlns:a16="http://schemas.microsoft.com/office/drawing/2014/main" id="{C3229D48-064E-4D19-BF55-EE49BDCCF9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70" name="フリーフォーム: 図形 469">
                        <a:extLst>
                          <a:ext uri="{FF2B5EF4-FFF2-40B4-BE49-F238E27FC236}">
                            <a16:creationId xmlns:a16="http://schemas.microsoft.com/office/drawing/2014/main" id="{576D855E-46CF-4AFE-A983-207C57D13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71" name="フリーフォーム: 図形 470">
                        <a:extLst>
                          <a:ext uri="{FF2B5EF4-FFF2-40B4-BE49-F238E27FC236}">
                            <a16:creationId xmlns:a16="http://schemas.microsoft.com/office/drawing/2014/main" id="{8C7C337D-406B-4AD9-8FE3-7426D5512F3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450" name="グループ化 449">
                    <a:extLst>
                      <a:ext uri="{FF2B5EF4-FFF2-40B4-BE49-F238E27FC236}">
                        <a16:creationId xmlns:a16="http://schemas.microsoft.com/office/drawing/2014/main" id="{738890A3-B3B1-42A4-8DE6-4483BF81D6B2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463" name="フリーフォーム: 図形 462">
                      <a:extLst>
                        <a:ext uri="{FF2B5EF4-FFF2-40B4-BE49-F238E27FC236}">
                          <a16:creationId xmlns:a16="http://schemas.microsoft.com/office/drawing/2014/main" id="{02605C8C-4E79-4892-8F19-A989D6A5F5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4" name="フリーフォーム: 図形 463">
                      <a:extLst>
                        <a:ext uri="{FF2B5EF4-FFF2-40B4-BE49-F238E27FC236}">
                          <a16:creationId xmlns:a16="http://schemas.microsoft.com/office/drawing/2014/main" id="{B3188D1E-ABBC-435B-A243-643024E5B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5" name="フリーフォーム: 図形 464">
                      <a:extLst>
                        <a:ext uri="{FF2B5EF4-FFF2-40B4-BE49-F238E27FC236}">
                          <a16:creationId xmlns:a16="http://schemas.microsoft.com/office/drawing/2014/main" id="{5C29E1C1-2BF3-4C5A-B4CE-C902D9A94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6" name="フリーフォーム: 図形 465">
                      <a:extLst>
                        <a:ext uri="{FF2B5EF4-FFF2-40B4-BE49-F238E27FC236}">
                          <a16:creationId xmlns:a16="http://schemas.microsoft.com/office/drawing/2014/main" id="{0EEC4EE3-2FAE-4FEE-9E5C-327E2371BF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7" name="フリーフォーム: 図形 466">
                      <a:extLst>
                        <a:ext uri="{FF2B5EF4-FFF2-40B4-BE49-F238E27FC236}">
                          <a16:creationId xmlns:a16="http://schemas.microsoft.com/office/drawing/2014/main" id="{2E17FD44-544B-4BD0-880F-7B92E94C2A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51" name="グループ化 450">
                    <a:extLst>
                      <a:ext uri="{FF2B5EF4-FFF2-40B4-BE49-F238E27FC236}">
                        <a16:creationId xmlns:a16="http://schemas.microsoft.com/office/drawing/2014/main" id="{F182D583-E244-47E3-994F-5D0D038F4968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458" name="フリーフォーム: 図形 457">
                      <a:extLst>
                        <a:ext uri="{FF2B5EF4-FFF2-40B4-BE49-F238E27FC236}">
                          <a16:creationId xmlns:a16="http://schemas.microsoft.com/office/drawing/2014/main" id="{1EDFA4BC-D0CC-4185-8B36-7528F57CCB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9" name="フリーフォーム: 図形 458">
                      <a:extLst>
                        <a:ext uri="{FF2B5EF4-FFF2-40B4-BE49-F238E27FC236}">
                          <a16:creationId xmlns:a16="http://schemas.microsoft.com/office/drawing/2014/main" id="{2F05C8B0-816E-44E8-A6AE-73A55E3EB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0" name="フリーフォーム: 図形 459">
                      <a:extLst>
                        <a:ext uri="{FF2B5EF4-FFF2-40B4-BE49-F238E27FC236}">
                          <a16:creationId xmlns:a16="http://schemas.microsoft.com/office/drawing/2014/main" id="{CC609FE1-796A-466C-830C-697D18B923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1" name="フリーフォーム: 図形 460">
                      <a:extLst>
                        <a:ext uri="{FF2B5EF4-FFF2-40B4-BE49-F238E27FC236}">
                          <a16:creationId xmlns:a16="http://schemas.microsoft.com/office/drawing/2014/main" id="{B7F47C34-38A6-455D-A191-5F01257420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2" name="フリーフォーム: 図形 461">
                      <a:extLst>
                        <a:ext uri="{FF2B5EF4-FFF2-40B4-BE49-F238E27FC236}">
                          <a16:creationId xmlns:a16="http://schemas.microsoft.com/office/drawing/2014/main" id="{BDF307F9-F6EE-46F0-AE58-753C003F66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52" name="グループ化 451">
                    <a:extLst>
                      <a:ext uri="{FF2B5EF4-FFF2-40B4-BE49-F238E27FC236}">
                        <a16:creationId xmlns:a16="http://schemas.microsoft.com/office/drawing/2014/main" id="{D2978942-842C-455D-B97E-02DEBC9BA75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456" name="フリーフォーム: 図形 455">
                      <a:extLst>
                        <a:ext uri="{FF2B5EF4-FFF2-40B4-BE49-F238E27FC236}">
                          <a16:creationId xmlns:a16="http://schemas.microsoft.com/office/drawing/2014/main" id="{C753131D-CA2A-4699-AACF-2231601A8E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7" name="フリーフォーム: 図形 456">
                      <a:extLst>
                        <a:ext uri="{FF2B5EF4-FFF2-40B4-BE49-F238E27FC236}">
                          <a16:creationId xmlns:a16="http://schemas.microsoft.com/office/drawing/2014/main" id="{B2A7886E-9419-409F-A2E8-8792A22713F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53" name="グループ化 452">
                    <a:extLst>
                      <a:ext uri="{FF2B5EF4-FFF2-40B4-BE49-F238E27FC236}">
                        <a16:creationId xmlns:a16="http://schemas.microsoft.com/office/drawing/2014/main" id="{96A49528-2FD2-4BC0-BCB4-F58F4E026C7C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454" name="フリーフォーム: 図形 453">
                      <a:extLst>
                        <a:ext uri="{FF2B5EF4-FFF2-40B4-BE49-F238E27FC236}">
                          <a16:creationId xmlns:a16="http://schemas.microsoft.com/office/drawing/2014/main" id="{7866BFC3-C244-46D2-B35E-539432F1C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5" name="フリーフォーム: 図形 454">
                      <a:extLst>
                        <a:ext uri="{FF2B5EF4-FFF2-40B4-BE49-F238E27FC236}">
                          <a16:creationId xmlns:a16="http://schemas.microsoft.com/office/drawing/2014/main" id="{CB0963B1-6BFB-4253-9D3F-767E1CC847E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415" name="グループ化 414">
                  <a:extLst>
                    <a:ext uri="{FF2B5EF4-FFF2-40B4-BE49-F238E27FC236}">
                      <a16:creationId xmlns:a16="http://schemas.microsoft.com/office/drawing/2014/main" id="{4E97BCB9-419D-4571-AE9C-DDD54121B31B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416" name="グループ化 415">
                    <a:extLst>
                      <a:ext uri="{FF2B5EF4-FFF2-40B4-BE49-F238E27FC236}">
                        <a16:creationId xmlns:a16="http://schemas.microsoft.com/office/drawing/2014/main" id="{34C3B86B-C5CA-4AAE-9410-F6C7AE1F02BA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442" name="グループ化 441">
                      <a:extLst>
                        <a:ext uri="{FF2B5EF4-FFF2-40B4-BE49-F238E27FC236}">
                          <a16:creationId xmlns:a16="http://schemas.microsoft.com/office/drawing/2014/main" id="{BADBB727-7A93-4D6D-9656-AAA606A1480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46" name="フリーフォーム: 図形 445">
                        <a:extLst>
                          <a:ext uri="{FF2B5EF4-FFF2-40B4-BE49-F238E27FC236}">
                            <a16:creationId xmlns:a16="http://schemas.microsoft.com/office/drawing/2014/main" id="{3D99008F-9362-4760-B72E-479D21B4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7" name="フリーフォーム: 図形 446">
                        <a:extLst>
                          <a:ext uri="{FF2B5EF4-FFF2-40B4-BE49-F238E27FC236}">
                            <a16:creationId xmlns:a16="http://schemas.microsoft.com/office/drawing/2014/main" id="{12CF31F7-B88F-4A5A-968F-1A14290B9AD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443" name="グループ化 442">
                      <a:extLst>
                        <a:ext uri="{FF2B5EF4-FFF2-40B4-BE49-F238E27FC236}">
                          <a16:creationId xmlns:a16="http://schemas.microsoft.com/office/drawing/2014/main" id="{AA1C90FB-2D02-4CBD-A42C-B492D53693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44" name="フリーフォーム: 図形 443">
                        <a:extLst>
                          <a:ext uri="{FF2B5EF4-FFF2-40B4-BE49-F238E27FC236}">
                            <a16:creationId xmlns:a16="http://schemas.microsoft.com/office/drawing/2014/main" id="{A03EE2F7-F3DC-44E6-A4B5-F12FAC3F60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5" name="フリーフォーム: 図形 444">
                        <a:extLst>
                          <a:ext uri="{FF2B5EF4-FFF2-40B4-BE49-F238E27FC236}">
                            <a16:creationId xmlns:a16="http://schemas.microsoft.com/office/drawing/2014/main" id="{58EBAB60-C541-45CA-852A-A92AFE00DE7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417" name="グループ化 416">
                    <a:extLst>
                      <a:ext uri="{FF2B5EF4-FFF2-40B4-BE49-F238E27FC236}">
                        <a16:creationId xmlns:a16="http://schemas.microsoft.com/office/drawing/2014/main" id="{27107DE9-B233-4591-8BF7-C433D6C03F54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436" name="グループ化 435">
                      <a:extLst>
                        <a:ext uri="{FF2B5EF4-FFF2-40B4-BE49-F238E27FC236}">
                          <a16:creationId xmlns:a16="http://schemas.microsoft.com/office/drawing/2014/main" id="{AF4B6900-D501-42C3-8527-C957E2C49C4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40" name="フリーフォーム: 図形 439">
                        <a:extLst>
                          <a:ext uri="{FF2B5EF4-FFF2-40B4-BE49-F238E27FC236}">
                            <a16:creationId xmlns:a16="http://schemas.microsoft.com/office/drawing/2014/main" id="{64CF4DB6-ADA0-4B0D-A9DE-0868C6179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1" name="フリーフォーム: 図形 440">
                        <a:extLst>
                          <a:ext uri="{FF2B5EF4-FFF2-40B4-BE49-F238E27FC236}">
                            <a16:creationId xmlns:a16="http://schemas.microsoft.com/office/drawing/2014/main" id="{481B5A46-6D8E-4C80-B934-E9DA506BC10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437" name="グループ化 436">
                      <a:extLst>
                        <a:ext uri="{FF2B5EF4-FFF2-40B4-BE49-F238E27FC236}">
                          <a16:creationId xmlns:a16="http://schemas.microsoft.com/office/drawing/2014/main" id="{95B369A4-F1E2-4F9D-91E1-75386C9B95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38" name="フリーフォーム: 図形 437">
                        <a:extLst>
                          <a:ext uri="{FF2B5EF4-FFF2-40B4-BE49-F238E27FC236}">
                            <a16:creationId xmlns:a16="http://schemas.microsoft.com/office/drawing/2014/main" id="{CDF04628-C3E3-44AC-816C-899795DFB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39" name="フリーフォーム: 図形 438">
                        <a:extLst>
                          <a:ext uri="{FF2B5EF4-FFF2-40B4-BE49-F238E27FC236}">
                            <a16:creationId xmlns:a16="http://schemas.microsoft.com/office/drawing/2014/main" id="{9E82CE83-5473-4693-A7F1-CF93B9EDF1A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418" name="グループ化 417">
                    <a:extLst>
                      <a:ext uri="{FF2B5EF4-FFF2-40B4-BE49-F238E27FC236}">
                        <a16:creationId xmlns:a16="http://schemas.microsoft.com/office/drawing/2014/main" id="{9909E293-563D-418C-A225-43B653DF4494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431" name="フリーフォーム: 図形 430">
                      <a:extLst>
                        <a:ext uri="{FF2B5EF4-FFF2-40B4-BE49-F238E27FC236}">
                          <a16:creationId xmlns:a16="http://schemas.microsoft.com/office/drawing/2014/main" id="{C202DA29-D2CF-4786-8E52-D5D12D944D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32" name="フリーフォーム: 図形 431">
                      <a:extLst>
                        <a:ext uri="{FF2B5EF4-FFF2-40B4-BE49-F238E27FC236}">
                          <a16:creationId xmlns:a16="http://schemas.microsoft.com/office/drawing/2014/main" id="{F18AC22D-D259-4940-9598-1738FF8AA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33" name="フリーフォーム: 図形 432">
                      <a:extLst>
                        <a:ext uri="{FF2B5EF4-FFF2-40B4-BE49-F238E27FC236}">
                          <a16:creationId xmlns:a16="http://schemas.microsoft.com/office/drawing/2014/main" id="{B5BB8545-C84E-46CF-8C31-487123C259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34" name="フリーフォーム: 図形 433">
                      <a:extLst>
                        <a:ext uri="{FF2B5EF4-FFF2-40B4-BE49-F238E27FC236}">
                          <a16:creationId xmlns:a16="http://schemas.microsoft.com/office/drawing/2014/main" id="{AAFDA87C-F644-43E0-8F2E-B941DF20E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35" name="フリーフォーム: 図形 434">
                      <a:extLst>
                        <a:ext uri="{FF2B5EF4-FFF2-40B4-BE49-F238E27FC236}">
                          <a16:creationId xmlns:a16="http://schemas.microsoft.com/office/drawing/2014/main" id="{D6C97FC5-6AD3-4E67-8515-142E2418E5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19" name="グループ化 418">
                    <a:extLst>
                      <a:ext uri="{FF2B5EF4-FFF2-40B4-BE49-F238E27FC236}">
                        <a16:creationId xmlns:a16="http://schemas.microsoft.com/office/drawing/2014/main" id="{96BC862C-2B76-4169-898D-9B46C96F8752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426" name="フリーフォーム: 図形 425">
                      <a:extLst>
                        <a:ext uri="{FF2B5EF4-FFF2-40B4-BE49-F238E27FC236}">
                          <a16:creationId xmlns:a16="http://schemas.microsoft.com/office/drawing/2014/main" id="{1486C0C9-1952-40A1-B571-93A7D7391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7" name="フリーフォーム: 図形 426">
                      <a:extLst>
                        <a:ext uri="{FF2B5EF4-FFF2-40B4-BE49-F238E27FC236}">
                          <a16:creationId xmlns:a16="http://schemas.microsoft.com/office/drawing/2014/main" id="{0777070E-39A0-4E3E-B4ED-E73C0A042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8" name="フリーフォーム: 図形 427">
                      <a:extLst>
                        <a:ext uri="{FF2B5EF4-FFF2-40B4-BE49-F238E27FC236}">
                          <a16:creationId xmlns:a16="http://schemas.microsoft.com/office/drawing/2014/main" id="{BD3033E9-E862-4150-AEA9-8B7180D10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9" name="フリーフォーム: 図形 428">
                      <a:extLst>
                        <a:ext uri="{FF2B5EF4-FFF2-40B4-BE49-F238E27FC236}">
                          <a16:creationId xmlns:a16="http://schemas.microsoft.com/office/drawing/2014/main" id="{6F2B8C19-8422-496A-AE63-34BEE3292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30" name="フリーフォーム: 図形 429">
                      <a:extLst>
                        <a:ext uri="{FF2B5EF4-FFF2-40B4-BE49-F238E27FC236}">
                          <a16:creationId xmlns:a16="http://schemas.microsoft.com/office/drawing/2014/main" id="{9DA26AC7-5781-4296-854A-528ED6F827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20" name="グループ化 419">
                    <a:extLst>
                      <a:ext uri="{FF2B5EF4-FFF2-40B4-BE49-F238E27FC236}">
                        <a16:creationId xmlns:a16="http://schemas.microsoft.com/office/drawing/2014/main" id="{B3884C84-EAE0-4DC2-A089-8735B7E287E3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424" name="フリーフォーム: 図形 423">
                      <a:extLst>
                        <a:ext uri="{FF2B5EF4-FFF2-40B4-BE49-F238E27FC236}">
                          <a16:creationId xmlns:a16="http://schemas.microsoft.com/office/drawing/2014/main" id="{AD068C8D-0F23-43A5-A162-685F267770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5" name="フリーフォーム: 図形 424">
                      <a:extLst>
                        <a:ext uri="{FF2B5EF4-FFF2-40B4-BE49-F238E27FC236}">
                          <a16:creationId xmlns:a16="http://schemas.microsoft.com/office/drawing/2014/main" id="{F5BD34E7-DF52-4AD4-BFBB-EC95010A658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21" name="グループ化 420">
                    <a:extLst>
                      <a:ext uri="{FF2B5EF4-FFF2-40B4-BE49-F238E27FC236}">
                        <a16:creationId xmlns:a16="http://schemas.microsoft.com/office/drawing/2014/main" id="{578700F7-C49E-4472-A59A-DE63A165ACD6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422" name="フリーフォーム: 図形 421">
                      <a:extLst>
                        <a:ext uri="{FF2B5EF4-FFF2-40B4-BE49-F238E27FC236}">
                          <a16:creationId xmlns:a16="http://schemas.microsoft.com/office/drawing/2014/main" id="{C8D50BC0-FF84-4AFE-B196-DD70962646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3" name="フリーフォーム: 図形 422">
                      <a:extLst>
                        <a:ext uri="{FF2B5EF4-FFF2-40B4-BE49-F238E27FC236}">
                          <a16:creationId xmlns:a16="http://schemas.microsoft.com/office/drawing/2014/main" id="{92E0DF49-31AF-494D-9BF2-35993CD864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276" name="グループ化 275">
              <a:extLst>
                <a:ext uri="{FF2B5EF4-FFF2-40B4-BE49-F238E27FC236}">
                  <a16:creationId xmlns:a16="http://schemas.microsoft.com/office/drawing/2014/main" id="{3ED976A3-2DB8-4FB9-B794-36803DE9178E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278" name="グループ化 277">
                <a:extLst>
                  <a:ext uri="{FF2B5EF4-FFF2-40B4-BE49-F238E27FC236}">
                    <a16:creationId xmlns:a16="http://schemas.microsoft.com/office/drawing/2014/main" id="{660FAF31-741D-4D1D-B2E4-8BE0BCF22F33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346" name="グループ化 345">
                  <a:extLst>
                    <a:ext uri="{FF2B5EF4-FFF2-40B4-BE49-F238E27FC236}">
                      <a16:creationId xmlns:a16="http://schemas.microsoft.com/office/drawing/2014/main" id="{2663E6A6-D578-4D6D-BF6C-188169221EF7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80" name="グループ化 379">
                    <a:extLst>
                      <a:ext uri="{FF2B5EF4-FFF2-40B4-BE49-F238E27FC236}">
                        <a16:creationId xmlns:a16="http://schemas.microsoft.com/office/drawing/2014/main" id="{AE7A2ADC-F0A3-455C-9F34-7CE34DAA99F4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406" name="グループ化 405">
                      <a:extLst>
                        <a:ext uri="{FF2B5EF4-FFF2-40B4-BE49-F238E27FC236}">
                          <a16:creationId xmlns:a16="http://schemas.microsoft.com/office/drawing/2014/main" id="{53534C17-93F8-4B43-8051-02F184ED705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10" name="フリーフォーム: 図形 409">
                        <a:extLst>
                          <a:ext uri="{FF2B5EF4-FFF2-40B4-BE49-F238E27FC236}">
                            <a16:creationId xmlns:a16="http://schemas.microsoft.com/office/drawing/2014/main" id="{F158FA98-C8D0-4B9C-A2A9-D8B567798A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11" name="フリーフォーム: 図形 410">
                        <a:extLst>
                          <a:ext uri="{FF2B5EF4-FFF2-40B4-BE49-F238E27FC236}">
                            <a16:creationId xmlns:a16="http://schemas.microsoft.com/office/drawing/2014/main" id="{EB664AFE-64ED-4518-8255-347A1F51CF5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407" name="グループ化 406">
                      <a:extLst>
                        <a:ext uri="{FF2B5EF4-FFF2-40B4-BE49-F238E27FC236}">
                          <a16:creationId xmlns:a16="http://schemas.microsoft.com/office/drawing/2014/main" id="{6D699719-A6D1-496D-89F0-11CB52305F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08" name="フリーフォーム: 図形 407">
                        <a:extLst>
                          <a:ext uri="{FF2B5EF4-FFF2-40B4-BE49-F238E27FC236}">
                            <a16:creationId xmlns:a16="http://schemas.microsoft.com/office/drawing/2014/main" id="{707D7887-0D43-43C7-A69C-208591EE4C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09" name="フリーフォーム: 図形 408">
                        <a:extLst>
                          <a:ext uri="{FF2B5EF4-FFF2-40B4-BE49-F238E27FC236}">
                            <a16:creationId xmlns:a16="http://schemas.microsoft.com/office/drawing/2014/main" id="{6B520D2A-2DE5-4831-94D3-E483F929793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81" name="グループ化 380">
                    <a:extLst>
                      <a:ext uri="{FF2B5EF4-FFF2-40B4-BE49-F238E27FC236}">
                        <a16:creationId xmlns:a16="http://schemas.microsoft.com/office/drawing/2014/main" id="{8A87E3DD-B178-4D1F-A0B6-18054850F9FB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400" name="グループ化 399">
                      <a:extLst>
                        <a:ext uri="{FF2B5EF4-FFF2-40B4-BE49-F238E27FC236}">
                          <a16:creationId xmlns:a16="http://schemas.microsoft.com/office/drawing/2014/main" id="{B3E694FD-EC7A-443D-803E-811AF837553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04" name="フリーフォーム: 図形 403">
                        <a:extLst>
                          <a:ext uri="{FF2B5EF4-FFF2-40B4-BE49-F238E27FC236}">
                            <a16:creationId xmlns:a16="http://schemas.microsoft.com/office/drawing/2014/main" id="{4D73987A-50BC-4261-A540-6EC7B2B553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05" name="フリーフォーム: 図形 404">
                        <a:extLst>
                          <a:ext uri="{FF2B5EF4-FFF2-40B4-BE49-F238E27FC236}">
                            <a16:creationId xmlns:a16="http://schemas.microsoft.com/office/drawing/2014/main" id="{B394FDB0-9C88-4B38-8343-B39262F2DAC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401" name="グループ化 400">
                      <a:extLst>
                        <a:ext uri="{FF2B5EF4-FFF2-40B4-BE49-F238E27FC236}">
                          <a16:creationId xmlns:a16="http://schemas.microsoft.com/office/drawing/2014/main" id="{436B59EA-6797-4F4B-90C2-46CBF441B9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402" name="フリーフォーム: 図形 401">
                        <a:extLst>
                          <a:ext uri="{FF2B5EF4-FFF2-40B4-BE49-F238E27FC236}">
                            <a16:creationId xmlns:a16="http://schemas.microsoft.com/office/drawing/2014/main" id="{601710ED-5C31-42CC-A2CB-B629C2C2B5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03" name="フリーフォーム: 図形 402">
                        <a:extLst>
                          <a:ext uri="{FF2B5EF4-FFF2-40B4-BE49-F238E27FC236}">
                            <a16:creationId xmlns:a16="http://schemas.microsoft.com/office/drawing/2014/main" id="{F1DEBB53-A3DF-4B86-84EA-B288EDB8F44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82" name="グループ化 381">
                    <a:extLst>
                      <a:ext uri="{FF2B5EF4-FFF2-40B4-BE49-F238E27FC236}">
                        <a16:creationId xmlns:a16="http://schemas.microsoft.com/office/drawing/2014/main" id="{37D48416-65D7-466B-8C37-5FDC0BF98FED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95" name="フリーフォーム: 図形 394">
                      <a:extLst>
                        <a:ext uri="{FF2B5EF4-FFF2-40B4-BE49-F238E27FC236}">
                          <a16:creationId xmlns:a16="http://schemas.microsoft.com/office/drawing/2014/main" id="{970FDB15-106E-4E2F-B491-0F1124ECE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6" name="フリーフォーム: 図形 395">
                      <a:extLst>
                        <a:ext uri="{FF2B5EF4-FFF2-40B4-BE49-F238E27FC236}">
                          <a16:creationId xmlns:a16="http://schemas.microsoft.com/office/drawing/2014/main" id="{19DE04BA-71CE-430C-B4AA-EEEFE22481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7" name="フリーフォーム: 図形 396">
                      <a:extLst>
                        <a:ext uri="{FF2B5EF4-FFF2-40B4-BE49-F238E27FC236}">
                          <a16:creationId xmlns:a16="http://schemas.microsoft.com/office/drawing/2014/main" id="{E5E02CE1-211D-494D-BDC3-EAB6BB368D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8" name="フリーフォーム: 図形 397">
                      <a:extLst>
                        <a:ext uri="{FF2B5EF4-FFF2-40B4-BE49-F238E27FC236}">
                          <a16:creationId xmlns:a16="http://schemas.microsoft.com/office/drawing/2014/main" id="{3921228C-B793-488C-A88E-993AA8097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9" name="フリーフォーム: 図形 398">
                      <a:extLst>
                        <a:ext uri="{FF2B5EF4-FFF2-40B4-BE49-F238E27FC236}">
                          <a16:creationId xmlns:a16="http://schemas.microsoft.com/office/drawing/2014/main" id="{91BB1982-5EE8-42D5-84EB-9470D620A0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83" name="グループ化 382">
                    <a:extLst>
                      <a:ext uri="{FF2B5EF4-FFF2-40B4-BE49-F238E27FC236}">
                        <a16:creationId xmlns:a16="http://schemas.microsoft.com/office/drawing/2014/main" id="{17F8865D-A0FC-4991-A7EF-DF9442E62CE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90" name="フリーフォーム: 図形 389">
                      <a:extLst>
                        <a:ext uri="{FF2B5EF4-FFF2-40B4-BE49-F238E27FC236}">
                          <a16:creationId xmlns:a16="http://schemas.microsoft.com/office/drawing/2014/main" id="{C041947B-1D8C-4D18-9E75-53A8384036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1" name="フリーフォーム: 図形 390">
                      <a:extLst>
                        <a:ext uri="{FF2B5EF4-FFF2-40B4-BE49-F238E27FC236}">
                          <a16:creationId xmlns:a16="http://schemas.microsoft.com/office/drawing/2014/main" id="{98490106-F85A-4CBB-8B9A-DBE6304DBD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2" name="フリーフォーム: 図形 391">
                      <a:extLst>
                        <a:ext uri="{FF2B5EF4-FFF2-40B4-BE49-F238E27FC236}">
                          <a16:creationId xmlns:a16="http://schemas.microsoft.com/office/drawing/2014/main" id="{A400924A-E763-495F-8829-694A85FD24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3" name="フリーフォーム: 図形 392">
                      <a:extLst>
                        <a:ext uri="{FF2B5EF4-FFF2-40B4-BE49-F238E27FC236}">
                          <a16:creationId xmlns:a16="http://schemas.microsoft.com/office/drawing/2014/main" id="{43F6F15F-9CF2-4B4E-A762-DB7C9B384E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4" name="フリーフォーム: 図形 393">
                      <a:extLst>
                        <a:ext uri="{FF2B5EF4-FFF2-40B4-BE49-F238E27FC236}">
                          <a16:creationId xmlns:a16="http://schemas.microsoft.com/office/drawing/2014/main" id="{A4DF77AF-0956-47BE-A923-E1B4CED276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84" name="グループ化 383">
                    <a:extLst>
                      <a:ext uri="{FF2B5EF4-FFF2-40B4-BE49-F238E27FC236}">
                        <a16:creationId xmlns:a16="http://schemas.microsoft.com/office/drawing/2014/main" id="{A2CFC337-D7F3-4E60-86FF-6EFE88A4A76C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88" name="フリーフォーム: 図形 387">
                      <a:extLst>
                        <a:ext uri="{FF2B5EF4-FFF2-40B4-BE49-F238E27FC236}">
                          <a16:creationId xmlns:a16="http://schemas.microsoft.com/office/drawing/2014/main" id="{A88E5D53-BA87-4A48-A4A3-83FC39655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89" name="フリーフォーム: 図形 388">
                      <a:extLst>
                        <a:ext uri="{FF2B5EF4-FFF2-40B4-BE49-F238E27FC236}">
                          <a16:creationId xmlns:a16="http://schemas.microsoft.com/office/drawing/2014/main" id="{C9B13624-D120-4D1B-A5CA-8A9F1F2C04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85" name="グループ化 384">
                    <a:extLst>
                      <a:ext uri="{FF2B5EF4-FFF2-40B4-BE49-F238E27FC236}">
                        <a16:creationId xmlns:a16="http://schemas.microsoft.com/office/drawing/2014/main" id="{C94793B3-B60A-4B6E-8037-9F023B6B56A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86" name="フリーフォーム: 図形 385">
                      <a:extLst>
                        <a:ext uri="{FF2B5EF4-FFF2-40B4-BE49-F238E27FC236}">
                          <a16:creationId xmlns:a16="http://schemas.microsoft.com/office/drawing/2014/main" id="{6996E12B-00CE-4D1F-BCCB-86DF7C5203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87" name="フリーフォーム: 図形 386">
                      <a:extLst>
                        <a:ext uri="{FF2B5EF4-FFF2-40B4-BE49-F238E27FC236}">
                          <a16:creationId xmlns:a16="http://schemas.microsoft.com/office/drawing/2014/main" id="{29CB3620-B655-4F43-9A28-F0D6B71F11B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47" name="グループ化 346">
                  <a:extLst>
                    <a:ext uri="{FF2B5EF4-FFF2-40B4-BE49-F238E27FC236}">
                      <a16:creationId xmlns:a16="http://schemas.microsoft.com/office/drawing/2014/main" id="{9EB152FC-ED6D-4955-A2BA-C559C4957A35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348" name="グループ化 347">
                    <a:extLst>
                      <a:ext uri="{FF2B5EF4-FFF2-40B4-BE49-F238E27FC236}">
                        <a16:creationId xmlns:a16="http://schemas.microsoft.com/office/drawing/2014/main" id="{9F0D6A33-BC19-49C1-803D-8810726C31D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74" name="グループ化 373">
                      <a:extLst>
                        <a:ext uri="{FF2B5EF4-FFF2-40B4-BE49-F238E27FC236}">
                          <a16:creationId xmlns:a16="http://schemas.microsoft.com/office/drawing/2014/main" id="{FC338429-02FF-4F50-BF02-059FAF1B1D0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78" name="フリーフォーム: 図形 377">
                        <a:extLst>
                          <a:ext uri="{FF2B5EF4-FFF2-40B4-BE49-F238E27FC236}">
                            <a16:creationId xmlns:a16="http://schemas.microsoft.com/office/drawing/2014/main" id="{525E79B4-D91A-44A3-AE92-F55CE8F78A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79" name="フリーフォーム: 図形 378">
                        <a:extLst>
                          <a:ext uri="{FF2B5EF4-FFF2-40B4-BE49-F238E27FC236}">
                            <a16:creationId xmlns:a16="http://schemas.microsoft.com/office/drawing/2014/main" id="{1BD1119A-28AE-414D-888B-C4AC54B7F2A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75" name="グループ化 374">
                      <a:extLst>
                        <a:ext uri="{FF2B5EF4-FFF2-40B4-BE49-F238E27FC236}">
                          <a16:creationId xmlns:a16="http://schemas.microsoft.com/office/drawing/2014/main" id="{FEF63196-2FE4-4F98-AAED-4B9EEA9179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76" name="フリーフォーム: 図形 375">
                        <a:extLst>
                          <a:ext uri="{FF2B5EF4-FFF2-40B4-BE49-F238E27FC236}">
                            <a16:creationId xmlns:a16="http://schemas.microsoft.com/office/drawing/2014/main" id="{4863CF85-EDAD-40A8-B825-154D952DEE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77" name="フリーフォーム: 図形 376">
                        <a:extLst>
                          <a:ext uri="{FF2B5EF4-FFF2-40B4-BE49-F238E27FC236}">
                            <a16:creationId xmlns:a16="http://schemas.microsoft.com/office/drawing/2014/main" id="{3751F7FE-F7DC-4C06-B147-8B03F0880B5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49" name="グループ化 348">
                    <a:extLst>
                      <a:ext uri="{FF2B5EF4-FFF2-40B4-BE49-F238E27FC236}">
                        <a16:creationId xmlns:a16="http://schemas.microsoft.com/office/drawing/2014/main" id="{C9572927-1ABF-4955-B2FA-90D93DE3EF65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68" name="グループ化 367">
                      <a:extLst>
                        <a:ext uri="{FF2B5EF4-FFF2-40B4-BE49-F238E27FC236}">
                          <a16:creationId xmlns:a16="http://schemas.microsoft.com/office/drawing/2014/main" id="{64280272-348F-4BB2-B80A-A49387691EA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72" name="フリーフォーム: 図形 371">
                        <a:extLst>
                          <a:ext uri="{FF2B5EF4-FFF2-40B4-BE49-F238E27FC236}">
                            <a16:creationId xmlns:a16="http://schemas.microsoft.com/office/drawing/2014/main" id="{2BAF03E8-5848-4680-B536-00AAB0E1F5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73" name="フリーフォーム: 図形 372">
                        <a:extLst>
                          <a:ext uri="{FF2B5EF4-FFF2-40B4-BE49-F238E27FC236}">
                            <a16:creationId xmlns:a16="http://schemas.microsoft.com/office/drawing/2014/main" id="{08EB2B99-1D38-4586-9D04-5A9447942C8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69" name="グループ化 368">
                      <a:extLst>
                        <a:ext uri="{FF2B5EF4-FFF2-40B4-BE49-F238E27FC236}">
                          <a16:creationId xmlns:a16="http://schemas.microsoft.com/office/drawing/2014/main" id="{2D4F4BF1-9FD3-46F7-9EEC-5E19F827CC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70" name="フリーフォーム: 図形 369">
                        <a:extLst>
                          <a:ext uri="{FF2B5EF4-FFF2-40B4-BE49-F238E27FC236}">
                            <a16:creationId xmlns:a16="http://schemas.microsoft.com/office/drawing/2014/main" id="{B9C34B68-0199-427A-B2DF-FC4DEB213D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71" name="フリーフォーム: 図形 370">
                        <a:extLst>
                          <a:ext uri="{FF2B5EF4-FFF2-40B4-BE49-F238E27FC236}">
                            <a16:creationId xmlns:a16="http://schemas.microsoft.com/office/drawing/2014/main" id="{DF005150-A1B2-40C8-8CFA-32B057BB864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50" name="グループ化 349">
                    <a:extLst>
                      <a:ext uri="{FF2B5EF4-FFF2-40B4-BE49-F238E27FC236}">
                        <a16:creationId xmlns:a16="http://schemas.microsoft.com/office/drawing/2014/main" id="{ECC541A6-294E-4F95-8161-802DC3887028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63" name="フリーフォーム: 図形 362">
                      <a:extLst>
                        <a:ext uri="{FF2B5EF4-FFF2-40B4-BE49-F238E27FC236}">
                          <a16:creationId xmlns:a16="http://schemas.microsoft.com/office/drawing/2014/main" id="{C72F8E60-00CE-4C24-9A0B-F430AA6D40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4" name="フリーフォーム: 図形 363">
                      <a:extLst>
                        <a:ext uri="{FF2B5EF4-FFF2-40B4-BE49-F238E27FC236}">
                          <a16:creationId xmlns:a16="http://schemas.microsoft.com/office/drawing/2014/main" id="{BF535DD1-56CD-41F3-9207-DC2BBEF747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5" name="フリーフォーム: 図形 364">
                      <a:extLst>
                        <a:ext uri="{FF2B5EF4-FFF2-40B4-BE49-F238E27FC236}">
                          <a16:creationId xmlns:a16="http://schemas.microsoft.com/office/drawing/2014/main" id="{94A8A5A5-F29B-42C4-98B0-3F4A342A5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6" name="フリーフォーム: 図形 365">
                      <a:extLst>
                        <a:ext uri="{FF2B5EF4-FFF2-40B4-BE49-F238E27FC236}">
                          <a16:creationId xmlns:a16="http://schemas.microsoft.com/office/drawing/2014/main" id="{FB31CA0D-160B-4767-B4CB-858617F2D1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7" name="フリーフォーム: 図形 366">
                      <a:extLst>
                        <a:ext uri="{FF2B5EF4-FFF2-40B4-BE49-F238E27FC236}">
                          <a16:creationId xmlns:a16="http://schemas.microsoft.com/office/drawing/2014/main" id="{9CB30808-933C-4B59-9AAB-D65D2A1EF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1" name="グループ化 350">
                    <a:extLst>
                      <a:ext uri="{FF2B5EF4-FFF2-40B4-BE49-F238E27FC236}">
                        <a16:creationId xmlns:a16="http://schemas.microsoft.com/office/drawing/2014/main" id="{05354F25-3E12-4EC7-9186-25DFF8C4310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58" name="フリーフォーム: 図形 357">
                      <a:extLst>
                        <a:ext uri="{FF2B5EF4-FFF2-40B4-BE49-F238E27FC236}">
                          <a16:creationId xmlns:a16="http://schemas.microsoft.com/office/drawing/2014/main" id="{1A748C3F-7506-4970-9238-63DBBC6D3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9" name="フリーフォーム: 図形 358">
                      <a:extLst>
                        <a:ext uri="{FF2B5EF4-FFF2-40B4-BE49-F238E27FC236}">
                          <a16:creationId xmlns:a16="http://schemas.microsoft.com/office/drawing/2014/main" id="{78747C11-FD8E-489F-A9E4-7C148BC328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0" name="フリーフォーム: 図形 359">
                      <a:extLst>
                        <a:ext uri="{FF2B5EF4-FFF2-40B4-BE49-F238E27FC236}">
                          <a16:creationId xmlns:a16="http://schemas.microsoft.com/office/drawing/2014/main" id="{E1F2138E-DAEE-4EED-8C2F-4A127F0B2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1" name="フリーフォーム: 図形 360">
                      <a:extLst>
                        <a:ext uri="{FF2B5EF4-FFF2-40B4-BE49-F238E27FC236}">
                          <a16:creationId xmlns:a16="http://schemas.microsoft.com/office/drawing/2014/main" id="{86B5EDD2-DC63-442D-B4F4-73FC2ADF1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2" name="フリーフォーム: 図形 361">
                      <a:extLst>
                        <a:ext uri="{FF2B5EF4-FFF2-40B4-BE49-F238E27FC236}">
                          <a16:creationId xmlns:a16="http://schemas.microsoft.com/office/drawing/2014/main" id="{90AB1C3D-B3D8-4C6E-9AFF-F239727F3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2" name="グループ化 351">
                    <a:extLst>
                      <a:ext uri="{FF2B5EF4-FFF2-40B4-BE49-F238E27FC236}">
                        <a16:creationId xmlns:a16="http://schemas.microsoft.com/office/drawing/2014/main" id="{EFA03EA4-F0F3-4962-8601-2CA1CA0C1EFB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56" name="フリーフォーム: 図形 355">
                      <a:extLst>
                        <a:ext uri="{FF2B5EF4-FFF2-40B4-BE49-F238E27FC236}">
                          <a16:creationId xmlns:a16="http://schemas.microsoft.com/office/drawing/2014/main" id="{2B44ACF0-B6E3-454D-AB6D-5E91E62F83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7" name="フリーフォーム: 図形 356">
                      <a:extLst>
                        <a:ext uri="{FF2B5EF4-FFF2-40B4-BE49-F238E27FC236}">
                          <a16:creationId xmlns:a16="http://schemas.microsoft.com/office/drawing/2014/main" id="{9E8DFBBA-1094-452B-8F61-8598AB3CA47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3" name="グループ化 352">
                    <a:extLst>
                      <a:ext uri="{FF2B5EF4-FFF2-40B4-BE49-F238E27FC236}">
                        <a16:creationId xmlns:a16="http://schemas.microsoft.com/office/drawing/2014/main" id="{2DC64A21-3AC3-4035-BA3B-EDE00A7A5403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54" name="フリーフォーム: 図形 353">
                      <a:extLst>
                        <a:ext uri="{FF2B5EF4-FFF2-40B4-BE49-F238E27FC236}">
                          <a16:creationId xmlns:a16="http://schemas.microsoft.com/office/drawing/2014/main" id="{56B7CDA2-BDEF-40F0-8F8B-39744AE220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5" name="フリーフォーム: 図形 354">
                      <a:extLst>
                        <a:ext uri="{FF2B5EF4-FFF2-40B4-BE49-F238E27FC236}">
                          <a16:creationId xmlns:a16="http://schemas.microsoft.com/office/drawing/2014/main" id="{FC9387C7-6E89-483F-8BAF-FBDF185C4B1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79" name="グループ化 278">
                <a:extLst>
                  <a:ext uri="{FF2B5EF4-FFF2-40B4-BE49-F238E27FC236}">
                    <a16:creationId xmlns:a16="http://schemas.microsoft.com/office/drawing/2014/main" id="{86BCAD2E-D44D-4526-BA26-63AC519C0BEA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80" name="グループ化 279">
                  <a:extLst>
                    <a:ext uri="{FF2B5EF4-FFF2-40B4-BE49-F238E27FC236}">
                      <a16:creationId xmlns:a16="http://schemas.microsoft.com/office/drawing/2014/main" id="{566EBB59-EC5B-435B-9212-BA34B52D8BAB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14" name="グループ化 313">
                    <a:extLst>
                      <a:ext uri="{FF2B5EF4-FFF2-40B4-BE49-F238E27FC236}">
                        <a16:creationId xmlns:a16="http://schemas.microsoft.com/office/drawing/2014/main" id="{9250251E-6AED-4D33-B969-B4BE28F697C6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40" name="グループ化 339">
                      <a:extLst>
                        <a:ext uri="{FF2B5EF4-FFF2-40B4-BE49-F238E27FC236}">
                          <a16:creationId xmlns:a16="http://schemas.microsoft.com/office/drawing/2014/main" id="{F078B0CD-6E3E-4144-BBF0-962718C3444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4" name="フリーフォーム: 図形 343">
                        <a:extLst>
                          <a:ext uri="{FF2B5EF4-FFF2-40B4-BE49-F238E27FC236}">
                            <a16:creationId xmlns:a16="http://schemas.microsoft.com/office/drawing/2014/main" id="{8A851A3A-A22A-4ED8-9419-4F06D66B0B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5" name="フリーフォーム: 図形 344">
                        <a:extLst>
                          <a:ext uri="{FF2B5EF4-FFF2-40B4-BE49-F238E27FC236}">
                            <a16:creationId xmlns:a16="http://schemas.microsoft.com/office/drawing/2014/main" id="{28C8BD38-AEED-49AC-ADEB-A7F22048C47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41" name="グループ化 340">
                      <a:extLst>
                        <a:ext uri="{FF2B5EF4-FFF2-40B4-BE49-F238E27FC236}">
                          <a16:creationId xmlns:a16="http://schemas.microsoft.com/office/drawing/2014/main" id="{C21F168A-10BF-4945-8D79-130ECCC98A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2" name="フリーフォーム: 図形 341">
                        <a:extLst>
                          <a:ext uri="{FF2B5EF4-FFF2-40B4-BE49-F238E27FC236}">
                            <a16:creationId xmlns:a16="http://schemas.microsoft.com/office/drawing/2014/main" id="{F1340B22-9803-464F-92B7-4B0C17742D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3" name="フリーフォーム: 図形 342">
                        <a:extLst>
                          <a:ext uri="{FF2B5EF4-FFF2-40B4-BE49-F238E27FC236}">
                            <a16:creationId xmlns:a16="http://schemas.microsoft.com/office/drawing/2014/main" id="{E3874CAE-077C-40FA-B014-1E78321216D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15" name="グループ化 314">
                    <a:extLst>
                      <a:ext uri="{FF2B5EF4-FFF2-40B4-BE49-F238E27FC236}">
                        <a16:creationId xmlns:a16="http://schemas.microsoft.com/office/drawing/2014/main" id="{450390C7-9BD0-4F33-BED8-4719FB7415EA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34" name="グループ化 333">
                      <a:extLst>
                        <a:ext uri="{FF2B5EF4-FFF2-40B4-BE49-F238E27FC236}">
                          <a16:creationId xmlns:a16="http://schemas.microsoft.com/office/drawing/2014/main" id="{8175331C-DA18-4F57-8D45-26B2E1AAA26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8" name="フリーフォーム: 図形 337">
                        <a:extLst>
                          <a:ext uri="{FF2B5EF4-FFF2-40B4-BE49-F238E27FC236}">
                            <a16:creationId xmlns:a16="http://schemas.microsoft.com/office/drawing/2014/main" id="{75A00C66-FB87-443C-A64C-74EBD5EBD8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9" name="フリーフォーム: 図形 338">
                        <a:extLst>
                          <a:ext uri="{FF2B5EF4-FFF2-40B4-BE49-F238E27FC236}">
                            <a16:creationId xmlns:a16="http://schemas.microsoft.com/office/drawing/2014/main" id="{DB48EA20-1897-432E-8D69-CE7BC6DCA84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35" name="グループ化 334">
                      <a:extLst>
                        <a:ext uri="{FF2B5EF4-FFF2-40B4-BE49-F238E27FC236}">
                          <a16:creationId xmlns:a16="http://schemas.microsoft.com/office/drawing/2014/main" id="{F4986DC3-499D-4078-A97C-10B3B30563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6" name="フリーフォーム: 図形 335">
                        <a:extLst>
                          <a:ext uri="{FF2B5EF4-FFF2-40B4-BE49-F238E27FC236}">
                            <a16:creationId xmlns:a16="http://schemas.microsoft.com/office/drawing/2014/main" id="{004F78A6-E2B0-4DE8-ABCA-1667D9207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7" name="フリーフォーム: 図形 336">
                        <a:extLst>
                          <a:ext uri="{FF2B5EF4-FFF2-40B4-BE49-F238E27FC236}">
                            <a16:creationId xmlns:a16="http://schemas.microsoft.com/office/drawing/2014/main" id="{B476120B-E1EA-4C1F-84E0-E605AB1CAEA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16" name="グループ化 315">
                    <a:extLst>
                      <a:ext uri="{FF2B5EF4-FFF2-40B4-BE49-F238E27FC236}">
                        <a16:creationId xmlns:a16="http://schemas.microsoft.com/office/drawing/2014/main" id="{10B96A8B-25D5-4411-8BAE-94D5CBB3FF80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29" name="フリーフォーム: 図形 328">
                      <a:extLst>
                        <a:ext uri="{FF2B5EF4-FFF2-40B4-BE49-F238E27FC236}">
                          <a16:creationId xmlns:a16="http://schemas.microsoft.com/office/drawing/2014/main" id="{7951A508-4BFE-4D78-8A3C-D0488033FC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0" name="フリーフォーム: 図形 329">
                      <a:extLst>
                        <a:ext uri="{FF2B5EF4-FFF2-40B4-BE49-F238E27FC236}">
                          <a16:creationId xmlns:a16="http://schemas.microsoft.com/office/drawing/2014/main" id="{72029A2A-AC57-4837-8204-856CFDB4A1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1" name="フリーフォーム: 図形 330">
                      <a:extLst>
                        <a:ext uri="{FF2B5EF4-FFF2-40B4-BE49-F238E27FC236}">
                          <a16:creationId xmlns:a16="http://schemas.microsoft.com/office/drawing/2014/main" id="{AE5C4A6C-8BC5-427A-927F-206FD1449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2" name="フリーフォーム: 図形 331">
                      <a:extLst>
                        <a:ext uri="{FF2B5EF4-FFF2-40B4-BE49-F238E27FC236}">
                          <a16:creationId xmlns:a16="http://schemas.microsoft.com/office/drawing/2014/main" id="{CADB9C3F-AABC-48D3-B779-F10A6E2C7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3" name="フリーフォーム: 図形 332">
                      <a:extLst>
                        <a:ext uri="{FF2B5EF4-FFF2-40B4-BE49-F238E27FC236}">
                          <a16:creationId xmlns:a16="http://schemas.microsoft.com/office/drawing/2014/main" id="{088E4A36-69EA-49DA-BA35-3BCE628A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7" name="グループ化 316">
                    <a:extLst>
                      <a:ext uri="{FF2B5EF4-FFF2-40B4-BE49-F238E27FC236}">
                        <a16:creationId xmlns:a16="http://schemas.microsoft.com/office/drawing/2014/main" id="{264843D0-E322-4D47-BDE2-20F793675BBA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24" name="フリーフォーム: 図形 323">
                      <a:extLst>
                        <a:ext uri="{FF2B5EF4-FFF2-40B4-BE49-F238E27FC236}">
                          <a16:creationId xmlns:a16="http://schemas.microsoft.com/office/drawing/2014/main" id="{ADE6664E-66FC-4EBD-9AE8-F42797AFF2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5" name="フリーフォーム: 図形 324">
                      <a:extLst>
                        <a:ext uri="{FF2B5EF4-FFF2-40B4-BE49-F238E27FC236}">
                          <a16:creationId xmlns:a16="http://schemas.microsoft.com/office/drawing/2014/main" id="{5B9FA3B6-5667-4C4D-8E5A-8D42947FD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6" name="フリーフォーム: 図形 325">
                      <a:extLst>
                        <a:ext uri="{FF2B5EF4-FFF2-40B4-BE49-F238E27FC236}">
                          <a16:creationId xmlns:a16="http://schemas.microsoft.com/office/drawing/2014/main" id="{19D18696-31A2-4510-8F6A-CC142009C3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7" name="フリーフォーム: 図形 326">
                      <a:extLst>
                        <a:ext uri="{FF2B5EF4-FFF2-40B4-BE49-F238E27FC236}">
                          <a16:creationId xmlns:a16="http://schemas.microsoft.com/office/drawing/2014/main" id="{D173C740-2F16-4ACF-913D-32C26D2157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8" name="フリーフォーム: 図形 327">
                      <a:extLst>
                        <a:ext uri="{FF2B5EF4-FFF2-40B4-BE49-F238E27FC236}">
                          <a16:creationId xmlns:a16="http://schemas.microsoft.com/office/drawing/2014/main" id="{89006B48-2716-4CC5-953E-D26905B91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8" name="グループ化 317">
                    <a:extLst>
                      <a:ext uri="{FF2B5EF4-FFF2-40B4-BE49-F238E27FC236}">
                        <a16:creationId xmlns:a16="http://schemas.microsoft.com/office/drawing/2014/main" id="{83A602D8-9826-4AED-9E80-0A8C05ACBFF9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22" name="フリーフォーム: 図形 321">
                      <a:extLst>
                        <a:ext uri="{FF2B5EF4-FFF2-40B4-BE49-F238E27FC236}">
                          <a16:creationId xmlns:a16="http://schemas.microsoft.com/office/drawing/2014/main" id="{5BB961D1-A9F0-4240-AA63-D4B39E1B01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3" name="フリーフォーム: 図形 322">
                      <a:extLst>
                        <a:ext uri="{FF2B5EF4-FFF2-40B4-BE49-F238E27FC236}">
                          <a16:creationId xmlns:a16="http://schemas.microsoft.com/office/drawing/2014/main" id="{F85E2B6F-F829-4B6A-98F5-80641D1F212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9" name="グループ化 318">
                    <a:extLst>
                      <a:ext uri="{FF2B5EF4-FFF2-40B4-BE49-F238E27FC236}">
                        <a16:creationId xmlns:a16="http://schemas.microsoft.com/office/drawing/2014/main" id="{CB9D94E4-614C-43DD-B264-89151EB4D9E8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20" name="フリーフォーム: 図形 319">
                      <a:extLst>
                        <a:ext uri="{FF2B5EF4-FFF2-40B4-BE49-F238E27FC236}">
                          <a16:creationId xmlns:a16="http://schemas.microsoft.com/office/drawing/2014/main" id="{E7CF3AEA-D7B6-4E30-9A24-FDCEDFA7EB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1" name="フリーフォーム: 図形 320">
                      <a:extLst>
                        <a:ext uri="{FF2B5EF4-FFF2-40B4-BE49-F238E27FC236}">
                          <a16:creationId xmlns:a16="http://schemas.microsoft.com/office/drawing/2014/main" id="{E48451F0-C0CB-46FE-B038-64BF0F9499D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81" name="グループ化 280">
                  <a:extLst>
                    <a:ext uri="{FF2B5EF4-FFF2-40B4-BE49-F238E27FC236}">
                      <a16:creationId xmlns:a16="http://schemas.microsoft.com/office/drawing/2014/main" id="{A4984BB4-169B-4A32-AF5F-7FC0B66CD5D5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82" name="グループ化 281">
                    <a:extLst>
                      <a:ext uri="{FF2B5EF4-FFF2-40B4-BE49-F238E27FC236}">
                        <a16:creationId xmlns:a16="http://schemas.microsoft.com/office/drawing/2014/main" id="{7B988067-9D73-4896-ABA6-B6B52E046427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08" name="グループ化 307">
                      <a:extLst>
                        <a:ext uri="{FF2B5EF4-FFF2-40B4-BE49-F238E27FC236}">
                          <a16:creationId xmlns:a16="http://schemas.microsoft.com/office/drawing/2014/main" id="{3731D298-B25E-4EC7-99C2-91895055654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2" name="フリーフォーム: 図形 311">
                        <a:extLst>
                          <a:ext uri="{FF2B5EF4-FFF2-40B4-BE49-F238E27FC236}">
                            <a16:creationId xmlns:a16="http://schemas.microsoft.com/office/drawing/2014/main" id="{5C910B59-95C3-4782-8738-92D64401B5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3" name="フリーフォーム: 図形 312">
                        <a:extLst>
                          <a:ext uri="{FF2B5EF4-FFF2-40B4-BE49-F238E27FC236}">
                            <a16:creationId xmlns:a16="http://schemas.microsoft.com/office/drawing/2014/main" id="{2D65E25E-2FE4-450D-A02B-0F615F2B167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09" name="グループ化 308">
                      <a:extLst>
                        <a:ext uri="{FF2B5EF4-FFF2-40B4-BE49-F238E27FC236}">
                          <a16:creationId xmlns:a16="http://schemas.microsoft.com/office/drawing/2014/main" id="{CE6603F5-6F32-48AF-A1CC-4C7C6F0ABA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0" name="フリーフォーム: 図形 309">
                        <a:extLst>
                          <a:ext uri="{FF2B5EF4-FFF2-40B4-BE49-F238E27FC236}">
                            <a16:creationId xmlns:a16="http://schemas.microsoft.com/office/drawing/2014/main" id="{22E4B0F2-F90A-4C35-8162-A430F26B3F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1" name="フリーフォーム: 図形 310">
                        <a:extLst>
                          <a:ext uri="{FF2B5EF4-FFF2-40B4-BE49-F238E27FC236}">
                            <a16:creationId xmlns:a16="http://schemas.microsoft.com/office/drawing/2014/main" id="{6E55D8A9-A101-4055-81EF-716EE21C1F0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3" name="グループ化 282">
                    <a:extLst>
                      <a:ext uri="{FF2B5EF4-FFF2-40B4-BE49-F238E27FC236}">
                        <a16:creationId xmlns:a16="http://schemas.microsoft.com/office/drawing/2014/main" id="{C74E53A4-F744-4B09-849F-F5BF91B930E8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02" name="グループ化 301">
                      <a:extLst>
                        <a:ext uri="{FF2B5EF4-FFF2-40B4-BE49-F238E27FC236}">
                          <a16:creationId xmlns:a16="http://schemas.microsoft.com/office/drawing/2014/main" id="{20366F50-8DF1-4133-BD47-F0B2FB683F0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6" name="フリーフォーム: 図形 305">
                        <a:extLst>
                          <a:ext uri="{FF2B5EF4-FFF2-40B4-BE49-F238E27FC236}">
                            <a16:creationId xmlns:a16="http://schemas.microsoft.com/office/drawing/2014/main" id="{A8673EF5-E9EA-4800-BA4B-B95EA4B359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7" name="フリーフォーム: 図形 306">
                        <a:extLst>
                          <a:ext uri="{FF2B5EF4-FFF2-40B4-BE49-F238E27FC236}">
                            <a16:creationId xmlns:a16="http://schemas.microsoft.com/office/drawing/2014/main" id="{9E54D2EB-F13D-4353-BA6D-F7543A8E99F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03" name="グループ化 302">
                      <a:extLst>
                        <a:ext uri="{FF2B5EF4-FFF2-40B4-BE49-F238E27FC236}">
                          <a16:creationId xmlns:a16="http://schemas.microsoft.com/office/drawing/2014/main" id="{EBB4C201-75EC-41CB-8390-98D8DD0DCD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4" name="フリーフォーム: 図形 303">
                        <a:extLst>
                          <a:ext uri="{FF2B5EF4-FFF2-40B4-BE49-F238E27FC236}">
                            <a16:creationId xmlns:a16="http://schemas.microsoft.com/office/drawing/2014/main" id="{144A453C-EFF5-4DE2-B36F-86435A0C09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5" name="フリーフォーム: 図形 304">
                        <a:extLst>
                          <a:ext uri="{FF2B5EF4-FFF2-40B4-BE49-F238E27FC236}">
                            <a16:creationId xmlns:a16="http://schemas.microsoft.com/office/drawing/2014/main" id="{8AC19376-35C2-4387-9457-75AF123C212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4" name="グループ化 283">
                    <a:extLst>
                      <a:ext uri="{FF2B5EF4-FFF2-40B4-BE49-F238E27FC236}">
                        <a16:creationId xmlns:a16="http://schemas.microsoft.com/office/drawing/2014/main" id="{6D0B7ADB-8482-4BF6-B307-2E7687EC0AAB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97" name="フリーフォーム: 図形 296">
                      <a:extLst>
                        <a:ext uri="{FF2B5EF4-FFF2-40B4-BE49-F238E27FC236}">
                          <a16:creationId xmlns:a16="http://schemas.microsoft.com/office/drawing/2014/main" id="{FCF042E2-BDAC-4BF0-9D4F-EF0041A3AF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8" name="フリーフォーム: 図形 297">
                      <a:extLst>
                        <a:ext uri="{FF2B5EF4-FFF2-40B4-BE49-F238E27FC236}">
                          <a16:creationId xmlns:a16="http://schemas.microsoft.com/office/drawing/2014/main" id="{5DEEEFFE-164F-4E38-ABF5-8F4AB1868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9" name="フリーフォーム: 図形 298">
                      <a:extLst>
                        <a:ext uri="{FF2B5EF4-FFF2-40B4-BE49-F238E27FC236}">
                          <a16:creationId xmlns:a16="http://schemas.microsoft.com/office/drawing/2014/main" id="{D3A36815-4770-4421-85FE-7987154E49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0" name="フリーフォーム: 図形 299">
                      <a:extLst>
                        <a:ext uri="{FF2B5EF4-FFF2-40B4-BE49-F238E27FC236}">
                          <a16:creationId xmlns:a16="http://schemas.microsoft.com/office/drawing/2014/main" id="{6FB2692B-A602-4F6E-8E41-E406A76F6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1" name="フリーフォーム: 図形 300">
                      <a:extLst>
                        <a:ext uri="{FF2B5EF4-FFF2-40B4-BE49-F238E27FC236}">
                          <a16:creationId xmlns:a16="http://schemas.microsoft.com/office/drawing/2014/main" id="{1911D119-2E9F-4985-ACD8-7C57286105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5" name="グループ化 284">
                    <a:extLst>
                      <a:ext uri="{FF2B5EF4-FFF2-40B4-BE49-F238E27FC236}">
                        <a16:creationId xmlns:a16="http://schemas.microsoft.com/office/drawing/2014/main" id="{F62E8982-BCE7-4799-821A-CD8F5C8C565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92" name="フリーフォーム: 図形 291">
                      <a:extLst>
                        <a:ext uri="{FF2B5EF4-FFF2-40B4-BE49-F238E27FC236}">
                          <a16:creationId xmlns:a16="http://schemas.microsoft.com/office/drawing/2014/main" id="{1DFE5359-120C-4444-AFC7-1BD552ECD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3" name="フリーフォーム: 図形 292">
                      <a:extLst>
                        <a:ext uri="{FF2B5EF4-FFF2-40B4-BE49-F238E27FC236}">
                          <a16:creationId xmlns:a16="http://schemas.microsoft.com/office/drawing/2014/main" id="{F8C2529C-64D6-4B84-83B2-2304660EE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4" name="フリーフォーム: 図形 293">
                      <a:extLst>
                        <a:ext uri="{FF2B5EF4-FFF2-40B4-BE49-F238E27FC236}">
                          <a16:creationId xmlns:a16="http://schemas.microsoft.com/office/drawing/2014/main" id="{25D33D95-7B00-4132-ADD7-D7C96CF69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5" name="フリーフォーム: 図形 294">
                      <a:extLst>
                        <a:ext uri="{FF2B5EF4-FFF2-40B4-BE49-F238E27FC236}">
                          <a16:creationId xmlns:a16="http://schemas.microsoft.com/office/drawing/2014/main" id="{C2C0CEA0-ED67-4D7D-9E4C-D8832908C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6" name="フリーフォーム: 図形 295">
                      <a:extLst>
                        <a:ext uri="{FF2B5EF4-FFF2-40B4-BE49-F238E27FC236}">
                          <a16:creationId xmlns:a16="http://schemas.microsoft.com/office/drawing/2014/main" id="{D852F968-3F6D-487E-ABC3-E0E9A18744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6" name="グループ化 285">
                    <a:extLst>
                      <a:ext uri="{FF2B5EF4-FFF2-40B4-BE49-F238E27FC236}">
                        <a16:creationId xmlns:a16="http://schemas.microsoft.com/office/drawing/2014/main" id="{77EDDBC5-7508-4674-B95C-1AB53FEE89B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90" name="フリーフォーム: 図形 289">
                      <a:extLst>
                        <a:ext uri="{FF2B5EF4-FFF2-40B4-BE49-F238E27FC236}">
                          <a16:creationId xmlns:a16="http://schemas.microsoft.com/office/drawing/2014/main" id="{E22172D6-9FDC-473E-82BE-1A02A18031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1" name="フリーフォーム: 図形 290">
                      <a:extLst>
                        <a:ext uri="{FF2B5EF4-FFF2-40B4-BE49-F238E27FC236}">
                          <a16:creationId xmlns:a16="http://schemas.microsoft.com/office/drawing/2014/main" id="{E84A9601-B68C-4A7B-8D56-96A99668C5A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7" name="グループ化 286">
                    <a:extLst>
                      <a:ext uri="{FF2B5EF4-FFF2-40B4-BE49-F238E27FC236}">
                        <a16:creationId xmlns:a16="http://schemas.microsoft.com/office/drawing/2014/main" id="{6EB17BA5-5E3D-4149-9D50-0AAB93FC7003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88" name="フリーフォーム: 図形 287">
                      <a:extLst>
                        <a:ext uri="{FF2B5EF4-FFF2-40B4-BE49-F238E27FC236}">
                          <a16:creationId xmlns:a16="http://schemas.microsoft.com/office/drawing/2014/main" id="{1AF7DD19-D324-45B7-BBC2-BC16D9B20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9" name="フリーフォーム: 図形 288">
                      <a:extLst>
                        <a:ext uri="{FF2B5EF4-FFF2-40B4-BE49-F238E27FC236}">
                          <a16:creationId xmlns:a16="http://schemas.microsoft.com/office/drawing/2014/main" id="{714A0A77-D889-4986-9C40-9BE6579D90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546" name="グループ化 545">
            <a:extLst>
              <a:ext uri="{FF2B5EF4-FFF2-40B4-BE49-F238E27FC236}">
                <a16:creationId xmlns:a16="http://schemas.microsoft.com/office/drawing/2014/main" id="{82A2AE67-8381-4BDC-B453-735F3AFCA1DC}"/>
              </a:ext>
            </a:extLst>
          </p:cNvPr>
          <p:cNvGrpSpPr/>
          <p:nvPr/>
        </p:nvGrpSpPr>
        <p:grpSpPr>
          <a:xfrm>
            <a:off x="1070821" y="2586104"/>
            <a:ext cx="3596119" cy="3597211"/>
            <a:chOff x="3984049" y="1244057"/>
            <a:chExt cx="4328052" cy="4329366"/>
          </a:xfrm>
        </p:grpSpPr>
        <p:grpSp>
          <p:nvGrpSpPr>
            <p:cNvPr id="547" name="グループ化 546">
              <a:extLst>
                <a:ext uri="{FF2B5EF4-FFF2-40B4-BE49-F238E27FC236}">
                  <a16:creationId xmlns:a16="http://schemas.microsoft.com/office/drawing/2014/main" id="{59EEF461-C337-4ED7-B05B-672D7F575C28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683" name="グループ化 682">
                <a:extLst>
                  <a:ext uri="{FF2B5EF4-FFF2-40B4-BE49-F238E27FC236}">
                    <a16:creationId xmlns:a16="http://schemas.microsoft.com/office/drawing/2014/main" id="{F13BC69C-77DF-4BBF-B488-CA707816AF7D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751" name="グループ化 750">
                  <a:extLst>
                    <a:ext uri="{FF2B5EF4-FFF2-40B4-BE49-F238E27FC236}">
                      <a16:creationId xmlns:a16="http://schemas.microsoft.com/office/drawing/2014/main" id="{EB6CADAC-2F6E-4C86-898B-B26D850BA3D4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785" name="グループ化 784">
                    <a:extLst>
                      <a:ext uri="{FF2B5EF4-FFF2-40B4-BE49-F238E27FC236}">
                        <a16:creationId xmlns:a16="http://schemas.microsoft.com/office/drawing/2014/main" id="{D0AC3C36-B530-433A-AC38-92E9B236666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811" name="グループ化 810">
                      <a:extLst>
                        <a:ext uri="{FF2B5EF4-FFF2-40B4-BE49-F238E27FC236}">
                          <a16:creationId xmlns:a16="http://schemas.microsoft.com/office/drawing/2014/main" id="{EE298A2A-0537-4167-AE7D-B14BD9F8F583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15" name="フリーフォーム: 図形 814">
                        <a:extLst>
                          <a:ext uri="{FF2B5EF4-FFF2-40B4-BE49-F238E27FC236}">
                            <a16:creationId xmlns:a16="http://schemas.microsoft.com/office/drawing/2014/main" id="{2018ABD2-660A-4876-BE28-4632D5820A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16" name="フリーフォーム: 図形 815">
                        <a:extLst>
                          <a:ext uri="{FF2B5EF4-FFF2-40B4-BE49-F238E27FC236}">
                            <a16:creationId xmlns:a16="http://schemas.microsoft.com/office/drawing/2014/main" id="{DC9576CE-7481-497B-B2F1-DDDE58C09F4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812" name="グループ化 811">
                      <a:extLst>
                        <a:ext uri="{FF2B5EF4-FFF2-40B4-BE49-F238E27FC236}">
                          <a16:creationId xmlns:a16="http://schemas.microsoft.com/office/drawing/2014/main" id="{CD5EC4FF-8297-4FF4-A156-F2F4CEB944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13" name="フリーフォーム: 図形 812">
                        <a:extLst>
                          <a:ext uri="{FF2B5EF4-FFF2-40B4-BE49-F238E27FC236}">
                            <a16:creationId xmlns:a16="http://schemas.microsoft.com/office/drawing/2014/main" id="{883F1479-970D-4A41-BD5C-8224A8E86A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14" name="フリーフォーム: 図形 813">
                        <a:extLst>
                          <a:ext uri="{FF2B5EF4-FFF2-40B4-BE49-F238E27FC236}">
                            <a16:creationId xmlns:a16="http://schemas.microsoft.com/office/drawing/2014/main" id="{2B85E4F4-674B-409C-91DF-67CDF6327B4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786" name="グループ化 785">
                    <a:extLst>
                      <a:ext uri="{FF2B5EF4-FFF2-40B4-BE49-F238E27FC236}">
                        <a16:creationId xmlns:a16="http://schemas.microsoft.com/office/drawing/2014/main" id="{68B687D4-5F5B-439A-85C0-028E13524A5B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805" name="グループ化 804">
                      <a:extLst>
                        <a:ext uri="{FF2B5EF4-FFF2-40B4-BE49-F238E27FC236}">
                          <a16:creationId xmlns:a16="http://schemas.microsoft.com/office/drawing/2014/main" id="{B75A5A00-655E-4914-A2AD-27DBA3ECC64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09" name="フリーフォーム: 図形 808">
                        <a:extLst>
                          <a:ext uri="{FF2B5EF4-FFF2-40B4-BE49-F238E27FC236}">
                            <a16:creationId xmlns:a16="http://schemas.microsoft.com/office/drawing/2014/main" id="{953CAAD2-B0B9-4985-9402-2970AFA64F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10" name="フリーフォーム: 図形 809">
                        <a:extLst>
                          <a:ext uri="{FF2B5EF4-FFF2-40B4-BE49-F238E27FC236}">
                            <a16:creationId xmlns:a16="http://schemas.microsoft.com/office/drawing/2014/main" id="{D7562909-A50A-4DCC-8A2C-FAED5D6F06A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806" name="グループ化 805">
                      <a:extLst>
                        <a:ext uri="{FF2B5EF4-FFF2-40B4-BE49-F238E27FC236}">
                          <a16:creationId xmlns:a16="http://schemas.microsoft.com/office/drawing/2014/main" id="{E1DC41CB-8349-44D3-8D47-03BE7DA1D8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07" name="フリーフォーム: 図形 806">
                        <a:extLst>
                          <a:ext uri="{FF2B5EF4-FFF2-40B4-BE49-F238E27FC236}">
                            <a16:creationId xmlns:a16="http://schemas.microsoft.com/office/drawing/2014/main" id="{8167FB01-4C21-4BA8-AECE-535E2BB02B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08" name="フリーフォーム: 図形 807">
                        <a:extLst>
                          <a:ext uri="{FF2B5EF4-FFF2-40B4-BE49-F238E27FC236}">
                            <a16:creationId xmlns:a16="http://schemas.microsoft.com/office/drawing/2014/main" id="{F02984EA-DD6A-422A-B292-53CC2B10200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787" name="グループ化 786">
                    <a:extLst>
                      <a:ext uri="{FF2B5EF4-FFF2-40B4-BE49-F238E27FC236}">
                        <a16:creationId xmlns:a16="http://schemas.microsoft.com/office/drawing/2014/main" id="{8158D2E9-4A17-45BE-B3F5-CD07A02A087B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800" name="フリーフォーム: 図形 799">
                      <a:extLst>
                        <a:ext uri="{FF2B5EF4-FFF2-40B4-BE49-F238E27FC236}">
                          <a16:creationId xmlns:a16="http://schemas.microsoft.com/office/drawing/2014/main" id="{FF34CC88-7F0E-49DD-8454-325F465C5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1" name="フリーフォーム: 図形 800">
                      <a:extLst>
                        <a:ext uri="{FF2B5EF4-FFF2-40B4-BE49-F238E27FC236}">
                          <a16:creationId xmlns:a16="http://schemas.microsoft.com/office/drawing/2014/main" id="{F322EEBC-72F3-4D8C-BD08-56E9C5BC3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2" name="フリーフォーム: 図形 801">
                      <a:extLst>
                        <a:ext uri="{FF2B5EF4-FFF2-40B4-BE49-F238E27FC236}">
                          <a16:creationId xmlns:a16="http://schemas.microsoft.com/office/drawing/2014/main" id="{4C76B479-A2EB-4BE8-A314-AC1915BDF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3" name="フリーフォーム: 図形 802">
                      <a:extLst>
                        <a:ext uri="{FF2B5EF4-FFF2-40B4-BE49-F238E27FC236}">
                          <a16:creationId xmlns:a16="http://schemas.microsoft.com/office/drawing/2014/main" id="{CDBD5B48-6A65-4ED2-AA5D-73CB24365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4" name="フリーフォーム: 図形 803">
                      <a:extLst>
                        <a:ext uri="{FF2B5EF4-FFF2-40B4-BE49-F238E27FC236}">
                          <a16:creationId xmlns:a16="http://schemas.microsoft.com/office/drawing/2014/main" id="{9789AAC5-2A23-40AF-B8C1-42BD7645A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88" name="グループ化 787">
                    <a:extLst>
                      <a:ext uri="{FF2B5EF4-FFF2-40B4-BE49-F238E27FC236}">
                        <a16:creationId xmlns:a16="http://schemas.microsoft.com/office/drawing/2014/main" id="{B3CFB360-8708-4521-92AA-A4D465C1F50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795" name="フリーフォーム: 図形 794">
                      <a:extLst>
                        <a:ext uri="{FF2B5EF4-FFF2-40B4-BE49-F238E27FC236}">
                          <a16:creationId xmlns:a16="http://schemas.microsoft.com/office/drawing/2014/main" id="{5E0C5308-E617-455B-88BD-F6A7967C0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6" name="フリーフォーム: 図形 795">
                      <a:extLst>
                        <a:ext uri="{FF2B5EF4-FFF2-40B4-BE49-F238E27FC236}">
                          <a16:creationId xmlns:a16="http://schemas.microsoft.com/office/drawing/2014/main" id="{6E730713-A0FD-4E14-ADFB-29568033D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7" name="フリーフォーム: 図形 796">
                      <a:extLst>
                        <a:ext uri="{FF2B5EF4-FFF2-40B4-BE49-F238E27FC236}">
                          <a16:creationId xmlns:a16="http://schemas.microsoft.com/office/drawing/2014/main" id="{05F68E9C-8809-42F7-A71F-769AF30358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8" name="フリーフォーム: 図形 797">
                      <a:extLst>
                        <a:ext uri="{FF2B5EF4-FFF2-40B4-BE49-F238E27FC236}">
                          <a16:creationId xmlns:a16="http://schemas.microsoft.com/office/drawing/2014/main" id="{0F7E0082-1301-4FAC-B8CC-B433E6ADEF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9" name="フリーフォーム: 図形 798">
                      <a:extLst>
                        <a:ext uri="{FF2B5EF4-FFF2-40B4-BE49-F238E27FC236}">
                          <a16:creationId xmlns:a16="http://schemas.microsoft.com/office/drawing/2014/main" id="{9FC8AF0E-50D7-4056-8332-5AAD6BA811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89" name="グループ化 788">
                    <a:extLst>
                      <a:ext uri="{FF2B5EF4-FFF2-40B4-BE49-F238E27FC236}">
                        <a16:creationId xmlns:a16="http://schemas.microsoft.com/office/drawing/2014/main" id="{735F00A7-2E8B-4A96-97D9-856BDAEACFB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793" name="フリーフォーム: 図形 792">
                      <a:extLst>
                        <a:ext uri="{FF2B5EF4-FFF2-40B4-BE49-F238E27FC236}">
                          <a16:creationId xmlns:a16="http://schemas.microsoft.com/office/drawing/2014/main" id="{4AF0761D-C186-4CD5-81F5-76C76B3209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4" name="フリーフォーム: 図形 793">
                      <a:extLst>
                        <a:ext uri="{FF2B5EF4-FFF2-40B4-BE49-F238E27FC236}">
                          <a16:creationId xmlns:a16="http://schemas.microsoft.com/office/drawing/2014/main" id="{448F19BB-85A6-4C23-B63A-7B7AD21E0D6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90" name="グループ化 789">
                    <a:extLst>
                      <a:ext uri="{FF2B5EF4-FFF2-40B4-BE49-F238E27FC236}">
                        <a16:creationId xmlns:a16="http://schemas.microsoft.com/office/drawing/2014/main" id="{FDCD097E-23B1-4DCD-8379-37CC066C5019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791" name="フリーフォーム: 図形 790">
                      <a:extLst>
                        <a:ext uri="{FF2B5EF4-FFF2-40B4-BE49-F238E27FC236}">
                          <a16:creationId xmlns:a16="http://schemas.microsoft.com/office/drawing/2014/main" id="{6212615F-5DD4-401A-9841-62F73F8646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2" name="フリーフォーム: 図形 791">
                      <a:extLst>
                        <a:ext uri="{FF2B5EF4-FFF2-40B4-BE49-F238E27FC236}">
                          <a16:creationId xmlns:a16="http://schemas.microsoft.com/office/drawing/2014/main" id="{FCFEB94E-7718-44EA-A378-16F0E0E4324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752" name="グループ化 751">
                  <a:extLst>
                    <a:ext uri="{FF2B5EF4-FFF2-40B4-BE49-F238E27FC236}">
                      <a16:creationId xmlns:a16="http://schemas.microsoft.com/office/drawing/2014/main" id="{F960C3F6-7A0A-43FE-80E1-FD6E12109D17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753" name="グループ化 752">
                    <a:extLst>
                      <a:ext uri="{FF2B5EF4-FFF2-40B4-BE49-F238E27FC236}">
                        <a16:creationId xmlns:a16="http://schemas.microsoft.com/office/drawing/2014/main" id="{53468E3D-4BCC-4D2A-9253-95C71F3BB6F6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779" name="グループ化 778">
                      <a:extLst>
                        <a:ext uri="{FF2B5EF4-FFF2-40B4-BE49-F238E27FC236}">
                          <a16:creationId xmlns:a16="http://schemas.microsoft.com/office/drawing/2014/main" id="{28C785BE-EDC2-43FD-BA90-BD8F4B7535A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83" name="フリーフォーム: 図形 782">
                        <a:extLst>
                          <a:ext uri="{FF2B5EF4-FFF2-40B4-BE49-F238E27FC236}">
                            <a16:creationId xmlns:a16="http://schemas.microsoft.com/office/drawing/2014/main" id="{76784D04-1E75-4F6C-A8F8-56E58A9FAB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84" name="フリーフォーム: 図形 783">
                        <a:extLst>
                          <a:ext uri="{FF2B5EF4-FFF2-40B4-BE49-F238E27FC236}">
                            <a16:creationId xmlns:a16="http://schemas.microsoft.com/office/drawing/2014/main" id="{4D3DAE8E-CAEC-4BA9-8435-E3545C4604A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80" name="グループ化 779">
                      <a:extLst>
                        <a:ext uri="{FF2B5EF4-FFF2-40B4-BE49-F238E27FC236}">
                          <a16:creationId xmlns:a16="http://schemas.microsoft.com/office/drawing/2014/main" id="{7149A488-AEFC-41AB-B46E-3EBF730968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81" name="フリーフォーム: 図形 780">
                        <a:extLst>
                          <a:ext uri="{FF2B5EF4-FFF2-40B4-BE49-F238E27FC236}">
                            <a16:creationId xmlns:a16="http://schemas.microsoft.com/office/drawing/2014/main" id="{2CB2EAE0-55B3-4463-A234-6D6ACFFE7F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82" name="フリーフォーム: 図形 781">
                        <a:extLst>
                          <a:ext uri="{FF2B5EF4-FFF2-40B4-BE49-F238E27FC236}">
                            <a16:creationId xmlns:a16="http://schemas.microsoft.com/office/drawing/2014/main" id="{5194D511-70A0-417B-BEF9-E993FF403B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754" name="グループ化 753">
                    <a:extLst>
                      <a:ext uri="{FF2B5EF4-FFF2-40B4-BE49-F238E27FC236}">
                        <a16:creationId xmlns:a16="http://schemas.microsoft.com/office/drawing/2014/main" id="{AF4AED0A-DD75-4894-B6E0-E730FA59B629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773" name="グループ化 772">
                      <a:extLst>
                        <a:ext uri="{FF2B5EF4-FFF2-40B4-BE49-F238E27FC236}">
                          <a16:creationId xmlns:a16="http://schemas.microsoft.com/office/drawing/2014/main" id="{F48B9F02-F00F-4503-9742-2F93E8C53D6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77" name="フリーフォーム: 図形 776">
                        <a:extLst>
                          <a:ext uri="{FF2B5EF4-FFF2-40B4-BE49-F238E27FC236}">
                            <a16:creationId xmlns:a16="http://schemas.microsoft.com/office/drawing/2014/main" id="{032E1FCF-5B41-4D4D-98B8-BB54D41EC1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78" name="フリーフォーム: 図形 777">
                        <a:extLst>
                          <a:ext uri="{FF2B5EF4-FFF2-40B4-BE49-F238E27FC236}">
                            <a16:creationId xmlns:a16="http://schemas.microsoft.com/office/drawing/2014/main" id="{2C7AFD36-3838-4A95-8BA7-AEE8613E7B4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74" name="グループ化 773">
                      <a:extLst>
                        <a:ext uri="{FF2B5EF4-FFF2-40B4-BE49-F238E27FC236}">
                          <a16:creationId xmlns:a16="http://schemas.microsoft.com/office/drawing/2014/main" id="{40A5086D-37A5-4762-B181-546DAE8E06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75" name="フリーフォーム: 図形 774">
                        <a:extLst>
                          <a:ext uri="{FF2B5EF4-FFF2-40B4-BE49-F238E27FC236}">
                            <a16:creationId xmlns:a16="http://schemas.microsoft.com/office/drawing/2014/main" id="{66389E96-3799-4ACC-93DE-A585F79123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76" name="フリーフォーム: 図形 775">
                        <a:extLst>
                          <a:ext uri="{FF2B5EF4-FFF2-40B4-BE49-F238E27FC236}">
                            <a16:creationId xmlns:a16="http://schemas.microsoft.com/office/drawing/2014/main" id="{35C272F9-2207-4633-B993-025CDC692E6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755" name="グループ化 754">
                    <a:extLst>
                      <a:ext uri="{FF2B5EF4-FFF2-40B4-BE49-F238E27FC236}">
                        <a16:creationId xmlns:a16="http://schemas.microsoft.com/office/drawing/2014/main" id="{C234F423-D194-4B4E-8EE9-A30CEA64618A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768" name="フリーフォーム: 図形 767">
                      <a:extLst>
                        <a:ext uri="{FF2B5EF4-FFF2-40B4-BE49-F238E27FC236}">
                          <a16:creationId xmlns:a16="http://schemas.microsoft.com/office/drawing/2014/main" id="{EF37651B-C228-4D10-B5C7-C875A845E8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9" name="フリーフォーム: 図形 768">
                      <a:extLst>
                        <a:ext uri="{FF2B5EF4-FFF2-40B4-BE49-F238E27FC236}">
                          <a16:creationId xmlns:a16="http://schemas.microsoft.com/office/drawing/2014/main" id="{CEB44DFE-1CB0-4067-8777-970644FFD3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0" name="フリーフォーム: 図形 769">
                      <a:extLst>
                        <a:ext uri="{FF2B5EF4-FFF2-40B4-BE49-F238E27FC236}">
                          <a16:creationId xmlns:a16="http://schemas.microsoft.com/office/drawing/2014/main" id="{9DA725FE-7235-4E93-A079-C873A8959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1" name="フリーフォーム: 図形 770">
                      <a:extLst>
                        <a:ext uri="{FF2B5EF4-FFF2-40B4-BE49-F238E27FC236}">
                          <a16:creationId xmlns:a16="http://schemas.microsoft.com/office/drawing/2014/main" id="{F227DF89-4B63-468B-B63D-D5E5E40E4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2" name="フリーフォーム: 図形 771">
                      <a:extLst>
                        <a:ext uri="{FF2B5EF4-FFF2-40B4-BE49-F238E27FC236}">
                          <a16:creationId xmlns:a16="http://schemas.microsoft.com/office/drawing/2014/main" id="{F6D3E8E2-14E1-4FCD-A878-22659DEC0D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56" name="グループ化 755">
                    <a:extLst>
                      <a:ext uri="{FF2B5EF4-FFF2-40B4-BE49-F238E27FC236}">
                        <a16:creationId xmlns:a16="http://schemas.microsoft.com/office/drawing/2014/main" id="{24E07736-615B-4A83-B1EA-52574B0D2F4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763" name="フリーフォーム: 図形 762">
                      <a:extLst>
                        <a:ext uri="{FF2B5EF4-FFF2-40B4-BE49-F238E27FC236}">
                          <a16:creationId xmlns:a16="http://schemas.microsoft.com/office/drawing/2014/main" id="{EC32CBF6-D73C-4BD2-822B-9BD1FE36C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4" name="フリーフォーム: 図形 763">
                      <a:extLst>
                        <a:ext uri="{FF2B5EF4-FFF2-40B4-BE49-F238E27FC236}">
                          <a16:creationId xmlns:a16="http://schemas.microsoft.com/office/drawing/2014/main" id="{D368EEEB-C78F-401C-886E-60D217CC2E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5" name="フリーフォーム: 図形 764">
                      <a:extLst>
                        <a:ext uri="{FF2B5EF4-FFF2-40B4-BE49-F238E27FC236}">
                          <a16:creationId xmlns:a16="http://schemas.microsoft.com/office/drawing/2014/main" id="{C7120CAD-7BFC-46F3-89DA-DB3065DADF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6" name="フリーフォーム: 図形 765">
                      <a:extLst>
                        <a:ext uri="{FF2B5EF4-FFF2-40B4-BE49-F238E27FC236}">
                          <a16:creationId xmlns:a16="http://schemas.microsoft.com/office/drawing/2014/main" id="{3119F3F0-89FF-4FA9-AEF1-8945930C2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7" name="フリーフォーム: 図形 766">
                      <a:extLst>
                        <a:ext uri="{FF2B5EF4-FFF2-40B4-BE49-F238E27FC236}">
                          <a16:creationId xmlns:a16="http://schemas.microsoft.com/office/drawing/2014/main" id="{9115D757-993F-42EC-9788-01DA53563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57" name="グループ化 756">
                    <a:extLst>
                      <a:ext uri="{FF2B5EF4-FFF2-40B4-BE49-F238E27FC236}">
                        <a16:creationId xmlns:a16="http://schemas.microsoft.com/office/drawing/2014/main" id="{755DC453-49B6-4E5B-B0A7-C2D09BAF4633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761" name="フリーフォーム: 図形 760">
                      <a:extLst>
                        <a:ext uri="{FF2B5EF4-FFF2-40B4-BE49-F238E27FC236}">
                          <a16:creationId xmlns:a16="http://schemas.microsoft.com/office/drawing/2014/main" id="{63ECB057-DAB5-4DCD-B6C6-8129DBC069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2" name="フリーフォーム: 図形 761">
                      <a:extLst>
                        <a:ext uri="{FF2B5EF4-FFF2-40B4-BE49-F238E27FC236}">
                          <a16:creationId xmlns:a16="http://schemas.microsoft.com/office/drawing/2014/main" id="{4CDFD7B7-F39A-442A-B0D5-3166A0E367F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58" name="グループ化 757">
                    <a:extLst>
                      <a:ext uri="{FF2B5EF4-FFF2-40B4-BE49-F238E27FC236}">
                        <a16:creationId xmlns:a16="http://schemas.microsoft.com/office/drawing/2014/main" id="{7531D209-E0F5-4CA0-81F5-BCD4599F8BA8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759" name="フリーフォーム: 図形 758">
                      <a:extLst>
                        <a:ext uri="{FF2B5EF4-FFF2-40B4-BE49-F238E27FC236}">
                          <a16:creationId xmlns:a16="http://schemas.microsoft.com/office/drawing/2014/main" id="{5663FA31-5BF1-4BD8-87C4-B7745AB81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0" name="フリーフォーム: 図形 759">
                      <a:extLst>
                        <a:ext uri="{FF2B5EF4-FFF2-40B4-BE49-F238E27FC236}">
                          <a16:creationId xmlns:a16="http://schemas.microsoft.com/office/drawing/2014/main" id="{80523DAF-32AC-4497-BC53-7B6A29BD18F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684" name="グループ化 683">
                <a:extLst>
                  <a:ext uri="{FF2B5EF4-FFF2-40B4-BE49-F238E27FC236}">
                    <a16:creationId xmlns:a16="http://schemas.microsoft.com/office/drawing/2014/main" id="{E43F570B-4592-47F5-8B8D-1BCBCAE4C713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685" name="グループ化 684">
                  <a:extLst>
                    <a:ext uri="{FF2B5EF4-FFF2-40B4-BE49-F238E27FC236}">
                      <a16:creationId xmlns:a16="http://schemas.microsoft.com/office/drawing/2014/main" id="{64656C4F-5AEB-4D9C-A75A-89E910AAFBFF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719" name="グループ化 718">
                    <a:extLst>
                      <a:ext uri="{FF2B5EF4-FFF2-40B4-BE49-F238E27FC236}">
                        <a16:creationId xmlns:a16="http://schemas.microsoft.com/office/drawing/2014/main" id="{0D5D9529-1D98-4EDE-81EF-F7CCBC0AE4E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745" name="グループ化 744">
                      <a:extLst>
                        <a:ext uri="{FF2B5EF4-FFF2-40B4-BE49-F238E27FC236}">
                          <a16:creationId xmlns:a16="http://schemas.microsoft.com/office/drawing/2014/main" id="{4CD7970E-3D10-4C5E-98DD-90DC7EFE638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49" name="フリーフォーム: 図形 748">
                        <a:extLst>
                          <a:ext uri="{FF2B5EF4-FFF2-40B4-BE49-F238E27FC236}">
                            <a16:creationId xmlns:a16="http://schemas.microsoft.com/office/drawing/2014/main" id="{06E02B87-E0A8-4C9A-AC6C-62239598CF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50" name="フリーフォーム: 図形 749">
                        <a:extLst>
                          <a:ext uri="{FF2B5EF4-FFF2-40B4-BE49-F238E27FC236}">
                            <a16:creationId xmlns:a16="http://schemas.microsoft.com/office/drawing/2014/main" id="{410EAB2F-5776-4ADD-9BE7-351AB0C5891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46" name="グループ化 745">
                      <a:extLst>
                        <a:ext uri="{FF2B5EF4-FFF2-40B4-BE49-F238E27FC236}">
                          <a16:creationId xmlns:a16="http://schemas.microsoft.com/office/drawing/2014/main" id="{9E6FEE3D-3B33-41F9-95BC-43BE30A3F3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47" name="フリーフォーム: 図形 746">
                        <a:extLst>
                          <a:ext uri="{FF2B5EF4-FFF2-40B4-BE49-F238E27FC236}">
                            <a16:creationId xmlns:a16="http://schemas.microsoft.com/office/drawing/2014/main" id="{A2F02B01-FA97-4BD5-A542-9071ACE4EA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8" name="フリーフォーム: 図形 747">
                        <a:extLst>
                          <a:ext uri="{FF2B5EF4-FFF2-40B4-BE49-F238E27FC236}">
                            <a16:creationId xmlns:a16="http://schemas.microsoft.com/office/drawing/2014/main" id="{693047A5-6129-4B61-AA06-EECB272404D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720" name="グループ化 719">
                    <a:extLst>
                      <a:ext uri="{FF2B5EF4-FFF2-40B4-BE49-F238E27FC236}">
                        <a16:creationId xmlns:a16="http://schemas.microsoft.com/office/drawing/2014/main" id="{98FFE07B-B469-4233-8EAE-5275E97A6D3A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739" name="グループ化 738">
                      <a:extLst>
                        <a:ext uri="{FF2B5EF4-FFF2-40B4-BE49-F238E27FC236}">
                          <a16:creationId xmlns:a16="http://schemas.microsoft.com/office/drawing/2014/main" id="{CABA6712-2388-4488-AB52-EFAC298ED60F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43" name="フリーフォーム: 図形 742">
                        <a:extLst>
                          <a:ext uri="{FF2B5EF4-FFF2-40B4-BE49-F238E27FC236}">
                            <a16:creationId xmlns:a16="http://schemas.microsoft.com/office/drawing/2014/main" id="{9827C4A1-8D84-4499-9105-BA71B28D8D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4" name="フリーフォーム: 図形 743">
                        <a:extLst>
                          <a:ext uri="{FF2B5EF4-FFF2-40B4-BE49-F238E27FC236}">
                            <a16:creationId xmlns:a16="http://schemas.microsoft.com/office/drawing/2014/main" id="{FAE7BD2F-E49A-4AC2-B611-A2B4BF2F3F5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40" name="グループ化 739">
                      <a:extLst>
                        <a:ext uri="{FF2B5EF4-FFF2-40B4-BE49-F238E27FC236}">
                          <a16:creationId xmlns:a16="http://schemas.microsoft.com/office/drawing/2014/main" id="{E54E6C93-4117-44EF-88EC-C62619B7FD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41" name="フリーフォーム: 図形 740">
                        <a:extLst>
                          <a:ext uri="{FF2B5EF4-FFF2-40B4-BE49-F238E27FC236}">
                            <a16:creationId xmlns:a16="http://schemas.microsoft.com/office/drawing/2014/main" id="{88219B8B-DCA2-4CAE-AD9D-D508BBFB3D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2" name="フリーフォーム: 図形 741">
                        <a:extLst>
                          <a:ext uri="{FF2B5EF4-FFF2-40B4-BE49-F238E27FC236}">
                            <a16:creationId xmlns:a16="http://schemas.microsoft.com/office/drawing/2014/main" id="{53EE2864-BCC4-4A21-92F4-6DA6D79673B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721" name="グループ化 720">
                    <a:extLst>
                      <a:ext uri="{FF2B5EF4-FFF2-40B4-BE49-F238E27FC236}">
                        <a16:creationId xmlns:a16="http://schemas.microsoft.com/office/drawing/2014/main" id="{40099280-C227-4372-8A60-329AA4065B12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734" name="フリーフォーム: 図形 733">
                      <a:extLst>
                        <a:ext uri="{FF2B5EF4-FFF2-40B4-BE49-F238E27FC236}">
                          <a16:creationId xmlns:a16="http://schemas.microsoft.com/office/drawing/2014/main" id="{1B3E0C66-6BA6-460C-9315-D28D2E6303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5" name="フリーフォーム: 図形 734">
                      <a:extLst>
                        <a:ext uri="{FF2B5EF4-FFF2-40B4-BE49-F238E27FC236}">
                          <a16:creationId xmlns:a16="http://schemas.microsoft.com/office/drawing/2014/main" id="{E80BF496-62A5-4C19-A67F-63C676F277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6" name="フリーフォーム: 図形 735">
                      <a:extLst>
                        <a:ext uri="{FF2B5EF4-FFF2-40B4-BE49-F238E27FC236}">
                          <a16:creationId xmlns:a16="http://schemas.microsoft.com/office/drawing/2014/main" id="{63694661-7545-455D-A434-DA7C05D5C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7" name="フリーフォーム: 図形 736">
                      <a:extLst>
                        <a:ext uri="{FF2B5EF4-FFF2-40B4-BE49-F238E27FC236}">
                          <a16:creationId xmlns:a16="http://schemas.microsoft.com/office/drawing/2014/main" id="{48DA12E7-7C13-40BB-8EDC-EAF6FDDA3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8" name="フリーフォーム: 図形 737">
                      <a:extLst>
                        <a:ext uri="{FF2B5EF4-FFF2-40B4-BE49-F238E27FC236}">
                          <a16:creationId xmlns:a16="http://schemas.microsoft.com/office/drawing/2014/main" id="{6CFB7691-DFCB-4B0F-AB9A-CA0F7BB7C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22" name="グループ化 721">
                    <a:extLst>
                      <a:ext uri="{FF2B5EF4-FFF2-40B4-BE49-F238E27FC236}">
                        <a16:creationId xmlns:a16="http://schemas.microsoft.com/office/drawing/2014/main" id="{25C9EA19-6AC0-4F6B-BD91-0C9CA591AB26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729" name="フリーフォーム: 図形 728">
                      <a:extLst>
                        <a:ext uri="{FF2B5EF4-FFF2-40B4-BE49-F238E27FC236}">
                          <a16:creationId xmlns:a16="http://schemas.microsoft.com/office/drawing/2014/main" id="{4CDC3F32-A6F5-4897-8F72-53E3EB29D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0" name="フリーフォーム: 図形 729">
                      <a:extLst>
                        <a:ext uri="{FF2B5EF4-FFF2-40B4-BE49-F238E27FC236}">
                          <a16:creationId xmlns:a16="http://schemas.microsoft.com/office/drawing/2014/main" id="{E43EF670-132A-48B6-A0D7-1588224BF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1" name="フリーフォーム: 図形 730">
                      <a:extLst>
                        <a:ext uri="{FF2B5EF4-FFF2-40B4-BE49-F238E27FC236}">
                          <a16:creationId xmlns:a16="http://schemas.microsoft.com/office/drawing/2014/main" id="{ADD356AA-DED3-4931-B43F-DCB4A9752B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2" name="フリーフォーム: 図形 731">
                      <a:extLst>
                        <a:ext uri="{FF2B5EF4-FFF2-40B4-BE49-F238E27FC236}">
                          <a16:creationId xmlns:a16="http://schemas.microsoft.com/office/drawing/2014/main" id="{C8554A4B-178C-4F12-B1C9-9B4F6D885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3" name="フリーフォーム: 図形 732">
                      <a:extLst>
                        <a:ext uri="{FF2B5EF4-FFF2-40B4-BE49-F238E27FC236}">
                          <a16:creationId xmlns:a16="http://schemas.microsoft.com/office/drawing/2014/main" id="{D709ECB5-E434-48E4-9D25-653C7B0FB0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23" name="グループ化 722">
                    <a:extLst>
                      <a:ext uri="{FF2B5EF4-FFF2-40B4-BE49-F238E27FC236}">
                        <a16:creationId xmlns:a16="http://schemas.microsoft.com/office/drawing/2014/main" id="{7A73BD9D-7854-40AC-87B9-18D8D0B4BCF4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727" name="フリーフォーム: 図形 726">
                      <a:extLst>
                        <a:ext uri="{FF2B5EF4-FFF2-40B4-BE49-F238E27FC236}">
                          <a16:creationId xmlns:a16="http://schemas.microsoft.com/office/drawing/2014/main" id="{C51F2B97-2936-49E1-A3CD-C9E8130BC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8" name="フリーフォーム: 図形 727">
                      <a:extLst>
                        <a:ext uri="{FF2B5EF4-FFF2-40B4-BE49-F238E27FC236}">
                          <a16:creationId xmlns:a16="http://schemas.microsoft.com/office/drawing/2014/main" id="{B31BD82E-F24C-4510-8FA4-9378B7EBC79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24" name="グループ化 723">
                    <a:extLst>
                      <a:ext uri="{FF2B5EF4-FFF2-40B4-BE49-F238E27FC236}">
                        <a16:creationId xmlns:a16="http://schemas.microsoft.com/office/drawing/2014/main" id="{FC422DC1-3C8E-4F51-8AEE-57FD8ABE3959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725" name="フリーフォーム: 図形 724">
                      <a:extLst>
                        <a:ext uri="{FF2B5EF4-FFF2-40B4-BE49-F238E27FC236}">
                          <a16:creationId xmlns:a16="http://schemas.microsoft.com/office/drawing/2014/main" id="{72D49CFD-F742-4F1B-ABED-2AA775BB0E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6" name="フリーフォーム: 図形 725">
                      <a:extLst>
                        <a:ext uri="{FF2B5EF4-FFF2-40B4-BE49-F238E27FC236}">
                          <a16:creationId xmlns:a16="http://schemas.microsoft.com/office/drawing/2014/main" id="{B24E2338-30F8-45DD-991D-7C25093144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686" name="グループ化 685">
                  <a:extLst>
                    <a:ext uri="{FF2B5EF4-FFF2-40B4-BE49-F238E27FC236}">
                      <a16:creationId xmlns:a16="http://schemas.microsoft.com/office/drawing/2014/main" id="{F01A676A-373F-4C1D-BB6C-6666F8FFB5E1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687" name="グループ化 686">
                    <a:extLst>
                      <a:ext uri="{FF2B5EF4-FFF2-40B4-BE49-F238E27FC236}">
                        <a16:creationId xmlns:a16="http://schemas.microsoft.com/office/drawing/2014/main" id="{BC4502AB-647A-45BE-AAD5-440C21864D5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713" name="グループ化 712">
                      <a:extLst>
                        <a:ext uri="{FF2B5EF4-FFF2-40B4-BE49-F238E27FC236}">
                          <a16:creationId xmlns:a16="http://schemas.microsoft.com/office/drawing/2014/main" id="{E1F10A84-0BB8-44F0-BAE0-CBE0D27AA7C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17" name="フリーフォーム: 図形 716">
                        <a:extLst>
                          <a:ext uri="{FF2B5EF4-FFF2-40B4-BE49-F238E27FC236}">
                            <a16:creationId xmlns:a16="http://schemas.microsoft.com/office/drawing/2014/main" id="{201F6AA9-1ED8-400A-B821-7BA890FC3B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18" name="フリーフォーム: 図形 717">
                        <a:extLst>
                          <a:ext uri="{FF2B5EF4-FFF2-40B4-BE49-F238E27FC236}">
                            <a16:creationId xmlns:a16="http://schemas.microsoft.com/office/drawing/2014/main" id="{412C8DD1-1A17-4541-8F4C-924E0F599A3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14" name="グループ化 713">
                      <a:extLst>
                        <a:ext uri="{FF2B5EF4-FFF2-40B4-BE49-F238E27FC236}">
                          <a16:creationId xmlns:a16="http://schemas.microsoft.com/office/drawing/2014/main" id="{38097DBB-C475-489E-8CC2-3D32747E81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15" name="フリーフォーム: 図形 714">
                        <a:extLst>
                          <a:ext uri="{FF2B5EF4-FFF2-40B4-BE49-F238E27FC236}">
                            <a16:creationId xmlns:a16="http://schemas.microsoft.com/office/drawing/2014/main" id="{179D1B73-8C42-4C55-BE5A-D1012DB348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16" name="フリーフォーム: 図形 715">
                        <a:extLst>
                          <a:ext uri="{FF2B5EF4-FFF2-40B4-BE49-F238E27FC236}">
                            <a16:creationId xmlns:a16="http://schemas.microsoft.com/office/drawing/2014/main" id="{B82D308A-8669-40B2-B8C8-A29D3394938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688" name="グループ化 687">
                    <a:extLst>
                      <a:ext uri="{FF2B5EF4-FFF2-40B4-BE49-F238E27FC236}">
                        <a16:creationId xmlns:a16="http://schemas.microsoft.com/office/drawing/2014/main" id="{4BB5DA22-E739-4B12-A694-00081825BC7F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707" name="グループ化 706">
                      <a:extLst>
                        <a:ext uri="{FF2B5EF4-FFF2-40B4-BE49-F238E27FC236}">
                          <a16:creationId xmlns:a16="http://schemas.microsoft.com/office/drawing/2014/main" id="{5E8BC046-2088-47DE-AFB6-8036DBA8B28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11" name="フリーフォーム: 図形 710">
                        <a:extLst>
                          <a:ext uri="{FF2B5EF4-FFF2-40B4-BE49-F238E27FC236}">
                            <a16:creationId xmlns:a16="http://schemas.microsoft.com/office/drawing/2014/main" id="{3974BA92-1FBF-446B-BD75-BBFD97877B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12" name="フリーフォーム: 図形 711">
                        <a:extLst>
                          <a:ext uri="{FF2B5EF4-FFF2-40B4-BE49-F238E27FC236}">
                            <a16:creationId xmlns:a16="http://schemas.microsoft.com/office/drawing/2014/main" id="{5C0C1A0D-A911-45B3-9596-57E20D6DABF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08" name="グループ化 707">
                      <a:extLst>
                        <a:ext uri="{FF2B5EF4-FFF2-40B4-BE49-F238E27FC236}">
                          <a16:creationId xmlns:a16="http://schemas.microsoft.com/office/drawing/2014/main" id="{8D9685C7-5201-47BF-8B22-85464B720B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09" name="フリーフォーム: 図形 708">
                        <a:extLst>
                          <a:ext uri="{FF2B5EF4-FFF2-40B4-BE49-F238E27FC236}">
                            <a16:creationId xmlns:a16="http://schemas.microsoft.com/office/drawing/2014/main" id="{D38FF74B-914F-4487-AD70-B7576F7130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10" name="フリーフォーム: 図形 709">
                        <a:extLst>
                          <a:ext uri="{FF2B5EF4-FFF2-40B4-BE49-F238E27FC236}">
                            <a16:creationId xmlns:a16="http://schemas.microsoft.com/office/drawing/2014/main" id="{7372A00A-72DB-42DF-A8FE-C91930D9E2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689" name="グループ化 688">
                    <a:extLst>
                      <a:ext uri="{FF2B5EF4-FFF2-40B4-BE49-F238E27FC236}">
                        <a16:creationId xmlns:a16="http://schemas.microsoft.com/office/drawing/2014/main" id="{38E6F582-2E96-435E-A758-9AD1C5CABF9D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702" name="フリーフォーム: 図形 701">
                      <a:extLst>
                        <a:ext uri="{FF2B5EF4-FFF2-40B4-BE49-F238E27FC236}">
                          <a16:creationId xmlns:a16="http://schemas.microsoft.com/office/drawing/2014/main" id="{0CF30E0C-A734-4B7A-8300-17EC09406D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3" name="フリーフォーム: 図形 702">
                      <a:extLst>
                        <a:ext uri="{FF2B5EF4-FFF2-40B4-BE49-F238E27FC236}">
                          <a16:creationId xmlns:a16="http://schemas.microsoft.com/office/drawing/2014/main" id="{D0655333-0605-4634-BF4A-8803D20E9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4" name="フリーフォーム: 図形 703">
                      <a:extLst>
                        <a:ext uri="{FF2B5EF4-FFF2-40B4-BE49-F238E27FC236}">
                          <a16:creationId xmlns:a16="http://schemas.microsoft.com/office/drawing/2014/main" id="{F5855C4B-C86A-4A8E-ACAF-8C0B415BA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5" name="フリーフォーム: 図形 704">
                      <a:extLst>
                        <a:ext uri="{FF2B5EF4-FFF2-40B4-BE49-F238E27FC236}">
                          <a16:creationId xmlns:a16="http://schemas.microsoft.com/office/drawing/2014/main" id="{437761FE-0515-4EB3-B6F3-7B33ABD7C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6" name="フリーフォーム: 図形 705">
                      <a:extLst>
                        <a:ext uri="{FF2B5EF4-FFF2-40B4-BE49-F238E27FC236}">
                          <a16:creationId xmlns:a16="http://schemas.microsoft.com/office/drawing/2014/main" id="{F4B3C98E-C13D-4D94-9E2A-ACF4F0A335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90" name="グループ化 689">
                    <a:extLst>
                      <a:ext uri="{FF2B5EF4-FFF2-40B4-BE49-F238E27FC236}">
                        <a16:creationId xmlns:a16="http://schemas.microsoft.com/office/drawing/2014/main" id="{4F54762B-FCC4-4F14-8EF0-D45426CE4E2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697" name="フリーフォーム: 図形 696">
                      <a:extLst>
                        <a:ext uri="{FF2B5EF4-FFF2-40B4-BE49-F238E27FC236}">
                          <a16:creationId xmlns:a16="http://schemas.microsoft.com/office/drawing/2014/main" id="{946744A7-668C-4687-9925-7D36EB9AA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8" name="フリーフォーム: 図形 697">
                      <a:extLst>
                        <a:ext uri="{FF2B5EF4-FFF2-40B4-BE49-F238E27FC236}">
                          <a16:creationId xmlns:a16="http://schemas.microsoft.com/office/drawing/2014/main" id="{60BBFE46-DF1E-4B44-A32F-1D60207D8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9" name="フリーフォーム: 図形 698">
                      <a:extLst>
                        <a:ext uri="{FF2B5EF4-FFF2-40B4-BE49-F238E27FC236}">
                          <a16:creationId xmlns:a16="http://schemas.microsoft.com/office/drawing/2014/main" id="{AEBB0C44-3EFB-4363-BDEB-82AE60D24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0" name="フリーフォーム: 図形 699">
                      <a:extLst>
                        <a:ext uri="{FF2B5EF4-FFF2-40B4-BE49-F238E27FC236}">
                          <a16:creationId xmlns:a16="http://schemas.microsoft.com/office/drawing/2014/main" id="{85FE1D82-77EA-4303-86EF-6F7FE9A0A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1" name="フリーフォーム: 図形 700">
                      <a:extLst>
                        <a:ext uri="{FF2B5EF4-FFF2-40B4-BE49-F238E27FC236}">
                          <a16:creationId xmlns:a16="http://schemas.microsoft.com/office/drawing/2014/main" id="{1E94FA66-EFCD-4BE8-A64F-109EDC1873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91" name="グループ化 690">
                    <a:extLst>
                      <a:ext uri="{FF2B5EF4-FFF2-40B4-BE49-F238E27FC236}">
                        <a16:creationId xmlns:a16="http://schemas.microsoft.com/office/drawing/2014/main" id="{72D7CBD9-D69B-4DE4-B240-87921942B35A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695" name="フリーフォーム: 図形 694">
                      <a:extLst>
                        <a:ext uri="{FF2B5EF4-FFF2-40B4-BE49-F238E27FC236}">
                          <a16:creationId xmlns:a16="http://schemas.microsoft.com/office/drawing/2014/main" id="{F2660779-3244-4F6B-AD65-2CC77E0F6A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6" name="フリーフォーム: 図形 695">
                      <a:extLst>
                        <a:ext uri="{FF2B5EF4-FFF2-40B4-BE49-F238E27FC236}">
                          <a16:creationId xmlns:a16="http://schemas.microsoft.com/office/drawing/2014/main" id="{B34EC8C9-08D5-4115-BBFD-84512C3E9AC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92" name="グループ化 691">
                    <a:extLst>
                      <a:ext uri="{FF2B5EF4-FFF2-40B4-BE49-F238E27FC236}">
                        <a16:creationId xmlns:a16="http://schemas.microsoft.com/office/drawing/2014/main" id="{1B55AF03-69C2-4436-87BA-22EF770E639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693" name="フリーフォーム: 図形 692">
                      <a:extLst>
                        <a:ext uri="{FF2B5EF4-FFF2-40B4-BE49-F238E27FC236}">
                          <a16:creationId xmlns:a16="http://schemas.microsoft.com/office/drawing/2014/main" id="{1BF97309-DDCB-4F24-AF4B-F17F4FC7F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4" name="フリーフォーム: 図形 693">
                      <a:extLst>
                        <a:ext uri="{FF2B5EF4-FFF2-40B4-BE49-F238E27FC236}">
                          <a16:creationId xmlns:a16="http://schemas.microsoft.com/office/drawing/2014/main" id="{1E5647FA-7A98-4692-9189-3D180D73C3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548" name="グループ化 547">
              <a:extLst>
                <a:ext uri="{FF2B5EF4-FFF2-40B4-BE49-F238E27FC236}">
                  <a16:creationId xmlns:a16="http://schemas.microsoft.com/office/drawing/2014/main" id="{764585DE-1004-4238-9670-4E96696522CC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549" name="グループ化 548">
                <a:extLst>
                  <a:ext uri="{FF2B5EF4-FFF2-40B4-BE49-F238E27FC236}">
                    <a16:creationId xmlns:a16="http://schemas.microsoft.com/office/drawing/2014/main" id="{F2B5BD96-42B1-4FC2-ABA1-05AB0AE74DBC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617" name="グループ化 616">
                  <a:extLst>
                    <a:ext uri="{FF2B5EF4-FFF2-40B4-BE49-F238E27FC236}">
                      <a16:creationId xmlns:a16="http://schemas.microsoft.com/office/drawing/2014/main" id="{79A26409-1F97-4780-A2CE-A7E027B8E2B1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651" name="グループ化 650">
                    <a:extLst>
                      <a:ext uri="{FF2B5EF4-FFF2-40B4-BE49-F238E27FC236}">
                        <a16:creationId xmlns:a16="http://schemas.microsoft.com/office/drawing/2014/main" id="{10D340C8-7DB9-4016-9E68-055662D01FA9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677" name="グループ化 676">
                      <a:extLst>
                        <a:ext uri="{FF2B5EF4-FFF2-40B4-BE49-F238E27FC236}">
                          <a16:creationId xmlns:a16="http://schemas.microsoft.com/office/drawing/2014/main" id="{6A4E3E35-FB7D-4539-825D-4A43C9A0037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81" name="フリーフォーム: 図形 680">
                        <a:extLst>
                          <a:ext uri="{FF2B5EF4-FFF2-40B4-BE49-F238E27FC236}">
                            <a16:creationId xmlns:a16="http://schemas.microsoft.com/office/drawing/2014/main" id="{B2F61E48-9BB2-4811-98E6-6C6AD2F4D2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2" name="フリーフォーム: 図形 681">
                        <a:extLst>
                          <a:ext uri="{FF2B5EF4-FFF2-40B4-BE49-F238E27FC236}">
                            <a16:creationId xmlns:a16="http://schemas.microsoft.com/office/drawing/2014/main" id="{38E7C1DF-E9E1-4E56-A307-8226E06CF6E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78" name="グループ化 677">
                      <a:extLst>
                        <a:ext uri="{FF2B5EF4-FFF2-40B4-BE49-F238E27FC236}">
                          <a16:creationId xmlns:a16="http://schemas.microsoft.com/office/drawing/2014/main" id="{2C957E3C-B5FE-4B79-9EE5-EEFC2BF094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79" name="フリーフォーム: 図形 678">
                        <a:extLst>
                          <a:ext uri="{FF2B5EF4-FFF2-40B4-BE49-F238E27FC236}">
                            <a16:creationId xmlns:a16="http://schemas.microsoft.com/office/drawing/2014/main" id="{CA2D3E11-2669-4382-A370-5ACE4D9681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0" name="フリーフォーム: 図形 679">
                        <a:extLst>
                          <a:ext uri="{FF2B5EF4-FFF2-40B4-BE49-F238E27FC236}">
                            <a16:creationId xmlns:a16="http://schemas.microsoft.com/office/drawing/2014/main" id="{72DE38EF-7E91-4A88-98A9-0720F584CA1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652" name="グループ化 651">
                    <a:extLst>
                      <a:ext uri="{FF2B5EF4-FFF2-40B4-BE49-F238E27FC236}">
                        <a16:creationId xmlns:a16="http://schemas.microsoft.com/office/drawing/2014/main" id="{02DB992B-7679-4793-A0AD-D1A55D337394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671" name="グループ化 670">
                      <a:extLst>
                        <a:ext uri="{FF2B5EF4-FFF2-40B4-BE49-F238E27FC236}">
                          <a16:creationId xmlns:a16="http://schemas.microsoft.com/office/drawing/2014/main" id="{471807B9-84DE-447F-8DF7-C167F85E94E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75" name="フリーフォーム: 図形 674">
                        <a:extLst>
                          <a:ext uri="{FF2B5EF4-FFF2-40B4-BE49-F238E27FC236}">
                            <a16:creationId xmlns:a16="http://schemas.microsoft.com/office/drawing/2014/main" id="{6CE7113A-34D1-414D-B106-B7B5C3A4C2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76" name="フリーフォーム: 図形 675">
                        <a:extLst>
                          <a:ext uri="{FF2B5EF4-FFF2-40B4-BE49-F238E27FC236}">
                            <a16:creationId xmlns:a16="http://schemas.microsoft.com/office/drawing/2014/main" id="{F11F4C90-C01C-4D80-B509-EF9DB2B06DE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72" name="グループ化 671">
                      <a:extLst>
                        <a:ext uri="{FF2B5EF4-FFF2-40B4-BE49-F238E27FC236}">
                          <a16:creationId xmlns:a16="http://schemas.microsoft.com/office/drawing/2014/main" id="{87F9CFAB-D24A-42C0-83B6-C977433815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73" name="フリーフォーム: 図形 672">
                        <a:extLst>
                          <a:ext uri="{FF2B5EF4-FFF2-40B4-BE49-F238E27FC236}">
                            <a16:creationId xmlns:a16="http://schemas.microsoft.com/office/drawing/2014/main" id="{FF9CC712-E3CE-465F-8EB9-7FFD7D147F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74" name="フリーフォーム: 図形 673">
                        <a:extLst>
                          <a:ext uri="{FF2B5EF4-FFF2-40B4-BE49-F238E27FC236}">
                            <a16:creationId xmlns:a16="http://schemas.microsoft.com/office/drawing/2014/main" id="{60B74965-7674-4DAA-A172-E516D239648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653" name="グループ化 652">
                    <a:extLst>
                      <a:ext uri="{FF2B5EF4-FFF2-40B4-BE49-F238E27FC236}">
                        <a16:creationId xmlns:a16="http://schemas.microsoft.com/office/drawing/2014/main" id="{FB598CB3-7E89-441D-8701-D85B49EF417F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666" name="フリーフォーム: 図形 665">
                      <a:extLst>
                        <a:ext uri="{FF2B5EF4-FFF2-40B4-BE49-F238E27FC236}">
                          <a16:creationId xmlns:a16="http://schemas.microsoft.com/office/drawing/2014/main" id="{25664082-AE73-4242-9418-3071AF6B8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7" name="フリーフォーム: 図形 666">
                      <a:extLst>
                        <a:ext uri="{FF2B5EF4-FFF2-40B4-BE49-F238E27FC236}">
                          <a16:creationId xmlns:a16="http://schemas.microsoft.com/office/drawing/2014/main" id="{94AD5A60-DD92-4C0D-94B8-07FA16B720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8" name="フリーフォーム: 図形 667">
                      <a:extLst>
                        <a:ext uri="{FF2B5EF4-FFF2-40B4-BE49-F238E27FC236}">
                          <a16:creationId xmlns:a16="http://schemas.microsoft.com/office/drawing/2014/main" id="{186A0367-22D6-4DB7-856F-9B880BD944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9" name="フリーフォーム: 図形 668">
                      <a:extLst>
                        <a:ext uri="{FF2B5EF4-FFF2-40B4-BE49-F238E27FC236}">
                          <a16:creationId xmlns:a16="http://schemas.microsoft.com/office/drawing/2014/main" id="{45A634AD-C347-4E07-BD63-17796AD272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0" name="フリーフォーム: 図形 669">
                      <a:extLst>
                        <a:ext uri="{FF2B5EF4-FFF2-40B4-BE49-F238E27FC236}">
                          <a16:creationId xmlns:a16="http://schemas.microsoft.com/office/drawing/2014/main" id="{094C2931-0E3F-4E46-833C-B9B5C2B9BC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54" name="グループ化 653">
                    <a:extLst>
                      <a:ext uri="{FF2B5EF4-FFF2-40B4-BE49-F238E27FC236}">
                        <a16:creationId xmlns:a16="http://schemas.microsoft.com/office/drawing/2014/main" id="{0C4135C9-3B0A-4ED7-847B-FCCA91AE5BF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661" name="フリーフォーム: 図形 660">
                      <a:extLst>
                        <a:ext uri="{FF2B5EF4-FFF2-40B4-BE49-F238E27FC236}">
                          <a16:creationId xmlns:a16="http://schemas.microsoft.com/office/drawing/2014/main" id="{972EAE75-02BA-4E3B-B522-046D7EB2C3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2" name="フリーフォーム: 図形 661">
                      <a:extLst>
                        <a:ext uri="{FF2B5EF4-FFF2-40B4-BE49-F238E27FC236}">
                          <a16:creationId xmlns:a16="http://schemas.microsoft.com/office/drawing/2014/main" id="{BD3E38A8-D68F-4AC8-B161-C32A6D77A2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3" name="フリーフォーム: 図形 662">
                      <a:extLst>
                        <a:ext uri="{FF2B5EF4-FFF2-40B4-BE49-F238E27FC236}">
                          <a16:creationId xmlns:a16="http://schemas.microsoft.com/office/drawing/2014/main" id="{C67C62F0-8B23-42DE-A8A7-AAD764ED1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4" name="フリーフォーム: 図形 663">
                      <a:extLst>
                        <a:ext uri="{FF2B5EF4-FFF2-40B4-BE49-F238E27FC236}">
                          <a16:creationId xmlns:a16="http://schemas.microsoft.com/office/drawing/2014/main" id="{D100F7BE-8F3E-4F58-B0CB-7DF12FDAFB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5" name="フリーフォーム: 図形 664">
                      <a:extLst>
                        <a:ext uri="{FF2B5EF4-FFF2-40B4-BE49-F238E27FC236}">
                          <a16:creationId xmlns:a16="http://schemas.microsoft.com/office/drawing/2014/main" id="{DF6FB900-0989-4C4E-BBEC-92D9950276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55" name="グループ化 654">
                    <a:extLst>
                      <a:ext uri="{FF2B5EF4-FFF2-40B4-BE49-F238E27FC236}">
                        <a16:creationId xmlns:a16="http://schemas.microsoft.com/office/drawing/2014/main" id="{05D8FE88-FBFD-450D-B694-6CEAE2A69C9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659" name="フリーフォーム: 図形 658">
                      <a:extLst>
                        <a:ext uri="{FF2B5EF4-FFF2-40B4-BE49-F238E27FC236}">
                          <a16:creationId xmlns:a16="http://schemas.microsoft.com/office/drawing/2014/main" id="{09F36D6C-56D6-4DFD-BF69-A825FCB77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0" name="フリーフォーム: 図形 659">
                      <a:extLst>
                        <a:ext uri="{FF2B5EF4-FFF2-40B4-BE49-F238E27FC236}">
                          <a16:creationId xmlns:a16="http://schemas.microsoft.com/office/drawing/2014/main" id="{CE092AA0-2A33-4111-B7FF-B4962D76DDA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56" name="グループ化 655">
                    <a:extLst>
                      <a:ext uri="{FF2B5EF4-FFF2-40B4-BE49-F238E27FC236}">
                        <a16:creationId xmlns:a16="http://schemas.microsoft.com/office/drawing/2014/main" id="{7AB8D70F-6A09-45D6-94FC-C67A6D20E392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657" name="フリーフォーム: 図形 656">
                      <a:extLst>
                        <a:ext uri="{FF2B5EF4-FFF2-40B4-BE49-F238E27FC236}">
                          <a16:creationId xmlns:a16="http://schemas.microsoft.com/office/drawing/2014/main" id="{567513A2-220C-4D0F-9040-F7BB25381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58" name="フリーフォーム: 図形 657">
                      <a:extLst>
                        <a:ext uri="{FF2B5EF4-FFF2-40B4-BE49-F238E27FC236}">
                          <a16:creationId xmlns:a16="http://schemas.microsoft.com/office/drawing/2014/main" id="{FFFF4D5C-8ADD-4240-8E48-30F316E24E2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618" name="グループ化 617">
                  <a:extLst>
                    <a:ext uri="{FF2B5EF4-FFF2-40B4-BE49-F238E27FC236}">
                      <a16:creationId xmlns:a16="http://schemas.microsoft.com/office/drawing/2014/main" id="{ADD7BBEA-3061-4D97-938A-BE637529D217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619" name="グループ化 618">
                    <a:extLst>
                      <a:ext uri="{FF2B5EF4-FFF2-40B4-BE49-F238E27FC236}">
                        <a16:creationId xmlns:a16="http://schemas.microsoft.com/office/drawing/2014/main" id="{5F691523-8A33-4D62-BBE7-C6AF217D237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645" name="グループ化 644">
                      <a:extLst>
                        <a:ext uri="{FF2B5EF4-FFF2-40B4-BE49-F238E27FC236}">
                          <a16:creationId xmlns:a16="http://schemas.microsoft.com/office/drawing/2014/main" id="{F66A5AB9-31A0-46CA-B19B-9CEB0D93B2E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49" name="フリーフォーム: 図形 648">
                        <a:extLst>
                          <a:ext uri="{FF2B5EF4-FFF2-40B4-BE49-F238E27FC236}">
                            <a16:creationId xmlns:a16="http://schemas.microsoft.com/office/drawing/2014/main" id="{662BA4B8-AD4B-432C-BBBE-BD0EF3DD89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50" name="フリーフォーム: 図形 649">
                        <a:extLst>
                          <a:ext uri="{FF2B5EF4-FFF2-40B4-BE49-F238E27FC236}">
                            <a16:creationId xmlns:a16="http://schemas.microsoft.com/office/drawing/2014/main" id="{ED878332-1242-40BB-8022-BC79631E6EF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46" name="グループ化 645">
                      <a:extLst>
                        <a:ext uri="{FF2B5EF4-FFF2-40B4-BE49-F238E27FC236}">
                          <a16:creationId xmlns:a16="http://schemas.microsoft.com/office/drawing/2014/main" id="{B5F3D37C-8EF5-4AD0-A321-E5C19966A2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47" name="フリーフォーム: 図形 646">
                        <a:extLst>
                          <a:ext uri="{FF2B5EF4-FFF2-40B4-BE49-F238E27FC236}">
                            <a16:creationId xmlns:a16="http://schemas.microsoft.com/office/drawing/2014/main" id="{060E6A9C-D308-4FA1-A15F-15CCAC80BF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48" name="フリーフォーム: 図形 647">
                        <a:extLst>
                          <a:ext uri="{FF2B5EF4-FFF2-40B4-BE49-F238E27FC236}">
                            <a16:creationId xmlns:a16="http://schemas.microsoft.com/office/drawing/2014/main" id="{D0B70E30-DE16-43F0-96B1-9B3D284D430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620" name="グループ化 619">
                    <a:extLst>
                      <a:ext uri="{FF2B5EF4-FFF2-40B4-BE49-F238E27FC236}">
                        <a16:creationId xmlns:a16="http://schemas.microsoft.com/office/drawing/2014/main" id="{F1483093-6E17-48FE-A626-AA0D62E15FFB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639" name="グループ化 638">
                      <a:extLst>
                        <a:ext uri="{FF2B5EF4-FFF2-40B4-BE49-F238E27FC236}">
                          <a16:creationId xmlns:a16="http://schemas.microsoft.com/office/drawing/2014/main" id="{6AFB3B56-0E1E-428A-96E3-50AF2C6F51DF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43" name="フリーフォーム: 図形 642">
                        <a:extLst>
                          <a:ext uri="{FF2B5EF4-FFF2-40B4-BE49-F238E27FC236}">
                            <a16:creationId xmlns:a16="http://schemas.microsoft.com/office/drawing/2014/main" id="{B5609655-7884-446A-A404-3D7DE21EFA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44" name="フリーフォーム: 図形 643">
                        <a:extLst>
                          <a:ext uri="{FF2B5EF4-FFF2-40B4-BE49-F238E27FC236}">
                            <a16:creationId xmlns:a16="http://schemas.microsoft.com/office/drawing/2014/main" id="{FA320B32-7672-46EA-9A68-B3D1E3BA96A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40" name="グループ化 639">
                      <a:extLst>
                        <a:ext uri="{FF2B5EF4-FFF2-40B4-BE49-F238E27FC236}">
                          <a16:creationId xmlns:a16="http://schemas.microsoft.com/office/drawing/2014/main" id="{F14142B7-825C-4121-8FF8-3823F0877C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41" name="フリーフォーム: 図形 640">
                        <a:extLst>
                          <a:ext uri="{FF2B5EF4-FFF2-40B4-BE49-F238E27FC236}">
                            <a16:creationId xmlns:a16="http://schemas.microsoft.com/office/drawing/2014/main" id="{2120CDEE-52F3-4C7E-B707-8B6BB9816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42" name="フリーフォーム: 図形 641">
                        <a:extLst>
                          <a:ext uri="{FF2B5EF4-FFF2-40B4-BE49-F238E27FC236}">
                            <a16:creationId xmlns:a16="http://schemas.microsoft.com/office/drawing/2014/main" id="{CBBE0961-EF97-41BF-8AE5-0EAA4B47E8C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621" name="グループ化 620">
                    <a:extLst>
                      <a:ext uri="{FF2B5EF4-FFF2-40B4-BE49-F238E27FC236}">
                        <a16:creationId xmlns:a16="http://schemas.microsoft.com/office/drawing/2014/main" id="{FDB3CC8D-33D9-49AB-8117-F78B67438808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634" name="フリーフォーム: 図形 633">
                      <a:extLst>
                        <a:ext uri="{FF2B5EF4-FFF2-40B4-BE49-F238E27FC236}">
                          <a16:creationId xmlns:a16="http://schemas.microsoft.com/office/drawing/2014/main" id="{03393052-1015-48AC-BDC6-F48D7FE3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5" name="フリーフォーム: 図形 634">
                      <a:extLst>
                        <a:ext uri="{FF2B5EF4-FFF2-40B4-BE49-F238E27FC236}">
                          <a16:creationId xmlns:a16="http://schemas.microsoft.com/office/drawing/2014/main" id="{E63B9126-68F8-460F-9253-7040D21A6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6" name="フリーフォーム: 図形 635">
                      <a:extLst>
                        <a:ext uri="{FF2B5EF4-FFF2-40B4-BE49-F238E27FC236}">
                          <a16:creationId xmlns:a16="http://schemas.microsoft.com/office/drawing/2014/main" id="{D6348F80-2AE7-41CB-A3CD-99D7BEA58B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7" name="フリーフォーム: 図形 636">
                      <a:extLst>
                        <a:ext uri="{FF2B5EF4-FFF2-40B4-BE49-F238E27FC236}">
                          <a16:creationId xmlns:a16="http://schemas.microsoft.com/office/drawing/2014/main" id="{D996B01F-5B91-43EC-8859-638CDB4D29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8" name="フリーフォーム: 図形 637">
                      <a:extLst>
                        <a:ext uri="{FF2B5EF4-FFF2-40B4-BE49-F238E27FC236}">
                          <a16:creationId xmlns:a16="http://schemas.microsoft.com/office/drawing/2014/main" id="{2BFC99EE-6BC9-445C-966F-64CEB467AB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22" name="グループ化 621">
                    <a:extLst>
                      <a:ext uri="{FF2B5EF4-FFF2-40B4-BE49-F238E27FC236}">
                        <a16:creationId xmlns:a16="http://schemas.microsoft.com/office/drawing/2014/main" id="{53687BB9-74F9-44C8-8AFF-53BEFD6E28A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629" name="フリーフォーム: 図形 628">
                      <a:extLst>
                        <a:ext uri="{FF2B5EF4-FFF2-40B4-BE49-F238E27FC236}">
                          <a16:creationId xmlns:a16="http://schemas.microsoft.com/office/drawing/2014/main" id="{676B22B2-2EF8-4520-8DDE-1AD217AF29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0" name="フリーフォーム: 図形 629">
                      <a:extLst>
                        <a:ext uri="{FF2B5EF4-FFF2-40B4-BE49-F238E27FC236}">
                          <a16:creationId xmlns:a16="http://schemas.microsoft.com/office/drawing/2014/main" id="{89E9CCDC-D19F-4DE3-8B48-1887A8245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1" name="フリーフォーム: 図形 630">
                      <a:extLst>
                        <a:ext uri="{FF2B5EF4-FFF2-40B4-BE49-F238E27FC236}">
                          <a16:creationId xmlns:a16="http://schemas.microsoft.com/office/drawing/2014/main" id="{B9900EFD-E0AD-44E1-B3AB-F83EEB4CA4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2" name="フリーフォーム: 図形 631">
                      <a:extLst>
                        <a:ext uri="{FF2B5EF4-FFF2-40B4-BE49-F238E27FC236}">
                          <a16:creationId xmlns:a16="http://schemas.microsoft.com/office/drawing/2014/main" id="{C40BC9CB-00CC-415C-8A7F-238834C3D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3" name="フリーフォーム: 図形 632">
                      <a:extLst>
                        <a:ext uri="{FF2B5EF4-FFF2-40B4-BE49-F238E27FC236}">
                          <a16:creationId xmlns:a16="http://schemas.microsoft.com/office/drawing/2014/main" id="{322D000F-27F6-4C91-9BCC-7A1DC0933E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23" name="グループ化 622">
                    <a:extLst>
                      <a:ext uri="{FF2B5EF4-FFF2-40B4-BE49-F238E27FC236}">
                        <a16:creationId xmlns:a16="http://schemas.microsoft.com/office/drawing/2014/main" id="{164BAAD8-7DCA-423C-B0E5-5689547EB2CC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627" name="フリーフォーム: 図形 626">
                      <a:extLst>
                        <a:ext uri="{FF2B5EF4-FFF2-40B4-BE49-F238E27FC236}">
                          <a16:creationId xmlns:a16="http://schemas.microsoft.com/office/drawing/2014/main" id="{AE5C0DB6-BC4F-4D75-96F4-F74B2497AD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8" name="フリーフォーム: 図形 627">
                      <a:extLst>
                        <a:ext uri="{FF2B5EF4-FFF2-40B4-BE49-F238E27FC236}">
                          <a16:creationId xmlns:a16="http://schemas.microsoft.com/office/drawing/2014/main" id="{32B7D309-270D-4B90-8BD3-F3401558E06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24" name="グループ化 623">
                    <a:extLst>
                      <a:ext uri="{FF2B5EF4-FFF2-40B4-BE49-F238E27FC236}">
                        <a16:creationId xmlns:a16="http://schemas.microsoft.com/office/drawing/2014/main" id="{3D1D3D17-C98F-416E-9BD7-02873D7A8925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625" name="フリーフォーム: 図形 624">
                      <a:extLst>
                        <a:ext uri="{FF2B5EF4-FFF2-40B4-BE49-F238E27FC236}">
                          <a16:creationId xmlns:a16="http://schemas.microsoft.com/office/drawing/2014/main" id="{6CEE4392-B4F8-4871-AB46-4793E4615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6" name="フリーフォーム: 図形 625">
                      <a:extLst>
                        <a:ext uri="{FF2B5EF4-FFF2-40B4-BE49-F238E27FC236}">
                          <a16:creationId xmlns:a16="http://schemas.microsoft.com/office/drawing/2014/main" id="{F96C564A-4BB5-4507-A384-0460A218225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550" name="グループ化 549">
                <a:extLst>
                  <a:ext uri="{FF2B5EF4-FFF2-40B4-BE49-F238E27FC236}">
                    <a16:creationId xmlns:a16="http://schemas.microsoft.com/office/drawing/2014/main" id="{D3FFD2DF-7B5A-4BA7-B574-C25B4B09DE2A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551" name="グループ化 550">
                  <a:extLst>
                    <a:ext uri="{FF2B5EF4-FFF2-40B4-BE49-F238E27FC236}">
                      <a16:creationId xmlns:a16="http://schemas.microsoft.com/office/drawing/2014/main" id="{69A402FE-6CA7-493D-BEC6-A2F13F078772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585" name="グループ化 584">
                    <a:extLst>
                      <a:ext uri="{FF2B5EF4-FFF2-40B4-BE49-F238E27FC236}">
                        <a16:creationId xmlns:a16="http://schemas.microsoft.com/office/drawing/2014/main" id="{1647E8A3-56CE-4D5F-933E-B9E2CA8692A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611" name="グループ化 610">
                      <a:extLst>
                        <a:ext uri="{FF2B5EF4-FFF2-40B4-BE49-F238E27FC236}">
                          <a16:creationId xmlns:a16="http://schemas.microsoft.com/office/drawing/2014/main" id="{69D69577-9F84-4531-A6FF-90725C7F5B8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15" name="フリーフォーム: 図形 614">
                        <a:extLst>
                          <a:ext uri="{FF2B5EF4-FFF2-40B4-BE49-F238E27FC236}">
                            <a16:creationId xmlns:a16="http://schemas.microsoft.com/office/drawing/2014/main" id="{5A0B8527-C196-4216-A87F-C30545ACA9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16" name="フリーフォーム: 図形 615">
                        <a:extLst>
                          <a:ext uri="{FF2B5EF4-FFF2-40B4-BE49-F238E27FC236}">
                            <a16:creationId xmlns:a16="http://schemas.microsoft.com/office/drawing/2014/main" id="{E3994915-7F6B-4406-8C67-781090B431B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12" name="グループ化 611">
                      <a:extLst>
                        <a:ext uri="{FF2B5EF4-FFF2-40B4-BE49-F238E27FC236}">
                          <a16:creationId xmlns:a16="http://schemas.microsoft.com/office/drawing/2014/main" id="{2A439456-8733-49FC-8099-116C912E93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13" name="フリーフォーム: 図形 612">
                        <a:extLst>
                          <a:ext uri="{FF2B5EF4-FFF2-40B4-BE49-F238E27FC236}">
                            <a16:creationId xmlns:a16="http://schemas.microsoft.com/office/drawing/2014/main" id="{B19BB08D-BC76-412B-8B4A-343053D1FE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14" name="フリーフォーム: 図形 613">
                        <a:extLst>
                          <a:ext uri="{FF2B5EF4-FFF2-40B4-BE49-F238E27FC236}">
                            <a16:creationId xmlns:a16="http://schemas.microsoft.com/office/drawing/2014/main" id="{DCE09895-501F-4A76-95D0-541BADF65F0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586" name="グループ化 585">
                    <a:extLst>
                      <a:ext uri="{FF2B5EF4-FFF2-40B4-BE49-F238E27FC236}">
                        <a16:creationId xmlns:a16="http://schemas.microsoft.com/office/drawing/2014/main" id="{C5C77E0D-C7D4-44E6-9B28-74B9B0C46D7C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605" name="グループ化 604">
                      <a:extLst>
                        <a:ext uri="{FF2B5EF4-FFF2-40B4-BE49-F238E27FC236}">
                          <a16:creationId xmlns:a16="http://schemas.microsoft.com/office/drawing/2014/main" id="{67516BD2-F80A-4EC6-B297-83878F08F3C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09" name="フリーフォーム: 図形 608">
                        <a:extLst>
                          <a:ext uri="{FF2B5EF4-FFF2-40B4-BE49-F238E27FC236}">
                            <a16:creationId xmlns:a16="http://schemas.microsoft.com/office/drawing/2014/main" id="{EB3A17D5-D1E4-4C45-A418-05EECFC040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10" name="フリーフォーム: 図形 609">
                        <a:extLst>
                          <a:ext uri="{FF2B5EF4-FFF2-40B4-BE49-F238E27FC236}">
                            <a16:creationId xmlns:a16="http://schemas.microsoft.com/office/drawing/2014/main" id="{B5C6EA3D-9182-47E7-AB24-B5206A7C8F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06" name="グループ化 605">
                      <a:extLst>
                        <a:ext uri="{FF2B5EF4-FFF2-40B4-BE49-F238E27FC236}">
                          <a16:creationId xmlns:a16="http://schemas.microsoft.com/office/drawing/2014/main" id="{14DB23D0-91E0-4DAE-9D36-953ADADFB4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607" name="フリーフォーム: 図形 606">
                        <a:extLst>
                          <a:ext uri="{FF2B5EF4-FFF2-40B4-BE49-F238E27FC236}">
                            <a16:creationId xmlns:a16="http://schemas.microsoft.com/office/drawing/2014/main" id="{7A10BDBD-2FEB-4572-A6B5-695636B589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08" name="フリーフォーム: 図形 607">
                        <a:extLst>
                          <a:ext uri="{FF2B5EF4-FFF2-40B4-BE49-F238E27FC236}">
                            <a16:creationId xmlns:a16="http://schemas.microsoft.com/office/drawing/2014/main" id="{F1C40D1D-E592-471A-AE35-8FB7C391DC5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587" name="グループ化 586">
                    <a:extLst>
                      <a:ext uri="{FF2B5EF4-FFF2-40B4-BE49-F238E27FC236}">
                        <a16:creationId xmlns:a16="http://schemas.microsoft.com/office/drawing/2014/main" id="{6FC88738-FD50-4BFC-B5FE-56809F8CE5FD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600" name="フリーフォーム: 図形 599">
                      <a:extLst>
                        <a:ext uri="{FF2B5EF4-FFF2-40B4-BE49-F238E27FC236}">
                          <a16:creationId xmlns:a16="http://schemas.microsoft.com/office/drawing/2014/main" id="{04E7EF70-155D-492E-83AA-7F93228722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1" name="フリーフォーム: 図形 600">
                      <a:extLst>
                        <a:ext uri="{FF2B5EF4-FFF2-40B4-BE49-F238E27FC236}">
                          <a16:creationId xmlns:a16="http://schemas.microsoft.com/office/drawing/2014/main" id="{C5CC8E05-D21F-43ED-AE88-6679FBE5B1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2" name="フリーフォーム: 図形 601">
                      <a:extLst>
                        <a:ext uri="{FF2B5EF4-FFF2-40B4-BE49-F238E27FC236}">
                          <a16:creationId xmlns:a16="http://schemas.microsoft.com/office/drawing/2014/main" id="{3E3FE06E-549B-450E-80D0-9DEF1EB2AF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3" name="フリーフォーム: 図形 602">
                      <a:extLst>
                        <a:ext uri="{FF2B5EF4-FFF2-40B4-BE49-F238E27FC236}">
                          <a16:creationId xmlns:a16="http://schemas.microsoft.com/office/drawing/2014/main" id="{46B6F988-DE4B-440E-82B6-6752FB707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4" name="フリーフォーム: 図形 603">
                      <a:extLst>
                        <a:ext uri="{FF2B5EF4-FFF2-40B4-BE49-F238E27FC236}">
                          <a16:creationId xmlns:a16="http://schemas.microsoft.com/office/drawing/2014/main" id="{4EFDEC46-4906-473B-856D-8E1784991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88" name="グループ化 587">
                    <a:extLst>
                      <a:ext uri="{FF2B5EF4-FFF2-40B4-BE49-F238E27FC236}">
                        <a16:creationId xmlns:a16="http://schemas.microsoft.com/office/drawing/2014/main" id="{E5057957-91CA-4AEB-B967-385D9740D93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595" name="フリーフォーム: 図形 594">
                      <a:extLst>
                        <a:ext uri="{FF2B5EF4-FFF2-40B4-BE49-F238E27FC236}">
                          <a16:creationId xmlns:a16="http://schemas.microsoft.com/office/drawing/2014/main" id="{E349B4CD-009D-45C8-8C06-0C6747BB45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6" name="フリーフォーム: 図形 595">
                      <a:extLst>
                        <a:ext uri="{FF2B5EF4-FFF2-40B4-BE49-F238E27FC236}">
                          <a16:creationId xmlns:a16="http://schemas.microsoft.com/office/drawing/2014/main" id="{8D1DA9C9-742D-4E1D-8E7D-7490B759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7" name="フリーフォーム: 図形 596">
                      <a:extLst>
                        <a:ext uri="{FF2B5EF4-FFF2-40B4-BE49-F238E27FC236}">
                          <a16:creationId xmlns:a16="http://schemas.microsoft.com/office/drawing/2014/main" id="{6AB05DBA-E657-4D28-A343-582DF8020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8" name="フリーフォーム: 図形 597">
                      <a:extLst>
                        <a:ext uri="{FF2B5EF4-FFF2-40B4-BE49-F238E27FC236}">
                          <a16:creationId xmlns:a16="http://schemas.microsoft.com/office/drawing/2014/main" id="{6DDFB1D6-E1D8-47E3-8575-E953DBB95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9" name="フリーフォーム: 図形 598">
                      <a:extLst>
                        <a:ext uri="{FF2B5EF4-FFF2-40B4-BE49-F238E27FC236}">
                          <a16:creationId xmlns:a16="http://schemas.microsoft.com/office/drawing/2014/main" id="{C091A5FF-BB8B-4395-A146-29EC1BD45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89" name="グループ化 588">
                    <a:extLst>
                      <a:ext uri="{FF2B5EF4-FFF2-40B4-BE49-F238E27FC236}">
                        <a16:creationId xmlns:a16="http://schemas.microsoft.com/office/drawing/2014/main" id="{270F2F2D-8672-4160-B884-785C4C0CBB3F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593" name="フリーフォーム: 図形 592">
                      <a:extLst>
                        <a:ext uri="{FF2B5EF4-FFF2-40B4-BE49-F238E27FC236}">
                          <a16:creationId xmlns:a16="http://schemas.microsoft.com/office/drawing/2014/main" id="{60AE803D-792C-4CE7-B9D5-14DB7A5B4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4" name="フリーフォーム: 図形 593">
                      <a:extLst>
                        <a:ext uri="{FF2B5EF4-FFF2-40B4-BE49-F238E27FC236}">
                          <a16:creationId xmlns:a16="http://schemas.microsoft.com/office/drawing/2014/main" id="{C5395ED7-DAE5-4E61-8829-CB7E9FFAA55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90" name="グループ化 589">
                    <a:extLst>
                      <a:ext uri="{FF2B5EF4-FFF2-40B4-BE49-F238E27FC236}">
                        <a16:creationId xmlns:a16="http://schemas.microsoft.com/office/drawing/2014/main" id="{83B7C60B-5B15-47D9-B406-4565D97FE6BB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591" name="フリーフォーム: 図形 590">
                      <a:extLst>
                        <a:ext uri="{FF2B5EF4-FFF2-40B4-BE49-F238E27FC236}">
                          <a16:creationId xmlns:a16="http://schemas.microsoft.com/office/drawing/2014/main" id="{2974F87B-67AE-44D1-86D1-253309AF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2" name="フリーフォーム: 図形 591">
                      <a:extLst>
                        <a:ext uri="{FF2B5EF4-FFF2-40B4-BE49-F238E27FC236}">
                          <a16:creationId xmlns:a16="http://schemas.microsoft.com/office/drawing/2014/main" id="{ECA6DAF6-16E4-42CE-9596-A22B25530E5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552" name="グループ化 551">
                  <a:extLst>
                    <a:ext uri="{FF2B5EF4-FFF2-40B4-BE49-F238E27FC236}">
                      <a16:creationId xmlns:a16="http://schemas.microsoft.com/office/drawing/2014/main" id="{39AA168E-236F-4CE1-B103-0054ADA6FD11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553" name="グループ化 552">
                    <a:extLst>
                      <a:ext uri="{FF2B5EF4-FFF2-40B4-BE49-F238E27FC236}">
                        <a16:creationId xmlns:a16="http://schemas.microsoft.com/office/drawing/2014/main" id="{E2F9F0E0-5741-4D60-9693-A32AA39CDABB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579" name="グループ化 578">
                      <a:extLst>
                        <a:ext uri="{FF2B5EF4-FFF2-40B4-BE49-F238E27FC236}">
                          <a16:creationId xmlns:a16="http://schemas.microsoft.com/office/drawing/2014/main" id="{537CCA50-4FB7-44CE-B211-0AB3B66654B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83" name="フリーフォーム: 図形 582">
                        <a:extLst>
                          <a:ext uri="{FF2B5EF4-FFF2-40B4-BE49-F238E27FC236}">
                            <a16:creationId xmlns:a16="http://schemas.microsoft.com/office/drawing/2014/main" id="{9EE56108-7CD0-4807-82A2-7ABB5A04B0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84" name="フリーフォーム: 図形 583">
                        <a:extLst>
                          <a:ext uri="{FF2B5EF4-FFF2-40B4-BE49-F238E27FC236}">
                            <a16:creationId xmlns:a16="http://schemas.microsoft.com/office/drawing/2014/main" id="{52ECFEA5-F120-4C40-A1B2-814B481EAF6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580" name="グループ化 579">
                      <a:extLst>
                        <a:ext uri="{FF2B5EF4-FFF2-40B4-BE49-F238E27FC236}">
                          <a16:creationId xmlns:a16="http://schemas.microsoft.com/office/drawing/2014/main" id="{4352C9BC-CBE9-473A-AFD1-F48AE0EA03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81" name="フリーフォーム: 図形 580">
                        <a:extLst>
                          <a:ext uri="{FF2B5EF4-FFF2-40B4-BE49-F238E27FC236}">
                            <a16:creationId xmlns:a16="http://schemas.microsoft.com/office/drawing/2014/main" id="{7106BCB5-67B1-4FA4-B002-75A8466D36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82" name="フリーフォーム: 図形 581">
                        <a:extLst>
                          <a:ext uri="{FF2B5EF4-FFF2-40B4-BE49-F238E27FC236}">
                            <a16:creationId xmlns:a16="http://schemas.microsoft.com/office/drawing/2014/main" id="{8142D781-6AE2-455E-86E2-42F0D5625A7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554" name="グループ化 553">
                    <a:extLst>
                      <a:ext uri="{FF2B5EF4-FFF2-40B4-BE49-F238E27FC236}">
                        <a16:creationId xmlns:a16="http://schemas.microsoft.com/office/drawing/2014/main" id="{E7EF595E-837E-47C5-B8FD-75BB09038020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573" name="グループ化 572">
                      <a:extLst>
                        <a:ext uri="{FF2B5EF4-FFF2-40B4-BE49-F238E27FC236}">
                          <a16:creationId xmlns:a16="http://schemas.microsoft.com/office/drawing/2014/main" id="{8DB0E133-43BA-430E-949B-246BA41575CF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77" name="フリーフォーム: 図形 576">
                        <a:extLst>
                          <a:ext uri="{FF2B5EF4-FFF2-40B4-BE49-F238E27FC236}">
                            <a16:creationId xmlns:a16="http://schemas.microsoft.com/office/drawing/2014/main" id="{2A902B7E-22B3-4B33-A290-667C9CF416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78" name="フリーフォーム: 図形 577">
                        <a:extLst>
                          <a:ext uri="{FF2B5EF4-FFF2-40B4-BE49-F238E27FC236}">
                            <a16:creationId xmlns:a16="http://schemas.microsoft.com/office/drawing/2014/main" id="{62CAB92E-596D-4855-A602-29445AA3255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574" name="グループ化 573">
                      <a:extLst>
                        <a:ext uri="{FF2B5EF4-FFF2-40B4-BE49-F238E27FC236}">
                          <a16:creationId xmlns:a16="http://schemas.microsoft.com/office/drawing/2014/main" id="{7581C44A-A945-414E-A052-96ADD45C64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575" name="フリーフォーム: 図形 574">
                        <a:extLst>
                          <a:ext uri="{FF2B5EF4-FFF2-40B4-BE49-F238E27FC236}">
                            <a16:creationId xmlns:a16="http://schemas.microsoft.com/office/drawing/2014/main" id="{9C16C706-83AA-4C0A-A901-474B9E1A1B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76" name="フリーフォーム: 図形 575">
                        <a:extLst>
                          <a:ext uri="{FF2B5EF4-FFF2-40B4-BE49-F238E27FC236}">
                            <a16:creationId xmlns:a16="http://schemas.microsoft.com/office/drawing/2014/main" id="{B871C1BC-5A01-4C4A-85F5-0394D8053A4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555" name="グループ化 554">
                    <a:extLst>
                      <a:ext uri="{FF2B5EF4-FFF2-40B4-BE49-F238E27FC236}">
                        <a16:creationId xmlns:a16="http://schemas.microsoft.com/office/drawing/2014/main" id="{985F4706-0C7B-4341-B29E-3CBDA2FA6C74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568" name="フリーフォーム: 図形 567">
                      <a:extLst>
                        <a:ext uri="{FF2B5EF4-FFF2-40B4-BE49-F238E27FC236}">
                          <a16:creationId xmlns:a16="http://schemas.microsoft.com/office/drawing/2014/main" id="{BF481759-96A8-4008-8B3D-54AE9CF14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9" name="フリーフォーム: 図形 568">
                      <a:extLst>
                        <a:ext uri="{FF2B5EF4-FFF2-40B4-BE49-F238E27FC236}">
                          <a16:creationId xmlns:a16="http://schemas.microsoft.com/office/drawing/2014/main" id="{F02B27D9-B510-49F0-80FE-BC0AEBBE81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0" name="フリーフォーム: 図形 569">
                      <a:extLst>
                        <a:ext uri="{FF2B5EF4-FFF2-40B4-BE49-F238E27FC236}">
                          <a16:creationId xmlns:a16="http://schemas.microsoft.com/office/drawing/2014/main" id="{830D88F3-D431-4349-9EE5-97D4A3148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1" name="フリーフォーム: 図形 570">
                      <a:extLst>
                        <a:ext uri="{FF2B5EF4-FFF2-40B4-BE49-F238E27FC236}">
                          <a16:creationId xmlns:a16="http://schemas.microsoft.com/office/drawing/2014/main" id="{2F1B7730-02CA-432D-8A42-0F41893320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2" name="フリーフォーム: 図形 571">
                      <a:extLst>
                        <a:ext uri="{FF2B5EF4-FFF2-40B4-BE49-F238E27FC236}">
                          <a16:creationId xmlns:a16="http://schemas.microsoft.com/office/drawing/2014/main" id="{72D34E07-4354-4C9E-B154-E5CBF22D8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56" name="グループ化 555">
                    <a:extLst>
                      <a:ext uri="{FF2B5EF4-FFF2-40B4-BE49-F238E27FC236}">
                        <a16:creationId xmlns:a16="http://schemas.microsoft.com/office/drawing/2014/main" id="{FE978966-9E95-43B7-94D0-DCB9658B9EB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563" name="フリーフォーム: 図形 562">
                      <a:extLst>
                        <a:ext uri="{FF2B5EF4-FFF2-40B4-BE49-F238E27FC236}">
                          <a16:creationId xmlns:a16="http://schemas.microsoft.com/office/drawing/2014/main" id="{68840192-3578-4FF6-9E9C-8BC98456D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4" name="フリーフォーム: 図形 563">
                      <a:extLst>
                        <a:ext uri="{FF2B5EF4-FFF2-40B4-BE49-F238E27FC236}">
                          <a16:creationId xmlns:a16="http://schemas.microsoft.com/office/drawing/2014/main" id="{523AB726-48DD-457F-8333-EDD4270464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5" name="フリーフォーム: 図形 564">
                      <a:extLst>
                        <a:ext uri="{FF2B5EF4-FFF2-40B4-BE49-F238E27FC236}">
                          <a16:creationId xmlns:a16="http://schemas.microsoft.com/office/drawing/2014/main" id="{2B6DD8DD-E56B-4CD7-B118-FE1E52A449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6" name="フリーフォーム: 図形 565">
                      <a:extLst>
                        <a:ext uri="{FF2B5EF4-FFF2-40B4-BE49-F238E27FC236}">
                          <a16:creationId xmlns:a16="http://schemas.microsoft.com/office/drawing/2014/main" id="{A7F4F026-9410-4973-B090-393A8CFD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7" name="フリーフォーム: 図形 566">
                      <a:extLst>
                        <a:ext uri="{FF2B5EF4-FFF2-40B4-BE49-F238E27FC236}">
                          <a16:creationId xmlns:a16="http://schemas.microsoft.com/office/drawing/2014/main" id="{5DCA6247-B123-4C8B-B4FA-A2C8B6DF08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57" name="グループ化 556">
                    <a:extLst>
                      <a:ext uri="{FF2B5EF4-FFF2-40B4-BE49-F238E27FC236}">
                        <a16:creationId xmlns:a16="http://schemas.microsoft.com/office/drawing/2014/main" id="{5211C5D7-8266-45BE-AA72-2C45F33D9B1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561" name="フリーフォーム: 図形 560">
                      <a:extLst>
                        <a:ext uri="{FF2B5EF4-FFF2-40B4-BE49-F238E27FC236}">
                          <a16:creationId xmlns:a16="http://schemas.microsoft.com/office/drawing/2014/main" id="{99797A3A-8F41-46F8-A63C-F7DF694D49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2" name="フリーフォーム: 図形 561">
                      <a:extLst>
                        <a:ext uri="{FF2B5EF4-FFF2-40B4-BE49-F238E27FC236}">
                          <a16:creationId xmlns:a16="http://schemas.microsoft.com/office/drawing/2014/main" id="{EA3DF5D1-FEE9-48C6-A4D6-9A92ADF7A7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58" name="グループ化 557">
                    <a:extLst>
                      <a:ext uri="{FF2B5EF4-FFF2-40B4-BE49-F238E27FC236}">
                        <a16:creationId xmlns:a16="http://schemas.microsoft.com/office/drawing/2014/main" id="{E92C0BE3-CDCE-47ED-98B6-DAE0A4FADBF6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559" name="フリーフォーム: 図形 558">
                      <a:extLst>
                        <a:ext uri="{FF2B5EF4-FFF2-40B4-BE49-F238E27FC236}">
                          <a16:creationId xmlns:a16="http://schemas.microsoft.com/office/drawing/2014/main" id="{C256C91D-7A34-451C-8278-1B82A08701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0" name="フリーフォーム: 図形 559">
                      <a:extLst>
                        <a:ext uri="{FF2B5EF4-FFF2-40B4-BE49-F238E27FC236}">
                          <a16:creationId xmlns:a16="http://schemas.microsoft.com/office/drawing/2014/main" id="{74EA2492-508E-4717-8CA1-E8E7F634E58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817" name="グループ化 816">
            <a:extLst>
              <a:ext uri="{FF2B5EF4-FFF2-40B4-BE49-F238E27FC236}">
                <a16:creationId xmlns:a16="http://schemas.microsoft.com/office/drawing/2014/main" id="{AAE60006-018E-4F38-A96A-23889676ABE4}"/>
              </a:ext>
            </a:extLst>
          </p:cNvPr>
          <p:cNvGrpSpPr/>
          <p:nvPr/>
        </p:nvGrpSpPr>
        <p:grpSpPr>
          <a:xfrm rot="900000">
            <a:off x="1680396" y="402968"/>
            <a:ext cx="1074218" cy="1074544"/>
            <a:chOff x="3984049" y="1244057"/>
            <a:chExt cx="4328052" cy="4329366"/>
          </a:xfrm>
        </p:grpSpPr>
        <p:grpSp>
          <p:nvGrpSpPr>
            <p:cNvPr id="818" name="グループ化 817">
              <a:extLst>
                <a:ext uri="{FF2B5EF4-FFF2-40B4-BE49-F238E27FC236}">
                  <a16:creationId xmlns:a16="http://schemas.microsoft.com/office/drawing/2014/main" id="{E32E62D4-EECD-41BB-BB86-D0624A94DA1C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954" name="グループ化 953">
                <a:extLst>
                  <a:ext uri="{FF2B5EF4-FFF2-40B4-BE49-F238E27FC236}">
                    <a16:creationId xmlns:a16="http://schemas.microsoft.com/office/drawing/2014/main" id="{223CD6E8-06F7-4635-AE8B-F5419E253A8F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022" name="グループ化 1021">
                  <a:extLst>
                    <a:ext uri="{FF2B5EF4-FFF2-40B4-BE49-F238E27FC236}">
                      <a16:creationId xmlns:a16="http://schemas.microsoft.com/office/drawing/2014/main" id="{15638343-581B-4270-9258-B1512B87C746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059" name="グループ化 1058">
                    <a:extLst>
                      <a:ext uri="{FF2B5EF4-FFF2-40B4-BE49-F238E27FC236}">
                        <a16:creationId xmlns:a16="http://schemas.microsoft.com/office/drawing/2014/main" id="{DC910C42-C009-4EEE-A9EF-8051F7411C31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085" name="グループ化 1084">
                      <a:extLst>
                        <a:ext uri="{FF2B5EF4-FFF2-40B4-BE49-F238E27FC236}">
                          <a16:creationId xmlns:a16="http://schemas.microsoft.com/office/drawing/2014/main" id="{645F9046-CC50-4CD0-AA81-12343BB0DC8F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89" name="フリーフォーム: 図形 1088">
                        <a:extLst>
                          <a:ext uri="{FF2B5EF4-FFF2-40B4-BE49-F238E27FC236}">
                            <a16:creationId xmlns:a16="http://schemas.microsoft.com/office/drawing/2014/main" id="{2D3C99C1-19F7-473D-97C6-C750950A58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90" name="フリーフォーム: 図形 1089">
                        <a:extLst>
                          <a:ext uri="{FF2B5EF4-FFF2-40B4-BE49-F238E27FC236}">
                            <a16:creationId xmlns:a16="http://schemas.microsoft.com/office/drawing/2014/main" id="{9D5A94E0-D166-4F01-ACF0-17291245FDD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86" name="グループ化 1085">
                      <a:extLst>
                        <a:ext uri="{FF2B5EF4-FFF2-40B4-BE49-F238E27FC236}">
                          <a16:creationId xmlns:a16="http://schemas.microsoft.com/office/drawing/2014/main" id="{50BC7CAC-34C0-489B-8FA1-6F18B69600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87" name="フリーフォーム: 図形 1086">
                        <a:extLst>
                          <a:ext uri="{FF2B5EF4-FFF2-40B4-BE49-F238E27FC236}">
                            <a16:creationId xmlns:a16="http://schemas.microsoft.com/office/drawing/2014/main" id="{A0205B24-6A92-4DAC-8930-17B1ADF6E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88" name="フリーフォーム: 図形 1087">
                        <a:extLst>
                          <a:ext uri="{FF2B5EF4-FFF2-40B4-BE49-F238E27FC236}">
                            <a16:creationId xmlns:a16="http://schemas.microsoft.com/office/drawing/2014/main" id="{37DC734C-3976-409B-8E5B-EC26C0D4554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060" name="グループ化 1059">
                    <a:extLst>
                      <a:ext uri="{FF2B5EF4-FFF2-40B4-BE49-F238E27FC236}">
                        <a16:creationId xmlns:a16="http://schemas.microsoft.com/office/drawing/2014/main" id="{2C980F96-6133-43D3-8516-24711DB7856E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079" name="グループ化 1078">
                      <a:extLst>
                        <a:ext uri="{FF2B5EF4-FFF2-40B4-BE49-F238E27FC236}">
                          <a16:creationId xmlns:a16="http://schemas.microsoft.com/office/drawing/2014/main" id="{E1792150-E005-4D1E-906C-0224EAA6C5E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83" name="フリーフォーム: 図形 1082">
                        <a:extLst>
                          <a:ext uri="{FF2B5EF4-FFF2-40B4-BE49-F238E27FC236}">
                            <a16:creationId xmlns:a16="http://schemas.microsoft.com/office/drawing/2014/main" id="{EA7542A3-C4B0-42E1-B3D3-FD5D323F5E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84" name="フリーフォーム: 図形 1083">
                        <a:extLst>
                          <a:ext uri="{FF2B5EF4-FFF2-40B4-BE49-F238E27FC236}">
                            <a16:creationId xmlns:a16="http://schemas.microsoft.com/office/drawing/2014/main" id="{74EBDF84-F29D-4416-9557-911E6D28290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80" name="グループ化 1079">
                      <a:extLst>
                        <a:ext uri="{FF2B5EF4-FFF2-40B4-BE49-F238E27FC236}">
                          <a16:creationId xmlns:a16="http://schemas.microsoft.com/office/drawing/2014/main" id="{294D01A5-FDEB-4528-ADD3-670C8B1E06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81" name="フリーフォーム: 図形 1080">
                        <a:extLst>
                          <a:ext uri="{FF2B5EF4-FFF2-40B4-BE49-F238E27FC236}">
                            <a16:creationId xmlns:a16="http://schemas.microsoft.com/office/drawing/2014/main" id="{47F6836B-D945-4156-987A-481CDD5C3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82" name="フリーフォーム: 図形 1081">
                        <a:extLst>
                          <a:ext uri="{FF2B5EF4-FFF2-40B4-BE49-F238E27FC236}">
                            <a16:creationId xmlns:a16="http://schemas.microsoft.com/office/drawing/2014/main" id="{2C14E3DF-0105-46A2-9E76-A6CE5EA2E45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061" name="グループ化 1060">
                    <a:extLst>
                      <a:ext uri="{FF2B5EF4-FFF2-40B4-BE49-F238E27FC236}">
                        <a16:creationId xmlns:a16="http://schemas.microsoft.com/office/drawing/2014/main" id="{E0315415-2301-4397-9878-83F7D62D0FD3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074" name="フリーフォーム: 図形 1073">
                      <a:extLst>
                        <a:ext uri="{FF2B5EF4-FFF2-40B4-BE49-F238E27FC236}">
                          <a16:creationId xmlns:a16="http://schemas.microsoft.com/office/drawing/2014/main" id="{2D91FB25-BA4C-4C9D-A5D2-9AA8D7317F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75" name="フリーフォーム: 図形 1074">
                      <a:extLst>
                        <a:ext uri="{FF2B5EF4-FFF2-40B4-BE49-F238E27FC236}">
                          <a16:creationId xmlns:a16="http://schemas.microsoft.com/office/drawing/2014/main" id="{AFD3B985-3848-4361-91F0-A005916A1F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76" name="フリーフォーム: 図形 1075">
                      <a:extLst>
                        <a:ext uri="{FF2B5EF4-FFF2-40B4-BE49-F238E27FC236}">
                          <a16:creationId xmlns:a16="http://schemas.microsoft.com/office/drawing/2014/main" id="{087C48CF-2A12-4841-9352-F1CA22C9C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77" name="フリーフォーム: 図形 1076">
                      <a:extLst>
                        <a:ext uri="{FF2B5EF4-FFF2-40B4-BE49-F238E27FC236}">
                          <a16:creationId xmlns:a16="http://schemas.microsoft.com/office/drawing/2014/main" id="{736A9DF4-D278-433C-ABA4-1DCE5FD21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78" name="フリーフォーム: 図形 1077">
                      <a:extLst>
                        <a:ext uri="{FF2B5EF4-FFF2-40B4-BE49-F238E27FC236}">
                          <a16:creationId xmlns:a16="http://schemas.microsoft.com/office/drawing/2014/main" id="{AEA4C2FC-87A3-4164-B851-AFB469EB88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62" name="グループ化 1061">
                    <a:extLst>
                      <a:ext uri="{FF2B5EF4-FFF2-40B4-BE49-F238E27FC236}">
                        <a16:creationId xmlns:a16="http://schemas.microsoft.com/office/drawing/2014/main" id="{25F251A4-3956-4428-A85C-2A67B02E3464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069" name="フリーフォーム: 図形 1068">
                      <a:extLst>
                        <a:ext uri="{FF2B5EF4-FFF2-40B4-BE49-F238E27FC236}">
                          <a16:creationId xmlns:a16="http://schemas.microsoft.com/office/drawing/2014/main" id="{EB95ED1D-19C1-4523-99AA-37EAC39B58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70" name="フリーフォーム: 図形 1069">
                      <a:extLst>
                        <a:ext uri="{FF2B5EF4-FFF2-40B4-BE49-F238E27FC236}">
                          <a16:creationId xmlns:a16="http://schemas.microsoft.com/office/drawing/2014/main" id="{162A6952-E7C5-4BCE-AFD7-55A4DD108A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71" name="フリーフォーム: 図形 1070">
                      <a:extLst>
                        <a:ext uri="{FF2B5EF4-FFF2-40B4-BE49-F238E27FC236}">
                          <a16:creationId xmlns:a16="http://schemas.microsoft.com/office/drawing/2014/main" id="{D595BBFB-6848-42E7-9EAA-BB80181D3B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72" name="フリーフォーム: 図形 1071">
                      <a:extLst>
                        <a:ext uri="{FF2B5EF4-FFF2-40B4-BE49-F238E27FC236}">
                          <a16:creationId xmlns:a16="http://schemas.microsoft.com/office/drawing/2014/main" id="{D7AB0E9A-96E8-4961-995F-FA92DF5CE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73" name="フリーフォーム: 図形 1072">
                      <a:extLst>
                        <a:ext uri="{FF2B5EF4-FFF2-40B4-BE49-F238E27FC236}">
                          <a16:creationId xmlns:a16="http://schemas.microsoft.com/office/drawing/2014/main" id="{B2AED70F-F7CE-4B42-9D0C-57AE41476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63" name="グループ化 1062">
                    <a:extLst>
                      <a:ext uri="{FF2B5EF4-FFF2-40B4-BE49-F238E27FC236}">
                        <a16:creationId xmlns:a16="http://schemas.microsoft.com/office/drawing/2014/main" id="{EB84BC84-23A9-441D-8156-73C31F4F543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067" name="フリーフォーム: 図形 1066">
                      <a:extLst>
                        <a:ext uri="{FF2B5EF4-FFF2-40B4-BE49-F238E27FC236}">
                          <a16:creationId xmlns:a16="http://schemas.microsoft.com/office/drawing/2014/main" id="{306F6C58-1279-4836-9381-F69DFD059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68" name="フリーフォーム: 図形 1067">
                      <a:extLst>
                        <a:ext uri="{FF2B5EF4-FFF2-40B4-BE49-F238E27FC236}">
                          <a16:creationId xmlns:a16="http://schemas.microsoft.com/office/drawing/2014/main" id="{F0ADFDA0-72B5-41A5-BBA8-038EAD0BD9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64" name="グループ化 1063">
                    <a:extLst>
                      <a:ext uri="{FF2B5EF4-FFF2-40B4-BE49-F238E27FC236}">
                        <a16:creationId xmlns:a16="http://schemas.microsoft.com/office/drawing/2014/main" id="{7F57322D-D8E6-4525-8262-25C13980CE2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065" name="フリーフォーム: 図形 1064">
                      <a:extLst>
                        <a:ext uri="{FF2B5EF4-FFF2-40B4-BE49-F238E27FC236}">
                          <a16:creationId xmlns:a16="http://schemas.microsoft.com/office/drawing/2014/main" id="{21BCEA7A-95C8-4D4E-8B41-08240B81F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66" name="フリーフォーム: 図形 1065">
                      <a:extLst>
                        <a:ext uri="{FF2B5EF4-FFF2-40B4-BE49-F238E27FC236}">
                          <a16:creationId xmlns:a16="http://schemas.microsoft.com/office/drawing/2014/main" id="{E3ACD7BF-D336-46D2-9B17-7779AFCD5E2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023" name="グループ化 1022">
                  <a:extLst>
                    <a:ext uri="{FF2B5EF4-FFF2-40B4-BE49-F238E27FC236}">
                      <a16:creationId xmlns:a16="http://schemas.microsoft.com/office/drawing/2014/main" id="{FA29E484-C337-4DAB-AD14-7AAFD67A2A22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027" name="グループ化 1026">
                    <a:extLst>
                      <a:ext uri="{FF2B5EF4-FFF2-40B4-BE49-F238E27FC236}">
                        <a16:creationId xmlns:a16="http://schemas.microsoft.com/office/drawing/2014/main" id="{CD5A39B5-9546-4B90-BD1C-E8D22ED1A3D7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053" name="グループ化 1052">
                      <a:extLst>
                        <a:ext uri="{FF2B5EF4-FFF2-40B4-BE49-F238E27FC236}">
                          <a16:creationId xmlns:a16="http://schemas.microsoft.com/office/drawing/2014/main" id="{B95AFC9B-5E03-4206-9070-06AC50FCD6C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57" name="フリーフォーム: 図形 1056">
                        <a:extLst>
                          <a:ext uri="{FF2B5EF4-FFF2-40B4-BE49-F238E27FC236}">
                            <a16:creationId xmlns:a16="http://schemas.microsoft.com/office/drawing/2014/main" id="{AE680A92-F093-4ED1-8B8C-5D3B5A2D22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58" name="フリーフォーム: 図形 1057">
                        <a:extLst>
                          <a:ext uri="{FF2B5EF4-FFF2-40B4-BE49-F238E27FC236}">
                            <a16:creationId xmlns:a16="http://schemas.microsoft.com/office/drawing/2014/main" id="{C17E2D4A-30C0-44BC-88C1-11D8C919A40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54" name="グループ化 1053">
                      <a:extLst>
                        <a:ext uri="{FF2B5EF4-FFF2-40B4-BE49-F238E27FC236}">
                          <a16:creationId xmlns:a16="http://schemas.microsoft.com/office/drawing/2014/main" id="{C3C8DD71-8DE1-49F3-8FF4-BC7E4D2B2B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55" name="フリーフォーム: 図形 1054">
                        <a:extLst>
                          <a:ext uri="{FF2B5EF4-FFF2-40B4-BE49-F238E27FC236}">
                            <a16:creationId xmlns:a16="http://schemas.microsoft.com/office/drawing/2014/main" id="{5896D828-3B77-4BC4-BB89-1CE6D48F41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56" name="フリーフォーム: 図形 1055">
                        <a:extLst>
                          <a:ext uri="{FF2B5EF4-FFF2-40B4-BE49-F238E27FC236}">
                            <a16:creationId xmlns:a16="http://schemas.microsoft.com/office/drawing/2014/main" id="{9E0ECC5D-395A-4353-B494-30D42AE2C0A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028" name="グループ化 1027">
                    <a:extLst>
                      <a:ext uri="{FF2B5EF4-FFF2-40B4-BE49-F238E27FC236}">
                        <a16:creationId xmlns:a16="http://schemas.microsoft.com/office/drawing/2014/main" id="{459DC0ED-6A52-4F7A-86E4-FADBB181636C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047" name="グループ化 1046">
                      <a:extLst>
                        <a:ext uri="{FF2B5EF4-FFF2-40B4-BE49-F238E27FC236}">
                          <a16:creationId xmlns:a16="http://schemas.microsoft.com/office/drawing/2014/main" id="{05130130-F148-4C22-91AB-973E63D0DF5F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51" name="フリーフォーム: 図形 1050">
                        <a:extLst>
                          <a:ext uri="{FF2B5EF4-FFF2-40B4-BE49-F238E27FC236}">
                            <a16:creationId xmlns:a16="http://schemas.microsoft.com/office/drawing/2014/main" id="{F05FF6F6-FDC7-461E-A4A6-55F280400B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52" name="フリーフォーム: 図形 1051">
                        <a:extLst>
                          <a:ext uri="{FF2B5EF4-FFF2-40B4-BE49-F238E27FC236}">
                            <a16:creationId xmlns:a16="http://schemas.microsoft.com/office/drawing/2014/main" id="{FE5BFF7F-1615-456F-AF90-EA95C371BF4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48" name="グループ化 1047">
                      <a:extLst>
                        <a:ext uri="{FF2B5EF4-FFF2-40B4-BE49-F238E27FC236}">
                          <a16:creationId xmlns:a16="http://schemas.microsoft.com/office/drawing/2014/main" id="{FB9E3973-636B-46E4-836B-1E1D542BE3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49" name="フリーフォーム: 図形 1048">
                        <a:extLst>
                          <a:ext uri="{FF2B5EF4-FFF2-40B4-BE49-F238E27FC236}">
                            <a16:creationId xmlns:a16="http://schemas.microsoft.com/office/drawing/2014/main" id="{B34670DC-F869-4BDA-93B8-B24EFE468D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50" name="フリーフォーム: 図形 1049">
                        <a:extLst>
                          <a:ext uri="{FF2B5EF4-FFF2-40B4-BE49-F238E27FC236}">
                            <a16:creationId xmlns:a16="http://schemas.microsoft.com/office/drawing/2014/main" id="{216B84A9-8927-4117-BAA7-BA1F13037E8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029" name="グループ化 1028">
                    <a:extLst>
                      <a:ext uri="{FF2B5EF4-FFF2-40B4-BE49-F238E27FC236}">
                        <a16:creationId xmlns:a16="http://schemas.microsoft.com/office/drawing/2014/main" id="{BA482340-9FB9-45D9-9E86-F1C09A2148E2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042" name="フリーフォーム: 図形 1041">
                      <a:extLst>
                        <a:ext uri="{FF2B5EF4-FFF2-40B4-BE49-F238E27FC236}">
                          <a16:creationId xmlns:a16="http://schemas.microsoft.com/office/drawing/2014/main" id="{B9B05513-789A-4D28-B2CE-6FB346C32C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43" name="フリーフォーム: 図形 1042">
                      <a:extLst>
                        <a:ext uri="{FF2B5EF4-FFF2-40B4-BE49-F238E27FC236}">
                          <a16:creationId xmlns:a16="http://schemas.microsoft.com/office/drawing/2014/main" id="{D58EB782-72E5-474B-9E4B-E6E6BDA121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44" name="フリーフォーム: 図形 1043">
                      <a:extLst>
                        <a:ext uri="{FF2B5EF4-FFF2-40B4-BE49-F238E27FC236}">
                          <a16:creationId xmlns:a16="http://schemas.microsoft.com/office/drawing/2014/main" id="{79A9C310-EE37-4A8A-A9DD-B57822CB99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45" name="フリーフォーム: 図形 1044">
                      <a:extLst>
                        <a:ext uri="{FF2B5EF4-FFF2-40B4-BE49-F238E27FC236}">
                          <a16:creationId xmlns:a16="http://schemas.microsoft.com/office/drawing/2014/main" id="{F7DD54A1-8BED-4032-973D-EA7C90BEBF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46" name="フリーフォーム: 図形 1045">
                      <a:extLst>
                        <a:ext uri="{FF2B5EF4-FFF2-40B4-BE49-F238E27FC236}">
                          <a16:creationId xmlns:a16="http://schemas.microsoft.com/office/drawing/2014/main" id="{61830836-C683-498E-9AB5-F410A82C43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30" name="グループ化 1029">
                    <a:extLst>
                      <a:ext uri="{FF2B5EF4-FFF2-40B4-BE49-F238E27FC236}">
                        <a16:creationId xmlns:a16="http://schemas.microsoft.com/office/drawing/2014/main" id="{92BC4DF7-6104-4D5F-869C-4FE161EFBF2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037" name="フリーフォーム: 図形 1036">
                      <a:extLst>
                        <a:ext uri="{FF2B5EF4-FFF2-40B4-BE49-F238E27FC236}">
                          <a16:creationId xmlns:a16="http://schemas.microsoft.com/office/drawing/2014/main" id="{7F80D6E4-C442-450F-90FE-01AFD6924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38" name="フリーフォーム: 図形 1037">
                      <a:extLst>
                        <a:ext uri="{FF2B5EF4-FFF2-40B4-BE49-F238E27FC236}">
                          <a16:creationId xmlns:a16="http://schemas.microsoft.com/office/drawing/2014/main" id="{C96B4B71-4317-48E4-9EF1-115B378FE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39" name="フリーフォーム: 図形 1038">
                      <a:extLst>
                        <a:ext uri="{FF2B5EF4-FFF2-40B4-BE49-F238E27FC236}">
                          <a16:creationId xmlns:a16="http://schemas.microsoft.com/office/drawing/2014/main" id="{CC701078-3BFE-4528-9F1C-F4F01E213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40" name="フリーフォーム: 図形 1039">
                      <a:extLst>
                        <a:ext uri="{FF2B5EF4-FFF2-40B4-BE49-F238E27FC236}">
                          <a16:creationId xmlns:a16="http://schemas.microsoft.com/office/drawing/2014/main" id="{E46310C6-7432-429D-B86D-5CE6D4AFD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41" name="フリーフォーム: 図形 1040">
                      <a:extLst>
                        <a:ext uri="{FF2B5EF4-FFF2-40B4-BE49-F238E27FC236}">
                          <a16:creationId xmlns:a16="http://schemas.microsoft.com/office/drawing/2014/main" id="{F74191AF-F701-4ADF-8401-3AEEC49F0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31" name="グループ化 1030">
                    <a:extLst>
                      <a:ext uri="{FF2B5EF4-FFF2-40B4-BE49-F238E27FC236}">
                        <a16:creationId xmlns:a16="http://schemas.microsoft.com/office/drawing/2014/main" id="{38AA003A-1E68-4FF3-A37A-6549CA6537C3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035" name="フリーフォーム: 図形 1034">
                      <a:extLst>
                        <a:ext uri="{FF2B5EF4-FFF2-40B4-BE49-F238E27FC236}">
                          <a16:creationId xmlns:a16="http://schemas.microsoft.com/office/drawing/2014/main" id="{7EF2EADA-EC5E-4AA9-BDB4-2B23E9E1E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36" name="フリーフォーム: 図形 1035">
                      <a:extLst>
                        <a:ext uri="{FF2B5EF4-FFF2-40B4-BE49-F238E27FC236}">
                          <a16:creationId xmlns:a16="http://schemas.microsoft.com/office/drawing/2014/main" id="{572C8856-B56F-4E87-8560-B4BCE610D4B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32" name="グループ化 1031">
                    <a:extLst>
                      <a:ext uri="{FF2B5EF4-FFF2-40B4-BE49-F238E27FC236}">
                        <a16:creationId xmlns:a16="http://schemas.microsoft.com/office/drawing/2014/main" id="{C8388ABE-187D-434E-B216-9E4CA36799A0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033" name="フリーフォーム: 図形 1032">
                      <a:extLst>
                        <a:ext uri="{FF2B5EF4-FFF2-40B4-BE49-F238E27FC236}">
                          <a16:creationId xmlns:a16="http://schemas.microsoft.com/office/drawing/2014/main" id="{F903F1D2-4E29-4ECE-9297-174ED74FA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34" name="フリーフォーム: 図形 1033">
                      <a:extLst>
                        <a:ext uri="{FF2B5EF4-FFF2-40B4-BE49-F238E27FC236}">
                          <a16:creationId xmlns:a16="http://schemas.microsoft.com/office/drawing/2014/main" id="{CB698A5C-8484-4862-9961-2FBC8C5E184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955" name="グループ化 954">
                <a:extLst>
                  <a:ext uri="{FF2B5EF4-FFF2-40B4-BE49-F238E27FC236}">
                    <a16:creationId xmlns:a16="http://schemas.microsoft.com/office/drawing/2014/main" id="{A567403D-573F-489D-99BC-874DDD6AFB5C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956" name="グループ化 955">
                  <a:extLst>
                    <a:ext uri="{FF2B5EF4-FFF2-40B4-BE49-F238E27FC236}">
                      <a16:creationId xmlns:a16="http://schemas.microsoft.com/office/drawing/2014/main" id="{AE4AAC74-6EBE-4014-90BF-C003AA02BC8F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990" name="グループ化 989">
                    <a:extLst>
                      <a:ext uri="{FF2B5EF4-FFF2-40B4-BE49-F238E27FC236}">
                        <a16:creationId xmlns:a16="http://schemas.microsoft.com/office/drawing/2014/main" id="{2E9B11A4-3590-4C79-9F8B-04492949C0B3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016" name="グループ化 1015">
                      <a:extLst>
                        <a:ext uri="{FF2B5EF4-FFF2-40B4-BE49-F238E27FC236}">
                          <a16:creationId xmlns:a16="http://schemas.microsoft.com/office/drawing/2014/main" id="{8BA0122B-014B-4823-B6A4-A8C53DDAF9A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20" name="フリーフォーム: 図形 1019">
                        <a:extLst>
                          <a:ext uri="{FF2B5EF4-FFF2-40B4-BE49-F238E27FC236}">
                            <a16:creationId xmlns:a16="http://schemas.microsoft.com/office/drawing/2014/main" id="{D02BE7FF-ADB4-487D-BB94-3245E30B1B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21" name="フリーフォーム: 図形 1020">
                        <a:extLst>
                          <a:ext uri="{FF2B5EF4-FFF2-40B4-BE49-F238E27FC236}">
                            <a16:creationId xmlns:a16="http://schemas.microsoft.com/office/drawing/2014/main" id="{07AF54B0-CBBA-4EDB-B0EA-33A97A89B95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17" name="グループ化 1016">
                      <a:extLst>
                        <a:ext uri="{FF2B5EF4-FFF2-40B4-BE49-F238E27FC236}">
                          <a16:creationId xmlns:a16="http://schemas.microsoft.com/office/drawing/2014/main" id="{9B864958-F497-4607-8266-2A209A2E09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18" name="フリーフォーム: 図形 1017">
                        <a:extLst>
                          <a:ext uri="{FF2B5EF4-FFF2-40B4-BE49-F238E27FC236}">
                            <a16:creationId xmlns:a16="http://schemas.microsoft.com/office/drawing/2014/main" id="{9D4D134E-66D5-4510-AB0D-A005EDB60E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19" name="フリーフォーム: 図形 1018">
                        <a:extLst>
                          <a:ext uri="{FF2B5EF4-FFF2-40B4-BE49-F238E27FC236}">
                            <a16:creationId xmlns:a16="http://schemas.microsoft.com/office/drawing/2014/main" id="{104976C0-F8B0-4AD0-89B2-C1724457E57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991" name="グループ化 990">
                    <a:extLst>
                      <a:ext uri="{FF2B5EF4-FFF2-40B4-BE49-F238E27FC236}">
                        <a16:creationId xmlns:a16="http://schemas.microsoft.com/office/drawing/2014/main" id="{83E945DD-3FD9-40DD-943F-B902E3039292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010" name="グループ化 1009">
                      <a:extLst>
                        <a:ext uri="{FF2B5EF4-FFF2-40B4-BE49-F238E27FC236}">
                          <a16:creationId xmlns:a16="http://schemas.microsoft.com/office/drawing/2014/main" id="{41DEA9A6-0E53-491B-9A6D-C0967FF700B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14" name="フリーフォーム: 図形 1013">
                        <a:extLst>
                          <a:ext uri="{FF2B5EF4-FFF2-40B4-BE49-F238E27FC236}">
                            <a16:creationId xmlns:a16="http://schemas.microsoft.com/office/drawing/2014/main" id="{FF96A076-2D8B-4CFE-9289-B2253FE3F3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15" name="フリーフォーム: 図形 1014">
                        <a:extLst>
                          <a:ext uri="{FF2B5EF4-FFF2-40B4-BE49-F238E27FC236}">
                            <a16:creationId xmlns:a16="http://schemas.microsoft.com/office/drawing/2014/main" id="{5689F992-3B39-4773-B89E-E04ED2DDC14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11" name="グループ化 1010">
                      <a:extLst>
                        <a:ext uri="{FF2B5EF4-FFF2-40B4-BE49-F238E27FC236}">
                          <a16:creationId xmlns:a16="http://schemas.microsoft.com/office/drawing/2014/main" id="{0A9AFED7-FC5D-446F-8457-ECFC949766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12" name="フリーフォーム: 図形 1011">
                        <a:extLst>
                          <a:ext uri="{FF2B5EF4-FFF2-40B4-BE49-F238E27FC236}">
                            <a16:creationId xmlns:a16="http://schemas.microsoft.com/office/drawing/2014/main" id="{407DA6A8-B14F-4697-BBD7-5F6234FAC4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13" name="フリーフォーム: 図形 1012">
                        <a:extLst>
                          <a:ext uri="{FF2B5EF4-FFF2-40B4-BE49-F238E27FC236}">
                            <a16:creationId xmlns:a16="http://schemas.microsoft.com/office/drawing/2014/main" id="{CB975487-E7AA-4306-A2A2-6E3D776C8A9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992" name="グループ化 991">
                    <a:extLst>
                      <a:ext uri="{FF2B5EF4-FFF2-40B4-BE49-F238E27FC236}">
                        <a16:creationId xmlns:a16="http://schemas.microsoft.com/office/drawing/2014/main" id="{FC04E78F-D166-4050-8455-AB3660035D80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005" name="フリーフォーム: 図形 1004">
                      <a:extLst>
                        <a:ext uri="{FF2B5EF4-FFF2-40B4-BE49-F238E27FC236}">
                          <a16:creationId xmlns:a16="http://schemas.microsoft.com/office/drawing/2014/main" id="{136F501A-BDE3-4573-945C-3D0D4E05D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6" name="フリーフォーム: 図形 1005">
                      <a:extLst>
                        <a:ext uri="{FF2B5EF4-FFF2-40B4-BE49-F238E27FC236}">
                          <a16:creationId xmlns:a16="http://schemas.microsoft.com/office/drawing/2014/main" id="{83F44DE0-4CEA-4A15-9D15-68B04E8F3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7" name="フリーフォーム: 図形 1006">
                      <a:extLst>
                        <a:ext uri="{FF2B5EF4-FFF2-40B4-BE49-F238E27FC236}">
                          <a16:creationId xmlns:a16="http://schemas.microsoft.com/office/drawing/2014/main" id="{867D2C75-D856-4DA0-B6EA-06941B89A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8" name="フリーフォーム: 図形 1007">
                      <a:extLst>
                        <a:ext uri="{FF2B5EF4-FFF2-40B4-BE49-F238E27FC236}">
                          <a16:creationId xmlns:a16="http://schemas.microsoft.com/office/drawing/2014/main" id="{183FD610-FC20-4BB2-B7F1-742A6FD7A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9" name="フリーフォーム: 図形 1008">
                      <a:extLst>
                        <a:ext uri="{FF2B5EF4-FFF2-40B4-BE49-F238E27FC236}">
                          <a16:creationId xmlns:a16="http://schemas.microsoft.com/office/drawing/2014/main" id="{847801A0-D9A0-4A3B-9D26-46BF6016B9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93" name="グループ化 992">
                    <a:extLst>
                      <a:ext uri="{FF2B5EF4-FFF2-40B4-BE49-F238E27FC236}">
                        <a16:creationId xmlns:a16="http://schemas.microsoft.com/office/drawing/2014/main" id="{0F8581CB-6B8E-49F4-8AC6-68DC5C2CBB8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000" name="フリーフォーム: 図形 999">
                      <a:extLst>
                        <a:ext uri="{FF2B5EF4-FFF2-40B4-BE49-F238E27FC236}">
                          <a16:creationId xmlns:a16="http://schemas.microsoft.com/office/drawing/2014/main" id="{2791F81A-784C-4219-BCF4-5250C7BD9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1" name="フリーフォーム: 図形 1000">
                      <a:extLst>
                        <a:ext uri="{FF2B5EF4-FFF2-40B4-BE49-F238E27FC236}">
                          <a16:creationId xmlns:a16="http://schemas.microsoft.com/office/drawing/2014/main" id="{1821CBFD-1777-4F0D-B269-8D55B98735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2" name="フリーフォーム: 図形 1001">
                      <a:extLst>
                        <a:ext uri="{FF2B5EF4-FFF2-40B4-BE49-F238E27FC236}">
                          <a16:creationId xmlns:a16="http://schemas.microsoft.com/office/drawing/2014/main" id="{62DB3EF5-1201-480F-9D47-0BC9B0F3A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3" name="フリーフォーム: 図形 1002">
                      <a:extLst>
                        <a:ext uri="{FF2B5EF4-FFF2-40B4-BE49-F238E27FC236}">
                          <a16:creationId xmlns:a16="http://schemas.microsoft.com/office/drawing/2014/main" id="{FC1EDDC6-EAD9-40F9-93E4-5F854495E3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4" name="フリーフォーム: 図形 1003">
                      <a:extLst>
                        <a:ext uri="{FF2B5EF4-FFF2-40B4-BE49-F238E27FC236}">
                          <a16:creationId xmlns:a16="http://schemas.microsoft.com/office/drawing/2014/main" id="{111D0785-66CE-4955-9A00-B2DFFF144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94" name="グループ化 993">
                    <a:extLst>
                      <a:ext uri="{FF2B5EF4-FFF2-40B4-BE49-F238E27FC236}">
                        <a16:creationId xmlns:a16="http://schemas.microsoft.com/office/drawing/2014/main" id="{D789601F-4B8B-4A0F-BAFF-19265014FE2C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998" name="フリーフォーム: 図形 997">
                      <a:extLst>
                        <a:ext uri="{FF2B5EF4-FFF2-40B4-BE49-F238E27FC236}">
                          <a16:creationId xmlns:a16="http://schemas.microsoft.com/office/drawing/2014/main" id="{C9C1B06B-0757-4554-B6A5-1EC5CBA06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99" name="フリーフォーム: 図形 998">
                      <a:extLst>
                        <a:ext uri="{FF2B5EF4-FFF2-40B4-BE49-F238E27FC236}">
                          <a16:creationId xmlns:a16="http://schemas.microsoft.com/office/drawing/2014/main" id="{14FDC913-1F90-481D-B843-EE6F3A6C314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95" name="グループ化 994">
                    <a:extLst>
                      <a:ext uri="{FF2B5EF4-FFF2-40B4-BE49-F238E27FC236}">
                        <a16:creationId xmlns:a16="http://schemas.microsoft.com/office/drawing/2014/main" id="{95A0C8A9-2809-4063-AF17-1B61DEE56908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996" name="フリーフォーム: 図形 995">
                      <a:extLst>
                        <a:ext uri="{FF2B5EF4-FFF2-40B4-BE49-F238E27FC236}">
                          <a16:creationId xmlns:a16="http://schemas.microsoft.com/office/drawing/2014/main" id="{F90C8217-6DF2-4795-A738-67B7A4837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97" name="フリーフォーム: 図形 996">
                      <a:extLst>
                        <a:ext uri="{FF2B5EF4-FFF2-40B4-BE49-F238E27FC236}">
                          <a16:creationId xmlns:a16="http://schemas.microsoft.com/office/drawing/2014/main" id="{7EF4D3FD-84A8-4128-AC7C-C57DF4A62C4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957" name="グループ化 956">
                  <a:extLst>
                    <a:ext uri="{FF2B5EF4-FFF2-40B4-BE49-F238E27FC236}">
                      <a16:creationId xmlns:a16="http://schemas.microsoft.com/office/drawing/2014/main" id="{B59A80A2-49F0-4160-A194-A3B72132F7C0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958" name="グループ化 957">
                    <a:extLst>
                      <a:ext uri="{FF2B5EF4-FFF2-40B4-BE49-F238E27FC236}">
                        <a16:creationId xmlns:a16="http://schemas.microsoft.com/office/drawing/2014/main" id="{D5807F03-5D8F-4616-AF75-3D3A4B81C500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984" name="グループ化 983">
                      <a:extLst>
                        <a:ext uri="{FF2B5EF4-FFF2-40B4-BE49-F238E27FC236}">
                          <a16:creationId xmlns:a16="http://schemas.microsoft.com/office/drawing/2014/main" id="{33677F54-004B-4A80-A8DA-57D55FC358B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88" name="フリーフォーム: 図形 987">
                        <a:extLst>
                          <a:ext uri="{FF2B5EF4-FFF2-40B4-BE49-F238E27FC236}">
                            <a16:creationId xmlns:a16="http://schemas.microsoft.com/office/drawing/2014/main" id="{F2AC9CF0-7B61-413A-8338-CD2B5C766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89" name="フリーフォーム: 図形 988">
                        <a:extLst>
                          <a:ext uri="{FF2B5EF4-FFF2-40B4-BE49-F238E27FC236}">
                            <a16:creationId xmlns:a16="http://schemas.microsoft.com/office/drawing/2014/main" id="{1BA0AE85-8410-44A5-AD3D-3FF5EC0A56D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85" name="グループ化 984">
                      <a:extLst>
                        <a:ext uri="{FF2B5EF4-FFF2-40B4-BE49-F238E27FC236}">
                          <a16:creationId xmlns:a16="http://schemas.microsoft.com/office/drawing/2014/main" id="{8E04ED9A-F3CB-413F-B65E-3B45CC9D46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86" name="フリーフォーム: 図形 985">
                        <a:extLst>
                          <a:ext uri="{FF2B5EF4-FFF2-40B4-BE49-F238E27FC236}">
                            <a16:creationId xmlns:a16="http://schemas.microsoft.com/office/drawing/2014/main" id="{6DC37D84-435A-415B-BEA9-A753838726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87" name="フリーフォーム: 図形 986">
                        <a:extLst>
                          <a:ext uri="{FF2B5EF4-FFF2-40B4-BE49-F238E27FC236}">
                            <a16:creationId xmlns:a16="http://schemas.microsoft.com/office/drawing/2014/main" id="{1271F4EA-EB5D-48E2-9595-734E4718E3B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959" name="グループ化 958">
                    <a:extLst>
                      <a:ext uri="{FF2B5EF4-FFF2-40B4-BE49-F238E27FC236}">
                        <a16:creationId xmlns:a16="http://schemas.microsoft.com/office/drawing/2014/main" id="{D7320222-E7DE-45DF-842E-9BE83460FDB4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978" name="グループ化 977">
                      <a:extLst>
                        <a:ext uri="{FF2B5EF4-FFF2-40B4-BE49-F238E27FC236}">
                          <a16:creationId xmlns:a16="http://schemas.microsoft.com/office/drawing/2014/main" id="{7737D2C7-F66F-4CE3-96D3-928D1803AED1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82" name="フリーフォーム: 図形 981">
                        <a:extLst>
                          <a:ext uri="{FF2B5EF4-FFF2-40B4-BE49-F238E27FC236}">
                            <a16:creationId xmlns:a16="http://schemas.microsoft.com/office/drawing/2014/main" id="{D3112298-3788-44EB-A5DD-47C10DACAD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83" name="フリーフォーム: 図形 982">
                        <a:extLst>
                          <a:ext uri="{FF2B5EF4-FFF2-40B4-BE49-F238E27FC236}">
                            <a16:creationId xmlns:a16="http://schemas.microsoft.com/office/drawing/2014/main" id="{8C623B40-C2D3-40D9-98CC-770B7B142C1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79" name="グループ化 978">
                      <a:extLst>
                        <a:ext uri="{FF2B5EF4-FFF2-40B4-BE49-F238E27FC236}">
                          <a16:creationId xmlns:a16="http://schemas.microsoft.com/office/drawing/2014/main" id="{7170C32C-69CE-4DE4-A944-0FED6B50EE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80" name="フリーフォーム: 図形 979">
                        <a:extLst>
                          <a:ext uri="{FF2B5EF4-FFF2-40B4-BE49-F238E27FC236}">
                            <a16:creationId xmlns:a16="http://schemas.microsoft.com/office/drawing/2014/main" id="{77312080-BE24-46ED-BB45-61B6E91B7D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81" name="フリーフォーム: 図形 980">
                        <a:extLst>
                          <a:ext uri="{FF2B5EF4-FFF2-40B4-BE49-F238E27FC236}">
                            <a16:creationId xmlns:a16="http://schemas.microsoft.com/office/drawing/2014/main" id="{756078CE-DE29-475E-8273-07DF762E858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960" name="グループ化 959">
                    <a:extLst>
                      <a:ext uri="{FF2B5EF4-FFF2-40B4-BE49-F238E27FC236}">
                        <a16:creationId xmlns:a16="http://schemas.microsoft.com/office/drawing/2014/main" id="{369B7B64-6888-4ECD-9A20-E2DFC880C67F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973" name="フリーフォーム: 図形 972">
                      <a:extLst>
                        <a:ext uri="{FF2B5EF4-FFF2-40B4-BE49-F238E27FC236}">
                          <a16:creationId xmlns:a16="http://schemas.microsoft.com/office/drawing/2014/main" id="{04502A13-62C3-4957-B172-D0DA8CF788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4" name="フリーフォーム: 図形 973">
                      <a:extLst>
                        <a:ext uri="{FF2B5EF4-FFF2-40B4-BE49-F238E27FC236}">
                          <a16:creationId xmlns:a16="http://schemas.microsoft.com/office/drawing/2014/main" id="{FF38DD73-597E-44DD-A586-451A19319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5" name="フリーフォーム: 図形 974">
                      <a:extLst>
                        <a:ext uri="{FF2B5EF4-FFF2-40B4-BE49-F238E27FC236}">
                          <a16:creationId xmlns:a16="http://schemas.microsoft.com/office/drawing/2014/main" id="{51DD723F-5DDB-4C0A-B9E6-6EABD1245F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6" name="フリーフォーム: 図形 975">
                      <a:extLst>
                        <a:ext uri="{FF2B5EF4-FFF2-40B4-BE49-F238E27FC236}">
                          <a16:creationId xmlns:a16="http://schemas.microsoft.com/office/drawing/2014/main" id="{FEB915F3-0AA5-41A0-A0AB-190602EFF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7" name="フリーフォーム: 図形 976">
                      <a:extLst>
                        <a:ext uri="{FF2B5EF4-FFF2-40B4-BE49-F238E27FC236}">
                          <a16:creationId xmlns:a16="http://schemas.microsoft.com/office/drawing/2014/main" id="{2C27535C-0E1D-494C-8D43-2DF6C5CA3A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61" name="グループ化 960">
                    <a:extLst>
                      <a:ext uri="{FF2B5EF4-FFF2-40B4-BE49-F238E27FC236}">
                        <a16:creationId xmlns:a16="http://schemas.microsoft.com/office/drawing/2014/main" id="{0B60C9CB-0E85-4C5C-AD1B-14C3353C8FD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968" name="フリーフォーム: 図形 967">
                      <a:extLst>
                        <a:ext uri="{FF2B5EF4-FFF2-40B4-BE49-F238E27FC236}">
                          <a16:creationId xmlns:a16="http://schemas.microsoft.com/office/drawing/2014/main" id="{F0A25575-57F1-4371-932F-94FFDBE6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69" name="フリーフォーム: 図形 968">
                      <a:extLst>
                        <a:ext uri="{FF2B5EF4-FFF2-40B4-BE49-F238E27FC236}">
                          <a16:creationId xmlns:a16="http://schemas.microsoft.com/office/drawing/2014/main" id="{54B14BB0-CE39-41DB-A5BD-F8AC97A4F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0" name="フリーフォーム: 図形 969">
                      <a:extLst>
                        <a:ext uri="{FF2B5EF4-FFF2-40B4-BE49-F238E27FC236}">
                          <a16:creationId xmlns:a16="http://schemas.microsoft.com/office/drawing/2014/main" id="{27A63835-3612-46EC-B3DF-70BEEC7E9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1" name="フリーフォーム: 図形 970">
                      <a:extLst>
                        <a:ext uri="{FF2B5EF4-FFF2-40B4-BE49-F238E27FC236}">
                          <a16:creationId xmlns:a16="http://schemas.microsoft.com/office/drawing/2014/main" id="{E341DA48-6F8B-400D-9851-CB56BB7DBB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2" name="フリーフォーム: 図形 971">
                      <a:extLst>
                        <a:ext uri="{FF2B5EF4-FFF2-40B4-BE49-F238E27FC236}">
                          <a16:creationId xmlns:a16="http://schemas.microsoft.com/office/drawing/2014/main" id="{E857A671-9A89-4C4B-AA59-0758AB64BA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62" name="グループ化 961">
                    <a:extLst>
                      <a:ext uri="{FF2B5EF4-FFF2-40B4-BE49-F238E27FC236}">
                        <a16:creationId xmlns:a16="http://schemas.microsoft.com/office/drawing/2014/main" id="{561D2A5B-414B-4E29-9E07-4CEC1BD3B796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966" name="フリーフォーム: 図形 965">
                      <a:extLst>
                        <a:ext uri="{FF2B5EF4-FFF2-40B4-BE49-F238E27FC236}">
                          <a16:creationId xmlns:a16="http://schemas.microsoft.com/office/drawing/2014/main" id="{AE5EC6A2-067D-4D0E-B4A0-ECA8AD8D53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67" name="フリーフォーム: 図形 966">
                      <a:extLst>
                        <a:ext uri="{FF2B5EF4-FFF2-40B4-BE49-F238E27FC236}">
                          <a16:creationId xmlns:a16="http://schemas.microsoft.com/office/drawing/2014/main" id="{23D59D63-3085-4AAE-B1F1-4227CD7C949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63" name="グループ化 962">
                    <a:extLst>
                      <a:ext uri="{FF2B5EF4-FFF2-40B4-BE49-F238E27FC236}">
                        <a16:creationId xmlns:a16="http://schemas.microsoft.com/office/drawing/2014/main" id="{4EBC2C90-5552-417A-9786-C6D964EB5E3A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964" name="フリーフォーム: 図形 963">
                      <a:extLst>
                        <a:ext uri="{FF2B5EF4-FFF2-40B4-BE49-F238E27FC236}">
                          <a16:creationId xmlns:a16="http://schemas.microsoft.com/office/drawing/2014/main" id="{E26B6B27-48EE-4321-AC9E-4C5C106C18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65" name="フリーフォーム: 図形 964">
                      <a:extLst>
                        <a:ext uri="{FF2B5EF4-FFF2-40B4-BE49-F238E27FC236}">
                          <a16:creationId xmlns:a16="http://schemas.microsoft.com/office/drawing/2014/main" id="{F0912D5C-7CB7-4934-BA21-4D81AAC5679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819" name="グループ化 818">
              <a:extLst>
                <a:ext uri="{FF2B5EF4-FFF2-40B4-BE49-F238E27FC236}">
                  <a16:creationId xmlns:a16="http://schemas.microsoft.com/office/drawing/2014/main" id="{68F49B02-F2A2-4BC0-90A8-090CB9AC12D3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820" name="グループ化 819">
                <a:extLst>
                  <a:ext uri="{FF2B5EF4-FFF2-40B4-BE49-F238E27FC236}">
                    <a16:creationId xmlns:a16="http://schemas.microsoft.com/office/drawing/2014/main" id="{2C482A29-4BF2-4AB5-A2B8-21B8A0E31636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888" name="グループ化 887">
                  <a:extLst>
                    <a:ext uri="{FF2B5EF4-FFF2-40B4-BE49-F238E27FC236}">
                      <a16:creationId xmlns:a16="http://schemas.microsoft.com/office/drawing/2014/main" id="{6EB4EF36-0B82-433E-9BD8-5034A86C5E75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922" name="グループ化 921">
                    <a:extLst>
                      <a:ext uri="{FF2B5EF4-FFF2-40B4-BE49-F238E27FC236}">
                        <a16:creationId xmlns:a16="http://schemas.microsoft.com/office/drawing/2014/main" id="{D3765133-BC7F-4409-A335-DA87B65610C6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948" name="グループ化 947">
                      <a:extLst>
                        <a:ext uri="{FF2B5EF4-FFF2-40B4-BE49-F238E27FC236}">
                          <a16:creationId xmlns:a16="http://schemas.microsoft.com/office/drawing/2014/main" id="{18A3C202-3FDB-48F1-BDF3-C66074392C6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52" name="フリーフォーム: 図形 951">
                        <a:extLst>
                          <a:ext uri="{FF2B5EF4-FFF2-40B4-BE49-F238E27FC236}">
                            <a16:creationId xmlns:a16="http://schemas.microsoft.com/office/drawing/2014/main" id="{25E4DDE4-2B0D-4072-AE35-AF646E1613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53" name="フリーフォーム: 図形 952">
                        <a:extLst>
                          <a:ext uri="{FF2B5EF4-FFF2-40B4-BE49-F238E27FC236}">
                            <a16:creationId xmlns:a16="http://schemas.microsoft.com/office/drawing/2014/main" id="{EFCCCEEC-B216-421A-8A57-4CEFA5992E8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49" name="グループ化 948">
                      <a:extLst>
                        <a:ext uri="{FF2B5EF4-FFF2-40B4-BE49-F238E27FC236}">
                          <a16:creationId xmlns:a16="http://schemas.microsoft.com/office/drawing/2014/main" id="{3080B80C-2A2A-41BF-B472-ECC1935291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50" name="フリーフォーム: 図形 949">
                        <a:extLst>
                          <a:ext uri="{FF2B5EF4-FFF2-40B4-BE49-F238E27FC236}">
                            <a16:creationId xmlns:a16="http://schemas.microsoft.com/office/drawing/2014/main" id="{2DB021EE-B594-4F06-A160-9A9AE5E40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51" name="フリーフォーム: 図形 950">
                        <a:extLst>
                          <a:ext uri="{FF2B5EF4-FFF2-40B4-BE49-F238E27FC236}">
                            <a16:creationId xmlns:a16="http://schemas.microsoft.com/office/drawing/2014/main" id="{85B22927-6657-4459-B866-5CBE72E837E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923" name="グループ化 922">
                    <a:extLst>
                      <a:ext uri="{FF2B5EF4-FFF2-40B4-BE49-F238E27FC236}">
                        <a16:creationId xmlns:a16="http://schemas.microsoft.com/office/drawing/2014/main" id="{CACB4934-7F1D-4FEA-B143-CF74D4EC5D7E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942" name="グループ化 941">
                      <a:extLst>
                        <a:ext uri="{FF2B5EF4-FFF2-40B4-BE49-F238E27FC236}">
                          <a16:creationId xmlns:a16="http://schemas.microsoft.com/office/drawing/2014/main" id="{871F2F92-F686-4B40-9FF3-24FAE6E68A2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46" name="フリーフォーム: 図形 945">
                        <a:extLst>
                          <a:ext uri="{FF2B5EF4-FFF2-40B4-BE49-F238E27FC236}">
                            <a16:creationId xmlns:a16="http://schemas.microsoft.com/office/drawing/2014/main" id="{2CF192EB-B4D2-4A3D-B5D6-15EAAD6383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47" name="フリーフォーム: 図形 946">
                        <a:extLst>
                          <a:ext uri="{FF2B5EF4-FFF2-40B4-BE49-F238E27FC236}">
                            <a16:creationId xmlns:a16="http://schemas.microsoft.com/office/drawing/2014/main" id="{CA0BCEF8-2C21-45DE-B2C9-1A5ED88FDE2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43" name="グループ化 942">
                      <a:extLst>
                        <a:ext uri="{FF2B5EF4-FFF2-40B4-BE49-F238E27FC236}">
                          <a16:creationId xmlns:a16="http://schemas.microsoft.com/office/drawing/2014/main" id="{6C0A7FFE-76DB-4A0C-86B0-7D0C3448B5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44" name="フリーフォーム: 図形 943">
                        <a:extLst>
                          <a:ext uri="{FF2B5EF4-FFF2-40B4-BE49-F238E27FC236}">
                            <a16:creationId xmlns:a16="http://schemas.microsoft.com/office/drawing/2014/main" id="{6DE49A22-B780-47B3-AFCC-067822B71B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45" name="フリーフォーム: 図形 944">
                        <a:extLst>
                          <a:ext uri="{FF2B5EF4-FFF2-40B4-BE49-F238E27FC236}">
                            <a16:creationId xmlns:a16="http://schemas.microsoft.com/office/drawing/2014/main" id="{139E8B34-1F5F-460D-904C-0132CA4841F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924" name="グループ化 923">
                    <a:extLst>
                      <a:ext uri="{FF2B5EF4-FFF2-40B4-BE49-F238E27FC236}">
                        <a16:creationId xmlns:a16="http://schemas.microsoft.com/office/drawing/2014/main" id="{7C59A9D1-EF34-48E4-8E49-EA9F69A69353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937" name="フリーフォーム: 図形 936">
                      <a:extLst>
                        <a:ext uri="{FF2B5EF4-FFF2-40B4-BE49-F238E27FC236}">
                          <a16:creationId xmlns:a16="http://schemas.microsoft.com/office/drawing/2014/main" id="{AE93D732-1300-4DF1-8C42-B58603546C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38" name="フリーフォーム: 図形 937">
                      <a:extLst>
                        <a:ext uri="{FF2B5EF4-FFF2-40B4-BE49-F238E27FC236}">
                          <a16:creationId xmlns:a16="http://schemas.microsoft.com/office/drawing/2014/main" id="{CEA10536-AD9E-4B2B-B74F-5E0E58A0B9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39" name="フリーフォーム: 図形 938">
                      <a:extLst>
                        <a:ext uri="{FF2B5EF4-FFF2-40B4-BE49-F238E27FC236}">
                          <a16:creationId xmlns:a16="http://schemas.microsoft.com/office/drawing/2014/main" id="{75353F05-47A1-40D9-99F8-2C7F1DF9A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40" name="フリーフォーム: 図形 939">
                      <a:extLst>
                        <a:ext uri="{FF2B5EF4-FFF2-40B4-BE49-F238E27FC236}">
                          <a16:creationId xmlns:a16="http://schemas.microsoft.com/office/drawing/2014/main" id="{5B62EF67-15AE-45EA-A4E5-2A68AB179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41" name="フリーフォーム: 図形 940">
                      <a:extLst>
                        <a:ext uri="{FF2B5EF4-FFF2-40B4-BE49-F238E27FC236}">
                          <a16:creationId xmlns:a16="http://schemas.microsoft.com/office/drawing/2014/main" id="{E2B488BD-18C5-44B8-8161-134D8CBA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25" name="グループ化 924">
                    <a:extLst>
                      <a:ext uri="{FF2B5EF4-FFF2-40B4-BE49-F238E27FC236}">
                        <a16:creationId xmlns:a16="http://schemas.microsoft.com/office/drawing/2014/main" id="{4B603A25-A148-48EA-B3B3-A99B9AADFF46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932" name="フリーフォーム: 図形 931">
                      <a:extLst>
                        <a:ext uri="{FF2B5EF4-FFF2-40B4-BE49-F238E27FC236}">
                          <a16:creationId xmlns:a16="http://schemas.microsoft.com/office/drawing/2014/main" id="{8DE0029E-4264-4C64-A5DB-994BBEFCB1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33" name="フリーフォーム: 図形 932">
                      <a:extLst>
                        <a:ext uri="{FF2B5EF4-FFF2-40B4-BE49-F238E27FC236}">
                          <a16:creationId xmlns:a16="http://schemas.microsoft.com/office/drawing/2014/main" id="{B2040977-D09B-4A6C-8C6D-CEE4A1641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34" name="フリーフォーム: 図形 933">
                      <a:extLst>
                        <a:ext uri="{FF2B5EF4-FFF2-40B4-BE49-F238E27FC236}">
                          <a16:creationId xmlns:a16="http://schemas.microsoft.com/office/drawing/2014/main" id="{E8B39D11-048B-4460-AECE-B8D40C8AA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35" name="フリーフォーム: 図形 934">
                      <a:extLst>
                        <a:ext uri="{FF2B5EF4-FFF2-40B4-BE49-F238E27FC236}">
                          <a16:creationId xmlns:a16="http://schemas.microsoft.com/office/drawing/2014/main" id="{AE33F589-DA2C-4A18-9ABB-D589AB27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36" name="フリーフォーム: 図形 935">
                      <a:extLst>
                        <a:ext uri="{FF2B5EF4-FFF2-40B4-BE49-F238E27FC236}">
                          <a16:creationId xmlns:a16="http://schemas.microsoft.com/office/drawing/2014/main" id="{BD6C6C68-8ABC-4B2F-ABDB-9AB122932E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26" name="グループ化 925">
                    <a:extLst>
                      <a:ext uri="{FF2B5EF4-FFF2-40B4-BE49-F238E27FC236}">
                        <a16:creationId xmlns:a16="http://schemas.microsoft.com/office/drawing/2014/main" id="{74CF0654-6161-4D0C-BBC1-78C5A4E2CEB0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930" name="フリーフォーム: 図形 929">
                      <a:extLst>
                        <a:ext uri="{FF2B5EF4-FFF2-40B4-BE49-F238E27FC236}">
                          <a16:creationId xmlns:a16="http://schemas.microsoft.com/office/drawing/2014/main" id="{9A47BF51-7F51-4EBD-A062-4CA454E75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31" name="フリーフォーム: 図形 930">
                      <a:extLst>
                        <a:ext uri="{FF2B5EF4-FFF2-40B4-BE49-F238E27FC236}">
                          <a16:creationId xmlns:a16="http://schemas.microsoft.com/office/drawing/2014/main" id="{1636B7B4-4771-4F1F-BCC3-B54F3A8B82E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27" name="グループ化 926">
                    <a:extLst>
                      <a:ext uri="{FF2B5EF4-FFF2-40B4-BE49-F238E27FC236}">
                        <a16:creationId xmlns:a16="http://schemas.microsoft.com/office/drawing/2014/main" id="{385ACE52-DD65-41E4-9F8A-50EA9A995FC5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928" name="フリーフォーム: 図形 927">
                      <a:extLst>
                        <a:ext uri="{FF2B5EF4-FFF2-40B4-BE49-F238E27FC236}">
                          <a16:creationId xmlns:a16="http://schemas.microsoft.com/office/drawing/2014/main" id="{4DEF192C-1DC7-49F8-99AB-EFCE4352CB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29" name="フリーフォーム: 図形 928">
                      <a:extLst>
                        <a:ext uri="{FF2B5EF4-FFF2-40B4-BE49-F238E27FC236}">
                          <a16:creationId xmlns:a16="http://schemas.microsoft.com/office/drawing/2014/main" id="{94095D96-7035-44EF-91C2-4239220D4CB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889" name="グループ化 888">
                  <a:extLst>
                    <a:ext uri="{FF2B5EF4-FFF2-40B4-BE49-F238E27FC236}">
                      <a16:creationId xmlns:a16="http://schemas.microsoft.com/office/drawing/2014/main" id="{37DD9575-A1D0-4879-8AFC-873551963CCA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890" name="グループ化 889">
                    <a:extLst>
                      <a:ext uri="{FF2B5EF4-FFF2-40B4-BE49-F238E27FC236}">
                        <a16:creationId xmlns:a16="http://schemas.microsoft.com/office/drawing/2014/main" id="{1B0C8549-E777-4821-8700-B1F7DE7CEE04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916" name="グループ化 915">
                      <a:extLst>
                        <a:ext uri="{FF2B5EF4-FFF2-40B4-BE49-F238E27FC236}">
                          <a16:creationId xmlns:a16="http://schemas.microsoft.com/office/drawing/2014/main" id="{375C0ED4-4F66-4744-A017-D94A28A06BE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20" name="フリーフォーム: 図形 919">
                        <a:extLst>
                          <a:ext uri="{FF2B5EF4-FFF2-40B4-BE49-F238E27FC236}">
                            <a16:creationId xmlns:a16="http://schemas.microsoft.com/office/drawing/2014/main" id="{A5ED4F18-7A70-43AC-85C3-831CE49122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21" name="フリーフォーム: 図形 920">
                        <a:extLst>
                          <a:ext uri="{FF2B5EF4-FFF2-40B4-BE49-F238E27FC236}">
                            <a16:creationId xmlns:a16="http://schemas.microsoft.com/office/drawing/2014/main" id="{8878039F-AB75-4314-8201-02830279CEF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17" name="グループ化 916">
                      <a:extLst>
                        <a:ext uri="{FF2B5EF4-FFF2-40B4-BE49-F238E27FC236}">
                          <a16:creationId xmlns:a16="http://schemas.microsoft.com/office/drawing/2014/main" id="{928F6699-5EF0-4ADB-AE98-28273C8376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18" name="フリーフォーム: 図形 917">
                        <a:extLst>
                          <a:ext uri="{FF2B5EF4-FFF2-40B4-BE49-F238E27FC236}">
                            <a16:creationId xmlns:a16="http://schemas.microsoft.com/office/drawing/2014/main" id="{D1FDEA35-6C1A-4BFF-BF30-0617D711A4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19" name="フリーフォーム: 図形 918">
                        <a:extLst>
                          <a:ext uri="{FF2B5EF4-FFF2-40B4-BE49-F238E27FC236}">
                            <a16:creationId xmlns:a16="http://schemas.microsoft.com/office/drawing/2014/main" id="{4448394F-B21D-448E-B5E5-3DCEC9E40D7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891" name="グループ化 890">
                    <a:extLst>
                      <a:ext uri="{FF2B5EF4-FFF2-40B4-BE49-F238E27FC236}">
                        <a16:creationId xmlns:a16="http://schemas.microsoft.com/office/drawing/2014/main" id="{A9578454-DE08-4B02-9271-FB25AE051328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910" name="グループ化 909">
                      <a:extLst>
                        <a:ext uri="{FF2B5EF4-FFF2-40B4-BE49-F238E27FC236}">
                          <a16:creationId xmlns:a16="http://schemas.microsoft.com/office/drawing/2014/main" id="{B1E5C0B3-A01F-4BA0-8F3B-933C665632B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14" name="フリーフォーム: 図形 913">
                        <a:extLst>
                          <a:ext uri="{FF2B5EF4-FFF2-40B4-BE49-F238E27FC236}">
                            <a16:creationId xmlns:a16="http://schemas.microsoft.com/office/drawing/2014/main" id="{105FC8B2-BA1D-4532-8EE3-51E6095493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15" name="フリーフォーム: 図形 914">
                        <a:extLst>
                          <a:ext uri="{FF2B5EF4-FFF2-40B4-BE49-F238E27FC236}">
                            <a16:creationId xmlns:a16="http://schemas.microsoft.com/office/drawing/2014/main" id="{7E0C9A9D-4F6E-41C2-B660-1E20ABB9BFE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11" name="グループ化 910">
                      <a:extLst>
                        <a:ext uri="{FF2B5EF4-FFF2-40B4-BE49-F238E27FC236}">
                          <a16:creationId xmlns:a16="http://schemas.microsoft.com/office/drawing/2014/main" id="{DC523383-1360-4C2D-8DD4-F834EB78E1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912" name="フリーフォーム: 図形 911">
                        <a:extLst>
                          <a:ext uri="{FF2B5EF4-FFF2-40B4-BE49-F238E27FC236}">
                            <a16:creationId xmlns:a16="http://schemas.microsoft.com/office/drawing/2014/main" id="{61A811A4-515E-441B-8C7E-A6FBD35CC0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13" name="フリーフォーム: 図形 912">
                        <a:extLst>
                          <a:ext uri="{FF2B5EF4-FFF2-40B4-BE49-F238E27FC236}">
                            <a16:creationId xmlns:a16="http://schemas.microsoft.com/office/drawing/2014/main" id="{C758737B-99E5-4284-9334-561C0225537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892" name="グループ化 891">
                    <a:extLst>
                      <a:ext uri="{FF2B5EF4-FFF2-40B4-BE49-F238E27FC236}">
                        <a16:creationId xmlns:a16="http://schemas.microsoft.com/office/drawing/2014/main" id="{4270F41A-217D-48A1-81D4-2357BDE97229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905" name="フリーフォーム: 図形 904">
                      <a:extLst>
                        <a:ext uri="{FF2B5EF4-FFF2-40B4-BE49-F238E27FC236}">
                          <a16:creationId xmlns:a16="http://schemas.microsoft.com/office/drawing/2014/main" id="{B049DAE8-B3B4-4009-88CA-A9E5AC64E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06" name="フリーフォーム: 図形 905">
                      <a:extLst>
                        <a:ext uri="{FF2B5EF4-FFF2-40B4-BE49-F238E27FC236}">
                          <a16:creationId xmlns:a16="http://schemas.microsoft.com/office/drawing/2014/main" id="{1A2B487C-F9AD-4439-A3BC-584115D03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07" name="フリーフォーム: 図形 906">
                      <a:extLst>
                        <a:ext uri="{FF2B5EF4-FFF2-40B4-BE49-F238E27FC236}">
                          <a16:creationId xmlns:a16="http://schemas.microsoft.com/office/drawing/2014/main" id="{851EF5CB-28C0-4D88-A602-F08B23DAC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08" name="フリーフォーム: 図形 907">
                      <a:extLst>
                        <a:ext uri="{FF2B5EF4-FFF2-40B4-BE49-F238E27FC236}">
                          <a16:creationId xmlns:a16="http://schemas.microsoft.com/office/drawing/2014/main" id="{988EB62E-65C9-4035-93E5-AD94A571C0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09" name="フリーフォーム: 図形 908">
                      <a:extLst>
                        <a:ext uri="{FF2B5EF4-FFF2-40B4-BE49-F238E27FC236}">
                          <a16:creationId xmlns:a16="http://schemas.microsoft.com/office/drawing/2014/main" id="{D5412A43-CC6D-4F0B-920A-9972554354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93" name="グループ化 892">
                    <a:extLst>
                      <a:ext uri="{FF2B5EF4-FFF2-40B4-BE49-F238E27FC236}">
                        <a16:creationId xmlns:a16="http://schemas.microsoft.com/office/drawing/2014/main" id="{9B85763D-F9F8-4CFB-AC75-0D0CB317419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900" name="フリーフォーム: 図形 899">
                      <a:extLst>
                        <a:ext uri="{FF2B5EF4-FFF2-40B4-BE49-F238E27FC236}">
                          <a16:creationId xmlns:a16="http://schemas.microsoft.com/office/drawing/2014/main" id="{6A538ED6-C249-42EF-BB25-F3D31D14C2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01" name="フリーフォーム: 図形 900">
                      <a:extLst>
                        <a:ext uri="{FF2B5EF4-FFF2-40B4-BE49-F238E27FC236}">
                          <a16:creationId xmlns:a16="http://schemas.microsoft.com/office/drawing/2014/main" id="{83C539EE-0D98-4943-91B3-CCEA9DDB2B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02" name="フリーフォーム: 図形 901">
                      <a:extLst>
                        <a:ext uri="{FF2B5EF4-FFF2-40B4-BE49-F238E27FC236}">
                          <a16:creationId xmlns:a16="http://schemas.microsoft.com/office/drawing/2014/main" id="{3AEDA395-4311-4E15-8C1C-161052B4B3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03" name="フリーフォーム: 図形 902">
                      <a:extLst>
                        <a:ext uri="{FF2B5EF4-FFF2-40B4-BE49-F238E27FC236}">
                          <a16:creationId xmlns:a16="http://schemas.microsoft.com/office/drawing/2014/main" id="{2216126E-5430-4901-89A1-CDF2650FF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04" name="フリーフォーム: 図形 903">
                      <a:extLst>
                        <a:ext uri="{FF2B5EF4-FFF2-40B4-BE49-F238E27FC236}">
                          <a16:creationId xmlns:a16="http://schemas.microsoft.com/office/drawing/2014/main" id="{D7D36698-38AE-405A-83DE-5DD4AA3238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94" name="グループ化 893">
                    <a:extLst>
                      <a:ext uri="{FF2B5EF4-FFF2-40B4-BE49-F238E27FC236}">
                        <a16:creationId xmlns:a16="http://schemas.microsoft.com/office/drawing/2014/main" id="{84090F0B-8451-427A-B2DC-C02931AB7B41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898" name="フリーフォーム: 図形 897">
                      <a:extLst>
                        <a:ext uri="{FF2B5EF4-FFF2-40B4-BE49-F238E27FC236}">
                          <a16:creationId xmlns:a16="http://schemas.microsoft.com/office/drawing/2014/main" id="{FCAFFC26-1E96-49BA-BE1F-2E00B45F72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99" name="フリーフォーム: 図形 898">
                      <a:extLst>
                        <a:ext uri="{FF2B5EF4-FFF2-40B4-BE49-F238E27FC236}">
                          <a16:creationId xmlns:a16="http://schemas.microsoft.com/office/drawing/2014/main" id="{777031DF-C001-4BCB-B586-4FC23A64843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95" name="グループ化 894">
                    <a:extLst>
                      <a:ext uri="{FF2B5EF4-FFF2-40B4-BE49-F238E27FC236}">
                        <a16:creationId xmlns:a16="http://schemas.microsoft.com/office/drawing/2014/main" id="{D38BDB62-20ED-412C-BAA9-63E1324F2EE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896" name="フリーフォーム: 図形 895">
                      <a:extLst>
                        <a:ext uri="{FF2B5EF4-FFF2-40B4-BE49-F238E27FC236}">
                          <a16:creationId xmlns:a16="http://schemas.microsoft.com/office/drawing/2014/main" id="{B858B05C-67EF-447E-A791-B53A395590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97" name="フリーフォーム: 図形 896">
                      <a:extLst>
                        <a:ext uri="{FF2B5EF4-FFF2-40B4-BE49-F238E27FC236}">
                          <a16:creationId xmlns:a16="http://schemas.microsoft.com/office/drawing/2014/main" id="{4EB744A6-942C-48C9-ACBC-D5E296BFB34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821" name="グループ化 820">
                <a:extLst>
                  <a:ext uri="{FF2B5EF4-FFF2-40B4-BE49-F238E27FC236}">
                    <a16:creationId xmlns:a16="http://schemas.microsoft.com/office/drawing/2014/main" id="{2BC17C08-C4DC-46E8-8DA1-1FA4B7E60DF3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822" name="グループ化 821">
                  <a:extLst>
                    <a:ext uri="{FF2B5EF4-FFF2-40B4-BE49-F238E27FC236}">
                      <a16:creationId xmlns:a16="http://schemas.microsoft.com/office/drawing/2014/main" id="{08248724-0983-4406-94C5-379F168D65A0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856" name="グループ化 855">
                    <a:extLst>
                      <a:ext uri="{FF2B5EF4-FFF2-40B4-BE49-F238E27FC236}">
                        <a16:creationId xmlns:a16="http://schemas.microsoft.com/office/drawing/2014/main" id="{6A63E7AC-3DAE-4B1D-A076-BEC0026CB139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882" name="グループ化 881">
                      <a:extLst>
                        <a:ext uri="{FF2B5EF4-FFF2-40B4-BE49-F238E27FC236}">
                          <a16:creationId xmlns:a16="http://schemas.microsoft.com/office/drawing/2014/main" id="{322D3EB1-146A-4B56-BDAE-BC0258BDBC5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86" name="フリーフォーム: 図形 885">
                        <a:extLst>
                          <a:ext uri="{FF2B5EF4-FFF2-40B4-BE49-F238E27FC236}">
                            <a16:creationId xmlns:a16="http://schemas.microsoft.com/office/drawing/2014/main" id="{BAC10FB3-1468-4B17-9A82-D2D5A04AD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87" name="フリーフォーム: 図形 886">
                        <a:extLst>
                          <a:ext uri="{FF2B5EF4-FFF2-40B4-BE49-F238E27FC236}">
                            <a16:creationId xmlns:a16="http://schemas.microsoft.com/office/drawing/2014/main" id="{70532E3D-5D21-48B2-BB8C-597F2AC10C5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883" name="グループ化 882">
                      <a:extLst>
                        <a:ext uri="{FF2B5EF4-FFF2-40B4-BE49-F238E27FC236}">
                          <a16:creationId xmlns:a16="http://schemas.microsoft.com/office/drawing/2014/main" id="{8BDF42E9-52F5-4CA8-8CDF-4910DDB7B5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84" name="フリーフォーム: 図形 883">
                        <a:extLst>
                          <a:ext uri="{FF2B5EF4-FFF2-40B4-BE49-F238E27FC236}">
                            <a16:creationId xmlns:a16="http://schemas.microsoft.com/office/drawing/2014/main" id="{C0EF9B20-D51E-49E2-B62D-A414B66B98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85" name="フリーフォーム: 図形 884">
                        <a:extLst>
                          <a:ext uri="{FF2B5EF4-FFF2-40B4-BE49-F238E27FC236}">
                            <a16:creationId xmlns:a16="http://schemas.microsoft.com/office/drawing/2014/main" id="{D0269880-8C13-4B5A-AA07-FB79197A0F6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857" name="グループ化 856">
                    <a:extLst>
                      <a:ext uri="{FF2B5EF4-FFF2-40B4-BE49-F238E27FC236}">
                        <a16:creationId xmlns:a16="http://schemas.microsoft.com/office/drawing/2014/main" id="{3F9654B2-782B-4293-87A3-442CE010DBCC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876" name="グループ化 875">
                      <a:extLst>
                        <a:ext uri="{FF2B5EF4-FFF2-40B4-BE49-F238E27FC236}">
                          <a16:creationId xmlns:a16="http://schemas.microsoft.com/office/drawing/2014/main" id="{8690FEA5-AA5C-42D5-B08E-ADC8CF0F579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80" name="フリーフォーム: 図形 879">
                        <a:extLst>
                          <a:ext uri="{FF2B5EF4-FFF2-40B4-BE49-F238E27FC236}">
                            <a16:creationId xmlns:a16="http://schemas.microsoft.com/office/drawing/2014/main" id="{D19DA500-75D7-4AC8-BEA8-C6FDBFBCEB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81" name="フリーフォーム: 図形 880">
                        <a:extLst>
                          <a:ext uri="{FF2B5EF4-FFF2-40B4-BE49-F238E27FC236}">
                            <a16:creationId xmlns:a16="http://schemas.microsoft.com/office/drawing/2014/main" id="{98005361-740A-414B-9C6F-7C52247821E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877" name="グループ化 876">
                      <a:extLst>
                        <a:ext uri="{FF2B5EF4-FFF2-40B4-BE49-F238E27FC236}">
                          <a16:creationId xmlns:a16="http://schemas.microsoft.com/office/drawing/2014/main" id="{FF72DFA6-D9B4-4153-B661-410A25D2D6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78" name="フリーフォーム: 図形 877">
                        <a:extLst>
                          <a:ext uri="{FF2B5EF4-FFF2-40B4-BE49-F238E27FC236}">
                            <a16:creationId xmlns:a16="http://schemas.microsoft.com/office/drawing/2014/main" id="{10592BCA-89AE-4882-8659-73E1BBFFFA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79" name="フリーフォーム: 図形 878">
                        <a:extLst>
                          <a:ext uri="{FF2B5EF4-FFF2-40B4-BE49-F238E27FC236}">
                            <a16:creationId xmlns:a16="http://schemas.microsoft.com/office/drawing/2014/main" id="{8DE7071F-4559-4D45-BC42-B81C5E968AE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858" name="グループ化 857">
                    <a:extLst>
                      <a:ext uri="{FF2B5EF4-FFF2-40B4-BE49-F238E27FC236}">
                        <a16:creationId xmlns:a16="http://schemas.microsoft.com/office/drawing/2014/main" id="{AC3C09FE-B93B-4C2F-86CD-ACB39AEAE93C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871" name="フリーフォーム: 図形 870">
                      <a:extLst>
                        <a:ext uri="{FF2B5EF4-FFF2-40B4-BE49-F238E27FC236}">
                          <a16:creationId xmlns:a16="http://schemas.microsoft.com/office/drawing/2014/main" id="{7619B83E-E2C5-47AB-B436-CF0B532F9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72" name="フリーフォーム: 図形 871">
                      <a:extLst>
                        <a:ext uri="{FF2B5EF4-FFF2-40B4-BE49-F238E27FC236}">
                          <a16:creationId xmlns:a16="http://schemas.microsoft.com/office/drawing/2014/main" id="{2C1DC506-1365-4D9A-ABAE-385941D2A4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73" name="フリーフォーム: 図形 872">
                      <a:extLst>
                        <a:ext uri="{FF2B5EF4-FFF2-40B4-BE49-F238E27FC236}">
                          <a16:creationId xmlns:a16="http://schemas.microsoft.com/office/drawing/2014/main" id="{D0D7C5BE-B31E-4730-963E-CD9731A85B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74" name="フリーフォーム: 図形 873">
                      <a:extLst>
                        <a:ext uri="{FF2B5EF4-FFF2-40B4-BE49-F238E27FC236}">
                          <a16:creationId xmlns:a16="http://schemas.microsoft.com/office/drawing/2014/main" id="{2BE8C844-2239-4676-BD45-94EC685BB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75" name="フリーフォーム: 図形 874">
                      <a:extLst>
                        <a:ext uri="{FF2B5EF4-FFF2-40B4-BE49-F238E27FC236}">
                          <a16:creationId xmlns:a16="http://schemas.microsoft.com/office/drawing/2014/main" id="{673F154A-E259-48C4-8C01-0E01E3819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59" name="グループ化 858">
                    <a:extLst>
                      <a:ext uri="{FF2B5EF4-FFF2-40B4-BE49-F238E27FC236}">
                        <a16:creationId xmlns:a16="http://schemas.microsoft.com/office/drawing/2014/main" id="{3D9A438C-F724-423E-B148-4000E308A3AA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866" name="フリーフォーム: 図形 865">
                      <a:extLst>
                        <a:ext uri="{FF2B5EF4-FFF2-40B4-BE49-F238E27FC236}">
                          <a16:creationId xmlns:a16="http://schemas.microsoft.com/office/drawing/2014/main" id="{BCEC7C5C-16A1-4E57-8FD9-34EE319BF8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7" name="フリーフォーム: 図形 866">
                      <a:extLst>
                        <a:ext uri="{FF2B5EF4-FFF2-40B4-BE49-F238E27FC236}">
                          <a16:creationId xmlns:a16="http://schemas.microsoft.com/office/drawing/2014/main" id="{0C7ED4FF-8062-4461-ABAB-416EAB778A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8" name="フリーフォーム: 図形 867">
                      <a:extLst>
                        <a:ext uri="{FF2B5EF4-FFF2-40B4-BE49-F238E27FC236}">
                          <a16:creationId xmlns:a16="http://schemas.microsoft.com/office/drawing/2014/main" id="{E14A3B5A-B8D2-4529-AC86-57A188AC4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9" name="フリーフォーム: 図形 868">
                      <a:extLst>
                        <a:ext uri="{FF2B5EF4-FFF2-40B4-BE49-F238E27FC236}">
                          <a16:creationId xmlns:a16="http://schemas.microsoft.com/office/drawing/2014/main" id="{4B66F59F-02C0-49CC-A435-A250853577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70" name="フリーフォーム: 図形 869">
                      <a:extLst>
                        <a:ext uri="{FF2B5EF4-FFF2-40B4-BE49-F238E27FC236}">
                          <a16:creationId xmlns:a16="http://schemas.microsoft.com/office/drawing/2014/main" id="{004DFE46-87C9-4346-A2C1-DC14C9A19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60" name="グループ化 859">
                    <a:extLst>
                      <a:ext uri="{FF2B5EF4-FFF2-40B4-BE49-F238E27FC236}">
                        <a16:creationId xmlns:a16="http://schemas.microsoft.com/office/drawing/2014/main" id="{4C43694A-84EA-4B54-8198-CC5250E5A61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864" name="フリーフォーム: 図形 863">
                      <a:extLst>
                        <a:ext uri="{FF2B5EF4-FFF2-40B4-BE49-F238E27FC236}">
                          <a16:creationId xmlns:a16="http://schemas.microsoft.com/office/drawing/2014/main" id="{8825FB89-66F8-4F5B-A2A2-0274FF9472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5" name="フリーフォーム: 図形 864">
                      <a:extLst>
                        <a:ext uri="{FF2B5EF4-FFF2-40B4-BE49-F238E27FC236}">
                          <a16:creationId xmlns:a16="http://schemas.microsoft.com/office/drawing/2014/main" id="{153B53B5-D34A-4EDC-8A06-C9F04ADDA36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61" name="グループ化 860">
                    <a:extLst>
                      <a:ext uri="{FF2B5EF4-FFF2-40B4-BE49-F238E27FC236}">
                        <a16:creationId xmlns:a16="http://schemas.microsoft.com/office/drawing/2014/main" id="{EF1555D7-BB0C-4741-986C-87E98FE8F5AB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862" name="フリーフォーム: 図形 861">
                      <a:extLst>
                        <a:ext uri="{FF2B5EF4-FFF2-40B4-BE49-F238E27FC236}">
                          <a16:creationId xmlns:a16="http://schemas.microsoft.com/office/drawing/2014/main" id="{7BBBD2EB-83EA-441E-8C26-42E86FADA4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3" name="フリーフォーム: 図形 862">
                      <a:extLst>
                        <a:ext uri="{FF2B5EF4-FFF2-40B4-BE49-F238E27FC236}">
                          <a16:creationId xmlns:a16="http://schemas.microsoft.com/office/drawing/2014/main" id="{6356FA7A-A3AB-4C4F-AD57-3E256EEEED8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823" name="グループ化 822">
                  <a:extLst>
                    <a:ext uri="{FF2B5EF4-FFF2-40B4-BE49-F238E27FC236}">
                      <a16:creationId xmlns:a16="http://schemas.microsoft.com/office/drawing/2014/main" id="{D3FE4262-C828-44AA-ADA1-AF01C4A9337C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824" name="グループ化 823">
                    <a:extLst>
                      <a:ext uri="{FF2B5EF4-FFF2-40B4-BE49-F238E27FC236}">
                        <a16:creationId xmlns:a16="http://schemas.microsoft.com/office/drawing/2014/main" id="{828A79DA-082E-406A-9A18-1BFD3409807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850" name="グループ化 849">
                      <a:extLst>
                        <a:ext uri="{FF2B5EF4-FFF2-40B4-BE49-F238E27FC236}">
                          <a16:creationId xmlns:a16="http://schemas.microsoft.com/office/drawing/2014/main" id="{6DACA0A9-A025-47B5-B25E-440D6D4D6B1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54" name="フリーフォーム: 図形 853">
                        <a:extLst>
                          <a:ext uri="{FF2B5EF4-FFF2-40B4-BE49-F238E27FC236}">
                            <a16:creationId xmlns:a16="http://schemas.microsoft.com/office/drawing/2014/main" id="{FACC1448-C548-4594-8C7E-14BA16EAEA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55" name="フリーフォーム: 図形 854">
                        <a:extLst>
                          <a:ext uri="{FF2B5EF4-FFF2-40B4-BE49-F238E27FC236}">
                            <a16:creationId xmlns:a16="http://schemas.microsoft.com/office/drawing/2014/main" id="{A09D336D-61A4-42F1-9A86-E63FD292D2A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851" name="グループ化 850">
                      <a:extLst>
                        <a:ext uri="{FF2B5EF4-FFF2-40B4-BE49-F238E27FC236}">
                          <a16:creationId xmlns:a16="http://schemas.microsoft.com/office/drawing/2014/main" id="{3A2CA431-2902-4062-8186-215BCF9AB5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52" name="フリーフォーム: 図形 851">
                        <a:extLst>
                          <a:ext uri="{FF2B5EF4-FFF2-40B4-BE49-F238E27FC236}">
                            <a16:creationId xmlns:a16="http://schemas.microsoft.com/office/drawing/2014/main" id="{00324DC5-69D0-4E98-8D75-72F8362B26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53" name="フリーフォーム: 図形 852">
                        <a:extLst>
                          <a:ext uri="{FF2B5EF4-FFF2-40B4-BE49-F238E27FC236}">
                            <a16:creationId xmlns:a16="http://schemas.microsoft.com/office/drawing/2014/main" id="{733DCB2C-491A-440D-85DC-62805595BE5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825" name="グループ化 824">
                    <a:extLst>
                      <a:ext uri="{FF2B5EF4-FFF2-40B4-BE49-F238E27FC236}">
                        <a16:creationId xmlns:a16="http://schemas.microsoft.com/office/drawing/2014/main" id="{E4331A17-6D05-47A5-B149-D53F2ECD0091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844" name="グループ化 843">
                      <a:extLst>
                        <a:ext uri="{FF2B5EF4-FFF2-40B4-BE49-F238E27FC236}">
                          <a16:creationId xmlns:a16="http://schemas.microsoft.com/office/drawing/2014/main" id="{539ED055-31B0-4CEE-B2EA-D48A746CB73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48" name="フリーフォーム: 図形 847">
                        <a:extLst>
                          <a:ext uri="{FF2B5EF4-FFF2-40B4-BE49-F238E27FC236}">
                            <a16:creationId xmlns:a16="http://schemas.microsoft.com/office/drawing/2014/main" id="{F3246A1F-B043-4805-B4D8-575DD6119B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49" name="フリーフォーム: 図形 848">
                        <a:extLst>
                          <a:ext uri="{FF2B5EF4-FFF2-40B4-BE49-F238E27FC236}">
                            <a16:creationId xmlns:a16="http://schemas.microsoft.com/office/drawing/2014/main" id="{B09B1A74-0318-4E3C-88FE-68B91CED369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845" name="グループ化 844">
                      <a:extLst>
                        <a:ext uri="{FF2B5EF4-FFF2-40B4-BE49-F238E27FC236}">
                          <a16:creationId xmlns:a16="http://schemas.microsoft.com/office/drawing/2014/main" id="{C274A1A3-D6FA-4382-B493-CCAEDD0FF9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846" name="フリーフォーム: 図形 845">
                        <a:extLst>
                          <a:ext uri="{FF2B5EF4-FFF2-40B4-BE49-F238E27FC236}">
                            <a16:creationId xmlns:a16="http://schemas.microsoft.com/office/drawing/2014/main" id="{F770AF53-3509-4F7D-A6EB-58F7A0D966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47" name="フリーフォーム: 図形 846">
                        <a:extLst>
                          <a:ext uri="{FF2B5EF4-FFF2-40B4-BE49-F238E27FC236}">
                            <a16:creationId xmlns:a16="http://schemas.microsoft.com/office/drawing/2014/main" id="{B22756DF-96DB-4E9E-A2C2-F14DB0FE66F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826" name="グループ化 825">
                    <a:extLst>
                      <a:ext uri="{FF2B5EF4-FFF2-40B4-BE49-F238E27FC236}">
                        <a16:creationId xmlns:a16="http://schemas.microsoft.com/office/drawing/2014/main" id="{989AC49F-D3A7-439D-812F-902566751E8F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839" name="フリーフォーム: 図形 838">
                      <a:extLst>
                        <a:ext uri="{FF2B5EF4-FFF2-40B4-BE49-F238E27FC236}">
                          <a16:creationId xmlns:a16="http://schemas.microsoft.com/office/drawing/2014/main" id="{ABA6C8D5-48C1-4E25-8E2E-7233D327E9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0" name="フリーフォーム: 図形 839">
                      <a:extLst>
                        <a:ext uri="{FF2B5EF4-FFF2-40B4-BE49-F238E27FC236}">
                          <a16:creationId xmlns:a16="http://schemas.microsoft.com/office/drawing/2014/main" id="{D17C29C1-DF59-4ACD-9091-B261583155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1" name="フリーフォーム: 図形 840">
                      <a:extLst>
                        <a:ext uri="{FF2B5EF4-FFF2-40B4-BE49-F238E27FC236}">
                          <a16:creationId xmlns:a16="http://schemas.microsoft.com/office/drawing/2014/main" id="{F91E993F-57DE-4FBB-A13F-F66B5A9EA5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2" name="フリーフォーム: 図形 841">
                      <a:extLst>
                        <a:ext uri="{FF2B5EF4-FFF2-40B4-BE49-F238E27FC236}">
                          <a16:creationId xmlns:a16="http://schemas.microsoft.com/office/drawing/2014/main" id="{B5943F56-CB17-410A-A829-0D9FED3BC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3" name="フリーフォーム: 図形 842">
                      <a:extLst>
                        <a:ext uri="{FF2B5EF4-FFF2-40B4-BE49-F238E27FC236}">
                          <a16:creationId xmlns:a16="http://schemas.microsoft.com/office/drawing/2014/main" id="{AB7BD0E5-8C7D-4668-8131-359E628B5C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27" name="グループ化 826">
                    <a:extLst>
                      <a:ext uri="{FF2B5EF4-FFF2-40B4-BE49-F238E27FC236}">
                        <a16:creationId xmlns:a16="http://schemas.microsoft.com/office/drawing/2014/main" id="{3929BBB5-68C8-475B-BEC3-7979EA6DD0A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834" name="フリーフォーム: 図形 833">
                      <a:extLst>
                        <a:ext uri="{FF2B5EF4-FFF2-40B4-BE49-F238E27FC236}">
                          <a16:creationId xmlns:a16="http://schemas.microsoft.com/office/drawing/2014/main" id="{A8262325-2815-4FA2-AFA8-000D48A79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5" name="フリーフォーム: 図形 834">
                      <a:extLst>
                        <a:ext uri="{FF2B5EF4-FFF2-40B4-BE49-F238E27FC236}">
                          <a16:creationId xmlns:a16="http://schemas.microsoft.com/office/drawing/2014/main" id="{ED62AF12-7453-45C8-889E-9D3494DA7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6" name="フリーフォーム: 図形 835">
                      <a:extLst>
                        <a:ext uri="{FF2B5EF4-FFF2-40B4-BE49-F238E27FC236}">
                          <a16:creationId xmlns:a16="http://schemas.microsoft.com/office/drawing/2014/main" id="{DA3F1C36-8570-4AA2-978F-50ECEC78B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7" name="フリーフォーム: 図形 836">
                      <a:extLst>
                        <a:ext uri="{FF2B5EF4-FFF2-40B4-BE49-F238E27FC236}">
                          <a16:creationId xmlns:a16="http://schemas.microsoft.com/office/drawing/2014/main" id="{F1E60B64-76C5-4A90-B5B5-0C72C385C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8" name="フリーフォーム: 図形 837">
                      <a:extLst>
                        <a:ext uri="{FF2B5EF4-FFF2-40B4-BE49-F238E27FC236}">
                          <a16:creationId xmlns:a16="http://schemas.microsoft.com/office/drawing/2014/main" id="{A97EE312-76FD-46F4-B4B8-EAE61BF856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28" name="グループ化 827">
                    <a:extLst>
                      <a:ext uri="{FF2B5EF4-FFF2-40B4-BE49-F238E27FC236}">
                        <a16:creationId xmlns:a16="http://schemas.microsoft.com/office/drawing/2014/main" id="{0F8D100B-55B5-48FC-8A74-15F53AA4E0E0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832" name="フリーフォーム: 図形 831">
                      <a:extLst>
                        <a:ext uri="{FF2B5EF4-FFF2-40B4-BE49-F238E27FC236}">
                          <a16:creationId xmlns:a16="http://schemas.microsoft.com/office/drawing/2014/main" id="{152913CB-D3E1-4E78-B2D8-08026185B6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3" name="フリーフォーム: 図形 832">
                      <a:extLst>
                        <a:ext uri="{FF2B5EF4-FFF2-40B4-BE49-F238E27FC236}">
                          <a16:creationId xmlns:a16="http://schemas.microsoft.com/office/drawing/2014/main" id="{501553C1-24BC-4804-951D-27BFBDE3DA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29" name="グループ化 828">
                    <a:extLst>
                      <a:ext uri="{FF2B5EF4-FFF2-40B4-BE49-F238E27FC236}">
                        <a16:creationId xmlns:a16="http://schemas.microsoft.com/office/drawing/2014/main" id="{A0B828CF-4B73-44FF-852E-D6A9D4977D6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830" name="フリーフォーム: 図形 829">
                      <a:extLst>
                        <a:ext uri="{FF2B5EF4-FFF2-40B4-BE49-F238E27FC236}">
                          <a16:creationId xmlns:a16="http://schemas.microsoft.com/office/drawing/2014/main" id="{3C5658E0-0072-49D8-BBEC-16E4DF6156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1" name="フリーフォーム: 図形 830">
                      <a:extLst>
                        <a:ext uri="{FF2B5EF4-FFF2-40B4-BE49-F238E27FC236}">
                          <a16:creationId xmlns:a16="http://schemas.microsoft.com/office/drawing/2014/main" id="{9029E1C3-BEA3-487E-B6A9-D02E86C580E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1633" name="グループ化 1632">
            <a:extLst>
              <a:ext uri="{FF2B5EF4-FFF2-40B4-BE49-F238E27FC236}">
                <a16:creationId xmlns:a16="http://schemas.microsoft.com/office/drawing/2014/main" id="{484D671F-55BA-43F2-871E-9C754BC8FC06}"/>
              </a:ext>
            </a:extLst>
          </p:cNvPr>
          <p:cNvGrpSpPr/>
          <p:nvPr/>
        </p:nvGrpSpPr>
        <p:grpSpPr>
          <a:xfrm rot="1800000">
            <a:off x="439162" y="1745285"/>
            <a:ext cx="1477329" cy="1477778"/>
            <a:chOff x="3984049" y="1244057"/>
            <a:chExt cx="4328052" cy="4329366"/>
          </a:xfrm>
        </p:grpSpPr>
        <p:grpSp>
          <p:nvGrpSpPr>
            <p:cNvPr id="1634" name="グループ化 1633">
              <a:extLst>
                <a:ext uri="{FF2B5EF4-FFF2-40B4-BE49-F238E27FC236}">
                  <a16:creationId xmlns:a16="http://schemas.microsoft.com/office/drawing/2014/main" id="{D61B7A79-0461-42B7-9A85-6CE3B43D5A69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1770" name="グループ化 1769">
                <a:extLst>
                  <a:ext uri="{FF2B5EF4-FFF2-40B4-BE49-F238E27FC236}">
                    <a16:creationId xmlns:a16="http://schemas.microsoft.com/office/drawing/2014/main" id="{1087CB2C-D0BD-4B30-A1FE-3601C122061F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838" name="グループ化 1837">
                  <a:extLst>
                    <a:ext uri="{FF2B5EF4-FFF2-40B4-BE49-F238E27FC236}">
                      <a16:creationId xmlns:a16="http://schemas.microsoft.com/office/drawing/2014/main" id="{61A81D2C-8454-4776-A64C-FBE99A2456F4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872" name="グループ化 1871">
                    <a:extLst>
                      <a:ext uri="{FF2B5EF4-FFF2-40B4-BE49-F238E27FC236}">
                        <a16:creationId xmlns:a16="http://schemas.microsoft.com/office/drawing/2014/main" id="{F6D3E833-3C04-489C-8301-153918A9A101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898" name="グループ化 1897">
                      <a:extLst>
                        <a:ext uri="{FF2B5EF4-FFF2-40B4-BE49-F238E27FC236}">
                          <a16:creationId xmlns:a16="http://schemas.microsoft.com/office/drawing/2014/main" id="{E02B451F-3499-4682-BF54-BC3D636B62E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902" name="フリーフォーム: 図形 1901">
                        <a:extLst>
                          <a:ext uri="{FF2B5EF4-FFF2-40B4-BE49-F238E27FC236}">
                            <a16:creationId xmlns:a16="http://schemas.microsoft.com/office/drawing/2014/main" id="{DF481075-14F8-4F84-9115-9C1CC78368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03" name="フリーフォーム: 図形 1902">
                        <a:extLst>
                          <a:ext uri="{FF2B5EF4-FFF2-40B4-BE49-F238E27FC236}">
                            <a16:creationId xmlns:a16="http://schemas.microsoft.com/office/drawing/2014/main" id="{797A06B3-66E1-4F19-AC11-2C3CC365B16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899" name="グループ化 1898">
                      <a:extLst>
                        <a:ext uri="{FF2B5EF4-FFF2-40B4-BE49-F238E27FC236}">
                          <a16:creationId xmlns:a16="http://schemas.microsoft.com/office/drawing/2014/main" id="{C5278B68-6FC2-48FF-ACE2-08B7CEE80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900" name="フリーフォーム: 図形 1899">
                        <a:extLst>
                          <a:ext uri="{FF2B5EF4-FFF2-40B4-BE49-F238E27FC236}">
                            <a16:creationId xmlns:a16="http://schemas.microsoft.com/office/drawing/2014/main" id="{A050BFB6-010D-48CD-B712-456CD85B28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01" name="フリーフォーム: 図形 1900">
                        <a:extLst>
                          <a:ext uri="{FF2B5EF4-FFF2-40B4-BE49-F238E27FC236}">
                            <a16:creationId xmlns:a16="http://schemas.microsoft.com/office/drawing/2014/main" id="{6F7BDC2F-014D-4883-8D0F-1456D69249D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873" name="グループ化 1872">
                    <a:extLst>
                      <a:ext uri="{FF2B5EF4-FFF2-40B4-BE49-F238E27FC236}">
                        <a16:creationId xmlns:a16="http://schemas.microsoft.com/office/drawing/2014/main" id="{F5ECF711-2873-4F98-8FB2-7AFE47167D4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892" name="グループ化 1891">
                      <a:extLst>
                        <a:ext uri="{FF2B5EF4-FFF2-40B4-BE49-F238E27FC236}">
                          <a16:creationId xmlns:a16="http://schemas.microsoft.com/office/drawing/2014/main" id="{525F5076-5B36-457C-9A2D-9C8B7D9921D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96" name="フリーフォーム: 図形 1895">
                        <a:extLst>
                          <a:ext uri="{FF2B5EF4-FFF2-40B4-BE49-F238E27FC236}">
                            <a16:creationId xmlns:a16="http://schemas.microsoft.com/office/drawing/2014/main" id="{B769C26D-1512-4EC9-B6B7-26D6A6C326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97" name="フリーフォーム: 図形 1896">
                        <a:extLst>
                          <a:ext uri="{FF2B5EF4-FFF2-40B4-BE49-F238E27FC236}">
                            <a16:creationId xmlns:a16="http://schemas.microsoft.com/office/drawing/2014/main" id="{C1ED1C92-154A-40C6-881B-A963C8309D5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893" name="グループ化 1892">
                      <a:extLst>
                        <a:ext uri="{FF2B5EF4-FFF2-40B4-BE49-F238E27FC236}">
                          <a16:creationId xmlns:a16="http://schemas.microsoft.com/office/drawing/2014/main" id="{2F13B18B-A61C-46FE-B886-AE920D301C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94" name="フリーフォーム: 図形 1893">
                        <a:extLst>
                          <a:ext uri="{FF2B5EF4-FFF2-40B4-BE49-F238E27FC236}">
                            <a16:creationId xmlns:a16="http://schemas.microsoft.com/office/drawing/2014/main" id="{7DD597FA-6FE5-467C-9E0E-08EC38D498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95" name="フリーフォーム: 図形 1894">
                        <a:extLst>
                          <a:ext uri="{FF2B5EF4-FFF2-40B4-BE49-F238E27FC236}">
                            <a16:creationId xmlns:a16="http://schemas.microsoft.com/office/drawing/2014/main" id="{38C7C04E-44C7-4462-B0F6-0F75F6571E5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874" name="グループ化 1873">
                    <a:extLst>
                      <a:ext uri="{FF2B5EF4-FFF2-40B4-BE49-F238E27FC236}">
                        <a16:creationId xmlns:a16="http://schemas.microsoft.com/office/drawing/2014/main" id="{B8204F65-1CCE-40B2-BC0A-98D92B7211C5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887" name="フリーフォーム: 図形 1886">
                      <a:extLst>
                        <a:ext uri="{FF2B5EF4-FFF2-40B4-BE49-F238E27FC236}">
                          <a16:creationId xmlns:a16="http://schemas.microsoft.com/office/drawing/2014/main" id="{1714F45C-E793-4965-8C91-4AC39C5D26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88" name="フリーフォーム: 図形 1887">
                      <a:extLst>
                        <a:ext uri="{FF2B5EF4-FFF2-40B4-BE49-F238E27FC236}">
                          <a16:creationId xmlns:a16="http://schemas.microsoft.com/office/drawing/2014/main" id="{0D30886A-8AEE-4A2A-A3F7-BA613E20C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89" name="フリーフォーム: 図形 1888">
                      <a:extLst>
                        <a:ext uri="{FF2B5EF4-FFF2-40B4-BE49-F238E27FC236}">
                          <a16:creationId xmlns:a16="http://schemas.microsoft.com/office/drawing/2014/main" id="{A418F364-A828-43F2-B9EF-DF8A3B6479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90" name="フリーフォーム: 図形 1889">
                      <a:extLst>
                        <a:ext uri="{FF2B5EF4-FFF2-40B4-BE49-F238E27FC236}">
                          <a16:creationId xmlns:a16="http://schemas.microsoft.com/office/drawing/2014/main" id="{11F601A4-CE2C-4503-B522-C221E59D1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91" name="フリーフォーム: 図形 1890">
                      <a:extLst>
                        <a:ext uri="{FF2B5EF4-FFF2-40B4-BE49-F238E27FC236}">
                          <a16:creationId xmlns:a16="http://schemas.microsoft.com/office/drawing/2014/main" id="{25F0E208-9969-440B-ADBF-D0B4944EE6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75" name="グループ化 1874">
                    <a:extLst>
                      <a:ext uri="{FF2B5EF4-FFF2-40B4-BE49-F238E27FC236}">
                        <a16:creationId xmlns:a16="http://schemas.microsoft.com/office/drawing/2014/main" id="{24D17A0B-74A5-4FC0-B75A-17446597F51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882" name="フリーフォーム: 図形 1881">
                      <a:extLst>
                        <a:ext uri="{FF2B5EF4-FFF2-40B4-BE49-F238E27FC236}">
                          <a16:creationId xmlns:a16="http://schemas.microsoft.com/office/drawing/2014/main" id="{16639D11-835F-4D1D-9672-BB57D1880E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83" name="フリーフォーム: 図形 1882">
                      <a:extLst>
                        <a:ext uri="{FF2B5EF4-FFF2-40B4-BE49-F238E27FC236}">
                          <a16:creationId xmlns:a16="http://schemas.microsoft.com/office/drawing/2014/main" id="{51ADA5B6-C572-42A7-939F-255BB4D30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84" name="フリーフォーム: 図形 1883">
                      <a:extLst>
                        <a:ext uri="{FF2B5EF4-FFF2-40B4-BE49-F238E27FC236}">
                          <a16:creationId xmlns:a16="http://schemas.microsoft.com/office/drawing/2014/main" id="{7AE9D1FD-C284-4A4D-85C9-B5BBE1025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85" name="フリーフォーム: 図形 1884">
                      <a:extLst>
                        <a:ext uri="{FF2B5EF4-FFF2-40B4-BE49-F238E27FC236}">
                          <a16:creationId xmlns:a16="http://schemas.microsoft.com/office/drawing/2014/main" id="{D30706F2-7745-43CE-BF7A-03D8EF026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86" name="フリーフォーム: 図形 1885">
                      <a:extLst>
                        <a:ext uri="{FF2B5EF4-FFF2-40B4-BE49-F238E27FC236}">
                          <a16:creationId xmlns:a16="http://schemas.microsoft.com/office/drawing/2014/main" id="{3F13F5AA-AC04-45BF-9DB5-69AE4A128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76" name="グループ化 1875">
                    <a:extLst>
                      <a:ext uri="{FF2B5EF4-FFF2-40B4-BE49-F238E27FC236}">
                        <a16:creationId xmlns:a16="http://schemas.microsoft.com/office/drawing/2014/main" id="{052D4908-E1C2-4F77-8451-D04B9BC9EB84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880" name="フリーフォーム: 図形 1879">
                      <a:extLst>
                        <a:ext uri="{FF2B5EF4-FFF2-40B4-BE49-F238E27FC236}">
                          <a16:creationId xmlns:a16="http://schemas.microsoft.com/office/drawing/2014/main" id="{51514D9B-06B8-4CFB-9184-53B99B778A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81" name="フリーフォーム: 図形 1880">
                      <a:extLst>
                        <a:ext uri="{FF2B5EF4-FFF2-40B4-BE49-F238E27FC236}">
                          <a16:creationId xmlns:a16="http://schemas.microsoft.com/office/drawing/2014/main" id="{55470795-1879-4566-8733-FC2E226A664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77" name="グループ化 1876">
                    <a:extLst>
                      <a:ext uri="{FF2B5EF4-FFF2-40B4-BE49-F238E27FC236}">
                        <a16:creationId xmlns:a16="http://schemas.microsoft.com/office/drawing/2014/main" id="{A832FCA7-18DB-4675-8F8F-A748BA7CA339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878" name="フリーフォーム: 図形 1877">
                      <a:extLst>
                        <a:ext uri="{FF2B5EF4-FFF2-40B4-BE49-F238E27FC236}">
                          <a16:creationId xmlns:a16="http://schemas.microsoft.com/office/drawing/2014/main" id="{797E17A2-D96B-4F61-A822-604826BFC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79" name="フリーフォーム: 図形 1878">
                      <a:extLst>
                        <a:ext uri="{FF2B5EF4-FFF2-40B4-BE49-F238E27FC236}">
                          <a16:creationId xmlns:a16="http://schemas.microsoft.com/office/drawing/2014/main" id="{D9139326-D6DA-4831-B6F8-B0604DEC08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839" name="グループ化 1838">
                  <a:extLst>
                    <a:ext uri="{FF2B5EF4-FFF2-40B4-BE49-F238E27FC236}">
                      <a16:creationId xmlns:a16="http://schemas.microsoft.com/office/drawing/2014/main" id="{F1E5B568-9853-4406-8760-4F6C368C7C80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840" name="グループ化 1839">
                    <a:extLst>
                      <a:ext uri="{FF2B5EF4-FFF2-40B4-BE49-F238E27FC236}">
                        <a16:creationId xmlns:a16="http://schemas.microsoft.com/office/drawing/2014/main" id="{E4BFFA77-649E-4EAA-AE34-B2854C0A1C47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866" name="グループ化 1865">
                      <a:extLst>
                        <a:ext uri="{FF2B5EF4-FFF2-40B4-BE49-F238E27FC236}">
                          <a16:creationId xmlns:a16="http://schemas.microsoft.com/office/drawing/2014/main" id="{F56093FB-3A7D-4CFC-8FC4-A8733A195CE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70" name="フリーフォーム: 図形 1869">
                        <a:extLst>
                          <a:ext uri="{FF2B5EF4-FFF2-40B4-BE49-F238E27FC236}">
                            <a16:creationId xmlns:a16="http://schemas.microsoft.com/office/drawing/2014/main" id="{97737A43-ECD1-404C-9995-F122B3C773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71" name="フリーフォーム: 図形 1870">
                        <a:extLst>
                          <a:ext uri="{FF2B5EF4-FFF2-40B4-BE49-F238E27FC236}">
                            <a16:creationId xmlns:a16="http://schemas.microsoft.com/office/drawing/2014/main" id="{95CA172B-40AD-44A4-84BB-1265E323DED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867" name="グループ化 1866">
                      <a:extLst>
                        <a:ext uri="{FF2B5EF4-FFF2-40B4-BE49-F238E27FC236}">
                          <a16:creationId xmlns:a16="http://schemas.microsoft.com/office/drawing/2014/main" id="{95806B96-AEDB-4996-AF30-2379BBA40E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68" name="フリーフォーム: 図形 1867">
                        <a:extLst>
                          <a:ext uri="{FF2B5EF4-FFF2-40B4-BE49-F238E27FC236}">
                            <a16:creationId xmlns:a16="http://schemas.microsoft.com/office/drawing/2014/main" id="{82E1A823-06C9-45EF-8DE6-D0012A88C6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69" name="フリーフォーム: 図形 1868">
                        <a:extLst>
                          <a:ext uri="{FF2B5EF4-FFF2-40B4-BE49-F238E27FC236}">
                            <a16:creationId xmlns:a16="http://schemas.microsoft.com/office/drawing/2014/main" id="{6A0B4645-AD15-41C4-A1B9-73061719470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841" name="グループ化 1840">
                    <a:extLst>
                      <a:ext uri="{FF2B5EF4-FFF2-40B4-BE49-F238E27FC236}">
                        <a16:creationId xmlns:a16="http://schemas.microsoft.com/office/drawing/2014/main" id="{BEAD7789-DA6E-4BC2-80E0-8BE69934509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860" name="グループ化 1859">
                      <a:extLst>
                        <a:ext uri="{FF2B5EF4-FFF2-40B4-BE49-F238E27FC236}">
                          <a16:creationId xmlns:a16="http://schemas.microsoft.com/office/drawing/2014/main" id="{3C9BCB3E-3744-4C12-B5C2-AE7668D09BC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64" name="フリーフォーム: 図形 1863">
                        <a:extLst>
                          <a:ext uri="{FF2B5EF4-FFF2-40B4-BE49-F238E27FC236}">
                            <a16:creationId xmlns:a16="http://schemas.microsoft.com/office/drawing/2014/main" id="{D41519CB-EB30-4608-A639-B4673FCA16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65" name="フリーフォーム: 図形 1864">
                        <a:extLst>
                          <a:ext uri="{FF2B5EF4-FFF2-40B4-BE49-F238E27FC236}">
                            <a16:creationId xmlns:a16="http://schemas.microsoft.com/office/drawing/2014/main" id="{59846E23-1B54-468F-8DBC-FDF7EBAB59F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861" name="グループ化 1860">
                      <a:extLst>
                        <a:ext uri="{FF2B5EF4-FFF2-40B4-BE49-F238E27FC236}">
                          <a16:creationId xmlns:a16="http://schemas.microsoft.com/office/drawing/2014/main" id="{C7DF2D02-1741-4204-AF5E-5129723AA6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62" name="フリーフォーム: 図形 1861">
                        <a:extLst>
                          <a:ext uri="{FF2B5EF4-FFF2-40B4-BE49-F238E27FC236}">
                            <a16:creationId xmlns:a16="http://schemas.microsoft.com/office/drawing/2014/main" id="{50E51861-2A37-4483-A69F-6C9DA47441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63" name="フリーフォーム: 図形 1862">
                        <a:extLst>
                          <a:ext uri="{FF2B5EF4-FFF2-40B4-BE49-F238E27FC236}">
                            <a16:creationId xmlns:a16="http://schemas.microsoft.com/office/drawing/2014/main" id="{BA1690C6-78A4-4C02-B033-568C7D64C0B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842" name="グループ化 1841">
                    <a:extLst>
                      <a:ext uri="{FF2B5EF4-FFF2-40B4-BE49-F238E27FC236}">
                        <a16:creationId xmlns:a16="http://schemas.microsoft.com/office/drawing/2014/main" id="{71D4708A-2D57-4AEB-8EE4-A4F1718759D5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855" name="フリーフォーム: 図形 1854">
                      <a:extLst>
                        <a:ext uri="{FF2B5EF4-FFF2-40B4-BE49-F238E27FC236}">
                          <a16:creationId xmlns:a16="http://schemas.microsoft.com/office/drawing/2014/main" id="{77750D53-DD15-4D64-A7EE-BC216A9FA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56" name="フリーフォーム: 図形 1855">
                      <a:extLst>
                        <a:ext uri="{FF2B5EF4-FFF2-40B4-BE49-F238E27FC236}">
                          <a16:creationId xmlns:a16="http://schemas.microsoft.com/office/drawing/2014/main" id="{4579CB03-230F-460D-9856-7A5409AA7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57" name="フリーフォーム: 図形 1856">
                      <a:extLst>
                        <a:ext uri="{FF2B5EF4-FFF2-40B4-BE49-F238E27FC236}">
                          <a16:creationId xmlns:a16="http://schemas.microsoft.com/office/drawing/2014/main" id="{0AEBEFA2-C84F-46A6-BC2B-232909687A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58" name="フリーフォーム: 図形 1857">
                      <a:extLst>
                        <a:ext uri="{FF2B5EF4-FFF2-40B4-BE49-F238E27FC236}">
                          <a16:creationId xmlns:a16="http://schemas.microsoft.com/office/drawing/2014/main" id="{32F90E47-8B11-4765-A9AC-08D544C9F2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59" name="フリーフォーム: 図形 1858">
                      <a:extLst>
                        <a:ext uri="{FF2B5EF4-FFF2-40B4-BE49-F238E27FC236}">
                          <a16:creationId xmlns:a16="http://schemas.microsoft.com/office/drawing/2014/main" id="{596E779F-2F6D-45C4-A7C5-78B6FE2125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43" name="グループ化 1842">
                    <a:extLst>
                      <a:ext uri="{FF2B5EF4-FFF2-40B4-BE49-F238E27FC236}">
                        <a16:creationId xmlns:a16="http://schemas.microsoft.com/office/drawing/2014/main" id="{2E2504FE-47A0-4E95-963F-14C8E50AB102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850" name="フリーフォーム: 図形 1849">
                      <a:extLst>
                        <a:ext uri="{FF2B5EF4-FFF2-40B4-BE49-F238E27FC236}">
                          <a16:creationId xmlns:a16="http://schemas.microsoft.com/office/drawing/2014/main" id="{5829CEC4-C992-426A-BE13-03F0ED03A1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51" name="フリーフォーム: 図形 1850">
                      <a:extLst>
                        <a:ext uri="{FF2B5EF4-FFF2-40B4-BE49-F238E27FC236}">
                          <a16:creationId xmlns:a16="http://schemas.microsoft.com/office/drawing/2014/main" id="{C09F8CD0-2A73-424B-A9F6-E06D7F243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52" name="フリーフォーム: 図形 1851">
                      <a:extLst>
                        <a:ext uri="{FF2B5EF4-FFF2-40B4-BE49-F238E27FC236}">
                          <a16:creationId xmlns:a16="http://schemas.microsoft.com/office/drawing/2014/main" id="{A0E3B6D2-6DB0-4972-B1EA-E0F0DF30F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53" name="フリーフォーム: 図形 1852">
                      <a:extLst>
                        <a:ext uri="{FF2B5EF4-FFF2-40B4-BE49-F238E27FC236}">
                          <a16:creationId xmlns:a16="http://schemas.microsoft.com/office/drawing/2014/main" id="{4E1A8F46-8742-4EFF-A0B5-6237A3221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54" name="フリーフォーム: 図形 1853">
                      <a:extLst>
                        <a:ext uri="{FF2B5EF4-FFF2-40B4-BE49-F238E27FC236}">
                          <a16:creationId xmlns:a16="http://schemas.microsoft.com/office/drawing/2014/main" id="{05604FDE-848C-4BEF-A7E7-30290FB33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44" name="グループ化 1843">
                    <a:extLst>
                      <a:ext uri="{FF2B5EF4-FFF2-40B4-BE49-F238E27FC236}">
                        <a16:creationId xmlns:a16="http://schemas.microsoft.com/office/drawing/2014/main" id="{C24F7C41-2342-4B2D-9585-5B2975293CC5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848" name="フリーフォーム: 図形 1847">
                      <a:extLst>
                        <a:ext uri="{FF2B5EF4-FFF2-40B4-BE49-F238E27FC236}">
                          <a16:creationId xmlns:a16="http://schemas.microsoft.com/office/drawing/2014/main" id="{CA3CA956-B970-48D7-B8A0-59AD3D37E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49" name="フリーフォーム: 図形 1848">
                      <a:extLst>
                        <a:ext uri="{FF2B5EF4-FFF2-40B4-BE49-F238E27FC236}">
                          <a16:creationId xmlns:a16="http://schemas.microsoft.com/office/drawing/2014/main" id="{F4810904-D1AC-4372-898B-43100EB2C61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45" name="グループ化 1844">
                    <a:extLst>
                      <a:ext uri="{FF2B5EF4-FFF2-40B4-BE49-F238E27FC236}">
                        <a16:creationId xmlns:a16="http://schemas.microsoft.com/office/drawing/2014/main" id="{FD5D63E5-3CD5-4A82-B85B-862A7609D1FD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846" name="フリーフォーム: 図形 1845">
                      <a:extLst>
                        <a:ext uri="{FF2B5EF4-FFF2-40B4-BE49-F238E27FC236}">
                          <a16:creationId xmlns:a16="http://schemas.microsoft.com/office/drawing/2014/main" id="{8B428A42-0EFE-4039-9D1A-09A1FDEBE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47" name="フリーフォーム: 図形 1846">
                      <a:extLst>
                        <a:ext uri="{FF2B5EF4-FFF2-40B4-BE49-F238E27FC236}">
                          <a16:creationId xmlns:a16="http://schemas.microsoft.com/office/drawing/2014/main" id="{F2637283-E614-43D3-8B50-6DCE133DD39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771" name="グループ化 1770">
                <a:extLst>
                  <a:ext uri="{FF2B5EF4-FFF2-40B4-BE49-F238E27FC236}">
                    <a16:creationId xmlns:a16="http://schemas.microsoft.com/office/drawing/2014/main" id="{731ED5B9-96EB-4537-A65F-243EA7FB7818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772" name="グループ化 1771">
                  <a:extLst>
                    <a:ext uri="{FF2B5EF4-FFF2-40B4-BE49-F238E27FC236}">
                      <a16:creationId xmlns:a16="http://schemas.microsoft.com/office/drawing/2014/main" id="{1D590D3F-68F3-4265-B26E-83E44D822B81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806" name="グループ化 1805">
                    <a:extLst>
                      <a:ext uri="{FF2B5EF4-FFF2-40B4-BE49-F238E27FC236}">
                        <a16:creationId xmlns:a16="http://schemas.microsoft.com/office/drawing/2014/main" id="{B5C86275-C77D-4B1F-BBED-FAF1529F5C37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832" name="グループ化 1831">
                      <a:extLst>
                        <a:ext uri="{FF2B5EF4-FFF2-40B4-BE49-F238E27FC236}">
                          <a16:creationId xmlns:a16="http://schemas.microsoft.com/office/drawing/2014/main" id="{278A3EA8-A5C8-4C01-93BC-365D24FACD1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36" name="フリーフォーム: 図形 1835">
                        <a:extLst>
                          <a:ext uri="{FF2B5EF4-FFF2-40B4-BE49-F238E27FC236}">
                            <a16:creationId xmlns:a16="http://schemas.microsoft.com/office/drawing/2014/main" id="{F09EAD91-50BC-486F-BCF2-2D7AF01F86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37" name="フリーフォーム: 図形 1836">
                        <a:extLst>
                          <a:ext uri="{FF2B5EF4-FFF2-40B4-BE49-F238E27FC236}">
                            <a16:creationId xmlns:a16="http://schemas.microsoft.com/office/drawing/2014/main" id="{D3583EC5-9C19-4EA6-97D0-E0B263F23E5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833" name="グループ化 1832">
                      <a:extLst>
                        <a:ext uri="{FF2B5EF4-FFF2-40B4-BE49-F238E27FC236}">
                          <a16:creationId xmlns:a16="http://schemas.microsoft.com/office/drawing/2014/main" id="{F3B207C1-67A5-4D7D-B43D-6EB4A78FD8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34" name="フリーフォーム: 図形 1833">
                        <a:extLst>
                          <a:ext uri="{FF2B5EF4-FFF2-40B4-BE49-F238E27FC236}">
                            <a16:creationId xmlns:a16="http://schemas.microsoft.com/office/drawing/2014/main" id="{B03B05CF-EE30-4460-97EB-163030AD5D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35" name="フリーフォーム: 図形 1834">
                        <a:extLst>
                          <a:ext uri="{FF2B5EF4-FFF2-40B4-BE49-F238E27FC236}">
                            <a16:creationId xmlns:a16="http://schemas.microsoft.com/office/drawing/2014/main" id="{12E4A091-AC3F-4CC8-B16F-4EFAE56E305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807" name="グループ化 1806">
                    <a:extLst>
                      <a:ext uri="{FF2B5EF4-FFF2-40B4-BE49-F238E27FC236}">
                        <a16:creationId xmlns:a16="http://schemas.microsoft.com/office/drawing/2014/main" id="{0E899321-D314-471D-8E7B-E1924024799E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826" name="グループ化 1825">
                      <a:extLst>
                        <a:ext uri="{FF2B5EF4-FFF2-40B4-BE49-F238E27FC236}">
                          <a16:creationId xmlns:a16="http://schemas.microsoft.com/office/drawing/2014/main" id="{4EEE21DD-023F-423F-907C-DC2F9F6C43E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30" name="フリーフォーム: 図形 1829">
                        <a:extLst>
                          <a:ext uri="{FF2B5EF4-FFF2-40B4-BE49-F238E27FC236}">
                            <a16:creationId xmlns:a16="http://schemas.microsoft.com/office/drawing/2014/main" id="{836B6C35-1EB8-4B5D-9E90-33D0810257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31" name="フリーフォーム: 図形 1830">
                        <a:extLst>
                          <a:ext uri="{FF2B5EF4-FFF2-40B4-BE49-F238E27FC236}">
                            <a16:creationId xmlns:a16="http://schemas.microsoft.com/office/drawing/2014/main" id="{74830C89-B17F-4B56-AAA2-024364FF3AF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827" name="グループ化 1826">
                      <a:extLst>
                        <a:ext uri="{FF2B5EF4-FFF2-40B4-BE49-F238E27FC236}">
                          <a16:creationId xmlns:a16="http://schemas.microsoft.com/office/drawing/2014/main" id="{591BF446-E679-4ADB-BCD6-28291D73E2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28" name="フリーフォーム: 図形 1827">
                        <a:extLst>
                          <a:ext uri="{FF2B5EF4-FFF2-40B4-BE49-F238E27FC236}">
                            <a16:creationId xmlns:a16="http://schemas.microsoft.com/office/drawing/2014/main" id="{28601FCD-9D4C-4FCE-8582-54F46C52FE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29" name="フリーフォーム: 図形 1828">
                        <a:extLst>
                          <a:ext uri="{FF2B5EF4-FFF2-40B4-BE49-F238E27FC236}">
                            <a16:creationId xmlns:a16="http://schemas.microsoft.com/office/drawing/2014/main" id="{CC0CA24F-A824-487C-B257-944E57470B8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808" name="グループ化 1807">
                    <a:extLst>
                      <a:ext uri="{FF2B5EF4-FFF2-40B4-BE49-F238E27FC236}">
                        <a16:creationId xmlns:a16="http://schemas.microsoft.com/office/drawing/2014/main" id="{9797262C-A094-42C0-8719-9B56790C6836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821" name="フリーフォーム: 図形 1820">
                      <a:extLst>
                        <a:ext uri="{FF2B5EF4-FFF2-40B4-BE49-F238E27FC236}">
                          <a16:creationId xmlns:a16="http://schemas.microsoft.com/office/drawing/2014/main" id="{48A0C8B2-A5D3-4CE3-AACA-606DDE61B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22" name="フリーフォーム: 図形 1821">
                      <a:extLst>
                        <a:ext uri="{FF2B5EF4-FFF2-40B4-BE49-F238E27FC236}">
                          <a16:creationId xmlns:a16="http://schemas.microsoft.com/office/drawing/2014/main" id="{C3A9152A-656C-49BD-A4C4-A5E4F24FC3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23" name="フリーフォーム: 図形 1822">
                      <a:extLst>
                        <a:ext uri="{FF2B5EF4-FFF2-40B4-BE49-F238E27FC236}">
                          <a16:creationId xmlns:a16="http://schemas.microsoft.com/office/drawing/2014/main" id="{D2A89021-3FF5-4F51-A90A-6CD2585C8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24" name="フリーフォーム: 図形 1823">
                      <a:extLst>
                        <a:ext uri="{FF2B5EF4-FFF2-40B4-BE49-F238E27FC236}">
                          <a16:creationId xmlns:a16="http://schemas.microsoft.com/office/drawing/2014/main" id="{92EEE0E5-3A87-4024-9E00-DB14BD440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25" name="フリーフォーム: 図形 1824">
                      <a:extLst>
                        <a:ext uri="{FF2B5EF4-FFF2-40B4-BE49-F238E27FC236}">
                          <a16:creationId xmlns:a16="http://schemas.microsoft.com/office/drawing/2014/main" id="{BBA3AC6E-FBAD-4CDB-8395-0E86FACBD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09" name="グループ化 1808">
                    <a:extLst>
                      <a:ext uri="{FF2B5EF4-FFF2-40B4-BE49-F238E27FC236}">
                        <a16:creationId xmlns:a16="http://schemas.microsoft.com/office/drawing/2014/main" id="{7D243095-3F89-4F10-8374-49B36A10896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816" name="フリーフォーム: 図形 1815">
                      <a:extLst>
                        <a:ext uri="{FF2B5EF4-FFF2-40B4-BE49-F238E27FC236}">
                          <a16:creationId xmlns:a16="http://schemas.microsoft.com/office/drawing/2014/main" id="{18144127-ED98-474C-AF0F-422B883201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17" name="フリーフォーム: 図形 1816">
                      <a:extLst>
                        <a:ext uri="{FF2B5EF4-FFF2-40B4-BE49-F238E27FC236}">
                          <a16:creationId xmlns:a16="http://schemas.microsoft.com/office/drawing/2014/main" id="{9A2DF3DC-1D9D-4894-A30E-58D9C6A44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18" name="フリーフォーム: 図形 1817">
                      <a:extLst>
                        <a:ext uri="{FF2B5EF4-FFF2-40B4-BE49-F238E27FC236}">
                          <a16:creationId xmlns:a16="http://schemas.microsoft.com/office/drawing/2014/main" id="{A03DC7AF-D6AD-4C69-BE3B-30DEBBD68E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19" name="フリーフォーム: 図形 1818">
                      <a:extLst>
                        <a:ext uri="{FF2B5EF4-FFF2-40B4-BE49-F238E27FC236}">
                          <a16:creationId xmlns:a16="http://schemas.microsoft.com/office/drawing/2014/main" id="{8B99D6D0-5826-4139-B2F5-6EE81FA582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20" name="フリーフォーム: 図形 1819">
                      <a:extLst>
                        <a:ext uri="{FF2B5EF4-FFF2-40B4-BE49-F238E27FC236}">
                          <a16:creationId xmlns:a16="http://schemas.microsoft.com/office/drawing/2014/main" id="{966A72CF-1A49-4BB1-A103-18133D697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10" name="グループ化 1809">
                    <a:extLst>
                      <a:ext uri="{FF2B5EF4-FFF2-40B4-BE49-F238E27FC236}">
                        <a16:creationId xmlns:a16="http://schemas.microsoft.com/office/drawing/2014/main" id="{ADC9E8B2-AE73-4234-9BDD-E9873580BD4F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814" name="フリーフォーム: 図形 1813">
                      <a:extLst>
                        <a:ext uri="{FF2B5EF4-FFF2-40B4-BE49-F238E27FC236}">
                          <a16:creationId xmlns:a16="http://schemas.microsoft.com/office/drawing/2014/main" id="{97846A18-94BE-4183-9230-1DA6ABAD52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15" name="フリーフォーム: 図形 1814">
                      <a:extLst>
                        <a:ext uri="{FF2B5EF4-FFF2-40B4-BE49-F238E27FC236}">
                          <a16:creationId xmlns:a16="http://schemas.microsoft.com/office/drawing/2014/main" id="{5D9A1D8B-BC91-46AF-A42C-521919CFBDC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11" name="グループ化 1810">
                    <a:extLst>
                      <a:ext uri="{FF2B5EF4-FFF2-40B4-BE49-F238E27FC236}">
                        <a16:creationId xmlns:a16="http://schemas.microsoft.com/office/drawing/2014/main" id="{002349F0-6E26-4DC7-8AFA-AD4AEA99297C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812" name="フリーフォーム: 図形 1811">
                      <a:extLst>
                        <a:ext uri="{FF2B5EF4-FFF2-40B4-BE49-F238E27FC236}">
                          <a16:creationId xmlns:a16="http://schemas.microsoft.com/office/drawing/2014/main" id="{CDF8366D-CABA-43F7-9D35-4A60C45AB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13" name="フリーフォーム: 図形 1812">
                      <a:extLst>
                        <a:ext uri="{FF2B5EF4-FFF2-40B4-BE49-F238E27FC236}">
                          <a16:creationId xmlns:a16="http://schemas.microsoft.com/office/drawing/2014/main" id="{8C2CFC5E-DE3B-4752-B999-2D1F7F8AD8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773" name="グループ化 1772">
                  <a:extLst>
                    <a:ext uri="{FF2B5EF4-FFF2-40B4-BE49-F238E27FC236}">
                      <a16:creationId xmlns:a16="http://schemas.microsoft.com/office/drawing/2014/main" id="{0BBB26F4-937D-437F-BC12-2C9C2CCF4149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774" name="グループ化 1773">
                    <a:extLst>
                      <a:ext uri="{FF2B5EF4-FFF2-40B4-BE49-F238E27FC236}">
                        <a16:creationId xmlns:a16="http://schemas.microsoft.com/office/drawing/2014/main" id="{5A817E2B-968E-46C9-8C5C-4D8135C5B190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800" name="グループ化 1799">
                      <a:extLst>
                        <a:ext uri="{FF2B5EF4-FFF2-40B4-BE49-F238E27FC236}">
                          <a16:creationId xmlns:a16="http://schemas.microsoft.com/office/drawing/2014/main" id="{2E58EED2-1A75-40D7-8E05-10C85271B28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04" name="フリーフォーム: 図形 1803">
                        <a:extLst>
                          <a:ext uri="{FF2B5EF4-FFF2-40B4-BE49-F238E27FC236}">
                            <a16:creationId xmlns:a16="http://schemas.microsoft.com/office/drawing/2014/main" id="{2A3FFDC2-6720-4646-897D-68524C4309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05" name="フリーフォーム: 図形 1804">
                        <a:extLst>
                          <a:ext uri="{FF2B5EF4-FFF2-40B4-BE49-F238E27FC236}">
                            <a16:creationId xmlns:a16="http://schemas.microsoft.com/office/drawing/2014/main" id="{C1FB944E-CD7D-44E5-B6C6-BE8108DCDCC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801" name="グループ化 1800">
                      <a:extLst>
                        <a:ext uri="{FF2B5EF4-FFF2-40B4-BE49-F238E27FC236}">
                          <a16:creationId xmlns:a16="http://schemas.microsoft.com/office/drawing/2014/main" id="{0A23ECB0-F5AA-407F-9103-8ED8AADDE4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02" name="フリーフォーム: 図形 1801">
                        <a:extLst>
                          <a:ext uri="{FF2B5EF4-FFF2-40B4-BE49-F238E27FC236}">
                            <a16:creationId xmlns:a16="http://schemas.microsoft.com/office/drawing/2014/main" id="{69641043-E05C-4044-A526-E1D9CCE66E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03" name="フリーフォーム: 図形 1802">
                        <a:extLst>
                          <a:ext uri="{FF2B5EF4-FFF2-40B4-BE49-F238E27FC236}">
                            <a16:creationId xmlns:a16="http://schemas.microsoft.com/office/drawing/2014/main" id="{8F5A416B-80D2-44BD-AE46-D1BFC4BCCEB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775" name="グループ化 1774">
                    <a:extLst>
                      <a:ext uri="{FF2B5EF4-FFF2-40B4-BE49-F238E27FC236}">
                        <a16:creationId xmlns:a16="http://schemas.microsoft.com/office/drawing/2014/main" id="{5E2EE7D9-C598-4E5D-AD03-D6913DF58C7F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794" name="グループ化 1793">
                      <a:extLst>
                        <a:ext uri="{FF2B5EF4-FFF2-40B4-BE49-F238E27FC236}">
                          <a16:creationId xmlns:a16="http://schemas.microsoft.com/office/drawing/2014/main" id="{46BC38AA-1EDB-4129-B453-1E2254F814C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98" name="フリーフォーム: 図形 1797">
                        <a:extLst>
                          <a:ext uri="{FF2B5EF4-FFF2-40B4-BE49-F238E27FC236}">
                            <a16:creationId xmlns:a16="http://schemas.microsoft.com/office/drawing/2014/main" id="{F55C8E2A-3943-4C2D-83DD-52CDAB67F8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99" name="フリーフォーム: 図形 1798">
                        <a:extLst>
                          <a:ext uri="{FF2B5EF4-FFF2-40B4-BE49-F238E27FC236}">
                            <a16:creationId xmlns:a16="http://schemas.microsoft.com/office/drawing/2014/main" id="{D3AF891A-5937-4D36-80F2-9CBF1B4EEA0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795" name="グループ化 1794">
                      <a:extLst>
                        <a:ext uri="{FF2B5EF4-FFF2-40B4-BE49-F238E27FC236}">
                          <a16:creationId xmlns:a16="http://schemas.microsoft.com/office/drawing/2014/main" id="{63242A2C-0674-4FF4-9042-8BB7ECFDC5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96" name="フリーフォーム: 図形 1795">
                        <a:extLst>
                          <a:ext uri="{FF2B5EF4-FFF2-40B4-BE49-F238E27FC236}">
                            <a16:creationId xmlns:a16="http://schemas.microsoft.com/office/drawing/2014/main" id="{5661578B-6412-4BF1-B546-D41A9FB09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97" name="フリーフォーム: 図形 1796">
                        <a:extLst>
                          <a:ext uri="{FF2B5EF4-FFF2-40B4-BE49-F238E27FC236}">
                            <a16:creationId xmlns:a16="http://schemas.microsoft.com/office/drawing/2014/main" id="{AA6E8191-C9B7-4101-8C14-FCA3716FB7E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776" name="グループ化 1775">
                    <a:extLst>
                      <a:ext uri="{FF2B5EF4-FFF2-40B4-BE49-F238E27FC236}">
                        <a16:creationId xmlns:a16="http://schemas.microsoft.com/office/drawing/2014/main" id="{A9A6105A-4D53-4226-8E9C-868474D30990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789" name="フリーフォーム: 図形 1788">
                      <a:extLst>
                        <a:ext uri="{FF2B5EF4-FFF2-40B4-BE49-F238E27FC236}">
                          <a16:creationId xmlns:a16="http://schemas.microsoft.com/office/drawing/2014/main" id="{254FC97E-2480-4F8E-817D-6E43ACFDE2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90" name="フリーフォーム: 図形 1789">
                      <a:extLst>
                        <a:ext uri="{FF2B5EF4-FFF2-40B4-BE49-F238E27FC236}">
                          <a16:creationId xmlns:a16="http://schemas.microsoft.com/office/drawing/2014/main" id="{29C77432-039A-4E7D-A4F0-2466CB50F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91" name="フリーフォーム: 図形 1790">
                      <a:extLst>
                        <a:ext uri="{FF2B5EF4-FFF2-40B4-BE49-F238E27FC236}">
                          <a16:creationId xmlns:a16="http://schemas.microsoft.com/office/drawing/2014/main" id="{8BBEF1BD-EA5A-4A16-AC70-C51F96532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92" name="フリーフォーム: 図形 1791">
                      <a:extLst>
                        <a:ext uri="{FF2B5EF4-FFF2-40B4-BE49-F238E27FC236}">
                          <a16:creationId xmlns:a16="http://schemas.microsoft.com/office/drawing/2014/main" id="{156C2693-C16D-4696-A437-1990C2C1D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93" name="フリーフォーム: 図形 1792">
                      <a:extLst>
                        <a:ext uri="{FF2B5EF4-FFF2-40B4-BE49-F238E27FC236}">
                          <a16:creationId xmlns:a16="http://schemas.microsoft.com/office/drawing/2014/main" id="{8F649EA4-C1BF-416E-B81A-DCCC7AB2A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77" name="グループ化 1776">
                    <a:extLst>
                      <a:ext uri="{FF2B5EF4-FFF2-40B4-BE49-F238E27FC236}">
                        <a16:creationId xmlns:a16="http://schemas.microsoft.com/office/drawing/2014/main" id="{DA2EC028-01B3-4D08-B671-1A02CB309C9A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784" name="フリーフォーム: 図形 1783">
                      <a:extLst>
                        <a:ext uri="{FF2B5EF4-FFF2-40B4-BE49-F238E27FC236}">
                          <a16:creationId xmlns:a16="http://schemas.microsoft.com/office/drawing/2014/main" id="{EAAF2631-0C8B-40C0-A7DA-5FD3CD426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85" name="フリーフォーム: 図形 1784">
                      <a:extLst>
                        <a:ext uri="{FF2B5EF4-FFF2-40B4-BE49-F238E27FC236}">
                          <a16:creationId xmlns:a16="http://schemas.microsoft.com/office/drawing/2014/main" id="{C8AE7CA0-D60E-44A0-B2C9-1BD82284C8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86" name="フリーフォーム: 図形 1785">
                      <a:extLst>
                        <a:ext uri="{FF2B5EF4-FFF2-40B4-BE49-F238E27FC236}">
                          <a16:creationId xmlns:a16="http://schemas.microsoft.com/office/drawing/2014/main" id="{529CD39C-59F7-4827-A62C-ADC348F7D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87" name="フリーフォーム: 図形 1786">
                      <a:extLst>
                        <a:ext uri="{FF2B5EF4-FFF2-40B4-BE49-F238E27FC236}">
                          <a16:creationId xmlns:a16="http://schemas.microsoft.com/office/drawing/2014/main" id="{08DEAE08-0A75-48C6-A321-F004E44C8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88" name="フリーフォーム: 図形 1787">
                      <a:extLst>
                        <a:ext uri="{FF2B5EF4-FFF2-40B4-BE49-F238E27FC236}">
                          <a16:creationId xmlns:a16="http://schemas.microsoft.com/office/drawing/2014/main" id="{3D42E7B6-8201-4EEC-BDC5-F8B44A7848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78" name="グループ化 1777">
                    <a:extLst>
                      <a:ext uri="{FF2B5EF4-FFF2-40B4-BE49-F238E27FC236}">
                        <a16:creationId xmlns:a16="http://schemas.microsoft.com/office/drawing/2014/main" id="{0CB40E52-638E-4BC3-B04D-42C143466EA6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782" name="フリーフォーム: 図形 1781">
                      <a:extLst>
                        <a:ext uri="{FF2B5EF4-FFF2-40B4-BE49-F238E27FC236}">
                          <a16:creationId xmlns:a16="http://schemas.microsoft.com/office/drawing/2014/main" id="{129F55F2-ECE8-4408-B4BB-A1FDE68DD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83" name="フリーフォーム: 図形 1782">
                      <a:extLst>
                        <a:ext uri="{FF2B5EF4-FFF2-40B4-BE49-F238E27FC236}">
                          <a16:creationId xmlns:a16="http://schemas.microsoft.com/office/drawing/2014/main" id="{BAAB7AC3-FE7D-43D7-8E70-30A6A47E2CC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79" name="グループ化 1778">
                    <a:extLst>
                      <a:ext uri="{FF2B5EF4-FFF2-40B4-BE49-F238E27FC236}">
                        <a16:creationId xmlns:a16="http://schemas.microsoft.com/office/drawing/2014/main" id="{A4A58C54-FE50-47BC-A377-7C7D011B3FBD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780" name="フリーフォーム: 図形 1779">
                      <a:extLst>
                        <a:ext uri="{FF2B5EF4-FFF2-40B4-BE49-F238E27FC236}">
                          <a16:creationId xmlns:a16="http://schemas.microsoft.com/office/drawing/2014/main" id="{85B77AA1-2E3B-46ED-9024-AD10CBF3A1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81" name="フリーフォーム: 図形 1780">
                      <a:extLst>
                        <a:ext uri="{FF2B5EF4-FFF2-40B4-BE49-F238E27FC236}">
                          <a16:creationId xmlns:a16="http://schemas.microsoft.com/office/drawing/2014/main" id="{9D71033B-7E7E-4196-BF98-F64CA75CB12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1635" name="グループ化 1634">
              <a:extLst>
                <a:ext uri="{FF2B5EF4-FFF2-40B4-BE49-F238E27FC236}">
                  <a16:creationId xmlns:a16="http://schemas.microsoft.com/office/drawing/2014/main" id="{C96367F0-B3EF-4E44-9816-8F968A475C1B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1636" name="グループ化 1635">
                <a:extLst>
                  <a:ext uri="{FF2B5EF4-FFF2-40B4-BE49-F238E27FC236}">
                    <a16:creationId xmlns:a16="http://schemas.microsoft.com/office/drawing/2014/main" id="{81D9B6B8-856A-4B63-8470-CC33AB44814E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704" name="グループ化 1703">
                  <a:extLst>
                    <a:ext uri="{FF2B5EF4-FFF2-40B4-BE49-F238E27FC236}">
                      <a16:creationId xmlns:a16="http://schemas.microsoft.com/office/drawing/2014/main" id="{14D3D23F-51A4-40BD-88B5-29CBAF095CCF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738" name="グループ化 1737">
                    <a:extLst>
                      <a:ext uri="{FF2B5EF4-FFF2-40B4-BE49-F238E27FC236}">
                        <a16:creationId xmlns:a16="http://schemas.microsoft.com/office/drawing/2014/main" id="{C4972FF7-24EC-49D2-9ED6-E8DB7BC41FBF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764" name="グループ化 1763">
                      <a:extLst>
                        <a:ext uri="{FF2B5EF4-FFF2-40B4-BE49-F238E27FC236}">
                          <a16:creationId xmlns:a16="http://schemas.microsoft.com/office/drawing/2014/main" id="{712AAFFC-A3F2-4AD3-8E33-2E33A0ADC46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68" name="フリーフォーム: 図形 1767">
                        <a:extLst>
                          <a:ext uri="{FF2B5EF4-FFF2-40B4-BE49-F238E27FC236}">
                            <a16:creationId xmlns:a16="http://schemas.microsoft.com/office/drawing/2014/main" id="{767273AF-73CF-44D4-8A79-2C9C90492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69" name="フリーフォーム: 図形 1768">
                        <a:extLst>
                          <a:ext uri="{FF2B5EF4-FFF2-40B4-BE49-F238E27FC236}">
                            <a16:creationId xmlns:a16="http://schemas.microsoft.com/office/drawing/2014/main" id="{ACB72EB7-8035-4A80-9581-D6E6FC1834F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765" name="グループ化 1764">
                      <a:extLst>
                        <a:ext uri="{FF2B5EF4-FFF2-40B4-BE49-F238E27FC236}">
                          <a16:creationId xmlns:a16="http://schemas.microsoft.com/office/drawing/2014/main" id="{30DB75CB-3C9A-4EE8-A15B-6942452FB7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66" name="フリーフォーム: 図形 1765">
                        <a:extLst>
                          <a:ext uri="{FF2B5EF4-FFF2-40B4-BE49-F238E27FC236}">
                            <a16:creationId xmlns:a16="http://schemas.microsoft.com/office/drawing/2014/main" id="{BC325B14-5762-4417-86BD-1531839394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67" name="フリーフォーム: 図形 1766">
                        <a:extLst>
                          <a:ext uri="{FF2B5EF4-FFF2-40B4-BE49-F238E27FC236}">
                            <a16:creationId xmlns:a16="http://schemas.microsoft.com/office/drawing/2014/main" id="{4577612A-0D44-4DAC-9DD8-7F4E3A4E483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739" name="グループ化 1738">
                    <a:extLst>
                      <a:ext uri="{FF2B5EF4-FFF2-40B4-BE49-F238E27FC236}">
                        <a16:creationId xmlns:a16="http://schemas.microsoft.com/office/drawing/2014/main" id="{5F5FDCB9-DE0D-4017-B394-89CD5C69CC77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758" name="グループ化 1757">
                      <a:extLst>
                        <a:ext uri="{FF2B5EF4-FFF2-40B4-BE49-F238E27FC236}">
                          <a16:creationId xmlns:a16="http://schemas.microsoft.com/office/drawing/2014/main" id="{FF899116-4F7A-43B9-97B8-79E40374602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62" name="フリーフォーム: 図形 1761">
                        <a:extLst>
                          <a:ext uri="{FF2B5EF4-FFF2-40B4-BE49-F238E27FC236}">
                            <a16:creationId xmlns:a16="http://schemas.microsoft.com/office/drawing/2014/main" id="{0490E0B9-1EC8-4EB0-B941-BC41F32809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63" name="フリーフォーム: 図形 1762">
                        <a:extLst>
                          <a:ext uri="{FF2B5EF4-FFF2-40B4-BE49-F238E27FC236}">
                            <a16:creationId xmlns:a16="http://schemas.microsoft.com/office/drawing/2014/main" id="{F9D6C86E-DAEA-435E-84D8-E1FE5D83E1E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759" name="グループ化 1758">
                      <a:extLst>
                        <a:ext uri="{FF2B5EF4-FFF2-40B4-BE49-F238E27FC236}">
                          <a16:creationId xmlns:a16="http://schemas.microsoft.com/office/drawing/2014/main" id="{4C394D7B-E131-4112-AAA1-30CE52561A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60" name="フリーフォーム: 図形 1759">
                        <a:extLst>
                          <a:ext uri="{FF2B5EF4-FFF2-40B4-BE49-F238E27FC236}">
                            <a16:creationId xmlns:a16="http://schemas.microsoft.com/office/drawing/2014/main" id="{AB11068F-023D-4A6C-A960-FE42908EB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61" name="フリーフォーム: 図形 1760">
                        <a:extLst>
                          <a:ext uri="{FF2B5EF4-FFF2-40B4-BE49-F238E27FC236}">
                            <a16:creationId xmlns:a16="http://schemas.microsoft.com/office/drawing/2014/main" id="{D6084BA6-76A9-4504-BD5D-560101DDCB2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740" name="グループ化 1739">
                    <a:extLst>
                      <a:ext uri="{FF2B5EF4-FFF2-40B4-BE49-F238E27FC236}">
                        <a16:creationId xmlns:a16="http://schemas.microsoft.com/office/drawing/2014/main" id="{0B055FB2-F5FD-4EA1-B0F0-87C01C33C53E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753" name="フリーフォーム: 図形 1752">
                      <a:extLst>
                        <a:ext uri="{FF2B5EF4-FFF2-40B4-BE49-F238E27FC236}">
                          <a16:creationId xmlns:a16="http://schemas.microsoft.com/office/drawing/2014/main" id="{A6337B14-0928-426D-A1BC-BEBB893CE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54" name="フリーフォーム: 図形 1753">
                      <a:extLst>
                        <a:ext uri="{FF2B5EF4-FFF2-40B4-BE49-F238E27FC236}">
                          <a16:creationId xmlns:a16="http://schemas.microsoft.com/office/drawing/2014/main" id="{C674BB79-5875-4551-B782-7356CC34E6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55" name="フリーフォーム: 図形 1754">
                      <a:extLst>
                        <a:ext uri="{FF2B5EF4-FFF2-40B4-BE49-F238E27FC236}">
                          <a16:creationId xmlns:a16="http://schemas.microsoft.com/office/drawing/2014/main" id="{51B4C274-23AB-44E6-9795-BB41E94E53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56" name="フリーフォーム: 図形 1755">
                      <a:extLst>
                        <a:ext uri="{FF2B5EF4-FFF2-40B4-BE49-F238E27FC236}">
                          <a16:creationId xmlns:a16="http://schemas.microsoft.com/office/drawing/2014/main" id="{F9601529-5EEB-40BF-BEA5-DCE017EED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57" name="フリーフォーム: 図形 1756">
                      <a:extLst>
                        <a:ext uri="{FF2B5EF4-FFF2-40B4-BE49-F238E27FC236}">
                          <a16:creationId xmlns:a16="http://schemas.microsoft.com/office/drawing/2014/main" id="{BECF043A-5060-494E-BEDE-43F5E8616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41" name="グループ化 1740">
                    <a:extLst>
                      <a:ext uri="{FF2B5EF4-FFF2-40B4-BE49-F238E27FC236}">
                        <a16:creationId xmlns:a16="http://schemas.microsoft.com/office/drawing/2014/main" id="{631DB034-D62D-4351-9712-8C6247108CE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748" name="フリーフォーム: 図形 1747">
                      <a:extLst>
                        <a:ext uri="{FF2B5EF4-FFF2-40B4-BE49-F238E27FC236}">
                          <a16:creationId xmlns:a16="http://schemas.microsoft.com/office/drawing/2014/main" id="{BCCF4032-5581-4514-8F24-CB196CFD5F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49" name="フリーフォーム: 図形 1748">
                      <a:extLst>
                        <a:ext uri="{FF2B5EF4-FFF2-40B4-BE49-F238E27FC236}">
                          <a16:creationId xmlns:a16="http://schemas.microsoft.com/office/drawing/2014/main" id="{C4A7D86F-5295-4BBF-9856-E854467D7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50" name="フリーフォーム: 図形 1749">
                      <a:extLst>
                        <a:ext uri="{FF2B5EF4-FFF2-40B4-BE49-F238E27FC236}">
                          <a16:creationId xmlns:a16="http://schemas.microsoft.com/office/drawing/2014/main" id="{4197B650-C96B-472C-BA28-874E72D8D6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51" name="フリーフォーム: 図形 1750">
                      <a:extLst>
                        <a:ext uri="{FF2B5EF4-FFF2-40B4-BE49-F238E27FC236}">
                          <a16:creationId xmlns:a16="http://schemas.microsoft.com/office/drawing/2014/main" id="{E629BE09-E782-4C4F-8067-5DAE0C54A8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52" name="フリーフォーム: 図形 1751">
                      <a:extLst>
                        <a:ext uri="{FF2B5EF4-FFF2-40B4-BE49-F238E27FC236}">
                          <a16:creationId xmlns:a16="http://schemas.microsoft.com/office/drawing/2014/main" id="{466AA8AF-F766-42C6-91A2-413077260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42" name="グループ化 1741">
                    <a:extLst>
                      <a:ext uri="{FF2B5EF4-FFF2-40B4-BE49-F238E27FC236}">
                        <a16:creationId xmlns:a16="http://schemas.microsoft.com/office/drawing/2014/main" id="{D0E99E0B-E9C0-4921-A2E6-5299AEA1712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746" name="フリーフォーム: 図形 1745">
                      <a:extLst>
                        <a:ext uri="{FF2B5EF4-FFF2-40B4-BE49-F238E27FC236}">
                          <a16:creationId xmlns:a16="http://schemas.microsoft.com/office/drawing/2014/main" id="{A9C1B222-3143-4D7F-A67F-C33347A769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47" name="フリーフォーム: 図形 1746">
                      <a:extLst>
                        <a:ext uri="{FF2B5EF4-FFF2-40B4-BE49-F238E27FC236}">
                          <a16:creationId xmlns:a16="http://schemas.microsoft.com/office/drawing/2014/main" id="{B975B220-3565-469A-B8C3-D5153CAF9E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43" name="グループ化 1742">
                    <a:extLst>
                      <a:ext uri="{FF2B5EF4-FFF2-40B4-BE49-F238E27FC236}">
                        <a16:creationId xmlns:a16="http://schemas.microsoft.com/office/drawing/2014/main" id="{5B934195-A7A4-4C44-8763-BBA908E8C96E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744" name="フリーフォーム: 図形 1743">
                      <a:extLst>
                        <a:ext uri="{FF2B5EF4-FFF2-40B4-BE49-F238E27FC236}">
                          <a16:creationId xmlns:a16="http://schemas.microsoft.com/office/drawing/2014/main" id="{6D5C94D4-E332-4EF5-B7FA-AFF83CC5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45" name="フリーフォーム: 図形 1744">
                      <a:extLst>
                        <a:ext uri="{FF2B5EF4-FFF2-40B4-BE49-F238E27FC236}">
                          <a16:creationId xmlns:a16="http://schemas.microsoft.com/office/drawing/2014/main" id="{EB1DC0C8-B9AB-44FB-9B3F-D8F80A77D65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705" name="グループ化 1704">
                  <a:extLst>
                    <a:ext uri="{FF2B5EF4-FFF2-40B4-BE49-F238E27FC236}">
                      <a16:creationId xmlns:a16="http://schemas.microsoft.com/office/drawing/2014/main" id="{F9565473-4E71-483B-9D56-EC69B3F5643F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706" name="グループ化 1705">
                    <a:extLst>
                      <a:ext uri="{FF2B5EF4-FFF2-40B4-BE49-F238E27FC236}">
                        <a16:creationId xmlns:a16="http://schemas.microsoft.com/office/drawing/2014/main" id="{387C8D24-52F4-4F7C-B369-CB891FC2347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732" name="グループ化 1731">
                      <a:extLst>
                        <a:ext uri="{FF2B5EF4-FFF2-40B4-BE49-F238E27FC236}">
                          <a16:creationId xmlns:a16="http://schemas.microsoft.com/office/drawing/2014/main" id="{0B44BEA4-0F98-46C3-97B8-0D61842B404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36" name="フリーフォーム: 図形 1735">
                        <a:extLst>
                          <a:ext uri="{FF2B5EF4-FFF2-40B4-BE49-F238E27FC236}">
                            <a16:creationId xmlns:a16="http://schemas.microsoft.com/office/drawing/2014/main" id="{417C89B1-5CE9-4019-93ED-112CACC9CD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37" name="フリーフォーム: 図形 1736">
                        <a:extLst>
                          <a:ext uri="{FF2B5EF4-FFF2-40B4-BE49-F238E27FC236}">
                            <a16:creationId xmlns:a16="http://schemas.microsoft.com/office/drawing/2014/main" id="{373B2C1F-CA87-4573-A931-820E33A7494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733" name="グループ化 1732">
                      <a:extLst>
                        <a:ext uri="{FF2B5EF4-FFF2-40B4-BE49-F238E27FC236}">
                          <a16:creationId xmlns:a16="http://schemas.microsoft.com/office/drawing/2014/main" id="{82AF35B4-4529-471F-BCEB-930495425F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34" name="フリーフォーム: 図形 1733">
                        <a:extLst>
                          <a:ext uri="{FF2B5EF4-FFF2-40B4-BE49-F238E27FC236}">
                            <a16:creationId xmlns:a16="http://schemas.microsoft.com/office/drawing/2014/main" id="{CF44114C-7A25-42C1-810D-BC8F151FE2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35" name="フリーフォーム: 図形 1734">
                        <a:extLst>
                          <a:ext uri="{FF2B5EF4-FFF2-40B4-BE49-F238E27FC236}">
                            <a16:creationId xmlns:a16="http://schemas.microsoft.com/office/drawing/2014/main" id="{E9B24271-2415-4850-97F5-ED64F27B8E9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707" name="グループ化 1706">
                    <a:extLst>
                      <a:ext uri="{FF2B5EF4-FFF2-40B4-BE49-F238E27FC236}">
                        <a16:creationId xmlns:a16="http://schemas.microsoft.com/office/drawing/2014/main" id="{A1B1EA4B-1D69-4B0D-B960-BDA3F04DC7D5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726" name="グループ化 1725">
                      <a:extLst>
                        <a:ext uri="{FF2B5EF4-FFF2-40B4-BE49-F238E27FC236}">
                          <a16:creationId xmlns:a16="http://schemas.microsoft.com/office/drawing/2014/main" id="{5582C124-B633-4EB3-9E3D-8F5FA998B0D3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30" name="フリーフォーム: 図形 1729">
                        <a:extLst>
                          <a:ext uri="{FF2B5EF4-FFF2-40B4-BE49-F238E27FC236}">
                            <a16:creationId xmlns:a16="http://schemas.microsoft.com/office/drawing/2014/main" id="{F3C610DF-8C30-4733-B615-5C8BA74A16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31" name="フリーフォーム: 図形 1730">
                        <a:extLst>
                          <a:ext uri="{FF2B5EF4-FFF2-40B4-BE49-F238E27FC236}">
                            <a16:creationId xmlns:a16="http://schemas.microsoft.com/office/drawing/2014/main" id="{33A83A6A-80F7-499A-882C-4C163ADF571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727" name="グループ化 1726">
                      <a:extLst>
                        <a:ext uri="{FF2B5EF4-FFF2-40B4-BE49-F238E27FC236}">
                          <a16:creationId xmlns:a16="http://schemas.microsoft.com/office/drawing/2014/main" id="{74BFB114-DF71-4649-BAC1-F73AFAC682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28" name="フリーフォーム: 図形 1727">
                        <a:extLst>
                          <a:ext uri="{FF2B5EF4-FFF2-40B4-BE49-F238E27FC236}">
                            <a16:creationId xmlns:a16="http://schemas.microsoft.com/office/drawing/2014/main" id="{C0EC347D-B571-410C-893A-3473F9BD8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29" name="フリーフォーム: 図形 1728">
                        <a:extLst>
                          <a:ext uri="{FF2B5EF4-FFF2-40B4-BE49-F238E27FC236}">
                            <a16:creationId xmlns:a16="http://schemas.microsoft.com/office/drawing/2014/main" id="{06FE5827-03FC-4B6A-AEFF-9B0D87B4D40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708" name="グループ化 1707">
                    <a:extLst>
                      <a:ext uri="{FF2B5EF4-FFF2-40B4-BE49-F238E27FC236}">
                        <a16:creationId xmlns:a16="http://schemas.microsoft.com/office/drawing/2014/main" id="{4AA45953-27CF-4936-86B2-53C84B384691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721" name="フリーフォーム: 図形 1720">
                      <a:extLst>
                        <a:ext uri="{FF2B5EF4-FFF2-40B4-BE49-F238E27FC236}">
                          <a16:creationId xmlns:a16="http://schemas.microsoft.com/office/drawing/2014/main" id="{828563F8-A51B-4B48-BFF6-F01DACAB2D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22" name="フリーフォーム: 図形 1721">
                      <a:extLst>
                        <a:ext uri="{FF2B5EF4-FFF2-40B4-BE49-F238E27FC236}">
                          <a16:creationId xmlns:a16="http://schemas.microsoft.com/office/drawing/2014/main" id="{F319D008-824C-414D-8DA6-C556F8E5E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23" name="フリーフォーム: 図形 1722">
                      <a:extLst>
                        <a:ext uri="{FF2B5EF4-FFF2-40B4-BE49-F238E27FC236}">
                          <a16:creationId xmlns:a16="http://schemas.microsoft.com/office/drawing/2014/main" id="{F12F4CF6-61C1-49F8-AE85-3E03CB2A9F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24" name="フリーフォーム: 図形 1723">
                      <a:extLst>
                        <a:ext uri="{FF2B5EF4-FFF2-40B4-BE49-F238E27FC236}">
                          <a16:creationId xmlns:a16="http://schemas.microsoft.com/office/drawing/2014/main" id="{6D376C9E-B71A-4F0B-9505-E81D580FBC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25" name="フリーフォーム: 図形 1724">
                      <a:extLst>
                        <a:ext uri="{FF2B5EF4-FFF2-40B4-BE49-F238E27FC236}">
                          <a16:creationId xmlns:a16="http://schemas.microsoft.com/office/drawing/2014/main" id="{73FC8D6C-7B05-4E4A-BBF3-5F8800583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09" name="グループ化 1708">
                    <a:extLst>
                      <a:ext uri="{FF2B5EF4-FFF2-40B4-BE49-F238E27FC236}">
                        <a16:creationId xmlns:a16="http://schemas.microsoft.com/office/drawing/2014/main" id="{E900DB45-AFDF-4EB5-8A33-69F909E9C06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716" name="フリーフォーム: 図形 1715">
                      <a:extLst>
                        <a:ext uri="{FF2B5EF4-FFF2-40B4-BE49-F238E27FC236}">
                          <a16:creationId xmlns:a16="http://schemas.microsoft.com/office/drawing/2014/main" id="{57DF3E50-548A-45A8-AD98-319C04B06A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17" name="フリーフォーム: 図形 1716">
                      <a:extLst>
                        <a:ext uri="{FF2B5EF4-FFF2-40B4-BE49-F238E27FC236}">
                          <a16:creationId xmlns:a16="http://schemas.microsoft.com/office/drawing/2014/main" id="{D921A48F-06B5-4B15-A5F7-9B2E06CB3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18" name="フリーフォーム: 図形 1717">
                      <a:extLst>
                        <a:ext uri="{FF2B5EF4-FFF2-40B4-BE49-F238E27FC236}">
                          <a16:creationId xmlns:a16="http://schemas.microsoft.com/office/drawing/2014/main" id="{630781FC-409D-4625-BECB-0270E8F16A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19" name="フリーフォーム: 図形 1718">
                      <a:extLst>
                        <a:ext uri="{FF2B5EF4-FFF2-40B4-BE49-F238E27FC236}">
                          <a16:creationId xmlns:a16="http://schemas.microsoft.com/office/drawing/2014/main" id="{EB544DA5-44CD-4AF7-9009-094ADC78D9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20" name="フリーフォーム: 図形 1719">
                      <a:extLst>
                        <a:ext uri="{FF2B5EF4-FFF2-40B4-BE49-F238E27FC236}">
                          <a16:creationId xmlns:a16="http://schemas.microsoft.com/office/drawing/2014/main" id="{CFF388E9-8C90-4780-81DA-A9D8BFE53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10" name="グループ化 1709">
                    <a:extLst>
                      <a:ext uri="{FF2B5EF4-FFF2-40B4-BE49-F238E27FC236}">
                        <a16:creationId xmlns:a16="http://schemas.microsoft.com/office/drawing/2014/main" id="{2E526831-6899-41C4-AB57-83A741146736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714" name="フリーフォーム: 図形 1713">
                      <a:extLst>
                        <a:ext uri="{FF2B5EF4-FFF2-40B4-BE49-F238E27FC236}">
                          <a16:creationId xmlns:a16="http://schemas.microsoft.com/office/drawing/2014/main" id="{8FE98728-B9E1-4002-8695-97D0E31FA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15" name="フリーフォーム: 図形 1714">
                      <a:extLst>
                        <a:ext uri="{FF2B5EF4-FFF2-40B4-BE49-F238E27FC236}">
                          <a16:creationId xmlns:a16="http://schemas.microsoft.com/office/drawing/2014/main" id="{3BF199B8-5587-49FB-8288-E49993B6C0B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711" name="グループ化 1710">
                    <a:extLst>
                      <a:ext uri="{FF2B5EF4-FFF2-40B4-BE49-F238E27FC236}">
                        <a16:creationId xmlns:a16="http://schemas.microsoft.com/office/drawing/2014/main" id="{A637541D-8B63-40D7-AE66-5F010FA76C46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712" name="フリーフォーム: 図形 1711">
                      <a:extLst>
                        <a:ext uri="{FF2B5EF4-FFF2-40B4-BE49-F238E27FC236}">
                          <a16:creationId xmlns:a16="http://schemas.microsoft.com/office/drawing/2014/main" id="{5B8D8F8D-0F18-46CE-99E0-9CF4248F73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13" name="フリーフォーム: 図形 1712">
                      <a:extLst>
                        <a:ext uri="{FF2B5EF4-FFF2-40B4-BE49-F238E27FC236}">
                          <a16:creationId xmlns:a16="http://schemas.microsoft.com/office/drawing/2014/main" id="{1F04D609-D0B2-4D08-95C7-F4FBEC3F45D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637" name="グループ化 1636">
                <a:extLst>
                  <a:ext uri="{FF2B5EF4-FFF2-40B4-BE49-F238E27FC236}">
                    <a16:creationId xmlns:a16="http://schemas.microsoft.com/office/drawing/2014/main" id="{A4292008-A0A4-49A7-BE56-EB28479D75A8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638" name="グループ化 1637">
                  <a:extLst>
                    <a:ext uri="{FF2B5EF4-FFF2-40B4-BE49-F238E27FC236}">
                      <a16:creationId xmlns:a16="http://schemas.microsoft.com/office/drawing/2014/main" id="{3D48E52F-AB98-413F-BF18-18B0D3A20252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672" name="グループ化 1671">
                    <a:extLst>
                      <a:ext uri="{FF2B5EF4-FFF2-40B4-BE49-F238E27FC236}">
                        <a16:creationId xmlns:a16="http://schemas.microsoft.com/office/drawing/2014/main" id="{44511612-7458-45C1-BF83-FA4F7A668F18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698" name="グループ化 1697">
                      <a:extLst>
                        <a:ext uri="{FF2B5EF4-FFF2-40B4-BE49-F238E27FC236}">
                          <a16:creationId xmlns:a16="http://schemas.microsoft.com/office/drawing/2014/main" id="{29246E9D-DE5A-42F6-A4D6-AE0DE8E8F0A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02" name="フリーフォーム: 図形 1701">
                        <a:extLst>
                          <a:ext uri="{FF2B5EF4-FFF2-40B4-BE49-F238E27FC236}">
                            <a16:creationId xmlns:a16="http://schemas.microsoft.com/office/drawing/2014/main" id="{DE871013-743C-431E-B246-8D3D7741D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03" name="フリーフォーム: 図形 1702">
                        <a:extLst>
                          <a:ext uri="{FF2B5EF4-FFF2-40B4-BE49-F238E27FC236}">
                            <a16:creationId xmlns:a16="http://schemas.microsoft.com/office/drawing/2014/main" id="{E930355E-EF26-4A81-8A1F-5D61A07C989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699" name="グループ化 1698">
                      <a:extLst>
                        <a:ext uri="{FF2B5EF4-FFF2-40B4-BE49-F238E27FC236}">
                          <a16:creationId xmlns:a16="http://schemas.microsoft.com/office/drawing/2014/main" id="{BDE735E8-DD27-4996-9B42-D133AB08AE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00" name="フリーフォーム: 図形 1699">
                        <a:extLst>
                          <a:ext uri="{FF2B5EF4-FFF2-40B4-BE49-F238E27FC236}">
                            <a16:creationId xmlns:a16="http://schemas.microsoft.com/office/drawing/2014/main" id="{4D79E324-8CF2-4A62-BC74-19437242A5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01" name="フリーフォーム: 図形 1700">
                        <a:extLst>
                          <a:ext uri="{FF2B5EF4-FFF2-40B4-BE49-F238E27FC236}">
                            <a16:creationId xmlns:a16="http://schemas.microsoft.com/office/drawing/2014/main" id="{313B825D-6CF2-41AC-AEBB-267B1688B0E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673" name="グループ化 1672">
                    <a:extLst>
                      <a:ext uri="{FF2B5EF4-FFF2-40B4-BE49-F238E27FC236}">
                        <a16:creationId xmlns:a16="http://schemas.microsoft.com/office/drawing/2014/main" id="{83CE7EBD-FC21-48D5-AC45-B82A40F8480C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692" name="グループ化 1691">
                      <a:extLst>
                        <a:ext uri="{FF2B5EF4-FFF2-40B4-BE49-F238E27FC236}">
                          <a16:creationId xmlns:a16="http://schemas.microsoft.com/office/drawing/2014/main" id="{1DB7BB22-D921-45A2-8EAA-550E05C22A7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696" name="フリーフォーム: 図形 1695">
                        <a:extLst>
                          <a:ext uri="{FF2B5EF4-FFF2-40B4-BE49-F238E27FC236}">
                            <a16:creationId xmlns:a16="http://schemas.microsoft.com/office/drawing/2014/main" id="{EDB99220-0708-4A8D-89AA-901D43C305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97" name="フリーフォーム: 図形 1696">
                        <a:extLst>
                          <a:ext uri="{FF2B5EF4-FFF2-40B4-BE49-F238E27FC236}">
                            <a16:creationId xmlns:a16="http://schemas.microsoft.com/office/drawing/2014/main" id="{2EB8D739-C3E1-4BE8-8CCE-979DA270B76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693" name="グループ化 1692">
                      <a:extLst>
                        <a:ext uri="{FF2B5EF4-FFF2-40B4-BE49-F238E27FC236}">
                          <a16:creationId xmlns:a16="http://schemas.microsoft.com/office/drawing/2014/main" id="{B26BE51B-E9D3-4350-A03B-4D79B2BA11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694" name="フリーフォーム: 図形 1693">
                        <a:extLst>
                          <a:ext uri="{FF2B5EF4-FFF2-40B4-BE49-F238E27FC236}">
                            <a16:creationId xmlns:a16="http://schemas.microsoft.com/office/drawing/2014/main" id="{7A70C31F-8154-4906-BBC6-7BBC0B6DA6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95" name="フリーフォーム: 図形 1694">
                        <a:extLst>
                          <a:ext uri="{FF2B5EF4-FFF2-40B4-BE49-F238E27FC236}">
                            <a16:creationId xmlns:a16="http://schemas.microsoft.com/office/drawing/2014/main" id="{74BA2C18-E71E-4F50-B841-B01A463AF20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674" name="グループ化 1673">
                    <a:extLst>
                      <a:ext uri="{FF2B5EF4-FFF2-40B4-BE49-F238E27FC236}">
                        <a16:creationId xmlns:a16="http://schemas.microsoft.com/office/drawing/2014/main" id="{86F5DF8D-8D17-444B-B30F-14F892F0CE2B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687" name="フリーフォーム: 図形 1686">
                      <a:extLst>
                        <a:ext uri="{FF2B5EF4-FFF2-40B4-BE49-F238E27FC236}">
                          <a16:creationId xmlns:a16="http://schemas.microsoft.com/office/drawing/2014/main" id="{B181412E-6AC6-4471-A81F-D204C27CCD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88" name="フリーフォーム: 図形 1687">
                      <a:extLst>
                        <a:ext uri="{FF2B5EF4-FFF2-40B4-BE49-F238E27FC236}">
                          <a16:creationId xmlns:a16="http://schemas.microsoft.com/office/drawing/2014/main" id="{07BF18FE-B123-4877-BB87-D31D40D4C4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89" name="フリーフォーム: 図形 1688">
                      <a:extLst>
                        <a:ext uri="{FF2B5EF4-FFF2-40B4-BE49-F238E27FC236}">
                          <a16:creationId xmlns:a16="http://schemas.microsoft.com/office/drawing/2014/main" id="{43E061F6-7992-4DD1-8706-90D0229C7B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90" name="フリーフォーム: 図形 1689">
                      <a:extLst>
                        <a:ext uri="{FF2B5EF4-FFF2-40B4-BE49-F238E27FC236}">
                          <a16:creationId xmlns:a16="http://schemas.microsoft.com/office/drawing/2014/main" id="{4622B0CB-F86A-47BA-BEB2-A9D6ECAD2C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91" name="フリーフォーム: 図形 1690">
                      <a:extLst>
                        <a:ext uri="{FF2B5EF4-FFF2-40B4-BE49-F238E27FC236}">
                          <a16:creationId xmlns:a16="http://schemas.microsoft.com/office/drawing/2014/main" id="{06ABCEBA-749B-4397-91F5-CDAAE8839F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675" name="グループ化 1674">
                    <a:extLst>
                      <a:ext uri="{FF2B5EF4-FFF2-40B4-BE49-F238E27FC236}">
                        <a16:creationId xmlns:a16="http://schemas.microsoft.com/office/drawing/2014/main" id="{025CE9FF-83D0-4C17-AB28-E89E59E2E7B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682" name="フリーフォーム: 図形 1681">
                      <a:extLst>
                        <a:ext uri="{FF2B5EF4-FFF2-40B4-BE49-F238E27FC236}">
                          <a16:creationId xmlns:a16="http://schemas.microsoft.com/office/drawing/2014/main" id="{436F30BC-B635-4A19-B802-89A68AE392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83" name="フリーフォーム: 図形 1682">
                      <a:extLst>
                        <a:ext uri="{FF2B5EF4-FFF2-40B4-BE49-F238E27FC236}">
                          <a16:creationId xmlns:a16="http://schemas.microsoft.com/office/drawing/2014/main" id="{3CE2578B-D6F5-4FB0-86FB-69A0C0602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84" name="フリーフォーム: 図形 1683">
                      <a:extLst>
                        <a:ext uri="{FF2B5EF4-FFF2-40B4-BE49-F238E27FC236}">
                          <a16:creationId xmlns:a16="http://schemas.microsoft.com/office/drawing/2014/main" id="{828843D1-F8B7-4323-861F-44B89F7D56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85" name="フリーフォーム: 図形 1684">
                      <a:extLst>
                        <a:ext uri="{FF2B5EF4-FFF2-40B4-BE49-F238E27FC236}">
                          <a16:creationId xmlns:a16="http://schemas.microsoft.com/office/drawing/2014/main" id="{CE50E7FA-8C37-4B53-B939-FD70858774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86" name="フリーフォーム: 図形 1685">
                      <a:extLst>
                        <a:ext uri="{FF2B5EF4-FFF2-40B4-BE49-F238E27FC236}">
                          <a16:creationId xmlns:a16="http://schemas.microsoft.com/office/drawing/2014/main" id="{A8716C6A-6E8C-4DE7-94D5-CD31990F02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676" name="グループ化 1675">
                    <a:extLst>
                      <a:ext uri="{FF2B5EF4-FFF2-40B4-BE49-F238E27FC236}">
                        <a16:creationId xmlns:a16="http://schemas.microsoft.com/office/drawing/2014/main" id="{0AE35885-ECE2-4416-9C11-1DF5AB39990A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680" name="フリーフォーム: 図形 1679">
                      <a:extLst>
                        <a:ext uri="{FF2B5EF4-FFF2-40B4-BE49-F238E27FC236}">
                          <a16:creationId xmlns:a16="http://schemas.microsoft.com/office/drawing/2014/main" id="{E61B473B-5548-4C50-9A78-0BD68C31F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81" name="フリーフォーム: 図形 1680">
                      <a:extLst>
                        <a:ext uri="{FF2B5EF4-FFF2-40B4-BE49-F238E27FC236}">
                          <a16:creationId xmlns:a16="http://schemas.microsoft.com/office/drawing/2014/main" id="{8CD1D5B6-A485-4E8D-9D96-B3C21982EB0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677" name="グループ化 1676">
                    <a:extLst>
                      <a:ext uri="{FF2B5EF4-FFF2-40B4-BE49-F238E27FC236}">
                        <a16:creationId xmlns:a16="http://schemas.microsoft.com/office/drawing/2014/main" id="{39FD7CA3-46DB-4024-8332-85C2AB0511D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678" name="フリーフォーム: 図形 1677">
                      <a:extLst>
                        <a:ext uri="{FF2B5EF4-FFF2-40B4-BE49-F238E27FC236}">
                          <a16:creationId xmlns:a16="http://schemas.microsoft.com/office/drawing/2014/main" id="{46933573-3BC3-4781-9755-AA9C2E535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79" name="フリーフォーム: 図形 1678">
                      <a:extLst>
                        <a:ext uri="{FF2B5EF4-FFF2-40B4-BE49-F238E27FC236}">
                          <a16:creationId xmlns:a16="http://schemas.microsoft.com/office/drawing/2014/main" id="{7057CED5-72ED-43AC-8D06-3CBAFA96FF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639" name="グループ化 1638">
                  <a:extLst>
                    <a:ext uri="{FF2B5EF4-FFF2-40B4-BE49-F238E27FC236}">
                      <a16:creationId xmlns:a16="http://schemas.microsoft.com/office/drawing/2014/main" id="{0F2F9CBC-626B-4238-A60C-A836551D0F81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640" name="グループ化 1639">
                    <a:extLst>
                      <a:ext uri="{FF2B5EF4-FFF2-40B4-BE49-F238E27FC236}">
                        <a16:creationId xmlns:a16="http://schemas.microsoft.com/office/drawing/2014/main" id="{48A8E337-7BC9-4441-B5F2-B5B3D8BE9DCC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666" name="グループ化 1665">
                      <a:extLst>
                        <a:ext uri="{FF2B5EF4-FFF2-40B4-BE49-F238E27FC236}">
                          <a16:creationId xmlns:a16="http://schemas.microsoft.com/office/drawing/2014/main" id="{7C92F315-7FA5-4DCF-B2E0-AF066D0B174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670" name="フリーフォーム: 図形 1669">
                        <a:extLst>
                          <a:ext uri="{FF2B5EF4-FFF2-40B4-BE49-F238E27FC236}">
                            <a16:creationId xmlns:a16="http://schemas.microsoft.com/office/drawing/2014/main" id="{9D4E29D6-1D58-4943-B433-F17C71AE43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71" name="フリーフォーム: 図形 1670">
                        <a:extLst>
                          <a:ext uri="{FF2B5EF4-FFF2-40B4-BE49-F238E27FC236}">
                            <a16:creationId xmlns:a16="http://schemas.microsoft.com/office/drawing/2014/main" id="{5A7CD8B3-4B41-479B-83CD-0CF0B2C3728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667" name="グループ化 1666">
                      <a:extLst>
                        <a:ext uri="{FF2B5EF4-FFF2-40B4-BE49-F238E27FC236}">
                          <a16:creationId xmlns:a16="http://schemas.microsoft.com/office/drawing/2014/main" id="{49A683DD-6436-4063-A064-53BFF478E4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668" name="フリーフォーム: 図形 1667">
                        <a:extLst>
                          <a:ext uri="{FF2B5EF4-FFF2-40B4-BE49-F238E27FC236}">
                            <a16:creationId xmlns:a16="http://schemas.microsoft.com/office/drawing/2014/main" id="{0F3A30D5-A5F0-4E79-BD95-E061018B5C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69" name="フリーフォーム: 図形 1668">
                        <a:extLst>
                          <a:ext uri="{FF2B5EF4-FFF2-40B4-BE49-F238E27FC236}">
                            <a16:creationId xmlns:a16="http://schemas.microsoft.com/office/drawing/2014/main" id="{40380127-D884-45FD-9521-D0BFC00103A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641" name="グループ化 1640">
                    <a:extLst>
                      <a:ext uri="{FF2B5EF4-FFF2-40B4-BE49-F238E27FC236}">
                        <a16:creationId xmlns:a16="http://schemas.microsoft.com/office/drawing/2014/main" id="{D2471435-D366-49AF-B6EA-FE98EA5407EF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660" name="グループ化 1659">
                      <a:extLst>
                        <a:ext uri="{FF2B5EF4-FFF2-40B4-BE49-F238E27FC236}">
                          <a16:creationId xmlns:a16="http://schemas.microsoft.com/office/drawing/2014/main" id="{7E408C86-3C18-41B9-9E5F-F35D2E8B514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664" name="フリーフォーム: 図形 1663">
                        <a:extLst>
                          <a:ext uri="{FF2B5EF4-FFF2-40B4-BE49-F238E27FC236}">
                            <a16:creationId xmlns:a16="http://schemas.microsoft.com/office/drawing/2014/main" id="{C5AB0BFF-352F-4514-A036-E2CE6D4DA2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65" name="フリーフォーム: 図形 1664">
                        <a:extLst>
                          <a:ext uri="{FF2B5EF4-FFF2-40B4-BE49-F238E27FC236}">
                            <a16:creationId xmlns:a16="http://schemas.microsoft.com/office/drawing/2014/main" id="{1AA28AE1-0294-4147-8E0C-9C1EA745FE4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661" name="グループ化 1660">
                      <a:extLst>
                        <a:ext uri="{FF2B5EF4-FFF2-40B4-BE49-F238E27FC236}">
                          <a16:creationId xmlns:a16="http://schemas.microsoft.com/office/drawing/2014/main" id="{B60542BC-20F0-4BED-A6EC-07AC389033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662" name="フリーフォーム: 図形 1661">
                        <a:extLst>
                          <a:ext uri="{FF2B5EF4-FFF2-40B4-BE49-F238E27FC236}">
                            <a16:creationId xmlns:a16="http://schemas.microsoft.com/office/drawing/2014/main" id="{AAC53C9B-FC7E-4355-A0CD-434842659F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63" name="フリーフォーム: 図形 1662">
                        <a:extLst>
                          <a:ext uri="{FF2B5EF4-FFF2-40B4-BE49-F238E27FC236}">
                            <a16:creationId xmlns:a16="http://schemas.microsoft.com/office/drawing/2014/main" id="{CAC89792-4ACD-43D9-9EF1-3AF8B197D76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642" name="グループ化 1641">
                    <a:extLst>
                      <a:ext uri="{FF2B5EF4-FFF2-40B4-BE49-F238E27FC236}">
                        <a16:creationId xmlns:a16="http://schemas.microsoft.com/office/drawing/2014/main" id="{A1C75C36-DD74-4FD4-9BCA-ECDD54A458B0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655" name="フリーフォーム: 図形 1654">
                      <a:extLst>
                        <a:ext uri="{FF2B5EF4-FFF2-40B4-BE49-F238E27FC236}">
                          <a16:creationId xmlns:a16="http://schemas.microsoft.com/office/drawing/2014/main" id="{8EE83590-BE61-4F08-99CA-D3B128EB1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56" name="フリーフォーム: 図形 1655">
                      <a:extLst>
                        <a:ext uri="{FF2B5EF4-FFF2-40B4-BE49-F238E27FC236}">
                          <a16:creationId xmlns:a16="http://schemas.microsoft.com/office/drawing/2014/main" id="{12B6A038-1FDA-4C60-89B1-A9321E40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57" name="フリーフォーム: 図形 1656">
                      <a:extLst>
                        <a:ext uri="{FF2B5EF4-FFF2-40B4-BE49-F238E27FC236}">
                          <a16:creationId xmlns:a16="http://schemas.microsoft.com/office/drawing/2014/main" id="{8D90979E-D147-48EE-95C7-66D9F6A25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58" name="フリーフォーム: 図形 1657">
                      <a:extLst>
                        <a:ext uri="{FF2B5EF4-FFF2-40B4-BE49-F238E27FC236}">
                          <a16:creationId xmlns:a16="http://schemas.microsoft.com/office/drawing/2014/main" id="{0B77C0CD-0D85-46F5-A660-54E4FEDA7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59" name="フリーフォーム: 図形 1658">
                      <a:extLst>
                        <a:ext uri="{FF2B5EF4-FFF2-40B4-BE49-F238E27FC236}">
                          <a16:creationId xmlns:a16="http://schemas.microsoft.com/office/drawing/2014/main" id="{1EE7F148-F2E2-4F45-9C09-95DBCE8822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643" name="グループ化 1642">
                    <a:extLst>
                      <a:ext uri="{FF2B5EF4-FFF2-40B4-BE49-F238E27FC236}">
                        <a16:creationId xmlns:a16="http://schemas.microsoft.com/office/drawing/2014/main" id="{23789D84-3100-431A-BFB9-737C38B68C22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650" name="フリーフォーム: 図形 1649">
                      <a:extLst>
                        <a:ext uri="{FF2B5EF4-FFF2-40B4-BE49-F238E27FC236}">
                          <a16:creationId xmlns:a16="http://schemas.microsoft.com/office/drawing/2014/main" id="{D326B2B4-79D8-4781-996A-5DC61493A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51" name="フリーフォーム: 図形 1650">
                      <a:extLst>
                        <a:ext uri="{FF2B5EF4-FFF2-40B4-BE49-F238E27FC236}">
                          <a16:creationId xmlns:a16="http://schemas.microsoft.com/office/drawing/2014/main" id="{9E329EE4-3771-48E3-9B86-C83C3F075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52" name="フリーフォーム: 図形 1651">
                      <a:extLst>
                        <a:ext uri="{FF2B5EF4-FFF2-40B4-BE49-F238E27FC236}">
                          <a16:creationId xmlns:a16="http://schemas.microsoft.com/office/drawing/2014/main" id="{704680FF-573A-4EE4-935F-FC3E5FA47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53" name="フリーフォーム: 図形 1652">
                      <a:extLst>
                        <a:ext uri="{FF2B5EF4-FFF2-40B4-BE49-F238E27FC236}">
                          <a16:creationId xmlns:a16="http://schemas.microsoft.com/office/drawing/2014/main" id="{43AF9B5B-E2F4-43E2-8D6B-384E61758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54" name="フリーフォーム: 図形 1653">
                      <a:extLst>
                        <a:ext uri="{FF2B5EF4-FFF2-40B4-BE49-F238E27FC236}">
                          <a16:creationId xmlns:a16="http://schemas.microsoft.com/office/drawing/2014/main" id="{1DDDA508-C73C-428F-9E9D-2FFCF89D08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644" name="グループ化 1643">
                    <a:extLst>
                      <a:ext uri="{FF2B5EF4-FFF2-40B4-BE49-F238E27FC236}">
                        <a16:creationId xmlns:a16="http://schemas.microsoft.com/office/drawing/2014/main" id="{7EE1E32D-05D8-4031-A814-C14DC6222000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648" name="フリーフォーム: 図形 1647">
                      <a:extLst>
                        <a:ext uri="{FF2B5EF4-FFF2-40B4-BE49-F238E27FC236}">
                          <a16:creationId xmlns:a16="http://schemas.microsoft.com/office/drawing/2014/main" id="{E0761B1F-108B-4811-857F-427662FA9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49" name="フリーフォーム: 図形 1648">
                      <a:extLst>
                        <a:ext uri="{FF2B5EF4-FFF2-40B4-BE49-F238E27FC236}">
                          <a16:creationId xmlns:a16="http://schemas.microsoft.com/office/drawing/2014/main" id="{16B02DDA-6787-4EFE-8405-3706166D649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645" name="グループ化 1644">
                    <a:extLst>
                      <a:ext uri="{FF2B5EF4-FFF2-40B4-BE49-F238E27FC236}">
                        <a16:creationId xmlns:a16="http://schemas.microsoft.com/office/drawing/2014/main" id="{0AE74654-C3A4-4A94-8060-695A97A98B3E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646" name="フリーフォーム: 図形 1645">
                      <a:extLst>
                        <a:ext uri="{FF2B5EF4-FFF2-40B4-BE49-F238E27FC236}">
                          <a16:creationId xmlns:a16="http://schemas.microsoft.com/office/drawing/2014/main" id="{E313231C-0D18-4A45-8A3A-C06C19F2C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47" name="フリーフォーム: 図形 1646">
                      <a:extLst>
                        <a:ext uri="{FF2B5EF4-FFF2-40B4-BE49-F238E27FC236}">
                          <a16:creationId xmlns:a16="http://schemas.microsoft.com/office/drawing/2014/main" id="{219B5251-FCBD-4A19-8F02-4DF2322EE0B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1905" name="sukeban">
            <a:extLst>
              <a:ext uri="{FF2B5EF4-FFF2-40B4-BE49-F238E27FC236}">
                <a16:creationId xmlns:a16="http://schemas.microsoft.com/office/drawing/2014/main" id="{41B599D6-D529-4802-88A6-8D90FA832E8C}"/>
              </a:ext>
            </a:extLst>
          </p:cNvPr>
          <p:cNvGrpSpPr/>
          <p:nvPr/>
        </p:nvGrpSpPr>
        <p:grpSpPr>
          <a:xfrm>
            <a:off x="-39368" y="156354"/>
            <a:ext cx="5515608" cy="1535942"/>
            <a:chOff x="3047662" y="2506546"/>
            <a:chExt cx="6115394" cy="1702966"/>
          </a:xfrm>
        </p:grpSpPr>
        <p:sp>
          <p:nvSpPr>
            <p:cNvPr id="1906" name="フリーフォーム: 図形 1905">
              <a:extLst>
                <a:ext uri="{FF2B5EF4-FFF2-40B4-BE49-F238E27FC236}">
                  <a16:creationId xmlns:a16="http://schemas.microsoft.com/office/drawing/2014/main" id="{89C266BB-5D03-4156-8791-820A26CDD260}"/>
                </a:ext>
              </a:extLst>
            </p:cNvPr>
            <p:cNvSpPr/>
            <p:nvPr/>
          </p:nvSpPr>
          <p:spPr>
            <a:xfrm>
              <a:off x="3047662" y="2748280"/>
              <a:ext cx="1565061" cy="1287812"/>
            </a:xfrm>
            <a:custGeom>
              <a:avLst/>
              <a:gdLst>
                <a:gd name="connsiteX0" fmla="*/ 289898 w 1565061"/>
                <a:gd name="connsiteY0" fmla="*/ 0 h 1287812"/>
                <a:gd name="connsiteX1" fmla="*/ 406738 w 1565061"/>
                <a:gd name="connsiteY1" fmla="*/ 66040 h 1287812"/>
                <a:gd name="connsiteX2" fmla="*/ 427058 w 1565061"/>
                <a:gd name="connsiteY2" fmla="*/ 132080 h 1287812"/>
                <a:gd name="connsiteX3" fmla="*/ 406738 w 1565061"/>
                <a:gd name="connsiteY3" fmla="*/ 167640 h 1287812"/>
                <a:gd name="connsiteX4" fmla="*/ 665818 w 1565061"/>
                <a:gd name="connsiteY4" fmla="*/ 177800 h 1287812"/>
                <a:gd name="connsiteX5" fmla="*/ 869018 w 1565061"/>
                <a:gd name="connsiteY5" fmla="*/ 198120 h 1287812"/>
                <a:gd name="connsiteX6" fmla="*/ 772498 w 1565061"/>
                <a:gd name="connsiteY6" fmla="*/ 386080 h 1287812"/>
                <a:gd name="connsiteX7" fmla="*/ 630258 w 1565061"/>
                <a:gd name="connsiteY7" fmla="*/ 670560 h 1287812"/>
                <a:gd name="connsiteX8" fmla="*/ 345778 w 1565061"/>
                <a:gd name="connsiteY8" fmla="*/ 944880 h 1287812"/>
                <a:gd name="connsiteX9" fmla="*/ 127338 w 1565061"/>
                <a:gd name="connsiteY9" fmla="*/ 1188720 h 1287812"/>
                <a:gd name="connsiteX10" fmla="*/ 338 w 1565061"/>
                <a:gd name="connsiteY10" fmla="*/ 1285240 h 1287812"/>
                <a:gd name="connsiteX11" fmla="*/ 91778 w 1565061"/>
                <a:gd name="connsiteY11" fmla="*/ 1249680 h 1287812"/>
                <a:gd name="connsiteX12" fmla="*/ 142578 w 1565061"/>
                <a:gd name="connsiteY12" fmla="*/ 1249680 h 1287812"/>
                <a:gd name="connsiteX13" fmla="*/ 244178 w 1565061"/>
                <a:gd name="connsiteY13" fmla="*/ 1224280 h 1287812"/>
                <a:gd name="connsiteX14" fmla="*/ 300058 w 1565061"/>
                <a:gd name="connsiteY14" fmla="*/ 1285240 h 1287812"/>
                <a:gd name="connsiteX15" fmla="*/ 518498 w 1565061"/>
                <a:gd name="connsiteY15" fmla="*/ 1122680 h 1287812"/>
                <a:gd name="connsiteX16" fmla="*/ 858858 w 1565061"/>
                <a:gd name="connsiteY16" fmla="*/ 807720 h 1287812"/>
                <a:gd name="connsiteX17" fmla="*/ 1270338 w 1565061"/>
                <a:gd name="connsiteY17" fmla="*/ 960120 h 1287812"/>
                <a:gd name="connsiteX18" fmla="*/ 1524338 w 1565061"/>
                <a:gd name="connsiteY18" fmla="*/ 1061720 h 1287812"/>
                <a:gd name="connsiteX19" fmla="*/ 1564978 w 1565061"/>
                <a:gd name="connsiteY19" fmla="*/ 1082040 h 1287812"/>
                <a:gd name="connsiteX20" fmla="*/ 1534498 w 1565061"/>
                <a:gd name="connsiteY20" fmla="*/ 1056640 h 1287812"/>
                <a:gd name="connsiteX21" fmla="*/ 1519258 w 1565061"/>
                <a:gd name="connsiteY21" fmla="*/ 934720 h 1287812"/>
                <a:gd name="connsiteX22" fmla="*/ 1539578 w 1565061"/>
                <a:gd name="connsiteY22" fmla="*/ 868680 h 1287812"/>
                <a:gd name="connsiteX23" fmla="*/ 1148418 w 1565061"/>
                <a:gd name="connsiteY23" fmla="*/ 640080 h 1287812"/>
                <a:gd name="connsiteX24" fmla="*/ 990938 w 1565061"/>
                <a:gd name="connsiteY24" fmla="*/ 568960 h 1287812"/>
                <a:gd name="connsiteX25" fmla="*/ 1112858 w 1565061"/>
                <a:gd name="connsiteY25" fmla="*/ 299720 h 1287812"/>
                <a:gd name="connsiteX26" fmla="*/ 1199218 w 1565061"/>
                <a:gd name="connsiteY26" fmla="*/ 50800 h 1287812"/>
                <a:gd name="connsiteX27" fmla="*/ 1112858 w 1565061"/>
                <a:gd name="connsiteY27" fmla="*/ 60960 h 1287812"/>
                <a:gd name="connsiteX28" fmla="*/ 1310978 w 1565061"/>
                <a:gd name="connsiteY28" fmla="*/ 5080 h 1287812"/>
                <a:gd name="connsiteX29" fmla="*/ 1016338 w 1565061"/>
                <a:gd name="connsiteY29" fmla="*/ 5080 h 1287812"/>
                <a:gd name="connsiteX30" fmla="*/ 289898 w 1565061"/>
                <a:gd name="connsiteY30" fmla="*/ 0 h 12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65061" h="1287812">
                  <a:moveTo>
                    <a:pt x="289898" y="0"/>
                  </a:moveTo>
                  <a:cubicBezTo>
                    <a:pt x="336888" y="22013"/>
                    <a:pt x="383878" y="44027"/>
                    <a:pt x="406738" y="66040"/>
                  </a:cubicBezTo>
                  <a:cubicBezTo>
                    <a:pt x="429598" y="88053"/>
                    <a:pt x="427058" y="115147"/>
                    <a:pt x="427058" y="132080"/>
                  </a:cubicBezTo>
                  <a:cubicBezTo>
                    <a:pt x="427058" y="149013"/>
                    <a:pt x="366945" y="160020"/>
                    <a:pt x="406738" y="167640"/>
                  </a:cubicBezTo>
                  <a:cubicBezTo>
                    <a:pt x="446531" y="175260"/>
                    <a:pt x="588771" y="172720"/>
                    <a:pt x="665818" y="177800"/>
                  </a:cubicBezTo>
                  <a:cubicBezTo>
                    <a:pt x="742865" y="182880"/>
                    <a:pt x="851238" y="163407"/>
                    <a:pt x="869018" y="198120"/>
                  </a:cubicBezTo>
                  <a:cubicBezTo>
                    <a:pt x="886798" y="232833"/>
                    <a:pt x="812291" y="307340"/>
                    <a:pt x="772498" y="386080"/>
                  </a:cubicBezTo>
                  <a:cubicBezTo>
                    <a:pt x="732705" y="464820"/>
                    <a:pt x="701378" y="577427"/>
                    <a:pt x="630258" y="670560"/>
                  </a:cubicBezTo>
                  <a:cubicBezTo>
                    <a:pt x="559138" y="763693"/>
                    <a:pt x="429598" y="858520"/>
                    <a:pt x="345778" y="944880"/>
                  </a:cubicBezTo>
                  <a:cubicBezTo>
                    <a:pt x="261958" y="1031240"/>
                    <a:pt x="184911" y="1131993"/>
                    <a:pt x="127338" y="1188720"/>
                  </a:cubicBezTo>
                  <a:cubicBezTo>
                    <a:pt x="69765" y="1245447"/>
                    <a:pt x="6265" y="1275080"/>
                    <a:pt x="338" y="1285240"/>
                  </a:cubicBezTo>
                  <a:cubicBezTo>
                    <a:pt x="-5589" y="1295400"/>
                    <a:pt x="68071" y="1255607"/>
                    <a:pt x="91778" y="1249680"/>
                  </a:cubicBezTo>
                  <a:cubicBezTo>
                    <a:pt x="115485" y="1243753"/>
                    <a:pt x="117178" y="1253913"/>
                    <a:pt x="142578" y="1249680"/>
                  </a:cubicBezTo>
                  <a:cubicBezTo>
                    <a:pt x="167978" y="1245447"/>
                    <a:pt x="217931" y="1218353"/>
                    <a:pt x="244178" y="1224280"/>
                  </a:cubicBezTo>
                  <a:cubicBezTo>
                    <a:pt x="270425" y="1230207"/>
                    <a:pt x="254338" y="1302173"/>
                    <a:pt x="300058" y="1285240"/>
                  </a:cubicBezTo>
                  <a:cubicBezTo>
                    <a:pt x="345778" y="1268307"/>
                    <a:pt x="425365" y="1202267"/>
                    <a:pt x="518498" y="1122680"/>
                  </a:cubicBezTo>
                  <a:cubicBezTo>
                    <a:pt x="611631" y="1043093"/>
                    <a:pt x="733551" y="834813"/>
                    <a:pt x="858858" y="807720"/>
                  </a:cubicBezTo>
                  <a:cubicBezTo>
                    <a:pt x="984165" y="780627"/>
                    <a:pt x="1159425" y="917787"/>
                    <a:pt x="1270338" y="960120"/>
                  </a:cubicBezTo>
                  <a:cubicBezTo>
                    <a:pt x="1381251" y="1002453"/>
                    <a:pt x="1475231" y="1041400"/>
                    <a:pt x="1524338" y="1061720"/>
                  </a:cubicBezTo>
                  <a:cubicBezTo>
                    <a:pt x="1573445" y="1082040"/>
                    <a:pt x="1563285" y="1082887"/>
                    <a:pt x="1564978" y="1082040"/>
                  </a:cubicBezTo>
                  <a:cubicBezTo>
                    <a:pt x="1566671" y="1081193"/>
                    <a:pt x="1542118" y="1081193"/>
                    <a:pt x="1534498" y="1056640"/>
                  </a:cubicBezTo>
                  <a:cubicBezTo>
                    <a:pt x="1526878" y="1032087"/>
                    <a:pt x="1518411" y="966047"/>
                    <a:pt x="1519258" y="934720"/>
                  </a:cubicBezTo>
                  <a:cubicBezTo>
                    <a:pt x="1520105" y="903393"/>
                    <a:pt x="1601385" y="917787"/>
                    <a:pt x="1539578" y="868680"/>
                  </a:cubicBezTo>
                  <a:cubicBezTo>
                    <a:pt x="1477771" y="819573"/>
                    <a:pt x="1239858" y="690033"/>
                    <a:pt x="1148418" y="640080"/>
                  </a:cubicBezTo>
                  <a:cubicBezTo>
                    <a:pt x="1056978" y="590127"/>
                    <a:pt x="996865" y="625687"/>
                    <a:pt x="990938" y="568960"/>
                  </a:cubicBezTo>
                  <a:cubicBezTo>
                    <a:pt x="985011" y="512233"/>
                    <a:pt x="1078145" y="386080"/>
                    <a:pt x="1112858" y="299720"/>
                  </a:cubicBezTo>
                  <a:cubicBezTo>
                    <a:pt x="1147571" y="213360"/>
                    <a:pt x="1199218" y="90593"/>
                    <a:pt x="1199218" y="50800"/>
                  </a:cubicBezTo>
                  <a:cubicBezTo>
                    <a:pt x="1199218" y="11007"/>
                    <a:pt x="1094231" y="68580"/>
                    <a:pt x="1112858" y="60960"/>
                  </a:cubicBezTo>
                  <a:cubicBezTo>
                    <a:pt x="1131485" y="53340"/>
                    <a:pt x="1327065" y="14393"/>
                    <a:pt x="1310978" y="5080"/>
                  </a:cubicBezTo>
                  <a:cubicBezTo>
                    <a:pt x="1294891" y="-4233"/>
                    <a:pt x="1016338" y="5080"/>
                    <a:pt x="1016338" y="5080"/>
                  </a:cubicBezTo>
                  <a:lnTo>
                    <a:pt x="2898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7" name="フリーフォーム: 図形 1906">
              <a:extLst>
                <a:ext uri="{FF2B5EF4-FFF2-40B4-BE49-F238E27FC236}">
                  <a16:creationId xmlns:a16="http://schemas.microsoft.com/office/drawing/2014/main" id="{396A32DE-76BB-460A-8380-D075D0D6B93B}"/>
                </a:ext>
              </a:extLst>
            </p:cNvPr>
            <p:cNvSpPr/>
            <p:nvPr/>
          </p:nvSpPr>
          <p:spPr>
            <a:xfrm>
              <a:off x="4222046" y="2577899"/>
              <a:ext cx="689732" cy="836634"/>
            </a:xfrm>
            <a:custGeom>
              <a:avLst/>
              <a:gdLst>
                <a:gd name="connsiteX0" fmla="*/ 348367 w 689732"/>
                <a:gd name="connsiteY0" fmla="*/ 201 h 836634"/>
                <a:gd name="connsiteX1" fmla="*/ 348367 w 689732"/>
                <a:gd name="connsiteY1" fmla="*/ 52589 h 836634"/>
                <a:gd name="connsiteX2" fmla="*/ 346779 w 689732"/>
                <a:gd name="connsiteY2" fmla="*/ 73226 h 836634"/>
                <a:gd name="connsiteX3" fmla="*/ 338842 w 689732"/>
                <a:gd name="connsiteY3" fmla="*/ 77989 h 836634"/>
                <a:gd name="connsiteX4" fmla="*/ 343604 w 689732"/>
                <a:gd name="connsiteY4" fmla="*/ 260551 h 836634"/>
                <a:gd name="connsiteX5" fmla="*/ 319792 w 689732"/>
                <a:gd name="connsiteY5" fmla="*/ 365326 h 836634"/>
                <a:gd name="connsiteX6" fmla="*/ 256292 w 689732"/>
                <a:gd name="connsiteY6" fmla="*/ 470101 h 836634"/>
                <a:gd name="connsiteX7" fmla="*/ 92779 w 689732"/>
                <a:gd name="connsiteY7" fmla="*/ 705051 h 836634"/>
                <a:gd name="connsiteX8" fmla="*/ 704 w 689732"/>
                <a:gd name="connsiteY8" fmla="*/ 833639 h 836634"/>
                <a:gd name="connsiteX9" fmla="*/ 59442 w 689732"/>
                <a:gd name="connsiteY9" fmla="*/ 793951 h 836634"/>
                <a:gd name="connsiteX10" fmla="*/ 218192 w 689732"/>
                <a:gd name="connsiteY10" fmla="*/ 773314 h 836634"/>
                <a:gd name="connsiteX11" fmla="*/ 291217 w 689732"/>
                <a:gd name="connsiteY11" fmla="*/ 771726 h 836634"/>
                <a:gd name="connsiteX12" fmla="*/ 315029 w 689732"/>
                <a:gd name="connsiteY12" fmla="*/ 801889 h 836634"/>
                <a:gd name="connsiteX13" fmla="*/ 365829 w 689732"/>
                <a:gd name="connsiteY13" fmla="*/ 749501 h 836634"/>
                <a:gd name="connsiteX14" fmla="*/ 448379 w 689732"/>
                <a:gd name="connsiteY14" fmla="*/ 568526 h 836634"/>
                <a:gd name="connsiteX15" fmla="*/ 461079 w 689732"/>
                <a:gd name="connsiteY15" fmla="*/ 543126 h 836634"/>
                <a:gd name="connsiteX16" fmla="*/ 672217 w 689732"/>
                <a:gd name="connsiteY16" fmla="*/ 527251 h 836634"/>
                <a:gd name="connsiteX17" fmla="*/ 667454 w 689732"/>
                <a:gd name="connsiteY17" fmla="*/ 328814 h 836634"/>
                <a:gd name="connsiteX18" fmla="*/ 583317 w 689732"/>
                <a:gd name="connsiteY18" fmla="*/ 330401 h 836634"/>
                <a:gd name="connsiteX19" fmla="*/ 557917 w 689732"/>
                <a:gd name="connsiteY19" fmla="*/ 278014 h 836634"/>
                <a:gd name="connsiteX20" fmla="*/ 546804 w 689732"/>
                <a:gd name="connsiteY20" fmla="*/ 136726 h 836634"/>
                <a:gd name="connsiteX21" fmla="*/ 554742 w 689732"/>
                <a:gd name="connsiteY21" fmla="*/ 65289 h 836634"/>
                <a:gd name="connsiteX22" fmla="*/ 551567 w 689732"/>
                <a:gd name="connsiteY22" fmla="*/ 52589 h 836634"/>
                <a:gd name="connsiteX23" fmla="*/ 529342 w 689732"/>
                <a:gd name="connsiteY23" fmla="*/ 70051 h 836634"/>
                <a:gd name="connsiteX24" fmla="*/ 459492 w 689732"/>
                <a:gd name="connsiteY24" fmla="*/ 63701 h 836634"/>
                <a:gd name="connsiteX25" fmla="*/ 386467 w 689732"/>
                <a:gd name="connsiteY25" fmla="*/ 35126 h 836634"/>
                <a:gd name="connsiteX26" fmla="*/ 348367 w 689732"/>
                <a:gd name="connsiteY26" fmla="*/ 201 h 83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9732" h="836634">
                  <a:moveTo>
                    <a:pt x="348367" y="201"/>
                  </a:moveTo>
                  <a:cubicBezTo>
                    <a:pt x="342017" y="3111"/>
                    <a:pt x="348632" y="40418"/>
                    <a:pt x="348367" y="52589"/>
                  </a:cubicBezTo>
                  <a:cubicBezTo>
                    <a:pt x="348102" y="64760"/>
                    <a:pt x="348366" y="68993"/>
                    <a:pt x="346779" y="73226"/>
                  </a:cubicBezTo>
                  <a:cubicBezTo>
                    <a:pt x="345192" y="77459"/>
                    <a:pt x="339371" y="46768"/>
                    <a:pt x="338842" y="77989"/>
                  </a:cubicBezTo>
                  <a:cubicBezTo>
                    <a:pt x="338313" y="109210"/>
                    <a:pt x="346779" y="212662"/>
                    <a:pt x="343604" y="260551"/>
                  </a:cubicBezTo>
                  <a:cubicBezTo>
                    <a:pt x="340429" y="308440"/>
                    <a:pt x="334344" y="330401"/>
                    <a:pt x="319792" y="365326"/>
                  </a:cubicBezTo>
                  <a:cubicBezTo>
                    <a:pt x="305240" y="400251"/>
                    <a:pt x="294127" y="413480"/>
                    <a:pt x="256292" y="470101"/>
                  </a:cubicBezTo>
                  <a:cubicBezTo>
                    <a:pt x="218456" y="526722"/>
                    <a:pt x="135377" y="644461"/>
                    <a:pt x="92779" y="705051"/>
                  </a:cubicBezTo>
                  <a:cubicBezTo>
                    <a:pt x="50181" y="765641"/>
                    <a:pt x="6260" y="818822"/>
                    <a:pt x="704" y="833639"/>
                  </a:cubicBezTo>
                  <a:cubicBezTo>
                    <a:pt x="-4852" y="848456"/>
                    <a:pt x="23194" y="804005"/>
                    <a:pt x="59442" y="793951"/>
                  </a:cubicBezTo>
                  <a:cubicBezTo>
                    <a:pt x="95690" y="783897"/>
                    <a:pt x="179563" y="777018"/>
                    <a:pt x="218192" y="773314"/>
                  </a:cubicBezTo>
                  <a:cubicBezTo>
                    <a:pt x="256821" y="769610"/>
                    <a:pt x="275077" y="766964"/>
                    <a:pt x="291217" y="771726"/>
                  </a:cubicBezTo>
                  <a:cubicBezTo>
                    <a:pt x="307356" y="776489"/>
                    <a:pt x="302594" y="805593"/>
                    <a:pt x="315029" y="801889"/>
                  </a:cubicBezTo>
                  <a:cubicBezTo>
                    <a:pt x="327464" y="798185"/>
                    <a:pt x="343604" y="788395"/>
                    <a:pt x="365829" y="749501"/>
                  </a:cubicBezTo>
                  <a:cubicBezTo>
                    <a:pt x="388054" y="710607"/>
                    <a:pt x="432504" y="602922"/>
                    <a:pt x="448379" y="568526"/>
                  </a:cubicBezTo>
                  <a:cubicBezTo>
                    <a:pt x="464254" y="534130"/>
                    <a:pt x="423773" y="550005"/>
                    <a:pt x="461079" y="543126"/>
                  </a:cubicBezTo>
                  <a:cubicBezTo>
                    <a:pt x="498385" y="536247"/>
                    <a:pt x="637821" y="562970"/>
                    <a:pt x="672217" y="527251"/>
                  </a:cubicBezTo>
                  <a:cubicBezTo>
                    <a:pt x="706613" y="491532"/>
                    <a:pt x="682271" y="361622"/>
                    <a:pt x="667454" y="328814"/>
                  </a:cubicBezTo>
                  <a:cubicBezTo>
                    <a:pt x="652637" y="296006"/>
                    <a:pt x="601573" y="338868"/>
                    <a:pt x="583317" y="330401"/>
                  </a:cubicBezTo>
                  <a:cubicBezTo>
                    <a:pt x="565061" y="321934"/>
                    <a:pt x="564003" y="310293"/>
                    <a:pt x="557917" y="278014"/>
                  </a:cubicBezTo>
                  <a:cubicBezTo>
                    <a:pt x="551831" y="245735"/>
                    <a:pt x="547333" y="172180"/>
                    <a:pt x="546804" y="136726"/>
                  </a:cubicBezTo>
                  <a:cubicBezTo>
                    <a:pt x="546275" y="101272"/>
                    <a:pt x="553948" y="79312"/>
                    <a:pt x="554742" y="65289"/>
                  </a:cubicBezTo>
                  <a:cubicBezTo>
                    <a:pt x="555536" y="51266"/>
                    <a:pt x="555800" y="51795"/>
                    <a:pt x="551567" y="52589"/>
                  </a:cubicBezTo>
                  <a:cubicBezTo>
                    <a:pt x="547334" y="53383"/>
                    <a:pt x="544688" y="68199"/>
                    <a:pt x="529342" y="70051"/>
                  </a:cubicBezTo>
                  <a:cubicBezTo>
                    <a:pt x="513996" y="71903"/>
                    <a:pt x="483305" y="69522"/>
                    <a:pt x="459492" y="63701"/>
                  </a:cubicBezTo>
                  <a:cubicBezTo>
                    <a:pt x="435679" y="57880"/>
                    <a:pt x="402342" y="43593"/>
                    <a:pt x="386467" y="35126"/>
                  </a:cubicBezTo>
                  <a:cubicBezTo>
                    <a:pt x="370592" y="26659"/>
                    <a:pt x="354717" y="-2709"/>
                    <a:pt x="348367" y="2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8" name="フリーフォーム: 図形 1907">
              <a:extLst>
                <a:ext uri="{FF2B5EF4-FFF2-40B4-BE49-F238E27FC236}">
                  <a16:creationId xmlns:a16="http://schemas.microsoft.com/office/drawing/2014/main" id="{BC58DB38-8162-4FBF-82FD-9E9A5565F267}"/>
                </a:ext>
              </a:extLst>
            </p:cNvPr>
            <p:cNvSpPr/>
            <p:nvPr/>
          </p:nvSpPr>
          <p:spPr>
            <a:xfrm>
              <a:off x="4764763" y="2889510"/>
              <a:ext cx="710959" cy="236032"/>
            </a:xfrm>
            <a:custGeom>
              <a:avLst/>
              <a:gdLst>
                <a:gd name="connsiteX0" fmla="*/ 116800 w 710959"/>
                <a:gd name="connsiteY0" fmla="*/ 229928 h 236032"/>
                <a:gd name="connsiteX1" fmla="*/ 353337 w 710959"/>
                <a:gd name="connsiteY1" fmla="*/ 212465 h 236032"/>
                <a:gd name="connsiteX2" fmla="*/ 532725 w 710959"/>
                <a:gd name="connsiteY2" fmla="*/ 214053 h 236032"/>
                <a:gd name="connsiteX3" fmla="*/ 588287 w 710959"/>
                <a:gd name="connsiteY3" fmla="*/ 214053 h 236032"/>
                <a:gd name="connsiteX4" fmla="*/ 593050 w 710959"/>
                <a:gd name="connsiteY4" fmla="*/ 201353 h 236032"/>
                <a:gd name="connsiteX5" fmla="*/ 616862 w 710959"/>
                <a:gd name="connsiteY5" fmla="*/ 158490 h 236032"/>
                <a:gd name="connsiteX6" fmla="*/ 610512 w 710959"/>
                <a:gd name="connsiteY6" fmla="*/ 144203 h 236032"/>
                <a:gd name="connsiteX7" fmla="*/ 539075 w 710959"/>
                <a:gd name="connsiteY7" fmla="*/ 142615 h 236032"/>
                <a:gd name="connsiteX8" fmla="*/ 520025 w 710959"/>
                <a:gd name="connsiteY8" fmla="*/ 144203 h 236032"/>
                <a:gd name="connsiteX9" fmla="*/ 520025 w 710959"/>
                <a:gd name="connsiteY9" fmla="*/ 125153 h 236032"/>
                <a:gd name="connsiteX10" fmla="*/ 599400 w 710959"/>
                <a:gd name="connsiteY10" fmla="*/ 117215 h 236032"/>
                <a:gd name="connsiteX11" fmla="*/ 653375 w 710959"/>
                <a:gd name="connsiteY11" fmla="*/ 98165 h 236032"/>
                <a:gd name="connsiteX12" fmla="*/ 669250 w 710959"/>
                <a:gd name="connsiteY12" fmla="*/ 66415 h 236032"/>
                <a:gd name="connsiteX13" fmla="*/ 697825 w 710959"/>
                <a:gd name="connsiteY13" fmla="*/ 48953 h 236032"/>
                <a:gd name="connsiteX14" fmla="*/ 694650 w 710959"/>
                <a:gd name="connsiteY14" fmla="*/ 18790 h 236032"/>
                <a:gd name="connsiteX15" fmla="*/ 504150 w 710959"/>
                <a:gd name="connsiteY15" fmla="*/ 36253 h 236032"/>
                <a:gd name="connsiteX16" fmla="*/ 312062 w 710959"/>
                <a:gd name="connsiteY16" fmla="*/ 41015 h 236032"/>
                <a:gd name="connsiteX17" fmla="*/ 216812 w 710959"/>
                <a:gd name="connsiteY17" fmla="*/ 21965 h 236032"/>
                <a:gd name="connsiteX18" fmla="*/ 142200 w 710959"/>
                <a:gd name="connsiteY18" fmla="*/ 14028 h 236032"/>
                <a:gd name="connsiteX19" fmla="*/ 24725 w 710959"/>
                <a:gd name="connsiteY19" fmla="*/ 4503 h 236032"/>
                <a:gd name="connsiteX20" fmla="*/ 5675 w 710959"/>
                <a:gd name="connsiteY20" fmla="*/ 93403 h 236032"/>
                <a:gd name="connsiteX21" fmla="*/ 116800 w 710959"/>
                <a:gd name="connsiteY21" fmla="*/ 229928 h 23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0959" h="236032">
                  <a:moveTo>
                    <a:pt x="116800" y="229928"/>
                  </a:moveTo>
                  <a:cubicBezTo>
                    <a:pt x="174744" y="249772"/>
                    <a:pt x="284016" y="215111"/>
                    <a:pt x="353337" y="212465"/>
                  </a:cubicBezTo>
                  <a:cubicBezTo>
                    <a:pt x="422658" y="209819"/>
                    <a:pt x="532725" y="214053"/>
                    <a:pt x="532725" y="214053"/>
                  </a:cubicBezTo>
                  <a:cubicBezTo>
                    <a:pt x="571883" y="214318"/>
                    <a:pt x="578233" y="216170"/>
                    <a:pt x="588287" y="214053"/>
                  </a:cubicBezTo>
                  <a:cubicBezTo>
                    <a:pt x="598341" y="211936"/>
                    <a:pt x="588288" y="210613"/>
                    <a:pt x="593050" y="201353"/>
                  </a:cubicBezTo>
                  <a:cubicBezTo>
                    <a:pt x="597813" y="192092"/>
                    <a:pt x="613952" y="168015"/>
                    <a:pt x="616862" y="158490"/>
                  </a:cubicBezTo>
                  <a:cubicBezTo>
                    <a:pt x="619772" y="148965"/>
                    <a:pt x="623477" y="146849"/>
                    <a:pt x="610512" y="144203"/>
                  </a:cubicBezTo>
                  <a:cubicBezTo>
                    <a:pt x="597548" y="141557"/>
                    <a:pt x="554156" y="142615"/>
                    <a:pt x="539075" y="142615"/>
                  </a:cubicBezTo>
                  <a:cubicBezTo>
                    <a:pt x="523994" y="142615"/>
                    <a:pt x="523200" y="147113"/>
                    <a:pt x="520025" y="144203"/>
                  </a:cubicBezTo>
                  <a:cubicBezTo>
                    <a:pt x="516850" y="141293"/>
                    <a:pt x="506796" y="129651"/>
                    <a:pt x="520025" y="125153"/>
                  </a:cubicBezTo>
                  <a:cubicBezTo>
                    <a:pt x="533254" y="120655"/>
                    <a:pt x="577175" y="121713"/>
                    <a:pt x="599400" y="117215"/>
                  </a:cubicBezTo>
                  <a:cubicBezTo>
                    <a:pt x="621625" y="112717"/>
                    <a:pt x="641733" y="106632"/>
                    <a:pt x="653375" y="98165"/>
                  </a:cubicBezTo>
                  <a:cubicBezTo>
                    <a:pt x="665017" y="89698"/>
                    <a:pt x="661842" y="74617"/>
                    <a:pt x="669250" y="66415"/>
                  </a:cubicBezTo>
                  <a:cubicBezTo>
                    <a:pt x="676658" y="58213"/>
                    <a:pt x="693592" y="56890"/>
                    <a:pt x="697825" y="48953"/>
                  </a:cubicBezTo>
                  <a:cubicBezTo>
                    <a:pt x="702058" y="41016"/>
                    <a:pt x="726929" y="20907"/>
                    <a:pt x="694650" y="18790"/>
                  </a:cubicBezTo>
                  <a:cubicBezTo>
                    <a:pt x="662371" y="16673"/>
                    <a:pt x="567915" y="32549"/>
                    <a:pt x="504150" y="36253"/>
                  </a:cubicBezTo>
                  <a:cubicBezTo>
                    <a:pt x="440385" y="39957"/>
                    <a:pt x="359952" y="43396"/>
                    <a:pt x="312062" y="41015"/>
                  </a:cubicBezTo>
                  <a:cubicBezTo>
                    <a:pt x="264172" y="38634"/>
                    <a:pt x="245122" y="26463"/>
                    <a:pt x="216812" y="21965"/>
                  </a:cubicBezTo>
                  <a:cubicBezTo>
                    <a:pt x="188502" y="17467"/>
                    <a:pt x="142200" y="14028"/>
                    <a:pt x="142200" y="14028"/>
                  </a:cubicBezTo>
                  <a:cubicBezTo>
                    <a:pt x="110186" y="11118"/>
                    <a:pt x="47479" y="-8726"/>
                    <a:pt x="24725" y="4503"/>
                  </a:cubicBezTo>
                  <a:cubicBezTo>
                    <a:pt x="1971" y="17732"/>
                    <a:pt x="-6760" y="56097"/>
                    <a:pt x="5675" y="93403"/>
                  </a:cubicBezTo>
                  <a:cubicBezTo>
                    <a:pt x="18110" y="130709"/>
                    <a:pt x="58856" y="210084"/>
                    <a:pt x="116800" y="2299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9" name="フリーフォーム: 図形 1908">
              <a:extLst>
                <a:ext uri="{FF2B5EF4-FFF2-40B4-BE49-F238E27FC236}">
                  <a16:creationId xmlns:a16="http://schemas.microsoft.com/office/drawing/2014/main" id="{31BC9363-3447-4719-BDAC-95340A3AA22E}"/>
                </a:ext>
              </a:extLst>
            </p:cNvPr>
            <p:cNvSpPr/>
            <p:nvPr/>
          </p:nvSpPr>
          <p:spPr>
            <a:xfrm>
              <a:off x="4405237" y="3079454"/>
              <a:ext cx="711370" cy="1025821"/>
            </a:xfrm>
            <a:custGeom>
              <a:avLst/>
              <a:gdLst>
                <a:gd name="connsiteX0" fmla="*/ 485851 w 711370"/>
                <a:gd name="connsiteY0" fmla="*/ 32046 h 1025821"/>
                <a:gd name="connsiteX1" fmla="*/ 492201 w 711370"/>
                <a:gd name="connsiteY1" fmla="*/ 135234 h 1025821"/>
                <a:gd name="connsiteX2" fmla="*/ 495376 w 711370"/>
                <a:gd name="connsiteY2" fmla="*/ 287634 h 1025821"/>
                <a:gd name="connsiteX3" fmla="*/ 484263 w 711370"/>
                <a:gd name="connsiteY3" fmla="*/ 324146 h 1025821"/>
                <a:gd name="connsiteX4" fmla="*/ 365201 w 711370"/>
                <a:gd name="connsiteY4" fmla="*/ 511471 h 1025821"/>
                <a:gd name="connsiteX5" fmla="*/ 238201 w 711370"/>
                <a:gd name="connsiteY5" fmla="*/ 727371 h 1025821"/>
                <a:gd name="connsiteX6" fmla="*/ 158826 w 711370"/>
                <a:gd name="connsiteY6" fmla="*/ 835321 h 1025821"/>
                <a:gd name="connsiteX7" fmla="*/ 66751 w 711370"/>
                <a:gd name="connsiteY7" fmla="*/ 935334 h 1025821"/>
                <a:gd name="connsiteX8" fmla="*/ 76 w 711370"/>
                <a:gd name="connsiteY8" fmla="*/ 1025821 h 1025821"/>
                <a:gd name="connsiteX9" fmla="*/ 79451 w 711370"/>
                <a:gd name="connsiteY9" fmla="*/ 936921 h 1025821"/>
                <a:gd name="connsiteX10" fmla="*/ 195338 w 711370"/>
                <a:gd name="connsiteY10" fmla="*/ 824209 h 1025821"/>
                <a:gd name="connsiteX11" fmla="*/ 174701 w 711370"/>
                <a:gd name="connsiteY11" fmla="*/ 867071 h 1025821"/>
                <a:gd name="connsiteX12" fmla="*/ 112788 w 711370"/>
                <a:gd name="connsiteY12" fmla="*/ 938509 h 1025821"/>
                <a:gd name="connsiteX13" fmla="*/ 104851 w 711370"/>
                <a:gd name="connsiteY13" fmla="*/ 970259 h 1025821"/>
                <a:gd name="connsiteX14" fmla="*/ 211213 w 711370"/>
                <a:gd name="connsiteY14" fmla="*/ 913109 h 1025821"/>
                <a:gd name="connsiteX15" fmla="*/ 271538 w 711370"/>
                <a:gd name="connsiteY15" fmla="*/ 941684 h 1025821"/>
                <a:gd name="connsiteX16" fmla="*/ 330276 w 711370"/>
                <a:gd name="connsiteY16" fmla="*/ 971846 h 1025821"/>
                <a:gd name="connsiteX17" fmla="*/ 349326 w 711370"/>
                <a:gd name="connsiteY17" fmla="*/ 984546 h 1025821"/>
                <a:gd name="connsiteX18" fmla="*/ 435051 w 711370"/>
                <a:gd name="connsiteY18" fmla="*/ 846434 h 1025821"/>
                <a:gd name="connsiteX19" fmla="*/ 671588 w 711370"/>
                <a:gd name="connsiteY19" fmla="*/ 455909 h 1025821"/>
                <a:gd name="connsiteX20" fmla="*/ 704926 w 711370"/>
                <a:gd name="connsiteY20" fmla="*/ 374946 h 1025821"/>
                <a:gd name="connsiteX21" fmla="*/ 698576 w 711370"/>
                <a:gd name="connsiteY21" fmla="*/ 317796 h 1025821"/>
                <a:gd name="connsiteX22" fmla="*/ 711276 w 711370"/>
                <a:gd name="connsiteY22" fmla="*/ 232071 h 1025821"/>
                <a:gd name="connsiteX23" fmla="*/ 690638 w 711370"/>
                <a:gd name="connsiteY23" fmla="*/ 71734 h 1025821"/>
                <a:gd name="connsiteX24" fmla="*/ 685876 w 711370"/>
                <a:gd name="connsiteY24" fmla="*/ 1884 h 1025821"/>
                <a:gd name="connsiteX25" fmla="*/ 485851 w 711370"/>
                <a:gd name="connsiteY25" fmla="*/ 32046 h 10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1370" h="1025821">
                  <a:moveTo>
                    <a:pt x="485851" y="32046"/>
                  </a:moveTo>
                  <a:cubicBezTo>
                    <a:pt x="453572" y="54271"/>
                    <a:pt x="490614" y="92636"/>
                    <a:pt x="492201" y="135234"/>
                  </a:cubicBezTo>
                  <a:cubicBezTo>
                    <a:pt x="493788" y="177832"/>
                    <a:pt x="496699" y="256149"/>
                    <a:pt x="495376" y="287634"/>
                  </a:cubicBezTo>
                  <a:cubicBezTo>
                    <a:pt x="494053" y="319119"/>
                    <a:pt x="505959" y="286840"/>
                    <a:pt x="484263" y="324146"/>
                  </a:cubicBezTo>
                  <a:cubicBezTo>
                    <a:pt x="462567" y="361452"/>
                    <a:pt x="406211" y="444267"/>
                    <a:pt x="365201" y="511471"/>
                  </a:cubicBezTo>
                  <a:cubicBezTo>
                    <a:pt x="324191" y="578675"/>
                    <a:pt x="272597" y="673396"/>
                    <a:pt x="238201" y="727371"/>
                  </a:cubicBezTo>
                  <a:cubicBezTo>
                    <a:pt x="203805" y="781346"/>
                    <a:pt x="187401" y="800661"/>
                    <a:pt x="158826" y="835321"/>
                  </a:cubicBezTo>
                  <a:cubicBezTo>
                    <a:pt x="130251" y="869981"/>
                    <a:pt x="93209" y="903584"/>
                    <a:pt x="66751" y="935334"/>
                  </a:cubicBezTo>
                  <a:cubicBezTo>
                    <a:pt x="40293" y="967084"/>
                    <a:pt x="-2041" y="1025557"/>
                    <a:pt x="76" y="1025821"/>
                  </a:cubicBezTo>
                  <a:cubicBezTo>
                    <a:pt x="2193" y="1026085"/>
                    <a:pt x="46907" y="970523"/>
                    <a:pt x="79451" y="936921"/>
                  </a:cubicBezTo>
                  <a:cubicBezTo>
                    <a:pt x="111995" y="903319"/>
                    <a:pt x="179463" y="835851"/>
                    <a:pt x="195338" y="824209"/>
                  </a:cubicBezTo>
                  <a:cubicBezTo>
                    <a:pt x="211213" y="812567"/>
                    <a:pt x="188459" y="848021"/>
                    <a:pt x="174701" y="867071"/>
                  </a:cubicBezTo>
                  <a:cubicBezTo>
                    <a:pt x="160943" y="886121"/>
                    <a:pt x="124430" y="921311"/>
                    <a:pt x="112788" y="938509"/>
                  </a:cubicBezTo>
                  <a:cubicBezTo>
                    <a:pt x="101146" y="955707"/>
                    <a:pt x="88447" y="974492"/>
                    <a:pt x="104851" y="970259"/>
                  </a:cubicBezTo>
                  <a:cubicBezTo>
                    <a:pt x="121255" y="966026"/>
                    <a:pt x="183432" y="917872"/>
                    <a:pt x="211213" y="913109"/>
                  </a:cubicBezTo>
                  <a:cubicBezTo>
                    <a:pt x="238994" y="908347"/>
                    <a:pt x="251694" y="931895"/>
                    <a:pt x="271538" y="941684"/>
                  </a:cubicBezTo>
                  <a:cubicBezTo>
                    <a:pt x="291382" y="951473"/>
                    <a:pt x="317311" y="964702"/>
                    <a:pt x="330276" y="971846"/>
                  </a:cubicBezTo>
                  <a:cubicBezTo>
                    <a:pt x="343241" y="978990"/>
                    <a:pt x="331863" y="1005448"/>
                    <a:pt x="349326" y="984546"/>
                  </a:cubicBezTo>
                  <a:cubicBezTo>
                    <a:pt x="366788" y="963644"/>
                    <a:pt x="381341" y="934540"/>
                    <a:pt x="435051" y="846434"/>
                  </a:cubicBezTo>
                  <a:cubicBezTo>
                    <a:pt x="488761" y="758328"/>
                    <a:pt x="626609" y="534490"/>
                    <a:pt x="671588" y="455909"/>
                  </a:cubicBezTo>
                  <a:cubicBezTo>
                    <a:pt x="716567" y="377328"/>
                    <a:pt x="700428" y="397965"/>
                    <a:pt x="704926" y="374946"/>
                  </a:cubicBezTo>
                  <a:cubicBezTo>
                    <a:pt x="709424" y="351927"/>
                    <a:pt x="697518" y="341608"/>
                    <a:pt x="698576" y="317796"/>
                  </a:cubicBezTo>
                  <a:cubicBezTo>
                    <a:pt x="699634" y="293984"/>
                    <a:pt x="712599" y="273081"/>
                    <a:pt x="711276" y="232071"/>
                  </a:cubicBezTo>
                  <a:cubicBezTo>
                    <a:pt x="709953" y="191061"/>
                    <a:pt x="694871" y="110098"/>
                    <a:pt x="690638" y="71734"/>
                  </a:cubicBezTo>
                  <a:cubicBezTo>
                    <a:pt x="686405" y="33370"/>
                    <a:pt x="717097" y="9292"/>
                    <a:pt x="685876" y="1884"/>
                  </a:cubicBezTo>
                  <a:cubicBezTo>
                    <a:pt x="654655" y="-5524"/>
                    <a:pt x="518130" y="9821"/>
                    <a:pt x="485851" y="320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0" name="フリーフォーム: 図形 1909">
              <a:extLst>
                <a:ext uri="{FF2B5EF4-FFF2-40B4-BE49-F238E27FC236}">
                  <a16:creationId xmlns:a16="http://schemas.microsoft.com/office/drawing/2014/main" id="{8E1D3D51-5F32-4C5A-ACA3-1F39096A2B12}"/>
                </a:ext>
              </a:extLst>
            </p:cNvPr>
            <p:cNvSpPr/>
            <p:nvPr/>
          </p:nvSpPr>
          <p:spPr>
            <a:xfrm>
              <a:off x="4946932" y="3089657"/>
              <a:ext cx="675174" cy="936500"/>
            </a:xfrm>
            <a:custGeom>
              <a:avLst/>
              <a:gdLst>
                <a:gd name="connsiteX0" fmla="*/ 564868 w 675174"/>
                <a:gd name="connsiteY0" fmla="*/ 28193 h 936500"/>
                <a:gd name="connsiteX1" fmla="*/ 514068 w 675174"/>
                <a:gd name="connsiteY1" fmla="*/ 12318 h 936500"/>
                <a:gd name="connsiteX2" fmla="*/ 488668 w 675174"/>
                <a:gd name="connsiteY2" fmla="*/ 21843 h 936500"/>
                <a:gd name="connsiteX3" fmla="*/ 493431 w 675174"/>
                <a:gd name="connsiteY3" fmla="*/ 107568 h 936500"/>
                <a:gd name="connsiteX4" fmla="*/ 455331 w 675174"/>
                <a:gd name="connsiteY4" fmla="*/ 317118 h 936500"/>
                <a:gd name="connsiteX5" fmla="*/ 452156 w 675174"/>
                <a:gd name="connsiteY5" fmla="*/ 358393 h 936500"/>
                <a:gd name="connsiteX6" fmla="*/ 380718 w 675174"/>
                <a:gd name="connsiteY6" fmla="*/ 428243 h 936500"/>
                <a:gd name="connsiteX7" fmla="*/ 207681 w 675174"/>
                <a:gd name="connsiteY7" fmla="*/ 617156 h 936500"/>
                <a:gd name="connsiteX8" fmla="*/ 87031 w 675174"/>
                <a:gd name="connsiteY8" fmla="*/ 744156 h 936500"/>
                <a:gd name="connsiteX9" fmla="*/ 1306 w 675174"/>
                <a:gd name="connsiteY9" fmla="*/ 831468 h 936500"/>
                <a:gd name="connsiteX10" fmla="*/ 153706 w 675174"/>
                <a:gd name="connsiteY10" fmla="*/ 845756 h 936500"/>
                <a:gd name="connsiteX11" fmla="*/ 199743 w 675174"/>
                <a:gd name="connsiteY11" fmla="*/ 855281 h 936500"/>
                <a:gd name="connsiteX12" fmla="*/ 285468 w 675174"/>
                <a:gd name="connsiteY12" fmla="*/ 793368 h 936500"/>
                <a:gd name="connsiteX13" fmla="*/ 244193 w 675174"/>
                <a:gd name="connsiteY13" fmla="*/ 847343 h 936500"/>
                <a:gd name="connsiteX14" fmla="*/ 217206 w 675174"/>
                <a:gd name="connsiteY14" fmla="*/ 874331 h 936500"/>
                <a:gd name="connsiteX15" fmla="*/ 206093 w 675174"/>
                <a:gd name="connsiteY15" fmla="*/ 928306 h 936500"/>
                <a:gd name="connsiteX16" fmla="*/ 226731 w 675174"/>
                <a:gd name="connsiteY16" fmla="*/ 928306 h 936500"/>
                <a:gd name="connsiteX17" fmla="*/ 307693 w 675174"/>
                <a:gd name="connsiteY17" fmla="*/ 852106 h 936500"/>
                <a:gd name="connsiteX18" fmla="*/ 485493 w 675174"/>
                <a:gd name="connsiteY18" fmla="*/ 640968 h 936500"/>
                <a:gd name="connsiteX19" fmla="*/ 609318 w 675174"/>
                <a:gd name="connsiteY19" fmla="*/ 479043 h 936500"/>
                <a:gd name="connsiteX20" fmla="*/ 644243 w 675174"/>
                <a:gd name="connsiteY20" fmla="*/ 417131 h 936500"/>
                <a:gd name="connsiteX21" fmla="*/ 661706 w 675174"/>
                <a:gd name="connsiteY21" fmla="*/ 294893 h 936500"/>
                <a:gd name="connsiteX22" fmla="*/ 669643 w 675174"/>
                <a:gd name="connsiteY22" fmla="*/ 56768 h 936500"/>
                <a:gd name="connsiteX23" fmla="*/ 672818 w 675174"/>
                <a:gd name="connsiteY23" fmla="*/ 1206 h 936500"/>
                <a:gd name="connsiteX24" fmla="*/ 633131 w 675174"/>
                <a:gd name="connsiteY24" fmla="*/ 18668 h 936500"/>
                <a:gd name="connsiteX25" fmla="*/ 564868 w 675174"/>
                <a:gd name="connsiteY25" fmla="*/ 28193 h 93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5174" h="936500">
                  <a:moveTo>
                    <a:pt x="564868" y="28193"/>
                  </a:moveTo>
                  <a:cubicBezTo>
                    <a:pt x="545024" y="27135"/>
                    <a:pt x="526768" y="13376"/>
                    <a:pt x="514068" y="12318"/>
                  </a:cubicBezTo>
                  <a:cubicBezTo>
                    <a:pt x="501368" y="11260"/>
                    <a:pt x="492107" y="5968"/>
                    <a:pt x="488668" y="21843"/>
                  </a:cubicBezTo>
                  <a:cubicBezTo>
                    <a:pt x="485229" y="37718"/>
                    <a:pt x="498987" y="58356"/>
                    <a:pt x="493431" y="107568"/>
                  </a:cubicBezTo>
                  <a:cubicBezTo>
                    <a:pt x="487875" y="156781"/>
                    <a:pt x="462210" y="275314"/>
                    <a:pt x="455331" y="317118"/>
                  </a:cubicBezTo>
                  <a:cubicBezTo>
                    <a:pt x="448452" y="358922"/>
                    <a:pt x="464591" y="339872"/>
                    <a:pt x="452156" y="358393"/>
                  </a:cubicBezTo>
                  <a:cubicBezTo>
                    <a:pt x="439721" y="376914"/>
                    <a:pt x="421464" y="385116"/>
                    <a:pt x="380718" y="428243"/>
                  </a:cubicBezTo>
                  <a:cubicBezTo>
                    <a:pt x="339972" y="471370"/>
                    <a:pt x="256629" y="564504"/>
                    <a:pt x="207681" y="617156"/>
                  </a:cubicBezTo>
                  <a:cubicBezTo>
                    <a:pt x="158733" y="669808"/>
                    <a:pt x="121427" y="708437"/>
                    <a:pt x="87031" y="744156"/>
                  </a:cubicBezTo>
                  <a:cubicBezTo>
                    <a:pt x="52635" y="779875"/>
                    <a:pt x="-9806" y="814535"/>
                    <a:pt x="1306" y="831468"/>
                  </a:cubicBezTo>
                  <a:cubicBezTo>
                    <a:pt x="12418" y="848401"/>
                    <a:pt x="120633" y="841787"/>
                    <a:pt x="153706" y="845756"/>
                  </a:cubicBezTo>
                  <a:cubicBezTo>
                    <a:pt x="186779" y="849725"/>
                    <a:pt x="177783" y="864012"/>
                    <a:pt x="199743" y="855281"/>
                  </a:cubicBezTo>
                  <a:cubicBezTo>
                    <a:pt x="221703" y="846550"/>
                    <a:pt x="278060" y="794691"/>
                    <a:pt x="285468" y="793368"/>
                  </a:cubicBezTo>
                  <a:cubicBezTo>
                    <a:pt x="292876" y="792045"/>
                    <a:pt x="255570" y="833849"/>
                    <a:pt x="244193" y="847343"/>
                  </a:cubicBezTo>
                  <a:cubicBezTo>
                    <a:pt x="232816" y="860837"/>
                    <a:pt x="223556" y="860837"/>
                    <a:pt x="217206" y="874331"/>
                  </a:cubicBezTo>
                  <a:cubicBezTo>
                    <a:pt x="210856" y="887825"/>
                    <a:pt x="204506" y="919310"/>
                    <a:pt x="206093" y="928306"/>
                  </a:cubicBezTo>
                  <a:cubicBezTo>
                    <a:pt x="207680" y="937302"/>
                    <a:pt x="209798" y="941006"/>
                    <a:pt x="226731" y="928306"/>
                  </a:cubicBezTo>
                  <a:cubicBezTo>
                    <a:pt x="243664" y="915606"/>
                    <a:pt x="264566" y="899996"/>
                    <a:pt x="307693" y="852106"/>
                  </a:cubicBezTo>
                  <a:cubicBezTo>
                    <a:pt x="350820" y="804216"/>
                    <a:pt x="435222" y="703145"/>
                    <a:pt x="485493" y="640968"/>
                  </a:cubicBezTo>
                  <a:cubicBezTo>
                    <a:pt x="535764" y="578791"/>
                    <a:pt x="582860" y="516349"/>
                    <a:pt x="609318" y="479043"/>
                  </a:cubicBezTo>
                  <a:cubicBezTo>
                    <a:pt x="635776" y="441737"/>
                    <a:pt x="635512" y="447823"/>
                    <a:pt x="644243" y="417131"/>
                  </a:cubicBezTo>
                  <a:cubicBezTo>
                    <a:pt x="652974" y="386439"/>
                    <a:pt x="657473" y="354953"/>
                    <a:pt x="661706" y="294893"/>
                  </a:cubicBezTo>
                  <a:cubicBezTo>
                    <a:pt x="665939" y="234833"/>
                    <a:pt x="667791" y="105716"/>
                    <a:pt x="669643" y="56768"/>
                  </a:cubicBezTo>
                  <a:cubicBezTo>
                    <a:pt x="671495" y="7820"/>
                    <a:pt x="678903" y="7556"/>
                    <a:pt x="672818" y="1206"/>
                  </a:cubicBezTo>
                  <a:cubicBezTo>
                    <a:pt x="666733" y="-5144"/>
                    <a:pt x="648477" y="15493"/>
                    <a:pt x="633131" y="18668"/>
                  </a:cubicBezTo>
                  <a:cubicBezTo>
                    <a:pt x="617785" y="21843"/>
                    <a:pt x="584712" y="29251"/>
                    <a:pt x="564868" y="281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1" name="フリーフォーム: 図形 1910">
              <a:extLst>
                <a:ext uri="{FF2B5EF4-FFF2-40B4-BE49-F238E27FC236}">
                  <a16:creationId xmlns:a16="http://schemas.microsoft.com/office/drawing/2014/main" id="{D853CB0C-9761-4238-AF35-9ED6835A9BFF}"/>
                </a:ext>
              </a:extLst>
            </p:cNvPr>
            <p:cNvSpPr/>
            <p:nvPr/>
          </p:nvSpPr>
          <p:spPr>
            <a:xfrm>
              <a:off x="5720569" y="3115615"/>
              <a:ext cx="734772" cy="899846"/>
            </a:xfrm>
            <a:custGeom>
              <a:avLst/>
              <a:gdLst>
                <a:gd name="connsiteX0" fmla="*/ 7131 w 734772"/>
                <a:gd name="connsiteY0" fmla="*/ 2235 h 899846"/>
                <a:gd name="connsiteX1" fmla="*/ 11894 w 734772"/>
                <a:gd name="connsiteY1" fmla="*/ 135585 h 899846"/>
                <a:gd name="connsiteX2" fmla="*/ 781 w 734772"/>
                <a:gd name="connsiteY2" fmla="*/ 373710 h 899846"/>
                <a:gd name="connsiteX3" fmla="*/ 37294 w 734772"/>
                <a:gd name="connsiteY3" fmla="*/ 459435 h 899846"/>
                <a:gd name="connsiteX4" fmla="*/ 172231 w 734772"/>
                <a:gd name="connsiteY4" fmla="*/ 564210 h 899846"/>
                <a:gd name="connsiteX5" fmla="*/ 307169 w 734772"/>
                <a:gd name="connsiteY5" fmla="*/ 722960 h 899846"/>
                <a:gd name="connsiteX6" fmla="*/ 477031 w 734772"/>
                <a:gd name="connsiteY6" fmla="*/ 872185 h 899846"/>
                <a:gd name="connsiteX7" fmla="*/ 489731 w 734772"/>
                <a:gd name="connsiteY7" fmla="*/ 897585 h 899846"/>
                <a:gd name="connsiteX8" fmla="*/ 478619 w 734772"/>
                <a:gd name="connsiteY8" fmla="*/ 842023 h 899846"/>
                <a:gd name="connsiteX9" fmla="*/ 486556 w 734772"/>
                <a:gd name="connsiteY9" fmla="*/ 780110 h 899846"/>
                <a:gd name="connsiteX10" fmla="*/ 553231 w 734772"/>
                <a:gd name="connsiteY10" fmla="*/ 749948 h 899846"/>
                <a:gd name="connsiteX11" fmla="*/ 591331 w 734772"/>
                <a:gd name="connsiteY11" fmla="*/ 748360 h 899846"/>
                <a:gd name="connsiteX12" fmla="*/ 616731 w 734772"/>
                <a:gd name="connsiteY12" fmla="*/ 716610 h 899846"/>
                <a:gd name="connsiteX13" fmla="*/ 567519 w 734772"/>
                <a:gd name="connsiteY13" fmla="*/ 673748 h 899846"/>
                <a:gd name="connsiteX14" fmla="*/ 511956 w 734772"/>
                <a:gd name="connsiteY14" fmla="*/ 619773 h 899846"/>
                <a:gd name="connsiteX15" fmla="*/ 581806 w 734772"/>
                <a:gd name="connsiteY15" fmla="*/ 656285 h 899846"/>
                <a:gd name="connsiteX16" fmla="*/ 619906 w 734772"/>
                <a:gd name="connsiteY16" fmla="*/ 681685 h 899846"/>
                <a:gd name="connsiteX17" fmla="*/ 689756 w 734772"/>
                <a:gd name="connsiteY17" fmla="*/ 702323 h 899846"/>
                <a:gd name="connsiteX18" fmla="*/ 731031 w 734772"/>
                <a:gd name="connsiteY18" fmla="*/ 702323 h 899846"/>
                <a:gd name="connsiteX19" fmla="*/ 594506 w 734772"/>
                <a:gd name="connsiteY19" fmla="*/ 611835 h 899846"/>
                <a:gd name="connsiteX20" fmla="*/ 365906 w 734772"/>
                <a:gd name="connsiteY20" fmla="*/ 438798 h 899846"/>
                <a:gd name="connsiteX21" fmla="*/ 224619 w 734772"/>
                <a:gd name="connsiteY21" fmla="*/ 332435 h 899846"/>
                <a:gd name="connsiteX22" fmla="*/ 192869 w 734772"/>
                <a:gd name="connsiteY22" fmla="*/ 208610 h 899846"/>
                <a:gd name="connsiteX23" fmla="*/ 192869 w 734772"/>
                <a:gd name="connsiteY23" fmla="*/ 56210 h 899846"/>
                <a:gd name="connsiteX24" fmla="*/ 186519 w 734772"/>
                <a:gd name="connsiteY24" fmla="*/ 26048 h 899846"/>
                <a:gd name="connsiteX25" fmla="*/ 167469 w 734772"/>
                <a:gd name="connsiteY25" fmla="*/ 64148 h 899846"/>
                <a:gd name="connsiteX26" fmla="*/ 119844 w 734772"/>
                <a:gd name="connsiteY26" fmla="*/ 64148 h 899846"/>
                <a:gd name="connsiteX27" fmla="*/ 94444 w 734772"/>
                <a:gd name="connsiteY27" fmla="*/ 37160 h 899846"/>
                <a:gd name="connsiteX28" fmla="*/ 34119 w 734772"/>
                <a:gd name="connsiteY28" fmla="*/ 49860 h 899846"/>
                <a:gd name="connsiteX29" fmla="*/ 7131 w 734772"/>
                <a:gd name="connsiteY29" fmla="*/ 2235 h 8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772" h="899846">
                  <a:moveTo>
                    <a:pt x="7131" y="2235"/>
                  </a:moveTo>
                  <a:cubicBezTo>
                    <a:pt x="3427" y="16522"/>
                    <a:pt x="12952" y="73673"/>
                    <a:pt x="11894" y="135585"/>
                  </a:cubicBezTo>
                  <a:cubicBezTo>
                    <a:pt x="10836" y="197497"/>
                    <a:pt x="-3452" y="319735"/>
                    <a:pt x="781" y="373710"/>
                  </a:cubicBezTo>
                  <a:cubicBezTo>
                    <a:pt x="5014" y="427685"/>
                    <a:pt x="8719" y="427685"/>
                    <a:pt x="37294" y="459435"/>
                  </a:cubicBezTo>
                  <a:cubicBezTo>
                    <a:pt x="65869" y="491185"/>
                    <a:pt x="127252" y="520289"/>
                    <a:pt x="172231" y="564210"/>
                  </a:cubicBezTo>
                  <a:cubicBezTo>
                    <a:pt x="217210" y="608131"/>
                    <a:pt x="256369" y="671631"/>
                    <a:pt x="307169" y="722960"/>
                  </a:cubicBezTo>
                  <a:cubicBezTo>
                    <a:pt x="357969" y="774289"/>
                    <a:pt x="446604" y="843081"/>
                    <a:pt x="477031" y="872185"/>
                  </a:cubicBezTo>
                  <a:cubicBezTo>
                    <a:pt x="507458" y="901289"/>
                    <a:pt x="489466" y="902612"/>
                    <a:pt x="489731" y="897585"/>
                  </a:cubicBezTo>
                  <a:cubicBezTo>
                    <a:pt x="489996" y="892558"/>
                    <a:pt x="479148" y="861602"/>
                    <a:pt x="478619" y="842023"/>
                  </a:cubicBezTo>
                  <a:cubicBezTo>
                    <a:pt x="478090" y="822444"/>
                    <a:pt x="474121" y="795456"/>
                    <a:pt x="486556" y="780110"/>
                  </a:cubicBezTo>
                  <a:cubicBezTo>
                    <a:pt x="498991" y="764764"/>
                    <a:pt x="535769" y="755240"/>
                    <a:pt x="553231" y="749948"/>
                  </a:cubicBezTo>
                  <a:cubicBezTo>
                    <a:pt x="570693" y="744656"/>
                    <a:pt x="580748" y="753916"/>
                    <a:pt x="591331" y="748360"/>
                  </a:cubicBezTo>
                  <a:cubicBezTo>
                    <a:pt x="601914" y="742804"/>
                    <a:pt x="620700" y="729045"/>
                    <a:pt x="616731" y="716610"/>
                  </a:cubicBezTo>
                  <a:cubicBezTo>
                    <a:pt x="612762" y="704175"/>
                    <a:pt x="584981" y="689887"/>
                    <a:pt x="567519" y="673748"/>
                  </a:cubicBezTo>
                  <a:cubicBezTo>
                    <a:pt x="550057" y="657609"/>
                    <a:pt x="509575" y="622683"/>
                    <a:pt x="511956" y="619773"/>
                  </a:cubicBezTo>
                  <a:cubicBezTo>
                    <a:pt x="514337" y="616863"/>
                    <a:pt x="563814" y="645966"/>
                    <a:pt x="581806" y="656285"/>
                  </a:cubicBezTo>
                  <a:cubicBezTo>
                    <a:pt x="599798" y="666604"/>
                    <a:pt x="601915" y="674012"/>
                    <a:pt x="619906" y="681685"/>
                  </a:cubicBezTo>
                  <a:cubicBezTo>
                    <a:pt x="637897" y="689358"/>
                    <a:pt x="671235" y="698883"/>
                    <a:pt x="689756" y="702323"/>
                  </a:cubicBezTo>
                  <a:cubicBezTo>
                    <a:pt x="708277" y="705763"/>
                    <a:pt x="746906" y="717404"/>
                    <a:pt x="731031" y="702323"/>
                  </a:cubicBezTo>
                  <a:cubicBezTo>
                    <a:pt x="715156" y="687242"/>
                    <a:pt x="655360" y="655756"/>
                    <a:pt x="594506" y="611835"/>
                  </a:cubicBezTo>
                  <a:cubicBezTo>
                    <a:pt x="533652" y="567914"/>
                    <a:pt x="365906" y="438798"/>
                    <a:pt x="365906" y="438798"/>
                  </a:cubicBezTo>
                  <a:cubicBezTo>
                    <a:pt x="304258" y="392231"/>
                    <a:pt x="253458" y="370800"/>
                    <a:pt x="224619" y="332435"/>
                  </a:cubicBezTo>
                  <a:cubicBezTo>
                    <a:pt x="195780" y="294070"/>
                    <a:pt x="198161" y="254648"/>
                    <a:pt x="192869" y="208610"/>
                  </a:cubicBezTo>
                  <a:cubicBezTo>
                    <a:pt x="187577" y="162573"/>
                    <a:pt x="193927" y="86637"/>
                    <a:pt x="192869" y="56210"/>
                  </a:cubicBezTo>
                  <a:cubicBezTo>
                    <a:pt x="191811" y="25783"/>
                    <a:pt x="190752" y="24725"/>
                    <a:pt x="186519" y="26048"/>
                  </a:cubicBezTo>
                  <a:cubicBezTo>
                    <a:pt x="182286" y="27371"/>
                    <a:pt x="178581" y="57798"/>
                    <a:pt x="167469" y="64148"/>
                  </a:cubicBezTo>
                  <a:cubicBezTo>
                    <a:pt x="156357" y="70498"/>
                    <a:pt x="132015" y="68646"/>
                    <a:pt x="119844" y="64148"/>
                  </a:cubicBezTo>
                  <a:cubicBezTo>
                    <a:pt x="107673" y="59650"/>
                    <a:pt x="108731" y="39541"/>
                    <a:pt x="94444" y="37160"/>
                  </a:cubicBezTo>
                  <a:cubicBezTo>
                    <a:pt x="80157" y="34779"/>
                    <a:pt x="48142" y="53035"/>
                    <a:pt x="34119" y="49860"/>
                  </a:cubicBezTo>
                  <a:cubicBezTo>
                    <a:pt x="20096" y="46685"/>
                    <a:pt x="10835" y="-12052"/>
                    <a:pt x="7131" y="22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2" name="フリーフォーム: 図形 1911">
              <a:extLst>
                <a:ext uri="{FF2B5EF4-FFF2-40B4-BE49-F238E27FC236}">
                  <a16:creationId xmlns:a16="http://schemas.microsoft.com/office/drawing/2014/main" id="{5A178210-4820-4BEE-9E76-0E9C3572D971}"/>
                </a:ext>
              </a:extLst>
            </p:cNvPr>
            <p:cNvSpPr/>
            <p:nvPr/>
          </p:nvSpPr>
          <p:spPr>
            <a:xfrm>
              <a:off x="6168993" y="3652834"/>
              <a:ext cx="55126" cy="56529"/>
            </a:xfrm>
            <a:custGeom>
              <a:avLst/>
              <a:gdLst>
                <a:gd name="connsiteX0" fmla="*/ 32 w 55126"/>
                <a:gd name="connsiteY0" fmla="*/ 4 h 56529"/>
                <a:gd name="connsiteX1" fmla="*/ 52420 w 55126"/>
                <a:gd name="connsiteY1" fmla="*/ 52391 h 56529"/>
                <a:gd name="connsiteX2" fmla="*/ 44482 w 55126"/>
                <a:gd name="connsiteY2" fmla="*/ 49216 h 56529"/>
                <a:gd name="connsiteX3" fmla="*/ 32 w 55126"/>
                <a:gd name="connsiteY3" fmla="*/ 4 h 5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6" h="56529">
                  <a:moveTo>
                    <a:pt x="32" y="4"/>
                  </a:moveTo>
                  <a:cubicBezTo>
                    <a:pt x="1355" y="533"/>
                    <a:pt x="45012" y="44189"/>
                    <a:pt x="52420" y="52391"/>
                  </a:cubicBezTo>
                  <a:cubicBezTo>
                    <a:pt x="59828" y="60593"/>
                    <a:pt x="50303" y="55037"/>
                    <a:pt x="44482" y="49216"/>
                  </a:cubicBezTo>
                  <a:cubicBezTo>
                    <a:pt x="38661" y="43395"/>
                    <a:pt x="-1291" y="-525"/>
                    <a:pt x="32" y="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3" name="フリーフォーム: 図形 1912">
              <a:extLst>
                <a:ext uri="{FF2B5EF4-FFF2-40B4-BE49-F238E27FC236}">
                  <a16:creationId xmlns:a16="http://schemas.microsoft.com/office/drawing/2014/main" id="{75DA1AC5-E725-4725-9C74-E141F2CDAE9E}"/>
                </a:ext>
              </a:extLst>
            </p:cNvPr>
            <p:cNvSpPr/>
            <p:nvPr/>
          </p:nvSpPr>
          <p:spPr>
            <a:xfrm>
              <a:off x="5666956" y="2787650"/>
              <a:ext cx="245660" cy="289694"/>
            </a:xfrm>
            <a:custGeom>
              <a:avLst/>
              <a:gdLst>
                <a:gd name="connsiteX0" fmla="*/ 155994 w 245660"/>
                <a:gd name="connsiteY0" fmla="*/ 0 h 289694"/>
                <a:gd name="connsiteX1" fmla="*/ 195682 w 245660"/>
                <a:gd name="connsiteY1" fmla="*/ 52388 h 289694"/>
                <a:gd name="connsiteX2" fmla="*/ 244894 w 245660"/>
                <a:gd name="connsiteY2" fmla="*/ 85725 h 289694"/>
                <a:gd name="connsiteX3" fmla="*/ 154407 w 245660"/>
                <a:gd name="connsiteY3" fmla="*/ 201613 h 289694"/>
                <a:gd name="connsiteX4" fmla="*/ 113132 w 245660"/>
                <a:gd name="connsiteY4" fmla="*/ 287338 h 289694"/>
                <a:gd name="connsiteX5" fmla="*/ 49632 w 245660"/>
                <a:gd name="connsiteY5" fmla="*/ 230188 h 289694"/>
                <a:gd name="connsiteX6" fmla="*/ 21057 w 245660"/>
                <a:gd name="connsiteY6" fmla="*/ 266700 h 289694"/>
                <a:gd name="connsiteX7" fmla="*/ 419 w 245660"/>
                <a:gd name="connsiteY7" fmla="*/ 287338 h 289694"/>
                <a:gd name="connsiteX8" fmla="*/ 40107 w 245660"/>
                <a:gd name="connsiteY8" fmla="*/ 211138 h 289694"/>
                <a:gd name="connsiteX9" fmla="*/ 79794 w 245660"/>
                <a:gd name="connsiteY9" fmla="*/ 144463 h 289694"/>
                <a:gd name="connsiteX10" fmla="*/ 111544 w 245660"/>
                <a:gd name="connsiteY10" fmla="*/ 90488 h 289694"/>
                <a:gd name="connsiteX11" fmla="*/ 155994 w 245660"/>
                <a:gd name="connsiteY11" fmla="*/ 0 h 28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660" h="289694">
                  <a:moveTo>
                    <a:pt x="155994" y="0"/>
                  </a:moveTo>
                  <a:cubicBezTo>
                    <a:pt x="168429" y="19050"/>
                    <a:pt x="180865" y="38101"/>
                    <a:pt x="195682" y="52388"/>
                  </a:cubicBezTo>
                  <a:cubicBezTo>
                    <a:pt x="210499" y="66675"/>
                    <a:pt x="251773" y="60854"/>
                    <a:pt x="244894" y="85725"/>
                  </a:cubicBezTo>
                  <a:cubicBezTo>
                    <a:pt x="238015" y="110596"/>
                    <a:pt x="176367" y="168011"/>
                    <a:pt x="154407" y="201613"/>
                  </a:cubicBezTo>
                  <a:cubicBezTo>
                    <a:pt x="132447" y="235215"/>
                    <a:pt x="130595" y="282575"/>
                    <a:pt x="113132" y="287338"/>
                  </a:cubicBezTo>
                  <a:cubicBezTo>
                    <a:pt x="95669" y="292101"/>
                    <a:pt x="64978" y="233628"/>
                    <a:pt x="49632" y="230188"/>
                  </a:cubicBezTo>
                  <a:cubicBezTo>
                    <a:pt x="34286" y="226748"/>
                    <a:pt x="29259" y="257175"/>
                    <a:pt x="21057" y="266700"/>
                  </a:cubicBezTo>
                  <a:cubicBezTo>
                    <a:pt x="12855" y="276225"/>
                    <a:pt x="-2756" y="296598"/>
                    <a:pt x="419" y="287338"/>
                  </a:cubicBezTo>
                  <a:cubicBezTo>
                    <a:pt x="3594" y="278078"/>
                    <a:pt x="26878" y="234950"/>
                    <a:pt x="40107" y="211138"/>
                  </a:cubicBezTo>
                  <a:cubicBezTo>
                    <a:pt x="53336" y="187326"/>
                    <a:pt x="67888" y="164571"/>
                    <a:pt x="79794" y="144463"/>
                  </a:cubicBezTo>
                  <a:cubicBezTo>
                    <a:pt x="91700" y="124355"/>
                    <a:pt x="111544" y="90488"/>
                    <a:pt x="111544" y="90488"/>
                  </a:cubicBezTo>
                  <a:lnTo>
                    <a:pt x="15599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4" name="フリーフォーム: 図形 1913">
              <a:extLst>
                <a:ext uri="{FF2B5EF4-FFF2-40B4-BE49-F238E27FC236}">
                  <a16:creationId xmlns:a16="http://schemas.microsoft.com/office/drawing/2014/main" id="{8BC7ECD7-76AA-4FE2-BEED-A910F593C409}"/>
                </a:ext>
              </a:extLst>
            </p:cNvPr>
            <p:cNvSpPr/>
            <p:nvPr/>
          </p:nvSpPr>
          <p:spPr>
            <a:xfrm>
              <a:off x="5829245" y="2868610"/>
              <a:ext cx="215890" cy="265327"/>
            </a:xfrm>
            <a:custGeom>
              <a:avLst/>
              <a:gdLst>
                <a:gd name="connsiteX0" fmla="*/ 149280 w 215890"/>
                <a:gd name="connsiteY0" fmla="*/ 3 h 265327"/>
                <a:gd name="connsiteX1" fmla="*/ 106418 w 215890"/>
                <a:gd name="connsiteY1" fmla="*/ 80965 h 265327"/>
                <a:gd name="connsiteX2" fmla="*/ 49268 w 215890"/>
                <a:gd name="connsiteY2" fmla="*/ 165103 h 265327"/>
                <a:gd name="connsiteX3" fmla="*/ 55 w 215890"/>
                <a:gd name="connsiteY3" fmla="*/ 211140 h 265327"/>
                <a:gd name="connsiteX4" fmla="*/ 58793 w 215890"/>
                <a:gd name="connsiteY4" fmla="*/ 184153 h 265327"/>
                <a:gd name="connsiteX5" fmla="*/ 96893 w 215890"/>
                <a:gd name="connsiteY5" fmla="*/ 242890 h 265327"/>
                <a:gd name="connsiteX6" fmla="*/ 90543 w 215890"/>
                <a:gd name="connsiteY6" fmla="*/ 258765 h 265327"/>
                <a:gd name="connsiteX7" fmla="*/ 185793 w 215890"/>
                <a:gd name="connsiteY7" fmla="*/ 139703 h 265327"/>
                <a:gd name="connsiteX8" fmla="*/ 214368 w 215890"/>
                <a:gd name="connsiteY8" fmla="*/ 84140 h 265327"/>
                <a:gd name="connsiteX9" fmla="*/ 149280 w 215890"/>
                <a:gd name="connsiteY9" fmla="*/ 3 h 26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890" h="265327">
                  <a:moveTo>
                    <a:pt x="149280" y="3"/>
                  </a:moveTo>
                  <a:cubicBezTo>
                    <a:pt x="131288" y="-526"/>
                    <a:pt x="123087" y="53448"/>
                    <a:pt x="106418" y="80965"/>
                  </a:cubicBezTo>
                  <a:cubicBezTo>
                    <a:pt x="89749" y="108482"/>
                    <a:pt x="66995" y="143407"/>
                    <a:pt x="49268" y="165103"/>
                  </a:cubicBezTo>
                  <a:cubicBezTo>
                    <a:pt x="31541" y="186799"/>
                    <a:pt x="-1532" y="207965"/>
                    <a:pt x="55" y="211140"/>
                  </a:cubicBezTo>
                  <a:cubicBezTo>
                    <a:pt x="1642" y="214315"/>
                    <a:pt x="42653" y="178861"/>
                    <a:pt x="58793" y="184153"/>
                  </a:cubicBezTo>
                  <a:cubicBezTo>
                    <a:pt x="74933" y="189445"/>
                    <a:pt x="91601" y="230455"/>
                    <a:pt x="96893" y="242890"/>
                  </a:cubicBezTo>
                  <a:cubicBezTo>
                    <a:pt x="102185" y="255325"/>
                    <a:pt x="75726" y="275963"/>
                    <a:pt x="90543" y="258765"/>
                  </a:cubicBezTo>
                  <a:cubicBezTo>
                    <a:pt x="105360" y="241567"/>
                    <a:pt x="165156" y="168807"/>
                    <a:pt x="185793" y="139703"/>
                  </a:cubicBezTo>
                  <a:cubicBezTo>
                    <a:pt x="206431" y="110599"/>
                    <a:pt x="220718" y="103719"/>
                    <a:pt x="214368" y="84140"/>
                  </a:cubicBezTo>
                  <a:cubicBezTo>
                    <a:pt x="208018" y="64561"/>
                    <a:pt x="167272" y="532"/>
                    <a:pt x="149280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5" name="フリーフォーム: 図形 1914">
              <a:extLst>
                <a:ext uri="{FF2B5EF4-FFF2-40B4-BE49-F238E27FC236}">
                  <a16:creationId xmlns:a16="http://schemas.microsoft.com/office/drawing/2014/main" id="{7515CF5E-07BB-4611-8E77-7D9803F93B8E}"/>
                </a:ext>
              </a:extLst>
            </p:cNvPr>
            <p:cNvSpPr/>
            <p:nvPr/>
          </p:nvSpPr>
          <p:spPr>
            <a:xfrm>
              <a:off x="6030016" y="2571571"/>
              <a:ext cx="447952" cy="487989"/>
            </a:xfrm>
            <a:custGeom>
              <a:avLst/>
              <a:gdLst>
                <a:gd name="connsiteX0" fmla="*/ 54872 w 447952"/>
                <a:gd name="connsiteY0" fmla="*/ 179 h 487989"/>
                <a:gd name="connsiteX1" fmla="*/ 46934 w 447952"/>
                <a:gd name="connsiteY1" fmla="*/ 76379 h 487989"/>
                <a:gd name="connsiteX2" fmla="*/ 54872 w 447952"/>
                <a:gd name="connsiteY2" fmla="*/ 114479 h 487989"/>
                <a:gd name="connsiteX3" fmla="*/ 46934 w 447952"/>
                <a:gd name="connsiteY3" fmla="*/ 155754 h 487989"/>
                <a:gd name="connsiteX4" fmla="*/ 10422 w 447952"/>
                <a:gd name="connsiteY4" fmla="*/ 174804 h 487989"/>
                <a:gd name="connsiteX5" fmla="*/ 24709 w 447952"/>
                <a:gd name="connsiteY5" fmla="*/ 228779 h 487989"/>
                <a:gd name="connsiteX6" fmla="*/ 266009 w 447952"/>
                <a:gd name="connsiteY6" fmla="*/ 416104 h 487989"/>
                <a:gd name="connsiteX7" fmla="*/ 316809 w 447952"/>
                <a:gd name="connsiteY7" fmla="*/ 487542 h 487989"/>
                <a:gd name="connsiteX8" fmla="*/ 310459 w 447952"/>
                <a:gd name="connsiteY8" fmla="*/ 443092 h 487989"/>
                <a:gd name="connsiteX9" fmla="*/ 351734 w 447952"/>
                <a:gd name="connsiteY9" fmla="*/ 376417 h 487989"/>
                <a:gd name="connsiteX10" fmla="*/ 446984 w 447952"/>
                <a:gd name="connsiteY10" fmla="*/ 279579 h 487989"/>
                <a:gd name="connsiteX11" fmla="*/ 286647 w 447952"/>
                <a:gd name="connsiteY11" fmla="*/ 184329 h 487989"/>
                <a:gd name="connsiteX12" fmla="*/ 162822 w 447952"/>
                <a:gd name="connsiteY12" fmla="*/ 92254 h 487989"/>
                <a:gd name="connsiteX13" fmla="*/ 100909 w 447952"/>
                <a:gd name="connsiteY13" fmla="*/ 55742 h 487989"/>
                <a:gd name="connsiteX14" fmla="*/ 54872 w 447952"/>
                <a:gd name="connsiteY14" fmla="*/ 179 h 48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952" h="487989">
                  <a:moveTo>
                    <a:pt x="54872" y="179"/>
                  </a:moveTo>
                  <a:cubicBezTo>
                    <a:pt x="45876" y="3618"/>
                    <a:pt x="46934" y="57329"/>
                    <a:pt x="46934" y="76379"/>
                  </a:cubicBezTo>
                  <a:cubicBezTo>
                    <a:pt x="46934" y="95429"/>
                    <a:pt x="54872" y="101250"/>
                    <a:pt x="54872" y="114479"/>
                  </a:cubicBezTo>
                  <a:cubicBezTo>
                    <a:pt x="54872" y="127708"/>
                    <a:pt x="54342" y="145700"/>
                    <a:pt x="46934" y="155754"/>
                  </a:cubicBezTo>
                  <a:cubicBezTo>
                    <a:pt x="39526" y="165808"/>
                    <a:pt x="14126" y="162633"/>
                    <a:pt x="10422" y="174804"/>
                  </a:cubicBezTo>
                  <a:cubicBezTo>
                    <a:pt x="6718" y="186975"/>
                    <a:pt x="-17889" y="188562"/>
                    <a:pt x="24709" y="228779"/>
                  </a:cubicBezTo>
                  <a:cubicBezTo>
                    <a:pt x="67307" y="268996"/>
                    <a:pt x="217326" y="372977"/>
                    <a:pt x="266009" y="416104"/>
                  </a:cubicBezTo>
                  <a:cubicBezTo>
                    <a:pt x="314692" y="459231"/>
                    <a:pt x="309401" y="483044"/>
                    <a:pt x="316809" y="487542"/>
                  </a:cubicBezTo>
                  <a:cubicBezTo>
                    <a:pt x="324217" y="492040"/>
                    <a:pt x="304638" y="461613"/>
                    <a:pt x="310459" y="443092"/>
                  </a:cubicBezTo>
                  <a:cubicBezTo>
                    <a:pt x="316280" y="424571"/>
                    <a:pt x="328980" y="403669"/>
                    <a:pt x="351734" y="376417"/>
                  </a:cubicBezTo>
                  <a:cubicBezTo>
                    <a:pt x="374488" y="349165"/>
                    <a:pt x="457832" y="311594"/>
                    <a:pt x="446984" y="279579"/>
                  </a:cubicBezTo>
                  <a:cubicBezTo>
                    <a:pt x="436136" y="247564"/>
                    <a:pt x="334007" y="215550"/>
                    <a:pt x="286647" y="184329"/>
                  </a:cubicBezTo>
                  <a:cubicBezTo>
                    <a:pt x="239287" y="153108"/>
                    <a:pt x="193778" y="113685"/>
                    <a:pt x="162822" y="92254"/>
                  </a:cubicBezTo>
                  <a:cubicBezTo>
                    <a:pt x="131866" y="70823"/>
                    <a:pt x="117578" y="67648"/>
                    <a:pt x="100909" y="55742"/>
                  </a:cubicBezTo>
                  <a:cubicBezTo>
                    <a:pt x="84240" y="43836"/>
                    <a:pt x="63868" y="-3260"/>
                    <a:pt x="54872" y="1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6" name="フリーフォーム: 図形 1915">
              <a:extLst>
                <a:ext uri="{FF2B5EF4-FFF2-40B4-BE49-F238E27FC236}">
                  <a16:creationId xmlns:a16="http://schemas.microsoft.com/office/drawing/2014/main" id="{1905267E-A534-44D4-94A4-A1239FC1317D}"/>
                </a:ext>
              </a:extLst>
            </p:cNvPr>
            <p:cNvSpPr/>
            <p:nvPr/>
          </p:nvSpPr>
          <p:spPr>
            <a:xfrm>
              <a:off x="6047233" y="2506546"/>
              <a:ext cx="1104968" cy="978429"/>
            </a:xfrm>
            <a:custGeom>
              <a:avLst/>
              <a:gdLst>
                <a:gd name="connsiteX0" fmla="*/ 2730 w 1104968"/>
                <a:gd name="connsiteY0" fmla="*/ 760529 h 978429"/>
                <a:gd name="connsiteX1" fmla="*/ 99567 w 1104968"/>
                <a:gd name="connsiteY1" fmla="*/ 858954 h 978429"/>
                <a:gd name="connsiteX2" fmla="*/ 153542 w 1104968"/>
                <a:gd name="connsiteY2" fmla="*/ 916104 h 978429"/>
                <a:gd name="connsiteX3" fmla="*/ 107505 w 1104968"/>
                <a:gd name="connsiteY3" fmla="*/ 920867 h 978429"/>
                <a:gd name="connsiteX4" fmla="*/ 178942 w 1104968"/>
                <a:gd name="connsiteY4" fmla="*/ 951029 h 978429"/>
                <a:gd name="connsiteX5" fmla="*/ 77342 w 1104968"/>
                <a:gd name="connsiteY5" fmla="*/ 978017 h 978429"/>
                <a:gd name="connsiteX6" fmla="*/ 394842 w 1104968"/>
                <a:gd name="connsiteY6" fmla="*/ 933567 h 978429"/>
                <a:gd name="connsiteX7" fmla="*/ 769492 w 1104968"/>
                <a:gd name="connsiteY7" fmla="*/ 620829 h 978429"/>
                <a:gd name="connsiteX8" fmla="*/ 815530 w 1104968"/>
                <a:gd name="connsiteY8" fmla="*/ 573204 h 978429"/>
                <a:gd name="connsiteX9" fmla="*/ 831405 w 1104968"/>
                <a:gd name="connsiteY9" fmla="*/ 514467 h 978429"/>
                <a:gd name="connsiteX10" fmla="*/ 845692 w 1104968"/>
                <a:gd name="connsiteY10" fmla="*/ 458904 h 978429"/>
                <a:gd name="connsiteX11" fmla="*/ 915542 w 1104968"/>
                <a:gd name="connsiteY11" fmla="*/ 400167 h 978429"/>
                <a:gd name="connsiteX12" fmla="*/ 945705 w 1104968"/>
                <a:gd name="connsiteY12" fmla="*/ 398579 h 978429"/>
                <a:gd name="connsiteX13" fmla="*/ 1042542 w 1104968"/>
                <a:gd name="connsiteY13" fmla="*/ 317617 h 978429"/>
                <a:gd name="connsiteX14" fmla="*/ 1063180 w 1104968"/>
                <a:gd name="connsiteY14" fmla="*/ 184267 h 978429"/>
                <a:gd name="connsiteX15" fmla="*/ 1086992 w 1104968"/>
                <a:gd name="connsiteY15" fmla="*/ 131879 h 978429"/>
                <a:gd name="connsiteX16" fmla="*/ 1069530 w 1104968"/>
                <a:gd name="connsiteY16" fmla="*/ 85842 h 978429"/>
                <a:gd name="connsiteX17" fmla="*/ 1099692 w 1104968"/>
                <a:gd name="connsiteY17" fmla="*/ 1704 h 978429"/>
                <a:gd name="connsiteX18" fmla="*/ 942530 w 1104968"/>
                <a:gd name="connsiteY18" fmla="*/ 169979 h 978429"/>
                <a:gd name="connsiteX19" fmla="*/ 715517 w 1104968"/>
                <a:gd name="connsiteY19" fmla="*/ 376354 h 978429"/>
                <a:gd name="connsiteX20" fmla="*/ 486917 w 1104968"/>
                <a:gd name="connsiteY20" fmla="*/ 547804 h 978429"/>
                <a:gd name="connsiteX21" fmla="*/ 326580 w 1104968"/>
                <a:gd name="connsiteY21" fmla="*/ 692267 h 978429"/>
                <a:gd name="connsiteX22" fmla="*/ 217042 w 1104968"/>
                <a:gd name="connsiteY22" fmla="*/ 763704 h 978429"/>
                <a:gd name="connsiteX23" fmla="*/ 2730 w 1104968"/>
                <a:gd name="connsiteY23" fmla="*/ 760529 h 97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4968" h="978429">
                  <a:moveTo>
                    <a:pt x="2730" y="760529"/>
                  </a:moveTo>
                  <a:cubicBezTo>
                    <a:pt x="-16849" y="776404"/>
                    <a:pt x="74432" y="833025"/>
                    <a:pt x="99567" y="858954"/>
                  </a:cubicBezTo>
                  <a:cubicBezTo>
                    <a:pt x="124702" y="884883"/>
                    <a:pt x="152219" y="905785"/>
                    <a:pt x="153542" y="916104"/>
                  </a:cubicBezTo>
                  <a:cubicBezTo>
                    <a:pt x="154865" y="926423"/>
                    <a:pt x="103272" y="915046"/>
                    <a:pt x="107505" y="920867"/>
                  </a:cubicBezTo>
                  <a:cubicBezTo>
                    <a:pt x="111738" y="926688"/>
                    <a:pt x="183969" y="941504"/>
                    <a:pt x="178942" y="951029"/>
                  </a:cubicBezTo>
                  <a:cubicBezTo>
                    <a:pt x="173915" y="960554"/>
                    <a:pt x="41359" y="980927"/>
                    <a:pt x="77342" y="978017"/>
                  </a:cubicBezTo>
                  <a:cubicBezTo>
                    <a:pt x="113325" y="975107"/>
                    <a:pt x="279484" y="993098"/>
                    <a:pt x="394842" y="933567"/>
                  </a:cubicBezTo>
                  <a:cubicBezTo>
                    <a:pt x="510200" y="874036"/>
                    <a:pt x="699377" y="680889"/>
                    <a:pt x="769492" y="620829"/>
                  </a:cubicBezTo>
                  <a:cubicBezTo>
                    <a:pt x="839607" y="560768"/>
                    <a:pt x="805211" y="590931"/>
                    <a:pt x="815530" y="573204"/>
                  </a:cubicBezTo>
                  <a:cubicBezTo>
                    <a:pt x="825849" y="555477"/>
                    <a:pt x="826378" y="533517"/>
                    <a:pt x="831405" y="514467"/>
                  </a:cubicBezTo>
                  <a:cubicBezTo>
                    <a:pt x="836432" y="495417"/>
                    <a:pt x="831669" y="477954"/>
                    <a:pt x="845692" y="458904"/>
                  </a:cubicBezTo>
                  <a:cubicBezTo>
                    <a:pt x="859715" y="439854"/>
                    <a:pt x="898873" y="410221"/>
                    <a:pt x="915542" y="400167"/>
                  </a:cubicBezTo>
                  <a:cubicBezTo>
                    <a:pt x="932211" y="390113"/>
                    <a:pt x="924538" y="412337"/>
                    <a:pt x="945705" y="398579"/>
                  </a:cubicBezTo>
                  <a:cubicBezTo>
                    <a:pt x="966872" y="384821"/>
                    <a:pt x="1022963" y="353336"/>
                    <a:pt x="1042542" y="317617"/>
                  </a:cubicBezTo>
                  <a:cubicBezTo>
                    <a:pt x="1062121" y="281898"/>
                    <a:pt x="1055772" y="215223"/>
                    <a:pt x="1063180" y="184267"/>
                  </a:cubicBezTo>
                  <a:cubicBezTo>
                    <a:pt x="1070588" y="153311"/>
                    <a:pt x="1085934" y="148283"/>
                    <a:pt x="1086992" y="131879"/>
                  </a:cubicBezTo>
                  <a:cubicBezTo>
                    <a:pt x="1088050" y="115475"/>
                    <a:pt x="1067413" y="107538"/>
                    <a:pt x="1069530" y="85842"/>
                  </a:cubicBezTo>
                  <a:cubicBezTo>
                    <a:pt x="1071647" y="64146"/>
                    <a:pt x="1120859" y="-12319"/>
                    <a:pt x="1099692" y="1704"/>
                  </a:cubicBezTo>
                  <a:cubicBezTo>
                    <a:pt x="1078525" y="15727"/>
                    <a:pt x="1006559" y="107537"/>
                    <a:pt x="942530" y="169979"/>
                  </a:cubicBezTo>
                  <a:cubicBezTo>
                    <a:pt x="878501" y="232421"/>
                    <a:pt x="791452" y="313383"/>
                    <a:pt x="715517" y="376354"/>
                  </a:cubicBezTo>
                  <a:cubicBezTo>
                    <a:pt x="639582" y="439325"/>
                    <a:pt x="551740" y="495152"/>
                    <a:pt x="486917" y="547804"/>
                  </a:cubicBezTo>
                  <a:cubicBezTo>
                    <a:pt x="422094" y="600456"/>
                    <a:pt x="371559" y="656284"/>
                    <a:pt x="326580" y="692267"/>
                  </a:cubicBezTo>
                  <a:cubicBezTo>
                    <a:pt x="281601" y="728250"/>
                    <a:pt x="267577" y="749681"/>
                    <a:pt x="217042" y="763704"/>
                  </a:cubicBezTo>
                  <a:cubicBezTo>
                    <a:pt x="166507" y="777727"/>
                    <a:pt x="22309" y="744654"/>
                    <a:pt x="2730" y="7605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7" name="フリーフォーム: 図形 1916">
              <a:extLst>
                <a:ext uri="{FF2B5EF4-FFF2-40B4-BE49-F238E27FC236}">
                  <a16:creationId xmlns:a16="http://schemas.microsoft.com/office/drawing/2014/main" id="{4B3B6940-6385-47AB-B4B0-3277F69833BA}"/>
                </a:ext>
              </a:extLst>
            </p:cNvPr>
            <p:cNvSpPr/>
            <p:nvPr/>
          </p:nvSpPr>
          <p:spPr>
            <a:xfrm>
              <a:off x="6825568" y="2986783"/>
              <a:ext cx="795156" cy="212969"/>
            </a:xfrm>
            <a:custGeom>
              <a:avLst/>
              <a:gdLst>
                <a:gd name="connsiteX0" fmla="*/ 146732 w 795156"/>
                <a:gd name="connsiteY0" fmla="*/ 204092 h 212969"/>
                <a:gd name="connsiteX1" fmla="*/ 70532 w 795156"/>
                <a:gd name="connsiteY1" fmla="*/ 191392 h 212969"/>
                <a:gd name="connsiteX2" fmla="*/ 21320 w 795156"/>
                <a:gd name="connsiteY2" fmla="*/ 212030 h 212969"/>
                <a:gd name="connsiteX3" fmla="*/ 75295 w 795156"/>
                <a:gd name="connsiteY3" fmla="*/ 154880 h 212969"/>
                <a:gd name="connsiteX4" fmla="*/ 67357 w 795156"/>
                <a:gd name="connsiteY4" fmla="*/ 102492 h 212969"/>
                <a:gd name="connsiteX5" fmla="*/ 26082 w 795156"/>
                <a:gd name="connsiteY5" fmla="*/ 108842 h 212969"/>
                <a:gd name="connsiteX6" fmla="*/ 682 w 795156"/>
                <a:gd name="connsiteY6" fmla="*/ 88205 h 212969"/>
                <a:gd name="connsiteX7" fmla="*/ 53070 w 795156"/>
                <a:gd name="connsiteY7" fmla="*/ 2480 h 212969"/>
                <a:gd name="connsiteX8" fmla="*/ 102282 w 795156"/>
                <a:gd name="connsiteY8" fmla="*/ 23117 h 212969"/>
                <a:gd name="connsiteX9" fmla="*/ 475345 w 795156"/>
                <a:gd name="connsiteY9" fmla="*/ 23117 h 212969"/>
                <a:gd name="connsiteX10" fmla="*/ 783320 w 795156"/>
                <a:gd name="connsiteY10" fmla="*/ 29467 h 212969"/>
                <a:gd name="connsiteX11" fmla="*/ 729345 w 795156"/>
                <a:gd name="connsiteY11" fmla="*/ 73917 h 212969"/>
                <a:gd name="connsiteX12" fmla="*/ 708707 w 795156"/>
                <a:gd name="connsiteY12" fmla="*/ 105667 h 212969"/>
                <a:gd name="connsiteX13" fmla="*/ 707120 w 795156"/>
                <a:gd name="connsiteY13" fmla="*/ 145355 h 212969"/>
                <a:gd name="connsiteX14" fmla="*/ 649970 w 795156"/>
                <a:gd name="connsiteY14" fmla="*/ 165992 h 212969"/>
                <a:gd name="connsiteX15" fmla="*/ 584882 w 795156"/>
                <a:gd name="connsiteY15" fmla="*/ 180280 h 212969"/>
                <a:gd name="connsiteX16" fmla="*/ 472170 w 795156"/>
                <a:gd name="connsiteY16" fmla="*/ 185042 h 212969"/>
                <a:gd name="connsiteX17" fmla="*/ 318182 w 795156"/>
                <a:gd name="connsiteY17" fmla="*/ 183455 h 212969"/>
                <a:gd name="connsiteX18" fmla="*/ 259445 w 795156"/>
                <a:gd name="connsiteY18" fmla="*/ 186630 h 212969"/>
                <a:gd name="connsiteX19" fmla="*/ 146732 w 795156"/>
                <a:gd name="connsiteY19" fmla="*/ 204092 h 21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156" h="212969">
                  <a:moveTo>
                    <a:pt x="146732" y="204092"/>
                  </a:moveTo>
                  <a:cubicBezTo>
                    <a:pt x="115247" y="204886"/>
                    <a:pt x="91434" y="190069"/>
                    <a:pt x="70532" y="191392"/>
                  </a:cubicBezTo>
                  <a:cubicBezTo>
                    <a:pt x="49630" y="192715"/>
                    <a:pt x="20526" y="218115"/>
                    <a:pt x="21320" y="212030"/>
                  </a:cubicBezTo>
                  <a:cubicBezTo>
                    <a:pt x="22114" y="205945"/>
                    <a:pt x="67622" y="173136"/>
                    <a:pt x="75295" y="154880"/>
                  </a:cubicBezTo>
                  <a:cubicBezTo>
                    <a:pt x="82968" y="136624"/>
                    <a:pt x="75559" y="110165"/>
                    <a:pt x="67357" y="102492"/>
                  </a:cubicBezTo>
                  <a:cubicBezTo>
                    <a:pt x="59155" y="94819"/>
                    <a:pt x="37194" y="111223"/>
                    <a:pt x="26082" y="108842"/>
                  </a:cubicBezTo>
                  <a:cubicBezTo>
                    <a:pt x="14969" y="106461"/>
                    <a:pt x="-3816" y="105932"/>
                    <a:pt x="682" y="88205"/>
                  </a:cubicBezTo>
                  <a:cubicBezTo>
                    <a:pt x="5180" y="70478"/>
                    <a:pt x="36137" y="13328"/>
                    <a:pt x="53070" y="2480"/>
                  </a:cubicBezTo>
                  <a:cubicBezTo>
                    <a:pt x="70003" y="-8368"/>
                    <a:pt x="31903" y="19678"/>
                    <a:pt x="102282" y="23117"/>
                  </a:cubicBezTo>
                  <a:cubicBezTo>
                    <a:pt x="172661" y="26556"/>
                    <a:pt x="361839" y="22059"/>
                    <a:pt x="475345" y="23117"/>
                  </a:cubicBezTo>
                  <a:cubicBezTo>
                    <a:pt x="588851" y="24175"/>
                    <a:pt x="740987" y="21000"/>
                    <a:pt x="783320" y="29467"/>
                  </a:cubicBezTo>
                  <a:cubicBezTo>
                    <a:pt x="825653" y="37934"/>
                    <a:pt x="741781" y="61217"/>
                    <a:pt x="729345" y="73917"/>
                  </a:cubicBezTo>
                  <a:cubicBezTo>
                    <a:pt x="716910" y="86617"/>
                    <a:pt x="712411" y="93761"/>
                    <a:pt x="708707" y="105667"/>
                  </a:cubicBezTo>
                  <a:cubicBezTo>
                    <a:pt x="705003" y="117573"/>
                    <a:pt x="716910" y="135301"/>
                    <a:pt x="707120" y="145355"/>
                  </a:cubicBezTo>
                  <a:cubicBezTo>
                    <a:pt x="697331" y="155409"/>
                    <a:pt x="670343" y="160171"/>
                    <a:pt x="649970" y="165992"/>
                  </a:cubicBezTo>
                  <a:cubicBezTo>
                    <a:pt x="629597" y="171813"/>
                    <a:pt x="614515" y="177105"/>
                    <a:pt x="584882" y="180280"/>
                  </a:cubicBezTo>
                  <a:cubicBezTo>
                    <a:pt x="555249" y="183455"/>
                    <a:pt x="472170" y="185042"/>
                    <a:pt x="472170" y="185042"/>
                  </a:cubicBezTo>
                  <a:lnTo>
                    <a:pt x="318182" y="183455"/>
                  </a:lnTo>
                  <a:cubicBezTo>
                    <a:pt x="282728" y="183720"/>
                    <a:pt x="287755" y="182926"/>
                    <a:pt x="259445" y="186630"/>
                  </a:cubicBezTo>
                  <a:cubicBezTo>
                    <a:pt x="231135" y="190334"/>
                    <a:pt x="178217" y="203298"/>
                    <a:pt x="146732" y="2040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8" name="フリーフォーム: 図形 1917">
              <a:extLst>
                <a:ext uri="{FF2B5EF4-FFF2-40B4-BE49-F238E27FC236}">
                  <a16:creationId xmlns:a16="http://schemas.microsoft.com/office/drawing/2014/main" id="{4498A791-A360-46BC-8201-65BCE933632B}"/>
                </a:ext>
              </a:extLst>
            </p:cNvPr>
            <p:cNvSpPr/>
            <p:nvPr/>
          </p:nvSpPr>
          <p:spPr>
            <a:xfrm>
              <a:off x="7189244" y="3128493"/>
              <a:ext cx="329401" cy="875182"/>
            </a:xfrm>
            <a:custGeom>
              <a:avLst/>
              <a:gdLst>
                <a:gd name="connsiteX0" fmla="*/ 6894 w 329401"/>
                <a:gd name="connsiteY0" fmla="*/ 36982 h 875182"/>
                <a:gd name="connsiteX1" fmla="*/ 57694 w 329401"/>
                <a:gd name="connsiteY1" fmla="*/ 60795 h 875182"/>
                <a:gd name="connsiteX2" fmla="*/ 46581 w 329401"/>
                <a:gd name="connsiteY2" fmla="*/ 214782 h 875182"/>
                <a:gd name="connsiteX3" fmla="*/ 49756 w 329401"/>
                <a:gd name="connsiteY3" fmla="*/ 244945 h 875182"/>
                <a:gd name="connsiteX4" fmla="*/ 48169 w 329401"/>
                <a:gd name="connsiteY4" fmla="*/ 335432 h 875182"/>
                <a:gd name="connsiteX5" fmla="*/ 49756 w 329401"/>
                <a:gd name="connsiteY5" fmla="*/ 459257 h 875182"/>
                <a:gd name="connsiteX6" fmla="*/ 48169 w 329401"/>
                <a:gd name="connsiteY6" fmla="*/ 711670 h 875182"/>
                <a:gd name="connsiteX7" fmla="*/ 33881 w 329401"/>
                <a:gd name="connsiteY7" fmla="*/ 818032 h 875182"/>
                <a:gd name="connsiteX8" fmla="*/ 14831 w 329401"/>
                <a:gd name="connsiteY8" fmla="*/ 875182 h 875182"/>
                <a:gd name="connsiteX9" fmla="*/ 78331 w 329401"/>
                <a:gd name="connsiteY9" fmla="*/ 818032 h 875182"/>
                <a:gd name="connsiteX10" fmla="*/ 167231 w 329401"/>
                <a:gd name="connsiteY10" fmla="*/ 803745 h 875182"/>
                <a:gd name="connsiteX11" fmla="*/ 205331 w 329401"/>
                <a:gd name="connsiteY11" fmla="*/ 789457 h 875182"/>
                <a:gd name="connsiteX12" fmla="*/ 221206 w 329401"/>
                <a:gd name="connsiteY12" fmla="*/ 662457 h 875182"/>
                <a:gd name="connsiteX13" fmla="*/ 206919 w 329401"/>
                <a:gd name="connsiteY13" fmla="*/ 606895 h 875182"/>
                <a:gd name="connsiteX14" fmla="*/ 205331 w 329401"/>
                <a:gd name="connsiteY14" fmla="*/ 411632 h 875182"/>
                <a:gd name="connsiteX15" fmla="*/ 249781 w 329401"/>
                <a:gd name="connsiteY15" fmla="*/ 394170 h 875182"/>
                <a:gd name="connsiteX16" fmla="*/ 292644 w 329401"/>
                <a:gd name="connsiteY16" fmla="*/ 398932 h 875182"/>
                <a:gd name="connsiteX17" fmla="*/ 260894 w 329401"/>
                <a:gd name="connsiteY17" fmla="*/ 351307 h 875182"/>
                <a:gd name="connsiteX18" fmla="*/ 295819 w 329401"/>
                <a:gd name="connsiteY18" fmla="*/ 284632 h 875182"/>
                <a:gd name="connsiteX19" fmla="*/ 327569 w 329401"/>
                <a:gd name="connsiteY19" fmla="*/ 259232 h 875182"/>
                <a:gd name="connsiteX20" fmla="*/ 238669 w 329401"/>
                <a:gd name="connsiteY20" fmla="*/ 254470 h 875182"/>
                <a:gd name="connsiteX21" fmla="*/ 224381 w 329401"/>
                <a:gd name="connsiteY21" fmla="*/ 141757 h 875182"/>
                <a:gd name="connsiteX22" fmla="*/ 233906 w 329401"/>
                <a:gd name="connsiteY22" fmla="*/ 5232 h 875182"/>
                <a:gd name="connsiteX23" fmla="*/ 6894 w 329401"/>
                <a:gd name="connsiteY23" fmla="*/ 36982 h 8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9401" h="875182">
                  <a:moveTo>
                    <a:pt x="6894" y="36982"/>
                  </a:moveTo>
                  <a:cubicBezTo>
                    <a:pt x="-22475" y="46242"/>
                    <a:pt x="51080" y="31162"/>
                    <a:pt x="57694" y="60795"/>
                  </a:cubicBezTo>
                  <a:cubicBezTo>
                    <a:pt x="64308" y="90428"/>
                    <a:pt x="47904" y="184090"/>
                    <a:pt x="46581" y="214782"/>
                  </a:cubicBezTo>
                  <a:cubicBezTo>
                    <a:pt x="45258" y="245474"/>
                    <a:pt x="49491" y="224837"/>
                    <a:pt x="49756" y="244945"/>
                  </a:cubicBezTo>
                  <a:cubicBezTo>
                    <a:pt x="50021" y="265053"/>
                    <a:pt x="48169" y="299713"/>
                    <a:pt x="48169" y="335432"/>
                  </a:cubicBezTo>
                  <a:cubicBezTo>
                    <a:pt x="48169" y="371151"/>
                    <a:pt x="49756" y="396551"/>
                    <a:pt x="49756" y="459257"/>
                  </a:cubicBezTo>
                  <a:cubicBezTo>
                    <a:pt x="49756" y="521963"/>
                    <a:pt x="50815" y="651874"/>
                    <a:pt x="48169" y="711670"/>
                  </a:cubicBezTo>
                  <a:cubicBezTo>
                    <a:pt x="45523" y="771466"/>
                    <a:pt x="39437" y="790780"/>
                    <a:pt x="33881" y="818032"/>
                  </a:cubicBezTo>
                  <a:cubicBezTo>
                    <a:pt x="28325" y="845284"/>
                    <a:pt x="7423" y="875182"/>
                    <a:pt x="14831" y="875182"/>
                  </a:cubicBezTo>
                  <a:cubicBezTo>
                    <a:pt x="22239" y="875182"/>
                    <a:pt x="52931" y="829938"/>
                    <a:pt x="78331" y="818032"/>
                  </a:cubicBezTo>
                  <a:cubicBezTo>
                    <a:pt x="103731" y="806126"/>
                    <a:pt x="146064" y="808507"/>
                    <a:pt x="167231" y="803745"/>
                  </a:cubicBezTo>
                  <a:cubicBezTo>
                    <a:pt x="188398" y="798983"/>
                    <a:pt x="196335" y="813005"/>
                    <a:pt x="205331" y="789457"/>
                  </a:cubicBezTo>
                  <a:cubicBezTo>
                    <a:pt x="214327" y="765909"/>
                    <a:pt x="220941" y="692884"/>
                    <a:pt x="221206" y="662457"/>
                  </a:cubicBezTo>
                  <a:cubicBezTo>
                    <a:pt x="221471" y="632030"/>
                    <a:pt x="209565" y="648699"/>
                    <a:pt x="206919" y="606895"/>
                  </a:cubicBezTo>
                  <a:cubicBezTo>
                    <a:pt x="204273" y="565091"/>
                    <a:pt x="198187" y="447086"/>
                    <a:pt x="205331" y="411632"/>
                  </a:cubicBezTo>
                  <a:cubicBezTo>
                    <a:pt x="212475" y="376178"/>
                    <a:pt x="235229" y="396287"/>
                    <a:pt x="249781" y="394170"/>
                  </a:cubicBezTo>
                  <a:cubicBezTo>
                    <a:pt x="264333" y="392053"/>
                    <a:pt x="290792" y="406076"/>
                    <a:pt x="292644" y="398932"/>
                  </a:cubicBezTo>
                  <a:cubicBezTo>
                    <a:pt x="294496" y="391788"/>
                    <a:pt x="260365" y="370357"/>
                    <a:pt x="260894" y="351307"/>
                  </a:cubicBezTo>
                  <a:cubicBezTo>
                    <a:pt x="261423" y="332257"/>
                    <a:pt x="284707" y="299978"/>
                    <a:pt x="295819" y="284632"/>
                  </a:cubicBezTo>
                  <a:cubicBezTo>
                    <a:pt x="306931" y="269286"/>
                    <a:pt x="337094" y="264259"/>
                    <a:pt x="327569" y="259232"/>
                  </a:cubicBezTo>
                  <a:cubicBezTo>
                    <a:pt x="318044" y="254205"/>
                    <a:pt x="255867" y="274049"/>
                    <a:pt x="238669" y="254470"/>
                  </a:cubicBezTo>
                  <a:cubicBezTo>
                    <a:pt x="221471" y="234891"/>
                    <a:pt x="225175" y="183297"/>
                    <a:pt x="224381" y="141757"/>
                  </a:cubicBezTo>
                  <a:cubicBezTo>
                    <a:pt x="223587" y="100217"/>
                    <a:pt x="266714" y="25076"/>
                    <a:pt x="233906" y="5232"/>
                  </a:cubicBezTo>
                  <a:cubicBezTo>
                    <a:pt x="201098" y="-14612"/>
                    <a:pt x="36263" y="27722"/>
                    <a:pt x="6894" y="3698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9" name="フリーフォーム: 図形 1918">
              <a:extLst>
                <a:ext uri="{FF2B5EF4-FFF2-40B4-BE49-F238E27FC236}">
                  <a16:creationId xmlns:a16="http://schemas.microsoft.com/office/drawing/2014/main" id="{FA30EECD-99BB-4B53-9B87-8207280010CB}"/>
                </a:ext>
              </a:extLst>
            </p:cNvPr>
            <p:cNvSpPr/>
            <p:nvPr/>
          </p:nvSpPr>
          <p:spPr>
            <a:xfrm>
              <a:off x="6636111" y="3112876"/>
              <a:ext cx="654250" cy="439353"/>
            </a:xfrm>
            <a:custGeom>
              <a:avLst/>
              <a:gdLst>
                <a:gd name="connsiteX0" fmla="*/ 347302 w 654250"/>
                <a:gd name="connsiteY0" fmla="*/ 12912 h 439353"/>
                <a:gd name="connsiteX1" fmla="*/ 345714 w 654250"/>
                <a:gd name="connsiteY1" fmla="*/ 168487 h 439353"/>
                <a:gd name="connsiteX2" fmla="*/ 355239 w 654250"/>
                <a:gd name="connsiteY2" fmla="*/ 266912 h 439353"/>
                <a:gd name="connsiteX3" fmla="*/ 325077 w 654250"/>
                <a:gd name="connsiteY3" fmla="*/ 292312 h 439353"/>
                <a:gd name="connsiteX4" fmla="*/ 13927 w 654250"/>
                <a:gd name="connsiteY4" fmla="*/ 284374 h 439353"/>
                <a:gd name="connsiteX5" fmla="*/ 80602 w 654250"/>
                <a:gd name="connsiteY5" fmla="*/ 290724 h 439353"/>
                <a:gd name="connsiteX6" fmla="*/ 72664 w 654250"/>
                <a:gd name="connsiteY6" fmla="*/ 336762 h 439353"/>
                <a:gd name="connsiteX7" fmla="*/ 47264 w 654250"/>
                <a:gd name="connsiteY7" fmla="*/ 424074 h 439353"/>
                <a:gd name="connsiteX8" fmla="*/ 12339 w 654250"/>
                <a:gd name="connsiteY8" fmla="*/ 417724 h 439353"/>
                <a:gd name="connsiteX9" fmla="*/ 279039 w 654250"/>
                <a:gd name="connsiteY9" fmla="*/ 412962 h 439353"/>
                <a:gd name="connsiteX10" fmla="*/ 487002 w 654250"/>
                <a:gd name="connsiteY10" fmla="*/ 420899 h 439353"/>
                <a:gd name="connsiteX11" fmla="*/ 550502 w 654250"/>
                <a:gd name="connsiteY11" fmla="*/ 425662 h 439353"/>
                <a:gd name="connsiteX12" fmla="*/ 577489 w 654250"/>
                <a:gd name="connsiteY12" fmla="*/ 425662 h 439353"/>
                <a:gd name="connsiteX13" fmla="*/ 617177 w 654250"/>
                <a:gd name="connsiteY13" fmla="*/ 438362 h 439353"/>
                <a:gd name="connsiteX14" fmla="*/ 652102 w 654250"/>
                <a:gd name="connsiteY14" fmla="*/ 395499 h 439353"/>
                <a:gd name="connsiteX15" fmla="*/ 648927 w 654250"/>
                <a:gd name="connsiteY15" fmla="*/ 281199 h 439353"/>
                <a:gd name="connsiteX16" fmla="*/ 636227 w 654250"/>
                <a:gd name="connsiteY16" fmla="*/ 158962 h 439353"/>
                <a:gd name="connsiteX17" fmla="*/ 614002 w 654250"/>
                <a:gd name="connsiteY17" fmla="*/ 228812 h 439353"/>
                <a:gd name="connsiteX18" fmla="*/ 606064 w 654250"/>
                <a:gd name="connsiteY18" fmla="*/ 262149 h 439353"/>
                <a:gd name="connsiteX19" fmla="*/ 591777 w 654250"/>
                <a:gd name="connsiteY19" fmla="*/ 287549 h 439353"/>
                <a:gd name="connsiteX20" fmla="*/ 520339 w 654250"/>
                <a:gd name="connsiteY20" fmla="*/ 292312 h 439353"/>
                <a:gd name="connsiteX21" fmla="*/ 499702 w 654250"/>
                <a:gd name="connsiteY21" fmla="*/ 276437 h 439353"/>
                <a:gd name="connsiteX22" fmla="*/ 494939 w 654250"/>
                <a:gd name="connsiteY22" fmla="*/ 201824 h 439353"/>
                <a:gd name="connsiteX23" fmla="*/ 487002 w 654250"/>
                <a:gd name="connsiteY23" fmla="*/ 136737 h 439353"/>
                <a:gd name="connsiteX24" fmla="*/ 494939 w 654250"/>
                <a:gd name="connsiteY24" fmla="*/ 97049 h 439353"/>
                <a:gd name="connsiteX25" fmla="*/ 542564 w 654250"/>
                <a:gd name="connsiteY25" fmla="*/ 24024 h 439353"/>
                <a:gd name="connsiteX26" fmla="*/ 458427 w 654250"/>
                <a:gd name="connsiteY26" fmla="*/ 9737 h 439353"/>
                <a:gd name="connsiteX27" fmla="*/ 347302 w 654250"/>
                <a:gd name="connsiteY27" fmla="*/ 12912 h 43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4250" h="439353">
                  <a:moveTo>
                    <a:pt x="347302" y="12912"/>
                  </a:moveTo>
                  <a:cubicBezTo>
                    <a:pt x="328517" y="39370"/>
                    <a:pt x="344391" y="126154"/>
                    <a:pt x="345714" y="168487"/>
                  </a:cubicBezTo>
                  <a:cubicBezTo>
                    <a:pt x="347037" y="210820"/>
                    <a:pt x="358678" y="246275"/>
                    <a:pt x="355239" y="266912"/>
                  </a:cubicBezTo>
                  <a:cubicBezTo>
                    <a:pt x="351800" y="287549"/>
                    <a:pt x="381962" y="289402"/>
                    <a:pt x="325077" y="292312"/>
                  </a:cubicBezTo>
                  <a:cubicBezTo>
                    <a:pt x="268192" y="295222"/>
                    <a:pt x="54673" y="284639"/>
                    <a:pt x="13927" y="284374"/>
                  </a:cubicBezTo>
                  <a:cubicBezTo>
                    <a:pt x="-26819" y="284109"/>
                    <a:pt x="70812" y="281993"/>
                    <a:pt x="80602" y="290724"/>
                  </a:cubicBezTo>
                  <a:cubicBezTo>
                    <a:pt x="90391" y="299455"/>
                    <a:pt x="78220" y="314537"/>
                    <a:pt x="72664" y="336762"/>
                  </a:cubicBezTo>
                  <a:cubicBezTo>
                    <a:pt x="67108" y="358987"/>
                    <a:pt x="57318" y="410580"/>
                    <a:pt x="47264" y="424074"/>
                  </a:cubicBezTo>
                  <a:cubicBezTo>
                    <a:pt x="37210" y="437568"/>
                    <a:pt x="-26290" y="419576"/>
                    <a:pt x="12339" y="417724"/>
                  </a:cubicBezTo>
                  <a:cubicBezTo>
                    <a:pt x="50968" y="415872"/>
                    <a:pt x="199929" y="412433"/>
                    <a:pt x="279039" y="412962"/>
                  </a:cubicBezTo>
                  <a:cubicBezTo>
                    <a:pt x="358149" y="413491"/>
                    <a:pt x="441758" y="418782"/>
                    <a:pt x="487002" y="420899"/>
                  </a:cubicBezTo>
                  <a:cubicBezTo>
                    <a:pt x="532246" y="423016"/>
                    <a:pt x="535421" y="424868"/>
                    <a:pt x="550502" y="425662"/>
                  </a:cubicBezTo>
                  <a:cubicBezTo>
                    <a:pt x="565583" y="426456"/>
                    <a:pt x="566377" y="423545"/>
                    <a:pt x="577489" y="425662"/>
                  </a:cubicBezTo>
                  <a:cubicBezTo>
                    <a:pt x="588601" y="427779"/>
                    <a:pt x="604742" y="443389"/>
                    <a:pt x="617177" y="438362"/>
                  </a:cubicBezTo>
                  <a:cubicBezTo>
                    <a:pt x="629612" y="433335"/>
                    <a:pt x="646810" y="421693"/>
                    <a:pt x="652102" y="395499"/>
                  </a:cubicBezTo>
                  <a:cubicBezTo>
                    <a:pt x="657394" y="369305"/>
                    <a:pt x="651573" y="320622"/>
                    <a:pt x="648927" y="281199"/>
                  </a:cubicBezTo>
                  <a:cubicBezTo>
                    <a:pt x="646281" y="241776"/>
                    <a:pt x="642048" y="167693"/>
                    <a:pt x="636227" y="158962"/>
                  </a:cubicBezTo>
                  <a:cubicBezTo>
                    <a:pt x="630406" y="150231"/>
                    <a:pt x="619029" y="211614"/>
                    <a:pt x="614002" y="228812"/>
                  </a:cubicBezTo>
                  <a:cubicBezTo>
                    <a:pt x="608975" y="246010"/>
                    <a:pt x="609768" y="252360"/>
                    <a:pt x="606064" y="262149"/>
                  </a:cubicBezTo>
                  <a:cubicBezTo>
                    <a:pt x="602360" y="271939"/>
                    <a:pt x="606064" y="282522"/>
                    <a:pt x="591777" y="287549"/>
                  </a:cubicBezTo>
                  <a:cubicBezTo>
                    <a:pt x="577490" y="292576"/>
                    <a:pt x="535685" y="294164"/>
                    <a:pt x="520339" y="292312"/>
                  </a:cubicBezTo>
                  <a:cubicBezTo>
                    <a:pt x="504993" y="290460"/>
                    <a:pt x="503935" y="291518"/>
                    <a:pt x="499702" y="276437"/>
                  </a:cubicBezTo>
                  <a:cubicBezTo>
                    <a:pt x="495469" y="261356"/>
                    <a:pt x="497056" y="225107"/>
                    <a:pt x="494939" y="201824"/>
                  </a:cubicBezTo>
                  <a:cubicBezTo>
                    <a:pt x="492822" y="178541"/>
                    <a:pt x="487002" y="154199"/>
                    <a:pt x="487002" y="136737"/>
                  </a:cubicBezTo>
                  <a:cubicBezTo>
                    <a:pt x="487002" y="119275"/>
                    <a:pt x="485679" y="115834"/>
                    <a:pt x="494939" y="97049"/>
                  </a:cubicBezTo>
                  <a:cubicBezTo>
                    <a:pt x="504199" y="78264"/>
                    <a:pt x="548649" y="38576"/>
                    <a:pt x="542564" y="24024"/>
                  </a:cubicBezTo>
                  <a:cubicBezTo>
                    <a:pt x="536479" y="9472"/>
                    <a:pt x="492823" y="10795"/>
                    <a:pt x="458427" y="9737"/>
                  </a:cubicBezTo>
                  <a:cubicBezTo>
                    <a:pt x="424031" y="8679"/>
                    <a:pt x="366087" y="-13546"/>
                    <a:pt x="347302" y="12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0" name="フリーフォーム: 図形 1919">
              <a:extLst>
                <a:ext uri="{FF2B5EF4-FFF2-40B4-BE49-F238E27FC236}">
                  <a16:creationId xmlns:a16="http://schemas.microsoft.com/office/drawing/2014/main" id="{CE5F7214-9D68-4EAF-B899-DD9FF208F30F}"/>
                </a:ext>
              </a:extLst>
            </p:cNvPr>
            <p:cNvSpPr/>
            <p:nvPr/>
          </p:nvSpPr>
          <p:spPr>
            <a:xfrm>
              <a:off x="6422569" y="3502617"/>
              <a:ext cx="764699" cy="602379"/>
            </a:xfrm>
            <a:custGeom>
              <a:avLst/>
              <a:gdLst>
                <a:gd name="connsiteX0" fmla="*/ 513219 w 764699"/>
                <a:gd name="connsiteY0" fmla="*/ 2583 h 602379"/>
                <a:gd name="connsiteX1" fmla="*/ 548144 w 764699"/>
                <a:gd name="connsiteY1" fmla="*/ 51796 h 602379"/>
                <a:gd name="connsiteX2" fmla="*/ 525919 w 764699"/>
                <a:gd name="connsiteY2" fmla="*/ 102596 h 602379"/>
                <a:gd name="connsiteX3" fmla="*/ 511631 w 764699"/>
                <a:gd name="connsiteY3" fmla="*/ 145458 h 602379"/>
                <a:gd name="connsiteX4" fmla="*/ 121106 w 764699"/>
                <a:gd name="connsiteY4" fmla="*/ 507408 h 602379"/>
                <a:gd name="connsiteX5" fmla="*/ 456 w 764699"/>
                <a:gd name="connsiteY5" fmla="*/ 582021 h 602379"/>
                <a:gd name="connsiteX6" fmla="*/ 152856 w 764699"/>
                <a:gd name="connsiteY6" fmla="*/ 526458 h 602379"/>
                <a:gd name="connsiteX7" fmla="*/ 324306 w 764699"/>
                <a:gd name="connsiteY7" fmla="*/ 526458 h 602379"/>
                <a:gd name="connsiteX8" fmla="*/ 329069 w 764699"/>
                <a:gd name="connsiteY8" fmla="*/ 597896 h 602379"/>
                <a:gd name="connsiteX9" fmla="*/ 525919 w 764699"/>
                <a:gd name="connsiteY9" fmla="*/ 378821 h 602379"/>
                <a:gd name="connsiteX10" fmla="*/ 692606 w 764699"/>
                <a:gd name="connsiteY10" fmla="*/ 196258 h 602379"/>
                <a:gd name="connsiteX11" fmla="*/ 700544 w 764699"/>
                <a:gd name="connsiteY11" fmla="*/ 89896 h 602379"/>
                <a:gd name="connsiteX12" fmla="*/ 706894 w 764699"/>
                <a:gd name="connsiteY12" fmla="*/ 56558 h 602379"/>
                <a:gd name="connsiteX13" fmla="*/ 757694 w 764699"/>
                <a:gd name="connsiteY13" fmla="*/ 12108 h 602379"/>
                <a:gd name="connsiteX14" fmla="*/ 513219 w 764699"/>
                <a:gd name="connsiteY14" fmla="*/ 2583 h 60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4699" h="602379">
                  <a:moveTo>
                    <a:pt x="513219" y="2583"/>
                  </a:moveTo>
                  <a:cubicBezTo>
                    <a:pt x="478294" y="9198"/>
                    <a:pt x="546027" y="35127"/>
                    <a:pt x="548144" y="51796"/>
                  </a:cubicBezTo>
                  <a:cubicBezTo>
                    <a:pt x="550261" y="68465"/>
                    <a:pt x="532004" y="86986"/>
                    <a:pt x="525919" y="102596"/>
                  </a:cubicBezTo>
                  <a:cubicBezTo>
                    <a:pt x="519834" y="118206"/>
                    <a:pt x="579100" y="77989"/>
                    <a:pt x="511631" y="145458"/>
                  </a:cubicBezTo>
                  <a:cubicBezTo>
                    <a:pt x="444162" y="212927"/>
                    <a:pt x="206302" y="434648"/>
                    <a:pt x="121106" y="507408"/>
                  </a:cubicBezTo>
                  <a:cubicBezTo>
                    <a:pt x="35910" y="580168"/>
                    <a:pt x="-4836" y="578846"/>
                    <a:pt x="456" y="582021"/>
                  </a:cubicBezTo>
                  <a:cubicBezTo>
                    <a:pt x="5748" y="585196"/>
                    <a:pt x="98881" y="535719"/>
                    <a:pt x="152856" y="526458"/>
                  </a:cubicBezTo>
                  <a:cubicBezTo>
                    <a:pt x="206831" y="517198"/>
                    <a:pt x="294937" y="514552"/>
                    <a:pt x="324306" y="526458"/>
                  </a:cubicBezTo>
                  <a:cubicBezTo>
                    <a:pt x="353675" y="538364"/>
                    <a:pt x="295467" y="622502"/>
                    <a:pt x="329069" y="597896"/>
                  </a:cubicBezTo>
                  <a:cubicBezTo>
                    <a:pt x="362671" y="573290"/>
                    <a:pt x="525919" y="378821"/>
                    <a:pt x="525919" y="378821"/>
                  </a:cubicBezTo>
                  <a:cubicBezTo>
                    <a:pt x="586508" y="311881"/>
                    <a:pt x="663502" y="244412"/>
                    <a:pt x="692606" y="196258"/>
                  </a:cubicBezTo>
                  <a:cubicBezTo>
                    <a:pt x="721710" y="148104"/>
                    <a:pt x="698163" y="113179"/>
                    <a:pt x="700544" y="89896"/>
                  </a:cubicBezTo>
                  <a:cubicBezTo>
                    <a:pt x="702925" y="66613"/>
                    <a:pt x="697369" y="69523"/>
                    <a:pt x="706894" y="56558"/>
                  </a:cubicBezTo>
                  <a:cubicBezTo>
                    <a:pt x="716419" y="43593"/>
                    <a:pt x="786798" y="21104"/>
                    <a:pt x="757694" y="12108"/>
                  </a:cubicBezTo>
                  <a:cubicBezTo>
                    <a:pt x="728590" y="3112"/>
                    <a:pt x="548144" y="-4032"/>
                    <a:pt x="513219" y="25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1" name="フリーフォーム: 図形 1920">
              <a:extLst>
                <a:ext uri="{FF2B5EF4-FFF2-40B4-BE49-F238E27FC236}">
                  <a16:creationId xmlns:a16="http://schemas.microsoft.com/office/drawing/2014/main" id="{58F901A1-EB87-4020-B0D2-C297466F6502}"/>
                </a:ext>
              </a:extLst>
            </p:cNvPr>
            <p:cNvSpPr/>
            <p:nvPr/>
          </p:nvSpPr>
          <p:spPr>
            <a:xfrm>
              <a:off x="7502016" y="3168062"/>
              <a:ext cx="183596" cy="665163"/>
            </a:xfrm>
            <a:custGeom>
              <a:avLst/>
              <a:gdLst>
                <a:gd name="connsiteX0" fmla="*/ 24322 w 183596"/>
                <a:gd name="connsiteY0" fmla="*/ 51388 h 665163"/>
                <a:gd name="connsiteX1" fmla="*/ 78297 w 183596"/>
                <a:gd name="connsiteY1" fmla="*/ 27576 h 665163"/>
                <a:gd name="connsiteX2" fmla="*/ 110047 w 183596"/>
                <a:gd name="connsiteY2" fmla="*/ 41863 h 665163"/>
                <a:gd name="connsiteX3" fmla="*/ 149734 w 183596"/>
                <a:gd name="connsiteY3" fmla="*/ 33926 h 665163"/>
                <a:gd name="connsiteX4" fmla="*/ 183072 w 183596"/>
                <a:gd name="connsiteY4" fmla="*/ 5351 h 665163"/>
                <a:gd name="connsiteX5" fmla="*/ 170372 w 183596"/>
                <a:gd name="connsiteY5" fmla="*/ 154576 h 665163"/>
                <a:gd name="connsiteX6" fmla="*/ 173547 w 183596"/>
                <a:gd name="connsiteY6" fmla="*/ 480013 h 665163"/>
                <a:gd name="connsiteX7" fmla="*/ 170372 w 183596"/>
                <a:gd name="connsiteY7" fmla="*/ 662576 h 665163"/>
                <a:gd name="connsiteX8" fmla="*/ 149734 w 183596"/>
                <a:gd name="connsiteY8" fmla="*/ 584788 h 665163"/>
                <a:gd name="connsiteX9" fmla="*/ 94172 w 183596"/>
                <a:gd name="connsiteY9" fmla="*/ 546688 h 665163"/>
                <a:gd name="connsiteX10" fmla="*/ 40197 w 183596"/>
                <a:gd name="connsiteY10" fmla="*/ 548276 h 665163"/>
                <a:gd name="connsiteX11" fmla="*/ 6859 w 183596"/>
                <a:gd name="connsiteY11" fmla="*/ 594313 h 665163"/>
                <a:gd name="connsiteX12" fmla="*/ 27497 w 183596"/>
                <a:gd name="connsiteY12" fmla="*/ 560976 h 665163"/>
                <a:gd name="connsiteX13" fmla="*/ 10034 w 183596"/>
                <a:gd name="connsiteY13" fmla="*/ 505413 h 665163"/>
                <a:gd name="connsiteX14" fmla="*/ 5272 w 183596"/>
                <a:gd name="connsiteY14" fmla="*/ 405401 h 665163"/>
                <a:gd name="connsiteX15" fmla="*/ 86234 w 183596"/>
                <a:gd name="connsiteY15" fmla="*/ 395876 h 665163"/>
                <a:gd name="connsiteX16" fmla="*/ 17972 w 183596"/>
                <a:gd name="connsiteY16" fmla="*/ 378413 h 665163"/>
                <a:gd name="connsiteX17" fmla="*/ 17972 w 183596"/>
                <a:gd name="connsiteY17" fmla="*/ 297451 h 665163"/>
                <a:gd name="connsiteX18" fmla="*/ 22734 w 183596"/>
                <a:gd name="connsiteY18" fmla="*/ 189501 h 665163"/>
                <a:gd name="connsiteX19" fmla="*/ 21147 w 183596"/>
                <a:gd name="connsiteY19" fmla="*/ 116476 h 665163"/>
                <a:gd name="connsiteX20" fmla="*/ 24322 w 183596"/>
                <a:gd name="connsiteY20" fmla="*/ 51388 h 6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596" h="665163">
                  <a:moveTo>
                    <a:pt x="24322" y="51388"/>
                  </a:moveTo>
                  <a:cubicBezTo>
                    <a:pt x="33847" y="36571"/>
                    <a:pt x="64010" y="29163"/>
                    <a:pt x="78297" y="27576"/>
                  </a:cubicBezTo>
                  <a:cubicBezTo>
                    <a:pt x="92584" y="25989"/>
                    <a:pt x="98141" y="40805"/>
                    <a:pt x="110047" y="41863"/>
                  </a:cubicBezTo>
                  <a:cubicBezTo>
                    <a:pt x="121953" y="42921"/>
                    <a:pt x="137563" y="40011"/>
                    <a:pt x="149734" y="33926"/>
                  </a:cubicBezTo>
                  <a:cubicBezTo>
                    <a:pt x="161905" y="27841"/>
                    <a:pt x="179632" y="-14757"/>
                    <a:pt x="183072" y="5351"/>
                  </a:cubicBezTo>
                  <a:cubicBezTo>
                    <a:pt x="186512" y="25459"/>
                    <a:pt x="171959" y="75466"/>
                    <a:pt x="170372" y="154576"/>
                  </a:cubicBezTo>
                  <a:cubicBezTo>
                    <a:pt x="168785" y="233686"/>
                    <a:pt x="173547" y="395346"/>
                    <a:pt x="173547" y="480013"/>
                  </a:cubicBezTo>
                  <a:cubicBezTo>
                    <a:pt x="173547" y="564680"/>
                    <a:pt x="174341" y="645114"/>
                    <a:pt x="170372" y="662576"/>
                  </a:cubicBezTo>
                  <a:cubicBezTo>
                    <a:pt x="166403" y="680039"/>
                    <a:pt x="162434" y="604103"/>
                    <a:pt x="149734" y="584788"/>
                  </a:cubicBezTo>
                  <a:cubicBezTo>
                    <a:pt x="137034" y="565473"/>
                    <a:pt x="112428" y="552773"/>
                    <a:pt x="94172" y="546688"/>
                  </a:cubicBezTo>
                  <a:cubicBezTo>
                    <a:pt x="75916" y="540603"/>
                    <a:pt x="54749" y="540338"/>
                    <a:pt x="40197" y="548276"/>
                  </a:cubicBezTo>
                  <a:cubicBezTo>
                    <a:pt x="25645" y="556214"/>
                    <a:pt x="8976" y="592196"/>
                    <a:pt x="6859" y="594313"/>
                  </a:cubicBezTo>
                  <a:cubicBezTo>
                    <a:pt x="4742" y="596430"/>
                    <a:pt x="26968" y="575793"/>
                    <a:pt x="27497" y="560976"/>
                  </a:cubicBezTo>
                  <a:cubicBezTo>
                    <a:pt x="28026" y="546159"/>
                    <a:pt x="13738" y="531342"/>
                    <a:pt x="10034" y="505413"/>
                  </a:cubicBezTo>
                  <a:cubicBezTo>
                    <a:pt x="6330" y="479484"/>
                    <a:pt x="-7428" y="423657"/>
                    <a:pt x="5272" y="405401"/>
                  </a:cubicBezTo>
                  <a:cubicBezTo>
                    <a:pt x="17972" y="387145"/>
                    <a:pt x="84117" y="400374"/>
                    <a:pt x="86234" y="395876"/>
                  </a:cubicBezTo>
                  <a:cubicBezTo>
                    <a:pt x="88351" y="391378"/>
                    <a:pt x="29349" y="394817"/>
                    <a:pt x="17972" y="378413"/>
                  </a:cubicBezTo>
                  <a:cubicBezTo>
                    <a:pt x="6595" y="362009"/>
                    <a:pt x="17178" y="328936"/>
                    <a:pt x="17972" y="297451"/>
                  </a:cubicBezTo>
                  <a:cubicBezTo>
                    <a:pt x="18766" y="265966"/>
                    <a:pt x="22205" y="219664"/>
                    <a:pt x="22734" y="189501"/>
                  </a:cubicBezTo>
                  <a:cubicBezTo>
                    <a:pt x="23263" y="159339"/>
                    <a:pt x="21676" y="136320"/>
                    <a:pt x="21147" y="116476"/>
                  </a:cubicBezTo>
                  <a:cubicBezTo>
                    <a:pt x="20618" y="96632"/>
                    <a:pt x="14797" y="66205"/>
                    <a:pt x="24322" y="513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2" name="フリーフォーム: 図形 1921">
              <a:extLst>
                <a:ext uri="{FF2B5EF4-FFF2-40B4-BE49-F238E27FC236}">
                  <a16:creationId xmlns:a16="http://schemas.microsoft.com/office/drawing/2014/main" id="{C6182338-B234-4377-9742-16AB7FD0AFE9}"/>
                </a:ext>
              </a:extLst>
            </p:cNvPr>
            <p:cNvSpPr/>
            <p:nvPr/>
          </p:nvSpPr>
          <p:spPr>
            <a:xfrm>
              <a:off x="7575409" y="3004383"/>
              <a:ext cx="372081" cy="1186486"/>
            </a:xfrm>
            <a:custGeom>
              <a:avLst/>
              <a:gdLst>
                <a:gd name="connsiteX0" fmla="*/ 192758 w 372081"/>
                <a:gd name="connsiteY0" fmla="*/ 3400 h 1186486"/>
                <a:gd name="connsiteX1" fmla="*/ 241441 w 372081"/>
                <a:gd name="connsiteY1" fmla="*/ 16100 h 1186486"/>
                <a:gd name="connsiteX2" fmla="*/ 345158 w 372081"/>
                <a:gd name="connsiteY2" fmla="*/ 26684 h 1186486"/>
                <a:gd name="connsiteX3" fmla="*/ 345158 w 372081"/>
                <a:gd name="connsiteY3" fmla="*/ 49967 h 1186486"/>
                <a:gd name="connsiteX4" fmla="*/ 338808 w 372081"/>
                <a:gd name="connsiteY4" fmla="*/ 272217 h 1186486"/>
                <a:gd name="connsiteX5" fmla="*/ 353624 w 372081"/>
                <a:gd name="connsiteY5" fmla="*/ 320900 h 1186486"/>
                <a:gd name="connsiteX6" fmla="*/ 370558 w 372081"/>
                <a:gd name="connsiteY6" fmla="*/ 342067 h 1186486"/>
                <a:gd name="connsiteX7" fmla="*/ 370558 w 372081"/>
                <a:gd name="connsiteY7" fmla="*/ 621467 h 1186486"/>
                <a:gd name="connsiteX8" fmla="*/ 364208 w 372081"/>
                <a:gd name="connsiteY8" fmla="*/ 727300 h 1186486"/>
                <a:gd name="connsiteX9" fmla="*/ 349391 w 372081"/>
                <a:gd name="connsiteY9" fmla="*/ 1080784 h 1186486"/>
                <a:gd name="connsiteX10" fmla="*/ 351508 w 372081"/>
                <a:gd name="connsiteY10" fmla="*/ 1150634 h 1186486"/>
                <a:gd name="connsiteX11" fmla="*/ 332458 w 372081"/>
                <a:gd name="connsiteY11" fmla="*/ 1182384 h 1186486"/>
                <a:gd name="connsiteX12" fmla="*/ 294358 w 372081"/>
                <a:gd name="connsiteY12" fmla="*/ 1182384 h 1186486"/>
                <a:gd name="connsiteX13" fmla="*/ 105974 w 372081"/>
                <a:gd name="connsiteY13" fmla="*/ 1148517 h 1186486"/>
                <a:gd name="connsiteX14" fmla="*/ 241441 w 372081"/>
                <a:gd name="connsiteY14" fmla="*/ 1165450 h 1186486"/>
                <a:gd name="connsiteX15" fmla="*/ 199108 w 372081"/>
                <a:gd name="connsiteY15" fmla="*/ 1133700 h 1186486"/>
                <a:gd name="connsiteX16" fmla="*/ 99624 w 372081"/>
                <a:gd name="connsiteY16" fmla="*/ 1099834 h 1186486"/>
                <a:gd name="connsiteX17" fmla="*/ 108091 w 372081"/>
                <a:gd name="connsiteY17" fmla="*/ 1068084 h 1186486"/>
                <a:gd name="connsiteX18" fmla="*/ 141 w 372081"/>
                <a:gd name="connsiteY18" fmla="*/ 991884 h 1186486"/>
                <a:gd name="connsiteX19" fmla="*/ 86924 w 372081"/>
                <a:gd name="connsiteY19" fmla="*/ 1019400 h 1186486"/>
                <a:gd name="connsiteX20" fmla="*/ 161008 w 372081"/>
                <a:gd name="connsiteY20" fmla="*/ 1010934 h 1186486"/>
                <a:gd name="connsiteX21" fmla="*/ 137724 w 372081"/>
                <a:gd name="connsiteY21" fmla="*/ 974950 h 1186486"/>
                <a:gd name="connsiteX22" fmla="*/ 150424 w 372081"/>
                <a:gd name="connsiteY22" fmla="*/ 771750 h 1186486"/>
                <a:gd name="connsiteX23" fmla="*/ 146191 w 372081"/>
                <a:gd name="connsiteY23" fmla="*/ 938967 h 1186486"/>
                <a:gd name="connsiteX24" fmla="*/ 171591 w 372081"/>
                <a:gd name="connsiteY24" fmla="*/ 928384 h 1186486"/>
                <a:gd name="connsiteX25" fmla="*/ 192758 w 372081"/>
                <a:gd name="connsiteY25" fmla="*/ 623584 h 1186486"/>
                <a:gd name="connsiteX26" fmla="*/ 190641 w 372081"/>
                <a:gd name="connsiteY26" fmla="*/ 83834 h 1186486"/>
                <a:gd name="connsiteX27" fmla="*/ 192758 w 372081"/>
                <a:gd name="connsiteY27" fmla="*/ 3400 h 118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081" h="1186486">
                  <a:moveTo>
                    <a:pt x="192758" y="3400"/>
                  </a:moveTo>
                  <a:cubicBezTo>
                    <a:pt x="201225" y="-7889"/>
                    <a:pt x="216041" y="12219"/>
                    <a:pt x="241441" y="16100"/>
                  </a:cubicBezTo>
                  <a:cubicBezTo>
                    <a:pt x="266841" y="19981"/>
                    <a:pt x="327872" y="21040"/>
                    <a:pt x="345158" y="26684"/>
                  </a:cubicBezTo>
                  <a:cubicBezTo>
                    <a:pt x="362444" y="32328"/>
                    <a:pt x="346216" y="9045"/>
                    <a:pt x="345158" y="49967"/>
                  </a:cubicBezTo>
                  <a:cubicBezTo>
                    <a:pt x="344100" y="90889"/>
                    <a:pt x="337397" y="227062"/>
                    <a:pt x="338808" y="272217"/>
                  </a:cubicBezTo>
                  <a:cubicBezTo>
                    <a:pt x="340219" y="317372"/>
                    <a:pt x="348332" y="309258"/>
                    <a:pt x="353624" y="320900"/>
                  </a:cubicBezTo>
                  <a:cubicBezTo>
                    <a:pt x="358916" y="332542"/>
                    <a:pt x="367736" y="291973"/>
                    <a:pt x="370558" y="342067"/>
                  </a:cubicBezTo>
                  <a:cubicBezTo>
                    <a:pt x="373380" y="392161"/>
                    <a:pt x="371616" y="557262"/>
                    <a:pt x="370558" y="621467"/>
                  </a:cubicBezTo>
                  <a:cubicBezTo>
                    <a:pt x="369500" y="685672"/>
                    <a:pt x="367736" y="650747"/>
                    <a:pt x="364208" y="727300"/>
                  </a:cubicBezTo>
                  <a:cubicBezTo>
                    <a:pt x="360680" y="803853"/>
                    <a:pt x="351508" y="1010228"/>
                    <a:pt x="349391" y="1080784"/>
                  </a:cubicBezTo>
                  <a:cubicBezTo>
                    <a:pt x="347274" y="1151340"/>
                    <a:pt x="354330" y="1133701"/>
                    <a:pt x="351508" y="1150634"/>
                  </a:cubicBezTo>
                  <a:cubicBezTo>
                    <a:pt x="348686" y="1167567"/>
                    <a:pt x="341983" y="1177092"/>
                    <a:pt x="332458" y="1182384"/>
                  </a:cubicBezTo>
                  <a:cubicBezTo>
                    <a:pt x="322933" y="1187676"/>
                    <a:pt x="332105" y="1188029"/>
                    <a:pt x="294358" y="1182384"/>
                  </a:cubicBezTo>
                  <a:cubicBezTo>
                    <a:pt x="256611" y="1176740"/>
                    <a:pt x="114793" y="1151339"/>
                    <a:pt x="105974" y="1148517"/>
                  </a:cubicBezTo>
                  <a:cubicBezTo>
                    <a:pt x="97155" y="1145695"/>
                    <a:pt x="225919" y="1167920"/>
                    <a:pt x="241441" y="1165450"/>
                  </a:cubicBezTo>
                  <a:cubicBezTo>
                    <a:pt x="256963" y="1162981"/>
                    <a:pt x="222744" y="1144636"/>
                    <a:pt x="199108" y="1133700"/>
                  </a:cubicBezTo>
                  <a:cubicBezTo>
                    <a:pt x="175472" y="1122764"/>
                    <a:pt x="114793" y="1110770"/>
                    <a:pt x="99624" y="1099834"/>
                  </a:cubicBezTo>
                  <a:cubicBezTo>
                    <a:pt x="84455" y="1088898"/>
                    <a:pt x="124671" y="1086076"/>
                    <a:pt x="108091" y="1068084"/>
                  </a:cubicBezTo>
                  <a:cubicBezTo>
                    <a:pt x="91511" y="1050092"/>
                    <a:pt x="3669" y="999998"/>
                    <a:pt x="141" y="991884"/>
                  </a:cubicBezTo>
                  <a:cubicBezTo>
                    <a:pt x="-3387" y="983770"/>
                    <a:pt x="60113" y="1016225"/>
                    <a:pt x="86924" y="1019400"/>
                  </a:cubicBezTo>
                  <a:cubicBezTo>
                    <a:pt x="113735" y="1022575"/>
                    <a:pt x="152541" y="1018342"/>
                    <a:pt x="161008" y="1010934"/>
                  </a:cubicBezTo>
                  <a:cubicBezTo>
                    <a:pt x="169475" y="1003526"/>
                    <a:pt x="139488" y="1014814"/>
                    <a:pt x="137724" y="974950"/>
                  </a:cubicBezTo>
                  <a:cubicBezTo>
                    <a:pt x="135960" y="935086"/>
                    <a:pt x="149013" y="777747"/>
                    <a:pt x="150424" y="771750"/>
                  </a:cubicBezTo>
                  <a:cubicBezTo>
                    <a:pt x="151835" y="765753"/>
                    <a:pt x="142663" y="912861"/>
                    <a:pt x="146191" y="938967"/>
                  </a:cubicBezTo>
                  <a:cubicBezTo>
                    <a:pt x="149719" y="965073"/>
                    <a:pt x="163830" y="980948"/>
                    <a:pt x="171591" y="928384"/>
                  </a:cubicBezTo>
                  <a:cubicBezTo>
                    <a:pt x="179352" y="875820"/>
                    <a:pt x="189583" y="764342"/>
                    <a:pt x="192758" y="623584"/>
                  </a:cubicBezTo>
                  <a:cubicBezTo>
                    <a:pt x="195933" y="482826"/>
                    <a:pt x="187113" y="184376"/>
                    <a:pt x="190641" y="83834"/>
                  </a:cubicBezTo>
                  <a:cubicBezTo>
                    <a:pt x="194169" y="-16708"/>
                    <a:pt x="184291" y="14689"/>
                    <a:pt x="192758" y="34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3" name="フリーフォーム: 図形 1922">
              <a:extLst>
                <a:ext uri="{FF2B5EF4-FFF2-40B4-BE49-F238E27FC236}">
                  <a16:creationId xmlns:a16="http://schemas.microsoft.com/office/drawing/2014/main" id="{F8E2E2A1-5646-4984-B8D9-8BA359009E1F}"/>
                </a:ext>
              </a:extLst>
            </p:cNvPr>
            <p:cNvSpPr/>
            <p:nvPr/>
          </p:nvSpPr>
          <p:spPr>
            <a:xfrm>
              <a:off x="7948083" y="2942001"/>
              <a:ext cx="1160300" cy="154709"/>
            </a:xfrm>
            <a:custGeom>
              <a:avLst/>
              <a:gdLst>
                <a:gd name="connsiteX0" fmla="*/ 0 w 1160300"/>
                <a:gd name="connsiteY0" fmla="*/ 19216 h 154709"/>
                <a:gd name="connsiteX1" fmla="*/ 59267 w 1160300"/>
                <a:gd name="connsiteY1" fmla="*/ 36149 h 154709"/>
                <a:gd name="connsiteX2" fmla="*/ 63500 w 1160300"/>
                <a:gd name="connsiteY2" fmla="*/ 127166 h 154709"/>
                <a:gd name="connsiteX3" fmla="*/ 146050 w 1160300"/>
                <a:gd name="connsiteY3" fmla="*/ 139866 h 154709"/>
                <a:gd name="connsiteX4" fmla="*/ 463550 w 1160300"/>
                <a:gd name="connsiteY4" fmla="*/ 148332 h 154709"/>
                <a:gd name="connsiteX5" fmla="*/ 696384 w 1160300"/>
                <a:gd name="connsiteY5" fmla="*/ 154682 h 154709"/>
                <a:gd name="connsiteX6" fmla="*/ 982134 w 1160300"/>
                <a:gd name="connsiteY6" fmla="*/ 150449 h 154709"/>
                <a:gd name="connsiteX7" fmla="*/ 1111250 w 1160300"/>
                <a:gd name="connsiteY7" fmla="*/ 146216 h 154709"/>
                <a:gd name="connsiteX8" fmla="*/ 1140884 w 1160300"/>
                <a:gd name="connsiteY8" fmla="*/ 144099 h 154709"/>
                <a:gd name="connsiteX9" fmla="*/ 1102784 w 1160300"/>
                <a:gd name="connsiteY9" fmla="*/ 116582 h 154709"/>
                <a:gd name="connsiteX10" fmla="*/ 1102784 w 1160300"/>
                <a:gd name="connsiteY10" fmla="*/ 82716 h 154709"/>
                <a:gd name="connsiteX11" fmla="*/ 1143000 w 1160300"/>
                <a:gd name="connsiteY11" fmla="*/ 31916 h 154709"/>
                <a:gd name="connsiteX12" fmla="*/ 1143000 w 1160300"/>
                <a:gd name="connsiteY12" fmla="*/ 166 h 154709"/>
                <a:gd name="connsiteX13" fmla="*/ 1128184 w 1160300"/>
                <a:gd name="connsiteY13" fmla="*/ 19216 h 154709"/>
                <a:gd name="connsiteX14" fmla="*/ 759884 w 1160300"/>
                <a:gd name="connsiteY14" fmla="*/ 14982 h 154709"/>
                <a:gd name="connsiteX15" fmla="*/ 732367 w 1160300"/>
                <a:gd name="connsiteY15" fmla="*/ 10749 h 154709"/>
                <a:gd name="connsiteX16" fmla="*/ 260350 w 1160300"/>
                <a:gd name="connsiteY16" fmla="*/ 8632 h 154709"/>
                <a:gd name="connsiteX17" fmla="*/ 0 w 1160300"/>
                <a:gd name="connsiteY17" fmla="*/ 19216 h 15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0300" h="154709">
                  <a:moveTo>
                    <a:pt x="0" y="19216"/>
                  </a:moveTo>
                  <a:cubicBezTo>
                    <a:pt x="24342" y="18686"/>
                    <a:pt x="48684" y="18157"/>
                    <a:pt x="59267" y="36149"/>
                  </a:cubicBezTo>
                  <a:cubicBezTo>
                    <a:pt x="69850" y="54141"/>
                    <a:pt x="49036" y="109880"/>
                    <a:pt x="63500" y="127166"/>
                  </a:cubicBezTo>
                  <a:cubicBezTo>
                    <a:pt x="77964" y="144452"/>
                    <a:pt x="79375" y="136338"/>
                    <a:pt x="146050" y="139866"/>
                  </a:cubicBezTo>
                  <a:cubicBezTo>
                    <a:pt x="212725" y="143394"/>
                    <a:pt x="463550" y="148332"/>
                    <a:pt x="463550" y="148332"/>
                  </a:cubicBezTo>
                  <a:cubicBezTo>
                    <a:pt x="555272" y="150801"/>
                    <a:pt x="609953" y="154329"/>
                    <a:pt x="696384" y="154682"/>
                  </a:cubicBezTo>
                  <a:cubicBezTo>
                    <a:pt x="782815" y="155035"/>
                    <a:pt x="912990" y="151860"/>
                    <a:pt x="982134" y="150449"/>
                  </a:cubicBezTo>
                  <a:cubicBezTo>
                    <a:pt x="1051278" y="149038"/>
                    <a:pt x="1084792" y="147274"/>
                    <a:pt x="1111250" y="146216"/>
                  </a:cubicBezTo>
                  <a:cubicBezTo>
                    <a:pt x="1137708" y="145158"/>
                    <a:pt x="1142295" y="149038"/>
                    <a:pt x="1140884" y="144099"/>
                  </a:cubicBezTo>
                  <a:cubicBezTo>
                    <a:pt x="1139473" y="139160"/>
                    <a:pt x="1109134" y="126812"/>
                    <a:pt x="1102784" y="116582"/>
                  </a:cubicBezTo>
                  <a:cubicBezTo>
                    <a:pt x="1096434" y="106352"/>
                    <a:pt x="1096081" y="96827"/>
                    <a:pt x="1102784" y="82716"/>
                  </a:cubicBezTo>
                  <a:cubicBezTo>
                    <a:pt x="1109487" y="68605"/>
                    <a:pt x="1136297" y="45674"/>
                    <a:pt x="1143000" y="31916"/>
                  </a:cubicBezTo>
                  <a:cubicBezTo>
                    <a:pt x="1149703" y="18158"/>
                    <a:pt x="1145469" y="2283"/>
                    <a:pt x="1143000" y="166"/>
                  </a:cubicBezTo>
                  <a:cubicBezTo>
                    <a:pt x="1140531" y="-1951"/>
                    <a:pt x="1192037" y="16747"/>
                    <a:pt x="1128184" y="19216"/>
                  </a:cubicBezTo>
                  <a:cubicBezTo>
                    <a:pt x="1064331" y="21685"/>
                    <a:pt x="825853" y="16393"/>
                    <a:pt x="759884" y="14982"/>
                  </a:cubicBezTo>
                  <a:cubicBezTo>
                    <a:pt x="693915" y="13571"/>
                    <a:pt x="732367" y="10749"/>
                    <a:pt x="732367" y="10749"/>
                  </a:cubicBezTo>
                  <a:lnTo>
                    <a:pt x="260350" y="8632"/>
                  </a:lnTo>
                  <a:lnTo>
                    <a:pt x="0" y="1921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4" name="フリーフォーム: 図形 1923">
              <a:extLst>
                <a:ext uri="{FF2B5EF4-FFF2-40B4-BE49-F238E27FC236}">
                  <a16:creationId xmlns:a16="http://schemas.microsoft.com/office/drawing/2014/main" id="{33F38A13-CF4D-4FAA-AB82-0D0196AA7C84}"/>
                </a:ext>
              </a:extLst>
            </p:cNvPr>
            <p:cNvSpPr/>
            <p:nvPr/>
          </p:nvSpPr>
          <p:spPr>
            <a:xfrm>
              <a:off x="8130788" y="3155161"/>
              <a:ext cx="196489" cy="271578"/>
            </a:xfrm>
            <a:custGeom>
              <a:avLst/>
              <a:gdLst>
                <a:gd name="connsiteX0" fmla="*/ 5679 w 196489"/>
                <a:gd name="connsiteY0" fmla="*/ 5022 h 271578"/>
                <a:gd name="connsiteX1" fmla="*/ 14145 w 196489"/>
                <a:gd name="connsiteY1" fmla="*/ 72756 h 271578"/>
                <a:gd name="connsiteX2" fmla="*/ 18379 w 196489"/>
                <a:gd name="connsiteY2" fmla="*/ 193406 h 271578"/>
                <a:gd name="connsiteX3" fmla="*/ 22612 w 196489"/>
                <a:gd name="connsiteY3" fmla="*/ 265372 h 271578"/>
                <a:gd name="connsiteX4" fmla="*/ 67062 w 196489"/>
                <a:gd name="connsiteY4" fmla="*/ 265372 h 271578"/>
                <a:gd name="connsiteX5" fmla="*/ 181362 w 196489"/>
                <a:gd name="connsiteY5" fmla="*/ 269606 h 271578"/>
                <a:gd name="connsiteX6" fmla="*/ 187712 w 196489"/>
                <a:gd name="connsiteY6" fmla="*/ 229389 h 271578"/>
                <a:gd name="connsiteX7" fmla="*/ 179245 w 196489"/>
                <a:gd name="connsiteY7" fmla="*/ 155306 h 271578"/>
                <a:gd name="connsiteX8" fmla="*/ 164429 w 196489"/>
                <a:gd name="connsiteY8" fmla="*/ 125672 h 271578"/>
                <a:gd name="connsiteX9" fmla="*/ 183479 w 196489"/>
                <a:gd name="connsiteY9" fmla="*/ 106622 h 271578"/>
                <a:gd name="connsiteX10" fmla="*/ 191945 w 196489"/>
                <a:gd name="connsiteY10" fmla="*/ 7139 h 271578"/>
                <a:gd name="connsiteX11" fmla="*/ 109395 w 196489"/>
                <a:gd name="connsiteY11" fmla="*/ 7139 h 271578"/>
                <a:gd name="connsiteX12" fmla="*/ 5679 w 196489"/>
                <a:gd name="connsiteY12" fmla="*/ 5022 h 2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489" h="271578">
                  <a:moveTo>
                    <a:pt x="5679" y="5022"/>
                  </a:moveTo>
                  <a:cubicBezTo>
                    <a:pt x="-10196" y="15958"/>
                    <a:pt x="12028" y="41359"/>
                    <a:pt x="14145" y="72756"/>
                  </a:cubicBezTo>
                  <a:cubicBezTo>
                    <a:pt x="16262" y="104153"/>
                    <a:pt x="16968" y="161303"/>
                    <a:pt x="18379" y="193406"/>
                  </a:cubicBezTo>
                  <a:cubicBezTo>
                    <a:pt x="19790" y="225509"/>
                    <a:pt x="14498" y="253378"/>
                    <a:pt x="22612" y="265372"/>
                  </a:cubicBezTo>
                  <a:cubicBezTo>
                    <a:pt x="30726" y="277366"/>
                    <a:pt x="40604" y="264666"/>
                    <a:pt x="67062" y="265372"/>
                  </a:cubicBezTo>
                  <a:cubicBezTo>
                    <a:pt x="93520" y="266078"/>
                    <a:pt x="161254" y="275603"/>
                    <a:pt x="181362" y="269606"/>
                  </a:cubicBezTo>
                  <a:cubicBezTo>
                    <a:pt x="201470" y="263609"/>
                    <a:pt x="188065" y="248439"/>
                    <a:pt x="187712" y="229389"/>
                  </a:cubicBezTo>
                  <a:cubicBezTo>
                    <a:pt x="187359" y="210339"/>
                    <a:pt x="183125" y="172592"/>
                    <a:pt x="179245" y="155306"/>
                  </a:cubicBezTo>
                  <a:cubicBezTo>
                    <a:pt x="175365" y="138020"/>
                    <a:pt x="163723" y="133786"/>
                    <a:pt x="164429" y="125672"/>
                  </a:cubicBezTo>
                  <a:cubicBezTo>
                    <a:pt x="165135" y="117558"/>
                    <a:pt x="178893" y="126378"/>
                    <a:pt x="183479" y="106622"/>
                  </a:cubicBezTo>
                  <a:cubicBezTo>
                    <a:pt x="188065" y="86866"/>
                    <a:pt x="204292" y="23719"/>
                    <a:pt x="191945" y="7139"/>
                  </a:cubicBezTo>
                  <a:cubicBezTo>
                    <a:pt x="179598" y="-9441"/>
                    <a:pt x="137617" y="8197"/>
                    <a:pt x="109395" y="7139"/>
                  </a:cubicBezTo>
                  <a:cubicBezTo>
                    <a:pt x="81173" y="6081"/>
                    <a:pt x="21554" y="-5914"/>
                    <a:pt x="5679" y="50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5" name="フリーフォーム: 図形 1924">
              <a:extLst>
                <a:ext uri="{FF2B5EF4-FFF2-40B4-BE49-F238E27FC236}">
                  <a16:creationId xmlns:a16="http://schemas.microsoft.com/office/drawing/2014/main" id="{B1696A38-8F9B-4844-ADF6-D3938685200F}"/>
                </a:ext>
              </a:extLst>
            </p:cNvPr>
            <p:cNvSpPr/>
            <p:nvPr/>
          </p:nvSpPr>
          <p:spPr>
            <a:xfrm>
              <a:off x="8193370" y="3144429"/>
              <a:ext cx="778126" cy="279700"/>
            </a:xfrm>
            <a:custGeom>
              <a:avLst/>
              <a:gdLst>
                <a:gd name="connsiteX0" fmla="*/ 87030 w 778126"/>
                <a:gd name="connsiteY0" fmla="*/ 121588 h 279700"/>
                <a:gd name="connsiteX1" fmla="*/ 243663 w 778126"/>
                <a:gd name="connsiteY1" fmla="*/ 123704 h 279700"/>
                <a:gd name="connsiteX2" fmla="*/ 463797 w 778126"/>
                <a:gd name="connsiteY2" fmla="*/ 115238 h 279700"/>
                <a:gd name="connsiteX3" fmla="*/ 592913 w 778126"/>
                <a:gd name="connsiteY3" fmla="*/ 115238 h 279700"/>
                <a:gd name="connsiteX4" fmla="*/ 605613 w 778126"/>
                <a:gd name="connsiteY4" fmla="*/ 144871 h 279700"/>
                <a:gd name="connsiteX5" fmla="*/ 582330 w 778126"/>
                <a:gd name="connsiteY5" fmla="*/ 182971 h 279700"/>
                <a:gd name="connsiteX6" fmla="*/ 588680 w 778126"/>
                <a:gd name="connsiteY6" fmla="*/ 250704 h 279700"/>
                <a:gd name="connsiteX7" fmla="*/ 599263 w 778126"/>
                <a:gd name="connsiteY7" fmla="*/ 278221 h 279700"/>
                <a:gd name="connsiteX8" fmla="*/ 686047 w 778126"/>
                <a:gd name="connsiteY8" fmla="*/ 273988 h 279700"/>
                <a:gd name="connsiteX9" fmla="*/ 747430 w 778126"/>
                <a:gd name="connsiteY9" fmla="*/ 257054 h 279700"/>
                <a:gd name="connsiteX10" fmla="*/ 753780 w 778126"/>
                <a:gd name="connsiteY10" fmla="*/ 189321 h 279700"/>
                <a:gd name="connsiteX11" fmla="*/ 772830 w 778126"/>
                <a:gd name="connsiteY11" fmla="*/ 178738 h 279700"/>
                <a:gd name="connsiteX12" fmla="*/ 753780 w 778126"/>
                <a:gd name="connsiteY12" fmla="*/ 15754 h 279700"/>
                <a:gd name="connsiteX13" fmla="*/ 535763 w 778126"/>
                <a:gd name="connsiteY13" fmla="*/ 5171 h 279700"/>
                <a:gd name="connsiteX14" fmla="*/ 463797 w 778126"/>
                <a:gd name="connsiteY14" fmla="*/ 5171 h 279700"/>
                <a:gd name="connsiteX15" fmla="*/ 290230 w 778126"/>
                <a:gd name="connsiteY15" fmla="*/ 9404 h 279700"/>
                <a:gd name="connsiteX16" fmla="*/ 237313 w 778126"/>
                <a:gd name="connsiteY16" fmla="*/ 9404 h 279700"/>
                <a:gd name="connsiteX17" fmla="*/ 53163 w 778126"/>
                <a:gd name="connsiteY17" fmla="*/ 13638 h 279700"/>
                <a:gd name="connsiteX18" fmla="*/ 247 w 778126"/>
                <a:gd name="connsiteY18" fmla="*/ 68671 h 279700"/>
                <a:gd name="connsiteX19" fmla="*/ 87030 w 778126"/>
                <a:gd name="connsiteY19" fmla="*/ 121588 h 2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8126" h="279700">
                  <a:moveTo>
                    <a:pt x="87030" y="121588"/>
                  </a:moveTo>
                  <a:cubicBezTo>
                    <a:pt x="127599" y="130760"/>
                    <a:pt x="180869" y="124762"/>
                    <a:pt x="243663" y="123704"/>
                  </a:cubicBezTo>
                  <a:cubicBezTo>
                    <a:pt x="306457" y="122646"/>
                    <a:pt x="405589" y="116649"/>
                    <a:pt x="463797" y="115238"/>
                  </a:cubicBezTo>
                  <a:cubicBezTo>
                    <a:pt x="522005" y="113827"/>
                    <a:pt x="569277" y="110299"/>
                    <a:pt x="592913" y="115238"/>
                  </a:cubicBezTo>
                  <a:cubicBezTo>
                    <a:pt x="616549" y="120177"/>
                    <a:pt x="607377" y="133582"/>
                    <a:pt x="605613" y="144871"/>
                  </a:cubicBezTo>
                  <a:cubicBezTo>
                    <a:pt x="603849" y="156160"/>
                    <a:pt x="585152" y="165332"/>
                    <a:pt x="582330" y="182971"/>
                  </a:cubicBezTo>
                  <a:cubicBezTo>
                    <a:pt x="579508" y="200610"/>
                    <a:pt x="585858" y="234829"/>
                    <a:pt x="588680" y="250704"/>
                  </a:cubicBezTo>
                  <a:cubicBezTo>
                    <a:pt x="591502" y="266579"/>
                    <a:pt x="583035" y="274340"/>
                    <a:pt x="599263" y="278221"/>
                  </a:cubicBezTo>
                  <a:cubicBezTo>
                    <a:pt x="615491" y="282102"/>
                    <a:pt x="661353" y="277516"/>
                    <a:pt x="686047" y="273988"/>
                  </a:cubicBezTo>
                  <a:cubicBezTo>
                    <a:pt x="710741" y="270460"/>
                    <a:pt x="736141" y="271165"/>
                    <a:pt x="747430" y="257054"/>
                  </a:cubicBezTo>
                  <a:cubicBezTo>
                    <a:pt x="758719" y="242943"/>
                    <a:pt x="749547" y="202374"/>
                    <a:pt x="753780" y="189321"/>
                  </a:cubicBezTo>
                  <a:cubicBezTo>
                    <a:pt x="758013" y="176268"/>
                    <a:pt x="772830" y="207666"/>
                    <a:pt x="772830" y="178738"/>
                  </a:cubicBezTo>
                  <a:cubicBezTo>
                    <a:pt x="772830" y="149810"/>
                    <a:pt x="793291" y="44682"/>
                    <a:pt x="753780" y="15754"/>
                  </a:cubicBezTo>
                  <a:cubicBezTo>
                    <a:pt x="714269" y="-13174"/>
                    <a:pt x="584093" y="6935"/>
                    <a:pt x="535763" y="5171"/>
                  </a:cubicBezTo>
                  <a:cubicBezTo>
                    <a:pt x="487433" y="3407"/>
                    <a:pt x="463797" y="5171"/>
                    <a:pt x="463797" y="5171"/>
                  </a:cubicBezTo>
                  <a:lnTo>
                    <a:pt x="290230" y="9404"/>
                  </a:lnTo>
                  <a:cubicBezTo>
                    <a:pt x="252483" y="10109"/>
                    <a:pt x="237313" y="9404"/>
                    <a:pt x="237313" y="9404"/>
                  </a:cubicBezTo>
                  <a:cubicBezTo>
                    <a:pt x="197802" y="10110"/>
                    <a:pt x="92674" y="3760"/>
                    <a:pt x="53163" y="13638"/>
                  </a:cubicBezTo>
                  <a:cubicBezTo>
                    <a:pt x="13652" y="23516"/>
                    <a:pt x="-2222" y="49268"/>
                    <a:pt x="247" y="68671"/>
                  </a:cubicBezTo>
                  <a:cubicBezTo>
                    <a:pt x="2716" y="88074"/>
                    <a:pt x="46461" y="112416"/>
                    <a:pt x="87030" y="1215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6" name="フリーフォーム: 図形 1925">
              <a:extLst>
                <a:ext uri="{FF2B5EF4-FFF2-40B4-BE49-F238E27FC236}">
                  <a16:creationId xmlns:a16="http://schemas.microsoft.com/office/drawing/2014/main" id="{7EDCC437-2518-496F-9E9F-43358543750B}"/>
                </a:ext>
              </a:extLst>
            </p:cNvPr>
            <p:cNvSpPr/>
            <p:nvPr/>
          </p:nvSpPr>
          <p:spPr>
            <a:xfrm>
              <a:off x="8170479" y="3248204"/>
              <a:ext cx="787841" cy="174644"/>
            </a:xfrm>
            <a:custGeom>
              <a:avLst/>
              <a:gdLst>
                <a:gd name="connsiteX0" fmla="*/ 50654 w 787841"/>
                <a:gd name="connsiteY0" fmla="*/ 49563 h 174644"/>
                <a:gd name="connsiteX1" fmla="*/ 200938 w 787841"/>
                <a:gd name="connsiteY1" fmla="*/ 66496 h 174644"/>
                <a:gd name="connsiteX2" fmla="*/ 298304 w 787841"/>
                <a:gd name="connsiteY2" fmla="*/ 74963 h 174644"/>
                <a:gd name="connsiteX3" fmla="*/ 308888 w 787841"/>
                <a:gd name="connsiteY3" fmla="*/ 47446 h 174644"/>
                <a:gd name="connsiteX4" fmla="*/ 291954 w 787841"/>
                <a:gd name="connsiteY4" fmla="*/ 11463 h 174644"/>
                <a:gd name="connsiteX5" fmla="*/ 435888 w 787841"/>
                <a:gd name="connsiteY5" fmla="*/ 7229 h 174644"/>
                <a:gd name="connsiteX6" fmla="*/ 524788 w 787841"/>
                <a:gd name="connsiteY6" fmla="*/ 879 h 174644"/>
                <a:gd name="connsiteX7" fmla="*/ 490921 w 787841"/>
                <a:gd name="connsiteY7" fmla="*/ 28396 h 174644"/>
                <a:gd name="connsiteX8" fmla="*/ 471871 w 787841"/>
                <a:gd name="connsiteY8" fmla="*/ 58029 h 174644"/>
                <a:gd name="connsiteX9" fmla="*/ 488804 w 787841"/>
                <a:gd name="connsiteY9" fmla="*/ 72846 h 174644"/>
                <a:gd name="connsiteX10" fmla="*/ 590404 w 787841"/>
                <a:gd name="connsiteY10" fmla="*/ 83429 h 174644"/>
                <a:gd name="connsiteX11" fmla="*/ 757621 w 787841"/>
                <a:gd name="connsiteY11" fmla="*/ 70729 h 174644"/>
                <a:gd name="connsiteX12" fmla="*/ 785138 w 787841"/>
                <a:gd name="connsiteY12" fmla="*/ 115179 h 174644"/>
                <a:gd name="connsiteX13" fmla="*/ 785138 w 787841"/>
                <a:gd name="connsiteY13" fmla="*/ 153279 h 174644"/>
                <a:gd name="connsiteX14" fmla="*/ 770321 w 787841"/>
                <a:gd name="connsiteY14" fmla="*/ 161746 h 174644"/>
                <a:gd name="connsiteX15" fmla="*/ 666604 w 787841"/>
                <a:gd name="connsiteY15" fmla="*/ 163863 h 174644"/>
                <a:gd name="connsiteX16" fmla="*/ 495154 w 787841"/>
                <a:gd name="connsiteY16" fmla="*/ 165979 h 174644"/>
                <a:gd name="connsiteX17" fmla="*/ 239038 w 787841"/>
                <a:gd name="connsiteY17" fmla="*/ 165979 h 174644"/>
                <a:gd name="connsiteX18" fmla="*/ 154371 w 787841"/>
                <a:gd name="connsiteY18" fmla="*/ 168096 h 174644"/>
                <a:gd name="connsiteX19" fmla="*/ 1971 w 787841"/>
                <a:gd name="connsiteY19" fmla="*/ 172329 h 174644"/>
                <a:gd name="connsiteX20" fmla="*/ 67588 w 787841"/>
                <a:gd name="connsiteY20" fmla="*/ 127879 h 174644"/>
                <a:gd name="connsiteX21" fmla="*/ 50654 w 787841"/>
                <a:gd name="connsiteY21" fmla="*/ 49563 h 1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7841" h="174644">
                  <a:moveTo>
                    <a:pt x="50654" y="49563"/>
                  </a:moveTo>
                  <a:cubicBezTo>
                    <a:pt x="72879" y="39333"/>
                    <a:pt x="159663" y="62263"/>
                    <a:pt x="200938" y="66496"/>
                  </a:cubicBezTo>
                  <a:cubicBezTo>
                    <a:pt x="242213" y="70729"/>
                    <a:pt x="280312" y="78138"/>
                    <a:pt x="298304" y="74963"/>
                  </a:cubicBezTo>
                  <a:cubicBezTo>
                    <a:pt x="316296" y="71788"/>
                    <a:pt x="309946" y="58029"/>
                    <a:pt x="308888" y="47446"/>
                  </a:cubicBezTo>
                  <a:cubicBezTo>
                    <a:pt x="307830" y="36863"/>
                    <a:pt x="270787" y="18166"/>
                    <a:pt x="291954" y="11463"/>
                  </a:cubicBezTo>
                  <a:cubicBezTo>
                    <a:pt x="313121" y="4760"/>
                    <a:pt x="397082" y="8993"/>
                    <a:pt x="435888" y="7229"/>
                  </a:cubicBezTo>
                  <a:cubicBezTo>
                    <a:pt x="474694" y="5465"/>
                    <a:pt x="515616" y="-2649"/>
                    <a:pt x="524788" y="879"/>
                  </a:cubicBezTo>
                  <a:cubicBezTo>
                    <a:pt x="533960" y="4407"/>
                    <a:pt x="499741" y="18871"/>
                    <a:pt x="490921" y="28396"/>
                  </a:cubicBezTo>
                  <a:cubicBezTo>
                    <a:pt x="482102" y="37921"/>
                    <a:pt x="472224" y="50621"/>
                    <a:pt x="471871" y="58029"/>
                  </a:cubicBezTo>
                  <a:cubicBezTo>
                    <a:pt x="471518" y="65437"/>
                    <a:pt x="469049" y="68613"/>
                    <a:pt x="488804" y="72846"/>
                  </a:cubicBezTo>
                  <a:cubicBezTo>
                    <a:pt x="508560" y="77079"/>
                    <a:pt x="545601" y="83782"/>
                    <a:pt x="590404" y="83429"/>
                  </a:cubicBezTo>
                  <a:cubicBezTo>
                    <a:pt x="635207" y="83076"/>
                    <a:pt x="725165" y="65437"/>
                    <a:pt x="757621" y="70729"/>
                  </a:cubicBezTo>
                  <a:cubicBezTo>
                    <a:pt x="790077" y="76021"/>
                    <a:pt x="780552" y="101421"/>
                    <a:pt x="785138" y="115179"/>
                  </a:cubicBezTo>
                  <a:cubicBezTo>
                    <a:pt x="789724" y="128937"/>
                    <a:pt x="787608" y="145518"/>
                    <a:pt x="785138" y="153279"/>
                  </a:cubicBezTo>
                  <a:cubicBezTo>
                    <a:pt x="782669" y="161040"/>
                    <a:pt x="790077" y="159982"/>
                    <a:pt x="770321" y="161746"/>
                  </a:cubicBezTo>
                  <a:cubicBezTo>
                    <a:pt x="750565" y="163510"/>
                    <a:pt x="666604" y="163863"/>
                    <a:pt x="666604" y="163863"/>
                  </a:cubicBezTo>
                  <a:lnTo>
                    <a:pt x="495154" y="165979"/>
                  </a:lnTo>
                  <a:lnTo>
                    <a:pt x="239038" y="165979"/>
                  </a:lnTo>
                  <a:cubicBezTo>
                    <a:pt x="182241" y="166332"/>
                    <a:pt x="154371" y="168096"/>
                    <a:pt x="154371" y="168096"/>
                  </a:cubicBezTo>
                  <a:cubicBezTo>
                    <a:pt x="114860" y="169154"/>
                    <a:pt x="16435" y="179032"/>
                    <a:pt x="1971" y="172329"/>
                  </a:cubicBezTo>
                  <a:cubicBezTo>
                    <a:pt x="-12493" y="165626"/>
                    <a:pt x="57005" y="144812"/>
                    <a:pt x="67588" y="127879"/>
                  </a:cubicBezTo>
                  <a:cubicBezTo>
                    <a:pt x="78171" y="110946"/>
                    <a:pt x="28429" y="59793"/>
                    <a:pt x="50654" y="495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7" name="フリーフォーム: 図形 1926">
              <a:extLst>
                <a:ext uri="{FF2B5EF4-FFF2-40B4-BE49-F238E27FC236}">
                  <a16:creationId xmlns:a16="http://schemas.microsoft.com/office/drawing/2014/main" id="{828CA1F0-A4F3-48B8-BAA3-40C6BFC0EF27}"/>
                </a:ext>
              </a:extLst>
            </p:cNvPr>
            <p:cNvSpPr/>
            <p:nvPr/>
          </p:nvSpPr>
          <p:spPr>
            <a:xfrm>
              <a:off x="8088571" y="3373714"/>
              <a:ext cx="892454" cy="230885"/>
            </a:xfrm>
            <a:custGeom>
              <a:avLst/>
              <a:gdLst>
                <a:gd name="connsiteX0" fmla="*/ 22496 w 892454"/>
                <a:gd name="connsiteY0" fmla="*/ 118786 h 230885"/>
                <a:gd name="connsiteX1" fmla="*/ 66946 w 892454"/>
                <a:gd name="connsiteY1" fmla="*/ 148419 h 230885"/>
                <a:gd name="connsiteX2" fmla="*/ 37312 w 892454"/>
                <a:gd name="connsiteY2" fmla="*/ 186519 h 230885"/>
                <a:gd name="connsiteX3" fmla="*/ 20379 w 892454"/>
                <a:gd name="connsiteY3" fmla="*/ 211919 h 230885"/>
                <a:gd name="connsiteX4" fmla="*/ 344229 w 892454"/>
                <a:gd name="connsiteY4" fmla="*/ 228853 h 230885"/>
                <a:gd name="connsiteX5" fmla="*/ 701946 w 892454"/>
                <a:gd name="connsiteY5" fmla="*/ 228853 h 230885"/>
                <a:gd name="connsiteX6" fmla="*/ 879746 w 892454"/>
                <a:gd name="connsiteY6" fmla="*/ 226736 h 230885"/>
                <a:gd name="connsiteX7" fmla="*/ 877629 w 892454"/>
                <a:gd name="connsiteY7" fmla="*/ 180169 h 230885"/>
                <a:gd name="connsiteX8" fmla="*/ 873396 w 892454"/>
                <a:gd name="connsiteY8" fmla="*/ 116669 h 230885"/>
                <a:gd name="connsiteX9" fmla="*/ 691362 w 892454"/>
                <a:gd name="connsiteY9" fmla="*/ 110319 h 230885"/>
                <a:gd name="connsiteX10" fmla="*/ 574946 w 892454"/>
                <a:gd name="connsiteY10" fmla="*/ 108203 h 230885"/>
                <a:gd name="connsiteX11" fmla="*/ 564362 w 892454"/>
                <a:gd name="connsiteY11" fmla="*/ 84919 h 230885"/>
                <a:gd name="connsiteX12" fmla="*/ 589762 w 892454"/>
                <a:gd name="connsiteY12" fmla="*/ 59519 h 230885"/>
                <a:gd name="connsiteX13" fmla="*/ 680779 w 892454"/>
                <a:gd name="connsiteY13" fmla="*/ 44703 h 230885"/>
                <a:gd name="connsiteX14" fmla="*/ 661729 w 892454"/>
                <a:gd name="connsiteY14" fmla="*/ 21419 h 230885"/>
                <a:gd name="connsiteX15" fmla="*/ 431012 w 892454"/>
                <a:gd name="connsiteY15" fmla="*/ 253 h 230885"/>
                <a:gd name="connsiteX16" fmla="*/ 223579 w 892454"/>
                <a:gd name="connsiteY16" fmla="*/ 36236 h 230885"/>
                <a:gd name="connsiteX17" fmla="*/ 344229 w 892454"/>
                <a:gd name="connsiteY17" fmla="*/ 57403 h 230885"/>
                <a:gd name="connsiteX18" fmla="*/ 392912 w 892454"/>
                <a:gd name="connsiteY18" fmla="*/ 57403 h 230885"/>
                <a:gd name="connsiteX19" fmla="*/ 392912 w 892454"/>
                <a:gd name="connsiteY19" fmla="*/ 84919 h 230885"/>
                <a:gd name="connsiteX20" fmla="*/ 386562 w 892454"/>
                <a:gd name="connsiteY20" fmla="*/ 101853 h 230885"/>
                <a:gd name="connsiteX21" fmla="*/ 378096 w 892454"/>
                <a:gd name="connsiteY21" fmla="*/ 108203 h 230885"/>
                <a:gd name="connsiteX22" fmla="*/ 251096 w 892454"/>
                <a:gd name="connsiteY22" fmla="*/ 116669 h 230885"/>
                <a:gd name="connsiteX23" fmla="*/ 22496 w 892454"/>
                <a:gd name="connsiteY23" fmla="*/ 118786 h 2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2454" h="230885">
                  <a:moveTo>
                    <a:pt x="22496" y="118786"/>
                  </a:moveTo>
                  <a:cubicBezTo>
                    <a:pt x="43486" y="127958"/>
                    <a:pt x="64477" y="137130"/>
                    <a:pt x="66946" y="148419"/>
                  </a:cubicBezTo>
                  <a:cubicBezTo>
                    <a:pt x="69415" y="159708"/>
                    <a:pt x="45073" y="175936"/>
                    <a:pt x="37312" y="186519"/>
                  </a:cubicBezTo>
                  <a:cubicBezTo>
                    <a:pt x="29551" y="197102"/>
                    <a:pt x="-30774" y="204863"/>
                    <a:pt x="20379" y="211919"/>
                  </a:cubicBezTo>
                  <a:cubicBezTo>
                    <a:pt x="71532" y="218975"/>
                    <a:pt x="230635" y="226031"/>
                    <a:pt x="344229" y="228853"/>
                  </a:cubicBezTo>
                  <a:cubicBezTo>
                    <a:pt x="457823" y="231675"/>
                    <a:pt x="701946" y="228853"/>
                    <a:pt x="701946" y="228853"/>
                  </a:cubicBezTo>
                  <a:cubicBezTo>
                    <a:pt x="791199" y="228500"/>
                    <a:pt x="850466" y="234850"/>
                    <a:pt x="879746" y="226736"/>
                  </a:cubicBezTo>
                  <a:cubicBezTo>
                    <a:pt x="909026" y="218622"/>
                    <a:pt x="878687" y="198513"/>
                    <a:pt x="877629" y="180169"/>
                  </a:cubicBezTo>
                  <a:cubicBezTo>
                    <a:pt x="876571" y="161825"/>
                    <a:pt x="904440" y="128311"/>
                    <a:pt x="873396" y="116669"/>
                  </a:cubicBezTo>
                  <a:cubicBezTo>
                    <a:pt x="842352" y="105027"/>
                    <a:pt x="741104" y="111730"/>
                    <a:pt x="691362" y="110319"/>
                  </a:cubicBezTo>
                  <a:cubicBezTo>
                    <a:pt x="641620" y="108908"/>
                    <a:pt x="596113" y="112436"/>
                    <a:pt x="574946" y="108203"/>
                  </a:cubicBezTo>
                  <a:cubicBezTo>
                    <a:pt x="553779" y="103970"/>
                    <a:pt x="561893" y="93033"/>
                    <a:pt x="564362" y="84919"/>
                  </a:cubicBezTo>
                  <a:cubicBezTo>
                    <a:pt x="566831" y="76805"/>
                    <a:pt x="570359" y="66222"/>
                    <a:pt x="589762" y="59519"/>
                  </a:cubicBezTo>
                  <a:cubicBezTo>
                    <a:pt x="609165" y="52816"/>
                    <a:pt x="668785" y="51053"/>
                    <a:pt x="680779" y="44703"/>
                  </a:cubicBezTo>
                  <a:cubicBezTo>
                    <a:pt x="692774" y="38353"/>
                    <a:pt x="703357" y="28827"/>
                    <a:pt x="661729" y="21419"/>
                  </a:cubicBezTo>
                  <a:cubicBezTo>
                    <a:pt x="620101" y="14011"/>
                    <a:pt x="504037" y="-2217"/>
                    <a:pt x="431012" y="253"/>
                  </a:cubicBezTo>
                  <a:cubicBezTo>
                    <a:pt x="357987" y="2722"/>
                    <a:pt x="238043" y="26711"/>
                    <a:pt x="223579" y="36236"/>
                  </a:cubicBezTo>
                  <a:cubicBezTo>
                    <a:pt x="209115" y="45761"/>
                    <a:pt x="316007" y="53875"/>
                    <a:pt x="344229" y="57403"/>
                  </a:cubicBezTo>
                  <a:cubicBezTo>
                    <a:pt x="372451" y="60931"/>
                    <a:pt x="384798" y="52817"/>
                    <a:pt x="392912" y="57403"/>
                  </a:cubicBezTo>
                  <a:cubicBezTo>
                    <a:pt x="401026" y="61989"/>
                    <a:pt x="393970" y="77511"/>
                    <a:pt x="392912" y="84919"/>
                  </a:cubicBezTo>
                  <a:cubicBezTo>
                    <a:pt x="391854" y="92327"/>
                    <a:pt x="389031" y="97972"/>
                    <a:pt x="386562" y="101853"/>
                  </a:cubicBezTo>
                  <a:cubicBezTo>
                    <a:pt x="384093" y="105734"/>
                    <a:pt x="400674" y="105734"/>
                    <a:pt x="378096" y="108203"/>
                  </a:cubicBezTo>
                  <a:cubicBezTo>
                    <a:pt x="355518" y="110672"/>
                    <a:pt x="251096" y="116669"/>
                    <a:pt x="251096" y="116669"/>
                  </a:cubicBezTo>
                  <a:lnTo>
                    <a:pt x="22496" y="1187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8" name="フリーフォーム: 図形 1927">
              <a:extLst>
                <a:ext uri="{FF2B5EF4-FFF2-40B4-BE49-F238E27FC236}">
                  <a16:creationId xmlns:a16="http://schemas.microsoft.com/office/drawing/2014/main" id="{F519F20C-B752-422C-A15A-9680B94ABE48}"/>
                </a:ext>
              </a:extLst>
            </p:cNvPr>
            <p:cNvSpPr/>
            <p:nvPr/>
          </p:nvSpPr>
          <p:spPr>
            <a:xfrm>
              <a:off x="7870358" y="3553413"/>
              <a:ext cx="846936" cy="656099"/>
            </a:xfrm>
            <a:custGeom>
              <a:avLst/>
              <a:gdLst>
                <a:gd name="connsiteX0" fmla="*/ 551859 w 846936"/>
                <a:gd name="connsiteY0" fmla="*/ 4704 h 656099"/>
                <a:gd name="connsiteX1" fmla="*/ 617475 w 846936"/>
                <a:gd name="connsiteY1" fmla="*/ 74554 h 656099"/>
                <a:gd name="connsiteX2" fmla="*/ 611125 w 846936"/>
                <a:gd name="connsiteY2" fmla="*/ 95720 h 656099"/>
                <a:gd name="connsiteX3" fmla="*/ 583609 w 846936"/>
                <a:gd name="connsiteY3" fmla="*/ 106304 h 656099"/>
                <a:gd name="connsiteX4" fmla="*/ 253409 w 846936"/>
                <a:gd name="connsiteY4" fmla="*/ 104187 h 656099"/>
                <a:gd name="connsiteX5" fmla="*/ 141225 w 846936"/>
                <a:gd name="connsiteY5" fmla="*/ 106304 h 656099"/>
                <a:gd name="connsiteX6" fmla="*/ 170859 w 846936"/>
                <a:gd name="connsiteY6" fmla="*/ 150754 h 656099"/>
                <a:gd name="connsiteX7" fmla="*/ 247059 w 846936"/>
                <a:gd name="connsiteY7" fmla="*/ 176154 h 656099"/>
                <a:gd name="connsiteX8" fmla="*/ 213192 w 846936"/>
                <a:gd name="connsiteY8" fmla="*/ 184620 h 656099"/>
                <a:gd name="connsiteX9" fmla="*/ 12109 w 846936"/>
                <a:gd name="connsiteY9" fmla="*/ 199437 h 656099"/>
                <a:gd name="connsiteX10" fmla="*/ 613242 w 846936"/>
                <a:gd name="connsiteY10" fmla="*/ 218487 h 656099"/>
                <a:gd name="connsiteX11" fmla="*/ 585725 w 846936"/>
                <a:gd name="connsiteY11" fmla="*/ 258704 h 656099"/>
                <a:gd name="connsiteX12" fmla="*/ 573025 w 846936"/>
                <a:gd name="connsiteY12" fmla="*/ 275637 h 656099"/>
                <a:gd name="connsiteX13" fmla="*/ 204725 w 846936"/>
                <a:gd name="connsiteY13" fmla="*/ 292570 h 656099"/>
                <a:gd name="connsiteX14" fmla="*/ 219542 w 846936"/>
                <a:gd name="connsiteY14" fmla="*/ 307387 h 656099"/>
                <a:gd name="connsiteX15" fmla="*/ 234359 w 846936"/>
                <a:gd name="connsiteY15" fmla="*/ 351837 h 656099"/>
                <a:gd name="connsiteX16" fmla="*/ 228009 w 846936"/>
                <a:gd name="connsiteY16" fmla="*/ 387820 h 656099"/>
                <a:gd name="connsiteX17" fmla="*/ 416392 w 846936"/>
                <a:gd name="connsiteY17" fmla="*/ 387820 h 656099"/>
                <a:gd name="connsiteX18" fmla="*/ 566675 w 846936"/>
                <a:gd name="connsiteY18" fmla="*/ 398404 h 656099"/>
                <a:gd name="connsiteX19" fmla="*/ 581492 w 846936"/>
                <a:gd name="connsiteY19" fmla="*/ 434387 h 656099"/>
                <a:gd name="connsiteX20" fmla="*/ 589959 w 846936"/>
                <a:gd name="connsiteY20" fmla="*/ 464020 h 656099"/>
                <a:gd name="connsiteX21" fmla="*/ 587842 w 846936"/>
                <a:gd name="connsiteY21" fmla="*/ 468254 h 656099"/>
                <a:gd name="connsiteX22" fmla="*/ 403692 w 846936"/>
                <a:gd name="connsiteY22" fmla="*/ 478837 h 656099"/>
                <a:gd name="connsiteX23" fmla="*/ 496825 w 846936"/>
                <a:gd name="connsiteY23" fmla="*/ 468254 h 656099"/>
                <a:gd name="connsiteX24" fmla="*/ 587842 w 846936"/>
                <a:gd name="connsiteY24" fmla="*/ 502120 h 656099"/>
                <a:gd name="connsiteX25" fmla="*/ 471425 w 846936"/>
                <a:gd name="connsiteY25" fmla="*/ 504237 h 656099"/>
                <a:gd name="connsiteX26" fmla="*/ 437559 w 846936"/>
                <a:gd name="connsiteY26" fmla="*/ 502120 h 656099"/>
                <a:gd name="connsiteX27" fmla="*/ 488359 w 846936"/>
                <a:gd name="connsiteY27" fmla="*/ 569854 h 656099"/>
                <a:gd name="connsiteX28" fmla="*/ 513759 w 846936"/>
                <a:gd name="connsiteY28" fmla="*/ 622770 h 656099"/>
                <a:gd name="connsiteX29" fmla="*/ 630175 w 846936"/>
                <a:gd name="connsiteY29" fmla="*/ 624887 h 656099"/>
                <a:gd name="connsiteX30" fmla="*/ 738125 w 846936"/>
                <a:gd name="connsiteY30" fmla="*/ 646054 h 656099"/>
                <a:gd name="connsiteX31" fmla="*/ 791042 w 846936"/>
                <a:gd name="connsiteY31" fmla="*/ 650287 h 656099"/>
                <a:gd name="connsiteX32" fmla="*/ 788925 w 846936"/>
                <a:gd name="connsiteY32" fmla="*/ 565620 h 656099"/>
                <a:gd name="connsiteX33" fmla="*/ 771992 w 846936"/>
                <a:gd name="connsiteY33" fmla="*/ 542337 h 656099"/>
                <a:gd name="connsiteX34" fmla="*/ 791042 w 846936"/>
                <a:gd name="connsiteY34" fmla="*/ 495770 h 656099"/>
                <a:gd name="connsiteX35" fmla="*/ 776225 w 846936"/>
                <a:gd name="connsiteY35" fmla="*/ 447087 h 656099"/>
                <a:gd name="connsiteX36" fmla="*/ 846075 w 846936"/>
                <a:gd name="connsiteY36" fmla="*/ 406870 h 656099"/>
                <a:gd name="connsiteX37" fmla="*/ 812209 w 846936"/>
                <a:gd name="connsiteY37" fmla="*/ 356070 h 656099"/>
                <a:gd name="connsiteX38" fmla="*/ 767759 w 846936"/>
                <a:gd name="connsiteY38" fmla="*/ 290454 h 656099"/>
                <a:gd name="connsiteX39" fmla="*/ 786809 w 846936"/>
                <a:gd name="connsiteY39" fmla="*/ 199437 h 656099"/>
                <a:gd name="connsiteX40" fmla="*/ 793159 w 846936"/>
                <a:gd name="connsiteY40" fmla="*/ 146520 h 656099"/>
                <a:gd name="connsiteX41" fmla="*/ 778342 w 846936"/>
                <a:gd name="connsiteY41" fmla="*/ 99954 h 656099"/>
                <a:gd name="connsiteX42" fmla="*/ 769875 w 846936"/>
                <a:gd name="connsiteY42" fmla="*/ 74554 h 656099"/>
                <a:gd name="connsiteX43" fmla="*/ 827025 w 846936"/>
                <a:gd name="connsiteY43" fmla="*/ 15287 h 656099"/>
                <a:gd name="connsiteX44" fmla="*/ 551859 w 846936"/>
                <a:gd name="connsiteY44" fmla="*/ 4704 h 6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936" h="656099">
                  <a:moveTo>
                    <a:pt x="551859" y="4704"/>
                  </a:moveTo>
                  <a:cubicBezTo>
                    <a:pt x="516934" y="14582"/>
                    <a:pt x="607597" y="59385"/>
                    <a:pt x="617475" y="74554"/>
                  </a:cubicBezTo>
                  <a:cubicBezTo>
                    <a:pt x="627353" y="89723"/>
                    <a:pt x="616769" y="90428"/>
                    <a:pt x="611125" y="95720"/>
                  </a:cubicBezTo>
                  <a:cubicBezTo>
                    <a:pt x="605481" y="101012"/>
                    <a:pt x="643228" y="104893"/>
                    <a:pt x="583609" y="106304"/>
                  </a:cubicBezTo>
                  <a:cubicBezTo>
                    <a:pt x="523990" y="107715"/>
                    <a:pt x="327140" y="104187"/>
                    <a:pt x="253409" y="104187"/>
                  </a:cubicBezTo>
                  <a:cubicBezTo>
                    <a:pt x="179678" y="104187"/>
                    <a:pt x="154983" y="98543"/>
                    <a:pt x="141225" y="106304"/>
                  </a:cubicBezTo>
                  <a:cubicBezTo>
                    <a:pt x="127467" y="114065"/>
                    <a:pt x="153220" y="139112"/>
                    <a:pt x="170859" y="150754"/>
                  </a:cubicBezTo>
                  <a:cubicBezTo>
                    <a:pt x="188498" y="162396"/>
                    <a:pt x="240004" y="170510"/>
                    <a:pt x="247059" y="176154"/>
                  </a:cubicBezTo>
                  <a:cubicBezTo>
                    <a:pt x="254114" y="181798"/>
                    <a:pt x="252350" y="180740"/>
                    <a:pt x="213192" y="184620"/>
                  </a:cubicBezTo>
                  <a:cubicBezTo>
                    <a:pt x="174034" y="188500"/>
                    <a:pt x="-54566" y="193793"/>
                    <a:pt x="12109" y="199437"/>
                  </a:cubicBezTo>
                  <a:cubicBezTo>
                    <a:pt x="78784" y="205081"/>
                    <a:pt x="517639" y="208609"/>
                    <a:pt x="613242" y="218487"/>
                  </a:cubicBezTo>
                  <a:cubicBezTo>
                    <a:pt x="708845" y="228365"/>
                    <a:pt x="592428" y="249179"/>
                    <a:pt x="585725" y="258704"/>
                  </a:cubicBezTo>
                  <a:cubicBezTo>
                    <a:pt x="579022" y="268229"/>
                    <a:pt x="636525" y="269993"/>
                    <a:pt x="573025" y="275637"/>
                  </a:cubicBezTo>
                  <a:cubicBezTo>
                    <a:pt x="509525" y="281281"/>
                    <a:pt x="263639" y="287278"/>
                    <a:pt x="204725" y="292570"/>
                  </a:cubicBezTo>
                  <a:cubicBezTo>
                    <a:pt x="145811" y="297862"/>
                    <a:pt x="214603" y="297509"/>
                    <a:pt x="219542" y="307387"/>
                  </a:cubicBezTo>
                  <a:cubicBezTo>
                    <a:pt x="224481" y="317265"/>
                    <a:pt x="232948" y="338432"/>
                    <a:pt x="234359" y="351837"/>
                  </a:cubicBezTo>
                  <a:cubicBezTo>
                    <a:pt x="235770" y="365242"/>
                    <a:pt x="197670" y="381823"/>
                    <a:pt x="228009" y="387820"/>
                  </a:cubicBezTo>
                  <a:cubicBezTo>
                    <a:pt x="258348" y="393817"/>
                    <a:pt x="359948" y="386056"/>
                    <a:pt x="416392" y="387820"/>
                  </a:cubicBezTo>
                  <a:cubicBezTo>
                    <a:pt x="472836" y="389584"/>
                    <a:pt x="539158" y="390643"/>
                    <a:pt x="566675" y="398404"/>
                  </a:cubicBezTo>
                  <a:cubicBezTo>
                    <a:pt x="594192" y="406165"/>
                    <a:pt x="577611" y="423451"/>
                    <a:pt x="581492" y="434387"/>
                  </a:cubicBezTo>
                  <a:cubicBezTo>
                    <a:pt x="585373" y="445323"/>
                    <a:pt x="589959" y="464020"/>
                    <a:pt x="589959" y="464020"/>
                  </a:cubicBezTo>
                  <a:cubicBezTo>
                    <a:pt x="591017" y="469664"/>
                    <a:pt x="618886" y="465785"/>
                    <a:pt x="587842" y="468254"/>
                  </a:cubicBezTo>
                  <a:cubicBezTo>
                    <a:pt x="556798" y="470723"/>
                    <a:pt x="418861" y="478837"/>
                    <a:pt x="403692" y="478837"/>
                  </a:cubicBezTo>
                  <a:cubicBezTo>
                    <a:pt x="388523" y="478837"/>
                    <a:pt x="466133" y="464373"/>
                    <a:pt x="496825" y="468254"/>
                  </a:cubicBezTo>
                  <a:cubicBezTo>
                    <a:pt x="527517" y="472135"/>
                    <a:pt x="592075" y="496123"/>
                    <a:pt x="587842" y="502120"/>
                  </a:cubicBezTo>
                  <a:cubicBezTo>
                    <a:pt x="583609" y="508117"/>
                    <a:pt x="496472" y="504237"/>
                    <a:pt x="471425" y="504237"/>
                  </a:cubicBezTo>
                  <a:cubicBezTo>
                    <a:pt x="446378" y="504237"/>
                    <a:pt x="434737" y="491184"/>
                    <a:pt x="437559" y="502120"/>
                  </a:cubicBezTo>
                  <a:cubicBezTo>
                    <a:pt x="440381" y="513056"/>
                    <a:pt x="475659" y="549746"/>
                    <a:pt x="488359" y="569854"/>
                  </a:cubicBezTo>
                  <a:cubicBezTo>
                    <a:pt x="501059" y="589962"/>
                    <a:pt x="490123" y="613598"/>
                    <a:pt x="513759" y="622770"/>
                  </a:cubicBezTo>
                  <a:cubicBezTo>
                    <a:pt x="537395" y="631942"/>
                    <a:pt x="592781" y="621006"/>
                    <a:pt x="630175" y="624887"/>
                  </a:cubicBezTo>
                  <a:cubicBezTo>
                    <a:pt x="667569" y="628768"/>
                    <a:pt x="711314" y="641821"/>
                    <a:pt x="738125" y="646054"/>
                  </a:cubicBezTo>
                  <a:cubicBezTo>
                    <a:pt x="764936" y="650287"/>
                    <a:pt x="782575" y="663693"/>
                    <a:pt x="791042" y="650287"/>
                  </a:cubicBezTo>
                  <a:cubicBezTo>
                    <a:pt x="799509" y="636881"/>
                    <a:pt x="792100" y="583612"/>
                    <a:pt x="788925" y="565620"/>
                  </a:cubicBezTo>
                  <a:cubicBezTo>
                    <a:pt x="785750" y="547628"/>
                    <a:pt x="771639" y="553979"/>
                    <a:pt x="771992" y="542337"/>
                  </a:cubicBezTo>
                  <a:cubicBezTo>
                    <a:pt x="772345" y="530695"/>
                    <a:pt x="790337" y="511645"/>
                    <a:pt x="791042" y="495770"/>
                  </a:cubicBezTo>
                  <a:cubicBezTo>
                    <a:pt x="791748" y="479895"/>
                    <a:pt x="767053" y="461904"/>
                    <a:pt x="776225" y="447087"/>
                  </a:cubicBezTo>
                  <a:cubicBezTo>
                    <a:pt x="785397" y="432270"/>
                    <a:pt x="840078" y="422039"/>
                    <a:pt x="846075" y="406870"/>
                  </a:cubicBezTo>
                  <a:cubicBezTo>
                    <a:pt x="852072" y="391701"/>
                    <a:pt x="825262" y="375473"/>
                    <a:pt x="812209" y="356070"/>
                  </a:cubicBezTo>
                  <a:cubicBezTo>
                    <a:pt x="799156" y="336667"/>
                    <a:pt x="771992" y="316560"/>
                    <a:pt x="767759" y="290454"/>
                  </a:cubicBezTo>
                  <a:cubicBezTo>
                    <a:pt x="763526" y="264348"/>
                    <a:pt x="782576" y="223426"/>
                    <a:pt x="786809" y="199437"/>
                  </a:cubicBezTo>
                  <a:cubicBezTo>
                    <a:pt x="791042" y="175448"/>
                    <a:pt x="794570" y="163100"/>
                    <a:pt x="793159" y="146520"/>
                  </a:cubicBezTo>
                  <a:cubicBezTo>
                    <a:pt x="791748" y="129940"/>
                    <a:pt x="782223" y="111948"/>
                    <a:pt x="778342" y="99954"/>
                  </a:cubicBezTo>
                  <a:cubicBezTo>
                    <a:pt x="774461" y="87960"/>
                    <a:pt x="761761" y="88665"/>
                    <a:pt x="769875" y="74554"/>
                  </a:cubicBezTo>
                  <a:cubicBezTo>
                    <a:pt x="777989" y="60443"/>
                    <a:pt x="862656" y="29045"/>
                    <a:pt x="827025" y="15287"/>
                  </a:cubicBezTo>
                  <a:cubicBezTo>
                    <a:pt x="791395" y="1529"/>
                    <a:pt x="586784" y="-5174"/>
                    <a:pt x="551859" y="47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9" name="フリーフォーム: 図形 1928">
              <a:extLst>
                <a:ext uri="{FF2B5EF4-FFF2-40B4-BE49-F238E27FC236}">
                  <a16:creationId xmlns:a16="http://schemas.microsoft.com/office/drawing/2014/main" id="{BE99AC3E-4414-4422-8CB6-17A654B3F32A}"/>
                </a:ext>
              </a:extLst>
            </p:cNvPr>
            <p:cNvSpPr/>
            <p:nvPr/>
          </p:nvSpPr>
          <p:spPr>
            <a:xfrm>
              <a:off x="8791967" y="3497809"/>
              <a:ext cx="371089" cy="456191"/>
            </a:xfrm>
            <a:custGeom>
              <a:avLst/>
              <a:gdLst>
                <a:gd name="connsiteX0" fmla="*/ 174233 w 371089"/>
                <a:gd name="connsiteY0" fmla="*/ 1041 h 456191"/>
                <a:gd name="connsiteX1" fmla="*/ 189050 w 371089"/>
                <a:gd name="connsiteY1" fmla="*/ 104758 h 456191"/>
                <a:gd name="connsiteX2" fmla="*/ 201750 w 371089"/>
                <a:gd name="connsiteY2" fmla="*/ 142858 h 456191"/>
                <a:gd name="connsiteX3" fmla="*/ 301233 w 371089"/>
                <a:gd name="connsiteY3" fmla="*/ 142858 h 456191"/>
                <a:gd name="connsiteX4" fmla="*/ 371083 w 371089"/>
                <a:gd name="connsiteY4" fmla="*/ 144974 h 456191"/>
                <a:gd name="connsiteX5" fmla="*/ 305466 w 371089"/>
                <a:gd name="connsiteY5" fmla="*/ 153441 h 456191"/>
                <a:gd name="connsiteX6" fmla="*/ 328750 w 371089"/>
                <a:gd name="connsiteY6" fmla="*/ 193658 h 456191"/>
                <a:gd name="connsiteX7" fmla="*/ 313933 w 371089"/>
                <a:gd name="connsiteY7" fmla="*/ 233874 h 456191"/>
                <a:gd name="connsiteX8" fmla="*/ 307583 w 371089"/>
                <a:gd name="connsiteY8" fmla="*/ 269858 h 456191"/>
                <a:gd name="connsiteX9" fmla="*/ 216566 w 371089"/>
                <a:gd name="connsiteY9" fmla="*/ 274091 h 456191"/>
                <a:gd name="connsiteX10" fmla="*/ 208100 w 371089"/>
                <a:gd name="connsiteY10" fmla="*/ 341824 h 456191"/>
                <a:gd name="connsiteX11" fmla="*/ 197516 w 371089"/>
                <a:gd name="connsiteY11" fmla="*/ 437074 h 456191"/>
                <a:gd name="connsiteX12" fmla="*/ 127666 w 371089"/>
                <a:gd name="connsiteY12" fmla="*/ 456124 h 456191"/>
                <a:gd name="connsiteX13" fmla="*/ 108616 w 371089"/>
                <a:gd name="connsiteY13" fmla="*/ 434958 h 456191"/>
                <a:gd name="connsiteX14" fmla="*/ 40883 w 371089"/>
                <a:gd name="connsiteY14" fmla="*/ 443424 h 456191"/>
                <a:gd name="connsiteX15" fmla="*/ 36650 w 371089"/>
                <a:gd name="connsiteY15" fmla="*/ 443424 h 456191"/>
                <a:gd name="connsiteX16" fmla="*/ 666 w 371089"/>
                <a:gd name="connsiteY16" fmla="*/ 358758 h 456191"/>
                <a:gd name="connsiteX17" fmla="*/ 15483 w 371089"/>
                <a:gd name="connsiteY17" fmla="*/ 322774 h 456191"/>
                <a:gd name="connsiteX18" fmla="*/ 43000 w 371089"/>
                <a:gd name="connsiteY18" fmla="*/ 271974 h 456191"/>
                <a:gd name="connsiteX19" fmla="*/ 9133 w 371089"/>
                <a:gd name="connsiteY19" fmla="*/ 244458 h 456191"/>
                <a:gd name="connsiteX20" fmla="*/ 32416 w 371089"/>
                <a:gd name="connsiteY20" fmla="*/ 197891 h 456191"/>
                <a:gd name="connsiteX21" fmla="*/ 47233 w 371089"/>
                <a:gd name="connsiteY21" fmla="*/ 159791 h 456191"/>
                <a:gd name="connsiteX22" fmla="*/ 26066 w 371089"/>
                <a:gd name="connsiteY22" fmla="*/ 123808 h 456191"/>
                <a:gd name="connsiteX23" fmla="*/ 15483 w 371089"/>
                <a:gd name="connsiteY23" fmla="*/ 56074 h 456191"/>
                <a:gd name="connsiteX24" fmla="*/ 174233 w 371089"/>
                <a:gd name="connsiteY24" fmla="*/ 1041 h 45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1089" h="456191">
                  <a:moveTo>
                    <a:pt x="174233" y="1041"/>
                  </a:moveTo>
                  <a:cubicBezTo>
                    <a:pt x="203161" y="9155"/>
                    <a:pt x="184464" y="81122"/>
                    <a:pt x="189050" y="104758"/>
                  </a:cubicBezTo>
                  <a:cubicBezTo>
                    <a:pt x="193636" y="128394"/>
                    <a:pt x="183053" y="136508"/>
                    <a:pt x="201750" y="142858"/>
                  </a:cubicBezTo>
                  <a:cubicBezTo>
                    <a:pt x="220447" y="149208"/>
                    <a:pt x="273011" y="142505"/>
                    <a:pt x="301233" y="142858"/>
                  </a:cubicBezTo>
                  <a:cubicBezTo>
                    <a:pt x="329455" y="143211"/>
                    <a:pt x="370377" y="143210"/>
                    <a:pt x="371083" y="144974"/>
                  </a:cubicBezTo>
                  <a:cubicBezTo>
                    <a:pt x="371789" y="146738"/>
                    <a:pt x="312521" y="145327"/>
                    <a:pt x="305466" y="153441"/>
                  </a:cubicBezTo>
                  <a:cubicBezTo>
                    <a:pt x="298411" y="161555"/>
                    <a:pt x="327339" y="180253"/>
                    <a:pt x="328750" y="193658"/>
                  </a:cubicBezTo>
                  <a:cubicBezTo>
                    <a:pt x="330161" y="207063"/>
                    <a:pt x="317461" y="221174"/>
                    <a:pt x="313933" y="233874"/>
                  </a:cubicBezTo>
                  <a:cubicBezTo>
                    <a:pt x="310405" y="246574"/>
                    <a:pt x="323811" y="263155"/>
                    <a:pt x="307583" y="269858"/>
                  </a:cubicBezTo>
                  <a:cubicBezTo>
                    <a:pt x="291355" y="276561"/>
                    <a:pt x="233147" y="262097"/>
                    <a:pt x="216566" y="274091"/>
                  </a:cubicBezTo>
                  <a:cubicBezTo>
                    <a:pt x="199985" y="286085"/>
                    <a:pt x="211275" y="314660"/>
                    <a:pt x="208100" y="341824"/>
                  </a:cubicBezTo>
                  <a:cubicBezTo>
                    <a:pt x="204925" y="368988"/>
                    <a:pt x="210922" y="418024"/>
                    <a:pt x="197516" y="437074"/>
                  </a:cubicBezTo>
                  <a:cubicBezTo>
                    <a:pt x="184110" y="456124"/>
                    <a:pt x="142483" y="456477"/>
                    <a:pt x="127666" y="456124"/>
                  </a:cubicBezTo>
                  <a:cubicBezTo>
                    <a:pt x="112849" y="455771"/>
                    <a:pt x="123080" y="437075"/>
                    <a:pt x="108616" y="434958"/>
                  </a:cubicBezTo>
                  <a:cubicBezTo>
                    <a:pt x="94152" y="432841"/>
                    <a:pt x="40883" y="443424"/>
                    <a:pt x="40883" y="443424"/>
                  </a:cubicBezTo>
                  <a:cubicBezTo>
                    <a:pt x="28889" y="444835"/>
                    <a:pt x="43353" y="457535"/>
                    <a:pt x="36650" y="443424"/>
                  </a:cubicBezTo>
                  <a:cubicBezTo>
                    <a:pt x="29947" y="429313"/>
                    <a:pt x="4194" y="378866"/>
                    <a:pt x="666" y="358758"/>
                  </a:cubicBezTo>
                  <a:cubicBezTo>
                    <a:pt x="-2862" y="338650"/>
                    <a:pt x="8427" y="337238"/>
                    <a:pt x="15483" y="322774"/>
                  </a:cubicBezTo>
                  <a:cubicBezTo>
                    <a:pt x="22539" y="308310"/>
                    <a:pt x="44058" y="285027"/>
                    <a:pt x="43000" y="271974"/>
                  </a:cubicBezTo>
                  <a:cubicBezTo>
                    <a:pt x="41942" y="258921"/>
                    <a:pt x="10897" y="256805"/>
                    <a:pt x="9133" y="244458"/>
                  </a:cubicBezTo>
                  <a:cubicBezTo>
                    <a:pt x="7369" y="232111"/>
                    <a:pt x="26066" y="212002"/>
                    <a:pt x="32416" y="197891"/>
                  </a:cubicBezTo>
                  <a:cubicBezTo>
                    <a:pt x="38766" y="183780"/>
                    <a:pt x="48291" y="172138"/>
                    <a:pt x="47233" y="159791"/>
                  </a:cubicBezTo>
                  <a:cubicBezTo>
                    <a:pt x="46175" y="147444"/>
                    <a:pt x="31358" y="141094"/>
                    <a:pt x="26066" y="123808"/>
                  </a:cubicBezTo>
                  <a:cubicBezTo>
                    <a:pt x="20774" y="106522"/>
                    <a:pt x="-1803" y="77946"/>
                    <a:pt x="15483" y="56074"/>
                  </a:cubicBezTo>
                  <a:cubicBezTo>
                    <a:pt x="32769" y="34202"/>
                    <a:pt x="145305" y="-7073"/>
                    <a:pt x="174233" y="10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0" name="フリーフォーム: 図形 1929">
              <a:extLst>
                <a:ext uri="{FF2B5EF4-FFF2-40B4-BE49-F238E27FC236}">
                  <a16:creationId xmlns:a16="http://schemas.microsoft.com/office/drawing/2014/main" id="{354735AE-79D9-4893-ACFE-19B5F6DBBC14}"/>
                </a:ext>
              </a:extLst>
            </p:cNvPr>
            <p:cNvSpPr/>
            <p:nvPr/>
          </p:nvSpPr>
          <p:spPr>
            <a:xfrm>
              <a:off x="8569451" y="3623733"/>
              <a:ext cx="375871" cy="155365"/>
            </a:xfrm>
            <a:custGeom>
              <a:avLst/>
              <a:gdLst>
                <a:gd name="connsiteX0" fmla="*/ 7282 w 375871"/>
                <a:gd name="connsiteY0" fmla="*/ 29634 h 155365"/>
                <a:gd name="connsiteX1" fmla="*/ 172382 w 375871"/>
                <a:gd name="connsiteY1" fmla="*/ 44450 h 155365"/>
                <a:gd name="connsiteX2" fmla="*/ 233766 w 375871"/>
                <a:gd name="connsiteY2" fmla="*/ 31750 h 155365"/>
                <a:gd name="connsiteX3" fmla="*/ 250699 w 375871"/>
                <a:gd name="connsiteY3" fmla="*/ 0 h 155365"/>
                <a:gd name="connsiteX4" fmla="*/ 373466 w 375871"/>
                <a:gd name="connsiteY4" fmla="*/ 31750 h 155365"/>
                <a:gd name="connsiteX5" fmla="*/ 331132 w 375871"/>
                <a:gd name="connsiteY5" fmla="*/ 86784 h 155365"/>
                <a:gd name="connsiteX6" fmla="*/ 318432 w 375871"/>
                <a:gd name="connsiteY6" fmla="*/ 131234 h 155365"/>
                <a:gd name="connsiteX7" fmla="*/ 286682 w 375871"/>
                <a:gd name="connsiteY7" fmla="*/ 154517 h 155365"/>
                <a:gd name="connsiteX8" fmla="*/ 206249 w 375871"/>
                <a:gd name="connsiteY8" fmla="*/ 150284 h 155365"/>
                <a:gd name="connsiteX9" fmla="*/ 77132 w 375871"/>
                <a:gd name="connsiteY9" fmla="*/ 150284 h 155365"/>
                <a:gd name="connsiteX10" fmla="*/ 32682 w 375871"/>
                <a:gd name="connsiteY10" fmla="*/ 127000 h 155365"/>
                <a:gd name="connsiteX11" fmla="*/ 7282 w 375871"/>
                <a:gd name="connsiteY11" fmla="*/ 29634 h 1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871" h="155365">
                  <a:moveTo>
                    <a:pt x="7282" y="29634"/>
                  </a:moveTo>
                  <a:cubicBezTo>
                    <a:pt x="30565" y="15876"/>
                    <a:pt x="134635" y="44097"/>
                    <a:pt x="172382" y="44450"/>
                  </a:cubicBezTo>
                  <a:cubicBezTo>
                    <a:pt x="210129" y="44803"/>
                    <a:pt x="220713" y="39158"/>
                    <a:pt x="233766" y="31750"/>
                  </a:cubicBezTo>
                  <a:cubicBezTo>
                    <a:pt x="246819" y="24342"/>
                    <a:pt x="227416" y="0"/>
                    <a:pt x="250699" y="0"/>
                  </a:cubicBezTo>
                  <a:cubicBezTo>
                    <a:pt x="273982" y="0"/>
                    <a:pt x="360061" y="17286"/>
                    <a:pt x="373466" y="31750"/>
                  </a:cubicBezTo>
                  <a:cubicBezTo>
                    <a:pt x="386871" y="46214"/>
                    <a:pt x="340304" y="70203"/>
                    <a:pt x="331132" y="86784"/>
                  </a:cubicBezTo>
                  <a:cubicBezTo>
                    <a:pt x="321960" y="103365"/>
                    <a:pt x="325840" y="119945"/>
                    <a:pt x="318432" y="131234"/>
                  </a:cubicBezTo>
                  <a:cubicBezTo>
                    <a:pt x="311024" y="142523"/>
                    <a:pt x="305379" y="151342"/>
                    <a:pt x="286682" y="154517"/>
                  </a:cubicBezTo>
                  <a:cubicBezTo>
                    <a:pt x="267985" y="157692"/>
                    <a:pt x="241174" y="150989"/>
                    <a:pt x="206249" y="150284"/>
                  </a:cubicBezTo>
                  <a:cubicBezTo>
                    <a:pt x="171324" y="149579"/>
                    <a:pt x="106060" y="154165"/>
                    <a:pt x="77132" y="150284"/>
                  </a:cubicBezTo>
                  <a:cubicBezTo>
                    <a:pt x="48204" y="146403"/>
                    <a:pt x="42207" y="145344"/>
                    <a:pt x="32682" y="127000"/>
                  </a:cubicBezTo>
                  <a:cubicBezTo>
                    <a:pt x="23157" y="108656"/>
                    <a:pt x="-16001" y="43392"/>
                    <a:pt x="7282" y="2963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1" name="フリーフォーム: 図形 1930">
              <a:extLst>
                <a:ext uri="{FF2B5EF4-FFF2-40B4-BE49-F238E27FC236}">
                  <a16:creationId xmlns:a16="http://schemas.microsoft.com/office/drawing/2014/main" id="{F3118D5B-3665-445F-BAB6-4236588451CB}"/>
                </a:ext>
              </a:extLst>
            </p:cNvPr>
            <p:cNvSpPr/>
            <p:nvPr/>
          </p:nvSpPr>
          <p:spPr>
            <a:xfrm>
              <a:off x="8599781" y="3617383"/>
              <a:ext cx="219937" cy="53314"/>
            </a:xfrm>
            <a:custGeom>
              <a:avLst/>
              <a:gdLst>
                <a:gd name="connsiteX0" fmla="*/ 2352 w 219937"/>
                <a:gd name="connsiteY0" fmla="*/ 0 h 53314"/>
                <a:gd name="connsiteX1" fmla="*/ 110302 w 219937"/>
                <a:gd name="connsiteY1" fmla="*/ 48684 h 53314"/>
                <a:gd name="connsiteX2" fmla="*/ 218252 w 219937"/>
                <a:gd name="connsiteY2" fmla="*/ 48684 h 53314"/>
                <a:gd name="connsiteX3" fmla="*/ 2352 w 219937"/>
                <a:gd name="connsiteY3" fmla="*/ 0 h 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37" h="53314">
                  <a:moveTo>
                    <a:pt x="2352" y="0"/>
                  </a:moveTo>
                  <a:cubicBezTo>
                    <a:pt x="-15640" y="0"/>
                    <a:pt x="74319" y="40570"/>
                    <a:pt x="110302" y="48684"/>
                  </a:cubicBezTo>
                  <a:cubicBezTo>
                    <a:pt x="146285" y="56798"/>
                    <a:pt x="233069" y="52565"/>
                    <a:pt x="218252" y="48684"/>
                  </a:cubicBezTo>
                  <a:cubicBezTo>
                    <a:pt x="203435" y="44803"/>
                    <a:pt x="20344" y="0"/>
                    <a:pt x="235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2" name="フリーフォーム: 図形 1931">
              <a:extLst>
                <a:ext uri="{FF2B5EF4-FFF2-40B4-BE49-F238E27FC236}">
                  <a16:creationId xmlns:a16="http://schemas.microsoft.com/office/drawing/2014/main" id="{63CCB88C-0932-474B-A491-9F368B0768D1}"/>
                </a:ext>
              </a:extLst>
            </p:cNvPr>
            <p:cNvSpPr/>
            <p:nvPr/>
          </p:nvSpPr>
          <p:spPr>
            <a:xfrm>
              <a:off x="8589855" y="3826488"/>
              <a:ext cx="418814" cy="136302"/>
            </a:xfrm>
            <a:custGeom>
              <a:avLst/>
              <a:gdLst>
                <a:gd name="connsiteX0" fmla="*/ 10162 w 418814"/>
                <a:gd name="connsiteY0" fmla="*/ 2562 h 136302"/>
                <a:gd name="connsiteX1" fmla="*/ 202778 w 418814"/>
                <a:gd name="connsiteY1" fmla="*/ 21612 h 136302"/>
                <a:gd name="connsiteX2" fmla="*/ 291678 w 418814"/>
                <a:gd name="connsiteY2" fmla="*/ 6795 h 136302"/>
                <a:gd name="connsiteX3" fmla="*/ 401745 w 418814"/>
                <a:gd name="connsiteY3" fmla="*/ 51245 h 136302"/>
                <a:gd name="connsiteX4" fmla="*/ 412328 w 418814"/>
                <a:gd name="connsiteY4" fmla="*/ 125329 h 136302"/>
                <a:gd name="connsiteX5" fmla="*/ 340362 w 418814"/>
                <a:gd name="connsiteY5" fmla="*/ 133795 h 136302"/>
                <a:gd name="connsiteX6" fmla="*/ 306495 w 418814"/>
                <a:gd name="connsiteY6" fmla="*/ 104162 h 136302"/>
                <a:gd name="connsiteX7" fmla="*/ 253578 w 418814"/>
                <a:gd name="connsiteY7" fmla="*/ 108395 h 136302"/>
                <a:gd name="connsiteX8" fmla="*/ 204895 w 418814"/>
                <a:gd name="connsiteY8" fmla="*/ 133795 h 136302"/>
                <a:gd name="connsiteX9" fmla="*/ 94828 w 418814"/>
                <a:gd name="connsiteY9" fmla="*/ 123212 h 136302"/>
                <a:gd name="connsiteX10" fmla="*/ 33445 w 418814"/>
                <a:gd name="connsiteY10" fmla="*/ 89345 h 136302"/>
                <a:gd name="connsiteX11" fmla="*/ 10162 w 418814"/>
                <a:gd name="connsiteY11" fmla="*/ 2562 h 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814" h="136302">
                  <a:moveTo>
                    <a:pt x="10162" y="2562"/>
                  </a:moveTo>
                  <a:cubicBezTo>
                    <a:pt x="38384" y="-8727"/>
                    <a:pt x="155859" y="20906"/>
                    <a:pt x="202778" y="21612"/>
                  </a:cubicBezTo>
                  <a:cubicBezTo>
                    <a:pt x="249697" y="22318"/>
                    <a:pt x="258517" y="1856"/>
                    <a:pt x="291678" y="6795"/>
                  </a:cubicBezTo>
                  <a:cubicBezTo>
                    <a:pt x="324839" y="11734"/>
                    <a:pt x="381637" y="31489"/>
                    <a:pt x="401745" y="51245"/>
                  </a:cubicBezTo>
                  <a:cubicBezTo>
                    <a:pt x="421853" y="71001"/>
                    <a:pt x="422559" y="111571"/>
                    <a:pt x="412328" y="125329"/>
                  </a:cubicBezTo>
                  <a:cubicBezTo>
                    <a:pt x="402098" y="139087"/>
                    <a:pt x="358001" y="137323"/>
                    <a:pt x="340362" y="133795"/>
                  </a:cubicBezTo>
                  <a:cubicBezTo>
                    <a:pt x="322723" y="130267"/>
                    <a:pt x="320959" y="108395"/>
                    <a:pt x="306495" y="104162"/>
                  </a:cubicBezTo>
                  <a:cubicBezTo>
                    <a:pt x="292031" y="99929"/>
                    <a:pt x="270511" y="103456"/>
                    <a:pt x="253578" y="108395"/>
                  </a:cubicBezTo>
                  <a:cubicBezTo>
                    <a:pt x="236645" y="113334"/>
                    <a:pt x="231353" y="131326"/>
                    <a:pt x="204895" y="133795"/>
                  </a:cubicBezTo>
                  <a:cubicBezTo>
                    <a:pt x="178437" y="136264"/>
                    <a:pt x="123403" y="130620"/>
                    <a:pt x="94828" y="123212"/>
                  </a:cubicBezTo>
                  <a:cubicBezTo>
                    <a:pt x="66253" y="115804"/>
                    <a:pt x="46851" y="108395"/>
                    <a:pt x="33445" y="89345"/>
                  </a:cubicBezTo>
                  <a:cubicBezTo>
                    <a:pt x="20040" y="70295"/>
                    <a:pt x="-18060" y="13851"/>
                    <a:pt x="10162" y="25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3" name="フリーフォーム: 図形 1932">
              <a:extLst>
                <a:ext uri="{FF2B5EF4-FFF2-40B4-BE49-F238E27FC236}">
                  <a16:creationId xmlns:a16="http://schemas.microsoft.com/office/drawing/2014/main" id="{BBAB2522-DA0E-4AFA-B8DF-37F861A017C6}"/>
                </a:ext>
              </a:extLst>
            </p:cNvPr>
            <p:cNvSpPr/>
            <p:nvPr/>
          </p:nvSpPr>
          <p:spPr>
            <a:xfrm>
              <a:off x="8431177" y="2852869"/>
              <a:ext cx="369129" cy="356857"/>
            </a:xfrm>
            <a:custGeom>
              <a:avLst/>
              <a:gdLst>
                <a:gd name="connsiteX0" fmla="*/ 31786 w 369129"/>
                <a:gd name="connsiteY0" fmla="*/ 1456 h 356857"/>
                <a:gd name="connsiteX1" fmla="*/ 176248 w 369129"/>
                <a:gd name="connsiteY1" fmla="*/ 31619 h 356857"/>
                <a:gd name="connsiteX2" fmla="*/ 234986 w 369129"/>
                <a:gd name="connsiteY2" fmla="*/ 23681 h 356857"/>
                <a:gd name="connsiteX3" fmla="*/ 219111 w 369129"/>
                <a:gd name="connsiteY3" fmla="*/ 66544 h 356857"/>
                <a:gd name="connsiteX4" fmla="*/ 236573 w 369129"/>
                <a:gd name="connsiteY4" fmla="*/ 110994 h 356857"/>
                <a:gd name="connsiteX5" fmla="*/ 274673 w 369129"/>
                <a:gd name="connsiteY5" fmla="*/ 234819 h 356857"/>
                <a:gd name="connsiteX6" fmla="*/ 241336 w 369129"/>
                <a:gd name="connsiteY6" fmla="*/ 260219 h 356857"/>
                <a:gd name="connsiteX7" fmla="*/ 233398 w 369129"/>
                <a:gd name="connsiteY7" fmla="*/ 272919 h 356857"/>
                <a:gd name="connsiteX8" fmla="*/ 368336 w 369129"/>
                <a:gd name="connsiteY8" fmla="*/ 299906 h 356857"/>
                <a:gd name="connsiteX9" fmla="*/ 161961 w 369129"/>
                <a:gd name="connsiteY9" fmla="*/ 350706 h 356857"/>
                <a:gd name="connsiteX10" fmla="*/ 61948 w 369129"/>
                <a:gd name="connsiteY10" fmla="*/ 352294 h 356857"/>
                <a:gd name="connsiteX11" fmla="*/ 36 w 369129"/>
                <a:gd name="connsiteY11" fmla="*/ 317369 h 356857"/>
                <a:gd name="connsiteX12" fmla="*/ 52423 w 369129"/>
                <a:gd name="connsiteY12" fmla="*/ 296731 h 356857"/>
                <a:gd name="connsiteX13" fmla="*/ 20673 w 369129"/>
                <a:gd name="connsiteY13" fmla="*/ 250694 h 356857"/>
                <a:gd name="connsiteX14" fmla="*/ 4798 w 369129"/>
                <a:gd name="connsiteY14" fmla="*/ 233231 h 356857"/>
                <a:gd name="connsiteX15" fmla="*/ 3211 w 369129"/>
                <a:gd name="connsiteY15" fmla="*/ 160206 h 356857"/>
                <a:gd name="connsiteX16" fmla="*/ 33373 w 369129"/>
                <a:gd name="connsiteY16" fmla="*/ 85594 h 356857"/>
                <a:gd name="connsiteX17" fmla="*/ 31786 w 369129"/>
                <a:gd name="connsiteY17" fmla="*/ 1456 h 35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129" h="356857">
                  <a:moveTo>
                    <a:pt x="31786" y="1456"/>
                  </a:moveTo>
                  <a:cubicBezTo>
                    <a:pt x="55598" y="-7540"/>
                    <a:pt x="142381" y="27915"/>
                    <a:pt x="176248" y="31619"/>
                  </a:cubicBezTo>
                  <a:cubicBezTo>
                    <a:pt x="210115" y="35323"/>
                    <a:pt x="227842" y="17860"/>
                    <a:pt x="234986" y="23681"/>
                  </a:cubicBezTo>
                  <a:cubicBezTo>
                    <a:pt x="242130" y="29502"/>
                    <a:pt x="218847" y="51992"/>
                    <a:pt x="219111" y="66544"/>
                  </a:cubicBezTo>
                  <a:cubicBezTo>
                    <a:pt x="219375" y="81096"/>
                    <a:pt x="227313" y="82948"/>
                    <a:pt x="236573" y="110994"/>
                  </a:cubicBezTo>
                  <a:cubicBezTo>
                    <a:pt x="245833" y="139040"/>
                    <a:pt x="273879" y="209948"/>
                    <a:pt x="274673" y="234819"/>
                  </a:cubicBezTo>
                  <a:cubicBezTo>
                    <a:pt x="275467" y="259690"/>
                    <a:pt x="248215" y="253869"/>
                    <a:pt x="241336" y="260219"/>
                  </a:cubicBezTo>
                  <a:cubicBezTo>
                    <a:pt x="234457" y="266569"/>
                    <a:pt x="212231" y="266305"/>
                    <a:pt x="233398" y="272919"/>
                  </a:cubicBezTo>
                  <a:cubicBezTo>
                    <a:pt x="254565" y="279534"/>
                    <a:pt x="380242" y="286942"/>
                    <a:pt x="368336" y="299906"/>
                  </a:cubicBezTo>
                  <a:cubicBezTo>
                    <a:pt x="356430" y="312870"/>
                    <a:pt x="213026" y="341975"/>
                    <a:pt x="161961" y="350706"/>
                  </a:cubicBezTo>
                  <a:cubicBezTo>
                    <a:pt x="110896" y="359437"/>
                    <a:pt x="88935" y="357850"/>
                    <a:pt x="61948" y="352294"/>
                  </a:cubicBezTo>
                  <a:cubicBezTo>
                    <a:pt x="34961" y="346738"/>
                    <a:pt x="1623" y="326630"/>
                    <a:pt x="36" y="317369"/>
                  </a:cubicBezTo>
                  <a:cubicBezTo>
                    <a:pt x="-1552" y="308109"/>
                    <a:pt x="48984" y="307844"/>
                    <a:pt x="52423" y="296731"/>
                  </a:cubicBezTo>
                  <a:cubicBezTo>
                    <a:pt x="55863" y="285619"/>
                    <a:pt x="28610" y="261277"/>
                    <a:pt x="20673" y="250694"/>
                  </a:cubicBezTo>
                  <a:cubicBezTo>
                    <a:pt x="12736" y="240111"/>
                    <a:pt x="7708" y="248312"/>
                    <a:pt x="4798" y="233231"/>
                  </a:cubicBezTo>
                  <a:cubicBezTo>
                    <a:pt x="1888" y="218150"/>
                    <a:pt x="-1551" y="184812"/>
                    <a:pt x="3211" y="160206"/>
                  </a:cubicBezTo>
                  <a:cubicBezTo>
                    <a:pt x="7973" y="135600"/>
                    <a:pt x="29140" y="104908"/>
                    <a:pt x="33373" y="85594"/>
                  </a:cubicBezTo>
                  <a:cubicBezTo>
                    <a:pt x="37606" y="66280"/>
                    <a:pt x="7974" y="10452"/>
                    <a:pt x="31786" y="14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34" name="テキスト ボックス 1933">
            <a:extLst>
              <a:ext uri="{FF2B5EF4-FFF2-40B4-BE49-F238E27FC236}">
                <a16:creationId xmlns:a16="http://schemas.microsoft.com/office/drawing/2014/main" id="{E06E7123-3FF5-4ECF-B389-DB00CACE488C}"/>
              </a:ext>
            </a:extLst>
          </p:cNvPr>
          <p:cNvSpPr txBox="1"/>
          <p:nvPr/>
        </p:nvSpPr>
        <p:spPr>
          <a:xfrm>
            <a:off x="1855286" y="1515703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～アナ</a:t>
            </a:r>
            <a:r>
              <a:rPr lang="ja-JP" altLang="en-US" sz="1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</a:t>
            </a:r>
            <a:r>
              <a:rPr lang="ja-JP" altLang="en-US" sz="20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姉貴～</a:t>
            </a:r>
            <a:endParaRPr kumimoji="1" lang="ja-JP" altLang="en-US" sz="20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935" name="テキスト ボックス 1934">
            <a:extLst>
              <a:ext uri="{FF2B5EF4-FFF2-40B4-BE49-F238E27FC236}">
                <a16:creationId xmlns:a16="http://schemas.microsoft.com/office/drawing/2014/main" id="{D5795C37-9A54-4183-A133-E74734A39AC4}"/>
              </a:ext>
            </a:extLst>
          </p:cNvPr>
          <p:cNvSpPr txBox="1"/>
          <p:nvPr/>
        </p:nvSpPr>
        <p:spPr>
          <a:xfrm>
            <a:off x="3725550" y="14426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デ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36" name="テキスト ボックス 1935">
            <a:extLst>
              <a:ext uri="{FF2B5EF4-FFF2-40B4-BE49-F238E27FC236}">
                <a16:creationId xmlns:a16="http://schemas.microsoft.com/office/drawing/2014/main" id="{02CF1EB0-9139-4368-ADFF-6464B3055F63}"/>
              </a:ext>
            </a:extLst>
          </p:cNvPr>
          <p:cNvSpPr txBox="1"/>
          <p:nvPr/>
        </p:nvSpPr>
        <p:spPr>
          <a:xfrm>
            <a:off x="4416693" y="14426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カ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937" name="グループ化 1936">
            <a:extLst>
              <a:ext uri="{FF2B5EF4-FFF2-40B4-BE49-F238E27FC236}">
                <a16:creationId xmlns:a16="http://schemas.microsoft.com/office/drawing/2014/main" id="{477FF6B7-AAE8-49E6-818A-2D9F8371BFC6}"/>
              </a:ext>
            </a:extLst>
          </p:cNvPr>
          <p:cNvGrpSpPr/>
          <p:nvPr/>
        </p:nvGrpSpPr>
        <p:grpSpPr>
          <a:xfrm rot="2700000">
            <a:off x="7387632" y="3052693"/>
            <a:ext cx="848031" cy="1096533"/>
            <a:chOff x="1723302" y="3256337"/>
            <a:chExt cx="977192" cy="1263543"/>
          </a:xfrm>
        </p:grpSpPr>
        <p:grpSp>
          <p:nvGrpSpPr>
            <p:cNvPr id="1938" name="グループ化 1937">
              <a:extLst>
                <a:ext uri="{FF2B5EF4-FFF2-40B4-BE49-F238E27FC236}">
                  <a16:creationId xmlns:a16="http://schemas.microsoft.com/office/drawing/2014/main" id="{DCC407A7-B697-4AAD-BA59-F6210032E5B4}"/>
                </a:ext>
              </a:extLst>
            </p:cNvPr>
            <p:cNvGrpSpPr/>
            <p:nvPr/>
          </p:nvGrpSpPr>
          <p:grpSpPr>
            <a:xfrm>
              <a:off x="1724732" y="3256337"/>
              <a:ext cx="975762" cy="1099920"/>
              <a:chOff x="2992100" y="3256337"/>
              <a:chExt cx="975762" cy="1099920"/>
            </a:xfrm>
          </p:grpSpPr>
          <p:sp>
            <p:nvSpPr>
              <p:cNvPr id="1946" name="楕円 1945">
                <a:extLst>
                  <a:ext uri="{FF2B5EF4-FFF2-40B4-BE49-F238E27FC236}">
                    <a16:creationId xmlns:a16="http://schemas.microsoft.com/office/drawing/2014/main" id="{D7CE8213-3B09-46A9-9A00-4D8B6231BC83}"/>
                  </a:ext>
                </a:extLst>
              </p:cNvPr>
              <p:cNvSpPr/>
              <p:nvPr/>
            </p:nvSpPr>
            <p:spPr>
              <a:xfrm rot="2688605">
                <a:off x="3010186" y="3535742"/>
                <a:ext cx="766009" cy="62654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947" name="グループ化 1946">
                <a:extLst>
                  <a:ext uri="{FF2B5EF4-FFF2-40B4-BE49-F238E27FC236}">
                    <a16:creationId xmlns:a16="http://schemas.microsoft.com/office/drawing/2014/main" id="{DFE59A4E-5BDD-44E0-AF28-B4969BF17901}"/>
                  </a:ext>
                </a:extLst>
              </p:cNvPr>
              <p:cNvGrpSpPr/>
              <p:nvPr/>
            </p:nvGrpSpPr>
            <p:grpSpPr>
              <a:xfrm>
                <a:off x="2992100" y="3256337"/>
                <a:ext cx="975762" cy="997407"/>
                <a:chOff x="2992100" y="3256337"/>
                <a:chExt cx="975762" cy="997407"/>
              </a:xfrm>
            </p:grpSpPr>
            <p:sp>
              <p:nvSpPr>
                <p:cNvPr id="1949" name="フリーフォーム: 図形 1948">
                  <a:extLst>
                    <a:ext uri="{FF2B5EF4-FFF2-40B4-BE49-F238E27FC236}">
                      <a16:creationId xmlns:a16="http://schemas.microsoft.com/office/drawing/2014/main" id="{5691EE51-68BA-43DA-B3FB-41B1370297DB}"/>
                    </a:ext>
                  </a:extLst>
                </p:cNvPr>
                <p:cNvSpPr/>
                <p:nvPr/>
              </p:nvSpPr>
              <p:spPr>
                <a:xfrm>
                  <a:off x="2992100" y="3307675"/>
                  <a:ext cx="923821" cy="946069"/>
                </a:xfrm>
                <a:custGeom>
                  <a:avLst/>
                  <a:gdLst>
                    <a:gd name="connsiteX0" fmla="*/ 897275 w 923821"/>
                    <a:gd name="connsiteY0" fmla="*/ 711875 h 946069"/>
                    <a:gd name="connsiteX1" fmla="*/ 846475 w 923821"/>
                    <a:gd name="connsiteY1" fmla="*/ 800775 h 946069"/>
                    <a:gd name="connsiteX2" fmla="*/ 703600 w 923821"/>
                    <a:gd name="connsiteY2" fmla="*/ 924600 h 946069"/>
                    <a:gd name="connsiteX3" fmla="*/ 570250 w 923821"/>
                    <a:gd name="connsiteY3" fmla="*/ 945238 h 946069"/>
                    <a:gd name="connsiteX4" fmla="*/ 328950 w 923821"/>
                    <a:gd name="connsiteY4" fmla="*/ 915075 h 946069"/>
                    <a:gd name="connsiteX5" fmla="*/ 109875 w 923821"/>
                    <a:gd name="connsiteY5" fmla="*/ 748388 h 946069"/>
                    <a:gd name="connsiteX6" fmla="*/ 14625 w 923821"/>
                    <a:gd name="connsiteY6" fmla="*/ 537250 h 946069"/>
                    <a:gd name="connsiteX7" fmla="*/ 8275 w 923821"/>
                    <a:gd name="connsiteY7" fmla="*/ 324525 h 946069"/>
                    <a:gd name="connsiteX8" fmla="*/ 92413 w 923821"/>
                    <a:gd name="connsiteY8" fmla="*/ 132438 h 946069"/>
                    <a:gd name="connsiteX9" fmla="*/ 251163 w 923821"/>
                    <a:gd name="connsiteY9" fmla="*/ 21313 h 946069"/>
                    <a:gd name="connsiteX10" fmla="*/ 406738 w 923821"/>
                    <a:gd name="connsiteY10" fmla="*/ 675 h 946069"/>
                    <a:gd name="connsiteX11" fmla="*/ 559138 w 923821"/>
                    <a:gd name="connsiteY11" fmla="*/ 32425 h 946069"/>
                    <a:gd name="connsiteX12" fmla="*/ 749638 w 923821"/>
                    <a:gd name="connsiteY12" fmla="*/ 170538 h 946069"/>
                    <a:gd name="connsiteX13" fmla="*/ 903625 w 923821"/>
                    <a:gd name="connsiteY13" fmla="*/ 384850 h 946069"/>
                    <a:gd name="connsiteX14" fmla="*/ 922675 w 923821"/>
                    <a:gd name="connsiteY14" fmla="*/ 551538 h 946069"/>
                    <a:gd name="connsiteX15" fmla="*/ 897275 w 923821"/>
                    <a:gd name="connsiteY15" fmla="*/ 711875 h 946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23821" h="946069">
                      <a:moveTo>
                        <a:pt x="897275" y="711875"/>
                      </a:moveTo>
                      <a:cubicBezTo>
                        <a:pt x="884575" y="753415"/>
                        <a:pt x="878754" y="765321"/>
                        <a:pt x="846475" y="800775"/>
                      </a:cubicBezTo>
                      <a:cubicBezTo>
                        <a:pt x="814196" y="836229"/>
                        <a:pt x="749638" y="900523"/>
                        <a:pt x="703600" y="924600"/>
                      </a:cubicBezTo>
                      <a:cubicBezTo>
                        <a:pt x="657562" y="948677"/>
                        <a:pt x="632692" y="946825"/>
                        <a:pt x="570250" y="945238"/>
                      </a:cubicBezTo>
                      <a:cubicBezTo>
                        <a:pt x="507808" y="943651"/>
                        <a:pt x="405679" y="947883"/>
                        <a:pt x="328950" y="915075"/>
                      </a:cubicBezTo>
                      <a:cubicBezTo>
                        <a:pt x="252221" y="882267"/>
                        <a:pt x="162262" y="811359"/>
                        <a:pt x="109875" y="748388"/>
                      </a:cubicBezTo>
                      <a:cubicBezTo>
                        <a:pt x="57487" y="685417"/>
                        <a:pt x="31558" y="607894"/>
                        <a:pt x="14625" y="537250"/>
                      </a:cubicBezTo>
                      <a:cubicBezTo>
                        <a:pt x="-2308" y="466606"/>
                        <a:pt x="-4690" y="391994"/>
                        <a:pt x="8275" y="324525"/>
                      </a:cubicBezTo>
                      <a:cubicBezTo>
                        <a:pt x="21240" y="257056"/>
                        <a:pt x="51932" y="182973"/>
                        <a:pt x="92413" y="132438"/>
                      </a:cubicBezTo>
                      <a:cubicBezTo>
                        <a:pt x="132894" y="81903"/>
                        <a:pt x="198776" y="43273"/>
                        <a:pt x="251163" y="21313"/>
                      </a:cubicBezTo>
                      <a:cubicBezTo>
                        <a:pt x="303550" y="-647"/>
                        <a:pt x="355409" y="-1177"/>
                        <a:pt x="406738" y="675"/>
                      </a:cubicBezTo>
                      <a:cubicBezTo>
                        <a:pt x="458067" y="2527"/>
                        <a:pt x="501988" y="4114"/>
                        <a:pt x="559138" y="32425"/>
                      </a:cubicBezTo>
                      <a:cubicBezTo>
                        <a:pt x="616288" y="60735"/>
                        <a:pt x="692224" y="111801"/>
                        <a:pt x="749638" y="170538"/>
                      </a:cubicBezTo>
                      <a:cubicBezTo>
                        <a:pt x="807052" y="229275"/>
                        <a:pt x="874786" y="321350"/>
                        <a:pt x="903625" y="384850"/>
                      </a:cubicBezTo>
                      <a:cubicBezTo>
                        <a:pt x="932464" y="448350"/>
                        <a:pt x="921617" y="498621"/>
                        <a:pt x="922675" y="551538"/>
                      </a:cubicBezTo>
                      <a:cubicBezTo>
                        <a:pt x="923733" y="604455"/>
                        <a:pt x="909975" y="670335"/>
                        <a:pt x="897275" y="711875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0" name="フリーフォーム: 図形 1949">
                  <a:extLst>
                    <a:ext uri="{FF2B5EF4-FFF2-40B4-BE49-F238E27FC236}">
                      <a16:creationId xmlns:a16="http://schemas.microsoft.com/office/drawing/2014/main" id="{837F7962-9F5D-4EE1-AA75-C62AB318C4D1}"/>
                    </a:ext>
                  </a:extLst>
                </p:cNvPr>
                <p:cNvSpPr/>
                <p:nvPr/>
              </p:nvSpPr>
              <p:spPr>
                <a:xfrm>
                  <a:off x="3500364" y="3486952"/>
                  <a:ext cx="283339" cy="336292"/>
                </a:xfrm>
                <a:custGeom>
                  <a:avLst/>
                  <a:gdLst>
                    <a:gd name="connsiteX0" fmla="*/ 74 w 283339"/>
                    <a:gd name="connsiteY0" fmla="*/ 786 h 336292"/>
                    <a:gd name="connsiteX1" fmla="*/ 68336 w 283339"/>
                    <a:gd name="connsiteY1" fmla="*/ 70636 h 336292"/>
                    <a:gd name="connsiteX2" fmla="*/ 161999 w 283339"/>
                    <a:gd name="connsiteY2" fmla="*/ 175411 h 336292"/>
                    <a:gd name="connsiteX3" fmla="*/ 222324 w 283339"/>
                    <a:gd name="connsiteY3" fmla="*/ 259548 h 336292"/>
                    <a:gd name="connsiteX4" fmla="*/ 246136 w 283339"/>
                    <a:gd name="connsiteY4" fmla="*/ 310348 h 336292"/>
                    <a:gd name="connsiteX5" fmla="*/ 282649 w 283339"/>
                    <a:gd name="connsiteY5" fmla="*/ 334161 h 336292"/>
                    <a:gd name="connsiteX6" fmla="*/ 266774 w 283339"/>
                    <a:gd name="connsiteY6" fmla="*/ 257961 h 336292"/>
                    <a:gd name="connsiteX7" fmla="*/ 227086 w 283339"/>
                    <a:gd name="connsiteY7" fmla="*/ 161123 h 336292"/>
                    <a:gd name="connsiteX8" fmla="*/ 179461 w 283339"/>
                    <a:gd name="connsiteY8" fmla="*/ 69048 h 336292"/>
                    <a:gd name="connsiteX9" fmla="*/ 128661 w 283339"/>
                    <a:gd name="connsiteY9" fmla="*/ 57936 h 336292"/>
                    <a:gd name="connsiteX10" fmla="*/ 81036 w 283339"/>
                    <a:gd name="connsiteY10" fmla="*/ 34123 h 336292"/>
                    <a:gd name="connsiteX11" fmla="*/ 74 w 283339"/>
                    <a:gd name="connsiteY11" fmla="*/ 786 h 33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3339" h="336292">
                      <a:moveTo>
                        <a:pt x="74" y="786"/>
                      </a:moveTo>
                      <a:cubicBezTo>
                        <a:pt x="-2043" y="6872"/>
                        <a:pt x="41349" y="41532"/>
                        <a:pt x="68336" y="70636"/>
                      </a:cubicBezTo>
                      <a:cubicBezTo>
                        <a:pt x="95324" y="99740"/>
                        <a:pt x="136334" y="143926"/>
                        <a:pt x="161999" y="175411"/>
                      </a:cubicBezTo>
                      <a:cubicBezTo>
                        <a:pt x="187664" y="206896"/>
                        <a:pt x="208301" y="237059"/>
                        <a:pt x="222324" y="259548"/>
                      </a:cubicBezTo>
                      <a:cubicBezTo>
                        <a:pt x="236347" y="282038"/>
                        <a:pt x="236082" y="297913"/>
                        <a:pt x="246136" y="310348"/>
                      </a:cubicBezTo>
                      <a:cubicBezTo>
                        <a:pt x="256190" y="322783"/>
                        <a:pt x="279209" y="342892"/>
                        <a:pt x="282649" y="334161"/>
                      </a:cubicBezTo>
                      <a:cubicBezTo>
                        <a:pt x="286089" y="325430"/>
                        <a:pt x="276034" y="286801"/>
                        <a:pt x="266774" y="257961"/>
                      </a:cubicBezTo>
                      <a:cubicBezTo>
                        <a:pt x="257514" y="229121"/>
                        <a:pt x="241638" y="192609"/>
                        <a:pt x="227086" y="161123"/>
                      </a:cubicBezTo>
                      <a:cubicBezTo>
                        <a:pt x="212534" y="129638"/>
                        <a:pt x="195865" y="86246"/>
                        <a:pt x="179461" y="69048"/>
                      </a:cubicBezTo>
                      <a:cubicBezTo>
                        <a:pt x="163057" y="51850"/>
                        <a:pt x="145065" y="63757"/>
                        <a:pt x="128661" y="57936"/>
                      </a:cubicBezTo>
                      <a:cubicBezTo>
                        <a:pt x="112257" y="52115"/>
                        <a:pt x="100615" y="42590"/>
                        <a:pt x="81036" y="34123"/>
                      </a:cubicBezTo>
                      <a:cubicBezTo>
                        <a:pt x="61457" y="25656"/>
                        <a:pt x="2191" y="-5300"/>
                        <a:pt x="74" y="7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1" name="フリーフォーム: 図形 1950">
                  <a:extLst>
                    <a:ext uri="{FF2B5EF4-FFF2-40B4-BE49-F238E27FC236}">
                      <a16:creationId xmlns:a16="http://schemas.microsoft.com/office/drawing/2014/main" id="{F2C6E093-D00A-4B41-A5D9-B95F7757D850}"/>
                    </a:ext>
                  </a:extLst>
                </p:cNvPr>
                <p:cNvSpPr/>
                <p:nvPr/>
              </p:nvSpPr>
              <p:spPr>
                <a:xfrm>
                  <a:off x="3052758" y="3379763"/>
                  <a:ext cx="278372" cy="228385"/>
                </a:xfrm>
                <a:custGeom>
                  <a:avLst/>
                  <a:gdLst>
                    <a:gd name="connsiteX0" fmla="*/ 273055 w 278372"/>
                    <a:gd name="connsiteY0" fmla="*/ 25 h 228385"/>
                    <a:gd name="connsiteX1" fmla="*/ 227017 w 278372"/>
                    <a:gd name="connsiteY1" fmla="*/ 60350 h 228385"/>
                    <a:gd name="connsiteX2" fmla="*/ 193680 w 278372"/>
                    <a:gd name="connsiteY2" fmla="*/ 71462 h 228385"/>
                    <a:gd name="connsiteX3" fmla="*/ 123830 w 278372"/>
                    <a:gd name="connsiteY3" fmla="*/ 101625 h 228385"/>
                    <a:gd name="connsiteX4" fmla="*/ 53980 w 278372"/>
                    <a:gd name="connsiteY4" fmla="*/ 154012 h 228385"/>
                    <a:gd name="connsiteX5" fmla="*/ 25405 w 278372"/>
                    <a:gd name="connsiteY5" fmla="*/ 185762 h 228385"/>
                    <a:gd name="connsiteX6" fmla="*/ 14292 w 278372"/>
                    <a:gd name="connsiteY6" fmla="*/ 212750 h 228385"/>
                    <a:gd name="connsiteX7" fmla="*/ 5 w 278372"/>
                    <a:gd name="connsiteY7" fmla="*/ 227037 h 228385"/>
                    <a:gd name="connsiteX8" fmla="*/ 15880 w 278372"/>
                    <a:gd name="connsiteY8" fmla="*/ 179412 h 228385"/>
                    <a:gd name="connsiteX9" fmla="*/ 92080 w 278372"/>
                    <a:gd name="connsiteY9" fmla="*/ 68287 h 228385"/>
                    <a:gd name="connsiteX10" fmla="*/ 273055 w 278372"/>
                    <a:gd name="connsiteY10" fmla="*/ 25 h 22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8372" h="228385">
                      <a:moveTo>
                        <a:pt x="273055" y="25"/>
                      </a:moveTo>
                      <a:cubicBezTo>
                        <a:pt x="295544" y="-1298"/>
                        <a:pt x="240246" y="48444"/>
                        <a:pt x="227017" y="60350"/>
                      </a:cubicBezTo>
                      <a:cubicBezTo>
                        <a:pt x="213788" y="72256"/>
                        <a:pt x="210878" y="64583"/>
                        <a:pt x="193680" y="71462"/>
                      </a:cubicBezTo>
                      <a:cubicBezTo>
                        <a:pt x="176482" y="78341"/>
                        <a:pt x="147113" y="87867"/>
                        <a:pt x="123830" y="101625"/>
                      </a:cubicBezTo>
                      <a:cubicBezTo>
                        <a:pt x="100547" y="115383"/>
                        <a:pt x="70384" y="139989"/>
                        <a:pt x="53980" y="154012"/>
                      </a:cubicBezTo>
                      <a:cubicBezTo>
                        <a:pt x="37576" y="168035"/>
                        <a:pt x="32020" y="175972"/>
                        <a:pt x="25405" y="185762"/>
                      </a:cubicBezTo>
                      <a:cubicBezTo>
                        <a:pt x="18790" y="195552"/>
                        <a:pt x="18525" y="205871"/>
                        <a:pt x="14292" y="212750"/>
                      </a:cubicBezTo>
                      <a:cubicBezTo>
                        <a:pt x="10059" y="219629"/>
                        <a:pt x="-260" y="232593"/>
                        <a:pt x="5" y="227037"/>
                      </a:cubicBezTo>
                      <a:cubicBezTo>
                        <a:pt x="270" y="221481"/>
                        <a:pt x="534" y="205870"/>
                        <a:pt x="15880" y="179412"/>
                      </a:cubicBezTo>
                      <a:cubicBezTo>
                        <a:pt x="31226" y="152954"/>
                        <a:pt x="56361" y="98185"/>
                        <a:pt x="92080" y="68287"/>
                      </a:cubicBezTo>
                      <a:cubicBezTo>
                        <a:pt x="127799" y="38389"/>
                        <a:pt x="250566" y="1348"/>
                        <a:pt x="273055" y="2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2" name="フリーフォーム: 図形 1951">
                  <a:extLst>
                    <a:ext uri="{FF2B5EF4-FFF2-40B4-BE49-F238E27FC236}">
                      <a16:creationId xmlns:a16="http://schemas.microsoft.com/office/drawing/2014/main" id="{5A715E2E-4C9F-4819-9CE7-82B6D67E3C5A}"/>
                    </a:ext>
                  </a:extLst>
                </p:cNvPr>
                <p:cNvSpPr/>
                <p:nvPr/>
              </p:nvSpPr>
              <p:spPr>
                <a:xfrm>
                  <a:off x="3665530" y="3427120"/>
                  <a:ext cx="233550" cy="356393"/>
                </a:xfrm>
                <a:custGeom>
                  <a:avLst/>
                  <a:gdLst>
                    <a:gd name="connsiteX0" fmla="*/ 8 w 233550"/>
                    <a:gd name="connsiteY0" fmla="*/ 293 h 356393"/>
                    <a:gd name="connsiteX1" fmla="*/ 49220 w 233550"/>
                    <a:gd name="connsiteY1" fmla="*/ 51093 h 356393"/>
                    <a:gd name="connsiteX2" fmla="*/ 144470 w 233550"/>
                    <a:gd name="connsiteY2" fmla="*/ 166980 h 356393"/>
                    <a:gd name="connsiteX3" fmla="*/ 193683 w 233550"/>
                    <a:gd name="connsiteY3" fmla="*/ 252705 h 356393"/>
                    <a:gd name="connsiteX4" fmla="*/ 222258 w 233550"/>
                    <a:gd name="connsiteY4" fmla="*/ 327318 h 356393"/>
                    <a:gd name="connsiteX5" fmla="*/ 225433 w 233550"/>
                    <a:gd name="connsiteY5" fmla="*/ 355893 h 356393"/>
                    <a:gd name="connsiteX6" fmla="*/ 230195 w 233550"/>
                    <a:gd name="connsiteY6" fmla="*/ 306680 h 356393"/>
                    <a:gd name="connsiteX7" fmla="*/ 169870 w 233550"/>
                    <a:gd name="connsiteY7" fmla="*/ 193968 h 356393"/>
                    <a:gd name="connsiteX8" fmla="*/ 117483 w 233550"/>
                    <a:gd name="connsiteY8" fmla="*/ 114593 h 356393"/>
                    <a:gd name="connsiteX9" fmla="*/ 52395 w 233550"/>
                    <a:gd name="connsiteY9" fmla="*/ 33630 h 356393"/>
                    <a:gd name="connsiteX10" fmla="*/ 8 w 233550"/>
                    <a:gd name="connsiteY10" fmla="*/ 293 h 356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550" h="356393">
                      <a:moveTo>
                        <a:pt x="8" y="293"/>
                      </a:moveTo>
                      <a:cubicBezTo>
                        <a:pt x="-521" y="3204"/>
                        <a:pt x="25143" y="23312"/>
                        <a:pt x="49220" y="51093"/>
                      </a:cubicBezTo>
                      <a:cubicBezTo>
                        <a:pt x="73297" y="78874"/>
                        <a:pt x="120393" y="133378"/>
                        <a:pt x="144470" y="166980"/>
                      </a:cubicBezTo>
                      <a:cubicBezTo>
                        <a:pt x="168547" y="200582"/>
                        <a:pt x="180718" y="225982"/>
                        <a:pt x="193683" y="252705"/>
                      </a:cubicBezTo>
                      <a:cubicBezTo>
                        <a:pt x="206648" y="279428"/>
                        <a:pt x="216966" y="310120"/>
                        <a:pt x="222258" y="327318"/>
                      </a:cubicBezTo>
                      <a:cubicBezTo>
                        <a:pt x="227550" y="344516"/>
                        <a:pt x="224110" y="359333"/>
                        <a:pt x="225433" y="355893"/>
                      </a:cubicBezTo>
                      <a:cubicBezTo>
                        <a:pt x="226756" y="352453"/>
                        <a:pt x="239455" y="333667"/>
                        <a:pt x="230195" y="306680"/>
                      </a:cubicBezTo>
                      <a:cubicBezTo>
                        <a:pt x="220935" y="279693"/>
                        <a:pt x="188655" y="225983"/>
                        <a:pt x="169870" y="193968"/>
                      </a:cubicBezTo>
                      <a:cubicBezTo>
                        <a:pt x="151085" y="161953"/>
                        <a:pt x="137062" y="141316"/>
                        <a:pt x="117483" y="114593"/>
                      </a:cubicBezTo>
                      <a:cubicBezTo>
                        <a:pt x="97904" y="87870"/>
                        <a:pt x="67476" y="50563"/>
                        <a:pt x="52395" y="33630"/>
                      </a:cubicBezTo>
                      <a:cubicBezTo>
                        <a:pt x="37314" y="16697"/>
                        <a:pt x="537" y="-2618"/>
                        <a:pt x="8" y="29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3" name="フリーフォーム: 図形 1952">
                  <a:extLst>
                    <a:ext uri="{FF2B5EF4-FFF2-40B4-BE49-F238E27FC236}">
                      <a16:creationId xmlns:a16="http://schemas.microsoft.com/office/drawing/2014/main" id="{E5BFC0D7-2BC9-4BC7-9646-6864B255E46C}"/>
                    </a:ext>
                  </a:extLst>
                </p:cNvPr>
                <p:cNvSpPr/>
                <p:nvPr/>
              </p:nvSpPr>
              <p:spPr>
                <a:xfrm>
                  <a:off x="3803236" y="3786039"/>
                  <a:ext cx="94320" cy="64533"/>
                </a:xfrm>
                <a:custGeom>
                  <a:avLst/>
                  <a:gdLst>
                    <a:gd name="connsiteX0" fmla="*/ 94077 w 94320"/>
                    <a:gd name="connsiteY0" fmla="*/ 149 h 64533"/>
                    <a:gd name="connsiteX1" fmla="*/ 48039 w 94320"/>
                    <a:gd name="connsiteY1" fmla="*/ 52536 h 64533"/>
                    <a:gd name="connsiteX2" fmla="*/ 414 w 94320"/>
                    <a:gd name="connsiteY2" fmla="*/ 63649 h 64533"/>
                    <a:gd name="connsiteX3" fmla="*/ 27402 w 94320"/>
                    <a:gd name="connsiteY3" fmla="*/ 36661 h 64533"/>
                    <a:gd name="connsiteX4" fmla="*/ 94077 w 94320"/>
                    <a:gd name="connsiteY4" fmla="*/ 149 h 6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320" h="64533">
                      <a:moveTo>
                        <a:pt x="94077" y="149"/>
                      </a:moveTo>
                      <a:cubicBezTo>
                        <a:pt x="97517" y="2795"/>
                        <a:pt x="63649" y="41953"/>
                        <a:pt x="48039" y="52536"/>
                      </a:cubicBezTo>
                      <a:cubicBezTo>
                        <a:pt x="32429" y="63119"/>
                        <a:pt x="3854" y="66295"/>
                        <a:pt x="414" y="63649"/>
                      </a:cubicBezTo>
                      <a:cubicBezTo>
                        <a:pt x="-3026" y="61003"/>
                        <a:pt x="15760" y="42482"/>
                        <a:pt x="27402" y="36661"/>
                      </a:cubicBezTo>
                      <a:cubicBezTo>
                        <a:pt x="39044" y="30840"/>
                        <a:pt x="90637" y="-2497"/>
                        <a:pt x="94077" y="149"/>
                      </a:cubicBezTo>
                      <a:close/>
                    </a:path>
                  </a:pathLst>
                </a:custGeom>
                <a:solidFill>
                  <a:srgbClr val="0070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954" name="フリーフォーム: 図形 1953">
                  <a:extLst>
                    <a:ext uri="{FF2B5EF4-FFF2-40B4-BE49-F238E27FC236}">
                      <a16:creationId xmlns:a16="http://schemas.microsoft.com/office/drawing/2014/main" id="{7DFD7DE7-C8EF-4ECF-A6D4-76DD5759AD8B}"/>
                    </a:ext>
                  </a:extLst>
                </p:cNvPr>
                <p:cNvSpPr/>
                <p:nvPr/>
              </p:nvSpPr>
              <p:spPr>
                <a:xfrm>
                  <a:off x="3623903" y="3473568"/>
                  <a:ext cx="189259" cy="150345"/>
                </a:xfrm>
                <a:custGeom>
                  <a:avLst/>
                  <a:gdLst>
                    <a:gd name="connsiteX0" fmla="*/ 360 w 189259"/>
                    <a:gd name="connsiteY0" fmla="*/ 7820 h 150345"/>
                    <a:gd name="connsiteX1" fmla="*/ 46397 w 189259"/>
                    <a:gd name="connsiteY1" fmla="*/ 60207 h 150345"/>
                    <a:gd name="connsiteX2" fmla="*/ 97197 w 189259"/>
                    <a:gd name="connsiteY2" fmla="*/ 144345 h 150345"/>
                    <a:gd name="connsiteX3" fmla="*/ 128947 w 189259"/>
                    <a:gd name="connsiteY3" fmla="*/ 142757 h 150345"/>
                    <a:gd name="connsiteX4" fmla="*/ 187685 w 189259"/>
                    <a:gd name="connsiteY4" fmla="*/ 136407 h 150345"/>
                    <a:gd name="connsiteX5" fmla="*/ 165460 w 189259"/>
                    <a:gd name="connsiteY5" fmla="*/ 90370 h 150345"/>
                    <a:gd name="connsiteX6" fmla="*/ 92435 w 189259"/>
                    <a:gd name="connsiteY6" fmla="*/ 7820 h 150345"/>
                    <a:gd name="connsiteX7" fmla="*/ 71797 w 189259"/>
                    <a:gd name="connsiteY7" fmla="*/ 3057 h 150345"/>
                    <a:gd name="connsiteX8" fmla="*/ 360 w 189259"/>
                    <a:gd name="connsiteY8" fmla="*/ 7820 h 150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259" h="150345">
                      <a:moveTo>
                        <a:pt x="360" y="7820"/>
                      </a:moveTo>
                      <a:cubicBezTo>
                        <a:pt x="-3873" y="17345"/>
                        <a:pt x="30258" y="37453"/>
                        <a:pt x="46397" y="60207"/>
                      </a:cubicBezTo>
                      <a:cubicBezTo>
                        <a:pt x="62536" y="82961"/>
                        <a:pt x="83439" y="130587"/>
                        <a:pt x="97197" y="144345"/>
                      </a:cubicBezTo>
                      <a:cubicBezTo>
                        <a:pt x="110955" y="158103"/>
                        <a:pt x="113866" y="144080"/>
                        <a:pt x="128947" y="142757"/>
                      </a:cubicBezTo>
                      <a:cubicBezTo>
                        <a:pt x="144028" y="141434"/>
                        <a:pt x="181599" y="145138"/>
                        <a:pt x="187685" y="136407"/>
                      </a:cubicBezTo>
                      <a:cubicBezTo>
                        <a:pt x="193771" y="127676"/>
                        <a:pt x="181335" y="111801"/>
                        <a:pt x="165460" y="90370"/>
                      </a:cubicBezTo>
                      <a:cubicBezTo>
                        <a:pt x="149585" y="68939"/>
                        <a:pt x="108045" y="22372"/>
                        <a:pt x="92435" y="7820"/>
                      </a:cubicBezTo>
                      <a:cubicBezTo>
                        <a:pt x="76825" y="-6732"/>
                        <a:pt x="82380" y="3586"/>
                        <a:pt x="71797" y="3057"/>
                      </a:cubicBezTo>
                      <a:cubicBezTo>
                        <a:pt x="61214" y="2528"/>
                        <a:pt x="4593" y="-1705"/>
                        <a:pt x="360" y="7820"/>
                      </a:cubicBezTo>
                      <a:close/>
                    </a:path>
                  </a:pathLst>
                </a:custGeom>
                <a:solidFill>
                  <a:srgbClr val="0070C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5" name="フリーフォーム: 図形 1954">
                  <a:extLst>
                    <a:ext uri="{FF2B5EF4-FFF2-40B4-BE49-F238E27FC236}">
                      <a16:creationId xmlns:a16="http://schemas.microsoft.com/office/drawing/2014/main" id="{8A68ED2D-DF24-4580-A9DD-3882A62DD3D5}"/>
                    </a:ext>
                  </a:extLst>
                </p:cNvPr>
                <p:cNvSpPr/>
                <p:nvPr/>
              </p:nvSpPr>
              <p:spPr>
                <a:xfrm>
                  <a:off x="3265381" y="3407456"/>
                  <a:ext cx="284354" cy="129507"/>
                </a:xfrm>
                <a:custGeom>
                  <a:avLst/>
                  <a:gdLst>
                    <a:gd name="connsiteX0" fmla="*/ 107 w 284354"/>
                    <a:gd name="connsiteY0" fmla="*/ 40594 h 129507"/>
                    <a:gd name="connsiteX1" fmla="*/ 47732 w 284354"/>
                    <a:gd name="connsiteY1" fmla="*/ 4082 h 129507"/>
                    <a:gd name="connsiteX2" fmla="*/ 120757 w 284354"/>
                    <a:gd name="connsiteY2" fmla="*/ 4082 h 129507"/>
                    <a:gd name="connsiteX3" fmla="*/ 209657 w 284354"/>
                    <a:gd name="connsiteY3" fmla="*/ 32657 h 129507"/>
                    <a:gd name="connsiteX4" fmla="*/ 236644 w 284354"/>
                    <a:gd name="connsiteY4" fmla="*/ 46944 h 129507"/>
                    <a:gd name="connsiteX5" fmla="*/ 233469 w 284354"/>
                    <a:gd name="connsiteY5" fmla="*/ 65994 h 129507"/>
                    <a:gd name="connsiteX6" fmla="*/ 230294 w 284354"/>
                    <a:gd name="connsiteY6" fmla="*/ 85044 h 129507"/>
                    <a:gd name="connsiteX7" fmla="*/ 284269 w 284354"/>
                    <a:gd name="connsiteY7" fmla="*/ 129494 h 129507"/>
                    <a:gd name="connsiteX8" fmla="*/ 216007 w 284354"/>
                    <a:gd name="connsiteY8" fmla="*/ 80282 h 129507"/>
                    <a:gd name="connsiteX9" fmla="*/ 158857 w 284354"/>
                    <a:gd name="connsiteY9" fmla="*/ 56469 h 129507"/>
                    <a:gd name="connsiteX10" fmla="*/ 60432 w 284354"/>
                    <a:gd name="connsiteY10" fmla="*/ 37419 h 129507"/>
                    <a:gd name="connsiteX11" fmla="*/ 107 w 284354"/>
                    <a:gd name="connsiteY11" fmla="*/ 40594 h 129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4354" h="129507">
                      <a:moveTo>
                        <a:pt x="107" y="40594"/>
                      </a:moveTo>
                      <a:cubicBezTo>
                        <a:pt x="-2010" y="35038"/>
                        <a:pt x="27624" y="10167"/>
                        <a:pt x="47732" y="4082"/>
                      </a:cubicBezTo>
                      <a:cubicBezTo>
                        <a:pt x="67840" y="-2003"/>
                        <a:pt x="93770" y="-680"/>
                        <a:pt x="120757" y="4082"/>
                      </a:cubicBezTo>
                      <a:cubicBezTo>
                        <a:pt x="147744" y="8844"/>
                        <a:pt x="190343" y="25513"/>
                        <a:pt x="209657" y="32657"/>
                      </a:cubicBezTo>
                      <a:cubicBezTo>
                        <a:pt x="228971" y="39801"/>
                        <a:pt x="232675" y="41388"/>
                        <a:pt x="236644" y="46944"/>
                      </a:cubicBezTo>
                      <a:cubicBezTo>
                        <a:pt x="240613" y="52500"/>
                        <a:pt x="233469" y="65994"/>
                        <a:pt x="233469" y="65994"/>
                      </a:cubicBezTo>
                      <a:cubicBezTo>
                        <a:pt x="232411" y="72344"/>
                        <a:pt x="221827" y="74461"/>
                        <a:pt x="230294" y="85044"/>
                      </a:cubicBezTo>
                      <a:cubicBezTo>
                        <a:pt x="238761" y="95627"/>
                        <a:pt x="286650" y="130288"/>
                        <a:pt x="284269" y="129494"/>
                      </a:cubicBezTo>
                      <a:cubicBezTo>
                        <a:pt x="281888" y="128700"/>
                        <a:pt x="236909" y="92453"/>
                        <a:pt x="216007" y="80282"/>
                      </a:cubicBezTo>
                      <a:cubicBezTo>
                        <a:pt x="195105" y="68111"/>
                        <a:pt x="184786" y="63613"/>
                        <a:pt x="158857" y="56469"/>
                      </a:cubicBezTo>
                      <a:cubicBezTo>
                        <a:pt x="132928" y="49325"/>
                        <a:pt x="86626" y="40594"/>
                        <a:pt x="60432" y="37419"/>
                      </a:cubicBezTo>
                      <a:cubicBezTo>
                        <a:pt x="34238" y="34244"/>
                        <a:pt x="2224" y="46150"/>
                        <a:pt x="107" y="40594"/>
                      </a:cubicBezTo>
                      <a:close/>
                    </a:path>
                  </a:pathLst>
                </a:custGeom>
                <a:solidFill>
                  <a:srgbClr val="0070C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6" name="フリーフォーム: 図形 1955">
                  <a:extLst>
                    <a:ext uri="{FF2B5EF4-FFF2-40B4-BE49-F238E27FC236}">
                      <a16:creationId xmlns:a16="http://schemas.microsoft.com/office/drawing/2014/main" id="{3F0C32B2-DA6A-4363-8264-A6E068B0432C}"/>
                    </a:ext>
                  </a:extLst>
                </p:cNvPr>
                <p:cNvSpPr/>
                <p:nvPr/>
              </p:nvSpPr>
              <p:spPr>
                <a:xfrm>
                  <a:off x="3001595" y="3316327"/>
                  <a:ext cx="578219" cy="638509"/>
                </a:xfrm>
                <a:custGeom>
                  <a:avLst/>
                  <a:gdLst>
                    <a:gd name="connsiteX0" fmla="*/ 578218 w 578219"/>
                    <a:gd name="connsiteY0" fmla="*/ 58698 h 638509"/>
                    <a:gd name="connsiteX1" fmla="*/ 509955 w 578219"/>
                    <a:gd name="connsiteY1" fmla="*/ 31711 h 638509"/>
                    <a:gd name="connsiteX2" fmla="*/ 427405 w 578219"/>
                    <a:gd name="connsiteY2" fmla="*/ 17423 h 638509"/>
                    <a:gd name="connsiteX3" fmla="*/ 362318 w 578219"/>
                    <a:gd name="connsiteY3" fmla="*/ 17423 h 638509"/>
                    <a:gd name="connsiteX4" fmla="*/ 308343 w 578219"/>
                    <a:gd name="connsiteY4" fmla="*/ 45998 h 638509"/>
                    <a:gd name="connsiteX5" fmla="*/ 230555 w 578219"/>
                    <a:gd name="connsiteY5" fmla="*/ 74573 h 638509"/>
                    <a:gd name="connsiteX6" fmla="*/ 122605 w 578219"/>
                    <a:gd name="connsiteY6" fmla="*/ 131723 h 638509"/>
                    <a:gd name="connsiteX7" fmla="*/ 73393 w 578219"/>
                    <a:gd name="connsiteY7" fmla="*/ 214273 h 638509"/>
                    <a:gd name="connsiteX8" fmla="*/ 33705 w 578219"/>
                    <a:gd name="connsiteY8" fmla="*/ 331748 h 638509"/>
                    <a:gd name="connsiteX9" fmla="*/ 11480 w 578219"/>
                    <a:gd name="connsiteY9" fmla="*/ 455573 h 638509"/>
                    <a:gd name="connsiteX10" fmla="*/ 35293 w 578219"/>
                    <a:gd name="connsiteY10" fmla="*/ 568286 h 638509"/>
                    <a:gd name="connsiteX11" fmla="*/ 49580 w 578219"/>
                    <a:gd name="connsiteY11" fmla="*/ 634961 h 638509"/>
                    <a:gd name="connsiteX12" fmla="*/ 368 w 578219"/>
                    <a:gd name="connsiteY12" fmla="*/ 460336 h 638509"/>
                    <a:gd name="connsiteX13" fmla="*/ 33705 w 578219"/>
                    <a:gd name="connsiteY13" fmla="*/ 201573 h 638509"/>
                    <a:gd name="connsiteX14" fmla="*/ 146418 w 578219"/>
                    <a:gd name="connsiteY14" fmla="*/ 65048 h 638509"/>
                    <a:gd name="connsiteX15" fmla="*/ 298818 w 578219"/>
                    <a:gd name="connsiteY15" fmla="*/ 4723 h 638509"/>
                    <a:gd name="connsiteX16" fmla="*/ 508368 w 578219"/>
                    <a:gd name="connsiteY16" fmla="*/ 7898 h 638509"/>
                    <a:gd name="connsiteX17" fmla="*/ 578218 w 578219"/>
                    <a:gd name="connsiteY17" fmla="*/ 58698 h 638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8219" h="638509">
                      <a:moveTo>
                        <a:pt x="578218" y="58698"/>
                      </a:moveTo>
                      <a:cubicBezTo>
                        <a:pt x="578482" y="62667"/>
                        <a:pt x="535090" y="38590"/>
                        <a:pt x="509955" y="31711"/>
                      </a:cubicBezTo>
                      <a:cubicBezTo>
                        <a:pt x="484819" y="24832"/>
                        <a:pt x="452011" y="19804"/>
                        <a:pt x="427405" y="17423"/>
                      </a:cubicBezTo>
                      <a:cubicBezTo>
                        <a:pt x="402799" y="15042"/>
                        <a:pt x="382162" y="12661"/>
                        <a:pt x="362318" y="17423"/>
                      </a:cubicBezTo>
                      <a:cubicBezTo>
                        <a:pt x="342474" y="22185"/>
                        <a:pt x="330303" y="36473"/>
                        <a:pt x="308343" y="45998"/>
                      </a:cubicBezTo>
                      <a:cubicBezTo>
                        <a:pt x="286383" y="55523"/>
                        <a:pt x="261511" y="60286"/>
                        <a:pt x="230555" y="74573"/>
                      </a:cubicBezTo>
                      <a:cubicBezTo>
                        <a:pt x="199599" y="88861"/>
                        <a:pt x="148799" y="108440"/>
                        <a:pt x="122605" y="131723"/>
                      </a:cubicBezTo>
                      <a:cubicBezTo>
                        <a:pt x="96411" y="155006"/>
                        <a:pt x="88210" y="180936"/>
                        <a:pt x="73393" y="214273"/>
                      </a:cubicBezTo>
                      <a:cubicBezTo>
                        <a:pt x="58576" y="247611"/>
                        <a:pt x="44024" y="291531"/>
                        <a:pt x="33705" y="331748"/>
                      </a:cubicBezTo>
                      <a:cubicBezTo>
                        <a:pt x="23386" y="371965"/>
                        <a:pt x="11215" y="416150"/>
                        <a:pt x="11480" y="455573"/>
                      </a:cubicBezTo>
                      <a:cubicBezTo>
                        <a:pt x="11745" y="494996"/>
                        <a:pt x="28943" y="538388"/>
                        <a:pt x="35293" y="568286"/>
                      </a:cubicBezTo>
                      <a:cubicBezTo>
                        <a:pt x="41643" y="598184"/>
                        <a:pt x="55401" y="652953"/>
                        <a:pt x="49580" y="634961"/>
                      </a:cubicBezTo>
                      <a:cubicBezTo>
                        <a:pt x="43759" y="616969"/>
                        <a:pt x="3014" y="532567"/>
                        <a:pt x="368" y="460336"/>
                      </a:cubicBezTo>
                      <a:cubicBezTo>
                        <a:pt x="-2278" y="388105"/>
                        <a:pt x="9363" y="267454"/>
                        <a:pt x="33705" y="201573"/>
                      </a:cubicBezTo>
                      <a:cubicBezTo>
                        <a:pt x="58047" y="135692"/>
                        <a:pt x="102232" y="97856"/>
                        <a:pt x="146418" y="65048"/>
                      </a:cubicBezTo>
                      <a:cubicBezTo>
                        <a:pt x="190603" y="32240"/>
                        <a:pt x="238493" y="14248"/>
                        <a:pt x="298818" y="4723"/>
                      </a:cubicBezTo>
                      <a:cubicBezTo>
                        <a:pt x="359143" y="-4802"/>
                        <a:pt x="463654" y="2077"/>
                        <a:pt x="508368" y="7898"/>
                      </a:cubicBezTo>
                      <a:cubicBezTo>
                        <a:pt x="553082" y="13719"/>
                        <a:pt x="577954" y="54729"/>
                        <a:pt x="578218" y="58698"/>
                      </a:cubicBezTo>
                      <a:close/>
                    </a:path>
                  </a:pathLst>
                </a:custGeom>
                <a:solidFill>
                  <a:srgbClr val="0070C0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7" name="フリーフォーム: 図形 1956">
                  <a:extLst>
                    <a:ext uri="{FF2B5EF4-FFF2-40B4-BE49-F238E27FC236}">
                      <a16:creationId xmlns:a16="http://schemas.microsoft.com/office/drawing/2014/main" id="{F07AFE6D-927F-47A0-A6C6-A50B3FB966D5}"/>
                    </a:ext>
                  </a:extLst>
                </p:cNvPr>
                <p:cNvSpPr/>
                <p:nvPr/>
              </p:nvSpPr>
              <p:spPr>
                <a:xfrm>
                  <a:off x="3295637" y="3331401"/>
                  <a:ext cx="142892" cy="43421"/>
                </a:xfrm>
                <a:custGeom>
                  <a:avLst/>
                  <a:gdLst>
                    <a:gd name="connsiteX0" fmla="*/ 142888 w 142892"/>
                    <a:gd name="connsiteY0" fmla="*/ 762 h 43421"/>
                    <a:gd name="connsiteX1" fmla="*/ 77801 w 142892"/>
                    <a:gd name="connsiteY1" fmla="*/ 22987 h 43421"/>
                    <a:gd name="connsiteX2" fmla="*/ 38113 w 142892"/>
                    <a:gd name="connsiteY2" fmla="*/ 40449 h 43421"/>
                    <a:gd name="connsiteX3" fmla="*/ 13 w 142892"/>
                    <a:gd name="connsiteY3" fmla="*/ 42037 h 43421"/>
                    <a:gd name="connsiteX4" fmla="*/ 33351 w 142892"/>
                    <a:gd name="connsiteY4" fmla="*/ 26162 h 43421"/>
                    <a:gd name="connsiteX5" fmla="*/ 74626 w 142892"/>
                    <a:gd name="connsiteY5" fmla="*/ 7112 h 43421"/>
                    <a:gd name="connsiteX6" fmla="*/ 142888 w 142892"/>
                    <a:gd name="connsiteY6" fmla="*/ 762 h 4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892" h="43421">
                      <a:moveTo>
                        <a:pt x="142888" y="762"/>
                      </a:moveTo>
                      <a:cubicBezTo>
                        <a:pt x="143417" y="3408"/>
                        <a:pt x="95263" y="16373"/>
                        <a:pt x="77801" y="22987"/>
                      </a:cubicBezTo>
                      <a:cubicBezTo>
                        <a:pt x="60338" y="29602"/>
                        <a:pt x="51078" y="37274"/>
                        <a:pt x="38113" y="40449"/>
                      </a:cubicBezTo>
                      <a:cubicBezTo>
                        <a:pt x="25148" y="43624"/>
                        <a:pt x="807" y="44418"/>
                        <a:pt x="13" y="42037"/>
                      </a:cubicBezTo>
                      <a:cubicBezTo>
                        <a:pt x="-781" y="39656"/>
                        <a:pt x="33351" y="26162"/>
                        <a:pt x="33351" y="26162"/>
                      </a:cubicBezTo>
                      <a:cubicBezTo>
                        <a:pt x="45786" y="20341"/>
                        <a:pt x="58487" y="11345"/>
                        <a:pt x="74626" y="7112"/>
                      </a:cubicBezTo>
                      <a:cubicBezTo>
                        <a:pt x="90765" y="2879"/>
                        <a:pt x="142359" y="-1884"/>
                        <a:pt x="142888" y="762"/>
                      </a:cubicBezTo>
                      <a:close/>
                    </a:path>
                  </a:pathLst>
                </a:custGeom>
                <a:solidFill>
                  <a:srgbClr val="0070C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8" name="フリーフォーム: 図形 1957">
                  <a:extLst>
                    <a:ext uri="{FF2B5EF4-FFF2-40B4-BE49-F238E27FC236}">
                      <a16:creationId xmlns:a16="http://schemas.microsoft.com/office/drawing/2014/main" id="{C8E990C9-C8A7-43FC-AF17-FDF075F6DBC9}"/>
                    </a:ext>
                  </a:extLst>
                </p:cNvPr>
                <p:cNvSpPr/>
                <p:nvPr/>
              </p:nvSpPr>
              <p:spPr>
                <a:xfrm>
                  <a:off x="3060362" y="3520994"/>
                  <a:ext cx="135486" cy="75305"/>
                </a:xfrm>
                <a:custGeom>
                  <a:avLst/>
                  <a:gdLst>
                    <a:gd name="connsiteX0" fmla="*/ 338 w 135486"/>
                    <a:gd name="connsiteY0" fmla="*/ 74694 h 75305"/>
                    <a:gd name="connsiteX1" fmla="*/ 47963 w 135486"/>
                    <a:gd name="connsiteY1" fmla="*/ 46119 h 75305"/>
                    <a:gd name="connsiteX2" fmla="*/ 95588 w 135486"/>
                    <a:gd name="connsiteY2" fmla="*/ 17544 h 75305"/>
                    <a:gd name="connsiteX3" fmla="*/ 135276 w 135486"/>
                    <a:gd name="connsiteY3" fmla="*/ 81 h 75305"/>
                    <a:gd name="connsiteX4" fmla="*/ 78126 w 135486"/>
                    <a:gd name="connsiteY4" fmla="*/ 12781 h 75305"/>
                    <a:gd name="connsiteX5" fmla="*/ 338 w 135486"/>
                    <a:gd name="connsiteY5" fmla="*/ 74694 h 75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486" h="75305">
                      <a:moveTo>
                        <a:pt x="338" y="74694"/>
                      </a:moveTo>
                      <a:cubicBezTo>
                        <a:pt x="-4689" y="80250"/>
                        <a:pt x="47963" y="46119"/>
                        <a:pt x="47963" y="46119"/>
                      </a:cubicBezTo>
                      <a:cubicBezTo>
                        <a:pt x="63838" y="36594"/>
                        <a:pt x="81036" y="25217"/>
                        <a:pt x="95588" y="17544"/>
                      </a:cubicBezTo>
                      <a:cubicBezTo>
                        <a:pt x="110140" y="9871"/>
                        <a:pt x="138186" y="875"/>
                        <a:pt x="135276" y="81"/>
                      </a:cubicBezTo>
                      <a:cubicBezTo>
                        <a:pt x="132366" y="-713"/>
                        <a:pt x="96647" y="4314"/>
                        <a:pt x="78126" y="12781"/>
                      </a:cubicBezTo>
                      <a:cubicBezTo>
                        <a:pt x="59605" y="21248"/>
                        <a:pt x="5365" y="69138"/>
                        <a:pt x="338" y="7469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9" name="フリーフォーム: 図形 1958">
                  <a:extLst>
                    <a:ext uri="{FF2B5EF4-FFF2-40B4-BE49-F238E27FC236}">
                      <a16:creationId xmlns:a16="http://schemas.microsoft.com/office/drawing/2014/main" id="{05064B16-CCB7-42BB-B5D6-43E57D667591}"/>
                    </a:ext>
                  </a:extLst>
                </p:cNvPr>
                <p:cNvSpPr/>
                <p:nvPr/>
              </p:nvSpPr>
              <p:spPr>
                <a:xfrm>
                  <a:off x="3523971" y="3324214"/>
                  <a:ext cx="373693" cy="350967"/>
                </a:xfrm>
                <a:custGeom>
                  <a:avLst/>
                  <a:gdLst>
                    <a:gd name="connsiteX0" fmla="*/ 279 w 373693"/>
                    <a:gd name="connsiteY0" fmla="*/ 11 h 350967"/>
                    <a:gd name="connsiteX1" fmla="*/ 119342 w 373693"/>
                    <a:gd name="connsiteY1" fmla="*/ 34936 h 350967"/>
                    <a:gd name="connsiteX2" fmla="*/ 219354 w 373693"/>
                    <a:gd name="connsiteY2" fmla="*/ 103199 h 350967"/>
                    <a:gd name="connsiteX3" fmla="*/ 297142 w 373693"/>
                    <a:gd name="connsiteY3" fmla="*/ 185749 h 350967"/>
                    <a:gd name="connsiteX4" fmla="*/ 344767 w 373693"/>
                    <a:gd name="connsiteY4" fmla="*/ 250836 h 350967"/>
                    <a:gd name="connsiteX5" fmla="*/ 373342 w 373693"/>
                    <a:gd name="connsiteY5" fmla="*/ 350849 h 350967"/>
                    <a:gd name="connsiteX6" fmla="*/ 325717 w 373693"/>
                    <a:gd name="connsiteY6" fmla="*/ 268299 h 350967"/>
                    <a:gd name="connsiteX7" fmla="*/ 249517 w 373693"/>
                    <a:gd name="connsiteY7" fmla="*/ 147649 h 350967"/>
                    <a:gd name="connsiteX8" fmla="*/ 90767 w 373693"/>
                    <a:gd name="connsiteY8" fmla="*/ 38111 h 350967"/>
                    <a:gd name="connsiteX9" fmla="*/ 279 w 373693"/>
                    <a:gd name="connsiteY9" fmla="*/ 11 h 35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3693" h="350967">
                      <a:moveTo>
                        <a:pt x="279" y="11"/>
                      </a:moveTo>
                      <a:cubicBezTo>
                        <a:pt x="5042" y="-518"/>
                        <a:pt x="82830" y="17738"/>
                        <a:pt x="119342" y="34936"/>
                      </a:cubicBezTo>
                      <a:cubicBezTo>
                        <a:pt x="155854" y="52134"/>
                        <a:pt x="189721" y="78064"/>
                        <a:pt x="219354" y="103199"/>
                      </a:cubicBezTo>
                      <a:cubicBezTo>
                        <a:pt x="248987" y="128334"/>
                        <a:pt x="276240" y="161143"/>
                        <a:pt x="297142" y="185749"/>
                      </a:cubicBezTo>
                      <a:cubicBezTo>
                        <a:pt x="318044" y="210355"/>
                        <a:pt x="332067" y="223319"/>
                        <a:pt x="344767" y="250836"/>
                      </a:cubicBezTo>
                      <a:cubicBezTo>
                        <a:pt x="357467" y="278353"/>
                        <a:pt x="376517" y="347939"/>
                        <a:pt x="373342" y="350849"/>
                      </a:cubicBezTo>
                      <a:cubicBezTo>
                        <a:pt x="370167" y="353760"/>
                        <a:pt x="346355" y="302166"/>
                        <a:pt x="325717" y="268299"/>
                      </a:cubicBezTo>
                      <a:cubicBezTo>
                        <a:pt x="305080" y="234432"/>
                        <a:pt x="288675" y="186014"/>
                        <a:pt x="249517" y="147649"/>
                      </a:cubicBezTo>
                      <a:cubicBezTo>
                        <a:pt x="210359" y="109284"/>
                        <a:pt x="128867" y="61394"/>
                        <a:pt x="90767" y="38111"/>
                      </a:cubicBezTo>
                      <a:cubicBezTo>
                        <a:pt x="52667" y="14828"/>
                        <a:pt x="-4484" y="540"/>
                        <a:pt x="279" y="11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0" name="フリーフォーム: 図形 1959">
                  <a:extLst>
                    <a:ext uri="{FF2B5EF4-FFF2-40B4-BE49-F238E27FC236}">
                      <a16:creationId xmlns:a16="http://schemas.microsoft.com/office/drawing/2014/main" id="{8818FA6A-24BE-47E6-BD1A-A202D12D50ED}"/>
                    </a:ext>
                  </a:extLst>
                </p:cNvPr>
                <p:cNvSpPr/>
                <p:nvPr/>
              </p:nvSpPr>
              <p:spPr>
                <a:xfrm>
                  <a:off x="3479742" y="3493175"/>
                  <a:ext cx="148229" cy="132729"/>
                </a:xfrm>
                <a:custGeom>
                  <a:avLst/>
                  <a:gdLst>
                    <a:gd name="connsiteX0" fmla="*/ 58 w 148229"/>
                    <a:gd name="connsiteY0" fmla="*/ 913 h 132729"/>
                    <a:gd name="connsiteX1" fmla="*/ 82608 w 148229"/>
                    <a:gd name="connsiteY1" fmla="*/ 75525 h 132729"/>
                    <a:gd name="connsiteX2" fmla="*/ 147696 w 148229"/>
                    <a:gd name="connsiteY2" fmla="*/ 132675 h 132729"/>
                    <a:gd name="connsiteX3" fmla="*/ 111183 w 148229"/>
                    <a:gd name="connsiteY3" fmla="*/ 85050 h 132729"/>
                    <a:gd name="connsiteX4" fmla="*/ 69908 w 148229"/>
                    <a:gd name="connsiteY4" fmla="*/ 37425 h 132729"/>
                    <a:gd name="connsiteX5" fmla="*/ 58 w 148229"/>
                    <a:gd name="connsiteY5" fmla="*/ 913 h 13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229" h="132729">
                      <a:moveTo>
                        <a:pt x="58" y="913"/>
                      </a:moveTo>
                      <a:cubicBezTo>
                        <a:pt x="2175" y="7263"/>
                        <a:pt x="58002" y="53565"/>
                        <a:pt x="82608" y="75525"/>
                      </a:cubicBezTo>
                      <a:cubicBezTo>
                        <a:pt x="107214" y="97485"/>
                        <a:pt x="142934" y="131088"/>
                        <a:pt x="147696" y="132675"/>
                      </a:cubicBezTo>
                      <a:cubicBezTo>
                        <a:pt x="152458" y="134262"/>
                        <a:pt x="124148" y="100925"/>
                        <a:pt x="111183" y="85050"/>
                      </a:cubicBezTo>
                      <a:cubicBezTo>
                        <a:pt x="98218" y="69175"/>
                        <a:pt x="86047" y="51977"/>
                        <a:pt x="69908" y="37425"/>
                      </a:cubicBezTo>
                      <a:cubicBezTo>
                        <a:pt x="53769" y="22873"/>
                        <a:pt x="-2059" y="-5437"/>
                        <a:pt x="58" y="913"/>
                      </a:cubicBezTo>
                      <a:close/>
                    </a:path>
                  </a:pathLst>
                </a:custGeom>
                <a:solidFill>
                  <a:srgbClr val="0070C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1" name="フリーフォーム: 図形 1960">
                  <a:extLst>
                    <a:ext uri="{FF2B5EF4-FFF2-40B4-BE49-F238E27FC236}">
                      <a16:creationId xmlns:a16="http://schemas.microsoft.com/office/drawing/2014/main" id="{4D2E3677-39E7-4D31-A949-01B05F62AA02}"/>
                    </a:ext>
                  </a:extLst>
                </p:cNvPr>
                <p:cNvSpPr/>
                <p:nvPr/>
              </p:nvSpPr>
              <p:spPr>
                <a:xfrm>
                  <a:off x="3229404" y="3256337"/>
                  <a:ext cx="738458" cy="797826"/>
                </a:xfrm>
                <a:custGeom>
                  <a:avLst/>
                  <a:gdLst>
                    <a:gd name="connsiteX0" fmla="*/ 1159 w 738458"/>
                    <a:gd name="connsiteY0" fmla="*/ 69476 h 797826"/>
                    <a:gd name="connsiteX1" fmla="*/ 128159 w 738458"/>
                    <a:gd name="connsiteY1" fmla="*/ 7563 h 797826"/>
                    <a:gd name="connsiteX2" fmla="*/ 345646 w 738458"/>
                    <a:gd name="connsiteY2" fmla="*/ 13913 h 797826"/>
                    <a:gd name="connsiteX3" fmla="*/ 547259 w 738458"/>
                    <a:gd name="connsiteY3" fmla="*/ 123451 h 797826"/>
                    <a:gd name="connsiteX4" fmla="*/ 718709 w 738458"/>
                    <a:gd name="connsiteY4" fmla="*/ 356813 h 797826"/>
                    <a:gd name="connsiteX5" fmla="*/ 736171 w 738458"/>
                    <a:gd name="connsiteY5" fmla="*/ 523501 h 797826"/>
                    <a:gd name="connsiteX6" fmla="*/ 731409 w 738458"/>
                    <a:gd name="connsiteY6" fmla="*/ 625101 h 797826"/>
                    <a:gd name="connsiteX7" fmla="*/ 712359 w 738458"/>
                    <a:gd name="connsiteY7" fmla="*/ 680663 h 797826"/>
                    <a:gd name="connsiteX8" fmla="*/ 677434 w 738458"/>
                    <a:gd name="connsiteY8" fmla="*/ 760038 h 797826"/>
                    <a:gd name="connsiteX9" fmla="*/ 655209 w 738458"/>
                    <a:gd name="connsiteY9" fmla="*/ 796551 h 797826"/>
                    <a:gd name="connsiteX10" fmla="*/ 671084 w 738458"/>
                    <a:gd name="connsiteY10" fmla="*/ 717176 h 797826"/>
                    <a:gd name="connsiteX11" fmla="*/ 693309 w 738458"/>
                    <a:gd name="connsiteY11" fmla="*/ 631451 h 797826"/>
                    <a:gd name="connsiteX12" fmla="*/ 723471 w 738458"/>
                    <a:gd name="connsiteY12" fmla="*/ 517151 h 797826"/>
                    <a:gd name="connsiteX13" fmla="*/ 720296 w 738458"/>
                    <a:gd name="connsiteY13" fmla="*/ 445713 h 797826"/>
                    <a:gd name="connsiteX14" fmla="*/ 688546 w 738458"/>
                    <a:gd name="connsiteY14" fmla="*/ 328238 h 797826"/>
                    <a:gd name="connsiteX15" fmla="*/ 593296 w 738458"/>
                    <a:gd name="connsiteY15" fmla="*/ 183776 h 797826"/>
                    <a:gd name="connsiteX16" fmla="*/ 488521 w 738458"/>
                    <a:gd name="connsiteY16" fmla="*/ 91701 h 797826"/>
                    <a:gd name="connsiteX17" fmla="*/ 391684 w 738458"/>
                    <a:gd name="connsiteY17" fmla="*/ 47251 h 797826"/>
                    <a:gd name="connsiteX18" fmla="*/ 280559 w 738458"/>
                    <a:gd name="connsiteY18" fmla="*/ 15501 h 797826"/>
                    <a:gd name="connsiteX19" fmla="*/ 171021 w 738458"/>
                    <a:gd name="connsiteY19" fmla="*/ 18676 h 797826"/>
                    <a:gd name="connsiteX20" fmla="*/ 69421 w 738458"/>
                    <a:gd name="connsiteY20" fmla="*/ 45663 h 797826"/>
                    <a:gd name="connsiteX21" fmla="*/ 1159 w 738458"/>
                    <a:gd name="connsiteY21" fmla="*/ 69476 h 79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38458" h="797826">
                      <a:moveTo>
                        <a:pt x="1159" y="69476"/>
                      </a:moveTo>
                      <a:cubicBezTo>
                        <a:pt x="10949" y="63126"/>
                        <a:pt x="70745" y="16823"/>
                        <a:pt x="128159" y="7563"/>
                      </a:cubicBezTo>
                      <a:cubicBezTo>
                        <a:pt x="185573" y="-1697"/>
                        <a:pt x="275796" y="-5402"/>
                        <a:pt x="345646" y="13913"/>
                      </a:cubicBezTo>
                      <a:cubicBezTo>
                        <a:pt x="415496" y="33228"/>
                        <a:pt x="485082" y="66301"/>
                        <a:pt x="547259" y="123451"/>
                      </a:cubicBezTo>
                      <a:cubicBezTo>
                        <a:pt x="609436" y="180601"/>
                        <a:pt x="687224" y="290138"/>
                        <a:pt x="718709" y="356813"/>
                      </a:cubicBezTo>
                      <a:cubicBezTo>
                        <a:pt x="750194" y="423488"/>
                        <a:pt x="734054" y="478786"/>
                        <a:pt x="736171" y="523501"/>
                      </a:cubicBezTo>
                      <a:cubicBezTo>
                        <a:pt x="738288" y="568216"/>
                        <a:pt x="735378" y="598907"/>
                        <a:pt x="731409" y="625101"/>
                      </a:cubicBezTo>
                      <a:cubicBezTo>
                        <a:pt x="727440" y="651295"/>
                        <a:pt x="721355" y="658174"/>
                        <a:pt x="712359" y="680663"/>
                      </a:cubicBezTo>
                      <a:cubicBezTo>
                        <a:pt x="703363" y="703152"/>
                        <a:pt x="686959" y="740723"/>
                        <a:pt x="677434" y="760038"/>
                      </a:cubicBezTo>
                      <a:cubicBezTo>
                        <a:pt x="667909" y="779353"/>
                        <a:pt x="656267" y="803695"/>
                        <a:pt x="655209" y="796551"/>
                      </a:cubicBezTo>
                      <a:cubicBezTo>
                        <a:pt x="654151" y="789407"/>
                        <a:pt x="664734" y="744693"/>
                        <a:pt x="671084" y="717176"/>
                      </a:cubicBezTo>
                      <a:cubicBezTo>
                        <a:pt x="677434" y="689659"/>
                        <a:pt x="684578" y="664788"/>
                        <a:pt x="693309" y="631451"/>
                      </a:cubicBezTo>
                      <a:cubicBezTo>
                        <a:pt x="702040" y="598114"/>
                        <a:pt x="718973" y="548107"/>
                        <a:pt x="723471" y="517151"/>
                      </a:cubicBezTo>
                      <a:cubicBezTo>
                        <a:pt x="727969" y="486195"/>
                        <a:pt x="726117" y="477199"/>
                        <a:pt x="720296" y="445713"/>
                      </a:cubicBezTo>
                      <a:cubicBezTo>
                        <a:pt x="714475" y="414228"/>
                        <a:pt x="709713" y="371894"/>
                        <a:pt x="688546" y="328238"/>
                      </a:cubicBezTo>
                      <a:cubicBezTo>
                        <a:pt x="667379" y="284582"/>
                        <a:pt x="626633" y="223199"/>
                        <a:pt x="593296" y="183776"/>
                      </a:cubicBezTo>
                      <a:cubicBezTo>
                        <a:pt x="559959" y="144353"/>
                        <a:pt x="522123" y="114455"/>
                        <a:pt x="488521" y="91701"/>
                      </a:cubicBezTo>
                      <a:cubicBezTo>
                        <a:pt x="454919" y="68947"/>
                        <a:pt x="426344" y="59951"/>
                        <a:pt x="391684" y="47251"/>
                      </a:cubicBezTo>
                      <a:cubicBezTo>
                        <a:pt x="357024" y="34551"/>
                        <a:pt x="317336" y="20263"/>
                        <a:pt x="280559" y="15501"/>
                      </a:cubicBezTo>
                      <a:cubicBezTo>
                        <a:pt x="243782" y="10738"/>
                        <a:pt x="206211" y="13649"/>
                        <a:pt x="171021" y="18676"/>
                      </a:cubicBezTo>
                      <a:cubicBezTo>
                        <a:pt x="135831" y="23703"/>
                        <a:pt x="92704" y="39578"/>
                        <a:pt x="69421" y="45663"/>
                      </a:cubicBezTo>
                      <a:cubicBezTo>
                        <a:pt x="46138" y="51748"/>
                        <a:pt x="-8631" y="75826"/>
                        <a:pt x="1159" y="69476"/>
                      </a:cubicBezTo>
                      <a:close/>
                    </a:path>
                  </a:pathLst>
                </a:custGeom>
                <a:solidFill>
                  <a:srgbClr val="0070C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2" name="フリーフォーム: 図形 1961">
                  <a:extLst>
                    <a:ext uri="{FF2B5EF4-FFF2-40B4-BE49-F238E27FC236}">
                      <a16:creationId xmlns:a16="http://schemas.microsoft.com/office/drawing/2014/main" id="{4C7E49D5-C638-4E16-B6B5-1C99E36C7EFD}"/>
                    </a:ext>
                  </a:extLst>
                </p:cNvPr>
                <p:cNvSpPr/>
                <p:nvPr/>
              </p:nvSpPr>
              <p:spPr>
                <a:xfrm>
                  <a:off x="3292475" y="3267075"/>
                  <a:ext cx="185938" cy="41275"/>
                </a:xfrm>
                <a:custGeom>
                  <a:avLst/>
                  <a:gdLst>
                    <a:gd name="connsiteX0" fmla="*/ 0 w 185938"/>
                    <a:gd name="connsiteY0" fmla="*/ 41275 h 41275"/>
                    <a:gd name="connsiteX1" fmla="*/ 90488 w 185938"/>
                    <a:gd name="connsiteY1" fmla="*/ 11113 h 41275"/>
                    <a:gd name="connsiteX2" fmla="*/ 185738 w 185938"/>
                    <a:gd name="connsiteY2" fmla="*/ 0 h 41275"/>
                    <a:gd name="connsiteX3" fmla="*/ 117475 w 185938"/>
                    <a:gd name="connsiteY3" fmla="*/ 11113 h 41275"/>
                    <a:gd name="connsiteX4" fmla="*/ 0 w 185938"/>
                    <a:gd name="connsiteY4" fmla="*/ 41275 h 4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938" h="41275">
                      <a:moveTo>
                        <a:pt x="0" y="41275"/>
                      </a:moveTo>
                      <a:cubicBezTo>
                        <a:pt x="29766" y="29633"/>
                        <a:pt x="59532" y="17992"/>
                        <a:pt x="90488" y="11113"/>
                      </a:cubicBezTo>
                      <a:cubicBezTo>
                        <a:pt x="121444" y="4234"/>
                        <a:pt x="181240" y="0"/>
                        <a:pt x="185738" y="0"/>
                      </a:cubicBezTo>
                      <a:cubicBezTo>
                        <a:pt x="190236" y="0"/>
                        <a:pt x="117475" y="11113"/>
                        <a:pt x="117475" y="11113"/>
                      </a:cubicBezTo>
                      <a:lnTo>
                        <a:pt x="0" y="41275"/>
                      </a:lnTo>
                      <a:close/>
                    </a:path>
                  </a:pathLst>
                </a:custGeom>
                <a:solidFill>
                  <a:srgbClr val="0070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3" name="フリーフォーム: 図形 1962">
                  <a:extLst>
                    <a:ext uri="{FF2B5EF4-FFF2-40B4-BE49-F238E27FC236}">
                      <a16:creationId xmlns:a16="http://schemas.microsoft.com/office/drawing/2014/main" id="{4EBBA7D5-48B0-469A-961E-EF9CBEC5DCE8}"/>
                    </a:ext>
                  </a:extLst>
                </p:cNvPr>
                <p:cNvSpPr/>
                <p:nvPr/>
              </p:nvSpPr>
              <p:spPr>
                <a:xfrm>
                  <a:off x="3357046" y="3289300"/>
                  <a:ext cx="278385" cy="52396"/>
                </a:xfrm>
                <a:custGeom>
                  <a:avLst/>
                  <a:gdLst>
                    <a:gd name="connsiteX0" fmla="*/ 517 w 278385"/>
                    <a:gd name="connsiteY0" fmla="*/ 9525 h 52396"/>
                    <a:gd name="connsiteX1" fmla="*/ 57667 w 278385"/>
                    <a:gd name="connsiteY1" fmla="*/ 3175 h 52396"/>
                    <a:gd name="connsiteX2" fmla="*/ 178317 w 278385"/>
                    <a:gd name="connsiteY2" fmla="*/ 20638 h 52396"/>
                    <a:gd name="connsiteX3" fmla="*/ 278329 w 278385"/>
                    <a:gd name="connsiteY3" fmla="*/ 52388 h 52396"/>
                    <a:gd name="connsiteX4" fmla="*/ 191017 w 278385"/>
                    <a:gd name="connsiteY4" fmla="*/ 17463 h 52396"/>
                    <a:gd name="connsiteX5" fmla="*/ 87829 w 278385"/>
                    <a:gd name="connsiteY5" fmla="*/ 0 h 52396"/>
                    <a:gd name="connsiteX6" fmla="*/ 517 w 278385"/>
                    <a:gd name="connsiteY6" fmla="*/ 9525 h 5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385" h="52396">
                      <a:moveTo>
                        <a:pt x="517" y="9525"/>
                      </a:moveTo>
                      <a:cubicBezTo>
                        <a:pt x="-4510" y="10054"/>
                        <a:pt x="28034" y="1323"/>
                        <a:pt x="57667" y="3175"/>
                      </a:cubicBezTo>
                      <a:cubicBezTo>
                        <a:pt x="87300" y="5027"/>
                        <a:pt x="141540" y="12436"/>
                        <a:pt x="178317" y="20638"/>
                      </a:cubicBezTo>
                      <a:cubicBezTo>
                        <a:pt x="215094" y="28840"/>
                        <a:pt x="276212" y="52917"/>
                        <a:pt x="278329" y="52388"/>
                      </a:cubicBezTo>
                      <a:cubicBezTo>
                        <a:pt x="280446" y="51859"/>
                        <a:pt x="222767" y="26194"/>
                        <a:pt x="191017" y="17463"/>
                      </a:cubicBezTo>
                      <a:cubicBezTo>
                        <a:pt x="159267" y="8732"/>
                        <a:pt x="117462" y="3175"/>
                        <a:pt x="87829" y="0"/>
                      </a:cubicBezTo>
                      <a:lnTo>
                        <a:pt x="517" y="9525"/>
                      </a:lnTo>
                      <a:close/>
                    </a:path>
                  </a:pathLst>
                </a:custGeom>
                <a:solidFill>
                  <a:srgbClr val="0070C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4" name="フリーフォーム: 図形 1963">
                  <a:extLst>
                    <a:ext uri="{FF2B5EF4-FFF2-40B4-BE49-F238E27FC236}">
                      <a16:creationId xmlns:a16="http://schemas.microsoft.com/office/drawing/2014/main" id="{3D44E786-5ED1-47E9-805A-145A6F13B87F}"/>
                    </a:ext>
                  </a:extLst>
                </p:cNvPr>
                <p:cNvSpPr/>
                <p:nvPr/>
              </p:nvSpPr>
              <p:spPr>
                <a:xfrm>
                  <a:off x="3647167" y="3355392"/>
                  <a:ext cx="291942" cy="386440"/>
                </a:xfrm>
                <a:custGeom>
                  <a:avLst/>
                  <a:gdLst>
                    <a:gd name="connsiteX0" fmla="*/ 908 w 291942"/>
                    <a:gd name="connsiteY0" fmla="*/ 583 h 386440"/>
                    <a:gd name="connsiteX1" fmla="*/ 88221 w 291942"/>
                    <a:gd name="connsiteY1" fmla="*/ 52971 h 386440"/>
                    <a:gd name="connsiteX2" fmla="*/ 151721 w 291942"/>
                    <a:gd name="connsiteY2" fmla="*/ 114883 h 386440"/>
                    <a:gd name="connsiteX3" fmla="*/ 208871 w 291942"/>
                    <a:gd name="connsiteY3" fmla="*/ 191083 h 386440"/>
                    <a:gd name="connsiteX4" fmla="*/ 242208 w 291942"/>
                    <a:gd name="connsiteY4" fmla="*/ 272046 h 386440"/>
                    <a:gd name="connsiteX5" fmla="*/ 251733 w 291942"/>
                    <a:gd name="connsiteY5" fmla="*/ 311733 h 386440"/>
                    <a:gd name="connsiteX6" fmla="*/ 281896 w 291942"/>
                    <a:gd name="connsiteY6" fmla="*/ 372058 h 386440"/>
                    <a:gd name="connsiteX7" fmla="*/ 289833 w 291942"/>
                    <a:gd name="connsiteY7" fmla="*/ 375233 h 386440"/>
                    <a:gd name="connsiteX8" fmla="*/ 246971 w 291942"/>
                    <a:gd name="connsiteY8" fmla="*/ 243471 h 386440"/>
                    <a:gd name="connsiteX9" fmla="*/ 146958 w 291942"/>
                    <a:gd name="connsiteY9" fmla="*/ 87896 h 386440"/>
                    <a:gd name="connsiteX10" fmla="*/ 908 w 291942"/>
                    <a:gd name="connsiteY10" fmla="*/ 583 h 386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1942" h="386440">
                      <a:moveTo>
                        <a:pt x="908" y="583"/>
                      </a:moveTo>
                      <a:cubicBezTo>
                        <a:pt x="-8881" y="-5238"/>
                        <a:pt x="63086" y="33921"/>
                        <a:pt x="88221" y="52971"/>
                      </a:cubicBezTo>
                      <a:cubicBezTo>
                        <a:pt x="113356" y="72021"/>
                        <a:pt x="131613" y="91864"/>
                        <a:pt x="151721" y="114883"/>
                      </a:cubicBezTo>
                      <a:cubicBezTo>
                        <a:pt x="171829" y="137902"/>
                        <a:pt x="193790" y="164889"/>
                        <a:pt x="208871" y="191083"/>
                      </a:cubicBezTo>
                      <a:cubicBezTo>
                        <a:pt x="223952" y="217277"/>
                        <a:pt x="235064" y="251938"/>
                        <a:pt x="242208" y="272046"/>
                      </a:cubicBezTo>
                      <a:cubicBezTo>
                        <a:pt x="249352" y="292154"/>
                        <a:pt x="245118" y="295064"/>
                        <a:pt x="251733" y="311733"/>
                      </a:cubicBezTo>
                      <a:cubicBezTo>
                        <a:pt x="258348" y="328402"/>
                        <a:pt x="275546" y="361475"/>
                        <a:pt x="281896" y="372058"/>
                      </a:cubicBezTo>
                      <a:cubicBezTo>
                        <a:pt x="288246" y="382641"/>
                        <a:pt x="295654" y="396664"/>
                        <a:pt x="289833" y="375233"/>
                      </a:cubicBezTo>
                      <a:cubicBezTo>
                        <a:pt x="284012" y="353802"/>
                        <a:pt x="270783" y="291360"/>
                        <a:pt x="246971" y="243471"/>
                      </a:cubicBezTo>
                      <a:cubicBezTo>
                        <a:pt x="223159" y="195582"/>
                        <a:pt x="185058" y="126790"/>
                        <a:pt x="146958" y="87896"/>
                      </a:cubicBezTo>
                      <a:cubicBezTo>
                        <a:pt x="108858" y="49002"/>
                        <a:pt x="10697" y="6404"/>
                        <a:pt x="908" y="583"/>
                      </a:cubicBezTo>
                      <a:close/>
                    </a:path>
                  </a:pathLst>
                </a:custGeom>
                <a:solidFill>
                  <a:srgbClr val="0070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5" name="フリーフォーム: 図形 1964">
                  <a:extLst>
                    <a:ext uri="{FF2B5EF4-FFF2-40B4-BE49-F238E27FC236}">
                      <a16:creationId xmlns:a16="http://schemas.microsoft.com/office/drawing/2014/main" id="{8E5A2383-C907-4AC4-AC78-60CBC41ED889}"/>
                    </a:ext>
                  </a:extLst>
                </p:cNvPr>
                <p:cNvSpPr/>
                <p:nvPr/>
              </p:nvSpPr>
              <p:spPr>
                <a:xfrm>
                  <a:off x="3644897" y="3646466"/>
                  <a:ext cx="152527" cy="372217"/>
                </a:xfrm>
                <a:custGeom>
                  <a:avLst/>
                  <a:gdLst>
                    <a:gd name="connsiteX0" fmla="*/ 3 w 152527"/>
                    <a:gd name="connsiteY0" fmla="*/ 22 h 372217"/>
                    <a:gd name="connsiteX1" fmla="*/ 77791 w 152527"/>
                    <a:gd name="connsiteY1" fmla="*/ 115909 h 372217"/>
                    <a:gd name="connsiteX2" fmla="*/ 133353 w 152527"/>
                    <a:gd name="connsiteY2" fmla="*/ 206397 h 372217"/>
                    <a:gd name="connsiteX3" fmla="*/ 152403 w 152527"/>
                    <a:gd name="connsiteY3" fmla="*/ 263547 h 372217"/>
                    <a:gd name="connsiteX4" fmla="*/ 139703 w 152527"/>
                    <a:gd name="connsiteY4" fmla="*/ 327047 h 372217"/>
                    <a:gd name="connsiteX5" fmla="*/ 104778 w 152527"/>
                    <a:gd name="connsiteY5" fmla="*/ 366734 h 372217"/>
                    <a:gd name="connsiteX6" fmla="*/ 103191 w 152527"/>
                    <a:gd name="connsiteY6" fmla="*/ 368322 h 372217"/>
                    <a:gd name="connsiteX7" fmla="*/ 127003 w 152527"/>
                    <a:gd name="connsiteY7" fmla="*/ 333397 h 372217"/>
                    <a:gd name="connsiteX8" fmla="*/ 106366 w 152527"/>
                    <a:gd name="connsiteY8" fmla="*/ 250847 h 372217"/>
                    <a:gd name="connsiteX9" fmla="*/ 80966 w 152527"/>
                    <a:gd name="connsiteY9" fmla="*/ 125434 h 372217"/>
                    <a:gd name="connsiteX10" fmla="*/ 3 w 152527"/>
                    <a:gd name="connsiteY10" fmla="*/ 22 h 37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527" h="372217">
                      <a:moveTo>
                        <a:pt x="3" y="22"/>
                      </a:moveTo>
                      <a:cubicBezTo>
                        <a:pt x="-526" y="-1565"/>
                        <a:pt x="55566" y="81513"/>
                        <a:pt x="77791" y="115909"/>
                      </a:cubicBezTo>
                      <a:cubicBezTo>
                        <a:pt x="100016" y="150305"/>
                        <a:pt x="120918" y="181791"/>
                        <a:pt x="133353" y="206397"/>
                      </a:cubicBezTo>
                      <a:cubicBezTo>
                        <a:pt x="145788" y="231003"/>
                        <a:pt x="151345" y="243439"/>
                        <a:pt x="152403" y="263547"/>
                      </a:cubicBezTo>
                      <a:cubicBezTo>
                        <a:pt x="153461" y="283655"/>
                        <a:pt x="147641" y="309849"/>
                        <a:pt x="139703" y="327047"/>
                      </a:cubicBezTo>
                      <a:cubicBezTo>
                        <a:pt x="131766" y="344245"/>
                        <a:pt x="110863" y="359855"/>
                        <a:pt x="104778" y="366734"/>
                      </a:cubicBezTo>
                      <a:cubicBezTo>
                        <a:pt x="98693" y="373613"/>
                        <a:pt x="99487" y="373878"/>
                        <a:pt x="103191" y="368322"/>
                      </a:cubicBezTo>
                      <a:cubicBezTo>
                        <a:pt x="106895" y="362766"/>
                        <a:pt x="126474" y="352976"/>
                        <a:pt x="127003" y="333397"/>
                      </a:cubicBezTo>
                      <a:cubicBezTo>
                        <a:pt x="127532" y="313818"/>
                        <a:pt x="114039" y="285508"/>
                        <a:pt x="106366" y="250847"/>
                      </a:cubicBezTo>
                      <a:cubicBezTo>
                        <a:pt x="98693" y="216187"/>
                        <a:pt x="95253" y="163534"/>
                        <a:pt x="80966" y="125434"/>
                      </a:cubicBezTo>
                      <a:cubicBezTo>
                        <a:pt x="66679" y="87334"/>
                        <a:pt x="532" y="1609"/>
                        <a:pt x="3" y="22"/>
                      </a:cubicBezTo>
                      <a:close/>
                    </a:path>
                  </a:pathLst>
                </a:custGeom>
                <a:solidFill>
                  <a:srgbClr val="0070C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6" name="フリーフォーム: 図形 1965">
                  <a:extLst>
                    <a:ext uri="{FF2B5EF4-FFF2-40B4-BE49-F238E27FC236}">
                      <a16:creationId xmlns:a16="http://schemas.microsoft.com/office/drawing/2014/main" id="{38687FD1-53FF-4061-A190-EF32AC816B26}"/>
                    </a:ext>
                  </a:extLst>
                </p:cNvPr>
                <p:cNvSpPr/>
                <p:nvPr/>
              </p:nvSpPr>
              <p:spPr>
                <a:xfrm>
                  <a:off x="3510859" y="4187788"/>
                  <a:ext cx="221536" cy="59494"/>
                </a:xfrm>
                <a:custGeom>
                  <a:avLst/>
                  <a:gdLst>
                    <a:gd name="connsiteX0" fmla="*/ 691 w 221536"/>
                    <a:gd name="connsiteY0" fmla="*/ 58775 h 59494"/>
                    <a:gd name="connsiteX1" fmla="*/ 134041 w 221536"/>
                    <a:gd name="connsiteY1" fmla="*/ 50837 h 59494"/>
                    <a:gd name="connsiteX2" fmla="*/ 215004 w 221536"/>
                    <a:gd name="connsiteY2" fmla="*/ 37 h 59494"/>
                    <a:gd name="connsiteX3" fmla="*/ 195954 w 221536"/>
                    <a:gd name="connsiteY3" fmla="*/ 42900 h 59494"/>
                    <a:gd name="connsiteX4" fmla="*/ 691 w 221536"/>
                    <a:gd name="connsiteY4" fmla="*/ 58775 h 5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536" h="59494">
                      <a:moveTo>
                        <a:pt x="691" y="58775"/>
                      </a:moveTo>
                      <a:cubicBezTo>
                        <a:pt x="-9628" y="60098"/>
                        <a:pt x="98322" y="60627"/>
                        <a:pt x="134041" y="50837"/>
                      </a:cubicBezTo>
                      <a:cubicBezTo>
                        <a:pt x="169760" y="41047"/>
                        <a:pt x="204685" y="1360"/>
                        <a:pt x="215004" y="37"/>
                      </a:cubicBezTo>
                      <a:cubicBezTo>
                        <a:pt x="225323" y="-1286"/>
                        <a:pt x="226381" y="32581"/>
                        <a:pt x="195954" y="42900"/>
                      </a:cubicBezTo>
                      <a:cubicBezTo>
                        <a:pt x="165527" y="53219"/>
                        <a:pt x="11010" y="57452"/>
                        <a:pt x="691" y="5877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7" name="フリーフォーム: 図形 1966">
                  <a:extLst>
                    <a:ext uri="{FF2B5EF4-FFF2-40B4-BE49-F238E27FC236}">
                      <a16:creationId xmlns:a16="http://schemas.microsoft.com/office/drawing/2014/main" id="{6E2267BE-34D5-4323-B138-77DB2E386756}"/>
                    </a:ext>
                  </a:extLst>
                </p:cNvPr>
                <p:cNvSpPr/>
                <p:nvPr/>
              </p:nvSpPr>
              <p:spPr>
                <a:xfrm>
                  <a:off x="3600972" y="3821479"/>
                  <a:ext cx="310359" cy="395295"/>
                </a:xfrm>
                <a:custGeom>
                  <a:avLst/>
                  <a:gdLst>
                    <a:gd name="connsiteX0" fmla="*/ 204266 w 310359"/>
                    <a:gd name="connsiteY0" fmla="*/ 48846 h 395295"/>
                    <a:gd name="connsiteX1" fmla="*/ 272528 w 310359"/>
                    <a:gd name="connsiteY1" fmla="*/ 28209 h 395295"/>
                    <a:gd name="connsiteX2" fmla="*/ 302691 w 310359"/>
                    <a:gd name="connsiteY2" fmla="*/ 1221 h 395295"/>
                    <a:gd name="connsiteX3" fmla="*/ 309041 w 310359"/>
                    <a:gd name="connsiteY3" fmla="*/ 71071 h 395295"/>
                    <a:gd name="connsiteX4" fmla="*/ 282053 w 310359"/>
                    <a:gd name="connsiteY4" fmla="*/ 198071 h 395295"/>
                    <a:gd name="connsiteX5" fmla="*/ 210616 w 310359"/>
                    <a:gd name="connsiteY5" fmla="*/ 312371 h 395295"/>
                    <a:gd name="connsiteX6" fmla="*/ 139178 w 310359"/>
                    <a:gd name="connsiteY6" fmla="*/ 369521 h 395295"/>
                    <a:gd name="connsiteX7" fmla="*/ 86791 w 310359"/>
                    <a:gd name="connsiteY7" fmla="*/ 388571 h 395295"/>
                    <a:gd name="connsiteX8" fmla="*/ 13766 w 310359"/>
                    <a:gd name="connsiteY8" fmla="*/ 394921 h 395295"/>
                    <a:gd name="connsiteX9" fmla="*/ 4241 w 310359"/>
                    <a:gd name="connsiteY9" fmla="*/ 379046 h 395295"/>
                    <a:gd name="connsiteX10" fmla="*/ 62978 w 310359"/>
                    <a:gd name="connsiteY10" fmla="*/ 339359 h 395295"/>
                    <a:gd name="connsiteX11" fmla="*/ 140766 w 310359"/>
                    <a:gd name="connsiteY11" fmla="*/ 275859 h 395295"/>
                    <a:gd name="connsiteX12" fmla="*/ 194741 w 310359"/>
                    <a:gd name="connsiteY12" fmla="*/ 186959 h 395295"/>
                    <a:gd name="connsiteX13" fmla="*/ 204266 w 310359"/>
                    <a:gd name="connsiteY13" fmla="*/ 48846 h 395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0359" h="395295">
                      <a:moveTo>
                        <a:pt x="204266" y="48846"/>
                      </a:moveTo>
                      <a:cubicBezTo>
                        <a:pt x="217230" y="22388"/>
                        <a:pt x="256124" y="36146"/>
                        <a:pt x="272528" y="28209"/>
                      </a:cubicBezTo>
                      <a:cubicBezTo>
                        <a:pt x="288932" y="20271"/>
                        <a:pt x="296606" y="-5923"/>
                        <a:pt x="302691" y="1221"/>
                      </a:cubicBezTo>
                      <a:cubicBezTo>
                        <a:pt x="308776" y="8365"/>
                        <a:pt x="312481" y="38263"/>
                        <a:pt x="309041" y="71071"/>
                      </a:cubicBezTo>
                      <a:cubicBezTo>
                        <a:pt x="305601" y="103879"/>
                        <a:pt x="298457" y="157854"/>
                        <a:pt x="282053" y="198071"/>
                      </a:cubicBezTo>
                      <a:cubicBezTo>
                        <a:pt x="265649" y="238288"/>
                        <a:pt x="234428" y="283796"/>
                        <a:pt x="210616" y="312371"/>
                      </a:cubicBezTo>
                      <a:cubicBezTo>
                        <a:pt x="186804" y="340946"/>
                        <a:pt x="159815" y="356821"/>
                        <a:pt x="139178" y="369521"/>
                      </a:cubicBezTo>
                      <a:cubicBezTo>
                        <a:pt x="118541" y="382221"/>
                        <a:pt x="107693" y="384338"/>
                        <a:pt x="86791" y="388571"/>
                      </a:cubicBezTo>
                      <a:cubicBezTo>
                        <a:pt x="65889" y="392804"/>
                        <a:pt x="27524" y="396508"/>
                        <a:pt x="13766" y="394921"/>
                      </a:cubicBezTo>
                      <a:cubicBezTo>
                        <a:pt x="8" y="393334"/>
                        <a:pt x="-3961" y="388306"/>
                        <a:pt x="4241" y="379046"/>
                      </a:cubicBezTo>
                      <a:cubicBezTo>
                        <a:pt x="12443" y="369786"/>
                        <a:pt x="40224" y="356557"/>
                        <a:pt x="62978" y="339359"/>
                      </a:cubicBezTo>
                      <a:cubicBezTo>
                        <a:pt x="85732" y="322161"/>
                        <a:pt x="118806" y="301259"/>
                        <a:pt x="140766" y="275859"/>
                      </a:cubicBezTo>
                      <a:cubicBezTo>
                        <a:pt x="162726" y="250459"/>
                        <a:pt x="182041" y="221884"/>
                        <a:pt x="194741" y="186959"/>
                      </a:cubicBezTo>
                      <a:cubicBezTo>
                        <a:pt x="207441" y="152034"/>
                        <a:pt x="191302" y="75304"/>
                        <a:pt x="204266" y="48846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8" name="フリーフォーム: 図形 1967">
                  <a:extLst>
                    <a:ext uri="{FF2B5EF4-FFF2-40B4-BE49-F238E27FC236}">
                      <a16:creationId xmlns:a16="http://schemas.microsoft.com/office/drawing/2014/main" id="{EA502519-6C94-4B4A-857C-760DD86C2ADC}"/>
                    </a:ext>
                  </a:extLst>
                </p:cNvPr>
                <p:cNvSpPr/>
                <p:nvPr/>
              </p:nvSpPr>
              <p:spPr>
                <a:xfrm>
                  <a:off x="3635431" y="4046862"/>
                  <a:ext cx="111335" cy="110813"/>
                </a:xfrm>
                <a:custGeom>
                  <a:avLst/>
                  <a:gdLst>
                    <a:gd name="connsiteX0" fmla="*/ 101914 w 102180"/>
                    <a:gd name="connsiteY0" fmla="*/ 89 h 101701"/>
                    <a:gd name="connsiteX1" fmla="*/ 74927 w 102180"/>
                    <a:gd name="connsiteY1" fmla="*/ 57239 h 101701"/>
                    <a:gd name="connsiteX2" fmla="*/ 52702 w 102180"/>
                    <a:gd name="connsiteY2" fmla="*/ 77876 h 101701"/>
                    <a:gd name="connsiteX3" fmla="*/ 314 w 102180"/>
                    <a:gd name="connsiteY3" fmla="*/ 101689 h 101701"/>
                    <a:gd name="connsiteX4" fmla="*/ 32064 w 102180"/>
                    <a:gd name="connsiteY4" fmla="*/ 74701 h 101701"/>
                    <a:gd name="connsiteX5" fmla="*/ 57464 w 102180"/>
                    <a:gd name="connsiteY5" fmla="*/ 44539 h 101701"/>
                    <a:gd name="connsiteX6" fmla="*/ 101914 w 102180"/>
                    <a:gd name="connsiteY6" fmla="*/ 89 h 10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180" h="101701">
                      <a:moveTo>
                        <a:pt x="101914" y="89"/>
                      </a:moveTo>
                      <a:cubicBezTo>
                        <a:pt x="104824" y="2206"/>
                        <a:pt x="83129" y="44275"/>
                        <a:pt x="74927" y="57239"/>
                      </a:cubicBezTo>
                      <a:cubicBezTo>
                        <a:pt x="66725" y="70203"/>
                        <a:pt x="65137" y="70468"/>
                        <a:pt x="52702" y="77876"/>
                      </a:cubicBezTo>
                      <a:cubicBezTo>
                        <a:pt x="40267" y="85284"/>
                        <a:pt x="3754" y="102218"/>
                        <a:pt x="314" y="101689"/>
                      </a:cubicBezTo>
                      <a:cubicBezTo>
                        <a:pt x="-3126" y="101160"/>
                        <a:pt x="22539" y="84226"/>
                        <a:pt x="32064" y="74701"/>
                      </a:cubicBezTo>
                      <a:cubicBezTo>
                        <a:pt x="41589" y="65176"/>
                        <a:pt x="47145" y="54858"/>
                        <a:pt x="57464" y="44539"/>
                      </a:cubicBezTo>
                      <a:cubicBezTo>
                        <a:pt x="67783" y="34220"/>
                        <a:pt x="99004" y="-2028"/>
                        <a:pt x="101914" y="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9" name="フリーフォーム: 図形 1968">
                  <a:extLst>
                    <a:ext uri="{FF2B5EF4-FFF2-40B4-BE49-F238E27FC236}">
                      <a16:creationId xmlns:a16="http://schemas.microsoft.com/office/drawing/2014/main" id="{AFADA415-56F9-4A1D-B6F5-0CA9EAE0884E}"/>
                    </a:ext>
                  </a:extLst>
                </p:cNvPr>
                <p:cNvSpPr/>
                <p:nvPr/>
              </p:nvSpPr>
              <p:spPr>
                <a:xfrm>
                  <a:off x="3670039" y="4070917"/>
                  <a:ext cx="62356" cy="62064"/>
                </a:xfrm>
                <a:custGeom>
                  <a:avLst/>
                  <a:gdLst>
                    <a:gd name="connsiteX0" fmla="*/ 101914 w 102180"/>
                    <a:gd name="connsiteY0" fmla="*/ 89 h 101701"/>
                    <a:gd name="connsiteX1" fmla="*/ 74927 w 102180"/>
                    <a:gd name="connsiteY1" fmla="*/ 57239 h 101701"/>
                    <a:gd name="connsiteX2" fmla="*/ 52702 w 102180"/>
                    <a:gd name="connsiteY2" fmla="*/ 77876 h 101701"/>
                    <a:gd name="connsiteX3" fmla="*/ 314 w 102180"/>
                    <a:gd name="connsiteY3" fmla="*/ 101689 h 101701"/>
                    <a:gd name="connsiteX4" fmla="*/ 32064 w 102180"/>
                    <a:gd name="connsiteY4" fmla="*/ 74701 h 101701"/>
                    <a:gd name="connsiteX5" fmla="*/ 57464 w 102180"/>
                    <a:gd name="connsiteY5" fmla="*/ 44539 h 101701"/>
                    <a:gd name="connsiteX6" fmla="*/ 101914 w 102180"/>
                    <a:gd name="connsiteY6" fmla="*/ 89 h 10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180" h="101701">
                      <a:moveTo>
                        <a:pt x="101914" y="89"/>
                      </a:moveTo>
                      <a:cubicBezTo>
                        <a:pt x="104824" y="2206"/>
                        <a:pt x="83129" y="44275"/>
                        <a:pt x="74927" y="57239"/>
                      </a:cubicBezTo>
                      <a:cubicBezTo>
                        <a:pt x="66725" y="70203"/>
                        <a:pt x="65137" y="70468"/>
                        <a:pt x="52702" y="77876"/>
                      </a:cubicBezTo>
                      <a:cubicBezTo>
                        <a:pt x="40267" y="85284"/>
                        <a:pt x="3754" y="102218"/>
                        <a:pt x="314" y="101689"/>
                      </a:cubicBezTo>
                      <a:cubicBezTo>
                        <a:pt x="-3126" y="101160"/>
                        <a:pt x="22539" y="84226"/>
                        <a:pt x="32064" y="74701"/>
                      </a:cubicBezTo>
                      <a:cubicBezTo>
                        <a:pt x="41589" y="65176"/>
                        <a:pt x="47145" y="54858"/>
                        <a:pt x="57464" y="44539"/>
                      </a:cubicBezTo>
                      <a:cubicBezTo>
                        <a:pt x="67783" y="34220"/>
                        <a:pt x="99004" y="-2028"/>
                        <a:pt x="101914" y="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70" name="楕円 1969">
                  <a:extLst>
                    <a:ext uri="{FF2B5EF4-FFF2-40B4-BE49-F238E27FC236}">
                      <a16:creationId xmlns:a16="http://schemas.microsoft.com/office/drawing/2014/main" id="{993ACDAC-F07D-42B8-A28A-4516757D4069}"/>
                    </a:ext>
                  </a:extLst>
                </p:cNvPr>
                <p:cNvSpPr/>
                <p:nvPr/>
              </p:nvSpPr>
              <p:spPr>
                <a:xfrm rot="2688605">
                  <a:off x="3033321" y="3573945"/>
                  <a:ext cx="689653" cy="56409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71" name="楕円 1970">
                  <a:extLst>
                    <a:ext uri="{FF2B5EF4-FFF2-40B4-BE49-F238E27FC236}">
                      <a16:creationId xmlns:a16="http://schemas.microsoft.com/office/drawing/2014/main" id="{751DAA2C-766C-4ABE-AD70-A6C58691A51E}"/>
                    </a:ext>
                  </a:extLst>
                </p:cNvPr>
                <p:cNvSpPr/>
                <p:nvPr/>
              </p:nvSpPr>
              <p:spPr>
                <a:xfrm rot="2688605">
                  <a:off x="3142149" y="3668124"/>
                  <a:ext cx="470874" cy="38514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72" name="楕円 1971">
                  <a:extLst>
                    <a:ext uri="{FF2B5EF4-FFF2-40B4-BE49-F238E27FC236}">
                      <a16:creationId xmlns:a16="http://schemas.microsoft.com/office/drawing/2014/main" id="{28849644-7C40-4EA9-B5F6-56A58BF7E412}"/>
                    </a:ext>
                  </a:extLst>
                </p:cNvPr>
                <p:cNvSpPr/>
                <p:nvPr/>
              </p:nvSpPr>
              <p:spPr>
                <a:xfrm rot="2688605">
                  <a:off x="3274216" y="3785840"/>
                  <a:ext cx="191348" cy="15651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48" name="フリーフォーム: 図形 1947">
                <a:extLst>
                  <a:ext uri="{FF2B5EF4-FFF2-40B4-BE49-F238E27FC236}">
                    <a16:creationId xmlns:a16="http://schemas.microsoft.com/office/drawing/2014/main" id="{6151C25A-D0D1-4585-9A6A-C00D0DFE7087}"/>
                  </a:ext>
                </a:extLst>
              </p:cNvPr>
              <p:cNvSpPr/>
              <p:nvPr/>
            </p:nvSpPr>
            <p:spPr>
              <a:xfrm>
                <a:off x="3170651" y="4250205"/>
                <a:ext cx="514137" cy="106052"/>
              </a:xfrm>
              <a:custGeom>
                <a:avLst/>
                <a:gdLst>
                  <a:gd name="connsiteX0" fmla="*/ 510232 w 514137"/>
                  <a:gd name="connsiteY0" fmla="*/ 62 h 106052"/>
                  <a:gd name="connsiteX1" fmla="*/ 493299 w 514137"/>
                  <a:gd name="connsiteY1" fmla="*/ 48745 h 106052"/>
                  <a:gd name="connsiteX2" fmla="*/ 434032 w 514137"/>
                  <a:gd name="connsiteY2" fmla="*/ 84728 h 106052"/>
                  <a:gd name="connsiteX3" fmla="*/ 309149 w 514137"/>
                  <a:gd name="connsiteY3" fmla="*/ 105895 h 106052"/>
                  <a:gd name="connsiteX4" fmla="*/ 141932 w 514137"/>
                  <a:gd name="connsiteY4" fmla="*/ 74145 h 106052"/>
                  <a:gd name="connsiteX5" fmla="*/ 116 w 514137"/>
                  <a:gd name="connsiteY5" fmla="*/ 38162 h 106052"/>
                  <a:gd name="connsiteX6" fmla="*/ 120766 w 514137"/>
                  <a:gd name="connsiteY6" fmla="*/ 42395 h 106052"/>
                  <a:gd name="connsiteX7" fmla="*/ 281632 w 514137"/>
                  <a:gd name="connsiteY7" fmla="*/ 67795 h 106052"/>
                  <a:gd name="connsiteX8" fmla="*/ 425566 w 514137"/>
                  <a:gd name="connsiteY8" fmla="*/ 59328 h 106052"/>
                  <a:gd name="connsiteX9" fmla="*/ 510232 w 514137"/>
                  <a:gd name="connsiteY9" fmla="*/ 62 h 106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137" h="106052">
                    <a:moveTo>
                      <a:pt x="510232" y="62"/>
                    </a:moveTo>
                    <a:cubicBezTo>
                      <a:pt x="521521" y="-1702"/>
                      <a:pt x="505999" y="34634"/>
                      <a:pt x="493299" y="48745"/>
                    </a:cubicBezTo>
                    <a:cubicBezTo>
                      <a:pt x="480599" y="62856"/>
                      <a:pt x="464724" y="75203"/>
                      <a:pt x="434032" y="84728"/>
                    </a:cubicBezTo>
                    <a:cubicBezTo>
                      <a:pt x="403340" y="94253"/>
                      <a:pt x="357832" y="107659"/>
                      <a:pt x="309149" y="105895"/>
                    </a:cubicBezTo>
                    <a:cubicBezTo>
                      <a:pt x="260466" y="104131"/>
                      <a:pt x="193437" y="85434"/>
                      <a:pt x="141932" y="74145"/>
                    </a:cubicBezTo>
                    <a:cubicBezTo>
                      <a:pt x="90427" y="62856"/>
                      <a:pt x="3644" y="43454"/>
                      <a:pt x="116" y="38162"/>
                    </a:cubicBezTo>
                    <a:cubicBezTo>
                      <a:pt x="-3412" y="32870"/>
                      <a:pt x="73847" y="37456"/>
                      <a:pt x="120766" y="42395"/>
                    </a:cubicBezTo>
                    <a:cubicBezTo>
                      <a:pt x="167685" y="47334"/>
                      <a:pt x="230832" y="64973"/>
                      <a:pt x="281632" y="67795"/>
                    </a:cubicBezTo>
                    <a:cubicBezTo>
                      <a:pt x="332432" y="70617"/>
                      <a:pt x="389935" y="69206"/>
                      <a:pt x="425566" y="59328"/>
                    </a:cubicBezTo>
                    <a:cubicBezTo>
                      <a:pt x="461197" y="49450"/>
                      <a:pt x="498943" y="1826"/>
                      <a:pt x="510232" y="6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39" name="グループ化 1938">
              <a:extLst>
                <a:ext uri="{FF2B5EF4-FFF2-40B4-BE49-F238E27FC236}">
                  <a16:creationId xmlns:a16="http://schemas.microsoft.com/office/drawing/2014/main" id="{4122C8AF-FB22-4F9C-80FA-6B26B2C16ED6}"/>
                </a:ext>
              </a:extLst>
            </p:cNvPr>
            <p:cNvGrpSpPr/>
            <p:nvPr/>
          </p:nvGrpSpPr>
          <p:grpSpPr>
            <a:xfrm>
              <a:off x="1723302" y="4257634"/>
              <a:ext cx="835043" cy="262246"/>
              <a:chOff x="2645678" y="4257634"/>
              <a:chExt cx="835043" cy="262246"/>
            </a:xfrm>
          </p:grpSpPr>
          <p:grpSp>
            <p:nvGrpSpPr>
              <p:cNvPr id="1940" name="グループ化 1939">
                <a:extLst>
                  <a:ext uri="{FF2B5EF4-FFF2-40B4-BE49-F238E27FC236}">
                    <a16:creationId xmlns:a16="http://schemas.microsoft.com/office/drawing/2014/main" id="{20CA3CF0-8702-492F-9903-94DD6815B8CA}"/>
                  </a:ext>
                </a:extLst>
              </p:cNvPr>
              <p:cNvGrpSpPr/>
              <p:nvPr/>
            </p:nvGrpSpPr>
            <p:grpSpPr>
              <a:xfrm>
                <a:off x="2645678" y="4257634"/>
                <a:ext cx="818457" cy="262246"/>
                <a:chOff x="2993807" y="4257634"/>
                <a:chExt cx="818457" cy="262246"/>
              </a:xfrm>
            </p:grpSpPr>
            <p:sp>
              <p:nvSpPr>
                <p:cNvPr id="1942" name="フリーフォーム: 図形 1941">
                  <a:extLst>
                    <a:ext uri="{FF2B5EF4-FFF2-40B4-BE49-F238E27FC236}">
                      <a16:creationId xmlns:a16="http://schemas.microsoft.com/office/drawing/2014/main" id="{5C164963-FC26-4875-B860-B8C88263FB1B}"/>
                    </a:ext>
                  </a:extLst>
                </p:cNvPr>
                <p:cNvSpPr/>
                <p:nvPr/>
              </p:nvSpPr>
              <p:spPr>
                <a:xfrm>
                  <a:off x="2993807" y="4257634"/>
                  <a:ext cx="234210" cy="188840"/>
                </a:xfrm>
                <a:custGeom>
                  <a:avLst/>
                  <a:gdLst>
                    <a:gd name="connsiteX0" fmla="*/ 234110 w 234210"/>
                    <a:gd name="connsiteY0" fmla="*/ 39199 h 188840"/>
                    <a:gd name="connsiteX1" fmla="*/ 128276 w 234210"/>
                    <a:gd name="connsiteY1" fmla="*/ 9566 h 188840"/>
                    <a:gd name="connsiteX2" fmla="*/ 18210 w 234210"/>
                    <a:gd name="connsiteY2" fmla="*/ 26499 h 188840"/>
                    <a:gd name="connsiteX3" fmla="*/ 1276 w 234210"/>
                    <a:gd name="connsiteY3" fmla="*/ 75183 h 188840"/>
                    <a:gd name="connsiteX4" fmla="*/ 30910 w 234210"/>
                    <a:gd name="connsiteY4" fmla="*/ 123866 h 188840"/>
                    <a:gd name="connsiteX5" fmla="*/ 219293 w 234210"/>
                    <a:gd name="connsiteY5" fmla="*/ 187366 h 188840"/>
                    <a:gd name="connsiteX6" fmla="*/ 185426 w 234210"/>
                    <a:gd name="connsiteY6" fmla="*/ 166199 h 188840"/>
                    <a:gd name="connsiteX7" fmla="*/ 170610 w 234210"/>
                    <a:gd name="connsiteY7" fmla="*/ 138683 h 188840"/>
                    <a:gd name="connsiteX8" fmla="*/ 18210 w 234210"/>
                    <a:gd name="connsiteY8" fmla="*/ 138683 h 188840"/>
                    <a:gd name="connsiteX9" fmla="*/ 22443 w 234210"/>
                    <a:gd name="connsiteY9" fmla="*/ 81533 h 188840"/>
                    <a:gd name="connsiteX10" fmla="*/ 45726 w 234210"/>
                    <a:gd name="connsiteY10" fmla="*/ 5333 h 188840"/>
                    <a:gd name="connsiteX11" fmla="*/ 109226 w 234210"/>
                    <a:gd name="connsiteY11" fmla="*/ 9566 h 188840"/>
                    <a:gd name="connsiteX12" fmla="*/ 234110 w 234210"/>
                    <a:gd name="connsiteY12" fmla="*/ 39199 h 18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4210" h="188840">
                      <a:moveTo>
                        <a:pt x="234110" y="39199"/>
                      </a:moveTo>
                      <a:cubicBezTo>
                        <a:pt x="237285" y="39199"/>
                        <a:pt x="164259" y="11683"/>
                        <a:pt x="128276" y="9566"/>
                      </a:cubicBezTo>
                      <a:cubicBezTo>
                        <a:pt x="92293" y="7449"/>
                        <a:pt x="39377" y="15563"/>
                        <a:pt x="18210" y="26499"/>
                      </a:cubicBezTo>
                      <a:cubicBezTo>
                        <a:pt x="-2957" y="37435"/>
                        <a:pt x="-841" y="58955"/>
                        <a:pt x="1276" y="75183"/>
                      </a:cubicBezTo>
                      <a:cubicBezTo>
                        <a:pt x="3393" y="91411"/>
                        <a:pt x="-5426" y="105169"/>
                        <a:pt x="30910" y="123866"/>
                      </a:cubicBezTo>
                      <a:cubicBezTo>
                        <a:pt x="67246" y="142563"/>
                        <a:pt x="193540" y="180311"/>
                        <a:pt x="219293" y="187366"/>
                      </a:cubicBezTo>
                      <a:cubicBezTo>
                        <a:pt x="245046" y="194421"/>
                        <a:pt x="193540" y="174313"/>
                        <a:pt x="185426" y="166199"/>
                      </a:cubicBezTo>
                      <a:cubicBezTo>
                        <a:pt x="177312" y="158085"/>
                        <a:pt x="198479" y="143269"/>
                        <a:pt x="170610" y="138683"/>
                      </a:cubicBezTo>
                      <a:cubicBezTo>
                        <a:pt x="142741" y="134097"/>
                        <a:pt x="42904" y="148208"/>
                        <a:pt x="18210" y="138683"/>
                      </a:cubicBezTo>
                      <a:cubicBezTo>
                        <a:pt x="-6484" y="129158"/>
                        <a:pt x="17857" y="103758"/>
                        <a:pt x="22443" y="81533"/>
                      </a:cubicBezTo>
                      <a:cubicBezTo>
                        <a:pt x="27029" y="59308"/>
                        <a:pt x="31262" y="17327"/>
                        <a:pt x="45726" y="5333"/>
                      </a:cubicBezTo>
                      <a:cubicBezTo>
                        <a:pt x="60190" y="-6661"/>
                        <a:pt x="81004" y="4627"/>
                        <a:pt x="109226" y="9566"/>
                      </a:cubicBezTo>
                      <a:cubicBezTo>
                        <a:pt x="137448" y="14505"/>
                        <a:pt x="230935" y="39199"/>
                        <a:pt x="234110" y="391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3" name="フリーフォーム: 図形 1942">
                  <a:extLst>
                    <a:ext uri="{FF2B5EF4-FFF2-40B4-BE49-F238E27FC236}">
                      <a16:creationId xmlns:a16="http://schemas.microsoft.com/office/drawing/2014/main" id="{32D22F75-7025-4482-96AC-D14E4B859602}"/>
                    </a:ext>
                  </a:extLst>
                </p:cNvPr>
                <p:cNvSpPr/>
                <p:nvPr/>
              </p:nvSpPr>
              <p:spPr>
                <a:xfrm>
                  <a:off x="3151716" y="4383305"/>
                  <a:ext cx="382847" cy="110544"/>
                </a:xfrm>
                <a:custGeom>
                  <a:avLst/>
                  <a:gdLst>
                    <a:gd name="connsiteX0" fmla="*/ 1 w 382847"/>
                    <a:gd name="connsiteY0" fmla="*/ 21478 h 110544"/>
                    <a:gd name="connsiteX1" fmla="*/ 101601 w 382847"/>
                    <a:gd name="connsiteY1" fmla="*/ 312 h 110544"/>
                    <a:gd name="connsiteX2" fmla="*/ 234951 w 382847"/>
                    <a:gd name="connsiteY2" fmla="*/ 10895 h 110544"/>
                    <a:gd name="connsiteX3" fmla="*/ 319617 w 382847"/>
                    <a:gd name="connsiteY3" fmla="*/ 38412 h 110544"/>
                    <a:gd name="connsiteX4" fmla="*/ 381001 w 382847"/>
                    <a:gd name="connsiteY4" fmla="*/ 110378 h 110544"/>
                    <a:gd name="connsiteX5" fmla="*/ 357717 w 382847"/>
                    <a:gd name="connsiteY5" fmla="*/ 57462 h 110544"/>
                    <a:gd name="connsiteX6" fmla="*/ 266701 w 382847"/>
                    <a:gd name="connsiteY6" fmla="*/ 32062 h 110544"/>
                    <a:gd name="connsiteX7" fmla="*/ 184151 w 382847"/>
                    <a:gd name="connsiteY7" fmla="*/ 38412 h 110544"/>
                    <a:gd name="connsiteX8" fmla="*/ 99484 w 382847"/>
                    <a:gd name="connsiteY8" fmla="*/ 19362 h 110544"/>
                    <a:gd name="connsiteX9" fmla="*/ 1 w 382847"/>
                    <a:gd name="connsiteY9" fmla="*/ 21478 h 11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847" h="110544">
                      <a:moveTo>
                        <a:pt x="1" y="21478"/>
                      </a:moveTo>
                      <a:cubicBezTo>
                        <a:pt x="354" y="18303"/>
                        <a:pt x="62443" y="2076"/>
                        <a:pt x="101601" y="312"/>
                      </a:cubicBezTo>
                      <a:cubicBezTo>
                        <a:pt x="140759" y="-1452"/>
                        <a:pt x="198615" y="4545"/>
                        <a:pt x="234951" y="10895"/>
                      </a:cubicBezTo>
                      <a:cubicBezTo>
                        <a:pt x="271287" y="17245"/>
                        <a:pt x="295275" y="21832"/>
                        <a:pt x="319617" y="38412"/>
                      </a:cubicBezTo>
                      <a:cubicBezTo>
                        <a:pt x="343959" y="54993"/>
                        <a:pt x="374651" y="107203"/>
                        <a:pt x="381001" y="110378"/>
                      </a:cubicBezTo>
                      <a:cubicBezTo>
                        <a:pt x="387351" y="113553"/>
                        <a:pt x="376767" y="70515"/>
                        <a:pt x="357717" y="57462"/>
                      </a:cubicBezTo>
                      <a:cubicBezTo>
                        <a:pt x="338667" y="44409"/>
                        <a:pt x="295629" y="35237"/>
                        <a:pt x="266701" y="32062"/>
                      </a:cubicBezTo>
                      <a:cubicBezTo>
                        <a:pt x="237773" y="28887"/>
                        <a:pt x="212020" y="40529"/>
                        <a:pt x="184151" y="38412"/>
                      </a:cubicBezTo>
                      <a:cubicBezTo>
                        <a:pt x="156282" y="36295"/>
                        <a:pt x="124531" y="23595"/>
                        <a:pt x="99484" y="19362"/>
                      </a:cubicBezTo>
                      <a:cubicBezTo>
                        <a:pt x="74437" y="15129"/>
                        <a:pt x="-352" y="24653"/>
                        <a:pt x="1" y="2147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4" name="フリーフォーム: 図形 1943">
                  <a:extLst>
                    <a:ext uri="{FF2B5EF4-FFF2-40B4-BE49-F238E27FC236}">
                      <a16:creationId xmlns:a16="http://schemas.microsoft.com/office/drawing/2014/main" id="{AD046955-3556-440F-8CF3-DDB68B5A0D4D}"/>
                    </a:ext>
                  </a:extLst>
                </p:cNvPr>
                <p:cNvSpPr/>
                <p:nvPr/>
              </p:nvSpPr>
              <p:spPr>
                <a:xfrm>
                  <a:off x="3526213" y="4444998"/>
                  <a:ext cx="286051" cy="74882"/>
                </a:xfrm>
                <a:custGeom>
                  <a:avLst/>
                  <a:gdLst>
                    <a:gd name="connsiteX0" fmla="*/ 2270 w 286051"/>
                    <a:gd name="connsiteY0" fmla="*/ 2 h 74882"/>
                    <a:gd name="connsiteX1" fmla="*/ 31904 w 286051"/>
                    <a:gd name="connsiteY1" fmla="*/ 50802 h 74882"/>
                    <a:gd name="connsiteX2" fmla="*/ 122920 w 286051"/>
                    <a:gd name="connsiteY2" fmla="*/ 71969 h 74882"/>
                    <a:gd name="connsiteX3" fmla="*/ 230870 w 286051"/>
                    <a:gd name="connsiteY3" fmla="*/ 67735 h 74882"/>
                    <a:gd name="connsiteX4" fmla="*/ 285904 w 286051"/>
                    <a:gd name="connsiteY4" fmla="*/ 8469 h 74882"/>
                    <a:gd name="connsiteX5" fmla="*/ 245687 w 286051"/>
                    <a:gd name="connsiteY5" fmla="*/ 21169 h 74882"/>
                    <a:gd name="connsiteX6" fmla="*/ 205470 w 286051"/>
                    <a:gd name="connsiteY6" fmla="*/ 52919 h 74882"/>
                    <a:gd name="connsiteX7" fmla="*/ 146204 w 286051"/>
                    <a:gd name="connsiteY7" fmla="*/ 74085 h 74882"/>
                    <a:gd name="connsiteX8" fmla="*/ 84820 w 286051"/>
                    <a:gd name="connsiteY8" fmla="*/ 48685 h 74882"/>
                    <a:gd name="connsiteX9" fmla="*/ 2270 w 286051"/>
                    <a:gd name="connsiteY9" fmla="*/ 2 h 7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6051" h="74882">
                      <a:moveTo>
                        <a:pt x="2270" y="2"/>
                      </a:moveTo>
                      <a:cubicBezTo>
                        <a:pt x="-6549" y="355"/>
                        <a:pt x="11796" y="38808"/>
                        <a:pt x="31904" y="50802"/>
                      </a:cubicBezTo>
                      <a:cubicBezTo>
                        <a:pt x="52012" y="62797"/>
                        <a:pt x="89759" y="69147"/>
                        <a:pt x="122920" y="71969"/>
                      </a:cubicBezTo>
                      <a:cubicBezTo>
                        <a:pt x="156081" y="74791"/>
                        <a:pt x="203706" y="78318"/>
                        <a:pt x="230870" y="67735"/>
                      </a:cubicBezTo>
                      <a:cubicBezTo>
                        <a:pt x="258034" y="57152"/>
                        <a:pt x="283435" y="16230"/>
                        <a:pt x="285904" y="8469"/>
                      </a:cubicBezTo>
                      <a:cubicBezTo>
                        <a:pt x="288374" y="708"/>
                        <a:pt x="259093" y="13761"/>
                        <a:pt x="245687" y="21169"/>
                      </a:cubicBezTo>
                      <a:cubicBezTo>
                        <a:pt x="232281" y="28577"/>
                        <a:pt x="222050" y="44100"/>
                        <a:pt x="205470" y="52919"/>
                      </a:cubicBezTo>
                      <a:cubicBezTo>
                        <a:pt x="188890" y="61738"/>
                        <a:pt x="166312" y="74791"/>
                        <a:pt x="146204" y="74085"/>
                      </a:cubicBezTo>
                      <a:cubicBezTo>
                        <a:pt x="126096" y="73379"/>
                        <a:pt x="103870" y="57857"/>
                        <a:pt x="84820" y="48685"/>
                      </a:cubicBezTo>
                      <a:cubicBezTo>
                        <a:pt x="65770" y="39513"/>
                        <a:pt x="11089" y="-351"/>
                        <a:pt x="2270" y="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5" name="フリーフォーム: 図形 1944">
                  <a:extLst>
                    <a:ext uri="{FF2B5EF4-FFF2-40B4-BE49-F238E27FC236}">
                      <a16:creationId xmlns:a16="http://schemas.microsoft.com/office/drawing/2014/main" id="{2F10C921-6497-479F-85D8-F6814BD9C764}"/>
                    </a:ext>
                  </a:extLst>
                </p:cNvPr>
                <p:cNvSpPr/>
                <p:nvPr/>
              </p:nvSpPr>
              <p:spPr>
                <a:xfrm>
                  <a:off x="3521330" y="4409823"/>
                  <a:ext cx="280232" cy="42314"/>
                </a:xfrm>
                <a:custGeom>
                  <a:avLst/>
                  <a:gdLst>
                    <a:gd name="connsiteX0" fmla="*/ 2920 w 280232"/>
                    <a:gd name="connsiteY0" fmla="*/ 39410 h 42314"/>
                    <a:gd name="connsiteX1" fmla="*/ 55837 w 280232"/>
                    <a:gd name="connsiteY1" fmla="*/ 28827 h 42314"/>
                    <a:gd name="connsiteX2" fmla="*/ 151087 w 280232"/>
                    <a:gd name="connsiteY2" fmla="*/ 41527 h 42314"/>
                    <a:gd name="connsiteX3" fmla="*/ 206120 w 280232"/>
                    <a:gd name="connsiteY3" fmla="*/ 1310 h 42314"/>
                    <a:gd name="connsiteX4" fmla="*/ 280203 w 280232"/>
                    <a:gd name="connsiteY4" fmla="*/ 9777 h 42314"/>
                    <a:gd name="connsiteX5" fmla="*/ 214587 w 280232"/>
                    <a:gd name="connsiteY5" fmla="*/ 9777 h 42314"/>
                    <a:gd name="connsiteX6" fmla="*/ 174370 w 280232"/>
                    <a:gd name="connsiteY6" fmla="*/ 5544 h 42314"/>
                    <a:gd name="connsiteX7" fmla="*/ 142620 w 280232"/>
                    <a:gd name="connsiteY7" fmla="*/ 18244 h 42314"/>
                    <a:gd name="connsiteX8" fmla="*/ 2920 w 280232"/>
                    <a:gd name="connsiteY8" fmla="*/ 39410 h 42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0232" h="42314">
                      <a:moveTo>
                        <a:pt x="2920" y="39410"/>
                      </a:moveTo>
                      <a:cubicBezTo>
                        <a:pt x="-11544" y="41174"/>
                        <a:pt x="31143" y="28474"/>
                        <a:pt x="55837" y="28827"/>
                      </a:cubicBezTo>
                      <a:cubicBezTo>
                        <a:pt x="80531" y="29180"/>
                        <a:pt x="126040" y="46113"/>
                        <a:pt x="151087" y="41527"/>
                      </a:cubicBezTo>
                      <a:cubicBezTo>
                        <a:pt x="176134" y="36941"/>
                        <a:pt x="184601" y="6602"/>
                        <a:pt x="206120" y="1310"/>
                      </a:cubicBezTo>
                      <a:cubicBezTo>
                        <a:pt x="227639" y="-3982"/>
                        <a:pt x="278792" y="8366"/>
                        <a:pt x="280203" y="9777"/>
                      </a:cubicBezTo>
                      <a:cubicBezTo>
                        <a:pt x="281614" y="11188"/>
                        <a:pt x="232226" y="10482"/>
                        <a:pt x="214587" y="9777"/>
                      </a:cubicBezTo>
                      <a:cubicBezTo>
                        <a:pt x="196948" y="9072"/>
                        <a:pt x="186364" y="4133"/>
                        <a:pt x="174370" y="5544"/>
                      </a:cubicBezTo>
                      <a:cubicBezTo>
                        <a:pt x="162376" y="6955"/>
                        <a:pt x="166256" y="11894"/>
                        <a:pt x="142620" y="18244"/>
                      </a:cubicBezTo>
                      <a:cubicBezTo>
                        <a:pt x="118984" y="24594"/>
                        <a:pt x="17384" y="37646"/>
                        <a:pt x="2920" y="3941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41" name="フリーフォーム: 図形 1940">
                <a:extLst>
                  <a:ext uri="{FF2B5EF4-FFF2-40B4-BE49-F238E27FC236}">
                    <a16:creationId xmlns:a16="http://schemas.microsoft.com/office/drawing/2014/main" id="{161BAEC1-F8BC-4FDF-98A1-E559805362A4}"/>
                  </a:ext>
                </a:extLst>
              </p:cNvPr>
              <p:cNvSpPr/>
              <p:nvPr/>
            </p:nvSpPr>
            <p:spPr>
              <a:xfrm>
                <a:off x="3438592" y="4401102"/>
                <a:ext cx="42129" cy="73517"/>
              </a:xfrm>
              <a:custGeom>
                <a:avLst/>
                <a:gdLst>
                  <a:gd name="connsiteX0" fmla="*/ 97 w 42129"/>
                  <a:gd name="connsiteY0" fmla="*/ 481 h 73517"/>
                  <a:gd name="connsiteX1" fmla="*/ 30260 w 42129"/>
                  <a:gd name="connsiteY1" fmla="*/ 43343 h 73517"/>
                  <a:gd name="connsiteX2" fmla="*/ 41372 w 42129"/>
                  <a:gd name="connsiteY2" fmla="*/ 73506 h 73517"/>
                  <a:gd name="connsiteX3" fmla="*/ 97 w 42129"/>
                  <a:gd name="connsiteY3" fmla="*/ 481 h 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29" h="73517">
                    <a:moveTo>
                      <a:pt x="97" y="481"/>
                    </a:moveTo>
                    <a:cubicBezTo>
                      <a:pt x="-1755" y="-4546"/>
                      <a:pt x="23381" y="31172"/>
                      <a:pt x="30260" y="43343"/>
                    </a:cubicBezTo>
                    <a:cubicBezTo>
                      <a:pt x="37139" y="55514"/>
                      <a:pt x="44547" y="74035"/>
                      <a:pt x="41372" y="73506"/>
                    </a:cubicBezTo>
                    <a:cubicBezTo>
                      <a:pt x="38197" y="72977"/>
                      <a:pt x="1949" y="5508"/>
                      <a:pt x="97" y="4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973" name="テキスト ボックス 1972">
            <a:extLst>
              <a:ext uri="{FF2B5EF4-FFF2-40B4-BE49-F238E27FC236}">
                <a16:creationId xmlns:a16="http://schemas.microsoft.com/office/drawing/2014/main" id="{C75D4992-676E-4BF3-A859-43E16E7015EF}"/>
              </a:ext>
            </a:extLst>
          </p:cNvPr>
          <p:cNvSpPr txBox="1"/>
          <p:nvPr/>
        </p:nvSpPr>
        <p:spPr>
          <a:xfrm>
            <a:off x="5734741" y="270555"/>
            <a:ext cx="677108" cy="6324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アタイも、かつては、</a:t>
            </a:r>
            <a:r>
              <a:rPr kumimoji="1" lang="ja-JP" altLang="en-US" sz="32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雪の女王 </a:t>
            </a:r>
            <a:r>
              <a:rPr kumimoji="1" lang="ja-JP" altLang="en-US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と呼ばれたもんさぁ</a:t>
            </a:r>
          </a:p>
        </p:txBody>
      </p:sp>
      <p:grpSp>
        <p:nvGrpSpPr>
          <p:cNvPr id="2245" name="グループ化 2244">
            <a:extLst>
              <a:ext uri="{FF2B5EF4-FFF2-40B4-BE49-F238E27FC236}">
                <a16:creationId xmlns:a16="http://schemas.microsoft.com/office/drawing/2014/main" id="{C2B08357-7011-4E53-88E2-1F42298AE84C}"/>
              </a:ext>
            </a:extLst>
          </p:cNvPr>
          <p:cNvGrpSpPr/>
          <p:nvPr/>
        </p:nvGrpSpPr>
        <p:grpSpPr>
          <a:xfrm>
            <a:off x="6130091" y="472247"/>
            <a:ext cx="1972280" cy="1972879"/>
            <a:chOff x="3984049" y="1244057"/>
            <a:chExt cx="4328052" cy="4329366"/>
          </a:xfrm>
        </p:grpSpPr>
        <p:grpSp>
          <p:nvGrpSpPr>
            <p:cNvPr id="2246" name="グループ化 2245">
              <a:extLst>
                <a:ext uri="{FF2B5EF4-FFF2-40B4-BE49-F238E27FC236}">
                  <a16:creationId xmlns:a16="http://schemas.microsoft.com/office/drawing/2014/main" id="{1CD2B0ED-3FD7-47EF-9175-4B94E7175758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2382" name="グループ化 2381">
                <a:extLst>
                  <a:ext uri="{FF2B5EF4-FFF2-40B4-BE49-F238E27FC236}">
                    <a16:creationId xmlns:a16="http://schemas.microsoft.com/office/drawing/2014/main" id="{BC816DEE-3843-41C4-9980-3610B4EDA292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450" name="グループ化 2449">
                  <a:extLst>
                    <a:ext uri="{FF2B5EF4-FFF2-40B4-BE49-F238E27FC236}">
                      <a16:creationId xmlns:a16="http://schemas.microsoft.com/office/drawing/2014/main" id="{296D1770-1C25-46DB-8225-85621FC159A0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484" name="グループ化 2483">
                    <a:extLst>
                      <a:ext uri="{FF2B5EF4-FFF2-40B4-BE49-F238E27FC236}">
                        <a16:creationId xmlns:a16="http://schemas.microsoft.com/office/drawing/2014/main" id="{7E7CF408-ED7D-4E84-94F3-7F527B8CFE0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510" name="グループ化 2509">
                      <a:extLst>
                        <a:ext uri="{FF2B5EF4-FFF2-40B4-BE49-F238E27FC236}">
                          <a16:creationId xmlns:a16="http://schemas.microsoft.com/office/drawing/2014/main" id="{F95D8F63-7C39-4F14-872E-32C5F4034D6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14" name="フリーフォーム: 図形 2513">
                        <a:extLst>
                          <a:ext uri="{FF2B5EF4-FFF2-40B4-BE49-F238E27FC236}">
                            <a16:creationId xmlns:a16="http://schemas.microsoft.com/office/drawing/2014/main" id="{C6C54B81-1B25-4E96-84A0-87104E3FCA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15" name="フリーフォーム: 図形 2514">
                        <a:extLst>
                          <a:ext uri="{FF2B5EF4-FFF2-40B4-BE49-F238E27FC236}">
                            <a16:creationId xmlns:a16="http://schemas.microsoft.com/office/drawing/2014/main" id="{DC9496E4-8DC0-43CD-A04A-3A7CC120ED2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511" name="グループ化 2510">
                      <a:extLst>
                        <a:ext uri="{FF2B5EF4-FFF2-40B4-BE49-F238E27FC236}">
                          <a16:creationId xmlns:a16="http://schemas.microsoft.com/office/drawing/2014/main" id="{164FED53-87BD-4CFF-8FC5-6AAA31F043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12" name="フリーフォーム: 図形 2511">
                        <a:extLst>
                          <a:ext uri="{FF2B5EF4-FFF2-40B4-BE49-F238E27FC236}">
                            <a16:creationId xmlns:a16="http://schemas.microsoft.com/office/drawing/2014/main" id="{76548FDB-4EDB-4D72-AD86-D21386B3E0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13" name="フリーフォーム: 図形 2512">
                        <a:extLst>
                          <a:ext uri="{FF2B5EF4-FFF2-40B4-BE49-F238E27FC236}">
                            <a16:creationId xmlns:a16="http://schemas.microsoft.com/office/drawing/2014/main" id="{64DAA12A-3030-4879-A9BB-2554850338D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485" name="グループ化 2484">
                    <a:extLst>
                      <a:ext uri="{FF2B5EF4-FFF2-40B4-BE49-F238E27FC236}">
                        <a16:creationId xmlns:a16="http://schemas.microsoft.com/office/drawing/2014/main" id="{B5FC47E9-148B-491E-89C4-2EC9EA81639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504" name="グループ化 2503">
                      <a:extLst>
                        <a:ext uri="{FF2B5EF4-FFF2-40B4-BE49-F238E27FC236}">
                          <a16:creationId xmlns:a16="http://schemas.microsoft.com/office/drawing/2014/main" id="{0E41EB7A-D1DF-44DC-8526-4B67CC8C827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08" name="フリーフォーム: 図形 2507">
                        <a:extLst>
                          <a:ext uri="{FF2B5EF4-FFF2-40B4-BE49-F238E27FC236}">
                            <a16:creationId xmlns:a16="http://schemas.microsoft.com/office/drawing/2014/main" id="{720DBBB6-92FA-4A05-BD46-1FA88F9B38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09" name="フリーフォーム: 図形 2508">
                        <a:extLst>
                          <a:ext uri="{FF2B5EF4-FFF2-40B4-BE49-F238E27FC236}">
                            <a16:creationId xmlns:a16="http://schemas.microsoft.com/office/drawing/2014/main" id="{23D9DE1E-22F4-4EFE-B4F9-6A268C8FDA6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505" name="グループ化 2504">
                      <a:extLst>
                        <a:ext uri="{FF2B5EF4-FFF2-40B4-BE49-F238E27FC236}">
                          <a16:creationId xmlns:a16="http://schemas.microsoft.com/office/drawing/2014/main" id="{DF3D8209-5AD9-4B79-94C4-F4E5A9C4A6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06" name="フリーフォーム: 図形 2505">
                        <a:extLst>
                          <a:ext uri="{FF2B5EF4-FFF2-40B4-BE49-F238E27FC236}">
                            <a16:creationId xmlns:a16="http://schemas.microsoft.com/office/drawing/2014/main" id="{46FE0F0B-2E1B-415B-B6E1-67CB4C0923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07" name="フリーフォーム: 図形 2506">
                        <a:extLst>
                          <a:ext uri="{FF2B5EF4-FFF2-40B4-BE49-F238E27FC236}">
                            <a16:creationId xmlns:a16="http://schemas.microsoft.com/office/drawing/2014/main" id="{6408925E-0654-423F-8033-A4A6835E97E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486" name="グループ化 2485">
                    <a:extLst>
                      <a:ext uri="{FF2B5EF4-FFF2-40B4-BE49-F238E27FC236}">
                        <a16:creationId xmlns:a16="http://schemas.microsoft.com/office/drawing/2014/main" id="{F469595B-59CC-4018-A424-88C525D336AA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499" name="フリーフォーム: 図形 2498">
                      <a:extLst>
                        <a:ext uri="{FF2B5EF4-FFF2-40B4-BE49-F238E27FC236}">
                          <a16:creationId xmlns:a16="http://schemas.microsoft.com/office/drawing/2014/main" id="{57ECC918-F49D-4FE1-AF2F-AE05A63A8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00" name="フリーフォーム: 図形 2499">
                      <a:extLst>
                        <a:ext uri="{FF2B5EF4-FFF2-40B4-BE49-F238E27FC236}">
                          <a16:creationId xmlns:a16="http://schemas.microsoft.com/office/drawing/2014/main" id="{23472617-100B-4977-836A-6008ADF750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01" name="フリーフォーム: 図形 2500">
                      <a:extLst>
                        <a:ext uri="{FF2B5EF4-FFF2-40B4-BE49-F238E27FC236}">
                          <a16:creationId xmlns:a16="http://schemas.microsoft.com/office/drawing/2014/main" id="{236F3007-0854-49BA-A637-DF5C892AC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02" name="フリーフォーム: 図形 2501">
                      <a:extLst>
                        <a:ext uri="{FF2B5EF4-FFF2-40B4-BE49-F238E27FC236}">
                          <a16:creationId xmlns:a16="http://schemas.microsoft.com/office/drawing/2014/main" id="{BD91073E-2F4E-41E5-8CB7-6659945F79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03" name="フリーフォーム: 図形 2502">
                      <a:extLst>
                        <a:ext uri="{FF2B5EF4-FFF2-40B4-BE49-F238E27FC236}">
                          <a16:creationId xmlns:a16="http://schemas.microsoft.com/office/drawing/2014/main" id="{A15E51EC-4D96-4D65-86C8-08969EDDE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87" name="グループ化 2486">
                    <a:extLst>
                      <a:ext uri="{FF2B5EF4-FFF2-40B4-BE49-F238E27FC236}">
                        <a16:creationId xmlns:a16="http://schemas.microsoft.com/office/drawing/2014/main" id="{0F82B524-628A-4EBA-BB07-0964D7CE597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494" name="フリーフォーム: 図形 2493">
                      <a:extLst>
                        <a:ext uri="{FF2B5EF4-FFF2-40B4-BE49-F238E27FC236}">
                          <a16:creationId xmlns:a16="http://schemas.microsoft.com/office/drawing/2014/main" id="{BA4E9259-C46F-4525-B313-4F0CC47F3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95" name="フリーフォーム: 図形 2494">
                      <a:extLst>
                        <a:ext uri="{FF2B5EF4-FFF2-40B4-BE49-F238E27FC236}">
                          <a16:creationId xmlns:a16="http://schemas.microsoft.com/office/drawing/2014/main" id="{7B2FB299-2D71-4E2C-B3A5-8594984B11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96" name="フリーフォーム: 図形 2495">
                      <a:extLst>
                        <a:ext uri="{FF2B5EF4-FFF2-40B4-BE49-F238E27FC236}">
                          <a16:creationId xmlns:a16="http://schemas.microsoft.com/office/drawing/2014/main" id="{C758BBB6-8E91-4EDE-A065-3BA85D23C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97" name="フリーフォーム: 図形 2496">
                      <a:extLst>
                        <a:ext uri="{FF2B5EF4-FFF2-40B4-BE49-F238E27FC236}">
                          <a16:creationId xmlns:a16="http://schemas.microsoft.com/office/drawing/2014/main" id="{00930AD3-57BF-400A-917F-FDD21EDB2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98" name="フリーフォーム: 図形 2497">
                      <a:extLst>
                        <a:ext uri="{FF2B5EF4-FFF2-40B4-BE49-F238E27FC236}">
                          <a16:creationId xmlns:a16="http://schemas.microsoft.com/office/drawing/2014/main" id="{A07F8703-6F59-4718-A31E-5BB16A608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88" name="グループ化 2487">
                    <a:extLst>
                      <a:ext uri="{FF2B5EF4-FFF2-40B4-BE49-F238E27FC236}">
                        <a16:creationId xmlns:a16="http://schemas.microsoft.com/office/drawing/2014/main" id="{E50F6C87-48AC-45FE-9A97-3DC3961C750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492" name="フリーフォーム: 図形 2491">
                      <a:extLst>
                        <a:ext uri="{FF2B5EF4-FFF2-40B4-BE49-F238E27FC236}">
                          <a16:creationId xmlns:a16="http://schemas.microsoft.com/office/drawing/2014/main" id="{1CF9AF33-7E13-4C26-A223-B4E9CD860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93" name="フリーフォーム: 図形 2492">
                      <a:extLst>
                        <a:ext uri="{FF2B5EF4-FFF2-40B4-BE49-F238E27FC236}">
                          <a16:creationId xmlns:a16="http://schemas.microsoft.com/office/drawing/2014/main" id="{06AD3693-F9D4-47FC-9E11-535FC872B6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89" name="グループ化 2488">
                    <a:extLst>
                      <a:ext uri="{FF2B5EF4-FFF2-40B4-BE49-F238E27FC236}">
                        <a16:creationId xmlns:a16="http://schemas.microsoft.com/office/drawing/2014/main" id="{E085EDF4-C874-4A7D-A98A-ECA000FC766E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490" name="フリーフォーム: 図形 2489">
                      <a:extLst>
                        <a:ext uri="{FF2B5EF4-FFF2-40B4-BE49-F238E27FC236}">
                          <a16:creationId xmlns:a16="http://schemas.microsoft.com/office/drawing/2014/main" id="{CD7CC124-B80F-43CD-9296-15298EAE7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91" name="フリーフォーム: 図形 2490">
                      <a:extLst>
                        <a:ext uri="{FF2B5EF4-FFF2-40B4-BE49-F238E27FC236}">
                          <a16:creationId xmlns:a16="http://schemas.microsoft.com/office/drawing/2014/main" id="{93D3558B-C362-4B04-9171-42A0AE104E3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451" name="グループ化 2450">
                  <a:extLst>
                    <a:ext uri="{FF2B5EF4-FFF2-40B4-BE49-F238E27FC236}">
                      <a16:creationId xmlns:a16="http://schemas.microsoft.com/office/drawing/2014/main" id="{FC54FE28-380E-42FF-9359-6533221BEB7D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452" name="グループ化 2451">
                    <a:extLst>
                      <a:ext uri="{FF2B5EF4-FFF2-40B4-BE49-F238E27FC236}">
                        <a16:creationId xmlns:a16="http://schemas.microsoft.com/office/drawing/2014/main" id="{169F08EC-FC18-4B47-BF69-7485DAAABBB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478" name="グループ化 2477">
                      <a:extLst>
                        <a:ext uri="{FF2B5EF4-FFF2-40B4-BE49-F238E27FC236}">
                          <a16:creationId xmlns:a16="http://schemas.microsoft.com/office/drawing/2014/main" id="{2D80F549-3BD8-4C95-8FA7-ABEA1D4F190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82" name="フリーフォーム: 図形 2481">
                        <a:extLst>
                          <a:ext uri="{FF2B5EF4-FFF2-40B4-BE49-F238E27FC236}">
                            <a16:creationId xmlns:a16="http://schemas.microsoft.com/office/drawing/2014/main" id="{2A3EBCBC-3A73-4724-A75C-9C0518BD65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83" name="フリーフォーム: 図形 2482">
                        <a:extLst>
                          <a:ext uri="{FF2B5EF4-FFF2-40B4-BE49-F238E27FC236}">
                            <a16:creationId xmlns:a16="http://schemas.microsoft.com/office/drawing/2014/main" id="{E51378C6-5735-4DD2-88CE-9D6014281ED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479" name="グループ化 2478">
                      <a:extLst>
                        <a:ext uri="{FF2B5EF4-FFF2-40B4-BE49-F238E27FC236}">
                          <a16:creationId xmlns:a16="http://schemas.microsoft.com/office/drawing/2014/main" id="{E11C13DB-77E3-47BE-9696-7995D7522C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80" name="フリーフォーム: 図形 2479">
                        <a:extLst>
                          <a:ext uri="{FF2B5EF4-FFF2-40B4-BE49-F238E27FC236}">
                            <a16:creationId xmlns:a16="http://schemas.microsoft.com/office/drawing/2014/main" id="{00570A97-C079-491B-8826-53043AEF57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81" name="フリーフォーム: 図形 2480">
                        <a:extLst>
                          <a:ext uri="{FF2B5EF4-FFF2-40B4-BE49-F238E27FC236}">
                            <a16:creationId xmlns:a16="http://schemas.microsoft.com/office/drawing/2014/main" id="{2F1B75DD-2861-4998-B828-64AD74881D3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453" name="グループ化 2452">
                    <a:extLst>
                      <a:ext uri="{FF2B5EF4-FFF2-40B4-BE49-F238E27FC236}">
                        <a16:creationId xmlns:a16="http://schemas.microsoft.com/office/drawing/2014/main" id="{EB42BBF2-170C-40D9-BF8B-EDE7F06DB13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472" name="グループ化 2471">
                      <a:extLst>
                        <a:ext uri="{FF2B5EF4-FFF2-40B4-BE49-F238E27FC236}">
                          <a16:creationId xmlns:a16="http://schemas.microsoft.com/office/drawing/2014/main" id="{6E877477-4A4E-4DB7-9C58-135BFBF6D12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76" name="フリーフォーム: 図形 2475">
                        <a:extLst>
                          <a:ext uri="{FF2B5EF4-FFF2-40B4-BE49-F238E27FC236}">
                            <a16:creationId xmlns:a16="http://schemas.microsoft.com/office/drawing/2014/main" id="{95B06E24-8DFA-4B86-91FD-9BA3F472A1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77" name="フリーフォーム: 図形 2476">
                        <a:extLst>
                          <a:ext uri="{FF2B5EF4-FFF2-40B4-BE49-F238E27FC236}">
                            <a16:creationId xmlns:a16="http://schemas.microsoft.com/office/drawing/2014/main" id="{A00036C6-4024-4F12-8760-860FD877F36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473" name="グループ化 2472">
                      <a:extLst>
                        <a:ext uri="{FF2B5EF4-FFF2-40B4-BE49-F238E27FC236}">
                          <a16:creationId xmlns:a16="http://schemas.microsoft.com/office/drawing/2014/main" id="{8F68B344-CF07-49FD-845E-96FC24BEE2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74" name="フリーフォーム: 図形 2473">
                        <a:extLst>
                          <a:ext uri="{FF2B5EF4-FFF2-40B4-BE49-F238E27FC236}">
                            <a16:creationId xmlns:a16="http://schemas.microsoft.com/office/drawing/2014/main" id="{F20B5C9A-F6A7-408F-93AB-BD9A52599F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75" name="フリーフォーム: 図形 2474">
                        <a:extLst>
                          <a:ext uri="{FF2B5EF4-FFF2-40B4-BE49-F238E27FC236}">
                            <a16:creationId xmlns:a16="http://schemas.microsoft.com/office/drawing/2014/main" id="{E2B41CBD-6327-488F-8147-EFC84869858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454" name="グループ化 2453">
                    <a:extLst>
                      <a:ext uri="{FF2B5EF4-FFF2-40B4-BE49-F238E27FC236}">
                        <a16:creationId xmlns:a16="http://schemas.microsoft.com/office/drawing/2014/main" id="{43BACFAF-7AD1-4B90-9C8C-D536B0D2D7BC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467" name="フリーフォーム: 図形 2466">
                      <a:extLst>
                        <a:ext uri="{FF2B5EF4-FFF2-40B4-BE49-F238E27FC236}">
                          <a16:creationId xmlns:a16="http://schemas.microsoft.com/office/drawing/2014/main" id="{E7B0C8F3-0FA5-437B-9B97-C542BB21AB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68" name="フリーフォーム: 図形 2467">
                      <a:extLst>
                        <a:ext uri="{FF2B5EF4-FFF2-40B4-BE49-F238E27FC236}">
                          <a16:creationId xmlns:a16="http://schemas.microsoft.com/office/drawing/2014/main" id="{BFBC8B67-5282-45C7-BF0D-5AA99349C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69" name="フリーフォーム: 図形 2468">
                      <a:extLst>
                        <a:ext uri="{FF2B5EF4-FFF2-40B4-BE49-F238E27FC236}">
                          <a16:creationId xmlns:a16="http://schemas.microsoft.com/office/drawing/2014/main" id="{B1E3B144-0FA5-416C-A755-066694739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70" name="フリーフォーム: 図形 2469">
                      <a:extLst>
                        <a:ext uri="{FF2B5EF4-FFF2-40B4-BE49-F238E27FC236}">
                          <a16:creationId xmlns:a16="http://schemas.microsoft.com/office/drawing/2014/main" id="{E7C96DA8-2D07-4970-A998-5CC2AC2AC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71" name="フリーフォーム: 図形 2470">
                      <a:extLst>
                        <a:ext uri="{FF2B5EF4-FFF2-40B4-BE49-F238E27FC236}">
                          <a16:creationId xmlns:a16="http://schemas.microsoft.com/office/drawing/2014/main" id="{91A5C3B6-4AA1-451F-BB4C-FE7DC663A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55" name="グループ化 2454">
                    <a:extLst>
                      <a:ext uri="{FF2B5EF4-FFF2-40B4-BE49-F238E27FC236}">
                        <a16:creationId xmlns:a16="http://schemas.microsoft.com/office/drawing/2014/main" id="{9BE56A3F-D480-42E1-8EA0-3FDCD0F4A67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462" name="フリーフォーム: 図形 2461">
                      <a:extLst>
                        <a:ext uri="{FF2B5EF4-FFF2-40B4-BE49-F238E27FC236}">
                          <a16:creationId xmlns:a16="http://schemas.microsoft.com/office/drawing/2014/main" id="{F5626095-11EA-412F-9F27-CB27BA3B2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63" name="フリーフォーム: 図形 2462">
                      <a:extLst>
                        <a:ext uri="{FF2B5EF4-FFF2-40B4-BE49-F238E27FC236}">
                          <a16:creationId xmlns:a16="http://schemas.microsoft.com/office/drawing/2014/main" id="{B5E5DA49-9386-423B-9922-E58EC78C4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64" name="フリーフォーム: 図形 2463">
                      <a:extLst>
                        <a:ext uri="{FF2B5EF4-FFF2-40B4-BE49-F238E27FC236}">
                          <a16:creationId xmlns:a16="http://schemas.microsoft.com/office/drawing/2014/main" id="{5A5BD5B3-08B2-4623-AE94-682CF1792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65" name="フリーフォーム: 図形 2464">
                      <a:extLst>
                        <a:ext uri="{FF2B5EF4-FFF2-40B4-BE49-F238E27FC236}">
                          <a16:creationId xmlns:a16="http://schemas.microsoft.com/office/drawing/2014/main" id="{221BD763-D200-4E87-A010-BC594E2A30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66" name="フリーフォーム: 図形 2465">
                      <a:extLst>
                        <a:ext uri="{FF2B5EF4-FFF2-40B4-BE49-F238E27FC236}">
                          <a16:creationId xmlns:a16="http://schemas.microsoft.com/office/drawing/2014/main" id="{5F778E37-D22A-4CCE-9605-31F5CD9B38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56" name="グループ化 2455">
                    <a:extLst>
                      <a:ext uri="{FF2B5EF4-FFF2-40B4-BE49-F238E27FC236}">
                        <a16:creationId xmlns:a16="http://schemas.microsoft.com/office/drawing/2014/main" id="{EC4B2E79-66EA-44F0-9E02-5CA22A4C213E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460" name="フリーフォーム: 図形 2459">
                      <a:extLst>
                        <a:ext uri="{FF2B5EF4-FFF2-40B4-BE49-F238E27FC236}">
                          <a16:creationId xmlns:a16="http://schemas.microsoft.com/office/drawing/2014/main" id="{D8FAC529-C9F1-407B-A96B-24F790F6D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61" name="フリーフォーム: 図形 2460">
                      <a:extLst>
                        <a:ext uri="{FF2B5EF4-FFF2-40B4-BE49-F238E27FC236}">
                          <a16:creationId xmlns:a16="http://schemas.microsoft.com/office/drawing/2014/main" id="{E9D06387-70DF-4513-A8EA-84E67ED7866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57" name="グループ化 2456">
                    <a:extLst>
                      <a:ext uri="{FF2B5EF4-FFF2-40B4-BE49-F238E27FC236}">
                        <a16:creationId xmlns:a16="http://schemas.microsoft.com/office/drawing/2014/main" id="{99C8B98B-FD41-4050-ACC1-3F03B156421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458" name="フリーフォーム: 図形 2457">
                      <a:extLst>
                        <a:ext uri="{FF2B5EF4-FFF2-40B4-BE49-F238E27FC236}">
                          <a16:creationId xmlns:a16="http://schemas.microsoft.com/office/drawing/2014/main" id="{CC365CCB-8CD1-4742-8FC5-35E1DD3BC8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59" name="フリーフォーム: 図形 2458">
                      <a:extLst>
                        <a:ext uri="{FF2B5EF4-FFF2-40B4-BE49-F238E27FC236}">
                          <a16:creationId xmlns:a16="http://schemas.microsoft.com/office/drawing/2014/main" id="{0EAD35A0-1BF7-43BE-902F-B6E6DB484E0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383" name="グループ化 2382">
                <a:extLst>
                  <a:ext uri="{FF2B5EF4-FFF2-40B4-BE49-F238E27FC236}">
                    <a16:creationId xmlns:a16="http://schemas.microsoft.com/office/drawing/2014/main" id="{B9771B2F-F606-40A0-AC24-7A371B494A00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384" name="グループ化 2383">
                  <a:extLst>
                    <a:ext uri="{FF2B5EF4-FFF2-40B4-BE49-F238E27FC236}">
                      <a16:creationId xmlns:a16="http://schemas.microsoft.com/office/drawing/2014/main" id="{08A2279C-8D2D-4E56-BECA-5C9C03768FB8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418" name="グループ化 2417">
                    <a:extLst>
                      <a:ext uri="{FF2B5EF4-FFF2-40B4-BE49-F238E27FC236}">
                        <a16:creationId xmlns:a16="http://schemas.microsoft.com/office/drawing/2014/main" id="{B11D1291-D838-453D-B906-4CE01CE53944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444" name="グループ化 2443">
                      <a:extLst>
                        <a:ext uri="{FF2B5EF4-FFF2-40B4-BE49-F238E27FC236}">
                          <a16:creationId xmlns:a16="http://schemas.microsoft.com/office/drawing/2014/main" id="{2D360C89-B26F-4731-B709-CB151A624E1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48" name="フリーフォーム: 図形 2447">
                        <a:extLst>
                          <a:ext uri="{FF2B5EF4-FFF2-40B4-BE49-F238E27FC236}">
                            <a16:creationId xmlns:a16="http://schemas.microsoft.com/office/drawing/2014/main" id="{3BBCF2C4-8340-4726-BF0D-E0BA698FE9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49" name="フリーフォーム: 図形 2448">
                        <a:extLst>
                          <a:ext uri="{FF2B5EF4-FFF2-40B4-BE49-F238E27FC236}">
                            <a16:creationId xmlns:a16="http://schemas.microsoft.com/office/drawing/2014/main" id="{25BE6E54-AFD9-473E-BA9F-383EE355AC6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445" name="グループ化 2444">
                      <a:extLst>
                        <a:ext uri="{FF2B5EF4-FFF2-40B4-BE49-F238E27FC236}">
                          <a16:creationId xmlns:a16="http://schemas.microsoft.com/office/drawing/2014/main" id="{7506A589-60C9-4373-86BE-F9176372E8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46" name="フリーフォーム: 図形 2445">
                        <a:extLst>
                          <a:ext uri="{FF2B5EF4-FFF2-40B4-BE49-F238E27FC236}">
                            <a16:creationId xmlns:a16="http://schemas.microsoft.com/office/drawing/2014/main" id="{C187E52E-1057-4260-BCFC-685CE11C5E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47" name="フリーフォーム: 図形 2446">
                        <a:extLst>
                          <a:ext uri="{FF2B5EF4-FFF2-40B4-BE49-F238E27FC236}">
                            <a16:creationId xmlns:a16="http://schemas.microsoft.com/office/drawing/2014/main" id="{A666294E-4F91-4643-B04C-F9035B003C7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419" name="グループ化 2418">
                    <a:extLst>
                      <a:ext uri="{FF2B5EF4-FFF2-40B4-BE49-F238E27FC236}">
                        <a16:creationId xmlns:a16="http://schemas.microsoft.com/office/drawing/2014/main" id="{346D4BF4-2B0F-41AC-9B1C-74F427281805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438" name="グループ化 2437">
                      <a:extLst>
                        <a:ext uri="{FF2B5EF4-FFF2-40B4-BE49-F238E27FC236}">
                          <a16:creationId xmlns:a16="http://schemas.microsoft.com/office/drawing/2014/main" id="{58D0B0CE-EACA-4C45-9960-97E186F43F6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42" name="フリーフォーム: 図形 2441">
                        <a:extLst>
                          <a:ext uri="{FF2B5EF4-FFF2-40B4-BE49-F238E27FC236}">
                            <a16:creationId xmlns:a16="http://schemas.microsoft.com/office/drawing/2014/main" id="{6EDB0B14-447E-4751-AC6F-83EDDA36E2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43" name="フリーフォーム: 図形 2442">
                        <a:extLst>
                          <a:ext uri="{FF2B5EF4-FFF2-40B4-BE49-F238E27FC236}">
                            <a16:creationId xmlns:a16="http://schemas.microsoft.com/office/drawing/2014/main" id="{DABA8CE0-46B3-421D-BF9C-4B93BCC44EB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439" name="グループ化 2438">
                      <a:extLst>
                        <a:ext uri="{FF2B5EF4-FFF2-40B4-BE49-F238E27FC236}">
                          <a16:creationId xmlns:a16="http://schemas.microsoft.com/office/drawing/2014/main" id="{1AEE6C90-086A-4E61-BAA7-92B8B635CC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40" name="フリーフォーム: 図形 2439">
                        <a:extLst>
                          <a:ext uri="{FF2B5EF4-FFF2-40B4-BE49-F238E27FC236}">
                            <a16:creationId xmlns:a16="http://schemas.microsoft.com/office/drawing/2014/main" id="{589F122E-7C24-4203-9B9F-A4DECA924B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41" name="フリーフォーム: 図形 2440">
                        <a:extLst>
                          <a:ext uri="{FF2B5EF4-FFF2-40B4-BE49-F238E27FC236}">
                            <a16:creationId xmlns:a16="http://schemas.microsoft.com/office/drawing/2014/main" id="{37CC822E-411C-4612-B6E4-1717B99F2E9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420" name="グループ化 2419">
                    <a:extLst>
                      <a:ext uri="{FF2B5EF4-FFF2-40B4-BE49-F238E27FC236}">
                        <a16:creationId xmlns:a16="http://schemas.microsoft.com/office/drawing/2014/main" id="{E3983AEA-3301-4D5E-A96F-80776857E7C5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433" name="フリーフォーム: 図形 2432">
                      <a:extLst>
                        <a:ext uri="{FF2B5EF4-FFF2-40B4-BE49-F238E27FC236}">
                          <a16:creationId xmlns:a16="http://schemas.microsoft.com/office/drawing/2014/main" id="{F9FF4547-E7D7-4F72-B856-4E0037CA8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34" name="フリーフォーム: 図形 2433">
                      <a:extLst>
                        <a:ext uri="{FF2B5EF4-FFF2-40B4-BE49-F238E27FC236}">
                          <a16:creationId xmlns:a16="http://schemas.microsoft.com/office/drawing/2014/main" id="{C6549307-0AA5-4940-A200-797FD0906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35" name="フリーフォーム: 図形 2434">
                      <a:extLst>
                        <a:ext uri="{FF2B5EF4-FFF2-40B4-BE49-F238E27FC236}">
                          <a16:creationId xmlns:a16="http://schemas.microsoft.com/office/drawing/2014/main" id="{CDD222C7-214B-4D04-BE0E-C794FC674A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36" name="フリーフォーム: 図形 2435">
                      <a:extLst>
                        <a:ext uri="{FF2B5EF4-FFF2-40B4-BE49-F238E27FC236}">
                          <a16:creationId xmlns:a16="http://schemas.microsoft.com/office/drawing/2014/main" id="{00A60181-A801-49C8-A572-5136211CB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37" name="フリーフォーム: 図形 2436">
                      <a:extLst>
                        <a:ext uri="{FF2B5EF4-FFF2-40B4-BE49-F238E27FC236}">
                          <a16:creationId xmlns:a16="http://schemas.microsoft.com/office/drawing/2014/main" id="{E98F15BC-DBC8-4D14-9A66-6363CF95EF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21" name="グループ化 2420">
                    <a:extLst>
                      <a:ext uri="{FF2B5EF4-FFF2-40B4-BE49-F238E27FC236}">
                        <a16:creationId xmlns:a16="http://schemas.microsoft.com/office/drawing/2014/main" id="{E9D99BF5-D9E6-476C-AE78-F081045261F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428" name="フリーフォーム: 図形 2427">
                      <a:extLst>
                        <a:ext uri="{FF2B5EF4-FFF2-40B4-BE49-F238E27FC236}">
                          <a16:creationId xmlns:a16="http://schemas.microsoft.com/office/drawing/2014/main" id="{4D52838A-2A5D-41FF-A54B-455824C1C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29" name="フリーフォーム: 図形 2428">
                      <a:extLst>
                        <a:ext uri="{FF2B5EF4-FFF2-40B4-BE49-F238E27FC236}">
                          <a16:creationId xmlns:a16="http://schemas.microsoft.com/office/drawing/2014/main" id="{5F5C4CF6-7CE6-426C-B15A-766CCA96D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30" name="フリーフォーム: 図形 2429">
                      <a:extLst>
                        <a:ext uri="{FF2B5EF4-FFF2-40B4-BE49-F238E27FC236}">
                          <a16:creationId xmlns:a16="http://schemas.microsoft.com/office/drawing/2014/main" id="{CE5EDFB3-ECC3-4295-B2BC-368C12879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31" name="フリーフォーム: 図形 2430">
                      <a:extLst>
                        <a:ext uri="{FF2B5EF4-FFF2-40B4-BE49-F238E27FC236}">
                          <a16:creationId xmlns:a16="http://schemas.microsoft.com/office/drawing/2014/main" id="{BBCD7AA7-1CB7-44A1-9993-7F4A144E6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32" name="フリーフォーム: 図形 2431">
                      <a:extLst>
                        <a:ext uri="{FF2B5EF4-FFF2-40B4-BE49-F238E27FC236}">
                          <a16:creationId xmlns:a16="http://schemas.microsoft.com/office/drawing/2014/main" id="{241B2272-48EC-4514-99DF-2B0AA43E2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22" name="グループ化 2421">
                    <a:extLst>
                      <a:ext uri="{FF2B5EF4-FFF2-40B4-BE49-F238E27FC236}">
                        <a16:creationId xmlns:a16="http://schemas.microsoft.com/office/drawing/2014/main" id="{5D1934AC-C4CA-4AE2-BA4D-16911317A289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426" name="フリーフォーム: 図形 2425">
                      <a:extLst>
                        <a:ext uri="{FF2B5EF4-FFF2-40B4-BE49-F238E27FC236}">
                          <a16:creationId xmlns:a16="http://schemas.microsoft.com/office/drawing/2014/main" id="{BAE50744-3847-45D2-9500-0D50CC0B3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27" name="フリーフォーム: 図形 2426">
                      <a:extLst>
                        <a:ext uri="{FF2B5EF4-FFF2-40B4-BE49-F238E27FC236}">
                          <a16:creationId xmlns:a16="http://schemas.microsoft.com/office/drawing/2014/main" id="{B805C234-A5FD-4CE2-A47E-B2AAC5227F8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23" name="グループ化 2422">
                    <a:extLst>
                      <a:ext uri="{FF2B5EF4-FFF2-40B4-BE49-F238E27FC236}">
                        <a16:creationId xmlns:a16="http://schemas.microsoft.com/office/drawing/2014/main" id="{FD76548E-2139-4F9C-9373-198F5E815430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424" name="フリーフォーム: 図形 2423">
                      <a:extLst>
                        <a:ext uri="{FF2B5EF4-FFF2-40B4-BE49-F238E27FC236}">
                          <a16:creationId xmlns:a16="http://schemas.microsoft.com/office/drawing/2014/main" id="{793F1AA9-1079-4643-9029-9FBAAA531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25" name="フリーフォーム: 図形 2424">
                      <a:extLst>
                        <a:ext uri="{FF2B5EF4-FFF2-40B4-BE49-F238E27FC236}">
                          <a16:creationId xmlns:a16="http://schemas.microsoft.com/office/drawing/2014/main" id="{A926BF7B-B682-4D0D-A3E6-7132C9BA90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385" name="グループ化 2384">
                  <a:extLst>
                    <a:ext uri="{FF2B5EF4-FFF2-40B4-BE49-F238E27FC236}">
                      <a16:creationId xmlns:a16="http://schemas.microsoft.com/office/drawing/2014/main" id="{FB048A76-6245-4039-8253-AD23D7AF2B16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386" name="グループ化 2385">
                    <a:extLst>
                      <a:ext uri="{FF2B5EF4-FFF2-40B4-BE49-F238E27FC236}">
                        <a16:creationId xmlns:a16="http://schemas.microsoft.com/office/drawing/2014/main" id="{E9A6AF0A-3E0D-4FFD-80D3-238D331B1C5F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412" name="グループ化 2411">
                      <a:extLst>
                        <a:ext uri="{FF2B5EF4-FFF2-40B4-BE49-F238E27FC236}">
                          <a16:creationId xmlns:a16="http://schemas.microsoft.com/office/drawing/2014/main" id="{BE370B80-6F91-4235-8435-FCAE970D8D3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16" name="フリーフォーム: 図形 2415">
                        <a:extLst>
                          <a:ext uri="{FF2B5EF4-FFF2-40B4-BE49-F238E27FC236}">
                            <a16:creationId xmlns:a16="http://schemas.microsoft.com/office/drawing/2014/main" id="{6A013A32-D4E0-4810-A8D4-5FEDDA625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7" name="フリーフォーム: 図形 2416">
                        <a:extLst>
                          <a:ext uri="{FF2B5EF4-FFF2-40B4-BE49-F238E27FC236}">
                            <a16:creationId xmlns:a16="http://schemas.microsoft.com/office/drawing/2014/main" id="{18CAC5DE-9E98-4BC4-BB64-8745957F3FD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413" name="グループ化 2412">
                      <a:extLst>
                        <a:ext uri="{FF2B5EF4-FFF2-40B4-BE49-F238E27FC236}">
                          <a16:creationId xmlns:a16="http://schemas.microsoft.com/office/drawing/2014/main" id="{D4443DF9-638E-428B-ABC2-679596ACB0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14" name="フリーフォーム: 図形 2413">
                        <a:extLst>
                          <a:ext uri="{FF2B5EF4-FFF2-40B4-BE49-F238E27FC236}">
                            <a16:creationId xmlns:a16="http://schemas.microsoft.com/office/drawing/2014/main" id="{03553F77-0A59-466E-AA6A-C53B193403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5" name="フリーフォーム: 図形 2414">
                        <a:extLst>
                          <a:ext uri="{FF2B5EF4-FFF2-40B4-BE49-F238E27FC236}">
                            <a16:creationId xmlns:a16="http://schemas.microsoft.com/office/drawing/2014/main" id="{439CDFD9-1D1F-4BF0-8DA1-D1EAFDAA766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387" name="グループ化 2386">
                    <a:extLst>
                      <a:ext uri="{FF2B5EF4-FFF2-40B4-BE49-F238E27FC236}">
                        <a16:creationId xmlns:a16="http://schemas.microsoft.com/office/drawing/2014/main" id="{CC9AAA9D-FE2A-41F9-9321-A5A811566C41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406" name="グループ化 2405">
                      <a:extLst>
                        <a:ext uri="{FF2B5EF4-FFF2-40B4-BE49-F238E27FC236}">
                          <a16:creationId xmlns:a16="http://schemas.microsoft.com/office/drawing/2014/main" id="{22D3E77C-F5C0-46A1-A42C-9471F7E32B7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10" name="フリーフォーム: 図形 2409">
                        <a:extLst>
                          <a:ext uri="{FF2B5EF4-FFF2-40B4-BE49-F238E27FC236}">
                            <a16:creationId xmlns:a16="http://schemas.microsoft.com/office/drawing/2014/main" id="{3B936391-DBB2-479C-8417-1267025FD1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1" name="フリーフォーム: 図形 2410">
                        <a:extLst>
                          <a:ext uri="{FF2B5EF4-FFF2-40B4-BE49-F238E27FC236}">
                            <a16:creationId xmlns:a16="http://schemas.microsoft.com/office/drawing/2014/main" id="{32F1FBA3-2764-4DBA-B85B-62A5F2FFFEB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407" name="グループ化 2406">
                      <a:extLst>
                        <a:ext uri="{FF2B5EF4-FFF2-40B4-BE49-F238E27FC236}">
                          <a16:creationId xmlns:a16="http://schemas.microsoft.com/office/drawing/2014/main" id="{D5FA8696-72CE-42CA-B860-7692AD6603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08" name="フリーフォーム: 図形 2407">
                        <a:extLst>
                          <a:ext uri="{FF2B5EF4-FFF2-40B4-BE49-F238E27FC236}">
                            <a16:creationId xmlns:a16="http://schemas.microsoft.com/office/drawing/2014/main" id="{8EF6DF05-5F27-4861-A1C4-2CAB8D21EA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09" name="フリーフォーム: 図形 2408">
                        <a:extLst>
                          <a:ext uri="{FF2B5EF4-FFF2-40B4-BE49-F238E27FC236}">
                            <a16:creationId xmlns:a16="http://schemas.microsoft.com/office/drawing/2014/main" id="{FD481097-EBC8-42BB-9B03-287CB593BCF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388" name="グループ化 2387">
                    <a:extLst>
                      <a:ext uri="{FF2B5EF4-FFF2-40B4-BE49-F238E27FC236}">
                        <a16:creationId xmlns:a16="http://schemas.microsoft.com/office/drawing/2014/main" id="{DA752B33-AC46-47D0-83F1-8F2485DFB2FC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401" name="フリーフォーム: 図形 2400">
                      <a:extLst>
                        <a:ext uri="{FF2B5EF4-FFF2-40B4-BE49-F238E27FC236}">
                          <a16:creationId xmlns:a16="http://schemas.microsoft.com/office/drawing/2014/main" id="{6DA1B52C-501D-484C-A969-8B67C12A5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02" name="フリーフォーム: 図形 2401">
                      <a:extLst>
                        <a:ext uri="{FF2B5EF4-FFF2-40B4-BE49-F238E27FC236}">
                          <a16:creationId xmlns:a16="http://schemas.microsoft.com/office/drawing/2014/main" id="{B022C1CC-505F-46D1-A8D5-19B43499E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03" name="フリーフォーム: 図形 2402">
                      <a:extLst>
                        <a:ext uri="{FF2B5EF4-FFF2-40B4-BE49-F238E27FC236}">
                          <a16:creationId xmlns:a16="http://schemas.microsoft.com/office/drawing/2014/main" id="{8CAC1738-C467-48AA-B30E-4DBEBF009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04" name="フリーフォーム: 図形 2403">
                      <a:extLst>
                        <a:ext uri="{FF2B5EF4-FFF2-40B4-BE49-F238E27FC236}">
                          <a16:creationId xmlns:a16="http://schemas.microsoft.com/office/drawing/2014/main" id="{0D53A1FF-5814-4E74-947E-180CC7BC1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05" name="フリーフォーム: 図形 2404">
                      <a:extLst>
                        <a:ext uri="{FF2B5EF4-FFF2-40B4-BE49-F238E27FC236}">
                          <a16:creationId xmlns:a16="http://schemas.microsoft.com/office/drawing/2014/main" id="{5E4C02FE-7ACF-4C04-9ADF-A7CE6AD9ED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389" name="グループ化 2388">
                    <a:extLst>
                      <a:ext uri="{FF2B5EF4-FFF2-40B4-BE49-F238E27FC236}">
                        <a16:creationId xmlns:a16="http://schemas.microsoft.com/office/drawing/2014/main" id="{C55E20F5-9B0D-47DE-BF54-D164446A1AE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396" name="フリーフォーム: 図形 2395">
                      <a:extLst>
                        <a:ext uri="{FF2B5EF4-FFF2-40B4-BE49-F238E27FC236}">
                          <a16:creationId xmlns:a16="http://schemas.microsoft.com/office/drawing/2014/main" id="{6A97B00E-2ED9-4D4E-AA4B-3779E1B65E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97" name="フリーフォーム: 図形 2396">
                      <a:extLst>
                        <a:ext uri="{FF2B5EF4-FFF2-40B4-BE49-F238E27FC236}">
                          <a16:creationId xmlns:a16="http://schemas.microsoft.com/office/drawing/2014/main" id="{CEFB3108-5B75-4305-A81B-4B56DD6E68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98" name="フリーフォーム: 図形 2397">
                      <a:extLst>
                        <a:ext uri="{FF2B5EF4-FFF2-40B4-BE49-F238E27FC236}">
                          <a16:creationId xmlns:a16="http://schemas.microsoft.com/office/drawing/2014/main" id="{B1C68B6E-A349-419C-81CA-837FAAEDB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99" name="フリーフォーム: 図形 2398">
                      <a:extLst>
                        <a:ext uri="{FF2B5EF4-FFF2-40B4-BE49-F238E27FC236}">
                          <a16:creationId xmlns:a16="http://schemas.microsoft.com/office/drawing/2014/main" id="{17C40C10-3711-4B43-8133-12E82A774B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00" name="フリーフォーム: 図形 2399">
                      <a:extLst>
                        <a:ext uri="{FF2B5EF4-FFF2-40B4-BE49-F238E27FC236}">
                          <a16:creationId xmlns:a16="http://schemas.microsoft.com/office/drawing/2014/main" id="{5C124211-36EE-441F-9B98-0288C4607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390" name="グループ化 2389">
                    <a:extLst>
                      <a:ext uri="{FF2B5EF4-FFF2-40B4-BE49-F238E27FC236}">
                        <a16:creationId xmlns:a16="http://schemas.microsoft.com/office/drawing/2014/main" id="{3FB39BCF-FC5C-4DDF-9057-4B1066309F1F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394" name="フリーフォーム: 図形 2393">
                      <a:extLst>
                        <a:ext uri="{FF2B5EF4-FFF2-40B4-BE49-F238E27FC236}">
                          <a16:creationId xmlns:a16="http://schemas.microsoft.com/office/drawing/2014/main" id="{37623DA1-04F3-4B1C-B582-0C5656C3E1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95" name="フリーフォーム: 図形 2394">
                      <a:extLst>
                        <a:ext uri="{FF2B5EF4-FFF2-40B4-BE49-F238E27FC236}">
                          <a16:creationId xmlns:a16="http://schemas.microsoft.com/office/drawing/2014/main" id="{44B08DD6-EE95-4B00-827A-CD9C6A88FB0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391" name="グループ化 2390">
                    <a:extLst>
                      <a:ext uri="{FF2B5EF4-FFF2-40B4-BE49-F238E27FC236}">
                        <a16:creationId xmlns:a16="http://schemas.microsoft.com/office/drawing/2014/main" id="{733274B9-7479-403A-994F-46AFD25C9E61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392" name="フリーフォーム: 図形 2391">
                      <a:extLst>
                        <a:ext uri="{FF2B5EF4-FFF2-40B4-BE49-F238E27FC236}">
                          <a16:creationId xmlns:a16="http://schemas.microsoft.com/office/drawing/2014/main" id="{06236D75-FBEB-4FC5-B92F-D3B2CEF22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93" name="フリーフォーム: 図形 2392">
                      <a:extLst>
                        <a:ext uri="{FF2B5EF4-FFF2-40B4-BE49-F238E27FC236}">
                          <a16:creationId xmlns:a16="http://schemas.microsoft.com/office/drawing/2014/main" id="{6E9A2D66-CBFC-4587-9E47-80882A2A267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2247" name="グループ化 2246">
              <a:extLst>
                <a:ext uri="{FF2B5EF4-FFF2-40B4-BE49-F238E27FC236}">
                  <a16:creationId xmlns:a16="http://schemas.microsoft.com/office/drawing/2014/main" id="{082BC451-80FE-4553-8204-34919984328A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2248" name="グループ化 2247">
                <a:extLst>
                  <a:ext uri="{FF2B5EF4-FFF2-40B4-BE49-F238E27FC236}">
                    <a16:creationId xmlns:a16="http://schemas.microsoft.com/office/drawing/2014/main" id="{E6E1AFE3-78BC-40B8-A5C5-A859A01F68F7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316" name="グループ化 2315">
                  <a:extLst>
                    <a:ext uri="{FF2B5EF4-FFF2-40B4-BE49-F238E27FC236}">
                      <a16:creationId xmlns:a16="http://schemas.microsoft.com/office/drawing/2014/main" id="{EB36CABF-C38D-4A23-9BF8-42B7C6FC6699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350" name="グループ化 2349">
                    <a:extLst>
                      <a:ext uri="{FF2B5EF4-FFF2-40B4-BE49-F238E27FC236}">
                        <a16:creationId xmlns:a16="http://schemas.microsoft.com/office/drawing/2014/main" id="{C8124BB9-801D-4D24-8105-8250FB17032F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376" name="グループ化 2375">
                      <a:extLst>
                        <a:ext uri="{FF2B5EF4-FFF2-40B4-BE49-F238E27FC236}">
                          <a16:creationId xmlns:a16="http://schemas.microsoft.com/office/drawing/2014/main" id="{0C0E8AC5-EE05-4438-A894-B01EABD4002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80" name="フリーフォーム: 図形 2379">
                        <a:extLst>
                          <a:ext uri="{FF2B5EF4-FFF2-40B4-BE49-F238E27FC236}">
                            <a16:creationId xmlns:a16="http://schemas.microsoft.com/office/drawing/2014/main" id="{19914BAE-6954-47A0-8558-760BA5F842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81" name="フリーフォーム: 図形 2380">
                        <a:extLst>
                          <a:ext uri="{FF2B5EF4-FFF2-40B4-BE49-F238E27FC236}">
                            <a16:creationId xmlns:a16="http://schemas.microsoft.com/office/drawing/2014/main" id="{16E38336-B90B-4322-9943-131B40C50D7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377" name="グループ化 2376">
                      <a:extLst>
                        <a:ext uri="{FF2B5EF4-FFF2-40B4-BE49-F238E27FC236}">
                          <a16:creationId xmlns:a16="http://schemas.microsoft.com/office/drawing/2014/main" id="{4DEC6940-BD65-40A2-8B40-107F7BF073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78" name="フリーフォーム: 図形 2377">
                        <a:extLst>
                          <a:ext uri="{FF2B5EF4-FFF2-40B4-BE49-F238E27FC236}">
                            <a16:creationId xmlns:a16="http://schemas.microsoft.com/office/drawing/2014/main" id="{57EF2313-DC3C-497C-B237-8D1C86263A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79" name="フリーフォーム: 図形 2378">
                        <a:extLst>
                          <a:ext uri="{FF2B5EF4-FFF2-40B4-BE49-F238E27FC236}">
                            <a16:creationId xmlns:a16="http://schemas.microsoft.com/office/drawing/2014/main" id="{3A3C7495-4CD8-4841-9292-7D010F23433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351" name="グループ化 2350">
                    <a:extLst>
                      <a:ext uri="{FF2B5EF4-FFF2-40B4-BE49-F238E27FC236}">
                        <a16:creationId xmlns:a16="http://schemas.microsoft.com/office/drawing/2014/main" id="{88F8F087-BEA1-476E-A256-BEE7B6FDB618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370" name="グループ化 2369">
                      <a:extLst>
                        <a:ext uri="{FF2B5EF4-FFF2-40B4-BE49-F238E27FC236}">
                          <a16:creationId xmlns:a16="http://schemas.microsoft.com/office/drawing/2014/main" id="{F37CFA41-D041-4896-8780-F24E0D6A3E4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74" name="フリーフォーム: 図形 2373">
                        <a:extLst>
                          <a:ext uri="{FF2B5EF4-FFF2-40B4-BE49-F238E27FC236}">
                            <a16:creationId xmlns:a16="http://schemas.microsoft.com/office/drawing/2014/main" id="{B1845971-E495-42C0-81C4-C9636C24E7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75" name="フリーフォーム: 図形 2374">
                        <a:extLst>
                          <a:ext uri="{FF2B5EF4-FFF2-40B4-BE49-F238E27FC236}">
                            <a16:creationId xmlns:a16="http://schemas.microsoft.com/office/drawing/2014/main" id="{420D54EB-A4C1-4C49-ACE2-B83F242331B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371" name="グループ化 2370">
                      <a:extLst>
                        <a:ext uri="{FF2B5EF4-FFF2-40B4-BE49-F238E27FC236}">
                          <a16:creationId xmlns:a16="http://schemas.microsoft.com/office/drawing/2014/main" id="{B21BFC1A-574A-4FCE-B1E5-824D71B961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72" name="フリーフォーム: 図形 2371">
                        <a:extLst>
                          <a:ext uri="{FF2B5EF4-FFF2-40B4-BE49-F238E27FC236}">
                            <a16:creationId xmlns:a16="http://schemas.microsoft.com/office/drawing/2014/main" id="{91170A58-4ED5-48CC-BD31-52103A9E0C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73" name="フリーフォーム: 図形 2372">
                        <a:extLst>
                          <a:ext uri="{FF2B5EF4-FFF2-40B4-BE49-F238E27FC236}">
                            <a16:creationId xmlns:a16="http://schemas.microsoft.com/office/drawing/2014/main" id="{E23155A9-2EE0-4111-AC8F-0F1B3955B3B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352" name="グループ化 2351">
                    <a:extLst>
                      <a:ext uri="{FF2B5EF4-FFF2-40B4-BE49-F238E27FC236}">
                        <a16:creationId xmlns:a16="http://schemas.microsoft.com/office/drawing/2014/main" id="{86DF489B-31E6-4511-89F4-DE45117BA99D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365" name="フリーフォーム: 図形 2364">
                      <a:extLst>
                        <a:ext uri="{FF2B5EF4-FFF2-40B4-BE49-F238E27FC236}">
                          <a16:creationId xmlns:a16="http://schemas.microsoft.com/office/drawing/2014/main" id="{A615701D-342B-4EC3-9C4C-53D91C2E2A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6" name="フリーフォーム: 図形 2365">
                      <a:extLst>
                        <a:ext uri="{FF2B5EF4-FFF2-40B4-BE49-F238E27FC236}">
                          <a16:creationId xmlns:a16="http://schemas.microsoft.com/office/drawing/2014/main" id="{08A9E95D-BA18-49A1-B8D9-5E66807E3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7" name="フリーフォーム: 図形 2366">
                      <a:extLst>
                        <a:ext uri="{FF2B5EF4-FFF2-40B4-BE49-F238E27FC236}">
                          <a16:creationId xmlns:a16="http://schemas.microsoft.com/office/drawing/2014/main" id="{67C9F7D2-8E5A-4511-862A-2445947E01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8" name="フリーフォーム: 図形 2367">
                      <a:extLst>
                        <a:ext uri="{FF2B5EF4-FFF2-40B4-BE49-F238E27FC236}">
                          <a16:creationId xmlns:a16="http://schemas.microsoft.com/office/drawing/2014/main" id="{877A6F03-8C1B-4A75-A9A9-2E0F3E926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9" name="フリーフォーム: 図形 2368">
                      <a:extLst>
                        <a:ext uri="{FF2B5EF4-FFF2-40B4-BE49-F238E27FC236}">
                          <a16:creationId xmlns:a16="http://schemas.microsoft.com/office/drawing/2014/main" id="{D108988C-D910-40C9-A7EB-1A473F121C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353" name="グループ化 2352">
                    <a:extLst>
                      <a:ext uri="{FF2B5EF4-FFF2-40B4-BE49-F238E27FC236}">
                        <a16:creationId xmlns:a16="http://schemas.microsoft.com/office/drawing/2014/main" id="{15509D36-A36E-4737-ACF0-629BA76BC87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360" name="フリーフォーム: 図形 2359">
                      <a:extLst>
                        <a:ext uri="{FF2B5EF4-FFF2-40B4-BE49-F238E27FC236}">
                          <a16:creationId xmlns:a16="http://schemas.microsoft.com/office/drawing/2014/main" id="{728F61A4-CD39-46D9-A008-8F07971AEF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1" name="フリーフォーム: 図形 2360">
                      <a:extLst>
                        <a:ext uri="{FF2B5EF4-FFF2-40B4-BE49-F238E27FC236}">
                          <a16:creationId xmlns:a16="http://schemas.microsoft.com/office/drawing/2014/main" id="{BA1D1760-4807-4CF7-81FB-C7104DE2BB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2" name="フリーフォーム: 図形 2361">
                      <a:extLst>
                        <a:ext uri="{FF2B5EF4-FFF2-40B4-BE49-F238E27FC236}">
                          <a16:creationId xmlns:a16="http://schemas.microsoft.com/office/drawing/2014/main" id="{4CCC815F-E496-432C-9E9B-D5B63A2FA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3" name="フリーフォーム: 図形 2362">
                      <a:extLst>
                        <a:ext uri="{FF2B5EF4-FFF2-40B4-BE49-F238E27FC236}">
                          <a16:creationId xmlns:a16="http://schemas.microsoft.com/office/drawing/2014/main" id="{266FB19D-6002-4615-9272-FBDE2E99E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4" name="フリーフォーム: 図形 2363">
                      <a:extLst>
                        <a:ext uri="{FF2B5EF4-FFF2-40B4-BE49-F238E27FC236}">
                          <a16:creationId xmlns:a16="http://schemas.microsoft.com/office/drawing/2014/main" id="{72A2FB58-66AD-4152-967E-56330BDFF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354" name="グループ化 2353">
                    <a:extLst>
                      <a:ext uri="{FF2B5EF4-FFF2-40B4-BE49-F238E27FC236}">
                        <a16:creationId xmlns:a16="http://schemas.microsoft.com/office/drawing/2014/main" id="{1B07A008-6BC4-4802-A14B-FEA447B8F203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358" name="フリーフォーム: 図形 2357">
                      <a:extLst>
                        <a:ext uri="{FF2B5EF4-FFF2-40B4-BE49-F238E27FC236}">
                          <a16:creationId xmlns:a16="http://schemas.microsoft.com/office/drawing/2014/main" id="{35B05733-E0DE-40D5-BDF3-9F498DF27C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59" name="フリーフォーム: 図形 2358">
                      <a:extLst>
                        <a:ext uri="{FF2B5EF4-FFF2-40B4-BE49-F238E27FC236}">
                          <a16:creationId xmlns:a16="http://schemas.microsoft.com/office/drawing/2014/main" id="{EDCEA791-A207-4730-883E-A0E4DF2D8F4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355" name="グループ化 2354">
                    <a:extLst>
                      <a:ext uri="{FF2B5EF4-FFF2-40B4-BE49-F238E27FC236}">
                        <a16:creationId xmlns:a16="http://schemas.microsoft.com/office/drawing/2014/main" id="{D4377882-45F3-45B3-96D5-20A840D54E4E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356" name="フリーフォーム: 図形 2355">
                      <a:extLst>
                        <a:ext uri="{FF2B5EF4-FFF2-40B4-BE49-F238E27FC236}">
                          <a16:creationId xmlns:a16="http://schemas.microsoft.com/office/drawing/2014/main" id="{1152B28F-A970-42A4-A363-CB4CCFD9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57" name="フリーフォーム: 図形 2356">
                      <a:extLst>
                        <a:ext uri="{FF2B5EF4-FFF2-40B4-BE49-F238E27FC236}">
                          <a16:creationId xmlns:a16="http://schemas.microsoft.com/office/drawing/2014/main" id="{66DA6696-652B-42BD-A75E-4EA25733519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317" name="グループ化 2316">
                  <a:extLst>
                    <a:ext uri="{FF2B5EF4-FFF2-40B4-BE49-F238E27FC236}">
                      <a16:creationId xmlns:a16="http://schemas.microsoft.com/office/drawing/2014/main" id="{2316E966-AFDF-4E7C-8C5C-D5EAEEF68240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318" name="グループ化 2317">
                    <a:extLst>
                      <a:ext uri="{FF2B5EF4-FFF2-40B4-BE49-F238E27FC236}">
                        <a16:creationId xmlns:a16="http://schemas.microsoft.com/office/drawing/2014/main" id="{CFE33761-9822-4F7C-B582-729D68599B2B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344" name="グループ化 2343">
                      <a:extLst>
                        <a:ext uri="{FF2B5EF4-FFF2-40B4-BE49-F238E27FC236}">
                          <a16:creationId xmlns:a16="http://schemas.microsoft.com/office/drawing/2014/main" id="{ACA9A7D6-8E5B-4C09-B99C-4F53900605C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48" name="フリーフォーム: 図形 2347">
                        <a:extLst>
                          <a:ext uri="{FF2B5EF4-FFF2-40B4-BE49-F238E27FC236}">
                            <a16:creationId xmlns:a16="http://schemas.microsoft.com/office/drawing/2014/main" id="{C52612EE-8EE3-460C-B8E1-4CB55D5551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49" name="フリーフォーム: 図形 2348">
                        <a:extLst>
                          <a:ext uri="{FF2B5EF4-FFF2-40B4-BE49-F238E27FC236}">
                            <a16:creationId xmlns:a16="http://schemas.microsoft.com/office/drawing/2014/main" id="{C940AEE2-9EEA-403B-931C-C35FB28C49A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345" name="グループ化 2344">
                      <a:extLst>
                        <a:ext uri="{FF2B5EF4-FFF2-40B4-BE49-F238E27FC236}">
                          <a16:creationId xmlns:a16="http://schemas.microsoft.com/office/drawing/2014/main" id="{20F1F5A0-E0FA-43B1-BB92-300D8B1DC7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46" name="フリーフォーム: 図形 2345">
                        <a:extLst>
                          <a:ext uri="{FF2B5EF4-FFF2-40B4-BE49-F238E27FC236}">
                            <a16:creationId xmlns:a16="http://schemas.microsoft.com/office/drawing/2014/main" id="{43391C93-49FD-43AF-B711-17A36BEC89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47" name="フリーフォーム: 図形 2346">
                        <a:extLst>
                          <a:ext uri="{FF2B5EF4-FFF2-40B4-BE49-F238E27FC236}">
                            <a16:creationId xmlns:a16="http://schemas.microsoft.com/office/drawing/2014/main" id="{AB16EBD4-BFB2-4896-A802-D4D29B3E646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319" name="グループ化 2318">
                    <a:extLst>
                      <a:ext uri="{FF2B5EF4-FFF2-40B4-BE49-F238E27FC236}">
                        <a16:creationId xmlns:a16="http://schemas.microsoft.com/office/drawing/2014/main" id="{72C155CA-3F27-49EA-BDC6-E36E5D5D8CAF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338" name="グループ化 2337">
                      <a:extLst>
                        <a:ext uri="{FF2B5EF4-FFF2-40B4-BE49-F238E27FC236}">
                          <a16:creationId xmlns:a16="http://schemas.microsoft.com/office/drawing/2014/main" id="{9F19911F-88DC-4F54-80C9-72AED1087D4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42" name="フリーフォーム: 図形 2341">
                        <a:extLst>
                          <a:ext uri="{FF2B5EF4-FFF2-40B4-BE49-F238E27FC236}">
                            <a16:creationId xmlns:a16="http://schemas.microsoft.com/office/drawing/2014/main" id="{7A4A571D-AD91-41BF-B570-B150378C3E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43" name="フリーフォーム: 図形 2342">
                        <a:extLst>
                          <a:ext uri="{FF2B5EF4-FFF2-40B4-BE49-F238E27FC236}">
                            <a16:creationId xmlns:a16="http://schemas.microsoft.com/office/drawing/2014/main" id="{D1A9E7C2-16DF-4A90-9A32-D1F6FA6AC38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339" name="グループ化 2338">
                      <a:extLst>
                        <a:ext uri="{FF2B5EF4-FFF2-40B4-BE49-F238E27FC236}">
                          <a16:creationId xmlns:a16="http://schemas.microsoft.com/office/drawing/2014/main" id="{E62DEF9D-88CE-4304-B24F-A02E57F579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40" name="フリーフォーム: 図形 2339">
                        <a:extLst>
                          <a:ext uri="{FF2B5EF4-FFF2-40B4-BE49-F238E27FC236}">
                            <a16:creationId xmlns:a16="http://schemas.microsoft.com/office/drawing/2014/main" id="{92664D1D-742C-4A6E-A9C0-8EBDD420E3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41" name="フリーフォーム: 図形 2340">
                        <a:extLst>
                          <a:ext uri="{FF2B5EF4-FFF2-40B4-BE49-F238E27FC236}">
                            <a16:creationId xmlns:a16="http://schemas.microsoft.com/office/drawing/2014/main" id="{9C1D7F1F-1A01-407A-8C7B-235412AC7D1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320" name="グループ化 2319">
                    <a:extLst>
                      <a:ext uri="{FF2B5EF4-FFF2-40B4-BE49-F238E27FC236}">
                        <a16:creationId xmlns:a16="http://schemas.microsoft.com/office/drawing/2014/main" id="{8BC444A8-7D0F-4C6B-B3F5-7EC50874F10D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333" name="フリーフォーム: 図形 2332">
                      <a:extLst>
                        <a:ext uri="{FF2B5EF4-FFF2-40B4-BE49-F238E27FC236}">
                          <a16:creationId xmlns:a16="http://schemas.microsoft.com/office/drawing/2014/main" id="{F0F54BD1-7BEF-41E4-A006-E51EEFB7B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34" name="フリーフォーム: 図形 2333">
                      <a:extLst>
                        <a:ext uri="{FF2B5EF4-FFF2-40B4-BE49-F238E27FC236}">
                          <a16:creationId xmlns:a16="http://schemas.microsoft.com/office/drawing/2014/main" id="{84B8A3EA-1A3D-4EF6-87E1-A92FDF646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35" name="フリーフォーム: 図形 2334">
                      <a:extLst>
                        <a:ext uri="{FF2B5EF4-FFF2-40B4-BE49-F238E27FC236}">
                          <a16:creationId xmlns:a16="http://schemas.microsoft.com/office/drawing/2014/main" id="{2C66C7E6-097F-4749-9027-8663C46379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36" name="フリーフォーム: 図形 2335">
                      <a:extLst>
                        <a:ext uri="{FF2B5EF4-FFF2-40B4-BE49-F238E27FC236}">
                          <a16:creationId xmlns:a16="http://schemas.microsoft.com/office/drawing/2014/main" id="{34443DF9-12C0-404F-A71B-C6B5EE7AD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37" name="フリーフォーム: 図形 2336">
                      <a:extLst>
                        <a:ext uri="{FF2B5EF4-FFF2-40B4-BE49-F238E27FC236}">
                          <a16:creationId xmlns:a16="http://schemas.microsoft.com/office/drawing/2014/main" id="{B887970B-DA4C-4434-A3F0-06CA0853E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321" name="グループ化 2320">
                    <a:extLst>
                      <a:ext uri="{FF2B5EF4-FFF2-40B4-BE49-F238E27FC236}">
                        <a16:creationId xmlns:a16="http://schemas.microsoft.com/office/drawing/2014/main" id="{88971C67-4093-48F5-9D09-55665DE5083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328" name="フリーフォーム: 図形 2327">
                      <a:extLst>
                        <a:ext uri="{FF2B5EF4-FFF2-40B4-BE49-F238E27FC236}">
                          <a16:creationId xmlns:a16="http://schemas.microsoft.com/office/drawing/2014/main" id="{7C175050-9006-4F50-9FF5-E6AB1D655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29" name="フリーフォーム: 図形 2328">
                      <a:extLst>
                        <a:ext uri="{FF2B5EF4-FFF2-40B4-BE49-F238E27FC236}">
                          <a16:creationId xmlns:a16="http://schemas.microsoft.com/office/drawing/2014/main" id="{F76A78E5-1CEE-4C09-878C-EB101834D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30" name="フリーフォーム: 図形 2329">
                      <a:extLst>
                        <a:ext uri="{FF2B5EF4-FFF2-40B4-BE49-F238E27FC236}">
                          <a16:creationId xmlns:a16="http://schemas.microsoft.com/office/drawing/2014/main" id="{7EC21AD2-E12C-4FE6-9D06-07DD7680A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31" name="フリーフォーム: 図形 2330">
                      <a:extLst>
                        <a:ext uri="{FF2B5EF4-FFF2-40B4-BE49-F238E27FC236}">
                          <a16:creationId xmlns:a16="http://schemas.microsoft.com/office/drawing/2014/main" id="{5ADC19F2-F6D8-49BC-B1F9-C803FD6703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32" name="フリーフォーム: 図形 2331">
                      <a:extLst>
                        <a:ext uri="{FF2B5EF4-FFF2-40B4-BE49-F238E27FC236}">
                          <a16:creationId xmlns:a16="http://schemas.microsoft.com/office/drawing/2014/main" id="{C88C6E49-2B36-448B-8B9C-B0894AA34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322" name="グループ化 2321">
                    <a:extLst>
                      <a:ext uri="{FF2B5EF4-FFF2-40B4-BE49-F238E27FC236}">
                        <a16:creationId xmlns:a16="http://schemas.microsoft.com/office/drawing/2014/main" id="{C1AE9559-4FC8-4805-B636-B57660076C8E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326" name="フリーフォーム: 図形 2325">
                      <a:extLst>
                        <a:ext uri="{FF2B5EF4-FFF2-40B4-BE49-F238E27FC236}">
                          <a16:creationId xmlns:a16="http://schemas.microsoft.com/office/drawing/2014/main" id="{6305F2F6-45CB-49A5-8DFB-E87B60A8B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27" name="フリーフォーム: 図形 2326">
                      <a:extLst>
                        <a:ext uri="{FF2B5EF4-FFF2-40B4-BE49-F238E27FC236}">
                          <a16:creationId xmlns:a16="http://schemas.microsoft.com/office/drawing/2014/main" id="{30A7D7A9-7AC2-4A28-8D98-BADE5CE5E3F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323" name="グループ化 2322">
                    <a:extLst>
                      <a:ext uri="{FF2B5EF4-FFF2-40B4-BE49-F238E27FC236}">
                        <a16:creationId xmlns:a16="http://schemas.microsoft.com/office/drawing/2014/main" id="{9CF4D1E7-6AB1-4576-8B40-E7DC94625EE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324" name="フリーフォーム: 図形 2323">
                      <a:extLst>
                        <a:ext uri="{FF2B5EF4-FFF2-40B4-BE49-F238E27FC236}">
                          <a16:creationId xmlns:a16="http://schemas.microsoft.com/office/drawing/2014/main" id="{89759422-81AE-4B7C-966B-FD806D5C8B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25" name="フリーフォーム: 図形 2324">
                      <a:extLst>
                        <a:ext uri="{FF2B5EF4-FFF2-40B4-BE49-F238E27FC236}">
                          <a16:creationId xmlns:a16="http://schemas.microsoft.com/office/drawing/2014/main" id="{0A08B937-B1DD-4E31-8AE7-DD5776FB48E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249" name="グループ化 2248">
                <a:extLst>
                  <a:ext uri="{FF2B5EF4-FFF2-40B4-BE49-F238E27FC236}">
                    <a16:creationId xmlns:a16="http://schemas.microsoft.com/office/drawing/2014/main" id="{60DF0B06-7FAF-4908-B839-00DBC9089DB5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250" name="グループ化 2249">
                  <a:extLst>
                    <a:ext uri="{FF2B5EF4-FFF2-40B4-BE49-F238E27FC236}">
                      <a16:creationId xmlns:a16="http://schemas.microsoft.com/office/drawing/2014/main" id="{07A56131-7C2C-4323-ABC5-F76AF268A231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284" name="グループ化 2283">
                    <a:extLst>
                      <a:ext uri="{FF2B5EF4-FFF2-40B4-BE49-F238E27FC236}">
                        <a16:creationId xmlns:a16="http://schemas.microsoft.com/office/drawing/2014/main" id="{E5B8E04B-468D-4B3B-B245-1F4819CD09E7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310" name="グループ化 2309">
                      <a:extLst>
                        <a:ext uri="{FF2B5EF4-FFF2-40B4-BE49-F238E27FC236}">
                          <a16:creationId xmlns:a16="http://schemas.microsoft.com/office/drawing/2014/main" id="{EB344906-0B5E-4C48-A1EE-3137C108CDB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14" name="フリーフォーム: 図形 2313">
                        <a:extLst>
                          <a:ext uri="{FF2B5EF4-FFF2-40B4-BE49-F238E27FC236}">
                            <a16:creationId xmlns:a16="http://schemas.microsoft.com/office/drawing/2014/main" id="{9F242AF4-8E45-4741-998E-90E883D6BE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15" name="フリーフォーム: 図形 2314">
                        <a:extLst>
                          <a:ext uri="{FF2B5EF4-FFF2-40B4-BE49-F238E27FC236}">
                            <a16:creationId xmlns:a16="http://schemas.microsoft.com/office/drawing/2014/main" id="{901172A1-20BF-44CA-9664-6279DD995B9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311" name="グループ化 2310">
                      <a:extLst>
                        <a:ext uri="{FF2B5EF4-FFF2-40B4-BE49-F238E27FC236}">
                          <a16:creationId xmlns:a16="http://schemas.microsoft.com/office/drawing/2014/main" id="{43C5E184-8A41-44AD-84C5-B22B2383BB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12" name="フリーフォーム: 図形 2311">
                        <a:extLst>
                          <a:ext uri="{FF2B5EF4-FFF2-40B4-BE49-F238E27FC236}">
                            <a16:creationId xmlns:a16="http://schemas.microsoft.com/office/drawing/2014/main" id="{7594E6D2-1D49-46EA-A575-0E45E500B7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13" name="フリーフォーム: 図形 2312">
                        <a:extLst>
                          <a:ext uri="{FF2B5EF4-FFF2-40B4-BE49-F238E27FC236}">
                            <a16:creationId xmlns:a16="http://schemas.microsoft.com/office/drawing/2014/main" id="{A23EF49A-BE47-44F7-9444-4FB453955F8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285" name="グループ化 2284">
                    <a:extLst>
                      <a:ext uri="{FF2B5EF4-FFF2-40B4-BE49-F238E27FC236}">
                        <a16:creationId xmlns:a16="http://schemas.microsoft.com/office/drawing/2014/main" id="{6D69503B-2661-467D-BB11-E1AB05E30A99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304" name="グループ化 2303">
                      <a:extLst>
                        <a:ext uri="{FF2B5EF4-FFF2-40B4-BE49-F238E27FC236}">
                          <a16:creationId xmlns:a16="http://schemas.microsoft.com/office/drawing/2014/main" id="{34EE6719-6CD8-4D52-BE01-42C9BA41C15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08" name="フリーフォーム: 図形 2307">
                        <a:extLst>
                          <a:ext uri="{FF2B5EF4-FFF2-40B4-BE49-F238E27FC236}">
                            <a16:creationId xmlns:a16="http://schemas.microsoft.com/office/drawing/2014/main" id="{021752E8-887C-42F0-B4B6-539A3EB52A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09" name="フリーフォーム: 図形 2308">
                        <a:extLst>
                          <a:ext uri="{FF2B5EF4-FFF2-40B4-BE49-F238E27FC236}">
                            <a16:creationId xmlns:a16="http://schemas.microsoft.com/office/drawing/2014/main" id="{0D62899B-3F79-4635-85AD-49640A49BBE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305" name="グループ化 2304">
                      <a:extLst>
                        <a:ext uri="{FF2B5EF4-FFF2-40B4-BE49-F238E27FC236}">
                          <a16:creationId xmlns:a16="http://schemas.microsoft.com/office/drawing/2014/main" id="{058A86E3-C26A-4B1A-99DB-5CAFCC63D2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306" name="フリーフォーム: 図形 2305">
                        <a:extLst>
                          <a:ext uri="{FF2B5EF4-FFF2-40B4-BE49-F238E27FC236}">
                            <a16:creationId xmlns:a16="http://schemas.microsoft.com/office/drawing/2014/main" id="{4A36FB10-8B2F-47FE-9AA8-07CDC60293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07" name="フリーフォーム: 図形 2306">
                        <a:extLst>
                          <a:ext uri="{FF2B5EF4-FFF2-40B4-BE49-F238E27FC236}">
                            <a16:creationId xmlns:a16="http://schemas.microsoft.com/office/drawing/2014/main" id="{B94447CD-E810-43B6-A9C8-4454FC54E67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286" name="グループ化 2285">
                    <a:extLst>
                      <a:ext uri="{FF2B5EF4-FFF2-40B4-BE49-F238E27FC236}">
                        <a16:creationId xmlns:a16="http://schemas.microsoft.com/office/drawing/2014/main" id="{886E4014-2D79-4056-B73F-314BEA69226B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299" name="フリーフォーム: 図形 2298">
                      <a:extLst>
                        <a:ext uri="{FF2B5EF4-FFF2-40B4-BE49-F238E27FC236}">
                          <a16:creationId xmlns:a16="http://schemas.microsoft.com/office/drawing/2014/main" id="{321BD63D-7BDB-41E1-9254-1561821BA9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00" name="フリーフォーム: 図形 2299">
                      <a:extLst>
                        <a:ext uri="{FF2B5EF4-FFF2-40B4-BE49-F238E27FC236}">
                          <a16:creationId xmlns:a16="http://schemas.microsoft.com/office/drawing/2014/main" id="{23C9CD5C-9D8D-41BA-B5B6-FC2397A7D8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01" name="フリーフォーム: 図形 2300">
                      <a:extLst>
                        <a:ext uri="{FF2B5EF4-FFF2-40B4-BE49-F238E27FC236}">
                          <a16:creationId xmlns:a16="http://schemas.microsoft.com/office/drawing/2014/main" id="{94980027-6BF1-4723-AFC8-780750862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02" name="フリーフォーム: 図形 2301">
                      <a:extLst>
                        <a:ext uri="{FF2B5EF4-FFF2-40B4-BE49-F238E27FC236}">
                          <a16:creationId xmlns:a16="http://schemas.microsoft.com/office/drawing/2014/main" id="{5B49C436-A061-4C9B-9FFA-6E0F88F064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03" name="フリーフォーム: 図形 2302">
                      <a:extLst>
                        <a:ext uri="{FF2B5EF4-FFF2-40B4-BE49-F238E27FC236}">
                          <a16:creationId xmlns:a16="http://schemas.microsoft.com/office/drawing/2014/main" id="{83B37196-B250-40E4-8E79-7AA6EBB0CB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87" name="グループ化 2286">
                    <a:extLst>
                      <a:ext uri="{FF2B5EF4-FFF2-40B4-BE49-F238E27FC236}">
                        <a16:creationId xmlns:a16="http://schemas.microsoft.com/office/drawing/2014/main" id="{D599A045-AF1B-4A39-8A56-49E57926FC60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294" name="フリーフォーム: 図形 2293">
                      <a:extLst>
                        <a:ext uri="{FF2B5EF4-FFF2-40B4-BE49-F238E27FC236}">
                          <a16:creationId xmlns:a16="http://schemas.microsoft.com/office/drawing/2014/main" id="{F9F268CF-C140-43FB-B068-1EC840CFE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5" name="フリーフォーム: 図形 2294">
                      <a:extLst>
                        <a:ext uri="{FF2B5EF4-FFF2-40B4-BE49-F238E27FC236}">
                          <a16:creationId xmlns:a16="http://schemas.microsoft.com/office/drawing/2014/main" id="{908E189C-1DC9-4B13-AE23-3577E7AC9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6" name="フリーフォーム: 図形 2295">
                      <a:extLst>
                        <a:ext uri="{FF2B5EF4-FFF2-40B4-BE49-F238E27FC236}">
                          <a16:creationId xmlns:a16="http://schemas.microsoft.com/office/drawing/2014/main" id="{A48092B9-FB00-4E09-BF7B-819999D92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7" name="フリーフォーム: 図形 2296">
                      <a:extLst>
                        <a:ext uri="{FF2B5EF4-FFF2-40B4-BE49-F238E27FC236}">
                          <a16:creationId xmlns:a16="http://schemas.microsoft.com/office/drawing/2014/main" id="{CD86C838-F5E9-449C-A7E7-B8A470260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8" name="フリーフォーム: 図形 2297">
                      <a:extLst>
                        <a:ext uri="{FF2B5EF4-FFF2-40B4-BE49-F238E27FC236}">
                          <a16:creationId xmlns:a16="http://schemas.microsoft.com/office/drawing/2014/main" id="{E1BEBB65-911B-4E57-B337-B53280BEF7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88" name="グループ化 2287">
                    <a:extLst>
                      <a:ext uri="{FF2B5EF4-FFF2-40B4-BE49-F238E27FC236}">
                        <a16:creationId xmlns:a16="http://schemas.microsoft.com/office/drawing/2014/main" id="{786E1926-F64B-4514-9DA9-06129FEF68C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292" name="フリーフォーム: 図形 2291">
                      <a:extLst>
                        <a:ext uri="{FF2B5EF4-FFF2-40B4-BE49-F238E27FC236}">
                          <a16:creationId xmlns:a16="http://schemas.microsoft.com/office/drawing/2014/main" id="{C5B03A84-FA16-4D71-B0E3-5BFC971EE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3" name="フリーフォーム: 図形 2292">
                      <a:extLst>
                        <a:ext uri="{FF2B5EF4-FFF2-40B4-BE49-F238E27FC236}">
                          <a16:creationId xmlns:a16="http://schemas.microsoft.com/office/drawing/2014/main" id="{B6D6EDEB-92EB-4034-BC74-1E8968FC9BF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89" name="グループ化 2288">
                    <a:extLst>
                      <a:ext uri="{FF2B5EF4-FFF2-40B4-BE49-F238E27FC236}">
                        <a16:creationId xmlns:a16="http://schemas.microsoft.com/office/drawing/2014/main" id="{1269BBE8-791B-4B7D-8CA3-CDBB07585DA8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290" name="フリーフォーム: 図形 2289">
                      <a:extLst>
                        <a:ext uri="{FF2B5EF4-FFF2-40B4-BE49-F238E27FC236}">
                          <a16:creationId xmlns:a16="http://schemas.microsoft.com/office/drawing/2014/main" id="{D1CDDDB0-783B-47E6-A74B-3A0D3048DD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1" name="フリーフォーム: 図形 2290">
                      <a:extLst>
                        <a:ext uri="{FF2B5EF4-FFF2-40B4-BE49-F238E27FC236}">
                          <a16:creationId xmlns:a16="http://schemas.microsoft.com/office/drawing/2014/main" id="{55F3DD65-681E-42A8-A47A-E6320E62226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251" name="グループ化 2250">
                  <a:extLst>
                    <a:ext uri="{FF2B5EF4-FFF2-40B4-BE49-F238E27FC236}">
                      <a16:creationId xmlns:a16="http://schemas.microsoft.com/office/drawing/2014/main" id="{89A67345-8DD3-4852-A6A6-0CF94D1D7765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252" name="グループ化 2251">
                    <a:extLst>
                      <a:ext uri="{FF2B5EF4-FFF2-40B4-BE49-F238E27FC236}">
                        <a16:creationId xmlns:a16="http://schemas.microsoft.com/office/drawing/2014/main" id="{DD3C57B7-9DB0-4820-8671-623B8D992429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278" name="グループ化 2277">
                      <a:extLst>
                        <a:ext uri="{FF2B5EF4-FFF2-40B4-BE49-F238E27FC236}">
                          <a16:creationId xmlns:a16="http://schemas.microsoft.com/office/drawing/2014/main" id="{2667801C-5FA0-43CF-A542-314D525DF1EF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82" name="フリーフォーム: 図形 2281">
                        <a:extLst>
                          <a:ext uri="{FF2B5EF4-FFF2-40B4-BE49-F238E27FC236}">
                            <a16:creationId xmlns:a16="http://schemas.microsoft.com/office/drawing/2014/main" id="{6F3DAC6F-0F05-4D0B-898C-68E2DE3066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83" name="フリーフォーム: 図形 2282">
                        <a:extLst>
                          <a:ext uri="{FF2B5EF4-FFF2-40B4-BE49-F238E27FC236}">
                            <a16:creationId xmlns:a16="http://schemas.microsoft.com/office/drawing/2014/main" id="{09652362-7CC5-4DC5-8B86-57F3C5CC614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279" name="グループ化 2278">
                      <a:extLst>
                        <a:ext uri="{FF2B5EF4-FFF2-40B4-BE49-F238E27FC236}">
                          <a16:creationId xmlns:a16="http://schemas.microsoft.com/office/drawing/2014/main" id="{8A985702-7C9C-4ECF-B060-2347112226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80" name="フリーフォーム: 図形 2279">
                        <a:extLst>
                          <a:ext uri="{FF2B5EF4-FFF2-40B4-BE49-F238E27FC236}">
                            <a16:creationId xmlns:a16="http://schemas.microsoft.com/office/drawing/2014/main" id="{7D0F3DC8-DA07-436D-90AA-F1C2975E2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81" name="フリーフォーム: 図形 2280">
                        <a:extLst>
                          <a:ext uri="{FF2B5EF4-FFF2-40B4-BE49-F238E27FC236}">
                            <a16:creationId xmlns:a16="http://schemas.microsoft.com/office/drawing/2014/main" id="{856D4808-E99D-4DDB-A473-177F68B7F25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253" name="グループ化 2252">
                    <a:extLst>
                      <a:ext uri="{FF2B5EF4-FFF2-40B4-BE49-F238E27FC236}">
                        <a16:creationId xmlns:a16="http://schemas.microsoft.com/office/drawing/2014/main" id="{7D4B4168-4652-4981-9EFE-90A943D04ED8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272" name="グループ化 2271">
                      <a:extLst>
                        <a:ext uri="{FF2B5EF4-FFF2-40B4-BE49-F238E27FC236}">
                          <a16:creationId xmlns:a16="http://schemas.microsoft.com/office/drawing/2014/main" id="{6A862768-F4CE-4289-B03D-F6F4D9DF2023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76" name="フリーフォーム: 図形 2275">
                        <a:extLst>
                          <a:ext uri="{FF2B5EF4-FFF2-40B4-BE49-F238E27FC236}">
                            <a16:creationId xmlns:a16="http://schemas.microsoft.com/office/drawing/2014/main" id="{CA2589A4-21C8-4B22-8319-FCC18249D8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77" name="フリーフォーム: 図形 2276">
                        <a:extLst>
                          <a:ext uri="{FF2B5EF4-FFF2-40B4-BE49-F238E27FC236}">
                            <a16:creationId xmlns:a16="http://schemas.microsoft.com/office/drawing/2014/main" id="{EBC5BA97-8523-4B2C-9E23-8BCC67D65E8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273" name="グループ化 2272">
                      <a:extLst>
                        <a:ext uri="{FF2B5EF4-FFF2-40B4-BE49-F238E27FC236}">
                          <a16:creationId xmlns:a16="http://schemas.microsoft.com/office/drawing/2014/main" id="{2764A63F-85E8-4536-BBDA-639C3B6C01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274" name="フリーフォーム: 図形 2273">
                        <a:extLst>
                          <a:ext uri="{FF2B5EF4-FFF2-40B4-BE49-F238E27FC236}">
                            <a16:creationId xmlns:a16="http://schemas.microsoft.com/office/drawing/2014/main" id="{63ADC101-5EAE-4F72-B5CB-24C7B0A3B0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75" name="フリーフォーム: 図形 2274">
                        <a:extLst>
                          <a:ext uri="{FF2B5EF4-FFF2-40B4-BE49-F238E27FC236}">
                            <a16:creationId xmlns:a16="http://schemas.microsoft.com/office/drawing/2014/main" id="{4B74BDF0-A631-4EB9-A2A3-7E398B9DEDC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254" name="グループ化 2253">
                    <a:extLst>
                      <a:ext uri="{FF2B5EF4-FFF2-40B4-BE49-F238E27FC236}">
                        <a16:creationId xmlns:a16="http://schemas.microsoft.com/office/drawing/2014/main" id="{AF967996-F70E-485F-A164-8C013D970279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267" name="フリーフォーム: 図形 2266">
                      <a:extLst>
                        <a:ext uri="{FF2B5EF4-FFF2-40B4-BE49-F238E27FC236}">
                          <a16:creationId xmlns:a16="http://schemas.microsoft.com/office/drawing/2014/main" id="{62B1F2E5-9866-4B38-85E5-560AF7A12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8" name="フリーフォーム: 図形 2267">
                      <a:extLst>
                        <a:ext uri="{FF2B5EF4-FFF2-40B4-BE49-F238E27FC236}">
                          <a16:creationId xmlns:a16="http://schemas.microsoft.com/office/drawing/2014/main" id="{ABF681C8-ABEA-4AFF-ACD4-15368BA4DA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9" name="フリーフォーム: 図形 2268">
                      <a:extLst>
                        <a:ext uri="{FF2B5EF4-FFF2-40B4-BE49-F238E27FC236}">
                          <a16:creationId xmlns:a16="http://schemas.microsoft.com/office/drawing/2014/main" id="{D0B8CE03-C2F9-4906-9A10-0226B7215F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70" name="フリーフォーム: 図形 2269">
                      <a:extLst>
                        <a:ext uri="{FF2B5EF4-FFF2-40B4-BE49-F238E27FC236}">
                          <a16:creationId xmlns:a16="http://schemas.microsoft.com/office/drawing/2014/main" id="{724C159E-5D1C-46C6-8962-64A80A9A0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71" name="フリーフォーム: 図形 2270">
                      <a:extLst>
                        <a:ext uri="{FF2B5EF4-FFF2-40B4-BE49-F238E27FC236}">
                          <a16:creationId xmlns:a16="http://schemas.microsoft.com/office/drawing/2014/main" id="{624D10D5-DFA6-414B-A030-C0C7BEB240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55" name="グループ化 2254">
                    <a:extLst>
                      <a:ext uri="{FF2B5EF4-FFF2-40B4-BE49-F238E27FC236}">
                        <a16:creationId xmlns:a16="http://schemas.microsoft.com/office/drawing/2014/main" id="{22428A33-7498-49FF-A602-BAF99E442D4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262" name="フリーフォーム: 図形 2261">
                      <a:extLst>
                        <a:ext uri="{FF2B5EF4-FFF2-40B4-BE49-F238E27FC236}">
                          <a16:creationId xmlns:a16="http://schemas.microsoft.com/office/drawing/2014/main" id="{46DA8C46-AC69-4A94-BC58-39CD15E6B6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3" name="フリーフォーム: 図形 2262">
                      <a:extLst>
                        <a:ext uri="{FF2B5EF4-FFF2-40B4-BE49-F238E27FC236}">
                          <a16:creationId xmlns:a16="http://schemas.microsoft.com/office/drawing/2014/main" id="{3E3DD191-50CC-4A15-AF08-B7E77144BD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4" name="フリーフォーム: 図形 2263">
                      <a:extLst>
                        <a:ext uri="{FF2B5EF4-FFF2-40B4-BE49-F238E27FC236}">
                          <a16:creationId xmlns:a16="http://schemas.microsoft.com/office/drawing/2014/main" id="{385A9365-28FB-442C-9BA1-0BA275B541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5" name="フリーフォーム: 図形 2264">
                      <a:extLst>
                        <a:ext uri="{FF2B5EF4-FFF2-40B4-BE49-F238E27FC236}">
                          <a16:creationId xmlns:a16="http://schemas.microsoft.com/office/drawing/2014/main" id="{76052786-98C4-485B-A20E-C4FBF62E00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6" name="フリーフォーム: 図形 2265">
                      <a:extLst>
                        <a:ext uri="{FF2B5EF4-FFF2-40B4-BE49-F238E27FC236}">
                          <a16:creationId xmlns:a16="http://schemas.microsoft.com/office/drawing/2014/main" id="{91E4038C-0EF8-4D10-9D45-7300104412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56" name="グループ化 2255">
                    <a:extLst>
                      <a:ext uri="{FF2B5EF4-FFF2-40B4-BE49-F238E27FC236}">
                        <a16:creationId xmlns:a16="http://schemas.microsoft.com/office/drawing/2014/main" id="{56046958-22A8-451F-BA92-EEDF20709D40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260" name="フリーフォーム: 図形 2259">
                      <a:extLst>
                        <a:ext uri="{FF2B5EF4-FFF2-40B4-BE49-F238E27FC236}">
                          <a16:creationId xmlns:a16="http://schemas.microsoft.com/office/drawing/2014/main" id="{79145E2D-9178-462B-B070-F445E4A84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1" name="フリーフォーム: 図形 2260">
                      <a:extLst>
                        <a:ext uri="{FF2B5EF4-FFF2-40B4-BE49-F238E27FC236}">
                          <a16:creationId xmlns:a16="http://schemas.microsoft.com/office/drawing/2014/main" id="{372B1455-1E44-4195-AE9B-CC35ED4A4BC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57" name="グループ化 2256">
                    <a:extLst>
                      <a:ext uri="{FF2B5EF4-FFF2-40B4-BE49-F238E27FC236}">
                        <a16:creationId xmlns:a16="http://schemas.microsoft.com/office/drawing/2014/main" id="{C4E17532-A74C-4973-A420-D36CE7977E4E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258" name="フリーフォーム: 図形 2257">
                      <a:extLst>
                        <a:ext uri="{FF2B5EF4-FFF2-40B4-BE49-F238E27FC236}">
                          <a16:creationId xmlns:a16="http://schemas.microsoft.com/office/drawing/2014/main" id="{417EEB63-3DB5-459C-88A8-BAC348C73C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59" name="フリーフォーム: 図形 2258">
                      <a:extLst>
                        <a:ext uri="{FF2B5EF4-FFF2-40B4-BE49-F238E27FC236}">
                          <a16:creationId xmlns:a16="http://schemas.microsoft.com/office/drawing/2014/main" id="{FD7725AA-3E0C-4E6D-BB00-58175540EA5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2516" name="グループ化 2515">
            <a:extLst>
              <a:ext uri="{FF2B5EF4-FFF2-40B4-BE49-F238E27FC236}">
                <a16:creationId xmlns:a16="http://schemas.microsoft.com/office/drawing/2014/main" id="{DDAF2982-ABA2-4F58-ACCC-32DD9C1EFBE4}"/>
              </a:ext>
            </a:extLst>
          </p:cNvPr>
          <p:cNvGrpSpPr/>
          <p:nvPr/>
        </p:nvGrpSpPr>
        <p:grpSpPr>
          <a:xfrm rot="900000">
            <a:off x="7664403" y="1996901"/>
            <a:ext cx="1074218" cy="1074544"/>
            <a:chOff x="3984049" y="1244057"/>
            <a:chExt cx="4328052" cy="4329366"/>
          </a:xfrm>
        </p:grpSpPr>
        <p:grpSp>
          <p:nvGrpSpPr>
            <p:cNvPr id="2517" name="グループ化 2516">
              <a:extLst>
                <a:ext uri="{FF2B5EF4-FFF2-40B4-BE49-F238E27FC236}">
                  <a16:creationId xmlns:a16="http://schemas.microsoft.com/office/drawing/2014/main" id="{D17E9F92-6B1A-42A8-90F7-F4D6816A4028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2653" name="グループ化 2652">
                <a:extLst>
                  <a:ext uri="{FF2B5EF4-FFF2-40B4-BE49-F238E27FC236}">
                    <a16:creationId xmlns:a16="http://schemas.microsoft.com/office/drawing/2014/main" id="{D2473AED-89D3-4908-A85B-BCFE03A5C00A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721" name="グループ化 2720">
                  <a:extLst>
                    <a:ext uri="{FF2B5EF4-FFF2-40B4-BE49-F238E27FC236}">
                      <a16:creationId xmlns:a16="http://schemas.microsoft.com/office/drawing/2014/main" id="{2C4A9557-D929-4DD1-88DD-DFCCC06AE623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755" name="グループ化 2754">
                    <a:extLst>
                      <a:ext uri="{FF2B5EF4-FFF2-40B4-BE49-F238E27FC236}">
                        <a16:creationId xmlns:a16="http://schemas.microsoft.com/office/drawing/2014/main" id="{668A67E5-BFA7-4160-958F-CAD989B3EA6E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781" name="グループ化 2780">
                      <a:extLst>
                        <a:ext uri="{FF2B5EF4-FFF2-40B4-BE49-F238E27FC236}">
                          <a16:creationId xmlns:a16="http://schemas.microsoft.com/office/drawing/2014/main" id="{02D2ACBC-D9B4-4143-BE73-524242781BA1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85" name="フリーフォーム: 図形 2784">
                        <a:extLst>
                          <a:ext uri="{FF2B5EF4-FFF2-40B4-BE49-F238E27FC236}">
                            <a16:creationId xmlns:a16="http://schemas.microsoft.com/office/drawing/2014/main" id="{F44CE161-042E-474C-AED5-EFA39E6760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86" name="フリーフォーム: 図形 2785">
                        <a:extLst>
                          <a:ext uri="{FF2B5EF4-FFF2-40B4-BE49-F238E27FC236}">
                            <a16:creationId xmlns:a16="http://schemas.microsoft.com/office/drawing/2014/main" id="{65B86BEA-0A1B-4A48-A10A-AA2FB056D20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82" name="グループ化 2781">
                      <a:extLst>
                        <a:ext uri="{FF2B5EF4-FFF2-40B4-BE49-F238E27FC236}">
                          <a16:creationId xmlns:a16="http://schemas.microsoft.com/office/drawing/2014/main" id="{B94700CC-E634-42EB-B5DE-55A678594B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83" name="フリーフォーム: 図形 2782">
                        <a:extLst>
                          <a:ext uri="{FF2B5EF4-FFF2-40B4-BE49-F238E27FC236}">
                            <a16:creationId xmlns:a16="http://schemas.microsoft.com/office/drawing/2014/main" id="{5B45D51C-91B2-4BD5-980E-18C809A90C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84" name="フリーフォーム: 図形 2783">
                        <a:extLst>
                          <a:ext uri="{FF2B5EF4-FFF2-40B4-BE49-F238E27FC236}">
                            <a16:creationId xmlns:a16="http://schemas.microsoft.com/office/drawing/2014/main" id="{9235666C-EC25-4170-AD4E-E572646C71A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756" name="グループ化 2755">
                    <a:extLst>
                      <a:ext uri="{FF2B5EF4-FFF2-40B4-BE49-F238E27FC236}">
                        <a16:creationId xmlns:a16="http://schemas.microsoft.com/office/drawing/2014/main" id="{51F8F24F-335E-4876-A85C-4166E7D1D700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775" name="グループ化 2774">
                      <a:extLst>
                        <a:ext uri="{FF2B5EF4-FFF2-40B4-BE49-F238E27FC236}">
                          <a16:creationId xmlns:a16="http://schemas.microsoft.com/office/drawing/2014/main" id="{6F91CF87-29C9-44E7-8A78-AF379B40D02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79" name="フリーフォーム: 図形 2778">
                        <a:extLst>
                          <a:ext uri="{FF2B5EF4-FFF2-40B4-BE49-F238E27FC236}">
                            <a16:creationId xmlns:a16="http://schemas.microsoft.com/office/drawing/2014/main" id="{BF00A24A-A1B7-4047-A638-B9CB030667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80" name="フリーフォーム: 図形 2779">
                        <a:extLst>
                          <a:ext uri="{FF2B5EF4-FFF2-40B4-BE49-F238E27FC236}">
                            <a16:creationId xmlns:a16="http://schemas.microsoft.com/office/drawing/2014/main" id="{6EB66BA4-6C7E-45AA-A892-D0FF4A8E8E1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76" name="グループ化 2775">
                      <a:extLst>
                        <a:ext uri="{FF2B5EF4-FFF2-40B4-BE49-F238E27FC236}">
                          <a16:creationId xmlns:a16="http://schemas.microsoft.com/office/drawing/2014/main" id="{E32B8626-E9A2-4153-B0DB-9F94D0348B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77" name="フリーフォーム: 図形 2776">
                        <a:extLst>
                          <a:ext uri="{FF2B5EF4-FFF2-40B4-BE49-F238E27FC236}">
                            <a16:creationId xmlns:a16="http://schemas.microsoft.com/office/drawing/2014/main" id="{DC9688C5-E18D-44F0-B4F0-DA6EC9C98B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78" name="フリーフォーム: 図形 2777">
                        <a:extLst>
                          <a:ext uri="{FF2B5EF4-FFF2-40B4-BE49-F238E27FC236}">
                            <a16:creationId xmlns:a16="http://schemas.microsoft.com/office/drawing/2014/main" id="{A9629BF9-4F46-4C55-9463-2D77021C1D8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757" name="グループ化 2756">
                    <a:extLst>
                      <a:ext uri="{FF2B5EF4-FFF2-40B4-BE49-F238E27FC236}">
                        <a16:creationId xmlns:a16="http://schemas.microsoft.com/office/drawing/2014/main" id="{883C5584-5356-4EEE-BC81-FB583FD577D9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770" name="フリーフォーム: 図形 2769">
                      <a:extLst>
                        <a:ext uri="{FF2B5EF4-FFF2-40B4-BE49-F238E27FC236}">
                          <a16:creationId xmlns:a16="http://schemas.microsoft.com/office/drawing/2014/main" id="{0B97EE4F-1C35-470A-9B5E-4F9894310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71" name="フリーフォーム: 図形 2770">
                      <a:extLst>
                        <a:ext uri="{FF2B5EF4-FFF2-40B4-BE49-F238E27FC236}">
                          <a16:creationId xmlns:a16="http://schemas.microsoft.com/office/drawing/2014/main" id="{15759A19-63BA-4DB9-B8E8-B4ABF756E3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72" name="フリーフォーム: 図形 2771">
                      <a:extLst>
                        <a:ext uri="{FF2B5EF4-FFF2-40B4-BE49-F238E27FC236}">
                          <a16:creationId xmlns:a16="http://schemas.microsoft.com/office/drawing/2014/main" id="{3B3BAEAD-A354-4FF4-820E-07C8BA4B6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73" name="フリーフォーム: 図形 2772">
                      <a:extLst>
                        <a:ext uri="{FF2B5EF4-FFF2-40B4-BE49-F238E27FC236}">
                          <a16:creationId xmlns:a16="http://schemas.microsoft.com/office/drawing/2014/main" id="{C44CC250-6125-48C8-A2D8-FFACAE386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74" name="フリーフォーム: 図形 2773">
                      <a:extLst>
                        <a:ext uri="{FF2B5EF4-FFF2-40B4-BE49-F238E27FC236}">
                          <a16:creationId xmlns:a16="http://schemas.microsoft.com/office/drawing/2014/main" id="{6B4F101A-5831-43CD-9966-1DCC467DF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58" name="グループ化 2757">
                    <a:extLst>
                      <a:ext uri="{FF2B5EF4-FFF2-40B4-BE49-F238E27FC236}">
                        <a16:creationId xmlns:a16="http://schemas.microsoft.com/office/drawing/2014/main" id="{5126E3DE-309B-42B2-B718-C91EC046F32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765" name="フリーフォーム: 図形 2764">
                      <a:extLst>
                        <a:ext uri="{FF2B5EF4-FFF2-40B4-BE49-F238E27FC236}">
                          <a16:creationId xmlns:a16="http://schemas.microsoft.com/office/drawing/2014/main" id="{631D1673-1E6E-4B7E-827D-FB6E2E99B3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66" name="フリーフォーム: 図形 2765">
                      <a:extLst>
                        <a:ext uri="{FF2B5EF4-FFF2-40B4-BE49-F238E27FC236}">
                          <a16:creationId xmlns:a16="http://schemas.microsoft.com/office/drawing/2014/main" id="{0E5FA715-1FE4-4B09-B2A4-5E77F0504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67" name="フリーフォーム: 図形 2766">
                      <a:extLst>
                        <a:ext uri="{FF2B5EF4-FFF2-40B4-BE49-F238E27FC236}">
                          <a16:creationId xmlns:a16="http://schemas.microsoft.com/office/drawing/2014/main" id="{89984930-12B7-499D-9490-37C5A3523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68" name="フリーフォーム: 図形 2767">
                      <a:extLst>
                        <a:ext uri="{FF2B5EF4-FFF2-40B4-BE49-F238E27FC236}">
                          <a16:creationId xmlns:a16="http://schemas.microsoft.com/office/drawing/2014/main" id="{D15E8702-2C63-4B18-861E-5F3086D4D0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69" name="フリーフォーム: 図形 2768">
                      <a:extLst>
                        <a:ext uri="{FF2B5EF4-FFF2-40B4-BE49-F238E27FC236}">
                          <a16:creationId xmlns:a16="http://schemas.microsoft.com/office/drawing/2014/main" id="{198311A6-D125-4FD0-AFF1-A2F9364B2A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59" name="グループ化 2758">
                    <a:extLst>
                      <a:ext uri="{FF2B5EF4-FFF2-40B4-BE49-F238E27FC236}">
                        <a16:creationId xmlns:a16="http://schemas.microsoft.com/office/drawing/2014/main" id="{A07C0B1F-FC9A-4C14-B8F2-896B3DF8574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763" name="フリーフォーム: 図形 2762">
                      <a:extLst>
                        <a:ext uri="{FF2B5EF4-FFF2-40B4-BE49-F238E27FC236}">
                          <a16:creationId xmlns:a16="http://schemas.microsoft.com/office/drawing/2014/main" id="{F8C8BD9A-2DA0-47CB-935D-0B5B5CB1EE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64" name="フリーフォーム: 図形 2763">
                      <a:extLst>
                        <a:ext uri="{FF2B5EF4-FFF2-40B4-BE49-F238E27FC236}">
                          <a16:creationId xmlns:a16="http://schemas.microsoft.com/office/drawing/2014/main" id="{046AB35F-E761-449B-AE3E-DD6AE5D9F02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60" name="グループ化 2759">
                    <a:extLst>
                      <a:ext uri="{FF2B5EF4-FFF2-40B4-BE49-F238E27FC236}">
                        <a16:creationId xmlns:a16="http://schemas.microsoft.com/office/drawing/2014/main" id="{80767925-3CFE-4871-A7CF-3F88B45C0982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761" name="フリーフォーム: 図形 2760">
                      <a:extLst>
                        <a:ext uri="{FF2B5EF4-FFF2-40B4-BE49-F238E27FC236}">
                          <a16:creationId xmlns:a16="http://schemas.microsoft.com/office/drawing/2014/main" id="{78C2B7D8-BC41-4FA7-A1BE-FF24F7FF4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62" name="フリーフォーム: 図形 2761">
                      <a:extLst>
                        <a:ext uri="{FF2B5EF4-FFF2-40B4-BE49-F238E27FC236}">
                          <a16:creationId xmlns:a16="http://schemas.microsoft.com/office/drawing/2014/main" id="{D429DE0B-6763-4D11-88E4-04F5DB3EA6C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722" name="グループ化 2721">
                  <a:extLst>
                    <a:ext uri="{FF2B5EF4-FFF2-40B4-BE49-F238E27FC236}">
                      <a16:creationId xmlns:a16="http://schemas.microsoft.com/office/drawing/2014/main" id="{49FE1930-7AD0-45D8-BACC-F3A3E17C74FA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723" name="グループ化 2722">
                    <a:extLst>
                      <a:ext uri="{FF2B5EF4-FFF2-40B4-BE49-F238E27FC236}">
                        <a16:creationId xmlns:a16="http://schemas.microsoft.com/office/drawing/2014/main" id="{3D3F9F71-6264-4314-956F-EFBD6BB19E48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749" name="グループ化 2748">
                      <a:extLst>
                        <a:ext uri="{FF2B5EF4-FFF2-40B4-BE49-F238E27FC236}">
                          <a16:creationId xmlns:a16="http://schemas.microsoft.com/office/drawing/2014/main" id="{3D3A05B4-BBCD-44C1-99A8-DBE4393CCF7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53" name="フリーフォーム: 図形 2752">
                        <a:extLst>
                          <a:ext uri="{FF2B5EF4-FFF2-40B4-BE49-F238E27FC236}">
                            <a16:creationId xmlns:a16="http://schemas.microsoft.com/office/drawing/2014/main" id="{7ED57B2A-4C2F-4ECE-B4DF-6149CEFF23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54" name="フリーフォーム: 図形 2753">
                        <a:extLst>
                          <a:ext uri="{FF2B5EF4-FFF2-40B4-BE49-F238E27FC236}">
                            <a16:creationId xmlns:a16="http://schemas.microsoft.com/office/drawing/2014/main" id="{71DF1D04-8CF4-41D8-9ADD-7C533DB5274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50" name="グループ化 2749">
                      <a:extLst>
                        <a:ext uri="{FF2B5EF4-FFF2-40B4-BE49-F238E27FC236}">
                          <a16:creationId xmlns:a16="http://schemas.microsoft.com/office/drawing/2014/main" id="{FCF1ECAD-CCDD-4D2A-8BDF-3286A9049E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51" name="フリーフォーム: 図形 2750">
                        <a:extLst>
                          <a:ext uri="{FF2B5EF4-FFF2-40B4-BE49-F238E27FC236}">
                            <a16:creationId xmlns:a16="http://schemas.microsoft.com/office/drawing/2014/main" id="{7A2A0A02-F683-4223-95D1-72292A8F52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52" name="フリーフォーム: 図形 2751">
                        <a:extLst>
                          <a:ext uri="{FF2B5EF4-FFF2-40B4-BE49-F238E27FC236}">
                            <a16:creationId xmlns:a16="http://schemas.microsoft.com/office/drawing/2014/main" id="{6E84CF0B-D26E-4D97-A366-60B10D31F32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724" name="グループ化 2723">
                    <a:extLst>
                      <a:ext uri="{FF2B5EF4-FFF2-40B4-BE49-F238E27FC236}">
                        <a16:creationId xmlns:a16="http://schemas.microsoft.com/office/drawing/2014/main" id="{A97D976B-E56A-4B4C-9872-E1F305FFD48F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743" name="グループ化 2742">
                      <a:extLst>
                        <a:ext uri="{FF2B5EF4-FFF2-40B4-BE49-F238E27FC236}">
                          <a16:creationId xmlns:a16="http://schemas.microsoft.com/office/drawing/2014/main" id="{DD835972-D0D5-4D50-AE11-027F2D3098E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47" name="フリーフォーム: 図形 2746">
                        <a:extLst>
                          <a:ext uri="{FF2B5EF4-FFF2-40B4-BE49-F238E27FC236}">
                            <a16:creationId xmlns:a16="http://schemas.microsoft.com/office/drawing/2014/main" id="{8FF69645-C13B-4AB0-AD09-2163AD2268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48" name="フリーフォーム: 図形 2747">
                        <a:extLst>
                          <a:ext uri="{FF2B5EF4-FFF2-40B4-BE49-F238E27FC236}">
                            <a16:creationId xmlns:a16="http://schemas.microsoft.com/office/drawing/2014/main" id="{0304A961-6756-412C-90A5-D0DA7F70778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44" name="グループ化 2743">
                      <a:extLst>
                        <a:ext uri="{FF2B5EF4-FFF2-40B4-BE49-F238E27FC236}">
                          <a16:creationId xmlns:a16="http://schemas.microsoft.com/office/drawing/2014/main" id="{8D9F6EC9-5C73-45D8-9835-10754888C9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45" name="フリーフォーム: 図形 2744">
                        <a:extLst>
                          <a:ext uri="{FF2B5EF4-FFF2-40B4-BE49-F238E27FC236}">
                            <a16:creationId xmlns:a16="http://schemas.microsoft.com/office/drawing/2014/main" id="{C0B06F67-6026-491D-897E-A434DEFE9F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46" name="フリーフォーム: 図形 2745">
                        <a:extLst>
                          <a:ext uri="{FF2B5EF4-FFF2-40B4-BE49-F238E27FC236}">
                            <a16:creationId xmlns:a16="http://schemas.microsoft.com/office/drawing/2014/main" id="{0EBD5AFE-9379-4CA3-9DC3-E9E6D149324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725" name="グループ化 2724">
                    <a:extLst>
                      <a:ext uri="{FF2B5EF4-FFF2-40B4-BE49-F238E27FC236}">
                        <a16:creationId xmlns:a16="http://schemas.microsoft.com/office/drawing/2014/main" id="{E4C11EA4-AA8D-499C-9EC1-EB37E2ADA124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738" name="フリーフォーム: 図形 2737">
                      <a:extLst>
                        <a:ext uri="{FF2B5EF4-FFF2-40B4-BE49-F238E27FC236}">
                          <a16:creationId xmlns:a16="http://schemas.microsoft.com/office/drawing/2014/main" id="{5FDD8D04-5DB0-4186-A174-15B9D27D8F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9" name="フリーフォーム: 図形 2738">
                      <a:extLst>
                        <a:ext uri="{FF2B5EF4-FFF2-40B4-BE49-F238E27FC236}">
                          <a16:creationId xmlns:a16="http://schemas.microsoft.com/office/drawing/2014/main" id="{EDCDC01F-D1F8-4157-ABE9-F13DA76D09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40" name="フリーフォーム: 図形 2739">
                      <a:extLst>
                        <a:ext uri="{FF2B5EF4-FFF2-40B4-BE49-F238E27FC236}">
                          <a16:creationId xmlns:a16="http://schemas.microsoft.com/office/drawing/2014/main" id="{ACB8B97F-4022-4969-960B-C21794E316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41" name="フリーフォーム: 図形 2740">
                      <a:extLst>
                        <a:ext uri="{FF2B5EF4-FFF2-40B4-BE49-F238E27FC236}">
                          <a16:creationId xmlns:a16="http://schemas.microsoft.com/office/drawing/2014/main" id="{84FAC84F-C037-4873-9EEE-C060976632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42" name="フリーフォーム: 図形 2741">
                      <a:extLst>
                        <a:ext uri="{FF2B5EF4-FFF2-40B4-BE49-F238E27FC236}">
                          <a16:creationId xmlns:a16="http://schemas.microsoft.com/office/drawing/2014/main" id="{C818D81F-13A2-45F9-9F67-23EB0133AB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26" name="グループ化 2725">
                    <a:extLst>
                      <a:ext uri="{FF2B5EF4-FFF2-40B4-BE49-F238E27FC236}">
                        <a16:creationId xmlns:a16="http://schemas.microsoft.com/office/drawing/2014/main" id="{DCA6E10D-B2FF-495B-8878-3F8397137F8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733" name="フリーフォーム: 図形 2732">
                      <a:extLst>
                        <a:ext uri="{FF2B5EF4-FFF2-40B4-BE49-F238E27FC236}">
                          <a16:creationId xmlns:a16="http://schemas.microsoft.com/office/drawing/2014/main" id="{CEA92114-A7B7-470B-9784-F63BFEA5B9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4" name="フリーフォーム: 図形 2733">
                      <a:extLst>
                        <a:ext uri="{FF2B5EF4-FFF2-40B4-BE49-F238E27FC236}">
                          <a16:creationId xmlns:a16="http://schemas.microsoft.com/office/drawing/2014/main" id="{DFB5D295-D991-4CD6-94F3-59215BA8EC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5" name="フリーフォーム: 図形 2734">
                      <a:extLst>
                        <a:ext uri="{FF2B5EF4-FFF2-40B4-BE49-F238E27FC236}">
                          <a16:creationId xmlns:a16="http://schemas.microsoft.com/office/drawing/2014/main" id="{45A8577D-BB61-4DF0-B244-CD0063F25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6" name="フリーフォーム: 図形 2735">
                      <a:extLst>
                        <a:ext uri="{FF2B5EF4-FFF2-40B4-BE49-F238E27FC236}">
                          <a16:creationId xmlns:a16="http://schemas.microsoft.com/office/drawing/2014/main" id="{8365C33C-84ED-49AD-AE66-DB77CB376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7" name="フリーフォーム: 図形 2736">
                      <a:extLst>
                        <a:ext uri="{FF2B5EF4-FFF2-40B4-BE49-F238E27FC236}">
                          <a16:creationId xmlns:a16="http://schemas.microsoft.com/office/drawing/2014/main" id="{00B9293A-AB1D-417F-8BDB-B9633A39E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27" name="グループ化 2726">
                    <a:extLst>
                      <a:ext uri="{FF2B5EF4-FFF2-40B4-BE49-F238E27FC236}">
                        <a16:creationId xmlns:a16="http://schemas.microsoft.com/office/drawing/2014/main" id="{42046F15-B0CD-49CB-BEBE-62938222250A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731" name="フリーフォーム: 図形 2730">
                      <a:extLst>
                        <a:ext uri="{FF2B5EF4-FFF2-40B4-BE49-F238E27FC236}">
                          <a16:creationId xmlns:a16="http://schemas.microsoft.com/office/drawing/2014/main" id="{1F1EA6B6-A74E-4352-8633-29D20C8C41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2" name="フリーフォーム: 図形 2731">
                      <a:extLst>
                        <a:ext uri="{FF2B5EF4-FFF2-40B4-BE49-F238E27FC236}">
                          <a16:creationId xmlns:a16="http://schemas.microsoft.com/office/drawing/2014/main" id="{D743D46E-EC86-4A22-A80C-564018C8BF0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28" name="グループ化 2727">
                    <a:extLst>
                      <a:ext uri="{FF2B5EF4-FFF2-40B4-BE49-F238E27FC236}">
                        <a16:creationId xmlns:a16="http://schemas.microsoft.com/office/drawing/2014/main" id="{48CB3173-D2A2-4F8C-B442-3D19C873871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729" name="フリーフォーム: 図形 2728">
                      <a:extLst>
                        <a:ext uri="{FF2B5EF4-FFF2-40B4-BE49-F238E27FC236}">
                          <a16:creationId xmlns:a16="http://schemas.microsoft.com/office/drawing/2014/main" id="{792B1F65-ABC3-4CE1-BECA-161D6425D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0" name="フリーフォーム: 図形 2729">
                      <a:extLst>
                        <a:ext uri="{FF2B5EF4-FFF2-40B4-BE49-F238E27FC236}">
                          <a16:creationId xmlns:a16="http://schemas.microsoft.com/office/drawing/2014/main" id="{15E4E923-C91E-4B3E-A15B-30770028759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654" name="グループ化 2653">
                <a:extLst>
                  <a:ext uri="{FF2B5EF4-FFF2-40B4-BE49-F238E27FC236}">
                    <a16:creationId xmlns:a16="http://schemas.microsoft.com/office/drawing/2014/main" id="{3157F021-4F5D-4B58-A6DB-000AD280C6FB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655" name="グループ化 2654">
                  <a:extLst>
                    <a:ext uri="{FF2B5EF4-FFF2-40B4-BE49-F238E27FC236}">
                      <a16:creationId xmlns:a16="http://schemas.microsoft.com/office/drawing/2014/main" id="{B95093CE-08BB-4084-99F6-BA8B52835CC7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689" name="グループ化 2688">
                    <a:extLst>
                      <a:ext uri="{FF2B5EF4-FFF2-40B4-BE49-F238E27FC236}">
                        <a16:creationId xmlns:a16="http://schemas.microsoft.com/office/drawing/2014/main" id="{D1BFF7E9-883E-4F8C-9EB2-F99EAEB6D3C9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715" name="グループ化 2714">
                      <a:extLst>
                        <a:ext uri="{FF2B5EF4-FFF2-40B4-BE49-F238E27FC236}">
                          <a16:creationId xmlns:a16="http://schemas.microsoft.com/office/drawing/2014/main" id="{9DE460E1-19F1-4E8E-B40F-270E1A04F68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19" name="フリーフォーム: 図形 2718">
                        <a:extLst>
                          <a:ext uri="{FF2B5EF4-FFF2-40B4-BE49-F238E27FC236}">
                            <a16:creationId xmlns:a16="http://schemas.microsoft.com/office/drawing/2014/main" id="{E3E92E7D-CAD1-4DF4-8215-76A9D590EB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20" name="フリーフォーム: 図形 2719">
                        <a:extLst>
                          <a:ext uri="{FF2B5EF4-FFF2-40B4-BE49-F238E27FC236}">
                            <a16:creationId xmlns:a16="http://schemas.microsoft.com/office/drawing/2014/main" id="{F2D61D78-A839-48D9-BDC5-F3F9FDD9442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16" name="グループ化 2715">
                      <a:extLst>
                        <a:ext uri="{FF2B5EF4-FFF2-40B4-BE49-F238E27FC236}">
                          <a16:creationId xmlns:a16="http://schemas.microsoft.com/office/drawing/2014/main" id="{76BCD98B-5BD6-4D46-B471-57A686DE61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17" name="フリーフォーム: 図形 2716">
                        <a:extLst>
                          <a:ext uri="{FF2B5EF4-FFF2-40B4-BE49-F238E27FC236}">
                            <a16:creationId xmlns:a16="http://schemas.microsoft.com/office/drawing/2014/main" id="{5F6A7E39-BB30-468C-8CC5-2F8259496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18" name="フリーフォーム: 図形 2717">
                        <a:extLst>
                          <a:ext uri="{FF2B5EF4-FFF2-40B4-BE49-F238E27FC236}">
                            <a16:creationId xmlns:a16="http://schemas.microsoft.com/office/drawing/2014/main" id="{7B028DB5-F9B9-4A34-9941-A1447C8B114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690" name="グループ化 2689">
                    <a:extLst>
                      <a:ext uri="{FF2B5EF4-FFF2-40B4-BE49-F238E27FC236}">
                        <a16:creationId xmlns:a16="http://schemas.microsoft.com/office/drawing/2014/main" id="{B20F690D-C178-43E3-B98B-963B625E6EEC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709" name="グループ化 2708">
                      <a:extLst>
                        <a:ext uri="{FF2B5EF4-FFF2-40B4-BE49-F238E27FC236}">
                          <a16:creationId xmlns:a16="http://schemas.microsoft.com/office/drawing/2014/main" id="{A94545CC-DF95-46F0-8DDF-1268B656C703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13" name="フリーフォーム: 図形 2712">
                        <a:extLst>
                          <a:ext uri="{FF2B5EF4-FFF2-40B4-BE49-F238E27FC236}">
                            <a16:creationId xmlns:a16="http://schemas.microsoft.com/office/drawing/2014/main" id="{80298792-1DCF-406F-832A-74A3AADBF9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14" name="フリーフォーム: 図形 2713">
                        <a:extLst>
                          <a:ext uri="{FF2B5EF4-FFF2-40B4-BE49-F238E27FC236}">
                            <a16:creationId xmlns:a16="http://schemas.microsoft.com/office/drawing/2014/main" id="{053DAC69-93EB-4EF4-A77A-48C836BB049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10" name="グループ化 2709">
                      <a:extLst>
                        <a:ext uri="{FF2B5EF4-FFF2-40B4-BE49-F238E27FC236}">
                          <a16:creationId xmlns:a16="http://schemas.microsoft.com/office/drawing/2014/main" id="{52895055-124F-4920-B878-119BB3B7FD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11" name="フリーフォーム: 図形 2710">
                        <a:extLst>
                          <a:ext uri="{FF2B5EF4-FFF2-40B4-BE49-F238E27FC236}">
                            <a16:creationId xmlns:a16="http://schemas.microsoft.com/office/drawing/2014/main" id="{91A13485-1B3C-4C1C-9309-077001BB8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12" name="フリーフォーム: 図形 2711">
                        <a:extLst>
                          <a:ext uri="{FF2B5EF4-FFF2-40B4-BE49-F238E27FC236}">
                            <a16:creationId xmlns:a16="http://schemas.microsoft.com/office/drawing/2014/main" id="{8322EFBC-6F15-4957-AAF3-E01035A0581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691" name="グループ化 2690">
                    <a:extLst>
                      <a:ext uri="{FF2B5EF4-FFF2-40B4-BE49-F238E27FC236}">
                        <a16:creationId xmlns:a16="http://schemas.microsoft.com/office/drawing/2014/main" id="{E53FF573-3ABF-44BF-96F8-7AC7AAB7820B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704" name="フリーフォーム: 図形 2703">
                      <a:extLst>
                        <a:ext uri="{FF2B5EF4-FFF2-40B4-BE49-F238E27FC236}">
                          <a16:creationId xmlns:a16="http://schemas.microsoft.com/office/drawing/2014/main" id="{A95C6D1A-15A0-40F7-BDB1-40FA342D4E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5" name="フリーフォーム: 図形 2704">
                      <a:extLst>
                        <a:ext uri="{FF2B5EF4-FFF2-40B4-BE49-F238E27FC236}">
                          <a16:creationId xmlns:a16="http://schemas.microsoft.com/office/drawing/2014/main" id="{5379A068-6EB5-4BC7-99FF-C4B353FDE8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6" name="フリーフォーム: 図形 2705">
                      <a:extLst>
                        <a:ext uri="{FF2B5EF4-FFF2-40B4-BE49-F238E27FC236}">
                          <a16:creationId xmlns:a16="http://schemas.microsoft.com/office/drawing/2014/main" id="{1E5C2BEA-DB3D-4F37-A9A7-05360E5A4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7" name="フリーフォーム: 図形 2706">
                      <a:extLst>
                        <a:ext uri="{FF2B5EF4-FFF2-40B4-BE49-F238E27FC236}">
                          <a16:creationId xmlns:a16="http://schemas.microsoft.com/office/drawing/2014/main" id="{08B2AB24-A458-4679-BAC6-1EA86F93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8" name="フリーフォーム: 図形 2707">
                      <a:extLst>
                        <a:ext uri="{FF2B5EF4-FFF2-40B4-BE49-F238E27FC236}">
                          <a16:creationId xmlns:a16="http://schemas.microsoft.com/office/drawing/2014/main" id="{A32853F4-FDEF-4C65-9224-795A911AD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92" name="グループ化 2691">
                    <a:extLst>
                      <a:ext uri="{FF2B5EF4-FFF2-40B4-BE49-F238E27FC236}">
                        <a16:creationId xmlns:a16="http://schemas.microsoft.com/office/drawing/2014/main" id="{20343A35-F5AF-4E32-8BF5-46CA64702AB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699" name="フリーフォーム: 図形 2698">
                      <a:extLst>
                        <a:ext uri="{FF2B5EF4-FFF2-40B4-BE49-F238E27FC236}">
                          <a16:creationId xmlns:a16="http://schemas.microsoft.com/office/drawing/2014/main" id="{3361F4FE-00FF-4ACE-90FD-CE0A1176D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0" name="フリーフォーム: 図形 2699">
                      <a:extLst>
                        <a:ext uri="{FF2B5EF4-FFF2-40B4-BE49-F238E27FC236}">
                          <a16:creationId xmlns:a16="http://schemas.microsoft.com/office/drawing/2014/main" id="{C70137F0-B134-4B6F-9981-64EC587BA8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1" name="フリーフォーム: 図形 2700">
                      <a:extLst>
                        <a:ext uri="{FF2B5EF4-FFF2-40B4-BE49-F238E27FC236}">
                          <a16:creationId xmlns:a16="http://schemas.microsoft.com/office/drawing/2014/main" id="{3400004B-A2AA-47DB-AABC-61DED7097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2" name="フリーフォーム: 図形 2701">
                      <a:extLst>
                        <a:ext uri="{FF2B5EF4-FFF2-40B4-BE49-F238E27FC236}">
                          <a16:creationId xmlns:a16="http://schemas.microsoft.com/office/drawing/2014/main" id="{1B30B9A6-3433-4E85-BE83-E55576212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3" name="フリーフォーム: 図形 2702">
                      <a:extLst>
                        <a:ext uri="{FF2B5EF4-FFF2-40B4-BE49-F238E27FC236}">
                          <a16:creationId xmlns:a16="http://schemas.microsoft.com/office/drawing/2014/main" id="{3886C930-8023-4C28-8059-23AC064D44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93" name="グループ化 2692">
                    <a:extLst>
                      <a:ext uri="{FF2B5EF4-FFF2-40B4-BE49-F238E27FC236}">
                        <a16:creationId xmlns:a16="http://schemas.microsoft.com/office/drawing/2014/main" id="{C88E72ED-E905-47FE-8864-54DDEEC41A06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697" name="フリーフォーム: 図形 2696">
                      <a:extLst>
                        <a:ext uri="{FF2B5EF4-FFF2-40B4-BE49-F238E27FC236}">
                          <a16:creationId xmlns:a16="http://schemas.microsoft.com/office/drawing/2014/main" id="{E2BAEAAA-78E5-4E54-A907-DBF98326A6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98" name="フリーフォーム: 図形 2697">
                      <a:extLst>
                        <a:ext uri="{FF2B5EF4-FFF2-40B4-BE49-F238E27FC236}">
                          <a16:creationId xmlns:a16="http://schemas.microsoft.com/office/drawing/2014/main" id="{6692A1C7-052A-4F04-8E13-4E5B55AD607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94" name="グループ化 2693">
                    <a:extLst>
                      <a:ext uri="{FF2B5EF4-FFF2-40B4-BE49-F238E27FC236}">
                        <a16:creationId xmlns:a16="http://schemas.microsoft.com/office/drawing/2014/main" id="{3121C5FF-E008-49BC-B52C-65172AE3DF00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695" name="フリーフォーム: 図形 2694">
                      <a:extLst>
                        <a:ext uri="{FF2B5EF4-FFF2-40B4-BE49-F238E27FC236}">
                          <a16:creationId xmlns:a16="http://schemas.microsoft.com/office/drawing/2014/main" id="{94E93154-EF99-4053-A430-F671D9D8A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96" name="フリーフォーム: 図形 2695">
                      <a:extLst>
                        <a:ext uri="{FF2B5EF4-FFF2-40B4-BE49-F238E27FC236}">
                          <a16:creationId xmlns:a16="http://schemas.microsoft.com/office/drawing/2014/main" id="{95011B2D-E7EB-4E63-9091-963D26272EC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656" name="グループ化 2655">
                  <a:extLst>
                    <a:ext uri="{FF2B5EF4-FFF2-40B4-BE49-F238E27FC236}">
                      <a16:creationId xmlns:a16="http://schemas.microsoft.com/office/drawing/2014/main" id="{914D84A9-D75C-4CA0-BC58-9E3E21E34932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657" name="グループ化 2656">
                    <a:extLst>
                      <a:ext uri="{FF2B5EF4-FFF2-40B4-BE49-F238E27FC236}">
                        <a16:creationId xmlns:a16="http://schemas.microsoft.com/office/drawing/2014/main" id="{81279B5D-C423-4317-AC6F-714D73AB0DE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683" name="グループ化 2682">
                      <a:extLst>
                        <a:ext uri="{FF2B5EF4-FFF2-40B4-BE49-F238E27FC236}">
                          <a16:creationId xmlns:a16="http://schemas.microsoft.com/office/drawing/2014/main" id="{A5E8B3E3-5062-4DD3-AEFE-435CB77C106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87" name="フリーフォーム: 図形 2686">
                        <a:extLst>
                          <a:ext uri="{FF2B5EF4-FFF2-40B4-BE49-F238E27FC236}">
                            <a16:creationId xmlns:a16="http://schemas.microsoft.com/office/drawing/2014/main" id="{3694BE72-FA25-441D-AAD8-E39C4C0249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88" name="フリーフォーム: 図形 2687">
                        <a:extLst>
                          <a:ext uri="{FF2B5EF4-FFF2-40B4-BE49-F238E27FC236}">
                            <a16:creationId xmlns:a16="http://schemas.microsoft.com/office/drawing/2014/main" id="{CC68075D-62C8-447B-A255-A790A7F3318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684" name="グループ化 2683">
                      <a:extLst>
                        <a:ext uri="{FF2B5EF4-FFF2-40B4-BE49-F238E27FC236}">
                          <a16:creationId xmlns:a16="http://schemas.microsoft.com/office/drawing/2014/main" id="{9615BA62-A4D0-44B5-A689-1FBCB4511E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85" name="フリーフォーム: 図形 2684">
                        <a:extLst>
                          <a:ext uri="{FF2B5EF4-FFF2-40B4-BE49-F238E27FC236}">
                            <a16:creationId xmlns:a16="http://schemas.microsoft.com/office/drawing/2014/main" id="{3B2688EF-882E-4090-ABDD-1EBAF90DEC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86" name="フリーフォーム: 図形 2685">
                        <a:extLst>
                          <a:ext uri="{FF2B5EF4-FFF2-40B4-BE49-F238E27FC236}">
                            <a16:creationId xmlns:a16="http://schemas.microsoft.com/office/drawing/2014/main" id="{2AE8B874-9618-4E82-B380-F5FE04EE163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658" name="グループ化 2657">
                    <a:extLst>
                      <a:ext uri="{FF2B5EF4-FFF2-40B4-BE49-F238E27FC236}">
                        <a16:creationId xmlns:a16="http://schemas.microsoft.com/office/drawing/2014/main" id="{4ABC984B-4D56-42E9-BA33-BEF38F7D6B45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677" name="グループ化 2676">
                      <a:extLst>
                        <a:ext uri="{FF2B5EF4-FFF2-40B4-BE49-F238E27FC236}">
                          <a16:creationId xmlns:a16="http://schemas.microsoft.com/office/drawing/2014/main" id="{FD3FE7D3-B662-4C12-B81D-59C46B819E7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81" name="フリーフォーム: 図形 2680">
                        <a:extLst>
                          <a:ext uri="{FF2B5EF4-FFF2-40B4-BE49-F238E27FC236}">
                            <a16:creationId xmlns:a16="http://schemas.microsoft.com/office/drawing/2014/main" id="{F284F434-5709-4844-9A05-F0B1FE31F2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82" name="フリーフォーム: 図形 2681">
                        <a:extLst>
                          <a:ext uri="{FF2B5EF4-FFF2-40B4-BE49-F238E27FC236}">
                            <a16:creationId xmlns:a16="http://schemas.microsoft.com/office/drawing/2014/main" id="{7A58AE8B-A12B-46FF-846B-1084A5099BB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678" name="グループ化 2677">
                      <a:extLst>
                        <a:ext uri="{FF2B5EF4-FFF2-40B4-BE49-F238E27FC236}">
                          <a16:creationId xmlns:a16="http://schemas.microsoft.com/office/drawing/2014/main" id="{69D45932-CC1A-457F-9974-D18EB04991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79" name="フリーフォーム: 図形 2678">
                        <a:extLst>
                          <a:ext uri="{FF2B5EF4-FFF2-40B4-BE49-F238E27FC236}">
                            <a16:creationId xmlns:a16="http://schemas.microsoft.com/office/drawing/2014/main" id="{8E3BEC95-09A5-420B-9E39-C6887C1DDA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80" name="フリーフォーム: 図形 2679">
                        <a:extLst>
                          <a:ext uri="{FF2B5EF4-FFF2-40B4-BE49-F238E27FC236}">
                            <a16:creationId xmlns:a16="http://schemas.microsoft.com/office/drawing/2014/main" id="{ED71D752-1C4B-45CA-A9AC-BC49E393AC9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659" name="グループ化 2658">
                    <a:extLst>
                      <a:ext uri="{FF2B5EF4-FFF2-40B4-BE49-F238E27FC236}">
                        <a16:creationId xmlns:a16="http://schemas.microsoft.com/office/drawing/2014/main" id="{592BEE64-8681-444E-BF35-B5B5D4032A0E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672" name="フリーフォーム: 図形 2671">
                      <a:extLst>
                        <a:ext uri="{FF2B5EF4-FFF2-40B4-BE49-F238E27FC236}">
                          <a16:creationId xmlns:a16="http://schemas.microsoft.com/office/drawing/2014/main" id="{268597E8-9C81-40BD-AD54-D9E88B4F5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73" name="フリーフォーム: 図形 2672">
                      <a:extLst>
                        <a:ext uri="{FF2B5EF4-FFF2-40B4-BE49-F238E27FC236}">
                          <a16:creationId xmlns:a16="http://schemas.microsoft.com/office/drawing/2014/main" id="{5A5EDDCF-D548-4739-924F-A57DA9B06D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74" name="フリーフォーム: 図形 2673">
                      <a:extLst>
                        <a:ext uri="{FF2B5EF4-FFF2-40B4-BE49-F238E27FC236}">
                          <a16:creationId xmlns:a16="http://schemas.microsoft.com/office/drawing/2014/main" id="{64078BFD-8B7D-4FE1-8D13-DEFDAFD2E5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75" name="フリーフォーム: 図形 2674">
                      <a:extLst>
                        <a:ext uri="{FF2B5EF4-FFF2-40B4-BE49-F238E27FC236}">
                          <a16:creationId xmlns:a16="http://schemas.microsoft.com/office/drawing/2014/main" id="{0863FF5F-3761-457B-AFB9-AC954AA18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76" name="フリーフォーム: 図形 2675">
                      <a:extLst>
                        <a:ext uri="{FF2B5EF4-FFF2-40B4-BE49-F238E27FC236}">
                          <a16:creationId xmlns:a16="http://schemas.microsoft.com/office/drawing/2014/main" id="{EC02D6A6-2585-488E-ADDC-4F92F4474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60" name="グループ化 2659">
                    <a:extLst>
                      <a:ext uri="{FF2B5EF4-FFF2-40B4-BE49-F238E27FC236}">
                        <a16:creationId xmlns:a16="http://schemas.microsoft.com/office/drawing/2014/main" id="{84558583-C634-44C3-B9EA-63CB7E1C143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667" name="フリーフォーム: 図形 2666">
                      <a:extLst>
                        <a:ext uri="{FF2B5EF4-FFF2-40B4-BE49-F238E27FC236}">
                          <a16:creationId xmlns:a16="http://schemas.microsoft.com/office/drawing/2014/main" id="{0B74D1BD-77D6-41CB-9CFA-0F15A43428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68" name="フリーフォーム: 図形 2667">
                      <a:extLst>
                        <a:ext uri="{FF2B5EF4-FFF2-40B4-BE49-F238E27FC236}">
                          <a16:creationId xmlns:a16="http://schemas.microsoft.com/office/drawing/2014/main" id="{D801C02C-6345-487B-9213-6CAC8FA409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69" name="フリーフォーム: 図形 2668">
                      <a:extLst>
                        <a:ext uri="{FF2B5EF4-FFF2-40B4-BE49-F238E27FC236}">
                          <a16:creationId xmlns:a16="http://schemas.microsoft.com/office/drawing/2014/main" id="{B014764E-2005-43BC-97C1-7B6E8FC772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70" name="フリーフォーム: 図形 2669">
                      <a:extLst>
                        <a:ext uri="{FF2B5EF4-FFF2-40B4-BE49-F238E27FC236}">
                          <a16:creationId xmlns:a16="http://schemas.microsoft.com/office/drawing/2014/main" id="{FABD9502-771E-4490-86EB-0FFE33364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71" name="フリーフォーム: 図形 2670">
                      <a:extLst>
                        <a:ext uri="{FF2B5EF4-FFF2-40B4-BE49-F238E27FC236}">
                          <a16:creationId xmlns:a16="http://schemas.microsoft.com/office/drawing/2014/main" id="{2637AAE0-17E4-4994-A16E-01EA4D6B9D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61" name="グループ化 2660">
                    <a:extLst>
                      <a:ext uri="{FF2B5EF4-FFF2-40B4-BE49-F238E27FC236}">
                        <a16:creationId xmlns:a16="http://schemas.microsoft.com/office/drawing/2014/main" id="{D7605FBD-F601-4BB7-A428-40A3F1C29A9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665" name="フリーフォーム: 図形 2664">
                      <a:extLst>
                        <a:ext uri="{FF2B5EF4-FFF2-40B4-BE49-F238E27FC236}">
                          <a16:creationId xmlns:a16="http://schemas.microsoft.com/office/drawing/2014/main" id="{21CDECCF-796D-4EF3-A5F0-88D0184946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66" name="フリーフォーム: 図形 2665">
                      <a:extLst>
                        <a:ext uri="{FF2B5EF4-FFF2-40B4-BE49-F238E27FC236}">
                          <a16:creationId xmlns:a16="http://schemas.microsoft.com/office/drawing/2014/main" id="{C476C0D0-3308-41A3-BA9F-75C8231B738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62" name="グループ化 2661">
                    <a:extLst>
                      <a:ext uri="{FF2B5EF4-FFF2-40B4-BE49-F238E27FC236}">
                        <a16:creationId xmlns:a16="http://schemas.microsoft.com/office/drawing/2014/main" id="{2E0C15AE-26C9-4E0E-ACFF-37194AD9E957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663" name="フリーフォーム: 図形 2662">
                      <a:extLst>
                        <a:ext uri="{FF2B5EF4-FFF2-40B4-BE49-F238E27FC236}">
                          <a16:creationId xmlns:a16="http://schemas.microsoft.com/office/drawing/2014/main" id="{AAEC17FC-F509-48AB-B511-4FD90AB32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64" name="フリーフォーム: 図形 2663">
                      <a:extLst>
                        <a:ext uri="{FF2B5EF4-FFF2-40B4-BE49-F238E27FC236}">
                          <a16:creationId xmlns:a16="http://schemas.microsoft.com/office/drawing/2014/main" id="{4224BF2E-503C-40AB-B889-AA38BE70761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2518" name="グループ化 2517">
              <a:extLst>
                <a:ext uri="{FF2B5EF4-FFF2-40B4-BE49-F238E27FC236}">
                  <a16:creationId xmlns:a16="http://schemas.microsoft.com/office/drawing/2014/main" id="{5582B383-E3DF-4BD5-BBAF-D7DA94A8431B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2519" name="グループ化 2518">
                <a:extLst>
                  <a:ext uri="{FF2B5EF4-FFF2-40B4-BE49-F238E27FC236}">
                    <a16:creationId xmlns:a16="http://schemas.microsoft.com/office/drawing/2014/main" id="{73ED348A-6968-4569-900C-F2C460D04A7C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587" name="グループ化 2586">
                  <a:extLst>
                    <a:ext uri="{FF2B5EF4-FFF2-40B4-BE49-F238E27FC236}">
                      <a16:creationId xmlns:a16="http://schemas.microsoft.com/office/drawing/2014/main" id="{B6F75842-9739-4C48-A655-013661AB9045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621" name="グループ化 2620">
                    <a:extLst>
                      <a:ext uri="{FF2B5EF4-FFF2-40B4-BE49-F238E27FC236}">
                        <a16:creationId xmlns:a16="http://schemas.microsoft.com/office/drawing/2014/main" id="{603901A9-EC03-4902-80B0-D1144F2A4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647" name="グループ化 2646">
                      <a:extLst>
                        <a:ext uri="{FF2B5EF4-FFF2-40B4-BE49-F238E27FC236}">
                          <a16:creationId xmlns:a16="http://schemas.microsoft.com/office/drawing/2014/main" id="{E88CF8A0-F89E-4298-AC55-72FC4ED3989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51" name="フリーフォーム: 図形 2650">
                        <a:extLst>
                          <a:ext uri="{FF2B5EF4-FFF2-40B4-BE49-F238E27FC236}">
                            <a16:creationId xmlns:a16="http://schemas.microsoft.com/office/drawing/2014/main" id="{EEE50BC7-7364-41DA-AA6B-3FBEE38605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52" name="フリーフォーム: 図形 2651">
                        <a:extLst>
                          <a:ext uri="{FF2B5EF4-FFF2-40B4-BE49-F238E27FC236}">
                            <a16:creationId xmlns:a16="http://schemas.microsoft.com/office/drawing/2014/main" id="{EC15ABA2-1693-45D3-AB22-4F1869EB566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648" name="グループ化 2647">
                      <a:extLst>
                        <a:ext uri="{FF2B5EF4-FFF2-40B4-BE49-F238E27FC236}">
                          <a16:creationId xmlns:a16="http://schemas.microsoft.com/office/drawing/2014/main" id="{318FD582-EED5-49ED-BD82-47895B61AF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49" name="フリーフォーム: 図形 2648">
                        <a:extLst>
                          <a:ext uri="{FF2B5EF4-FFF2-40B4-BE49-F238E27FC236}">
                            <a16:creationId xmlns:a16="http://schemas.microsoft.com/office/drawing/2014/main" id="{77BD8CD8-E4BA-4C6B-BA3E-64DA7473C4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50" name="フリーフォーム: 図形 2649">
                        <a:extLst>
                          <a:ext uri="{FF2B5EF4-FFF2-40B4-BE49-F238E27FC236}">
                            <a16:creationId xmlns:a16="http://schemas.microsoft.com/office/drawing/2014/main" id="{2C05E1DD-DF32-47C9-9D5A-2E5A2C60A51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622" name="グループ化 2621">
                    <a:extLst>
                      <a:ext uri="{FF2B5EF4-FFF2-40B4-BE49-F238E27FC236}">
                        <a16:creationId xmlns:a16="http://schemas.microsoft.com/office/drawing/2014/main" id="{181DF675-884A-4AB1-B589-5634E6B4A731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641" name="グループ化 2640">
                      <a:extLst>
                        <a:ext uri="{FF2B5EF4-FFF2-40B4-BE49-F238E27FC236}">
                          <a16:creationId xmlns:a16="http://schemas.microsoft.com/office/drawing/2014/main" id="{9BAE3780-FFD4-47A3-8139-A7D10FE87B0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45" name="フリーフォーム: 図形 2644">
                        <a:extLst>
                          <a:ext uri="{FF2B5EF4-FFF2-40B4-BE49-F238E27FC236}">
                            <a16:creationId xmlns:a16="http://schemas.microsoft.com/office/drawing/2014/main" id="{599D4875-B6A8-4DA0-BFD8-C4454E24A8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46" name="フリーフォーム: 図形 2645">
                        <a:extLst>
                          <a:ext uri="{FF2B5EF4-FFF2-40B4-BE49-F238E27FC236}">
                            <a16:creationId xmlns:a16="http://schemas.microsoft.com/office/drawing/2014/main" id="{E16BC91A-431D-47E0-8238-A3692DE8D63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642" name="グループ化 2641">
                      <a:extLst>
                        <a:ext uri="{FF2B5EF4-FFF2-40B4-BE49-F238E27FC236}">
                          <a16:creationId xmlns:a16="http://schemas.microsoft.com/office/drawing/2014/main" id="{B199F3AD-3794-4A91-AB8B-F6B2F2B8C8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43" name="フリーフォーム: 図形 2642">
                        <a:extLst>
                          <a:ext uri="{FF2B5EF4-FFF2-40B4-BE49-F238E27FC236}">
                            <a16:creationId xmlns:a16="http://schemas.microsoft.com/office/drawing/2014/main" id="{036B368C-BEC9-4695-AA11-FCAE49834C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44" name="フリーフォーム: 図形 2643">
                        <a:extLst>
                          <a:ext uri="{FF2B5EF4-FFF2-40B4-BE49-F238E27FC236}">
                            <a16:creationId xmlns:a16="http://schemas.microsoft.com/office/drawing/2014/main" id="{837F2C04-BA52-4198-AD42-BC1ECBD0300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623" name="グループ化 2622">
                    <a:extLst>
                      <a:ext uri="{FF2B5EF4-FFF2-40B4-BE49-F238E27FC236}">
                        <a16:creationId xmlns:a16="http://schemas.microsoft.com/office/drawing/2014/main" id="{85CC7B17-8A97-430C-9C3F-8A2702048F61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636" name="フリーフォーム: 図形 2635">
                      <a:extLst>
                        <a:ext uri="{FF2B5EF4-FFF2-40B4-BE49-F238E27FC236}">
                          <a16:creationId xmlns:a16="http://schemas.microsoft.com/office/drawing/2014/main" id="{D73A758C-B0B7-4FC6-A538-5D1B516D9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7" name="フリーフォーム: 図形 2636">
                      <a:extLst>
                        <a:ext uri="{FF2B5EF4-FFF2-40B4-BE49-F238E27FC236}">
                          <a16:creationId xmlns:a16="http://schemas.microsoft.com/office/drawing/2014/main" id="{7AE6A0EE-F4E0-4BC2-8B92-E45A20869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8" name="フリーフォーム: 図形 2637">
                      <a:extLst>
                        <a:ext uri="{FF2B5EF4-FFF2-40B4-BE49-F238E27FC236}">
                          <a16:creationId xmlns:a16="http://schemas.microsoft.com/office/drawing/2014/main" id="{9F1B1BFA-2072-4D8F-9020-83850E76F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9" name="フリーフォーム: 図形 2638">
                      <a:extLst>
                        <a:ext uri="{FF2B5EF4-FFF2-40B4-BE49-F238E27FC236}">
                          <a16:creationId xmlns:a16="http://schemas.microsoft.com/office/drawing/2014/main" id="{FA54A2FE-403F-49CE-A4FA-32442B4C7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40" name="フリーフォーム: 図形 2639">
                      <a:extLst>
                        <a:ext uri="{FF2B5EF4-FFF2-40B4-BE49-F238E27FC236}">
                          <a16:creationId xmlns:a16="http://schemas.microsoft.com/office/drawing/2014/main" id="{F45CC96D-D229-4810-8A19-671C0A6EA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24" name="グループ化 2623">
                    <a:extLst>
                      <a:ext uri="{FF2B5EF4-FFF2-40B4-BE49-F238E27FC236}">
                        <a16:creationId xmlns:a16="http://schemas.microsoft.com/office/drawing/2014/main" id="{B45FDEDC-8DD0-4812-BDDB-5968F10B274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631" name="フリーフォーム: 図形 2630">
                      <a:extLst>
                        <a:ext uri="{FF2B5EF4-FFF2-40B4-BE49-F238E27FC236}">
                          <a16:creationId xmlns:a16="http://schemas.microsoft.com/office/drawing/2014/main" id="{88B456BA-24C4-4F68-AF5A-54D36069CC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2" name="フリーフォーム: 図形 2631">
                      <a:extLst>
                        <a:ext uri="{FF2B5EF4-FFF2-40B4-BE49-F238E27FC236}">
                          <a16:creationId xmlns:a16="http://schemas.microsoft.com/office/drawing/2014/main" id="{7E5AF120-D123-4698-A987-D5A0BD1121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3" name="フリーフォーム: 図形 2632">
                      <a:extLst>
                        <a:ext uri="{FF2B5EF4-FFF2-40B4-BE49-F238E27FC236}">
                          <a16:creationId xmlns:a16="http://schemas.microsoft.com/office/drawing/2014/main" id="{936C44C2-2634-4CE4-8D63-687DA8CC93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4" name="フリーフォーム: 図形 2633">
                      <a:extLst>
                        <a:ext uri="{FF2B5EF4-FFF2-40B4-BE49-F238E27FC236}">
                          <a16:creationId xmlns:a16="http://schemas.microsoft.com/office/drawing/2014/main" id="{081DFAEE-F628-4473-80F3-7B2D23D056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5" name="フリーフォーム: 図形 2634">
                      <a:extLst>
                        <a:ext uri="{FF2B5EF4-FFF2-40B4-BE49-F238E27FC236}">
                          <a16:creationId xmlns:a16="http://schemas.microsoft.com/office/drawing/2014/main" id="{498950A6-7236-41AE-82D4-9031E0B073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25" name="グループ化 2624">
                    <a:extLst>
                      <a:ext uri="{FF2B5EF4-FFF2-40B4-BE49-F238E27FC236}">
                        <a16:creationId xmlns:a16="http://schemas.microsoft.com/office/drawing/2014/main" id="{E2BD4BC0-CA63-4F3C-B708-53FD329C6E4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629" name="フリーフォーム: 図形 2628">
                      <a:extLst>
                        <a:ext uri="{FF2B5EF4-FFF2-40B4-BE49-F238E27FC236}">
                          <a16:creationId xmlns:a16="http://schemas.microsoft.com/office/drawing/2014/main" id="{D4F431F6-FCDC-4B79-8056-48156F4AE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0" name="フリーフォーム: 図形 2629">
                      <a:extLst>
                        <a:ext uri="{FF2B5EF4-FFF2-40B4-BE49-F238E27FC236}">
                          <a16:creationId xmlns:a16="http://schemas.microsoft.com/office/drawing/2014/main" id="{8C33BEB2-5D5F-477C-A889-10FE018E8E9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26" name="グループ化 2625">
                    <a:extLst>
                      <a:ext uri="{FF2B5EF4-FFF2-40B4-BE49-F238E27FC236}">
                        <a16:creationId xmlns:a16="http://schemas.microsoft.com/office/drawing/2014/main" id="{6B74B943-AA48-4DE9-96BD-64454C872878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627" name="フリーフォーム: 図形 2626">
                      <a:extLst>
                        <a:ext uri="{FF2B5EF4-FFF2-40B4-BE49-F238E27FC236}">
                          <a16:creationId xmlns:a16="http://schemas.microsoft.com/office/drawing/2014/main" id="{FCBB322F-E5EC-4AF6-8851-52B6E73C9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28" name="フリーフォーム: 図形 2627">
                      <a:extLst>
                        <a:ext uri="{FF2B5EF4-FFF2-40B4-BE49-F238E27FC236}">
                          <a16:creationId xmlns:a16="http://schemas.microsoft.com/office/drawing/2014/main" id="{36E8B396-1453-447A-A8D9-89F12288049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588" name="グループ化 2587">
                  <a:extLst>
                    <a:ext uri="{FF2B5EF4-FFF2-40B4-BE49-F238E27FC236}">
                      <a16:creationId xmlns:a16="http://schemas.microsoft.com/office/drawing/2014/main" id="{71CB20D9-B601-4D2B-8E56-D44B7F49A19E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589" name="グループ化 2588">
                    <a:extLst>
                      <a:ext uri="{FF2B5EF4-FFF2-40B4-BE49-F238E27FC236}">
                        <a16:creationId xmlns:a16="http://schemas.microsoft.com/office/drawing/2014/main" id="{7AB00AB2-FD8B-4436-998A-541667C3A08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615" name="グループ化 2614">
                      <a:extLst>
                        <a:ext uri="{FF2B5EF4-FFF2-40B4-BE49-F238E27FC236}">
                          <a16:creationId xmlns:a16="http://schemas.microsoft.com/office/drawing/2014/main" id="{DC95419E-ADF4-4440-936D-AE6F0B50830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19" name="フリーフォーム: 図形 2618">
                        <a:extLst>
                          <a:ext uri="{FF2B5EF4-FFF2-40B4-BE49-F238E27FC236}">
                            <a16:creationId xmlns:a16="http://schemas.microsoft.com/office/drawing/2014/main" id="{1A902AFA-8C0B-4F73-A8D3-D55EE1289A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20" name="フリーフォーム: 図形 2619">
                        <a:extLst>
                          <a:ext uri="{FF2B5EF4-FFF2-40B4-BE49-F238E27FC236}">
                            <a16:creationId xmlns:a16="http://schemas.microsoft.com/office/drawing/2014/main" id="{F33B27C2-B5AF-41B2-8FCA-AA21CCA4FEB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616" name="グループ化 2615">
                      <a:extLst>
                        <a:ext uri="{FF2B5EF4-FFF2-40B4-BE49-F238E27FC236}">
                          <a16:creationId xmlns:a16="http://schemas.microsoft.com/office/drawing/2014/main" id="{39F3E761-E247-430F-AA0E-E183AC2BAC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17" name="フリーフォーム: 図形 2616">
                        <a:extLst>
                          <a:ext uri="{FF2B5EF4-FFF2-40B4-BE49-F238E27FC236}">
                            <a16:creationId xmlns:a16="http://schemas.microsoft.com/office/drawing/2014/main" id="{C7A1FE38-60CA-4B5F-AE9C-C22F0B76E0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18" name="フリーフォーム: 図形 2617">
                        <a:extLst>
                          <a:ext uri="{FF2B5EF4-FFF2-40B4-BE49-F238E27FC236}">
                            <a16:creationId xmlns:a16="http://schemas.microsoft.com/office/drawing/2014/main" id="{200E2F22-029E-46DF-9F53-C8F88F45F82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590" name="グループ化 2589">
                    <a:extLst>
                      <a:ext uri="{FF2B5EF4-FFF2-40B4-BE49-F238E27FC236}">
                        <a16:creationId xmlns:a16="http://schemas.microsoft.com/office/drawing/2014/main" id="{971F1A1F-EF66-498F-B5B5-EFCE92360B01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609" name="グループ化 2608">
                      <a:extLst>
                        <a:ext uri="{FF2B5EF4-FFF2-40B4-BE49-F238E27FC236}">
                          <a16:creationId xmlns:a16="http://schemas.microsoft.com/office/drawing/2014/main" id="{07996AB0-C406-43C5-A125-AAD0A0FF085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13" name="フリーフォーム: 図形 2612">
                        <a:extLst>
                          <a:ext uri="{FF2B5EF4-FFF2-40B4-BE49-F238E27FC236}">
                            <a16:creationId xmlns:a16="http://schemas.microsoft.com/office/drawing/2014/main" id="{87FCC741-0DB0-41BA-847D-D03E201F00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14" name="フリーフォーム: 図形 2613">
                        <a:extLst>
                          <a:ext uri="{FF2B5EF4-FFF2-40B4-BE49-F238E27FC236}">
                            <a16:creationId xmlns:a16="http://schemas.microsoft.com/office/drawing/2014/main" id="{FED777FD-DC2C-4656-891E-24C3E479800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610" name="グループ化 2609">
                      <a:extLst>
                        <a:ext uri="{FF2B5EF4-FFF2-40B4-BE49-F238E27FC236}">
                          <a16:creationId xmlns:a16="http://schemas.microsoft.com/office/drawing/2014/main" id="{0699B5BA-0EB1-4449-89C7-35C8FE05A1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611" name="フリーフォーム: 図形 2610">
                        <a:extLst>
                          <a:ext uri="{FF2B5EF4-FFF2-40B4-BE49-F238E27FC236}">
                            <a16:creationId xmlns:a16="http://schemas.microsoft.com/office/drawing/2014/main" id="{772B34C2-9B82-45F5-964C-C62C7A7EF8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12" name="フリーフォーム: 図形 2611">
                        <a:extLst>
                          <a:ext uri="{FF2B5EF4-FFF2-40B4-BE49-F238E27FC236}">
                            <a16:creationId xmlns:a16="http://schemas.microsoft.com/office/drawing/2014/main" id="{EA5ECB0A-A851-4CAE-A6F1-982854FA35E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591" name="グループ化 2590">
                    <a:extLst>
                      <a:ext uri="{FF2B5EF4-FFF2-40B4-BE49-F238E27FC236}">
                        <a16:creationId xmlns:a16="http://schemas.microsoft.com/office/drawing/2014/main" id="{A91CCDA4-56A5-4FEB-9442-3BB77D719B2A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604" name="フリーフォーム: 図形 2603">
                      <a:extLst>
                        <a:ext uri="{FF2B5EF4-FFF2-40B4-BE49-F238E27FC236}">
                          <a16:creationId xmlns:a16="http://schemas.microsoft.com/office/drawing/2014/main" id="{4C449AA5-2335-4E31-AD52-1F38E00AD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5" name="フリーフォーム: 図形 2604">
                      <a:extLst>
                        <a:ext uri="{FF2B5EF4-FFF2-40B4-BE49-F238E27FC236}">
                          <a16:creationId xmlns:a16="http://schemas.microsoft.com/office/drawing/2014/main" id="{5E7E0D9D-3F2F-4DBC-84E5-A75926DA14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6" name="フリーフォーム: 図形 2605">
                      <a:extLst>
                        <a:ext uri="{FF2B5EF4-FFF2-40B4-BE49-F238E27FC236}">
                          <a16:creationId xmlns:a16="http://schemas.microsoft.com/office/drawing/2014/main" id="{6937D07A-1B2D-4340-BAE0-D3FA0D0852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7" name="フリーフォーム: 図形 2606">
                      <a:extLst>
                        <a:ext uri="{FF2B5EF4-FFF2-40B4-BE49-F238E27FC236}">
                          <a16:creationId xmlns:a16="http://schemas.microsoft.com/office/drawing/2014/main" id="{4464BDFF-1E10-4499-A1B7-6AA628D132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8" name="フリーフォーム: 図形 2607">
                      <a:extLst>
                        <a:ext uri="{FF2B5EF4-FFF2-40B4-BE49-F238E27FC236}">
                          <a16:creationId xmlns:a16="http://schemas.microsoft.com/office/drawing/2014/main" id="{892A0EB0-6C61-4A73-8DEC-B0C31DEEF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92" name="グループ化 2591">
                    <a:extLst>
                      <a:ext uri="{FF2B5EF4-FFF2-40B4-BE49-F238E27FC236}">
                        <a16:creationId xmlns:a16="http://schemas.microsoft.com/office/drawing/2014/main" id="{0E20DA0B-4BC9-48A9-8CB5-B4B37756879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599" name="フリーフォーム: 図形 2598">
                      <a:extLst>
                        <a:ext uri="{FF2B5EF4-FFF2-40B4-BE49-F238E27FC236}">
                          <a16:creationId xmlns:a16="http://schemas.microsoft.com/office/drawing/2014/main" id="{86BEA733-F18D-429B-8071-0B9F0AB306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0" name="フリーフォーム: 図形 2599">
                      <a:extLst>
                        <a:ext uri="{FF2B5EF4-FFF2-40B4-BE49-F238E27FC236}">
                          <a16:creationId xmlns:a16="http://schemas.microsoft.com/office/drawing/2014/main" id="{5935FD9E-E043-49DF-B07A-9216EFCAE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1" name="フリーフォーム: 図形 2600">
                      <a:extLst>
                        <a:ext uri="{FF2B5EF4-FFF2-40B4-BE49-F238E27FC236}">
                          <a16:creationId xmlns:a16="http://schemas.microsoft.com/office/drawing/2014/main" id="{11E625BC-D9E9-4842-8C2C-94E98293CB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2" name="フリーフォーム: 図形 2601">
                      <a:extLst>
                        <a:ext uri="{FF2B5EF4-FFF2-40B4-BE49-F238E27FC236}">
                          <a16:creationId xmlns:a16="http://schemas.microsoft.com/office/drawing/2014/main" id="{5376B377-D366-49D1-B27E-FBCF07CEAB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3" name="フリーフォーム: 図形 2602">
                      <a:extLst>
                        <a:ext uri="{FF2B5EF4-FFF2-40B4-BE49-F238E27FC236}">
                          <a16:creationId xmlns:a16="http://schemas.microsoft.com/office/drawing/2014/main" id="{9FB5108B-E56F-4F33-A605-2A73BE885B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93" name="グループ化 2592">
                    <a:extLst>
                      <a:ext uri="{FF2B5EF4-FFF2-40B4-BE49-F238E27FC236}">
                        <a16:creationId xmlns:a16="http://schemas.microsoft.com/office/drawing/2014/main" id="{50BAEA55-3A9B-49FF-9D13-E5FDFB6AE649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597" name="フリーフォーム: 図形 2596">
                      <a:extLst>
                        <a:ext uri="{FF2B5EF4-FFF2-40B4-BE49-F238E27FC236}">
                          <a16:creationId xmlns:a16="http://schemas.microsoft.com/office/drawing/2014/main" id="{B1C0164B-6D99-45B9-A2F6-B3EC611E4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98" name="フリーフォーム: 図形 2597">
                      <a:extLst>
                        <a:ext uri="{FF2B5EF4-FFF2-40B4-BE49-F238E27FC236}">
                          <a16:creationId xmlns:a16="http://schemas.microsoft.com/office/drawing/2014/main" id="{A6DDB1BB-4B74-4473-B527-8B4376E221F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94" name="グループ化 2593">
                    <a:extLst>
                      <a:ext uri="{FF2B5EF4-FFF2-40B4-BE49-F238E27FC236}">
                        <a16:creationId xmlns:a16="http://schemas.microsoft.com/office/drawing/2014/main" id="{AF1736E1-9C3D-4C23-A3B4-1F2B58DDBD36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595" name="フリーフォーム: 図形 2594">
                      <a:extLst>
                        <a:ext uri="{FF2B5EF4-FFF2-40B4-BE49-F238E27FC236}">
                          <a16:creationId xmlns:a16="http://schemas.microsoft.com/office/drawing/2014/main" id="{F5E62D27-7469-490B-B8F8-F82B97DC34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96" name="フリーフォーム: 図形 2595">
                      <a:extLst>
                        <a:ext uri="{FF2B5EF4-FFF2-40B4-BE49-F238E27FC236}">
                          <a16:creationId xmlns:a16="http://schemas.microsoft.com/office/drawing/2014/main" id="{43473C66-2F44-4A5D-A011-2693AA668A8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520" name="グループ化 2519">
                <a:extLst>
                  <a:ext uri="{FF2B5EF4-FFF2-40B4-BE49-F238E27FC236}">
                    <a16:creationId xmlns:a16="http://schemas.microsoft.com/office/drawing/2014/main" id="{8A44719F-5430-4FB1-BF41-16FAF24CE615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521" name="グループ化 2520">
                  <a:extLst>
                    <a:ext uri="{FF2B5EF4-FFF2-40B4-BE49-F238E27FC236}">
                      <a16:creationId xmlns:a16="http://schemas.microsoft.com/office/drawing/2014/main" id="{0EB9BFEF-FD52-4773-950F-F32E09657C2B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555" name="グループ化 2554">
                    <a:extLst>
                      <a:ext uri="{FF2B5EF4-FFF2-40B4-BE49-F238E27FC236}">
                        <a16:creationId xmlns:a16="http://schemas.microsoft.com/office/drawing/2014/main" id="{3AAAE284-D6C8-4E95-8EA6-951514776A00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581" name="グループ化 2580">
                      <a:extLst>
                        <a:ext uri="{FF2B5EF4-FFF2-40B4-BE49-F238E27FC236}">
                          <a16:creationId xmlns:a16="http://schemas.microsoft.com/office/drawing/2014/main" id="{ED1EF759-9412-455B-8B51-B055CD1A10F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85" name="フリーフォーム: 図形 2584">
                        <a:extLst>
                          <a:ext uri="{FF2B5EF4-FFF2-40B4-BE49-F238E27FC236}">
                            <a16:creationId xmlns:a16="http://schemas.microsoft.com/office/drawing/2014/main" id="{58378C54-CC46-4703-BDD1-429B36296F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86" name="フリーフォーム: 図形 2585">
                        <a:extLst>
                          <a:ext uri="{FF2B5EF4-FFF2-40B4-BE49-F238E27FC236}">
                            <a16:creationId xmlns:a16="http://schemas.microsoft.com/office/drawing/2014/main" id="{900F1E82-062E-4719-94A9-819C6E5301D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582" name="グループ化 2581">
                      <a:extLst>
                        <a:ext uri="{FF2B5EF4-FFF2-40B4-BE49-F238E27FC236}">
                          <a16:creationId xmlns:a16="http://schemas.microsoft.com/office/drawing/2014/main" id="{B3493BFE-A286-4F49-A7D6-7BCC1F28E9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83" name="フリーフォーム: 図形 2582">
                        <a:extLst>
                          <a:ext uri="{FF2B5EF4-FFF2-40B4-BE49-F238E27FC236}">
                            <a16:creationId xmlns:a16="http://schemas.microsoft.com/office/drawing/2014/main" id="{E4F9F8F1-13FD-4FD6-BDB6-36962BAD57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84" name="フリーフォーム: 図形 2583">
                        <a:extLst>
                          <a:ext uri="{FF2B5EF4-FFF2-40B4-BE49-F238E27FC236}">
                            <a16:creationId xmlns:a16="http://schemas.microsoft.com/office/drawing/2014/main" id="{B28F1502-A19D-46F7-A58C-07EB9AD2A32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556" name="グループ化 2555">
                    <a:extLst>
                      <a:ext uri="{FF2B5EF4-FFF2-40B4-BE49-F238E27FC236}">
                        <a16:creationId xmlns:a16="http://schemas.microsoft.com/office/drawing/2014/main" id="{7A2D5004-29D7-4136-94C7-735628A983AA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575" name="グループ化 2574">
                      <a:extLst>
                        <a:ext uri="{FF2B5EF4-FFF2-40B4-BE49-F238E27FC236}">
                          <a16:creationId xmlns:a16="http://schemas.microsoft.com/office/drawing/2014/main" id="{4D64C01C-4E86-4F12-9F5D-ACB3604366E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79" name="フリーフォーム: 図形 2578">
                        <a:extLst>
                          <a:ext uri="{FF2B5EF4-FFF2-40B4-BE49-F238E27FC236}">
                            <a16:creationId xmlns:a16="http://schemas.microsoft.com/office/drawing/2014/main" id="{EAFF695D-C049-4B4D-8CE4-0C1B8249AD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80" name="フリーフォーム: 図形 2579">
                        <a:extLst>
                          <a:ext uri="{FF2B5EF4-FFF2-40B4-BE49-F238E27FC236}">
                            <a16:creationId xmlns:a16="http://schemas.microsoft.com/office/drawing/2014/main" id="{6CF7B7FE-BF0C-4717-9751-9906FCA3689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576" name="グループ化 2575">
                      <a:extLst>
                        <a:ext uri="{FF2B5EF4-FFF2-40B4-BE49-F238E27FC236}">
                          <a16:creationId xmlns:a16="http://schemas.microsoft.com/office/drawing/2014/main" id="{B3E55E35-1D8A-45C7-AE00-A60150A656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77" name="フリーフォーム: 図形 2576">
                        <a:extLst>
                          <a:ext uri="{FF2B5EF4-FFF2-40B4-BE49-F238E27FC236}">
                            <a16:creationId xmlns:a16="http://schemas.microsoft.com/office/drawing/2014/main" id="{BAD102D1-3EFE-4B05-A79E-404CF47B8C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78" name="フリーフォーム: 図形 2577">
                        <a:extLst>
                          <a:ext uri="{FF2B5EF4-FFF2-40B4-BE49-F238E27FC236}">
                            <a16:creationId xmlns:a16="http://schemas.microsoft.com/office/drawing/2014/main" id="{B8A3C121-E8C7-4152-90E9-6C8E9660726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557" name="グループ化 2556">
                    <a:extLst>
                      <a:ext uri="{FF2B5EF4-FFF2-40B4-BE49-F238E27FC236}">
                        <a16:creationId xmlns:a16="http://schemas.microsoft.com/office/drawing/2014/main" id="{623A71AE-338D-4FE9-96ED-C9EF67F4D570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570" name="フリーフォーム: 図形 2569">
                      <a:extLst>
                        <a:ext uri="{FF2B5EF4-FFF2-40B4-BE49-F238E27FC236}">
                          <a16:creationId xmlns:a16="http://schemas.microsoft.com/office/drawing/2014/main" id="{581C46D6-04DB-46AB-A5D4-2B2AD2FCE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71" name="フリーフォーム: 図形 2570">
                      <a:extLst>
                        <a:ext uri="{FF2B5EF4-FFF2-40B4-BE49-F238E27FC236}">
                          <a16:creationId xmlns:a16="http://schemas.microsoft.com/office/drawing/2014/main" id="{DD333C46-B2DC-4A8E-BA25-686E5A1FD3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72" name="フリーフォーム: 図形 2571">
                      <a:extLst>
                        <a:ext uri="{FF2B5EF4-FFF2-40B4-BE49-F238E27FC236}">
                          <a16:creationId xmlns:a16="http://schemas.microsoft.com/office/drawing/2014/main" id="{A8D7E0D6-6BC5-4440-AB16-3101AECEF4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73" name="フリーフォーム: 図形 2572">
                      <a:extLst>
                        <a:ext uri="{FF2B5EF4-FFF2-40B4-BE49-F238E27FC236}">
                          <a16:creationId xmlns:a16="http://schemas.microsoft.com/office/drawing/2014/main" id="{F33C8126-A5B8-40C6-BA78-662B63B70D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74" name="フリーフォーム: 図形 2573">
                      <a:extLst>
                        <a:ext uri="{FF2B5EF4-FFF2-40B4-BE49-F238E27FC236}">
                          <a16:creationId xmlns:a16="http://schemas.microsoft.com/office/drawing/2014/main" id="{9F6B7DC3-B533-401F-B3E3-E79DFB9863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58" name="グループ化 2557">
                    <a:extLst>
                      <a:ext uri="{FF2B5EF4-FFF2-40B4-BE49-F238E27FC236}">
                        <a16:creationId xmlns:a16="http://schemas.microsoft.com/office/drawing/2014/main" id="{BAF4EC77-9077-408E-8C26-E4EB85408B96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565" name="フリーフォーム: 図形 2564">
                      <a:extLst>
                        <a:ext uri="{FF2B5EF4-FFF2-40B4-BE49-F238E27FC236}">
                          <a16:creationId xmlns:a16="http://schemas.microsoft.com/office/drawing/2014/main" id="{471A03E0-1307-4F77-89B2-E31690F14C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66" name="フリーフォーム: 図形 2565">
                      <a:extLst>
                        <a:ext uri="{FF2B5EF4-FFF2-40B4-BE49-F238E27FC236}">
                          <a16:creationId xmlns:a16="http://schemas.microsoft.com/office/drawing/2014/main" id="{80A96EFD-34D4-445E-97D4-C82397610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67" name="フリーフォーム: 図形 2566">
                      <a:extLst>
                        <a:ext uri="{FF2B5EF4-FFF2-40B4-BE49-F238E27FC236}">
                          <a16:creationId xmlns:a16="http://schemas.microsoft.com/office/drawing/2014/main" id="{8C54A12A-A18A-440F-83CF-7BFD8E0ACA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68" name="フリーフォーム: 図形 2567">
                      <a:extLst>
                        <a:ext uri="{FF2B5EF4-FFF2-40B4-BE49-F238E27FC236}">
                          <a16:creationId xmlns:a16="http://schemas.microsoft.com/office/drawing/2014/main" id="{8A523F7E-CE8B-42CA-8B1C-0999B54FD1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69" name="フリーフォーム: 図形 2568">
                      <a:extLst>
                        <a:ext uri="{FF2B5EF4-FFF2-40B4-BE49-F238E27FC236}">
                          <a16:creationId xmlns:a16="http://schemas.microsoft.com/office/drawing/2014/main" id="{13EBAA04-2454-40EF-B354-06A486215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59" name="グループ化 2558">
                    <a:extLst>
                      <a:ext uri="{FF2B5EF4-FFF2-40B4-BE49-F238E27FC236}">
                        <a16:creationId xmlns:a16="http://schemas.microsoft.com/office/drawing/2014/main" id="{51961496-22E8-4B01-8CCD-C6F10A6BE3F3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563" name="フリーフォーム: 図形 2562">
                      <a:extLst>
                        <a:ext uri="{FF2B5EF4-FFF2-40B4-BE49-F238E27FC236}">
                          <a16:creationId xmlns:a16="http://schemas.microsoft.com/office/drawing/2014/main" id="{DF4F62CF-9616-44C7-A191-B8F446E72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64" name="フリーフォーム: 図形 2563">
                      <a:extLst>
                        <a:ext uri="{FF2B5EF4-FFF2-40B4-BE49-F238E27FC236}">
                          <a16:creationId xmlns:a16="http://schemas.microsoft.com/office/drawing/2014/main" id="{41484D47-BA60-43EC-BE08-60885CB4C3D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60" name="グループ化 2559">
                    <a:extLst>
                      <a:ext uri="{FF2B5EF4-FFF2-40B4-BE49-F238E27FC236}">
                        <a16:creationId xmlns:a16="http://schemas.microsoft.com/office/drawing/2014/main" id="{D133291D-8959-4E4F-A291-297B68F13C4C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561" name="フリーフォーム: 図形 2560">
                      <a:extLst>
                        <a:ext uri="{FF2B5EF4-FFF2-40B4-BE49-F238E27FC236}">
                          <a16:creationId xmlns:a16="http://schemas.microsoft.com/office/drawing/2014/main" id="{14D5A477-849A-4128-8F98-C8059DB5F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62" name="フリーフォーム: 図形 2561">
                      <a:extLst>
                        <a:ext uri="{FF2B5EF4-FFF2-40B4-BE49-F238E27FC236}">
                          <a16:creationId xmlns:a16="http://schemas.microsoft.com/office/drawing/2014/main" id="{1EB02EFD-EAD3-420B-B138-C80B9B59772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522" name="グループ化 2521">
                  <a:extLst>
                    <a:ext uri="{FF2B5EF4-FFF2-40B4-BE49-F238E27FC236}">
                      <a16:creationId xmlns:a16="http://schemas.microsoft.com/office/drawing/2014/main" id="{59C3DC39-E4F2-4A8D-9150-55DB0D5B3E65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523" name="グループ化 2522">
                    <a:extLst>
                      <a:ext uri="{FF2B5EF4-FFF2-40B4-BE49-F238E27FC236}">
                        <a16:creationId xmlns:a16="http://schemas.microsoft.com/office/drawing/2014/main" id="{5DBB9EF2-DE55-4672-8B55-6501D912A287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549" name="グループ化 2548">
                      <a:extLst>
                        <a:ext uri="{FF2B5EF4-FFF2-40B4-BE49-F238E27FC236}">
                          <a16:creationId xmlns:a16="http://schemas.microsoft.com/office/drawing/2014/main" id="{58B836EA-3763-4FE9-880F-FCA26B7F4F6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53" name="フリーフォーム: 図形 2552">
                        <a:extLst>
                          <a:ext uri="{FF2B5EF4-FFF2-40B4-BE49-F238E27FC236}">
                            <a16:creationId xmlns:a16="http://schemas.microsoft.com/office/drawing/2014/main" id="{96895D29-4235-4C6D-86A7-95636B5A1D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54" name="フリーフォーム: 図形 2553">
                        <a:extLst>
                          <a:ext uri="{FF2B5EF4-FFF2-40B4-BE49-F238E27FC236}">
                            <a16:creationId xmlns:a16="http://schemas.microsoft.com/office/drawing/2014/main" id="{D77A52BC-FBE7-492E-963D-73ACCD2A292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550" name="グループ化 2549">
                      <a:extLst>
                        <a:ext uri="{FF2B5EF4-FFF2-40B4-BE49-F238E27FC236}">
                          <a16:creationId xmlns:a16="http://schemas.microsoft.com/office/drawing/2014/main" id="{1A98E5B1-6AA6-47FF-8EDF-4B79C9B77F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51" name="フリーフォーム: 図形 2550">
                        <a:extLst>
                          <a:ext uri="{FF2B5EF4-FFF2-40B4-BE49-F238E27FC236}">
                            <a16:creationId xmlns:a16="http://schemas.microsoft.com/office/drawing/2014/main" id="{35DFDA67-56A2-4FED-A8E5-C6E25F37E7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52" name="フリーフォーム: 図形 2551">
                        <a:extLst>
                          <a:ext uri="{FF2B5EF4-FFF2-40B4-BE49-F238E27FC236}">
                            <a16:creationId xmlns:a16="http://schemas.microsoft.com/office/drawing/2014/main" id="{F8B4C491-627D-4487-AE05-1935693FA59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524" name="グループ化 2523">
                    <a:extLst>
                      <a:ext uri="{FF2B5EF4-FFF2-40B4-BE49-F238E27FC236}">
                        <a16:creationId xmlns:a16="http://schemas.microsoft.com/office/drawing/2014/main" id="{F117F1B1-5764-48AF-AF00-FC522FCB8242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543" name="グループ化 2542">
                      <a:extLst>
                        <a:ext uri="{FF2B5EF4-FFF2-40B4-BE49-F238E27FC236}">
                          <a16:creationId xmlns:a16="http://schemas.microsoft.com/office/drawing/2014/main" id="{67E6733C-0B29-4715-9C66-CC33BB30C00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47" name="フリーフォーム: 図形 2546">
                        <a:extLst>
                          <a:ext uri="{FF2B5EF4-FFF2-40B4-BE49-F238E27FC236}">
                            <a16:creationId xmlns:a16="http://schemas.microsoft.com/office/drawing/2014/main" id="{3A54D87E-31B3-452F-8A87-E313CDE357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48" name="フリーフォーム: 図形 2547">
                        <a:extLst>
                          <a:ext uri="{FF2B5EF4-FFF2-40B4-BE49-F238E27FC236}">
                            <a16:creationId xmlns:a16="http://schemas.microsoft.com/office/drawing/2014/main" id="{4BC25378-CEA9-4E7C-8D3E-8F4F1E93D3A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544" name="グループ化 2543">
                      <a:extLst>
                        <a:ext uri="{FF2B5EF4-FFF2-40B4-BE49-F238E27FC236}">
                          <a16:creationId xmlns:a16="http://schemas.microsoft.com/office/drawing/2014/main" id="{B5449A99-9E53-4514-BDB7-0BAFC13020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45" name="フリーフォーム: 図形 2544">
                        <a:extLst>
                          <a:ext uri="{FF2B5EF4-FFF2-40B4-BE49-F238E27FC236}">
                            <a16:creationId xmlns:a16="http://schemas.microsoft.com/office/drawing/2014/main" id="{29B7B13F-B7CA-4BEA-992D-8EC993B215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46" name="フリーフォーム: 図形 2545">
                        <a:extLst>
                          <a:ext uri="{FF2B5EF4-FFF2-40B4-BE49-F238E27FC236}">
                            <a16:creationId xmlns:a16="http://schemas.microsoft.com/office/drawing/2014/main" id="{49F7D892-4373-479D-ADF1-1499A4AA759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525" name="グループ化 2524">
                    <a:extLst>
                      <a:ext uri="{FF2B5EF4-FFF2-40B4-BE49-F238E27FC236}">
                        <a16:creationId xmlns:a16="http://schemas.microsoft.com/office/drawing/2014/main" id="{F36A9342-BDD0-440F-8A42-3428D773486E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538" name="フリーフォーム: 図形 2537">
                      <a:extLst>
                        <a:ext uri="{FF2B5EF4-FFF2-40B4-BE49-F238E27FC236}">
                          <a16:creationId xmlns:a16="http://schemas.microsoft.com/office/drawing/2014/main" id="{2D7BE11F-EF65-4947-BE6E-721751BE89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39" name="フリーフォーム: 図形 2538">
                      <a:extLst>
                        <a:ext uri="{FF2B5EF4-FFF2-40B4-BE49-F238E27FC236}">
                          <a16:creationId xmlns:a16="http://schemas.microsoft.com/office/drawing/2014/main" id="{334133BD-3E73-4E76-B740-AE0752F13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40" name="フリーフォーム: 図形 2539">
                      <a:extLst>
                        <a:ext uri="{FF2B5EF4-FFF2-40B4-BE49-F238E27FC236}">
                          <a16:creationId xmlns:a16="http://schemas.microsoft.com/office/drawing/2014/main" id="{B8E7315C-FF44-408F-B9A3-29129F046F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41" name="フリーフォーム: 図形 2540">
                      <a:extLst>
                        <a:ext uri="{FF2B5EF4-FFF2-40B4-BE49-F238E27FC236}">
                          <a16:creationId xmlns:a16="http://schemas.microsoft.com/office/drawing/2014/main" id="{EB7FCCF3-419F-46B6-9FDE-4E84B57C2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42" name="フリーフォーム: 図形 2541">
                      <a:extLst>
                        <a:ext uri="{FF2B5EF4-FFF2-40B4-BE49-F238E27FC236}">
                          <a16:creationId xmlns:a16="http://schemas.microsoft.com/office/drawing/2014/main" id="{5952379C-2680-455D-8FEC-20D018ECB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26" name="グループ化 2525">
                    <a:extLst>
                      <a:ext uri="{FF2B5EF4-FFF2-40B4-BE49-F238E27FC236}">
                        <a16:creationId xmlns:a16="http://schemas.microsoft.com/office/drawing/2014/main" id="{B2E78CF4-1013-4AA9-A47E-68F63327FC7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533" name="フリーフォーム: 図形 2532">
                      <a:extLst>
                        <a:ext uri="{FF2B5EF4-FFF2-40B4-BE49-F238E27FC236}">
                          <a16:creationId xmlns:a16="http://schemas.microsoft.com/office/drawing/2014/main" id="{6A82BE04-276B-435F-8085-58558156E0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34" name="フリーフォーム: 図形 2533">
                      <a:extLst>
                        <a:ext uri="{FF2B5EF4-FFF2-40B4-BE49-F238E27FC236}">
                          <a16:creationId xmlns:a16="http://schemas.microsoft.com/office/drawing/2014/main" id="{18E9389E-413C-47B5-8698-C284525C0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35" name="フリーフォーム: 図形 2534">
                      <a:extLst>
                        <a:ext uri="{FF2B5EF4-FFF2-40B4-BE49-F238E27FC236}">
                          <a16:creationId xmlns:a16="http://schemas.microsoft.com/office/drawing/2014/main" id="{F0734021-D476-4AA4-8766-057AA1993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36" name="フリーフォーム: 図形 2535">
                      <a:extLst>
                        <a:ext uri="{FF2B5EF4-FFF2-40B4-BE49-F238E27FC236}">
                          <a16:creationId xmlns:a16="http://schemas.microsoft.com/office/drawing/2014/main" id="{362F2A63-3F70-440D-B7FC-533BDEA6C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37" name="フリーフォーム: 図形 2536">
                      <a:extLst>
                        <a:ext uri="{FF2B5EF4-FFF2-40B4-BE49-F238E27FC236}">
                          <a16:creationId xmlns:a16="http://schemas.microsoft.com/office/drawing/2014/main" id="{E4B0F2D5-01D8-439B-BBE1-3FCE05BAD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27" name="グループ化 2526">
                    <a:extLst>
                      <a:ext uri="{FF2B5EF4-FFF2-40B4-BE49-F238E27FC236}">
                        <a16:creationId xmlns:a16="http://schemas.microsoft.com/office/drawing/2014/main" id="{F1D65DC0-A795-4D45-A59F-8BC4E7157604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531" name="フリーフォーム: 図形 2530">
                      <a:extLst>
                        <a:ext uri="{FF2B5EF4-FFF2-40B4-BE49-F238E27FC236}">
                          <a16:creationId xmlns:a16="http://schemas.microsoft.com/office/drawing/2014/main" id="{D82D0BF2-3B7E-4C11-B7C1-8360407846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32" name="フリーフォーム: 図形 2531">
                      <a:extLst>
                        <a:ext uri="{FF2B5EF4-FFF2-40B4-BE49-F238E27FC236}">
                          <a16:creationId xmlns:a16="http://schemas.microsoft.com/office/drawing/2014/main" id="{5DBF3B49-20F4-48BB-B016-4322F124686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28" name="グループ化 2527">
                    <a:extLst>
                      <a:ext uri="{FF2B5EF4-FFF2-40B4-BE49-F238E27FC236}">
                        <a16:creationId xmlns:a16="http://schemas.microsoft.com/office/drawing/2014/main" id="{912ECD69-A1DC-4F8F-BCB4-E1116249E97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529" name="フリーフォーム: 図形 2528">
                      <a:extLst>
                        <a:ext uri="{FF2B5EF4-FFF2-40B4-BE49-F238E27FC236}">
                          <a16:creationId xmlns:a16="http://schemas.microsoft.com/office/drawing/2014/main" id="{F459AEFD-3B0A-4596-952D-D94481536A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30" name="フリーフォーム: 図形 2529">
                      <a:extLst>
                        <a:ext uri="{FF2B5EF4-FFF2-40B4-BE49-F238E27FC236}">
                          <a16:creationId xmlns:a16="http://schemas.microsoft.com/office/drawing/2014/main" id="{ECE10D70-662C-4C75-86C9-CFE3FD3A7DD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2787" name="グループ化 2786">
            <a:extLst>
              <a:ext uri="{FF2B5EF4-FFF2-40B4-BE49-F238E27FC236}">
                <a16:creationId xmlns:a16="http://schemas.microsoft.com/office/drawing/2014/main" id="{D90AD7FD-CB85-4589-8E31-C0D43A57E2D5}"/>
              </a:ext>
            </a:extLst>
          </p:cNvPr>
          <p:cNvGrpSpPr/>
          <p:nvPr/>
        </p:nvGrpSpPr>
        <p:grpSpPr>
          <a:xfrm rot="1800000">
            <a:off x="4624921" y="3289909"/>
            <a:ext cx="1477329" cy="1477778"/>
            <a:chOff x="3984049" y="1244057"/>
            <a:chExt cx="4328052" cy="4329366"/>
          </a:xfrm>
        </p:grpSpPr>
        <p:grpSp>
          <p:nvGrpSpPr>
            <p:cNvPr id="2788" name="グループ化 2787">
              <a:extLst>
                <a:ext uri="{FF2B5EF4-FFF2-40B4-BE49-F238E27FC236}">
                  <a16:creationId xmlns:a16="http://schemas.microsoft.com/office/drawing/2014/main" id="{B4F2B793-7961-4DEB-A6B1-7216A12DB07B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2924" name="グループ化 2923">
                <a:extLst>
                  <a:ext uri="{FF2B5EF4-FFF2-40B4-BE49-F238E27FC236}">
                    <a16:creationId xmlns:a16="http://schemas.microsoft.com/office/drawing/2014/main" id="{2BFDAA72-8B1C-408C-A491-137D2CDF0C98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992" name="グループ化 2991">
                  <a:extLst>
                    <a:ext uri="{FF2B5EF4-FFF2-40B4-BE49-F238E27FC236}">
                      <a16:creationId xmlns:a16="http://schemas.microsoft.com/office/drawing/2014/main" id="{BCA21011-E348-4CA0-ABBB-876BE4FFEBA4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026" name="グループ化 3025">
                    <a:extLst>
                      <a:ext uri="{FF2B5EF4-FFF2-40B4-BE49-F238E27FC236}">
                        <a16:creationId xmlns:a16="http://schemas.microsoft.com/office/drawing/2014/main" id="{6D323EA3-9948-4FA3-8148-051728356F6C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052" name="グループ化 3051">
                      <a:extLst>
                        <a:ext uri="{FF2B5EF4-FFF2-40B4-BE49-F238E27FC236}">
                          <a16:creationId xmlns:a16="http://schemas.microsoft.com/office/drawing/2014/main" id="{908C2287-9D64-4248-A3F1-440CB1A06C7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56" name="フリーフォーム: 図形 3055">
                        <a:extLst>
                          <a:ext uri="{FF2B5EF4-FFF2-40B4-BE49-F238E27FC236}">
                            <a16:creationId xmlns:a16="http://schemas.microsoft.com/office/drawing/2014/main" id="{E135FD3F-E09C-436C-B4FF-D813CC4D7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57" name="フリーフォーム: 図形 3056">
                        <a:extLst>
                          <a:ext uri="{FF2B5EF4-FFF2-40B4-BE49-F238E27FC236}">
                            <a16:creationId xmlns:a16="http://schemas.microsoft.com/office/drawing/2014/main" id="{7EBEBACC-9E46-47F4-ABCF-D7A9254EB1C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053" name="グループ化 3052">
                      <a:extLst>
                        <a:ext uri="{FF2B5EF4-FFF2-40B4-BE49-F238E27FC236}">
                          <a16:creationId xmlns:a16="http://schemas.microsoft.com/office/drawing/2014/main" id="{9EFA565D-8E93-4768-8E68-E176AD1FEE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54" name="フリーフォーム: 図形 3053">
                        <a:extLst>
                          <a:ext uri="{FF2B5EF4-FFF2-40B4-BE49-F238E27FC236}">
                            <a16:creationId xmlns:a16="http://schemas.microsoft.com/office/drawing/2014/main" id="{270B3B04-5904-4CE1-A1ED-02DFACD2E8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55" name="フリーフォーム: 図形 3054">
                        <a:extLst>
                          <a:ext uri="{FF2B5EF4-FFF2-40B4-BE49-F238E27FC236}">
                            <a16:creationId xmlns:a16="http://schemas.microsoft.com/office/drawing/2014/main" id="{E08DFF27-1E3F-428F-AB5A-94C68579BC3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027" name="グループ化 3026">
                    <a:extLst>
                      <a:ext uri="{FF2B5EF4-FFF2-40B4-BE49-F238E27FC236}">
                        <a16:creationId xmlns:a16="http://schemas.microsoft.com/office/drawing/2014/main" id="{86E62C92-E9DE-492A-A821-C8B6F18A967E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046" name="グループ化 3045">
                      <a:extLst>
                        <a:ext uri="{FF2B5EF4-FFF2-40B4-BE49-F238E27FC236}">
                          <a16:creationId xmlns:a16="http://schemas.microsoft.com/office/drawing/2014/main" id="{7C40263D-3D16-4F74-BDD4-DB21ABADEB0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50" name="フリーフォーム: 図形 3049">
                        <a:extLst>
                          <a:ext uri="{FF2B5EF4-FFF2-40B4-BE49-F238E27FC236}">
                            <a16:creationId xmlns:a16="http://schemas.microsoft.com/office/drawing/2014/main" id="{EDE44396-37C7-46A0-86E1-7536B53324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51" name="フリーフォーム: 図形 3050">
                        <a:extLst>
                          <a:ext uri="{FF2B5EF4-FFF2-40B4-BE49-F238E27FC236}">
                            <a16:creationId xmlns:a16="http://schemas.microsoft.com/office/drawing/2014/main" id="{3CFCB2BF-451F-4EBD-B2F0-A297F45EED7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047" name="グループ化 3046">
                      <a:extLst>
                        <a:ext uri="{FF2B5EF4-FFF2-40B4-BE49-F238E27FC236}">
                          <a16:creationId xmlns:a16="http://schemas.microsoft.com/office/drawing/2014/main" id="{BA5574A9-DCB0-4243-9898-9B20669830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48" name="フリーフォーム: 図形 3047">
                        <a:extLst>
                          <a:ext uri="{FF2B5EF4-FFF2-40B4-BE49-F238E27FC236}">
                            <a16:creationId xmlns:a16="http://schemas.microsoft.com/office/drawing/2014/main" id="{27DD2D4E-E001-461D-965A-D657DF2FC5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49" name="フリーフォーム: 図形 3048">
                        <a:extLst>
                          <a:ext uri="{FF2B5EF4-FFF2-40B4-BE49-F238E27FC236}">
                            <a16:creationId xmlns:a16="http://schemas.microsoft.com/office/drawing/2014/main" id="{2D3D3972-A32D-49E0-A282-74D8D1AFBE0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028" name="グループ化 3027">
                    <a:extLst>
                      <a:ext uri="{FF2B5EF4-FFF2-40B4-BE49-F238E27FC236}">
                        <a16:creationId xmlns:a16="http://schemas.microsoft.com/office/drawing/2014/main" id="{CC5B8AC0-9AEC-41D2-A408-9C702A68ED02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041" name="フリーフォーム: 図形 3040">
                      <a:extLst>
                        <a:ext uri="{FF2B5EF4-FFF2-40B4-BE49-F238E27FC236}">
                          <a16:creationId xmlns:a16="http://schemas.microsoft.com/office/drawing/2014/main" id="{922F551D-1545-4C31-AE81-ACF8F965C7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42" name="フリーフォーム: 図形 3041">
                      <a:extLst>
                        <a:ext uri="{FF2B5EF4-FFF2-40B4-BE49-F238E27FC236}">
                          <a16:creationId xmlns:a16="http://schemas.microsoft.com/office/drawing/2014/main" id="{F0BE6C5B-CD23-4F6D-8EC9-C521AA2BB3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43" name="フリーフォーム: 図形 3042">
                      <a:extLst>
                        <a:ext uri="{FF2B5EF4-FFF2-40B4-BE49-F238E27FC236}">
                          <a16:creationId xmlns:a16="http://schemas.microsoft.com/office/drawing/2014/main" id="{89F2542B-1394-4DEC-9F9B-10AEE356C6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44" name="フリーフォーム: 図形 3043">
                      <a:extLst>
                        <a:ext uri="{FF2B5EF4-FFF2-40B4-BE49-F238E27FC236}">
                          <a16:creationId xmlns:a16="http://schemas.microsoft.com/office/drawing/2014/main" id="{939093F8-13A5-472D-A39B-AFA40668B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45" name="フリーフォーム: 図形 3044">
                      <a:extLst>
                        <a:ext uri="{FF2B5EF4-FFF2-40B4-BE49-F238E27FC236}">
                          <a16:creationId xmlns:a16="http://schemas.microsoft.com/office/drawing/2014/main" id="{6A7D08FF-7E44-4FCA-8E2E-2CABE1D8B0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029" name="グループ化 3028">
                    <a:extLst>
                      <a:ext uri="{FF2B5EF4-FFF2-40B4-BE49-F238E27FC236}">
                        <a16:creationId xmlns:a16="http://schemas.microsoft.com/office/drawing/2014/main" id="{46A697DE-259B-44D6-B98F-B0E082C7CDD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036" name="フリーフォーム: 図形 3035">
                      <a:extLst>
                        <a:ext uri="{FF2B5EF4-FFF2-40B4-BE49-F238E27FC236}">
                          <a16:creationId xmlns:a16="http://schemas.microsoft.com/office/drawing/2014/main" id="{3AC0B6F3-E251-4DFD-83AC-025BF5851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37" name="フリーフォーム: 図形 3036">
                      <a:extLst>
                        <a:ext uri="{FF2B5EF4-FFF2-40B4-BE49-F238E27FC236}">
                          <a16:creationId xmlns:a16="http://schemas.microsoft.com/office/drawing/2014/main" id="{3238E6B3-BE38-41F3-88CD-B476F57DC4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38" name="フリーフォーム: 図形 3037">
                      <a:extLst>
                        <a:ext uri="{FF2B5EF4-FFF2-40B4-BE49-F238E27FC236}">
                          <a16:creationId xmlns:a16="http://schemas.microsoft.com/office/drawing/2014/main" id="{A655EF8A-2FD4-43F7-AF6E-5FAB5B344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39" name="フリーフォーム: 図形 3038">
                      <a:extLst>
                        <a:ext uri="{FF2B5EF4-FFF2-40B4-BE49-F238E27FC236}">
                          <a16:creationId xmlns:a16="http://schemas.microsoft.com/office/drawing/2014/main" id="{BB9CD56C-AE0C-4AD9-A7B3-A3D4F8DAE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40" name="フリーフォーム: 図形 3039">
                      <a:extLst>
                        <a:ext uri="{FF2B5EF4-FFF2-40B4-BE49-F238E27FC236}">
                          <a16:creationId xmlns:a16="http://schemas.microsoft.com/office/drawing/2014/main" id="{80294FB1-A82F-4554-9FEC-05539F4BA1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030" name="グループ化 3029">
                    <a:extLst>
                      <a:ext uri="{FF2B5EF4-FFF2-40B4-BE49-F238E27FC236}">
                        <a16:creationId xmlns:a16="http://schemas.microsoft.com/office/drawing/2014/main" id="{5CB8804B-96C2-413A-81F3-770E278F4B91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034" name="フリーフォーム: 図形 3033">
                      <a:extLst>
                        <a:ext uri="{FF2B5EF4-FFF2-40B4-BE49-F238E27FC236}">
                          <a16:creationId xmlns:a16="http://schemas.microsoft.com/office/drawing/2014/main" id="{737A9FF9-5EF2-46B9-ACBA-02D67313D0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35" name="フリーフォーム: 図形 3034">
                      <a:extLst>
                        <a:ext uri="{FF2B5EF4-FFF2-40B4-BE49-F238E27FC236}">
                          <a16:creationId xmlns:a16="http://schemas.microsoft.com/office/drawing/2014/main" id="{4332E921-56E0-4BC3-ADD1-AAFD8F23D30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031" name="グループ化 3030">
                    <a:extLst>
                      <a:ext uri="{FF2B5EF4-FFF2-40B4-BE49-F238E27FC236}">
                        <a16:creationId xmlns:a16="http://schemas.microsoft.com/office/drawing/2014/main" id="{39D1244B-C949-4C1E-BAAF-92C29AF3C38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032" name="フリーフォーム: 図形 3031">
                      <a:extLst>
                        <a:ext uri="{FF2B5EF4-FFF2-40B4-BE49-F238E27FC236}">
                          <a16:creationId xmlns:a16="http://schemas.microsoft.com/office/drawing/2014/main" id="{8435E065-13E7-428E-BD27-7F3225E669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33" name="フリーフォーム: 図形 3032">
                      <a:extLst>
                        <a:ext uri="{FF2B5EF4-FFF2-40B4-BE49-F238E27FC236}">
                          <a16:creationId xmlns:a16="http://schemas.microsoft.com/office/drawing/2014/main" id="{AF3FAE60-D9D8-4D1B-A470-245076FB555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993" name="グループ化 2992">
                  <a:extLst>
                    <a:ext uri="{FF2B5EF4-FFF2-40B4-BE49-F238E27FC236}">
                      <a16:creationId xmlns:a16="http://schemas.microsoft.com/office/drawing/2014/main" id="{124A2AD9-3E69-4505-87CE-28CABC6FA586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994" name="グループ化 2993">
                    <a:extLst>
                      <a:ext uri="{FF2B5EF4-FFF2-40B4-BE49-F238E27FC236}">
                        <a16:creationId xmlns:a16="http://schemas.microsoft.com/office/drawing/2014/main" id="{7C79350E-81DD-4307-AFD1-A92A9C5DD014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020" name="グループ化 3019">
                      <a:extLst>
                        <a:ext uri="{FF2B5EF4-FFF2-40B4-BE49-F238E27FC236}">
                          <a16:creationId xmlns:a16="http://schemas.microsoft.com/office/drawing/2014/main" id="{60DA05A0-91DD-4A2F-8FB1-0BEE3FE70DA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24" name="フリーフォーム: 図形 3023">
                        <a:extLst>
                          <a:ext uri="{FF2B5EF4-FFF2-40B4-BE49-F238E27FC236}">
                            <a16:creationId xmlns:a16="http://schemas.microsoft.com/office/drawing/2014/main" id="{CBF14D3B-81FE-4056-B4AB-A5BA0BF6F4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25" name="フリーフォーム: 図形 3024">
                        <a:extLst>
                          <a:ext uri="{FF2B5EF4-FFF2-40B4-BE49-F238E27FC236}">
                            <a16:creationId xmlns:a16="http://schemas.microsoft.com/office/drawing/2014/main" id="{8698C347-B562-422F-8DED-2A7CCECB49A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021" name="グループ化 3020">
                      <a:extLst>
                        <a:ext uri="{FF2B5EF4-FFF2-40B4-BE49-F238E27FC236}">
                          <a16:creationId xmlns:a16="http://schemas.microsoft.com/office/drawing/2014/main" id="{9DF93B25-89F1-4C1D-948B-BD1EBD0F55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22" name="フリーフォーム: 図形 3021">
                        <a:extLst>
                          <a:ext uri="{FF2B5EF4-FFF2-40B4-BE49-F238E27FC236}">
                            <a16:creationId xmlns:a16="http://schemas.microsoft.com/office/drawing/2014/main" id="{2F85FF34-51E7-4AF3-90C8-93BDE50060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23" name="フリーフォーム: 図形 3022">
                        <a:extLst>
                          <a:ext uri="{FF2B5EF4-FFF2-40B4-BE49-F238E27FC236}">
                            <a16:creationId xmlns:a16="http://schemas.microsoft.com/office/drawing/2014/main" id="{E252D572-5BED-4A0A-864F-0AA836F274D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995" name="グループ化 2994">
                    <a:extLst>
                      <a:ext uri="{FF2B5EF4-FFF2-40B4-BE49-F238E27FC236}">
                        <a16:creationId xmlns:a16="http://schemas.microsoft.com/office/drawing/2014/main" id="{51B0DD2E-57D8-4FCD-A6B0-4A62326D107B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014" name="グループ化 3013">
                      <a:extLst>
                        <a:ext uri="{FF2B5EF4-FFF2-40B4-BE49-F238E27FC236}">
                          <a16:creationId xmlns:a16="http://schemas.microsoft.com/office/drawing/2014/main" id="{32811C3D-937C-48E6-9213-2DEF90500DC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18" name="フリーフォーム: 図形 3017">
                        <a:extLst>
                          <a:ext uri="{FF2B5EF4-FFF2-40B4-BE49-F238E27FC236}">
                            <a16:creationId xmlns:a16="http://schemas.microsoft.com/office/drawing/2014/main" id="{795FC135-5A7E-4DD7-8AA6-04CF01BAB8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19" name="フリーフォーム: 図形 3018">
                        <a:extLst>
                          <a:ext uri="{FF2B5EF4-FFF2-40B4-BE49-F238E27FC236}">
                            <a16:creationId xmlns:a16="http://schemas.microsoft.com/office/drawing/2014/main" id="{2C4E3715-472C-406E-8EEE-EBEFF692330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015" name="グループ化 3014">
                      <a:extLst>
                        <a:ext uri="{FF2B5EF4-FFF2-40B4-BE49-F238E27FC236}">
                          <a16:creationId xmlns:a16="http://schemas.microsoft.com/office/drawing/2014/main" id="{F1EDFAF9-D6C7-4631-A788-5AAB86AA7B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16" name="フリーフォーム: 図形 3015">
                        <a:extLst>
                          <a:ext uri="{FF2B5EF4-FFF2-40B4-BE49-F238E27FC236}">
                            <a16:creationId xmlns:a16="http://schemas.microsoft.com/office/drawing/2014/main" id="{8E42DB5C-8DD6-4045-92E9-2E212150A5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17" name="フリーフォーム: 図形 3016">
                        <a:extLst>
                          <a:ext uri="{FF2B5EF4-FFF2-40B4-BE49-F238E27FC236}">
                            <a16:creationId xmlns:a16="http://schemas.microsoft.com/office/drawing/2014/main" id="{F6196C41-0F7C-4A66-B5CF-53F05428A4F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996" name="グループ化 2995">
                    <a:extLst>
                      <a:ext uri="{FF2B5EF4-FFF2-40B4-BE49-F238E27FC236}">
                        <a16:creationId xmlns:a16="http://schemas.microsoft.com/office/drawing/2014/main" id="{1F03D6BB-A069-4F93-B346-C31AE2EC63F5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009" name="フリーフォーム: 図形 3008">
                      <a:extLst>
                        <a:ext uri="{FF2B5EF4-FFF2-40B4-BE49-F238E27FC236}">
                          <a16:creationId xmlns:a16="http://schemas.microsoft.com/office/drawing/2014/main" id="{B83D1FCF-16DF-44DB-BC1C-5B20E946C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10" name="フリーフォーム: 図形 3009">
                      <a:extLst>
                        <a:ext uri="{FF2B5EF4-FFF2-40B4-BE49-F238E27FC236}">
                          <a16:creationId xmlns:a16="http://schemas.microsoft.com/office/drawing/2014/main" id="{786A584C-D65F-43EA-9AFF-5E1A8B80BE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11" name="フリーフォーム: 図形 3010">
                      <a:extLst>
                        <a:ext uri="{FF2B5EF4-FFF2-40B4-BE49-F238E27FC236}">
                          <a16:creationId xmlns:a16="http://schemas.microsoft.com/office/drawing/2014/main" id="{A55E258F-F179-4592-9A6E-208335FEA0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12" name="フリーフォーム: 図形 3011">
                      <a:extLst>
                        <a:ext uri="{FF2B5EF4-FFF2-40B4-BE49-F238E27FC236}">
                          <a16:creationId xmlns:a16="http://schemas.microsoft.com/office/drawing/2014/main" id="{2C7A8178-69EA-4D9D-99A9-C44E30A5C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13" name="フリーフォーム: 図形 3012">
                      <a:extLst>
                        <a:ext uri="{FF2B5EF4-FFF2-40B4-BE49-F238E27FC236}">
                          <a16:creationId xmlns:a16="http://schemas.microsoft.com/office/drawing/2014/main" id="{505DC624-EB5B-46FB-91D8-D6BBC86836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97" name="グループ化 2996">
                    <a:extLst>
                      <a:ext uri="{FF2B5EF4-FFF2-40B4-BE49-F238E27FC236}">
                        <a16:creationId xmlns:a16="http://schemas.microsoft.com/office/drawing/2014/main" id="{8E4F809C-A804-4D34-94F7-231B2D8AFEF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004" name="フリーフォーム: 図形 3003">
                      <a:extLst>
                        <a:ext uri="{FF2B5EF4-FFF2-40B4-BE49-F238E27FC236}">
                          <a16:creationId xmlns:a16="http://schemas.microsoft.com/office/drawing/2014/main" id="{28AED7AC-5D41-431E-990F-3E6C0F1A14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05" name="フリーフォーム: 図形 3004">
                      <a:extLst>
                        <a:ext uri="{FF2B5EF4-FFF2-40B4-BE49-F238E27FC236}">
                          <a16:creationId xmlns:a16="http://schemas.microsoft.com/office/drawing/2014/main" id="{266703AB-6852-488A-B080-F110F0076F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06" name="フリーフォーム: 図形 3005">
                      <a:extLst>
                        <a:ext uri="{FF2B5EF4-FFF2-40B4-BE49-F238E27FC236}">
                          <a16:creationId xmlns:a16="http://schemas.microsoft.com/office/drawing/2014/main" id="{EF59FF1F-7CC1-4F84-8E7D-6490C79A1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07" name="フリーフォーム: 図形 3006">
                      <a:extLst>
                        <a:ext uri="{FF2B5EF4-FFF2-40B4-BE49-F238E27FC236}">
                          <a16:creationId xmlns:a16="http://schemas.microsoft.com/office/drawing/2014/main" id="{C8E6CD64-6961-4F9A-AEE6-4E252F12D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08" name="フリーフォーム: 図形 3007">
                      <a:extLst>
                        <a:ext uri="{FF2B5EF4-FFF2-40B4-BE49-F238E27FC236}">
                          <a16:creationId xmlns:a16="http://schemas.microsoft.com/office/drawing/2014/main" id="{FF408592-1C0D-4475-AB25-FB888BE512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98" name="グループ化 2997">
                    <a:extLst>
                      <a:ext uri="{FF2B5EF4-FFF2-40B4-BE49-F238E27FC236}">
                        <a16:creationId xmlns:a16="http://schemas.microsoft.com/office/drawing/2014/main" id="{D25B6933-620B-4477-B916-018979CB3311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002" name="フリーフォーム: 図形 3001">
                      <a:extLst>
                        <a:ext uri="{FF2B5EF4-FFF2-40B4-BE49-F238E27FC236}">
                          <a16:creationId xmlns:a16="http://schemas.microsoft.com/office/drawing/2014/main" id="{6D42C6A5-4FFC-46EB-90E5-7092272D3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03" name="フリーフォーム: 図形 3002">
                      <a:extLst>
                        <a:ext uri="{FF2B5EF4-FFF2-40B4-BE49-F238E27FC236}">
                          <a16:creationId xmlns:a16="http://schemas.microsoft.com/office/drawing/2014/main" id="{374359C9-D6FA-49FC-85BD-D85F3AE7F19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99" name="グループ化 2998">
                    <a:extLst>
                      <a:ext uri="{FF2B5EF4-FFF2-40B4-BE49-F238E27FC236}">
                        <a16:creationId xmlns:a16="http://schemas.microsoft.com/office/drawing/2014/main" id="{D8A7606A-887F-4E22-B0BB-C560DE8A16B7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000" name="フリーフォーム: 図形 2999">
                      <a:extLst>
                        <a:ext uri="{FF2B5EF4-FFF2-40B4-BE49-F238E27FC236}">
                          <a16:creationId xmlns:a16="http://schemas.microsoft.com/office/drawing/2014/main" id="{630C4449-7D36-42C5-9330-A97C861E9C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01" name="フリーフォーム: 図形 3000">
                      <a:extLst>
                        <a:ext uri="{FF2B5EF4-FFF2-40B4-BE49-F238E27FC236}">
                          <a16:creationId xmlns:a16="http://schemas.microsoft.com/office/drawing/2014/main" id="{A7F0DA5D-103F-4117-B9AC-661B3457E19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925" name="グループ化 2924">
                <a:extLst>
                  <a:ext uri="{FF2B5EF4-FFF2-40B4-BE49-F238E27FC236}">
                    <a16:creationId xmlns:a16="http://schemas.microsoft.com/office/drawing/2014/main" id="{43257568-1F90-462B-A137-A39BA5FEBAD2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926" name="グループ化 2925">
                  <a:extLst>
                    <a:ext uri="{FF2B5EF4-FFF2-40B4-BE49-F238E27FC236}">
                      <a16:creationId xmlns:a16="http://schemas.microsoft.com/office/drawing/2014/main" id="{AB9DC3A8-0076-43C5-A19D-5E57897A45AB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960" name="グループ化 2959">
                    <a:extLst>
                      <a:ext uri="{FF2B5EF4-FFF2-40B4-BE49-F238E27FC236}">
                        <a16:creationId xmlns:a16="http://schemas.microsoft.com/office/drawing/2014/main" id="{DF949188-239A-4FE7-B921-A7B7EDF964DE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986" name="グループ化 2985">
                      <a:extLst>
                        <a:ext uri="{FF2B5EF4-FFF2-40B4-BE49-F238E27FC236}">
                          <a16:creationId xmlns:a16="http://schemas.microsoft.com/office/drawing/2014/main" id="{1FAEA002-B402-42BB-90CF-4204633093E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90" name="フリーフォーム: 図形 2989">
                        <a:extLst>
                          <a:ext uri="{FF2B5EF4-FFF2-40B4-BE49-F238E27FC236}">
                            <a16:creationId xmlns:a16="http://schemas.microsoft.com/office/drawing/2014/main" id="{8D14A568-94C3-4B0D-8C20-C4405A331E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91" name="フリーフォーム: 図形 2990">
                        <a:extLst>
                          <a:ext uri="{FF2B5EF4-FFF2-40B4-BE49-F238E27FC236}">
                            <a16:creationId xmlns:a16="http://schemas.microsoft.com/office/drawing/2014/main" id="{B7E73F69-2760-4711-A5D7-2EC504BADF1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987" name="グループ化 2986">
                      <a:extLst>
                        <a:ext uri="{FF2B5EF4-FFF2-40B4-BE49-F238E27FC236}">
                          <a16:creationId xmlns:a16="http://schemas.microsoft.com/office/drawing/2014/main" id="{C98B3046-8DBC-4E47-BE19-DFFD82D0C6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88" name="フリーフォーム: 図形 2987">
                        <a:extLst>
                          <a:ext uri="{FF2B5EF4-FFF2-40B4-BE49-F238E27FC236}">
                            <a16:creationId xmlns:a16="http://schemas.microsoft.com/office/drawing/2014/main" id="{7ABFF244-1992-4A90-8987-C80D55A3D6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89" name="フリーフォーム: 図形 2988">
                        <a:extLst>
                          <a:ext uri="{FF2B5EF4-FFF2-40B4-BE49-F238E27FC236}">
                            <a16:creationId xmlns:a16="http://schemas.microsoft.com/office/drawing/2014/main" id="{94AE8D45-AFB4-4AA9-A7C4-2BAE61622ED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961" name="グループ化 2960">
                    <a:extLst>
                      <a:ext uri="{FF2B5EF4-FFF2-40B4-BE49-F238E27FC236}">
                        <a16:creationId xmlns:a16="http://schemas.microsoft.com/office/drawing/2014/main" id="{8BA98F1F-D879-446A-994B-7162A3AF2408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980" name="グループ化 2979">
                      <a:extLst>
                        <a:ext uri="{FF2B5EF4-FFF2-40B4-BE49-F238E27FC236}">
                          <a16:creationId xmlns:a16="http://schemas.microsoft.com/office/drawing/2014/main" id="{133B105E-D729-416A-BA22-63FA3F288D2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84" name="フリーフォーム: 図形 2983">
                        <a:extLst>
                          <a:ext uri="{FF2B5EF4-FFF2-40B4-BE49-F238E27FC236}">
                            <a16:creationId xmlns:a16="http://schemas.microsoft.com/office/drawing/2014/main" id="{76499EFA-F961-4B41-B7C5-EA6D10F79A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85" name="フリーフォーム: 図形 2984">
                        <a:extLst>
                          <a:ext uri="{FF2B5EF4-FFF2-40B4-BE49-F238E27FC236}">
                            <a16:creationId xmlns:a16="http://schemas.microsoft.com/office/drawing/2014/main" id="{0138799E-2EE9-43F3-AF19-988EC96A04A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981" name="グループ化 2980">
                      <a:extLst>
                        <a:ext uri="{FF2B5EF4-FFF2-40B4-BE49-F238E27FC236}">
                          <a16:creationId xmlns:a16="http://schemas.microsoft.com/office/drawing/2014/main" id="{867451F5-1918-4DEE-9785-7DDFBBC2F8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82" name="フリーフォーム: 図形 2981">
                        <a:extLst>
                          <a:ext uri="{FF2B5EF4-FFF2-40B4-BE49-F238E27FC236}">
                            <a16:creationId xmlns:a16="http://schemas.microsoft.com/office/drawing/2014/main" id="{E7246827-0C2E-47C0-B8FA-394FC08383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83" name="フリーフォーム: 図形 2982">
                        <a:extLst>
                          <a:ext uri="{FF2B5EF4-FFF2-40B4-BE49-F238E27FC236}">
                            <a16:creationId xmlns:a16="http://schemas.microsoft.com/office/drawing/2014/main" id="{8BB63FCF-AF73-4538-8D55-895A9E392F5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962" name="グループ化 2961">
                    <a:extLst>
                      <a:ext uri="{FF2B5EF4-FFF2-40B4-BE49-F238E27FC236}">
                        <a16:creationId xmlns:a16="http://schemas.microsoft.com/office/drawing/2014/main" id="{1BFF8F83-7D94-4B79-AEDD-8485AD50AF77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975" name="フリーフォーム: 図形 2974">
                      <a:extLst>
                        <a:ext uri="{FF2B5EF4-FFF2-40B4-BE49-F238E27FC236}">
                          <a16:creationId xmlns:a16="http://schemas.microsoft.com/office/drawing/2014/main" id="{F73D5FCB-39E9-4EB9-8A8D-5C75E64D5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76" name="フリーフォーム: 図形 2975">
                      <a:extLst>
                        <a:ext uri="{FF2B5EF4-FFF2-40B4-BE49-F238E27FC236}">
                          <a16:creationId xmlns:a16="http://schemas.microsoft.com/office/drawing/2014/main" id="{ECC339B7-7A18-4FC6-9BCF-1D8DEFCEA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77" name="フリーフォーム: 図形 2976">
                      <a:extLst>
                        <a:ext uri="{FF2B5EF4-FFF2-40B4-BE49-F238E27FC236}">
                          <a16:creationId xmlns:a16="http://schemas.microsoft.com/office/drawing/2014/main" id="{92752766-62CF-43C9-924E-603E97F6CB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78" name="フリーフォーム: 図形 2977">
                      <a:extLst>
                        <a:ext uri="{FF2B5EF4-FFF2-40B4-BE49-F238E27FC236}">
                          <a16:creationId xmlns:a16="http://schemas.microsoft.com/office/drawing/2014/main" id="{B3F2D38A-A3C9-4C47-A06A-841B375FA5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79" name="フリーフォーム: 図形 2978">
                      <a:extLst>
                        <a:ext uri="{FF2B5EF4-FFF2-40B4-BE49-F238E27FC236}">
                          <a16:creationId xmlns:a16="http://schemas.microsoft.com/office/drawing/2014/main" id="{FF3C5F05-B0B0-4529-9437-64D44B400E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63" name="グループ化 2962">
                    <a:extLst>
                      <a:ext uri="{FF2B5EF4-FFF2-40B4-BE49-F238E27FC236}">
                        <a16:creationId xmlns:a16="http://schemas.microsoft.com/office/drawing/2014/main" id="{7B04679D-0C77-4162-A63D-3B4CB9AB00C6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970" name="フリーフォーム: 図形 2969">
                      <a:extLst>
                        <a:ext uri="{FF2B5EF4-FFF2-40B4-BE49-F238E27FC236}">
                          <a16:creationId xmlns:a16="http://schemas.microsoft.com/office/drawing/2014/main" id="{5CCDB91E-6188-48F7-8B51-16DF7E2990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71" name="フリーフォーム: 図形 2970">
                      <a:extLst>
                        <a:ext uri="{FF2B5EF4-FFF2-40B4-BE49-F238E27FC236}">
                          <a16:creationId xmlns:a16="http://schemas.microsoft.com/office/drawing/2014/main" id="{05F1DE1D-1AB8-45D4-9680-84F8D3F495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72" name="フリーフォーム: 図形 2971">
                      <a:extLst>
                        <a:ext uri="{FF2B5EF4-FFF2-40B4-BE49-F238E27FC236}">
                          <a16:creationId xmlns:a16="http://schemas.microsoft.com/office/drawing/2014/main" id="{F6D1412B-FE06-440D-A2E1-F3325B0FAD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73" name="フリーフォーム: 図形 2972">
                      <a:extLst>
                        <a:ext uri="{FF2B5EF4-FFF2-40B4-BE49-F238E27FC236}">
                          <a16:creationId xmlns:a16="http://schemas.microsoft.com/office/drawing/2014/main" id="{0CFA844D-92C5-49BD-9B9A-61962121F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74" name="フリーフォーム: 図形 2973">
                      <a:extLst>
                        <a:ext uri="{FF2B5EF4-FFF2-40B4-BE49-F238E27FC236}">
                          <a16:creationId xmlns:a16="http://schemas.microsoft.com/office/drawing/2014/main" id="{A0ED42F2-8FE1-4057-A770-88301C157C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64" name="グループ化 2963">
                    <a:extLst>
                      <a:ext uri="{FF2B5EF4-FFF2-40B4-BE49-F238E27FC236}">
                        <a16:creationId xmlns:a16="http://schemas.microsoft.com/office/drawing/2014/main" id="{DE829FA4-5F30-4284-8AC3-AB6B7FA3A0BF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968" name="フリーフォーム: 図形 2967">
                      <a:extLst>
                        <a:ext uri="{FF2B5EF4-FFF2-40B4-BE49-F238E27FC236}">
                          <a16:creationId xmlns:a16="http://schemas.microsoft.com/office/drawing/2014/main" id="{DAFA8726-0974-4D94-85EF-7E53726F04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69" name="フリーフォーム: 図形 2968">
                      <a:extLst>
                        <a:ext uri="{FF2B5EF4-FFF2-40B4-BE49-F238E27FC236}">
                          <a16:creationId xmlns:a16="http://schemas.microsoft.com/office/drawing/2014/main" id="{9F38F817-44E0-4183-93C2-8D439F5088C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65" name="グループ化 2964">
                    <a:extLst>
                      <a:ext uri="{FF2B5EF4-FFF2-40B4-BE49-F238E27FC236}">
                        <a16:creationId xmlns:a16="http://schemas.microsoft.com/office/drawing/2014/main" id="{4B80E692-FFDE-4CEF-B427-10CFCF913458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966" name="フリーフォーム: 図形 2965">
                      <a:extLst>
                        <a:ext uri="{FF2B5EF4-FFF2-40B4-BE49-F238E27FC236}">
                          <a16:creationId xmlns:a16="http://schemas.microsoft.com/office/drawing/2014/main" id="{3C90599F-0AF6-4B98-B482-6F8D9FA350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67" name="フリーフォーム: 図形 2966">
                      <a:extLst>
                        <a:ext uri="{FF2B5EF4-FFF2-40B4-BE49-F238E27FC236}">
                          <a16:creationId xmlns:a16="http://schemas.microsoft.com/office/drawing/2014/main" id="{C7F28EEE-24B6-4482-B21D-6BB89A2A9C0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927" name="グループ化 2926">
                  <a:extLst>
                    <a:ext uri="{FF2B5EF4-FFF2-40B4-BE49-F238E27FC236}">
                      <a16:creationId xmlns:a16="http://schemas.microsoft.com/office/drawing/2014/main" id="{D0E5A193-39DB-4168-9832-DF94C31FED5C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928" name="グループ化 2927">
                    <a:extLst>
                      <a:ext uri="{FF2B5EF4-FFF2-40B4-BE49-F238E27FC236}">
                        <a16:creationId xmlns:a16="http://schemas.microsoft.com/office/drawing/2014/main" id="{E6A34845-9AEB-4475-B9A3-0F76CDA39C7B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954" name="グループ化 2953">
                      <a:extLst>
                        <a:ext uri="{FF2B5EF4-FFF2-40B4-BE49-F238E27FC236}">
                          <a16:creationId xmlns:a16="http://schemas.microsoft.com/office/drawing/2014/main" id="{98D9C526-9800-4A38-B6F6-74ED7356282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58" name="フリーフォーム: 図形 2957">
                        <a:extLst>
                          <a:ext uri="{FF2B5EF4-FFF2-40B4-BE49-F238E27FC236}">
                            <a16:creationId xmlns:a16="http://schemas.microsoft.com/office/drawing/2014/main" id="{55B204F8-D5CE-4A01-A1CA-07E7DCB18E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59" name="フリーフォーム: 図形 2958">
                        <a:extLst>
                          <a:ext uri="{FF2B5EF4-FFF2-40B4-BE49-F238E27FC236}">
                            <a16:creationId xmlns:a16="http://schemas.microsoft.com/office/drawing/2014/main" id="{D601ED90-8264-4140-A360-78D20EF9138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955" name="グループ化 2954">
                      <a:extLst>
                        <a:ext uri="{FF2B5EF4-FFF2-40B4-BE49-F238E27FC236}">
                          <a16:creationId xmlns:a16="http://schemas.microsoft.com/office/drawing/2014/main" id="{266C5366-F66A-4C8D-AB92-D5930E39A8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56" name="フリーフォーム: 図形 2955">
                        <a:extLst>
                          <a:ext uri="{FF2B5EF4-FFF2-40B4-BE49-F238E27FC236}">
                            <a16:creationId xmlns:a16="http://schemas.microsoft.com/office/drawing/2014/main" id="{4CA63DB3-83E1-4111-87CE-5CC0E3F08B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57" name="フリーフォーム: 図形 2956">
                        <a:extLst>
                          <a:ext uri="{FF2B5EF4-FFF2-40B4-BE49-F238E27FC236}">
                            <a16:creationId xmlns:a16="http://schemas.microsoft.com/office/drawing/2014/main" id="{51F665D7-2A48-451F-ACED-EC44FE0DB23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929" name="グループ化 2928">
                    <a:extLst>
                      <a:ext uri="{FF2B5EF4-FFF2-40B4-BE49-F238E27FC236}">
                        <a16:creationId xmlns:a16="http://schemas.microsoft.com/office/drawing/2014/main" id="{23999104-AC59-431D-A591-6B95430D906B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948" name="グループ化 2947">
                      <a:extLst>
                        <a:ext uri="{FF2B5EF4-FFF2-40B4-BE49-F238E27FC236}">
                          <a16:creationId xmlns:a16="http://schemas.microsoft.com/office/drawing/2014/main" id="{A1B0EE24-AC86-4BDA-AB8B-2E5945FCA6B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52" name="フリーフォーム: 図形 2951">
                        <a:extLst>
                          <a:ext uri="{FF2B5EF4-FFF2-40B4-BE49-F238E27FC236}">
                            <a16:creationId xmlns:a16="http://schemas.microsoft.com/office/drawing/2014/main" id="{4EF2BB4F-3DDB-47CF-B458-3A00408BDF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53" name="フリーフォーム: 図形 2952">
                        <a:extLst>
                          <a:ext uri="{FF2B5EF4-FFF2-40B4-BE49-F238E27FC236}">
                            <a16:creationId xmlns:a16="http://schemas.microsoft.com/office/drawing/2014/main" id="{2A7208C5-AF0E-47CC-93A3-F775BE058C5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949" name="グループ化 2948">
                      <a:extLst>
                        <a:ext uri="{FF2B5EF4-FFF2-40B4-BE49-F238E27FC236}">
                          <a16:creationId xmlns:a16="http://schemas.microsoft.com/office/drawing/2014/main" id="{4C865289-1C71-4691-96F4-011140C75D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50" name="フリーフォーム: 図形 2949">
                        <a:extLst>
                          <a:ext uri="{FF2B5EF4-FFF2-40B4-BE49-F238E27FC236}">
                            <a16:creationId xmlns:a16="http://schemas.microsoft.com/office/drawing/2014/main" id="{03576A6D-0AE0-47ED-A361-CB39A465ED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51" name="フリーフォーム: 図形 2950">
                        <a:extLst>
                          <a:ext uri="{FF2B5EF4-FFF2-40B4-BE49-F238E27FC236}">
                            <a16:creationId xmlns:a16="http://schemas.microsoft.com/office/drawing/2014/main" id="{F360DBD5-4EEC-411B-B0C3-CA85C855439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930" name="グループ化 2929">
                    <a:extLst>
                      <a:ext uri="{FF2B5EF4-FFF2-40B4-BE49-F238E27FC236}">
                        <a16:creationId xmlns:a16="http://schemas.microsoft.com/office/drawing/2014/main" id="{0754BA30-C23F-430E-B194-F8EF81722C7E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943" name="フリーフォーム: 図形 2942">
                      <a:extLst>
                        <a:ext uri="{FF2B5EF4-FFF2-40B4-BE49-F238E27FC236}">
                          <a16:creationId xmlns:a16="http://schemas.microsoft.com/office/drawing/2014/main" id="{B10191D3-4DA4-42A4-992D-A5F0BE38C0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44" name="フリーフォーム: 図形 2943">
                      <a:extLst>
                        <a:ext uri="{FF2B5EF4-FFF2-40B4-BE49-F238E27FC236}">
                          <a16:creationId xmlns:a16="http://schemas.microsoft.com/office/drawing/2014/main" id="{0278A8DA-4726-4071-BD9C-475620F17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45" name="フリーフォーム: 図形 2944">
                      <a:extLst>
                        <a:ext uri="{FF2B5EF4-FFF2-40B4-BE49-F238E27FC236}">
                          <a16:creationId xmlns:a16="http://schemas.microsoft.com/office/drawing/2014/main" id="{EEFE37A4-36BE-4341-A647-FCEEB9F220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46" name="フリーフォーム: 図形 2945">
                      <a:extLst>
                        <a:ext uri="{FF2B5EF4-FFF2-40B4-BE49-F238E27FC236}">
                          <a16:creationId xmlns:a16="http://schemas.microsoft.com/office/drawing/2014/main" id="{E3F53726-50A5-45F1-82BE-5CD7BCE4E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47" name="フリーフォーム: 図形 2946">
                      <a:extLst>
                        <a:ext uri="{FF2B5EF4-FFF2-40B4-BE49-F238E27FC236}">
                          <a16:creationId xmlns:a16="http://schemas.microsoft.com/office/drawing/2014/main" id="{1252A649-B59E-4D2F-9021-332EA6C63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31" name="グループ化 2930">
                    <a:extLst>
                      <a:ext uri="{FF2B5EF4-FFF2-40B4-BE49-F238E27FC236}">
                        <a16:creationId xmlns:a16="http://schemas.microsoft.com/office/drawing/2014/main" id="{78C49A6B-D868-4D9F-ACDE-3EE9459F6A5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938" name="フリーフォーム: 図形 2937">
                      <a:extLst>
                        <a:ext uri="{FF2B5EF4-FFF2-40B4-BE49-F238E27FC236}">
                          <a16:creationId xmlns:a16="http://schemas.microsoft.com/office/drawing/2014/main" id="{6CE38F22-01AB-4A96-AAC6-BD88FE3B9D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39" name="フリーフォーム: 図形 2938">
                      <a:extLst>
                        <a:ext uri="{FF2B5EF4-FFF2-40B4-BE49-F238E27FC236}">
                          <a16:creationId xmlns:a16="http://schemas.microsoft.com/office/drawing/2014/main" id="{A097B32B-5F31-49EB-98BC-A8F06323F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40" name="フリーフォーム: 図形 2939">
                      <a:extLst>
                        <a:ext uri="{FF2B5EF4-FFF2-40B4-BE49-F238E27FC236}">
                          <a16:creationId xmlns:a16="http://schemas.microsoft.com/office/drawing/2014/main" id="{C9F85238-230E-4B01-A7DE-76B988E61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41" name="フリーフォーム: 図形 2940">
                      <a:extLst>
                        <a:ext uri="{FF2B5EF4-FFF2-40B4-BE49-F238E27FC236}">
                          <a16:creationId xmlns:a16="http://schemas.microsoft.com/office/drawing/2014/main" id="{A171429B-F9FD-44BC-B229-B93FDB5DD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42" name="フリーフォーム: 図形 2941">
                      <a:extLst>
                        <a:ext uri="{FF2B5EF4-FFF2-40B4-BE49-F238E27FC236}">
                          <a16:creationId xmlns:a16="http://schemas.microsoft.com/office/drawing/2014/main" id="{AAE0E6EA-B389-4684-99BA-A8F43DE1E5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32" name="グループ化 2931">
                    <a:extLst>
                      <a:ext uri="{FF2B5EF4-FFF2-40B4-BE49-F238E27FC236}">
                        <a16:creationId xmlns:a16="http://schemas.microsoft.com/office/drawing/2014/main" id="{BA18007C-3E53-427B-8F0A-5561A0E455C8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936" name="フリーフォーム: 図形 2935">
                      <a:extLst>
                        <a:ext uri="{FF2B5EF4-FFF2-40B4-BE49-F238E27FC236}">
                          <a16:creationId xmlns:a16="http://schemas.microsoft.com/office/drawing/2014/main" id="{F60BC59B-C96C-41C2-B18D-5E6FB612C9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37" name="フリーフォーム: 図形 2936">
                      <a:extLst>
                        <a:ext uri="{FF2B5EF4-FFF2-40B4-BE49-F238E27FC236}">
                          <a16:creationId xmlns:a16="http://schemas.microsoft.com/office/drawing/2014/main" id="{14108B51-F67C-4614-A79E-3BF041D3517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33" name="グループ化 2932">
                    <a:extLst>
                      <a:ext uri="{FF2B5EF4-FFF2-40B4-BE49-F238E27FC236}">
                        <a16:creationId xmlns:a16="http://schemas.microsoft.com/office/drawing/2014/main" id="{ACA5DD28-7F9D-4BBC-B2F1-3FE0642A53F0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934" name="フリーフォーム: 図形 2933">
                      <a:extLst>
                        <a:ext uri="{FF2B5EF4-FFF2-40B4-BE49-F238E27FC236}">
                          <a16:creationId xmlns:a16="http://schemas.microsoft.com/office/drawing/2014/main" id="{141487D9-9114-4B91-B093-2DD2210DF7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35" name="フリーフォーム: 図形 2934">
                      <a:extLst>
                        <a:ext uri="{FF2B5EF4-FFF2-40B4-BE49-F238E27FC236}">
                          <a16:creationId xmlns:a16="http://schemas.microsoft.com/office/drawing/2014/main" id="{7B5A8862-3DE1-430E-A7FF-F0D95670D7A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2789" name="グループ化 2788">
              <a:extLst>
                <a:ext uri="{FF2B5EF4-FFF2-40B4-BE49-F238E27FC236}">
                  <a16:creationId xmlns:a16="http://schemas.microsoft.com/office/drawing/2014/main" id="{F659A632-DAF4-420D-8746-785432191F28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2790" name="グループ化 2789">
                <a:extLst>
                  <a:ext uri="{FF2B5EF4-FFF2-40B4-BE49-F238E27FC236}">
                    <a16:creationId xmlns:a16="http://schemas.microsoft.com/office/drawing/2014/main" id="{0CEB86F1-8523-40B3-A366-02C742443097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858" name="グループ化 2857">
                  <a:extLst>
                    <a:ext uri="{FF2B5EF4-FFF2-40B4-BE49-F238E27FC236}">
                      <a16:creationId xmlns:a16="http://schemas.microsoft.com/office/drawing/2014/main" id="{BC6B66B0-EF2B-4887-9085-D827B57D850A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892" name="グループ化 2891">
                    <a:extLst>
                      <a:ext uri="{FF2B5EF4-FFF2-40B4-BE49-F238E27FC236}">
                        <a16:creationId xmlns:a16="http://schemas.microsoft.com/office/drawing/2014/main" id="{D4911CAE-FD97-4B59-A293-215C74AA9793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918" name="グループ化 2917">
                      <a:extLst>
                        <a:ext uri="{FF2B5EF4-FFF2-40B4-BE49-F238E27FC236}">
                          <a16:creationId xmlns:a16="http://schemas.microsoft.com/office/drawing/2014/main" id="{B9EE86E1-DF1E-4ABE-9D12-99681DC755B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22" name="フリーフォーム: 図形 2921">
                        <a:extLst>
                          <a:ext uri="{FF2B5EF4-FFF2-40B4-BE49-F238E27FC236}">
                            <a16:creationId xmlns:a16="http://schemas.microsoft.com/office/drawing/2014/main" id="{33DB2CF1-3648-4CD6-BD2D-204D81FAF2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23" name="フリーフォーム: 図形 2922">
                        <a:extLst>
                          <a:ext uri="{FF2B5EF4-FFF2-40B4-BE49-F238E27FC236}">
                            <a16:creationId xmlns:a16="http://schemas.microsoft.com/office/drawing/2014/main" id="{32448227-45DC-49EB-9C44-4FB4D0F882D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919" name="グループ化 2918">
                      <a:extLst>
                        <a:ext uri="{FF2B5EF4-FFF2-40B4-BE49-F238E27FC236}">
                          <a16:creationId xmlns:a16="http://schemas.microsoft.com/office/drawing/2014/main" id="{B46C4340-705F-43BA-A155-CB66C22897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20" name="フリーフォーム: 図形 2919">
                        <a:extLst>
                          <a:ext uri="{FF2B5EF4-FFF2-40B4-BE49-F238E27FC236}">
                            <a16:creationId xmlns:a16="http://schemas.microsoft.com/office/drawing/2014/main" id="{D5F8C72C-E5C8-4FA0-8F29-808EC1FBC6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21" name="フリーフォーム: 図形 2920">
                        <a:extLst>
                          <a:ext uri="{FF2B5EF4-FFF2-40B4-BE49-F238E27FC236}">
                            <a16:creationId xmlns:a16="http://schemas.microsoft.com/office/drawing/2014/main" id="{07842F74-C77F-484F-BDF5-B598B1EB5C4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93" name="グループ化 2892">
                    <a:extLst>
                      <a:ext uri="{FF2B5EF4-FFF2-40B4-BE49-F238E27FC236}">
                        <a16:creationId xmlns:a16="http://schemas.microsoft.com/office/drawing/2014/main" id="{3B6C149C-4CD0-4424-BBB4-74C21BD55DE2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912" name="グループ化 2911">
                      <a:extLst>
                        <a:ext uri="{FF2B5EF4-FFF2-40B4-BE49-F238E27FC236}">
                          <a16:creationId xmlns:a16="http://schemas.microsoft.com/office/drawing/2014/main" id="{BB35209B-1A38-41CD-BC79-B6EA46EF189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16" name="フリーフォーム: 図形 2915">
                        <a:extLst>
                          <a:ext uri="{FF2B5EF4-FFF2-40B4-BE49-F238E27FC236}">
                            <a16:creationId xmlns:a16="http://schemas.microsoft.com/office/drawing/2014/main" id="{CA03F457-A5D0-4F5B-8A1C-1FDE51383B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17" name="フリーフォーム: 図形 2916">
                        <a:extLst>
                          <a:ext uri="{FF2B5EF4-FFF2-40B4-BE49-F238E27FC236}">
                            <a16:creationId xmlns:a16="http://schemas.microsoft.com/office/drawing/2014/main" id="{71999562-D167-45ED-9B3E-3E14EAD3B7F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913" name="グループ化 2912">
                      <a:extLst>
                        <a:ext uri="{FF2B5EF4-FFF2-40B4-BE49-F238E27FC236}">
                          <a16:creationId xmlns:a16="http://schemas.microsoft.com/office/drawing/2014/main" id="{80398AD6-B832-44A4-8E8C-C12E2DF3AC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914" name="フリーフォーム: 図形 2913">
                        <a:extLst>
                          <a:ext uri="{FF2B5EF4-FFF2-40B4-BE49-F238E27FC236}">
                            <a16:creationId xmlns:a16="http://schemas.microsoft.com/office/drawing/2014/main" id="{5459CFFC-A9A7-4094-B179-0549E2B593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15" name="フリーフォーム: 図形 2914">
                        <a:extLst>
                          <a:ext uri="{FF2B5EF4-FFF2-40B4-BE49-F238E27FC236}">
                            <a16:creationId xmlns:a16="http://schemas.microsoft.com/office/drawing/2014/main" id="{90B666D1-AB9A-406A-BE18-1B59D6B580F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94" name="グループ化 2893">
                    <a:extLst>
                      <a:ext uri="{FF2B5EF4-FFF2-40B4-BE49-F238E27FC236}">
                        <a16:creationId xmlns:a16="http://schemas.microsoft.com/office/drawing/2014/main" id="{8FF37786-6569-4FB0-8E18-6811F1EBDE4E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907" name="フリーフォーム: 図形 2906">
                      <a:extLst>
                        <a:ext uri="{FF2B5EF4-FFF2-40B4-BE49-F238E27FC236}">
                          <a16:creationId xmlns:a16="http://schemas.microsoft.com/office/drawing/2014/main" id="{FA09CF75-6AA6-4018-92B4-143CFFED4B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08" name="フリーフォーム: 図形 2907">
                      <a:extLst>
                        <a:ext uri="{FF2B5EF4-FFF2-40B4-BE49-F238E27FC236}">
                          <a16:creationId xmlns:a16="http://schemas.microsoft.com/office/drawing/2014/main" id="{AB0D7DA7-E09A-4385-A6A1-02A8220EC3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09" name="フリーフォーム: 図形 2908">
                      <a:extLst>
                        <a:ext uri="{FF2B5EF4-FFF2-40B4-BE49-F238E27FC236}">
                          <a16:creationId xmlns:a16="http://schemas.microsoft.com/office/drawing/2014/main" id="{0CE30F07-E223-47C1-9C24-8A243ACEF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10" name="フリーフォーム: 図形 2909">
                      <a:extLst>
                        <a:ext uri="{FF2B5EF4-FFF2-40B4-BE49-F238E27FC236}">
                          <a16:creationId xmlns:a16="http://schemas.microsoft.com/office/drawing/2014/main" id="{135CD9BE-7F36-43B9-B5E7-949D8FC932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11" name="フリーフォーム: 図形 2910">
                      <a:extLst>
                        <a:ext uri="{FF2B5EF4-FFF2-40B4-BE49-F238E27FC236}">
                          <a16:creationId xmlns:a16="http://schemas.microsoft.com/office/drawing/2014/main" id="{E75DBACA-F7D7-49E6-84A2-3645A6E4E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95" name="グループ化 2894">
                    <a:extLst>
                      <a:ext uri="{FF2B5EF4-FFF2-40B4-BE49-F238E27FC236}">
                        <a16:creationId xmlns:a16="http://schemas.microsoft.com/office/drawing/2014/main" id="{30724599-81FB-4FA7-8FEB-079634FF5E62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902" name="フリーフォーム: 図形 2901">
                      <a:extLst>
                        <a:ext uri="{FF2B5EF4-FFF2-40B4-BE49-F238E27FC236}">
                          <a16:creationId xmlns:a16="http://schemas.microsoft.com/office/drawing/2014/main" id="{E9128AE6-E8C1-4C9B-8CBB-542405B92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03" name="フリーフォーム: 図形 2902">
                      <a:extLst>
                        <a:ext uri="{FF2B5EF4-FFF2-40B4-BE49-F238E27FC236}">
                          <a16:creationId xmlns:a16="http://schemas.microsoft.com/office/drawing/2014/main" id="{4BEC94B7-C42E-41BA-9799-60C0E3A8A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04" name="フリーフォーム: 図形 2903">
                      <a:extLst>
                        <a:ext uri="{FF2B5EF4-FFF2-40B4-BE49-F238E27FC236}">
                          <a16:creationId xmlns:a16="http://schemas.microsoft.com/office/drawing/2014/main" id="{D0C7E4F7-572B-437A-BF96-50594CA245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05" name="フリーフォーム: 図形 2904">
                      <a:extLst>
                        <a:ext uri="{FF2B5EF4-FFF2-40B4-BE49-F238E27FC236}">
                          <a16:creationId xmlns:a16="http://schemas.microsoft.com/office/drawing/2014/main" id="{2EA9C171-0816-4E21-ADC1-E7611B017A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06" name="フリーフォーム: 図形 2905">
                      <a:extLst>
                        <a:ext uri="{FF2B5EF4-FFF2-40B4-BE49-F238E27FC236}">
                          <a16:creationId xmlns:a16="http://schemas.microsoft.com/office/drawing/2014/main" id="{BE58D818-FEC8-4928-B891-29012ABC4F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96" name="グループ化 2895">
                    <a:extLst>
                      <a:ext uri="{FF2B5EF4-FFF2-40B4-BE49-F238E27FC236}">
                        <a16:creationId xmlns:a16="http://schemas.microsoft.com/office/drawing/2014/main" id="{951B9C46-96BF-4BF2-BD2D-310F409D8428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900" name="フリーフォーム: 図形 2899">
                      <a:extLst>
                        <a:ext uri="{FF2B5EF4-FFF2-40B4-BE49-F238E27FC236}">
                          <a16:creationId xmlns:a16="http://schemas.microsoft.com/office/drawing/2014/main" id="{28E73FDE-6A8B-4206-9595-A8B1303FFB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01" name="フリーフォーム: 図形 2900">
                      <a:extLst>
                        <a:ext uri="{FF2B5EF4-FFF2-40B4-BE49-F238E27FC236}">
                          <a16:creationId xmlns:a16="http://schemas.microsoft.com/office/drawing/2014/main" id="{9BD5A41A-EFE9-4DC9-B381-A5AF2E9EADE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97" name="グループ化 2896">
                    <a:extLst>
                      <a:ext uri="{FF2B5EF4-FFF2-40B4-BE49-F238E27FC236}">
                        <a16:creationId xmlns:a16="http://schemas.microsoft.com/office/drawing/2014/main" id="{7D00EB4A-B5AB-4A2C-861D-1EAA44C93EFC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898" name="フリーフォーム: 図形 2897">
                      <a:extLst>
                        <a:ext uri="{FF2B5EF4-FFF2-40B4-BE49-F238E27FC236}">
                          <a16:creationId xmlns:a16="http://schemas.microsoft.com/office/drawing/2014/main" id="{43AC1C41-FE3F-4263-8167-8EA2BE92D9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99" name="フリーフォーム: 図形 2898">
                      <a:extLst>
                        <a:ext uri="{FF2B5EF4-FFF2-40B4-BE49-F238E27FC236}">
                          <a16:creationId xmlns:a16="http://schemas.microsoft.com/office/drawing/2014/main" id="{628F825B-9F88-4533-9096-92A2F6D52A3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859" name="グループ化 2858">
                  <a:extLst>
                    <a:ext uri="{FF2B5EF4-FFF2-40B4-BE49-F238E27FC236}">
                      <a16:creationId xmlns:a16="http://schemas.microsoft.com/office/drawing/2014/main" id="{51971FB9-3CC5-4536-989C-A609B6E8D9C8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860" name="グループ化 2859">
                    <a:extLst>
                      <a:ext uri="{FF2B5EF4-FFF2-40B4-BE49-F238E27FC236}">
                        <a16:creationId xmlns:a16="http://schemas.microsoft.com/office/drawing/2014/main" id="{1C1C2444-E402-4AB6-9892-9A10BFADA2D4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886" name="グループ化 2885">
                      <a:extLst>
                        <a:ext uri="{FF2B5EF4-FFF2-40B4-BE49-F238E27FC236}">
                          <a16:creationId xmlns:a16="http://schemas.microsoft.com/office/drawing/2014/main" id="{90D22E04-6412-4D47-BC3A-F1A27C6CCB5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90" name="フリーフォーム: 図形 2889">
                        <a:extLst>
                          <a:ext uri="{FF2B5EF4-FFF2-40B4-BE49-F238E27FC236}">
                            <a16:creationId xmlns:a16="http://schemas.microsoft.com/office/drawing/2014/main" id="{B569B250-A41E-45E1-85FF-CF4C8F48DC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91" name="フリーフォーム: 図形 2890">
                        <a:extLst>
                          <a:ext uri="{FF2B5EF4-FFF2-40B4-BE49-F238E27FC236}">
                            <a16:creationId xmlns:a16="http://schemas.microsoft.com/office/drawing/2014/main" id="{4E096E57-A43A-4052-AA82-F9C67633A29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887" name="グループ化 2886">
                      <a:extLst>
                        <a:ext uri="{FF2B5EF4-FFF2-40B4-BE49-F238E27FC236}">
                          <a16:creationId xmlns:a16="http://schemas.microsoft.com/office/drawing/2014/main" id="{C8AD460E-79C9-4318-B61A-5EDA2E103E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88" name="フリーフォーム: 図形 2887">
                        <a:extLst>
                          <a:ext uri="{FF2B5EF4-FFF2-40B4-BE49-F238E27FC236}">
                            <a16:creationId xmlns:a16="http://schemas.microsoft.com/office/drawing/2014/main" id="{C77C1669-CE11-4AC8-A7B6-098DD26B1E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89" name="フリーフォーム: 図形 2888">
                        <a:extLst>
                          <a:ext uri="{FF2B5EF4-FFF2-40B4-BE49-F238E27FC236}">
                            <a16:creationId xmlns:a16="http://schemas.microsoft.com/office/drawing/2014/main" id="{B280C0E3-4D1E-4220-8EA2-4AF169D9802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61" name="グループ化 2860">
                    <a:extLst>
                      <a:ext uri="{FF2B5EF4-FFF2-40B4-BE49-F238E27FC236}">
                        <a16:creationId xmlns:a16="http://schemas.microsoft.com/office/drawing/2014/main" id="{EA08E393-127C-4338-BA76-A6EE8CD8F5A9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880" name="グループ化 2879">
                      <a:extLst>
                        <a:ext uri="{FF2B5EF4-FFF2-40B4-BE49-F238E27FC236}">
                          <a16:creationId xmlns:a16="http://schemas.microsoft.com/office/drawing/2014/main" id="{BBF20C57-4B15-4178-886A-3896E93A230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84" name="フリーフォーム: 図形 2883">
                        <a:extLst>
                          <a:ext uri="{FF2B5EF4-FFF2-40B4-BE49-F238E27FC236}">
                            <a16:creationId xmlns:a16="http://schemas.microsoft.com/office/drawing/2014/main" id="{0293836D-DA2A-4D3B-9F50-92A7FB3FC1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85" name="フリーフォーム: 図形 2884">
                        <a:extLst>
                          <a:ext uri="{FF2B5EF4-FFF2-40B4-BE49-F238E27FC236}">
                            <a16:creationId xmlns:a16="http://schemas.microsoft.com/office/drawing/2014/main" id="{35DC1CB6-EB44-46EE-8B88-7343047EC4C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881" name="グループ化 2880">
                      <a:extLst>
                        <a:ext uri="{FF2B5EF4-FFF2-40B4-BE49-F238E27FC236}">
                          <a16:creationId xmlns:a16="http://schemas.microsoft.com/office/drawing/2014/main" id="{9288BCAD-A988-49E8-A6F7-0CE570BCEB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82" name="フリーフォーム: 図形 2881">
                        <a:extLst>
                          <a:ext uri="{FF2B5EF4-FFF2-40B4-BE49-F238E27FC236}">
                            <a16:creationId xmlns:a16="http://schemas.microsoft.com/office/drawing/2014/main" id="{F3591B1E-2AA4-4D8D-9E95-AF27CE9918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83" name="フリーフォーム: 図形 2882">
                        <a:extLst>
                          <a:ext uri="{FF2B5EF4-FFF2-40B4-BE49-F238E27FC236}">
                            <a16:creationId xmlns:a16="http://schemas.microsoft.com/office/drawing/2014/main" id="{86D3A5D0-1A12-422D-81F6-268A9EED05C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62" name="グループ化 2861">
                    <a:extLst>
                      <a:ext uri="{FF2B5EF4-FFF2-40B4-BE49-F238E27FC236}">
                        <a16:creationId xmlns:a16="http://schemas.microsoft.com/office/drawing/2014/main" id="{3EF30E7B-F254-4C0F-B5B2-23D8496866E6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875" name="フリーフォーム: 図形 2874">
                      <a:extLst>
                        <a:ext uri="{FF2B5EF4-FFF2-40B4-BE49-F238E27FC236}">
                          <a16:creationId xmlns:a16="http://schemas.microsoft.com/office/drawing/2014/main" id="{60B0A64C-4023-4427-8425-3ABC16EBB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76" name="フリーフォーム: 図形 2875">
                      <a:extLst>
                        <a:ext uri="{FF2B5EF4-FFF2-40B4-BE49-F238E27FC236}">
                          <a16:creationId xmlns:a16="http://schemas.microsoft.com/office/drawing/2014/main" id="{63BE464E-CF35-4661-86A6-3B5418CB5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77" name="フリーフォーム: 図形 2876">
                      <a:extLst>
                        <a:ext uri="{FF2B5EF4-FFF2-40B4-BE49-F238E27FC236}">
                          <a16:creationId xmlns:a16="http://schemas.microsoft.com/office/drawing/2014/main" id="{CB2B1BD9-5E88-42DA-A134-AEFD3A369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78" name="フリーフォーム: 図形 2877">
                      <a:extLst>
                        <a:ext uri="{FF2B5EF4-FFF2-40B4-BE49-F238E27FC236}">
                          <a16:creationId xmlns:a16="http://schemas.microsoft.com/office/drawing/2014/main" id="{BC03AA34-B4A1-4734-B448-B394A8066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79" name="フリーフォーム: 図形 2878">
                      <a:extLst>
                        <a:ext uri="{FF2B5EF4-FFF2-40B4-BE49-F238E27FC236}">
                          <a16:creationId xmlns:a16="http://schemas.microsoft.com/office/drawing/2014/main" id="{DA0A14BD-B6D8-4E0D-8B89-AD490B860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63" name="グループ化 2862">
                    <a:extLst>
                      <a:ext uri="{FF2B5EF4-FFF2-40B4-BE49-F238E27FC236}">
                        <a16:creationId xmlns:a16="http://schemas.microsoft.com/office/drawing/2014/main" id="{47FE35DE-819C-4B3B-BE22-3BE3C35045E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870" name="フリーフォーム: 図形 2869">
                      <a:extLst>
                        <a:ext uri="{FF2B5EF4-FFF2-40B4-BE49-F238E27FC236}">
                          <a16:creationId xmlns:a16="http://schemas.microsoft.com/office/drawing/2014/main" id="{93F9A272-B2CD-4091-B737-2390C8820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71" name="フリーフォーム: 図形 2870">
                      <a:extLst>
                        <a:ext uri="{FF2B5EF4-FFF2-40B4-BE49-F238E27FC236}">
                          <a16:creationId xmlns:a16="http://schemas.microsoft.com/office/drawing/2014/main" id="{6D1F999F-F51D-4F7D-A473-2C500BA8E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72" name="フリーフォーム: 図形 2871">
                      <a:extLst>
                        <a:ext uri="{FF2B5EF4-FFF2-40B4-BE49-F238E27FC236}">
                          <a16:creationId xmlns:a16="http://schemas.microsoft.com/office/drawing/2014/main" id="{0135580A-2D17-4D85-BBF0-FE60366B5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73" name="フリーフォーム: 図形 2872">
                      <a:extLst>
                        <a:ext uri="{FF2B5EF4-FFF2-40B4-BE49-F238E27FC236}">
                          <a16:creationId xmlns:a16="http://schemas.microsoft.com/office/drawing/2014/main" id="{D33DA0FD-1D06-4FF8-B0CE-EC04291674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74" name="フリーフォーム: 図形 2873">
                      <a:extLst>
                        <a:ext uri="{FF2B5EF4-FFF2-40B4-BE49-F238E27FC236}">
                          <a16:creationId xmlns:a16="http://schemas.microsoft.com/office/drawing/2014/main" id="{8DEB87CF-4475-48A9-971F-94BC1C0CF7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64" name="グループ化 2863">
                    <a:extLst>
                      <a:ext uri="{FF2B5EF4-FFF2-40B4-BE49-F238E27FC236}">
                        <a16:creationId xmlns:a16="http://schemas.microsoft.com/office/drawing/2014/main" id="{57761FA6-7993-49B7-9480-3C34BEC528AB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868" name="フリーフォーム: 図形 2867">
                      <a:extLst>
                        <a:ext uri="{FF2B5EF4-FFF2-40B4-BE49-F238E27FC236}">
                          <a16:creationId xmlns:a16="http://schemas.microsoft.com/office/drawing/2014/main" id="{5372ABC6-3E24-4254-AE38-403B8C1AB2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69" name="フリーフォーム: 図形 2868">
                      <a:extLst>
                        <a:ext uri="{FF2B5EF4-FFF2-40B4-BE49-F238E27FC236}">
                          <a16:creationId xmlns:a16="http://schemas.microsoft.com/office/drawing/2014/main" id="{D3F4B676-73E9-4810-97FF-AD34C0239D7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65" name="グループ化 2864">
                    <a:extLst>
                      <a:ext uri="{FF2B5EF4-FFF2-40B4-BE49-F238E27FC236}">
                        <a16:creationId xmlns:a16="http://schemas.microsoft.com/office/drawing/2014/main" id="{C6CEB1E8-6FA1-4445-97AD-49C5F8B4D12E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866" name="フリーフォーム: 図形 2865">
                      <a:extLst>
                        <a:ext uri="{FF2B5EF4-FFF2-40B4-BE49-F238E27FC236}">
                          <a16:creationId xmlns:a16="http://schemas.microsoft.com/office/drawing/2014/main" id="{C3C162D9-18CC-47EC-9AC2-B2A8857D95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67" name="フリーフォーム: 図形 2866">
                      <a:extLst>
                        <a:ext uri="{FF2B5EF4-FFF2-40B4-BE49-F238E27FC236}">
                          <a16:creationId xmlns:a16="http://schemas.microsoft.com/office/drawing/2014/main" id="{9B019EA7-ABE6-4EE7-B921-38D2D7876FF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791" name="グループ化 2790">
                <a:extLst>
                  <a:ext uri="{FF2B5EF4-FFF2-40B4-BE49-F238E27FC236}">
                    <a16:creationId xmlns:a16="http://schemas.microsoft.com/office/drawing/2014/main" id="{806A48CB-AE64-4951-B459-91A5CEB2BA0C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792" name="グループ化 2791">
                  <a:extLst>
                    <a:ext uri="{FF2B5EF4-FFF2-40B4-BE49-F238E27FC236}">
                      <a16:creationId xmlns:a16="http://schemas.microsoft.com/office/drawing/2014/main" id="{CC5E48D1-BAA8-4DF2-9983-A227BF2464CF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826" name="グループ化 2825">
                    <a:extLst>
                      <a:ext uri="{FF2B5EF4-FFF2-40B4-BE49-F238E27FC236}">
                        <a16:creationId xmlns:a16="http://schemas.microsoft.com/office/drawing/2014/main" id="{82B17AE3-D54C-4E86-B768-9FEE15D162DC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852" name="グループ化 2851">
                      <a:extLst>
                        <a:ext uri="{FF2B5EF4-FFF2-40B4-BE49-F238E27FC236}">
                          <a16:creationId xmlns:a16="http://schemas.microsoft.com/office/drawing/2014/main" id="{6CB4FDA0-7790-4AE0-B280-6DF4AA8D370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56" name="フリーフォーム: 図形 2855">
                        <a:extLst>
                          <a:ext uri="{FF2B5EF4-FFF2-40B4-BE49-F238E27FC236}">
                            <a16:creationId xmlns:a16="http://schemas.microsoft.com/office/drawing/2014/main" id="{8F98CEFD-EC83-432E-A831-B976DB8F2B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57" name="フリーフォーム: 図形 2856">
                        <a:extLst>
                          <a:ext uri="{FF2B5EF4-FFF2-40B4-BE49-F238E27FC236}">
                            <a16:creationId xmlns:a16="http://schemas.microsoft.com/office/drawing/2014/main" id="{68DB9BDF-85F0-42BD-8FE0-CB284181E79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853" name="グループ化 2852">
                      <a:extLst>
                        <a:ext uri="{FF2B5EF4-FFF2-40B4-BE49-F238E27FC236}">
                          <a16:creationId xmlns:a16="http://schemas.microsoft.com/office/drawing/2014/main" id="{F6B69D6B-3FCB-4242-993F-8BA4BA2C0D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54" name="フリーフォーム: 図形 2853">
                        <a:extLst>
                          <a:ext uri="{FF2B5EF4-FFF2-40B4-BE49-F238E27FC236}">
                            <a16:creationId xmlns:a16="http://schemas.microsoft.com/office/drawing/2014/main" id="{63E24D88-F17E-40E6-BCB4-903317169C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55" name="フリーフォーム: 図形 2854">
                        <a:extLst>
                          <a:ext uri="{FF2B5EF4-FFF2-40B4-BE49-F238E27FC236}">
                            <a16:creationId xmlns:a16="http://schemas.microsoft.com/office/drawing/2014/main" id="{B24AE18F-C9BB-40D4-B6D1-DA8CA66042D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27" name="グループ化 2826">
                    <a:extLst>
                      <a:ext uri="{FF2B5EF4-FFF2-40B4-BE49-F238E27FC236}">
                        <a16:creationId xmlns:a16="http://schemas.microsoft.com/office/drawing/2014/main" id="{9565D084-F488-45BA-B49D-7436A1F67686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846" name="グループ化 2845">
                      <a:extLst>
                        <a:ext uri="{FF2B5EF4-FFF2-40B4-BE49-F238E27FC236}">
                          <a16:creationId xmlns:a16="http://schemas.microsoft.com/office/drawing/2014/main" id="{6607FD56-6B49-4CDB-979E-FB5484EA811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50" name="フリーフォーム: 図形 2849">
                        <a:extLst>
                          <a:ext uri="{FF2B5EF4-FFF2-40B4-BE49-F238E27FC236}">
                            <a16:creationId xmlns:a16="http://schemas.microsoft.com/office/drawing/2014/main" id="{CF1C1547-DCF5-4184-B242-1A7B121786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51" name="フリーフォーム: 図形 2850">
                        <a:extLst>
                          <a:ext uri="{FF2B5EF4-FFF2-40B4-BE49-F238E27FC236}">
                            <a16:creationId xmlns:a16="http://schemas.microsoft.com/office/drawing/2014/main" id="{877539E9-5AA3-4A8F-8602-9792B9FE351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847" name="グループ化 2846">
                      <a:extLst>
                        <a:ext uri="{FF2B5EF4-FFF2-40B4-BE49-F238E27FC236}">
                          <a16:creationId xmlns:a16="http://schemas.microsoft.com/office/drawing/2014/main" id="{79E8169F-6A60-45DD-934D-0F7356FF79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48" name="フリーフォーム: 図形 2847">
                        <a:extLst>
                          <a:ext uri="{FF2B5EF4-FFF2-40B4-BE49-F238E27FC236}">
                            <a16:creationId xmlns:a16="http://schemas.microsoft.com/office/drawing/2014/main" id="{648FB26A-0F50-49DF-9B9F-A9550AAF77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49" name="フリーフォーム: 図形 2848">
                        <a:extLst>
                          <a:ext uri="{FF2B5EF4-FFF2-40B4-BE49-F238E27FC236}">
                            <a16:creationId xmlns:a16="http://schemas.microsoft.com/office/drawing/2014/main" id="{33C9E399-6940-4AE6-9459-4320614194F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28" name="グループ化 2827">
                    <a:extLst>
                      <a:ext uri="{FF2B5EF4-FFF2-40B4-BE49-F238E27FC236}">
                        <a16:creationId xmlns:a16="http://schemas.microsoft.com/office/drawing/2014/main" id="{28A87DFC-FA5D-42E6-B082-A94535E39487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841" name="フリーフォーム: 図形 2840">
                      <a:extLst>
                        <a:ext uri="{FF2B5EF4-FFF2-40B4-BE49-F238E27FC236}">
                          <a16:creationId xmlns:a16="http://schemas.microsoft.com/office/drawing/2014/main" id="{BF5931B1-80A7-43B5-B764-15ABCF5ED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42" name="フリーフォーム: 図形 2841">
                      <a:extLst>
                        <a:ext uri="{FF2B5EF4-FFF2-40B4-BE49-F238E27FC236}">
                          <a16:creationId xmlns:a16="http://schemas.microsoft.com/office/drawing/2014/main" id="{3B6CA46B-1480-4CEE-888D-BCA1CC915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43" name="フリーフォーム: 図形 2842">
                      <a:extLst>
                        <a:ext uri="{FF2B5EF4-FFF2-40B4-BE49-F238E27FC236}">
                          <a16:creationId xmlns:a16="http://schemas.microsoft.com/office/drawing/2014/main" id="{7C923AD0-A69C-4109-915C-DC7E4CE1DC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44" name="フリーフォーム: 図形 2843">
                      <a:extLst>
                        <a:ext uri="{FF2B5EF4-FFF2-40B4-BE49-F238E27FC236}">
                          <a16:creationId xmlns:a16="http://schemas.microsoft.com/office/drawing/2014/main" id="{4A06AB9B-A7B2-46AD-ABD4-A728AA37DA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45" name="フリーフォーム: 図形 2844">
                      <a:extLst>
                        <a:ext uri="{FF2B5EF4-FFF2-40B4-BE49-F238E27FC236}">
                          <a16:creationId xmlns:a16="http://schemas.microsoft.com/office/drawing/2014/main" id="{4637BCB0-B50B-4AC0-ABD9-74AD40DA7D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29" name="グループ化 2828">
                    <a:extLst>
                      <a:ext uri="{FF2B5EF4-FFF2-40B4-BE49-F238E27FC236}">
                        <a16:creationId xmlns:a16="http://schemas.microsoft.com/office/drawing/2014/main" id="{2C448E1B-56E1-405E-9766-BE798A9F742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836" name="フリーフォーム: 図形 2835">
                      <a:extLst>
                        <a:ext uri="{FF2B5EF4-FFF2-40B4-BE49-F238E27FC236}">
                          <a16:creationId xmlns:a16="http://schemas.microsoft.com/office/drawing/2014/main" id="{38AAEBCD-B1F3-4B8B-B9F8-B991708A4E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37" name="フリーフォーム: 図形 2836">
                      <a:extLst>
                        <a:ext uri="{FF2B5EF4-FFF2-40B4-BE49-F238E27FC236}">
                          <a16:creationId xmlns:a16="http://schemas.microsoft.com/office/drawing/2014/main" id="{6728AA6B-E7C2-47B7-AA32-CBF067075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38" name="フリーフォーム: 図形 2837">
                      <a:extLst>
                        <a:ext uri="{FF2B5EF4-FFF2-40B4-BE49-F238E27FC236}">
                          <a16:creationId xmlns:a16="http://schemas.microsoft.com/office/drawing/2014/main" id="{B2BDD1CE-EDA4-4B75-89DB-1E0B20202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39" name="フリーフォーム: 図形 2838">
                      <a:extLst>
                        <a:ext uri="{FF2B5EF4-FFF2-40B4-BE49-F238E27FC236}">
                          <a16:creationId xmlns:a16="http://schemas.microsoft.com/office/drawing/2014/main" id="{807AEC08-ABB3-4BEB-828F-31F22931A9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40" name="フリーフォーム: 図形 2839">
                      <a:extLst>
                        <a:ext uri="{FF2B5EF4-FFF2-40B4-BE49-F238E27FC236}">
                          <a16:creationId xmlns:a16="http://schemas.microsoft.com/office/drawing/2014/main" id="{A905DCC4-7FAE-4AC6-A5EE-93A2B2962A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30" name="グループ化 2829">
                    <a:extLst>
                      <a:ext uri="{FF2B5EF4-FFF2-40B4-BE49-F238E27FC236}">
                        <a16:creationId xmlns:a16="http://schemas.microsoft.com/office/drawing/2014/main" id="{63B2CF78-B8F9-4141-B9FA-EAF43E58C4DE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834" name="フリーフォーム: 図形 2833">
                      <a:extLst>
                        <a:ext uri="{FF2B5EF4-FFF2-40B4-BE49-F238E27FC236}">
                          <a16:creationId xmlns:a16="http://schemas.microsoft.com/office/drawing/2014/main" id="{FA2E846E-C1A1-4D19-88AD-6FF91BF579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35" name="フリーフォーム: 図形 2834">
                      <a:extLst>
                        <a:ext uri="{FF2B5EF4-FFF2-40B4-BE49-F238E27FC236}">
                          <a16:creationId xmlns:a16="http://schemas.microsoft.com/office/drawing/2014/main" id="{1937E04E-D968-4A67-989D-D5C53D6580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31" name="グループ化 2830">
                    <a:extLst>
                      <a:ext uri="{FF2B5EF4-FFF2-40B4-BE49-F238E27FC236}">
                        <a16:creationId xmlns:a16="http://schemas.microsoft.com/office/drawing/2014/main" id="{3A5A46BC-73F7-4871-9913-0955B3477647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832" name="フリーフォーム: 図形 2831">
                      <a:extLst>
                        <a:ext uri="{FF2B5EF4-FFF2-40B4-BE49-F238E27FC236}">
                          <a16:creationId xmlns:a16="http://schemas.microsoft.com/office/drawing/2014/main" id="{FB48D865-EE99-4478-AB69-B965584BF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33" name="フリーフォーム: 図形 2832">
                      <a:extLst>
                        <a:ext uri="{FF2B5EF4-FFF2-40B4-BE49-F238E27FC236}">
                          <a16:creationId xmlns:a16="http://schemas.microsoft.com/office/drawing/2014/main" id="{A3403660-DDA5-4C23-A7C8-9192FDBD12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793" name="グループ化 2792">
                  <a:extLst>
                    <a:ext uri="{FF2B5EF4-FFF2-40B4-BE49-F238E27FC236}">
                      <a16:creationId xmlns:a16="http://schemas.microsoft.com/office/drawing/2014/main" id="{B574BCEF-A107-4BA8-B99A-6F29EC0A336D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794" name="グループ化 2793">
                    <a:extLst>
                      <a:ext uri="{FF2B5EF4-FFF2-40B4-BE49-F238E27FC236}">
                        <a16:creationId xmlns:a16="http://schemas.microsoft.com/office/drawing/2014/main" id="{3CE1ECF7-0726-4E27-A750-5ECA34863131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820" name="グループ化 2819">
                      <a:extLst>
                        <a:ext uri="{FF2B5EF4-FFF2-40B4-BE49-F238E27FC236}">
                          <a16:creationId xmlns:a16="http://schemas.microsoft.com/office/drawing/2014/main" id="{C7EE17D1-D941-4F5D-96EF-58A54358F6F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24" name="フリーフォーム: 図形 2823">
                        <a:extLst>
                          <a:ext uri="{FF2B5EF4-FFF2-40B4-BE49-F238E27FC236}">
                            <a16:creationId xmlns:a16="http://schemas.microsoft.com/office/drawing/2014/main" id="{18B94940-E821-4AAD-AF04-B210D83FC8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25" name="フリーフォーム: 図形 2824">
                        <a:extLst>
                          <a:ext uri="{FF2B5EF4-FFF2-40B4-BE49-F238E27FC236}">
                            <a16:creationId xmlns:a16="http://schemas.microsoft.com/office/drawing/2014/main" id="{393577C4-7C66-4972-A4CA-36C94CF59E0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821" name="グループ化 2820">
                      <a:extLst>
                        <a:ext uri="{FF2B5EF4-FFF2-40B4-BE49-F238E27FC236}">
                          <a16:creationId xmlns:a16="http://schemas.microsoft.com/office/drawing/2014/main" id="{D15EA6AA-A918-4A8D-A4EE-8316902931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22" name="フリーフォーム: 図形 2821">
                        <a:extLst>
                          <a:ext uri="{FF2B5EF4-FFF2-40B4-BE49-F238E27FC236}">
                            <a16:creationId xmlns:a16="http://schemas.microsoft.com/office/drawing/2014/main" id="{0D12D231-C5D4-46CF-9225-623DBDCCF5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23" name="フリーフォーム: 図形 2822">
                        <a:extLst>
                          <a:ext uri="{FF2B5EF4-FFF2-40B4-BE49-F238E27FC236}">
                            <a16:creationId xmlns:a16="http://schemas.microsoft.com/office/drawing/2014/main" id="{3BF4E99F-29DD-4F35-8B21-145B8FDA110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795" name="グループ化 2794">
                    <a:extLst>
                      <a:ext uri="{FF2B5EF4-FFF2-40B4-BE49-F238E27FC236}">
                        <a16:creationId xmlns:a16="http://schemas.microsoft.com/office/drawing/2014/main" id="{9579F16D-6A5B-487A-8D7E-104D6308E73F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814" name="グループ化 2813">
                      <a:extLst>
                        <a:ext uri="{FF2B5EF4-FFF2-40B4-BE49-F238E27FC236}">
                          <a16:creationId xmlns:a16="http://schemas.microsoft.com/office/drawing/2014/main" id="{0ECD3E47-E78F-4861-880F-D986A3276103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18" name="フリーフォーム: 図形 2817">
                        <a:extLst>
                          <a:ext uri="{FF2B5EF4-FFF2-40B4-BE49-F238E27FC236}">
                            <a16:creationId xmlns:a16="http://schemas.microsoft.com/office/drawing/2014/main" id="{76EFFA91-CFC5-4F0D-8F59-3B3CFEA6C6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19" name="フリーフォーム: 図形 2818">
                        <a:extLst>
                          <a:ext uri="{FF2B5EF4-FFF2-40B4-BE49-F238E27FC236}">
                            <a16:creationId xmlns:a16="http://schemas.microsoft.com/office/drawing/2014/main" id="{4241480C-5FE3-41F9-AE96-48C600DEAA9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815" name="グループ化 2814">
                      <a:extLst>
                        <a:ext uri="{FF2B5EF4-FFF2-40B4-BE49-F238E27FC236}">
                          <a16:creationId xmlns:a16="http://schemas.microsoft.com/office/drawing/2014/main" id="{38C1068A-E326-453E-AAAF-7335532F5F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16" name="フリーフォーム: 図形 2815">
                        <a:extLst>
                          <a:ext uri="{FF2B5EF4-FFF2-40B4-BE49-F238E27FC236}">
                            <a16:creationId xmlns:a16="http://schemas.microsoft.com/office/drawing/2014/main" id="{1DD59CBC-ACFF-49E8-8333-E291E4E49E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17" name="フリーフォーム: 図形 2816">
                        <a:extLst>
                          <a:ext uri="{FF2B5EF4-FFF2-40B4-BE49-F238E27FC236}">
                            <a16:creationId xmlns:a16="http://schemas.microsoft.com/office/drawing/2014/main" id="{88ABE3B1-AE1F-4066-B3F1-13E50214008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796" name="グループ化 2795">
                    <a:extLst>
                      <a:ext uri="{FF2B5EF4-FFF2-40B4-BE49-F238E27FC236}">
                        <a16:creationId xmlns:a16="http://schemas.microsoft.com/office/drawing/2014/main" id="{3127D536-DC65-4815-8046-B08926BBD9C6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809" name="フリーフォーム: 図形 2808">
                      <a:extLst>
                        <a:ext uri="{FF2B5EF4-FFF2-40B4-BE49-F238E27FC236}">
                          <a16:creationId xmlns:a16="http://schemas.microsoft.com/office/drawing/2014/main" id="{1FE7D8BD-9C31-4222-BF79-6DEB7D5D7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10" name="フリーフォーム: 図形 2809">
                      <a:extLst>
                        <a:ext uri="{FF2B5EF4-FFF2-40B4-BE49-F238E27FC236}">
                          <a16:creationId xmlns:a16="http://schemas.microsoft.com/office/drawing/2014/main" id="{50334526-9AFA-4281-BA57-81BD59A671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11" name="フリーフォーム: 図形 2810">
                      <a:extLst>
                        <a:ext uri="{FF2B5EF4-FFF2-40B4-BE49-F238E27FC236}">
                          <a16:creationId xmlns:a16="http://schemas.microsoft.com/office/drawing/2014/main" id="{97855C6E-E456-42AC-9CE9-65193C9DF2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12" name="フリーフォーム: 図形 2811">
                      <a:extLst>
                        <a:ext uri="{FF2B5EF4-FFF2-40B4-BE49-F238E27FC236}">
                          <a16:creationId xmlns:a16="http://schemas.microsoft.com/office/drawing/2014/main" id="{85A74F89-3D48-4535-9A5E-6CD9D06A96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13" name="フリーフォーム: 図形 2812">
                      <a:extLst>
                        <a:ext uri="{FF2B5EF4-FFF2-40B4-BE49-F238E27FC236}">
                          <a16:creationId xmlns:a16="http://schemas.microsoft.com/office/drawing/2014/main" id="{52D990B7-79F7-4551-BFF4-FAE72ABDE2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97" name="グループ化 2796">
                    <a:extLst>
                      <a:ext uri="{FF2B5EF4-FFF2-40B4-BE49-F238E27FC236}">
                        <a16:creationId xmlns:a16="http://schemas.microsoft.com/office/drawing/2014/main" id="{880AF18D-0208-4106-AE4F-52984501046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804" name="フリーフォーム: 図形 2803">
                      <a:extLst>
                        <a:ext uri="{FF2B5EF4-FFF2-40B4-BE49-F238E27FC236}">
                          <a16:creationId xmlns:a16="http://schemas.microsoft.com/office/drawing/2014/main" id="{F5E66020-79C5-48F5-982F-0C60DE6F4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05" name="フリーフォーム: 図形 2804">
                      <a:extLst>
                        <a:ext uri="{FF2B5EF4-FFF2-40B4-BE49-F238E27FC236}">
                          <a16:creationId xmlns:a16="http://schemas.microsoft.com/office/drawing/2014/main" id="{3812CD83-4946-4C21-AF1A-B2DD85185B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06" name="フリーフォーム: 図形 2805">
                      <a:extLst>
                        <a:ext uri="{FF2B5EF4-FFF2-40B4-BE49-F238E27FC236}">
                          <a16:creationId xmlns:a16="http://schemas.microsoft.com/office/drawing/2014/main" id="{738ACA1D-4E43-4079-9030-04378A8F4D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07" name="フリーフォーム: 図形 2806">
                      <a:extLst>
                        <a:ext uri="{FF2B5EF4-FFF2-40B4-BE49-F238E27FC236}">
                          <a16:creationId xmlns:a16="http://schemas.microsoft.com/office/drawing/2014/main" id="{92E188C3-0EB0-4315-8050-D587212C16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08" name="フリーフォーム: 図形 2807">
                      <a:extLst>
                        <a:ext uri="{FF2B5EF4-FFF2-40B4-BE49-F238E27FC236}">
                          <a16:creationId xmlns:a16="http://schemas.microsoft.com/office/drawing/2014/main" id="{10800CE9-3738-408F-A594-26C71CC22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98" name="グループ化 2797">
                    <a:extLst>
                      <a:ext uri="{FF2B5EF4-FFF2-40B4-BE49-F238E27FC236}">
                        <a16:creationId xmlns:a16="http://schemas.microsoft.com/office/drawing/2014/main" id="{55A34209-1F32-4A3E-941B-DAA0C867E2B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802" name="フリーフォーム: 図形 2801">
                      <a:extLst>
                        <a:ext uri="{FF2B5EF4-FFF2-40B4-BE49-F238E27FC236}">
                          <a16:creationId xmlns:a16="http://schemas.microsoft.com/office/drawing/2014/main" id="{247BBEF8-E355-46F8-ABC3-D22C1A52B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03" name="フリーフォーム: 図形 2802">
                      <a:extLst>
                        <a:ext uri="{FF2B5EF4-FFF2-40B4-BE49-F238E27FC236}">
                          <a16:creationId xmlns:a16="http://schemas.microsoft.com/office/drawing/2014/main" id="{1E756F48-0DB9-43E5-80F1-687CC9C6F0B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99" name="グループ化 2798">
                    <a:extLst>
                      <a:ext uri="{FF2B5EF4-FFF2-40B4-BE49-F238E27FC236}">
                        <a16:creationId xmlns:a16="http://schemas.microsoft.com/office/drawing/2014/main" id="{828BBACB-883A-4891-A3EF-4EF21106FAF0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800" name="フリーフォーム: 図形 2799">
                      <a:extLst>
                        <a:ext uri="{FF2B5EF4-FFF2-40B4-BE49-F238E27FC236}">
                          <a16:creationId xmlns:a16="http://schemas.microsoft.com/office/drawing/2014/main" id="{FF030E3F-DD44-4C5C-A4C5-C6EA3333E9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01" name="フリーフォーム: 図形 2800">
                      <a:extLst>
                        <a:ext uri="{FF2B5EF4-FFF2-40B4-BE49-F238E27FC236}">
                          <a16:creationId xmlns:a16="http://schemas.microsoft.com/office/drawing/2014/main" id="{FE0A5F5B-6F3E-4FDA-A396-5C1469221C1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3058" name="グループ化 3057">
            <a:extLst>
              <a:ext uri="{FF2B5EF4-FFF2-40B4-BE49-F238E27FC236}">
                <a16:creationId xmlns:a16="http://schemas.microsoft.com/office/drawing/2014/main" id="{631E2BAD-8839-46BD-A44E-D08502D61D42}"/>
              </a:ext>
            </a:extLst>
          </p:cNvPr>
          <p:cNvGrpSpPr/>
          <p:nvPr/>
        </p:nvGrpSpPr>
        <p:grpSpPr>
          <a:xfrm rot="2700000">
            <a:off x="397419" y="4832039"/>
            <a:ext cx="1477329" cy="1477778"/>
            <a:chOff x="3984049" y="1244057"/>
            <a:chExt cx="4328052" cy="4329366"/>
          </a:xfrm>
        </p:grpSpPr>
        <p:grpSp>
          <p:nvGrpSpPr>
            <p:cNvPr id="3059" name="グループ化 3058">
              <a:extLst>
                <a:ext uri="{FF2B5EF4-FFF2-40B4-BE49-F238E27FC236}">
                  <a16:creationId xmlns:a16="http://schemas.microsoft.com/office/drawing/2014/main" id="{DED8D3BB-6E65-4169-B932-F6F8BF42B08E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3195" name="グループ化 3194">
                <a:extLst>
                  <a:ext uri="{FF2B5EF4-FFF2-40B4-BE49-F238E27FC236}">
                    <a16:creationId xmlns:a16="http://schemas.microsoft.com/office/drawing/2014/main" id="{1EB23760-1705-49B6-A25B-6B42547D7C7D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3263" name="グループ化 3262">
                  <a:extLst>
                    <a:ext uri="{FF2B5EF4-FFF2-40B4-BE49-F238E27FC236}">
                      <a16:creationId xmlns:a16="http://schemas.microsoft.com/office/drawing/2014/main" id="{AD296F6C-21DF-49A0-A841-D21D76833E83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297" name="グループ化 3296">
                    <a:extLst>
                      <a:ext uri="{FF2B5EF4-FFF2-40B4-BE49-F238E27FC236}">
                        <a16:creationId xmlns:a16="http://schemas.microsoft.com/office/drawing/2014/main" id="{32A2FF13-A5A1-4886-A2BC-28E8C4A7373A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323" name="グループ化 3322">
                      <a:extLst>
                        <a:ext uri="{FF2B5EF4-FFF2-40B4-BE49-F238E27FC236}">
                          <a16:creationId xmlns:a16="http://schemas.microsoft.com/office/drawing/2014/main" id="{68E26AC1-B8A6-4671-B086-2D9D263FB1A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27" name="フリーフォーム: 図形 3326">
                        <a:extLst>
                          <a:ext uri="{FF2B5EF4-FFF2-40B4-BE49-F238E27FC236}">
                            <a16:creationId xmlns:a16="http://schemas.microsoft.com/office/drawing/2014/main" id="{3AF1D12F-5C53-4B1B-A9D2-6B675298A6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28" name="フリーフォーム: 図形 3327">
                        <a:extLst>
                          <a:ext uri="{FF2B5EF4-FFF2-40B4-BE49-F238E27FC236}">
                            <a16:creationId xmlns:a16="http://schemas.microsoft.com/office/drawing/2014/main" id="{93D1ED40-E1B8-482C-9A71-1E4CB661A4A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324" name="グループ化 3323">
                      <a:extLst>
                        <a:ext uri="{FF2B5EF4-FFF2-40B4-BE49-F238E27FC236}">
                          <a16:creationId xmlns:a16="http://schemas.microsoft.com/office/drawing/2014/main" id="{9F8CEA6B-3F5E-4CA6-B45A-5CC3894DB2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25" name="フリーフォーム: 図形 3324">
                        <a:extLst>
                          <a:ext uri="{FF2B5EF4-FFF2-40B4-BE49-F238E27FC236}">
                            <a16:creationId xmlns:a16="http://schemas.microsoft.com/office/drawing/2014/main" id="{2681FAC9-786B-4F6B-AB8F-1412BF909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26" name="フリーフォーム: 図形 3325">
                        <a:extLst>
                          <a:ext uri="{FF2B5EF4-FFF2-40B4-BE49-F238E27FC236}">
                            <a16:creationId xmlns:a16="http://schemas.microsoft.com/office/drawing/2014/main" id="{27560E51-943F-4342-8F38-4C7AA68FBD6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298" name="グループ化 3297">
                    <a:extLst>
                      <a:ext uri="{FF2B5EF4-FFF2-40B4-BE49-F238E27FC236}">
                        <a16:creationId xmlns:a16="http://schemas.microsoft.com/office/drawing/2014/main" id="{3F6D96F1-FB5A-475A-9AD1-77994C736644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317" name="グループ化 3316">
                      <a:extLst>
                        <a:ext uri="{FF2B5EF4-FFF2-40B4-BE49-F238E27FC236}">
                          <a16:creationId xmlns:a16="http://schemas.microsoft.com/office/drawing/2014/main" id="{6F6C3F7B-87D4-4D5D-941F-F54822FA4ED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21" name="フリーフォーム: 図形 3320">
                        <a:extLst>
                          <a:ext uri="{FF2B5EF4-FFF2-40B4-BE49-F238E27FC236}">
                            <a16:creationId xmlns:a16="http://schemas.microsoft.com/office/drawing/2014/main" id="{29104CE8-FB33-4FB9-A44A-2A9DADBA69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22" name="フリーフォーム: 図形 3321">
                        <a:extLst>
                          <a:ext uri="{FF2B5EF4-FFF2-40B4-BE49-F238E27FC236}">
                            <a16:creationId xmlns:a16="http://schemas.microsoft.com/office/drawing/2014/main" id="{6474BE7C-EF11-4D26-A9FA-16E03F963A2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318" name="グループ化 3317">
                      <a:extLst>
                        <a:ext uri="{FF2B5EF4-FFF2-40B4-BE49-F238E27FC236}">
                          <a16:creationId xmlns:a16="http://schemas.microsoft.com/office/drawing/2014/main" id="{DE4E6024-95FF-4F8C-8C87-786A785FCF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19" name="フリーフォーム: 図形 3318">
                        <a:extLst>
                          <a:ext uri="{FF2B5EF4-FFF2-40B4-BE49-F238E27FC236}">
                            <a16:creationId xmlns:a16="http://schemas.microsoft.com/office/drawing/2014/main" id="{D8356E2F-FED2-450B-B11B-5BAA537D5A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20" name="フリーフォーム: 図形 3319">
                        <a:extLst>
                          <a:ext uri="{FF2B5EF4-FFF2-40B4-BE49-F238E27FC236}">
                            <a16:creationId xmlns:a16="http://schemas.microsoft.com/office/drawing/2014/main" id="{682B0F75-1CA0-4F9C-BAE6-BF9B4A4987F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299" name="グループ化 3298">
                    <a:extLst>
                      <a:ext uri="{FF2B5EF4-FFF2-40B4-BE49-F238E27FC236}">
                        <a16:creationId xmlns:a16="http://schemas.microsoft.com/office/drawing/2014/main" id="{F9E0D4C2-C653-4F7A-A6B0-5A22B2C63F9A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312" name="フリーフォーム: 図形 3311">
                      <a:extLst>
                        <a:ext uri="{FF2B5EF4-FFF2-40B4-BE49-F238E27FC236}">
                          <a16:creationId xmlns:a16="http://schemas.microsoft.com/office/drawing/2014/main" id="{D360797C-32F0-4FF6-AE07-3B2D71210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13" name="フリーフォーム: 図形 3312">
                      <a:extLst>
                        <a:ext uri="{FF2B5EF4-FFF2-40B4-BE49-F238E27FC236}">
                          <a16:creationId xmlns:a16="http://schemas.microsoft.com/office/drawing/2014/main" id="{6EB09D69-CA46-4071-9730-977CEB2AA9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14" name="フリーフォーム: 図形 3313">
                      <a:extLst>
                        <a:ext uri="{FF2B5EF4-FFF2-40B4-BE49-F238E27FC236}">
                          <a16:creationId xmlns:a16="http://schemas.microsoft.com/office/drawing/2014/main" id="{C891CACD-47A3-4025-9539-E2C4A0997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15" name="フリーフォーム: 図形 3314">
                      <a:extLst>
                        <a:ext uri="{FF2B5EF4-FFF2-40B4-BE49-F238E27FC236}">
                          <a16:creationId xmlns:a16="http://schemas.microsoft.com/office/drawing/2014/main" id="{FF8442AC-ABD2-4EF7-AC85-45D57F7462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16" name="フリーフォーム: 図形 3315">
                      <a:extLst>
                        <a:ext uri="{FF2B5EF4-FFF2-40B4-BE49-F238E27FC236}">
                          <a16:creationId xmlns:a16="http://schemas.microsoft.com/office/drawing/2014/main" id="{4D2637F1-2A5B-40CA-A96B-0487FA55C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00" name="グループ化 3299">
                    <a:extLst>
                      <a:ext uri="{FF2B5EF4-FFF2-40B4-BE49-F238E27FC236}">
                        <a16:creationId xmlns:a16="http://schemas.microsoft.com/office/drawing/2014/main" id="{FF3A6217-610F-45D7-AEE3-0D52ADF84B56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307" name="フリーフォーム: 図形 3306">
                      <a:extLst>
                        <a:ext uri="{FF2B5EF4-FFF2-40B4-BE49-F238E27FC236}">
                          <a16:creationId xmlns:a16="http://schemas.microsoft.com/office/drawing/2014/main" id="{68E8864D-E2D6-4EFC-B7DA-B93584A4E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08" name="フリーフォーム: 図形 3307">
                      <a:extLst>
                        <a:ext uri="{FF2B5EF4-FFF2-40B4-BE49-F238E27FC236}">
                          <a16:creationId xmlns:a16="http://schemas.microsoft.com/office/drawing/2014/main" id="{8B3B3AFE-8413-4237-8F67-AD9FA9D87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09" name="フリーフォーム: 図形 3308">
                      <a:extLst>
                        <a:ext uri="{FF2B5EF4-FFF2-40B4-BE49-F238E27FC236}">
                          <a16:creationId xmlns:a16="http://schemas.microsoft.com/office/drawing/2014/main" id="{C2CD69F9-4710-4C52-A330-26DFC59DD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10" name="フリーフォーム: 図形 3309">
                      <a:extLst>
                        <a:ext uri="{FF2B5EF4-FFF2-40B4-BE49-F238E27FC236}">
                          <a16:creationId xmlns:a16="http://schemas.microsoft.com/office/drawing/2014/main" id="{3626B99F-A8C9-4CFB-88BA-082E16AB2D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11" name="フリーフォーム: 図形 3310">
                      <a:extLst>
                        <a:ext uri="{FF2B5EF4-FFF2-40B4-BE49-F238E27FC236}">
                          <a16:creationId xmlns:a16="http://schemas.microsoft.com/office/drawing/2014/main" id="{618FEC8B-888C-4712-80A0-9E2537FD8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01" name="グループ化 3300">
                    <a:extLst>
                      <a:ext uri="{FF2B5EF4-FFF2-40B4-BE49-F238E27FC236}">
                        <a16:creationId xmlns:a16="http://schemas.microsoft.com/office/drawing/2014/main" id="{3F70C27B-CD33-41C0-A6D4-D2EFB019AE7F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305" name="フリーフォーム: 図形 3304">
                      <a:extLst>
                        <a:ext uri="{FF2B5EF4-FFF2-40B4-BE49-F238E27FC236}">
                          <a16:creationId xmlns:a16="http://schemas.microsoft.com/office/drawing/2014/main" id="{9E74D1A4-30B1-41EA-8B6F-54338EDEAE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06" name="フリーフォーム: 図形 3305">
                      <a:extLst>
                        <a:ext uri="{FF2B5EF4-FFF2-40B4-BE49-F238E27FC236}">
                          <a16:creationId xmlns:a16="http://schemas.microsoft.com/office/drawing/2014/main" id="{6E37CE92-AFE7-4B0C-8E1D-DE61A079DFC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02" name="グループ化 3301">
                    <a:extLst>
                      <a:ext uri="{FF2B5EF4-FFF2-40B4-BE49-F238E27FC236}">
                        <a16:creationId xmlns:a16="http://schemas.microsoft.com/office/drawing/2014/main" id="{B1ECB4C6-126F-4ACE-9AEC-C8E47DE54DFF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303" name="フリーフォーム: 図形 3302">
                      <a:extLst>
                        <a:ext uri="{FF2B5EF4-FFF2-40B4-BE49-F238E27FC236}">
                          <a16:creationId xmlns:a16="http://schemas.microsoft.com/office/drawing/2014/main" id="{A9E55E2D-47F4-47F3-9034-A072F7E33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04" name="フリーフォーム: 図形 3303">
                      <a:extLst>
                        <a:ext uri="{FF2B5EF4-FFF2-40B4-BE49-F238E27FC236}">
                          <a16:creationId xmlns:a16="http://schemas.microsoft.com/office/drawing/2014/main" id="{07642C35-AA23-4955-B951-F21A30318E3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264" name="グループ化 3263">
                  <a:extLst>
                    <a:ext uri="{FF2B5EF4-FFF2-40B4-BE49-F238E27FC236}">
                      <a16:creationId xmlns:a16="http://schemas.microsoft.com/office/drawing/2014/main" id="{B10EAB48-D694-41A4-BEEE-53F05D898363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3265" name="グループ化 3264">
                    <a:extLst>
                      <a:ext uri="{FF2B5EF4-FFF2-40B4-BE49-F238E27FC236}">
                        <a16:creationId xmlns:a16="http://schemas.microsoft.com/office/drawing/2014/main" id="{0C38125F-B034-418E-BDA9-7A36EC5F3AE9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291" name="グループ化 3290">
                      <a:extLst>
                        <a:ext uri="{FF2B5EF4-FFF2-40B4-BE49-F238E27FC236}">
                          <a16:creationId xmlns:a16="http://schemas.microsoft.com/office/drawing/2014/main" id="{484992E6-4F0E-49BF-B3B8-E2C3054776E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95" name="フリーフォーム: 図形 3294">
                        <a:extLst>
                          <a:ext uri="{FF2B5EF4-FFF2-40B4-BE49-F238E27FC236}">
                            <a16:creationId xmlns:a16="http://schemas.microsoft.com/office/drawing/2014/main" id="{8A98B4EC-1BF7-48A3-9530-368ACCD85C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96" name="フリーフォーム: 図形 3295">
                        <a:extLst>
                          <a:ext uri="{FF2B5EF4-FFF2-40B4-BE49-F238E27FC236}">
                            <a16:creationId xmlns:a16="http://schemas.microsoft.com/office/drawing/2014/main" id="{755CA709-4D4A-404B-B9AD-D018FA155E5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292" name="グループ化 3291">
                      <a:extLst>
                        <a:ext uri="{FF2B5EF4-FFF2-40B4-BE49-F238E27FC236}">
                          <a16:creationId xmlns:a16="http://schemas.microsoft.com/office/drawing/2014/main" id="{AE4FA4E9-2A7B-4592-B0A5-8A648E52CF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93" name="フリーフォーム: 図形 3292">
                        <a:extLst>
                          <a:ext uri="{FF2B5EF4-FFF2-40B4-BE49-F238E27FC236}">
                            <a16:creationId xmlns:a16="http://schemas.microsoft.com/office/drawing/2014/main" id="{36F83B27-4A0E-4428-95B1-D36F4261DB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94" name="フリーフォーム: 図形 3293">
                        <a:extLst>
                          <a:ext uri="{FF2B5EF4-FFF2-40B4-BE49-F238E27FC236}">
                            <a16:creationId xmlns:a16="http://schemas.microsoft.com/office/drawing/2014/main" id="{66F39294-E44E-4102-96E2-4CBF26306D7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266" name="グループ化 3265">
                    <a:extLst>
                      <a:ext uri="{FF2B5EF4-FFF2-40B4-BE49-F238E27FC236}">
                        <a16:creationId xmlns:a16="http://schemas.microsoft.com/office/drawing/2014/main" id="{F2C08A84-447E-41AA-8D6D-D8D5745EB169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285" name="グループ化 3284">
                      <a:extLst>
                        <a:ext uri="{FF2B5EF4-FFF2-40B4-BE49-F238E27FC236}">
                          <a16:creationId xmlns:a16="http://schemas.microsoft.com/office/drawing/2014/main" id="{9D56E3FA-7734-4007-BE47-F80EFA1CAC1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89" name="フリーフォーム: 図形 3288">
                        <a:extLst>
                          <a:ext uri="{FF2B5EF4-FFF2-40B4-BE49-F238E27FC236}">
                            <a16:creationId xmlns:a16="http://schemas.microsoft.com/office/drawing/2014/main" id="{41E82218-E8F2-4C6A-810B-EE91A3048F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90" name="フリーフォーム: 図形 3289">
                        <a:extLst>
                          <a:ext uri="{FF2B5EF4-FFF2-40B4-BE49-F238E27FC236}">
                            <a16:creationId xmlns:a16="http://schemas.microsoft.com/office/drawing/2014/main" id="{1DCC8920-10BB-4835-82DA-13E3871B454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286" name="グループ化 3285">
                      <a:extLst>
                        <a:ext uri="{FF2B5EF4-FFF2-40B4-BE49-F238E27FC236}">
                          <a16:creationId xmlns:a16="http://schemas.microsoft.com/office/drawing/2014/main" id="{9D87E75D-BA36-498A-9CE3-19A1F5D80E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87" name="フリーフォーム: 図形 3286">
                        <a:extLst>
                          <a:ext uri="{FF2B5EF4-FFF2-40B4-BE49-F238E27FC236}">
                            <a16:creationId xmlns:a16="http://schemas.microsoft.com/office/drawing/2014/main" id="{14151C8B-422F-4FDE-AD6C-B607A89CC6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88" name="フリーフォーム: 図形 3287">
                        <a:extLst>
                          <a:ext uri="{FF2B5EF4-FFF2-40B4-BE49-F238E27FC236}">
                            <a16:creationId xmlns:a16="http://schemas.microsoft.com/office/drawing/2014/main" id="{A2E20AD0-E51B-46F5-9E41-4AB31FC93D9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267" name="グループ化 3266">
                    <a:extLst>
                      <a:ext uri="{FF2B5EF4-FFF2-40B4-BE49-F238E27FC236}">
                        <a16:creationId xmlns:a16="http://schemas.microsoft.com/office/drawing/2014/main" id="{DC3AA1AA-3CF3-428A-93C7-4F88B1C2DD96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280" name="フリーフォーム: 図形 3279">
                      <a:extLst>
                        <a:ext uri="{FF2B5EF4-FFF2-40B4-BE49-F238E27FC236}">
                          <a16:creationId xmlns:a16="http://schemas.microsoft.com/office/drawing/2014/main" id="{4134B1A5-477C-43AA-A851-3721BC7B47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81" name="フリーフォーム: 図形 3280">
                      <a:extLst>
                        <a:ext uri="{FF2B5EF4-FFF2-40B4-BE49-F238E27FC236}">
                          <a16:creationId xmlns:a16="http://schemas.microsoft.com/office/drawing/2014/main" id="{20CF79EA-10C0-4102-B664-FDFB326091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82" name="フリーフォーム: 図形 3281">
                      <a:extLst>
                        <a:ext uri="{FF2B5EF4-FFF2-40B4-BE49-F238E27FC236}">
                          <a16:creationId xmlns:a16="http://schemas.microsoft.com/office/drawing/2014/main" id="{465B219C-AB56-4A56-884E-98ED0705A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83" name="フリーフォーム: 図形 3282">
                      <a:extLst>
                        <a:ext uri="{FF2B5EF4-FFF2-40B4-BE49-F238E27FC236}">
                          <a16:creationId xmlns:a16="http://schemas.microsoft.com/office/drawing/2014/main" id="{3B64FDCE-EB37-4264-B056-A5AFBEC29D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84" name="フリーフォーム: 図形 3283">
                      <a:extLst>
                        <a:ext uri="{FF2B5EF4-FFF2-40B4-BE49-F238E27FC236}">
                          <a16:creationId xmlns:a16="http://schemas.microsoft.com/office/drawing/2014/main" id="{609D6C07-F4D6-4F39-8BE5-928811DD4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68" name="グループ化 3267">
                    <a:extLst>
                      <a:ext uri="{FF2B5EF4-FFF2-40B4-BE49-F238E27FC236}">
                        <a16:creationId xmlns:a16="http://schemas.microsoft.com/office/drawing/2014/main" id="{45D012D2-F380-41C6-9AE8-096F02FB6BF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275" name="フリーフォーム: 図形 3274">
                      <a:extLst>
                        <a:ext uri="{FF2B5EF4-FFF2-40B4-BE49-F238E27FC236}">
                          <a16:creationId xmlns:a16="http://schemas.microsoft.com/office/drawing/2014/main" id="{EA453CBB-90DC-4209-87E4-476B00E25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76" name="フリーフォーム: 図形 3275">
                      <a:extLst>
                        <a:ext uri="{FF2B5EF4-FFF2-40B4-BE49-F238E27FC236}">
                          <a16:creationId xmlns:a16="http://schemas.microsoft.com/office/drawing/2014/main" id="{E7035BEF-95EA-43A9-8517-88384F84D6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77" name="フリーフォーム: 図形 3276">
                      <a:extLst>
                        <a:ext uri="{FF2B5EF4-FFF2-40B4-BE49-F238E27FC236}">
                          <a16:creationId xmlns:a16="http://schemas.microsoft.com/office/drawing/2014/main" id="{4C21CAFE-0153-49A2-8651-068A3A86A9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78" name="フリーフォーム: 図形 3277">
                      <a:extLst>
                        <a:ext uri="{FF2B5EF4-FFF2-40B4-BE49-F238E27FC236}">
                          <a16:creationId xmlns:a16="http://schemas.microsoft.com/office/drawing/2014/main" id="{295B2A94-4938-4E11-9DD5-56D5139BD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79" name="フリーフォーム: 図形 3278">
                      <a:extLst>
                        <a:ext uri="{FF2B5EF4-FFF2-40B4-BE49-F238E27FC236}">
                          <a16:creationId xmlns:a16="http://schemas.microsoft.com/office/drawing/2014/main" id="{363CEB2C-3569-49E9-AF99-1397D25111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69" name="グループ化 3268">
                    <a:extLst>
                      <a:ext uri="{FF2B5EF4-FFF2-40B4-BE49-F238E27FC236}">
                        <a16:creationId xmlns:a16="http://schemas.microsoft.com/office/drawing/2014/main" id="{09CAAA84-D046-44B3-BFD8-8EF8C86D5C68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273" name="フリーフォーム: 図形 3272">
                      <a:extLst>
                        <a:ext uri="{FF2B5EF4-FFF2-40B4-BE49-F238E27FC236}">
                          <a16:creationId xmlns:a16="http://schemas.microsoft.com/office/drawing/2014/main" id="{2908162F-5E58-4B05-8973-CBA9CEA6EE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74" name="フリーフォーム: 図形 3273">
                      <a:extLst>
                        <a:ext uri="{FF2B5EF4-FFF2-40B4-BE49-F238E27FC236}">
                          <a16:creationId xmlns:a16="http://schemas.microsoft.com/office/drawing/2014/main" id="{CA6062ED-86A4-4BBF-984C-6539173AF12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70" name="グループ化 3269">
                    <a:extLst>
                      <a:ext uri="{FF2B5EF4-FFF2-40B4-BE49-F238E27FC236}">
                        <a16:creationId xmlns:a16="http://schemas.microsoft.com/office/drawing/2014/main" id="{685C130A-5F06-4ACE-AEA1-5E81640782A1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271" name="フリーフォーム: 図形 3270">
                      <a:extLst>
                        <a:ext uri="{FF2B5EF4-FFF2-40B4-BE49-F238E27FC236}">
                          <a16:creationId xmlns:a16="http://schemas.microsoft.com/office/drawing/2014/main" id="{32998342-0209-4F63-A761-4553737BE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72" name="フリーフォーム: 図形 3271">
                      <a:extLst>
                        <a:ext uri="{FF2B5EF4-FFF2-40B4-BE49-F238E27FC236}">
                          <a16:creationId xmlns:a16="http://schemas.microsoft.com/office/drawing/2014/main" id="{07286A83-5679-4796-AF40-114C65D2897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3196" name="グループ化 3195">
                <a:extLst>
                  <a:ext uri="{FF2B5EF4-FFF2-40B4-BE49-F238E27FC236}">
                    <a16:creationId xmlns:a16="http://schemas.microsoft.com/office/drawing/2014/main" id="{6C6FCFEB-0293-493A-91F1-58CACC2BDCD4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3197" name="グループ化 3196">
                  <a:extLst>
                    <a:ext uri="{FF2B5EF4-FFF2-40B4-BE49-F238E27FC236}">
                      <a16:creationId xmlns:a16="http://schemas.microsoft.com/office/drawing/2014/main" id="{F0C3CA6B-1110-4156-96D2-196164D1E7D2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231" name="グループ化 3230">
                    <a:extLst>
                      <a:ext uri="{FF2B5EF4-FFF2-40B4-BE49-F238E27FC236}">
                        <a16:creationId xmlns:a16="http://schemas.microsoft.com/office/drawing/2014/main" id="{F6FBC3DE-2BAF-4EB4-B1C4-579E0DE49868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257" name="グループ化 3256">
                      <a:extLst>
                        <a:ext uri="{FF2B5EF4-FFF2-40B4-BE49-F238E27FC236}">
                          <a16:creationId xmlns:a16="http://schemas.microsoft.com/office/drawing/2014/main" id="{2E4F6798-39EA-405F-839F-ABDED5E395B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61" name="フリーフォーム: 図形 3260">
                        <a:extLst>
                          <a:ext uri="{FF2B5EF4-FFF2-40B4-BE49-F238E27FC236}">
                            <a16:creationId xmlns:a16="http://schemas.microsoft.com/office/drawing/2014/main" id="{0FA5C482-175D-45C9-B7E5-978FB01233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62" name="フリーフォーム: 図形 3261">
                        <a:extLst>
                          <a:ext uri="{FF2B5EF4-FFF2-40B4-BE49-F238E27FC236}">
                            <a16:creationId xmlns:a16="http://schemas.microsoft.com/office/drawing/2014/main" id="{C49DF1AE-D45C-447B-A330-78FF57DCFB5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258" name="グループ化 3257">
                      <a:extLst>
                        <a:ext uri="{FF2B5EF4-FFF2-40B4-BE49-F238E27FC236}">
                          <a16:creationId xmlns:a16="http://schemas.microsoft.com/office/drawing/2014/main" id="{68B387FE-6529-41B6-9365-0F9E25C007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59" name="フリーフォーム: 図形 3258">
                        <a:extLst>
                          <a:ext uri="{FF2B5EF4-FFF2-40B4-BE49-F238E27FC236}">
                            <a16:creationId xmlns:a16="http://schemas.microsoft.com/office/drawing/2014/main" id="{4865D183-2A0C-4448-998E-AE6623B750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60" name="フリーフォーム: 図形 3259">
                        <a:extLst>
                          <a:ext uri="{FF2B5EF4-FFF2-40B4-BE49-F238E27FC236}">
                            <a16:creationId xmlns:a16="http://schemas.microsoft.com/office/drawing/2014/main" id="{AFA3511B-8C95-48CC-8981-A2610B917F7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232" name="グループ化 3231">
                    <a:extLst>
                      <a:ext uri="{FF2B5EF4-FFF2-40B4-BE49-F238E27FC236}">
                        <a16:creationId xmlns:a16="http://schemas.microsoft.com/office/drawing/2014/main" id="{71ECEAF1-9C77-4BFA-B722-5080A26200D5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251" name="グループ化 3250">
                      <a:extLst>
                        <a:ext uri="{FF2B5EF4-FFF2-40B4-BE49-F238E27FC236}">
                          <a16:creationId xmlns:a16="http://schemas.microsoft.com/office/drawing/2014/main" id="{5196F55C-0E05-41FD-8840-406201C2C1B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55" name="フリーフォーム: 図形 3254">
                        <a:extLst>
                          <a:ext uri="{FF2B5EF4-FFF2-40B4-BE49-F238E27FC236}">
                            <a16:creationId xmlns:a16="http://schemas.microsoft.com/office/drawing/2014/main" id="{2A430381-DB72-46E0-B16F-28A820C540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56" name="フリーフォーム: 図形 3255">
                        <a:extLst>
                          <a:ext uri="{FF2B5EF4-FFF2-40B4-BE49-F238E27FC236}">
                            <a16:creationId xmlns:a16="http://schemas.microsoft.com/office/drawing/2014/main" id="{D1E47290-A63F-4677-846D-1F220D34A14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252" name="グループ化 3251">
                      <a:extLst>
                        <a:ext uri="{FF2B5EF4-FFF2-40B4-BE49-F238E27FC236}">
                          <a16:creationId xmlns:a16="http://schemas.microsoft.com/office/drawing/2014/main" id="{5EFDD9F7-6A8C-4C0F-85AA-C4990F8F19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53" name="フリーフォーム: 図形 3252">
                        <a:extLst>
                          <a:ext uri="{FF2B5EF4-FFF2-40B4-BE49-F238E27FC236}">
                            <a16:creationId xmlns:a16="http://schemas.microsoft.com/office/drawing/2014/main" id="{F2877547-6777-4C30-8187-B75144AED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54" name="フリーフォーム: 図形 3253">
                        <a:extLst>
                          <a:ext uri="{FF2B5EF4-FFF2-40B4-BE49-F238E27FC236}">
                            <a16:creationId xmlns:a16="http://schemas.microsoft.com/office/drawing/2014/main" id="{FD7CC6D5-DD43-443C-8BB0-AB5146B7DCA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233" name="グループ化 3232">
                    <a:extLst>
                      <a:ext uri="{FF2B5EF4-FFF2-40B4-BE49-F238E27FC236}">
                        <a16:creationId xmlns:a16="http://schemas.microsoft.com/office/drawing/2014/main" id="{1D992AFA-7A8C-4DA8-8B33-563C2ED326DB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246" name="フリーフォーム: 図形 3245">
                      <a:extLst>
                        <a:ext uri="{FF2B5EF4-FFF2-40B4-BE49-F238E27FC236}">
                          <a16:creationId xmlns:a16="http://schemas.microsoft.com/office/drawing/2014/main" id="{70C2BF68-1FDC-4BA8-9982-BD6BE1B98A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47" name="フリーフォーム: 図形 3246">
                      <a:extLst>
                        <a:ext uri="{FF2B5EF4-FFF2-40B4-BE49-F238E27FC236}">
                          <a16:creationId xmlns:a16="http://schemas.microsoft.com/office/drawing/2014/main" id="{DFC7399C-CBD0-4435-BD75-E01B73853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48" name="フリーフォーム: 図形 3247">
                      <a:extLst>
                        <a:ext uri="{FF2B5EF4-FFF2-40B4-BE49-F238E27FC236}">
                          <a16:creationId xmlns:a16="http://schemas.microsoft.com/office/drawing/2014/main" id="{6E433E93-2FAC-484E-A896-AA2DA5898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49" name="フリーフォーム: 図形 3248">
                      <a:extLst>
                        <a:ext uri="{FF2B5EF4-FFF2-40B4-BE49-F238E27FC236}">
                          <a16:creationId xmlns:a16="http://schemas.microsoft.com/office/drawing/2014/main" id="{BC4547B8-E9B8-47E5-ACA3-81FFDC40E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50" name="フリーフォーム: 図形 3249">
                      <a:extLst>
                        <a:ext uri="{FF2B5EF4-FFF2-40B4-BE49-F238E27FC236}">
                          <a16:creationId xmlns:a16="http://schemas.microsoft.com/office/drawing/2014/main" id="{F60FC761-DBA2-4F25-A595-C8E918FD6D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34" name="グループ化 3233">
                    <a:extLst>
                      <a:ext uri="{FF2B5EF4-FFF2-40B4-BE49-F238E27FC236}">
                        <a16:creationId xmlns:a16="http://schemas.microsoft.com/office/drawing/2014/main" id="{F2302E8A-005B-4B57-8A33-760902F51F6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241" name="フリーフォーム: 図形 3240">
                      <a:extLst>
                        <a:ext uri="{FF2B5EF4-FFF2-40B4-BE49-F238E27FC236}">
                          <a16:creationId xmlns:a16="http://schemas.microsoft.com/office/drawing/2014/main" id="{0D654B2F-A4EC-4432-A698-CBD014545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42" name="フリーフォーム: 図形 3241">
                      <a:extLst>
                        <a:ext uri="{FF2B5EF4-FFF2-40B4-BE49-F238E27FC236}">
                          <a16:creationId xmlns:a16="http://schemas.microsoft.com/office/drawing/2014/main" id="{C5337A3F-3871-4EAF-94B4-2EDA0EEEE8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43" name="フリーフォーム: 図形 3242">
                      <a:extLst>
                        <a:ext uri="{FF2B5EF4-FFF2-40B4-BE49-F238E27FC236}">
                          <a16:creationId xmlns:a16="http://schemas.microsoft.com/office/drawing/2014/main" id="{18AFAFA7-F0AB-4396-B44C-5AD94E4DC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44" name="フリーフォーム: 図形 3243">
                      <a:extLst>
                        <a:ext uri="{FF2B5EF4-FFF2-40B4-BE49-F238E27FC236}">
                          <a16:creationId xmlns:a16="http://schemas.microsoft.com/office/drawing/2014/main" id="{A4D3AE92-3B8B-4F20-AE22-C8BBFFA9C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45" name="フリーフォーム: 図形 3244">
                      <a:extLst>
                        <a:ext uri="{FF2B5EF4-FFF2-40B4-BE49-F238E27FC236}">
                          <a16:creationId xmlns:a16="http://schemas.microsoft.com/office/drawing/2014/main" id="{A0626A5A-0C74-4DB8-A519-7188622546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35" name="グループ化 3234">
                    <a:extLst>
                      <a:ext uri="{FF2B5EF4-FFF2-40B4-BE49-F238E27FC236}">
                        <a16:creationId xmlns:a16="http://schemas.microsoft.com/office/drawing/2014/main" id="{A669278E-3429-428B-996F-BADF489031C4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239" name="フリーフォーム: 図形 3238">
                      <a:extLst>
                        <a:ext uri="{FF2B5EF4-FFF2-40B4-BE49-F238E27FC236}">
                          <a16:creationId xmlns:a16="http://schemas.microsoft.com/office/drawing/2014/main" id="{9DA58626-6BF5-44D3-962D-C222CE181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40" name="フリーフォーム: 図形 3239">
                      <a:extLst>
                        <a:ext uri="{FF2B5EF4-FFF2-40B4-BE49-F238E27FC236}">
                          <a16:creationId xmlns:a16="http://schemas.microsoft.com/office/drawing/2014/main" id="{8A5F4C43-CBFB-430A-80D2-205DEC67C5B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36" name="グループ化 3235">
                    <a:extLst>
                      <a:ext uri="{FF2B5EF4-FFF2-40B4-BE49-F238E27FC236}">
                        <a16:creationId xmlns:a16="http://schemas.microsoft.com/office/drawing/2014/main" id="{51656D3E-8BE9-4A90-B6B8-E923BB71F417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237" name="フリーフォーム: 図形 3236">
                      <a:extLst>
                        <a:ext uri="{FF2B5EF4-FFF2-40B4-BE49-F238E27FC236}">
                          <a16:creationId xmlns:a16="http://schemas.microsoft.com/office/drawing/2014/main" id="{ADBF7AE2-5E91-4A24-A6A9-AAEB95E89F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38" name="フリーフォーム: 図形 3237">
                      <a:extLst>
                        <a:ext uri="{FF2B5EF4-FFF2-40B4-BE49-F238E27FC236}">
                          <a16:creationId xmlns:a16="http://schemas.microsoft.com/office/drawing/2014/main" id="{91A52D99-1D18-4BDF-91A3-254FCEE5097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198" name="グループ化 3197">
                  <a:extLst>
                    <a:ext uri="{FF2B5EF4-FFF2-40B4-BE49-F238E27FC236}">
                      <a16:creationId xmlns:a16="http://schemas.microsoft.com/office/drawing/2014/main" id="{BDF5B865-F1E9-4B2D-91A9-218DEA9991E6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3199" name="グループ化 3198">
                    <a:extLst>
                      <a:ext uri="{FF2B5EF4-FFF2-40B4-BE49-F238E27FC236}">
                        <a16:creationId xmlns:a16="http://schemas.microsoft.com/office/drawing/2014/main" id="{1BD77A5E-B531-4508-B66D-F93462B1FE1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225" name="グループ化 3224">
                      <a:extLst>
                        <a:ext uri="{FF2B5EF4-FFF2-40B4-BE49-F238E27FC236}">
                          <a16:creationId xmlns:a16="http://schemas.microsoft.com/office/drawing/2014/main" id="{77A0D85A-1504-473B-9FFA-3805FFF66CB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29" name="フリーフォーム: 図形 3228">
                        <a:extLst>
                          <a:ext uri="{FF2B5EF4-FFF2-40B4-BE49-F238E27FC236}">
                            <a16:creationId xmlns:a16="http://schemas.microsoft.com/office/drawing/2014/main" id="{B1793090-20DF-40B2-9333-260DDAAC7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30" name="フリーフォーム: 図形 3229">
                        <a:extLst>
                          <a:ext uri="{FF2B5EF4-FFF2-40B4-BE49-F238E27FC236}">
                            <a16:creationId xmlns:a16="http://schemas.microsoft.com/office/drawing/2014/main" id="{E76A690E-1621-41E7-AFB3-0627A5BECDB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226" name="グループ化 3225">
                      <a:extLst>
                        <a:ext uri="{FF2B5EF4-FFF2-40B4-BE49-F238E27FC236}">
                          <a16:creationId xmlns:a16="http://schemas.microsoft.com/office/drawing/2014/main" id="{E27B67DD-DED9-4BD5-BAD1-7F52B15F23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27" name="フリーフォーム: 図形 3226">
                        <a:extLst>
                          <a:ext uri="{FF2B5EF4-FFF2-40B4-BE49-F238E27FC236}">
                            <a16:creationId xmlns:a16="http://schemas.microsoft.com/office/drawing/2014/main" id="{D22B9DC8-B210-4189-A5DC-E04B876549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28" name="フリーフォーム: 図形 3227">
                        <a:extLst>
                          <a:ext uri="{FF2B5EF4-FFF2-40B4-BE49-F238E27FC236}">
                            <a16:creationId xmlns:a16="http://schemas.microsoft.com/office/drawing/2014/main" id="{F34FA152-A725-45A0-BE95-D7594C1E12B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200" name="グループ化 3199">
                    <a:extLst>
                      <a:ext uri="{FF2B5EF4-FFF2-40B4-BE49-F238E27FC236}">
                        <a16:creationId xmlns:a16="http://schemas.microsoft.com/office/drawing/2014/main" id="{B19B224F-650E-4BA2-8787-E8B07E8C5FE4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219" name="グループ化 3218">
                      <a:extLst>
                        <a:ext uri="{FF2B5EF4-FFF2-40B4-BE49-F238E27FC236}">
                          <a16:creationId xmlns:a16="http://schemas.microsoft.com/office/drawing/2014/main" id="{674A3AC4-25C9-4144-9CCD-49AE67F12D5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23" name="フリーフォーム: 図形 3222">
                        <a:extLst>
                          <a:ext uri="{FF2B5EF4-FFF2-40B4-BE49-F238E27FC236}">
                            <a16:creationId xmlns:a16="http://schemas.microsoft.com/office/drawing/2014/main" id="{DDA52184-1EDD-4D59-8E12-BF732ADB26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24" name="フリーフォーム: 図形 3223">
                        <a:extLst>
                          <a:ext uri="{FF2B5EF4-FFF2-40B4-BE49-F238E27FC236}">
                            <a16:creationId xmlns:a16="http://schemas.microsoft.com/office/drawing/2014/main" id="{12CCB3F1-D81F-454D-85F8-B705FD880FB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220" name="グループ化 3219">
                      <a:extLst>
                        <a:ext uri="{FF2B5EF4-FFF2-40B4-BE49-F238E27FC236}">
                          <a16:creationId xmlns:a16="http://schemas.microsoft.com/office/drawing/2014/main" id="{E337FC4A-DAA6-4B3A-AFA9-013DDCE477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221" name="フリーフォーム: 図形 3220">
                        <a:extLst>
                          <a:ext uri="{FF2B5EF4-FFF2-40B4-BE49-F238E27FC236}">
                            <a16:creationId xmlns:a16="http://schemas.microsoft.com/office/drawing/2014/main" id="{C906EB70-2E1D-4C46-BDE0-23E2E91498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22" name="フリーフォーム: 図形 3221">
                        <a:extLst>
                          <a:ext uri="{FF2B5EF4-FFF2-40B4-BE49-F238E27FC236}">
                            <a16:creationId xmlns:a16="http://schemas.microsoft.com/office/drawing/2014/main" id="{46839F44-11B5-4527-970B-EAA3A99B059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201" name="グループ化 3200">
                    <a:extLst>
                      <a:ext uri="{FF2B5EF4-FFF2-40B4-BE49-F238E27FC236}">
                        <a16:creationId xmlns:a16="http://schemas.microsoft.com/office/drawing/2014/main" id="{1CED6A2A-E9F0-4779-8D37-FA2786A4888F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214" name="フリーフォーム: 図形 3213">
                      <a:extLst>
                        <a:ext uri="{FF2B5EF4-FFF2-40B4-BE49-F238E27FC236}">
                          <a16:creationId xmlns:a16="http://schemas.microsoft.com/office/drawing/2014/main" id="{648F6E1E-6C40-432F-9417-D5D93F7A91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15" name="フリーフォーム: 図形 3214">
                      <a:extLst>
                        <a:ext uri="{FF2B5EF4-FFF2-40B4-BE49-F238E27FC236}">
                          <a16:creationId xmlns:a16="http://schemas.microsoft.com/office/drawing/2014/main" id="{25F471F6-8FF1-483F-BB64-FD997676D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16" name="フリーフォーム: 図形 3215">
                      <a:extLst>
                        <a:ext uri="{FF2B5EF4-FFF2-40B4-BE49-F238E27FC236}">
                          <a16:creationId xmlns:a16="http://schemas.microsoft.com/office/drawing/2014/main" id="{F66CE4DD-E0A6-4F84-A72E-84D7E145D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17" name="フリーフォーム: 図形 3216">
                      <a:extLst>
                        <a:ext uri="{FF2B5EF4-FFF2-40B4-BE49-F238E27FC236}">
                          <a16:creationId xmlns:a16="http://schemas.microsoft.com/office/drawing/2014/main" id="{92061735-22FD-4E86-BBC5-FBE0C9AEEB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18" name="フリーフォーム: 図形 3217">
                      <a:extLst>
                        <a:ext uri="{FF2B5EF4-FFF2-40B4-BE49-F238E27FC236}">
                          <a16:creationId xmlns:a16="http://schemas.microsoft.com/office/drawing/2014/main" id="{000E1D75-3ED1-4A77-86A2-7B5119F93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02" name="グループ化 3201">
                    <a:extLst>
                      <a:ext uri="{FF2B5EF4-FFF2-40B4-BE49-F238E27FC236}">
                        <a16:creationId xmlns:a16="http://schemas.microsoft.com/office/drawing/2014/main" id="{3D8673E7-B407-4BC4-A675-688FE7B754A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209" name="フリーフォーム: 図形 3208">
                      <a:extLst>
                        <a:ext uri="{FF2B5EF4-FFF2-40B4-BE49-F238E27FC236}">
                          <a16:creationId xmlns:a16="http://schemas.microsoft.com/office/drawing/2014/main" id="{57A6C6AC-47FC-44BB-8855-EEF095ED4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10" name="フリーフォーム: 図形 3209">
                      <a:extLst>
                        <a:ext uri="{FF2B5EF4-FFF2-40B4-BE49-F238E27FC236}">
                          <a16:creationId xmlns:a16="http://schemas.microsoft.com/office/drawing/2014/main" id="{B6B3DF5A-F236-4023-B9BF-3D806CBE7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11" name="フリーフォーム: 図形 3210">
                      <a:extLst>
                        <a:ext uri="{FF2B5EF4-FFF2-40B4-BE49-F238E27FC236}">
                          <a16:creationId xmlns:a16="http://schemas.microsoft.com/office/drawing/2014/main" id="{AE54D8C2-8C0E-4AFD-A146-16E4232C52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12" name="フリーフォーム: 図形 3211">
                      <a:extLst>
                        <a:ext uri="{FF2B5EF4-FFF2-40B4-BE49-F238E27FC236}">
                          <a16:creationId xmlns:a16="http://schemas.microsoft.com/office/drawing/2014/main" id="{9DEC9C1F-196C-4F53-BCD9-7CEA4A81E3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13" name="フリーフォーム: 図形 3212">
                      <a:extLst>
                        <a:ext uri="{FF2B5EF4-FFF2-40B4-BE49-F238E27FC236}">
                          <a16:creationId xmlns:a16="http://schemas.microsoft.com/office/drawing/2014/main" id="{1E09DFCF-12FD-4698-B3A3-FCF45A297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03" name="グループ化 3202">
                    <a:extLst>
                      <a:ext uri="{FF2B5EF4-FFF2-40B4-BE49-F238E27FC236}">
                        <a16:creationId xmlns:a16="http://schemas.microsoft.com/office/drawing/2014/main" id="{D52AFD8E-67F7-47E1-AB10-D5B52DF88C4E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207" name="フリーフォーム: 図形 3206">
                      <a:extLst>
                        <a:ext uri="{FF2B5EF4-FFF2-40B4-BE49-F238E27FC236}">
                          <a16:creationId xmlns:a16="http://schemas.microsoft.com/office/drawing/2014/main" id="{D665F692-6CDD-4D6F-A071-6893DE482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08" name="フリーフォーム: 図形 3207">
                      <a:extLst>
                        <a:ext uri="{FF2B5EF4-FFF2-40B4-BE49-F238E27FC236}">
                          <a16:creationId xmlns:a16="http://schemas.microsoft.com/office/drawing/2014/main" id="{99A64772-4C3B-40F0-AFE4-AC24BFD9AB4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04" name="グループ化 3203">
                    <a:extLst>
                      <a:ext uri="{FF2B5EF4-FFF2-40B4-BE49-F238E27FC236}">
                        <a16:creationId xmlns:a16="http://schemas.microsoft.com/office/drawing/2014/main" id="{FFA5573B-8FE6-4E20-B91A-058AB5400DE3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205" name="フリーフォーム: 図形 3204">
                      <a:extLst>
                        <a:ext uri="{FF2B5EF4-FFF2-40B4-BE49-F238E27FC236}">
                          <a16:creationId xmlns:a16="http://schemas.microsoft.com/office/drawing/2014/main" id="{128AE69C-7BF7-488B-B9DF-8168281AC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06" name="フリーフォーム: 図形 3205">
                      <a:extLst>
                        <a:ext uri="{FF2B5EF4-FFF2-40B4-BE49-F238E27FC236}">
                          <a16:creationId xmlns:a16="http://schemas.microsoft.com/office/drawing/2014/main" id="{38AAA3C0-DC5C-4891-8611-CD8B0B6FFE7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3060" name="グループ化 3059">
              <a:extLst>
                <a:ext uri="{FF2B5EF4-FFF2-40B4-BE49-F238E27FC236}">
                  <a16:creationId xmlns:a16="http://schemas.microsoft.com/office/drawing/2014/main" id="{47057CA7-57AA-49FE-B604-6BEE410A9D96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3061" name="グループ化 3060">
                <a:extLst>
                  <a:ext uri="{FF2B5EF4-FFF2-40B4-BE49-F238E27FC236}">
                    <a16:creationId xmlns:a16="http://schemas.microsoft.com/office/drawing/2014/main" id="{DA6CE638-E382-491C-8523-E9BA9A109551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3129" name="グループ化 3128">
                  <a:extLst>
                    <a:ext uri="{FF2B5EF4-FFF2-40B4-BE49-F238E27FC236}">
                      <a16:creationId xmlns:a16="http://schemas.microsoft.com/office/drawing/2014/main" id="{C13D3061-4011-4028-A5EF-C3EB75759AC3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163" name="グループ化 3162">
                    <a:extLst>
                      <a:ext uri="{FF2B5EF4-FFF2-40B4-BE49-F238E27FC236}">
                        <a16:creationId xmlns:a16="http://schemas.microsoft.com/office/drawing/2014/main" id="{3B712C6E-EE58-4D58-AB8C-AF1B5F028BC0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189" name="グループ化 3188">
                      <a:extLst>
                        <a:ext uri="{FF2B5EF4-FFF2-40B4-BE49-F238E27FC236}">
                          <a16:creationId xmlns:a16="http://schemas.microsoft.com/office/drawing/2014/main" id="{B664A32B-844C-44E4-911F-386F2C60FB7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93" name="フリーフォーム: 図形 3192">
                        <a:extLst>
                          <a:ext uri="{FF2B5EF4-FFF2-40B4-BE49-F238E27FC236}">
                            <a16:creationId xmlns:a16="http://schemas.microsoft.com/office/drawing/2014/main" id="{062EB679-47AA-4A70-B8C5-2EBAA02277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94" name="フリーフォーム: 図形 3193">
                        <a:extLst>
                          <a:ext uri="{FF2B5EF4-FFF2-40B4-BE49-F238E27FC236}">
                            <a16:creationId xmlns:a16="http://schemas.microsoft.com/office/drawing/2014/main" id="{688E2A1C-6A4A-43E6-89EA-8BE206ED661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190" name="グループ化 3189">
                      <a:extLst>
                        <a:ext uri="{FF2B5EF4-FFF2-40B4-BE49-F238E27FC236}">
                          <a16:creationId xmlns:a16="http://schemas.microsoft.com/office/drawing/2014/main" id="{BAC26D05-FD61-4A1B-9033-136C77B654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91" name="フリーフォーム: 図形 3190">
                        <a:extLst>
                          <a:ext uri="{FF2B5EF4-FFF2-40B4-BE49-F238E27FC236}">
                            <a16:creationId xmlns:a16="http://schemas.microsoft.com/office/drawing/2014/main" id="{49A79956-91D6-4332-8EF9-D6BF2CCB9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92" name="フリーフォーム: 図形 3191">
                        <a:extLst>
                          <a:ext uri="{FF2B5EF4-FFF2-40B4-BE49-F238E27FC236}">
                            <a16:creationId xmlns:a16="http://schemas.microsoft.com/office/drawing/2014/main" id="{1971E06E-1BFF-4E3F-8343-524B664DEB7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164" name="グループ化 3163">
                    <a:extLst>
                      <a:ext uri="{FF2B5EF4-FFF2-40B4-BE49-F238E27FC236}">
                        <a16:creationId xmlns:a16="http://schemas.microsoft.com/office/drawing/2014/main" id="{8567858F-6D52-4869-AD5D-C39A96183695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183" name="グループ化 3182">
                      <a:extLst>
                        <a:ext uri="{FF2B5EF4-FFF2-40B4-BE49-F238E27FC236}">
                          <a16:creationId xmlns:a16="http://schemas.microsoft.com/office/drawing/2014/main" id="{0768410C-F9EE-4172-A3F1-C7EE45B828A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87" name="フリーフォーム: 図形 3186">
                        <a:extLst>
                          <a:ext uri="{FF2B5EF4-FFF2-40B4-BE49-F238E27FC236}">
                            <a16:creationId xmlns:a16="http://schemas.microsoft.com/office/drawing/2014/main" id="{1750C7D2-C980-44B6-B5DB-A94512DA36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88" name="フリーフォーム: 図形 3187">
                        <a:extLst>
                          <a:ext uri="{FF2B5EF4-FFF2-40B4-BE49-F238E27FC236}">
                            <a16:creationId xmlns:a16="http://schemas.microsoft.com/office/drawing/2014/main" id="{7DED7CCA-7F9B-423D-B84A-478E97A2170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184" name="グループ化 3183">
                      <a:extLst>
                        <a:ext uri="{FF2B5EF4-FFF2-40B4-BE49-F238E27FC236}">
                          <a16:creationId xmlns:a16="http://schemas.microsoft.com/office/drawing/2014/main" id="{4FA788AA-C349-43A9-9FED-726E1C3938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85" name="フリーフォーム: 図形 3184">
                        <a:extLst>
                          <a:ext uri="{FF2B5EF4-FFF2-40B4-BE49-F238E27FC236}">
                            <a16:creationId xmlns:a16="http://schemas.microsoft.com/office/drawing/2014/main" id="{EE777BA5-DEA0-4CD8-875F-120D485E1C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86" name="フリーフォーム: 図形 3185">
                        <a:extLst>
                          <a:ext uri="{FF2B5EF4-FFF2-40B4-BE49-F238E27FC236}">
                            <a16:creationId xmlns:a16="http://schemas.microsoft.com/office/drawing/2014/main" id="{A4423C04-7E5C-4D4D-BCC1-3B8105E443A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165" name="グループ化 3164">
                    <a:extLst>
                      <a:ext uri="{FF2B5EF4-FFF2-40B4-BE49-F238E27FC236}">
                        <a16:creationId xmlns:a16="http://schemas.microsoft.com/office/drawing/2014/main" id="{DF31A764-F4DF-4673-BCE4-1DFD81D84593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178" name="フリーフォーム: 図形 3177">
                      <a:extLst>
                        <a:ext uri="{FF2B5EF4-FFF2-40B4-BE49-F238E27FC236}">
                          <a16:creationId xmlns:a16="http://schemas.microsoft.com/office/drawing/2014/main" id="{A2C9BD7B-9205-4160-8266-EF4AC6D40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9" name="フリーフォーム: 図形 3178">
                      <a:extLst>
                        <a:ext uri="{FF2B5EF4-FFF2-40B4-BE49-F238E27FC236}">
                          <a16:creationId xmlns:a16="http://schemas.microsoft.com/office/drawing/2014/main" id="{7F51ED55-47B8-40EC-BC21-B257E9F649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80" name="フリーフォーム: 図形 3179">
                      <a:extLst>
                        <a:ext uri="{FF2B5EF4-FFF2-40B4-BE49-F238E27FC236}">
                          <a16:creationId xmlns:a16="http://schemas.microsoft.com/office/drawing/2014/main" id="{D8066C50-8969-425C-8569-2DC3C2CAE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81" name="フリーフォーム: 図形 3180">
                      <a:extLst>
                        <a:ext uri="{FF2B5EF4-FFF2-40B4-BE49-F238E27FC236}">
                          <a16:creationId xmlns:a16="http://schemas.microsoft.com/office/drawing/2014/main" id="{F9E780ED-2DAE-4FE4-B2CE-2CC0AE228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82" name="フリーフォーム: 図形 3181">
                      <a:extLst>
                        <a:ext uri="{FF2B5EF4-FFF2-40B4-BE49-F238E27FC236}">
                          <a16:creationId xmlns:a16="http://schemas.microsoft.com/office/drawing/2014/main" id="{8370C48F-1CD6-467E-8916-CF87C539FA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66" name="グループ化 3165">
                    <a:extLst>
                      <a:ext uri="{FF2B5EF4-FFF2-40B4-BE49-F238E27FC236}">
                        <a16:creationId xmlns:a16="http://schemas.microsoft.com/office/drawing/2014/main" id="{774C4CE5-04DB-4CD2-8CBD-6B84F2B811C6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173" name="フリーフォーム: 図形 3172">
                      <a:extLst>
                        <a:ext uri="{FF2B5EF4-FFF2-40B4-BE49-F238E27FC236}">
                          <a16:creationId xmlns:a16="http://schemas.microsoft.com/office/drawing/2014/main" id="{3D6FBC3A-7CFF-40D4-9A84-3E9A9E826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4" name="フリーフォーム: 図形 3173">
                      <a:extLst>
                        <a:ext uri="{FF2B5EF4-FFF2-40B4-BE49-F238E27FC236}">
                          <a16:creationId xmlns:a16="http://schemas.microsoft.com/office/drawing/2014/main" id="{6111B691-892D-459D-886D-F22435AC6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5" name="フリーフォーム: 図形 3174">
                      <a:extLst>
                        <a:ext uri="{FF2B5EF4-FFF2-40B4-BE49-F238E27FC236}">
                          <a16:creationId xmlns:a16="http://schemas.microsoft.com/office/drawing/2014/main" id="{B30A1C0E-32EA-4281-8AD9-02F816923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6" name="フリーフォーム: 図形 3175">
                      <a:extLst>
                        <a:ext uri="{FF2B5EF4-FFF2-40B4-BE49-F238E27FC236}">
                          <a16:creationId xmlns:a16="http://schemas.microsoft.com/office/drawing/2014/main" id="{73AA3CA6-A0AB-40F9-98AE-B3D116DB2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7" name="フリーフォーム: 図形 3176">
                      <a:extLst>
                        <a:ext uri="{FF2B5EF4-FFF2-40B4-BE49-F238E27FC236}">
                          <a16:creationId xmlns:a16="http://schemas.microsoft.com/office/drawing/2014/main" id="{7470E8C9-410F-4D46-9630-274A954CA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67" name="グループ化 3166">
                    <a:extLst>
                      <a:ext uri="{FF2B5EF4-FFF2-40B4-BE49-F238E27FC236}">
                        <a16:creationId xmlns:a16="http://schemas.microsoft.com/office/drawing/2014/main" id="{91A841F7-78AF-4E2B-A4EA-62AC7D17F6EE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171" name="フリーフォーム: 図形 3170">
                      <a:extLst>
                        <a:ext uri="{FF2B5EF4-FFF2-40B4-BE49-F238E27FC236}">
                          <a16:creationId xmlns:a16="http://schemas.microsoft.com/office/drawing/2014/main" id="{31A52C60-537F-46EF-B744-36C4DD013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2" name="フリーフォーム: 図形 3171">
                      <a:extLst>
                        <a:ext uri="{FF2B5EF4-FFF2-40B4-BE49-F238E27FC236}">
                          <a16:creationId xmlns:a16="http://schemas.microsoft.com/office/drawing/2014/main" id="{F5C74B3F-637C-48EA-BAD1-82030381537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68" name="グループ化 3167">
                    <a:extLst>
                      <a:ext uri="{FF2B5EF4-FFF2-40B4-BE49-F238E27FC236}">
                        <a16:creationId xmlns:a16="http://schemas.microsoft.com/office/drawing/2014/main" id="{50A3A880-5B44-443C-A764-451633B95A7D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169" name="フリーフォーム: 図形 3168">
                      <a:extLst>
                        <a:ext uri="{FF2B5EF4-FFF2-40B4-BE49-F238E27FC236}">
                          <a16:creationId xmlns:a16="http://schemas.microsoft.com/office/drawing/2014/main" id="{D450166E-2701-4DF7-A125-5889C8770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0" name="フリーフォーム: 図形 3169">
                      <a:extLst>
                        <a:ext uri="{FF2B5EF4-FFF2-40B4-BE49-F238E27FC236}">
                          <a16:creationId xmlns:a16="http://schemas.microsoft.com/office/drawing/2014/main" id="{70005523-5084-40EB-A4D5-8F34901243D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130" name="グループ化 3129">
                  <a:extLst>
                    <a:ext uri="{FF2B5EF4-FFF2-40B4-BE49-F238E27FC236}">
                      <a16:creationId xmlns:a16="http://schemas.microsoft.com/office/drawing/2014/main" id="{995E789F-BE1F-4048-9536-6E0E44A7CC4C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3131" name="グループ化 3130">
                    <a:extLst>
                      <a:ext uri="{FF2B5EF4-FFF2-40B4-BE49-F238E27FC236}">
                        <a16:creationId xmlns:a16="http://schemas.microsoft.com/office/drawing/2014/main" id="{8F41CBF3-BADE-478B-8E55-FC35AF62CC0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157" name="グループ化 3156">
                      <a:extLst>
                        <a:ext uri="{FF2B5EF4-FFF2-40B4-BE49-F238E27FC236}">
                          <a16:creationId xmlns:a16="http://schemas.microsoft.com/office/drawing/2014/main" id="{66066897-8046-434D-8593-F70258874E5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61" name="フリーフォーム: 図形 3160">
                        <a:extLst>
                          <a:ext uri="{FF2B5EF4-FFF2-40B4-BE49-F238E27FC236}">
                            <a16:creationId xmlns:a16="http://schemas.microsoft.com/office/drawing/2014/main" id="{AAA4AD32-5352-4A6B-B449-E5A22E73AE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62" name="フリーフォーム: 図形 3161">
                        <a:extLst>
                          <a:ext uri="{FF2B5EF4-FFF2-40B4-BE49-F238E27FC236}">
                            <a16:creationId xmlns:a16="http://schemas.microsoft.com/office/drawing/2014/main" id="{7151A345-908B-4957-A3D9-6D8975F9166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158" name="グループ化 3157">
                      <a:extLst>
                        <a:ext uri="{FF2B5EF4-FFF2-40B4-BE49-F238E27FC236}">
                          <a16:creationId xmlns:a16="http://schemas.microsoft.com/office/drawing/2014/main" id="{D456F335-0897-47A6-A8FC-485F79DE2E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59" name="フリーフォーム: 図形 3158">
                        <a:extLst>
                          <a:ext uri="{FF2B5EF4-FFF2-40B4-BE49-F238E27FC236}">
                            <a16:creationId xmlns:a16="http://schemas.microsoft.com/office/drawing/2014/main" id="{7C1E39AA-3676-495F-BB95-83EF9BF322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60" name="フリーフォーム: 図形 3159">
                        <a:extLst>
                          <a:ext uri="{FF2B5EF4-FFF2-40B4-BE49-F238E27FC236}">
                            <a16:creationId xmlns:a16="http://schemas.microsoft.com/office/drawing/2014/main" id="{911DB24E-250F-4A39-8372-AC6050783AF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132" name="グループ化 3131">
                    <a:extLst>
                      <a:ext uri="{FF2B5EF4-FFF2-40B4-BE49-F238E27FC236}">
                        <a16:creationId xmlns:a16="http://schemas.microsoft.com/office/drawing/2014/main" id="{A2BE12C5-1C3C-4683-95BF-36A6340505D9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151" name="グループ化 3150">
                      <a:extLst>
                        <a:ext uri="{FF2B5EF4-FFF2-40B4-BE49-F238E27FC236}">
                          <a16:creationId xmlns:a16="http://schemas.microsoft.com/office/drawing/2014/main" id="{F72BD799-C87A-442D-B39C-E64BA468264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55" name="フリーフォーム: 図形 3154">
                        <a:extLst>
                          <a:ext uri="{FF2B5EF4-FFF2-40B4-BE49-F238E27FC236}">
                            <a16:creationId xmlns:a16="http://schemas.microsoft.com/office/drawing/2014/main" id="{120CC466-6225-4CA0-8511-0E9B9FF323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56" name="フリーフォーム: 図形 3155">
                        <a:extLst>
                          <a:ext uri="{FF2B5EF4-FFF2-40B4-BE49-F238E27FC236}">
                            <a16:creationId xmlns:a16="http://schemas.microsoft.com/office/drawing/2014/main" id="{F393220C-C2CF-4E7B-B1E8-EA389E10A3B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152" name="グループ化 3151">
                      <a:extLst>
                        <a:ext uri="{FF2B5EF4-FFF2-40B4-BE49-F238E27FC236}">
                          <a16:creationId xmlns:a16="http://schemas.microsoft.com/office/drawing/2014/main" id="{3E8A2724-06C7-4E08-838C-BB47B7493C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53" name="フリーフォーム: 図形 3152">
                        <a:extLst>
                          <a:ext uri="{FF2B5EF4-FFF2-40B4-BE49-F238E27FC236}">
                            <a16:creationId xmlns:a16="http://schemas.microsoft.com/office/drawing/2014/main" id="{162F2BC3-9CC9-434C-9148-3B24ADC3CA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54" name="フリーフォーム: 図形 3153">
                        <a:extLst>
                          <a:ext uri="{FF2B5EF4-FFF2-40B4-BE49-F238E27FC236}">
                            <a16:creationId xmlns:a16="http://schemas.microsoft.com/office/drawing/2014/main" id="{C7B155A9-11D2-4C2E-B419-340139BE089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133" name="グループ化 3132">
                    <a:extLst>
                      <a:ext uri="{FF2B5EF4-FFF2-40B4-BE49-F238E27FC236}">
                        <a16:creationId xmlns:a16="http://schemas.microsoft.com/office/drawing/2014/main" id="{B0C75963-8751-454D-9D8C-9FAEDA911ACA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146" name="フリーフォーム: 図形 3145">
                      <a:extLst>
                        <a:ext uri="{FF2B5EF4-FFF2-40B4-BE49-F238E27FC236}">
                          <a16:creationId xmlns:a16="http://schemas.microsoft.com/office/drawing/2014/main" id="{D5B98CA5-88C6-4A8E-9BD4-E9DD36BD44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47" name="フリーフォーム: 図形 3146">
                      <a:extLst>
                        <a:ext uri="{FF2B5EF4-FFF2-40B4-BE49-F238E27FC236}">
                          <a16:creationId xmlns:a16="http://schemas.microsoft.com/office/drawing/2014/main" id="{B261900A-FB9E-44CC-A888-4AAA0A9E2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48" name="フリーフォーム: 図形 3147">
                      <a:extLst>
                        <a:ext uri="{FF2B5EF4-FFF2-40B4-BE49-F238E27FC236}">
                          <a16:creationId xmlns:a16="http://schemas.microsoft.com/office/drawing/2014/main" id="{C370C572-CEC5-4A9B-B9C8-DEBAFEAE9B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49" name="フリーフォーム: 図形 3148">
                      <a:extLst>
                        <a:ext uri="{FF2B5EF4-FFF2-40B4-BE49-F238E27FC236}">
                          <a16:creationId xmlns:a16="http://schemas.microsoft.com/office/drawing/2014/main" id="{480CC692-57B0-4677-ABB3-77FE108BA8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50" name="フリーフォーム: 図形 3149">
                      <a:extLst>
                        <a:ext uri="{FF2B5EF4-FFF2-40B4-BE49-F238E27FC236}">
                          <a16:creationId xmlns:a16="http://schemas.microsoft.com/office/drawing/2014/main" id="{084452B8-2365-474E-859F-00DBB9C3EB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34" name="グループ化 3133">
                    <a:extLst>
                      <a:ext uri="{FF2B5EF4-FFF2-40B4-BE49-F238E27FC236}">
                        <a16:creationId xmlns:a16="http://schemas.microsoft.com/office/drawing/2014/main" id="{9732D8B1-40CB-463A-8103-95245543764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141" name="フリーフォーム: 図形 3140">
                      <a:extLst>
                        <a:ext uri="{FF2B5EF4-FFF2-40B4-BE49-F238E27FC236}">
                          <a16:creationId xmlns:a16="http://schemas.microsoft.com/office/drawing/2014/main" id="{C4B08114-3A9F-4316-A62D-6F6E5222F1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42" name="フリーフォーム: 図形 3141">
                      <a:extLst>
                        <a:ext uri="{FF2B5EF4-FFF2-40B4-BE49-F238E27FC236}">
                          <a16:creationId xmlns:a16="http://schemas.microsoft.com/office/drawing/2014/main" id="{6DDFCC3A-355E-4294-BC35-0FC46073F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43" name="フリーフォーム: 図形 3142">
                      <a:extLst>
                        <a:ext uri="{FF2B5EF4-FFF2-40B4-BE49-F238E27FC236}">
                          <a16:creationId xmlns:a16="http://schemas.microsoft.com/office/drawing/2014/main" id="{B03F1878-0AEE-4B48-8602-BAB845B8C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44" name="フリーフォーム: 図形 3143">
                      <a:extLst>
                        <a:ext uri="{FF2B5EF4-FFF2-40B4-BE49-F238E27FC236}">
                          <a16:creationId xmlns:a16="http://schemas.microsoft.com/office/drawing/2014/main" id="{477E4E0D-CB00-4375-9FD9-ADE6D20EF4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45" name="フリーフォーム: 図形 3144">
                      <a:extLst>
                        <a:ext uri="{FF2B5EF4-FFF2-40B4-BE49-F238E27FC236}">
                          <a16:creationId xmlns:a16="http://schemas.microsoft.com/office/drawing/2014/main" id="{62DB9C18-34CB-48AD-BCD2-9641C9B0A9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35" name="グループ化 3134">
                    <a:extLst>
                      <a:ext uri="{FF2B5EF4-FFF2-40B4-BE49-F238E27FC236}">
                        <a16:creationId xmlns:a16="http://schemas.microsoft.com/office/drawing/2014/main" id="{D88313F0-9EC2-4AEC-805D-C1AA2D59753F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139" name="フリーフォーム: 図形 3138">
                      <a:extLst>
                        <a:ext uri="{FF2B5EF4-FFF2-40B4-BE49-F238E27FC236}">
                          <a16:creationId xmlns:a16="http://schemas.microsoft.com/office/drawing/2014/main" id="{81A094F2-1B58-4645-9B30-A68BF723DC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40" name="フリーフォーム: 図形 3139">
                      <a:extLst>
                        <a:ext uri="{FF2B5EF4-FFF2-40B4-BE49-F238E27FC236}">
                          <a16:creationId xmlns:a16="http://schemas.microsoft.com/office/drawing/2014/main" id="{311312B9-C886-4297-8369-D83E399DE7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36" name="グループ化 3135">
                    <a:extLst>
                      <a:ext uri="{FF2B5EF4-FFF2-40B4-BE49-F238E27FC236}">
                        <a16:creationId xmlns:a16="http://schemas.microsoft.com/office/drawing/2014/main" id="{AC015E92-53B2-44B9-B933-673A997F334D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137" name="フリーフォーム: 図形 3136">
                      <a:extLst>
                        <a:ext uri="{FF2B5EF4-FFF2-40B4-BE49-F238E27FC236}">
                          <a16:creationId xmlns:a16="http://schemas.microsoft.com/office/drawing/2014/main" id="{CD36D704-BB38-4198-A956-0FA069EBA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38" name="フリーフォーム: 図形 3137">
                      <a:extLst>
                        <a:ext uri="{FF2B5EF4-FFF2-40B4-BE49-F238E27FC236}">
                          <a16:creationId xmlns:a16="http://schemas.microsoft.com/office/drawing/2014/main" id="{EECF5FBB-2D53-4D8D-A3AA-1D61E54CCCC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3062" name="グループ化 3061">
                <a:extLst>
                  <a:ext uri="{FF2B5EF4-FFF2-40B4-BE49-F238E27FC236}">
                    <a16:creationId xmlns:a16="http://schemas.microsoft.com/office/drawing/2014/main" id="{162768F6-63D2-4196-BA8E-15B19E51A1AA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3063" name="グループ化 3062">
                  <a:extLst>
                    <a:ext uri="{FF2B5EF4-FFF2-40B4-BE49-F238E27FC236}">
                      <a16:creationId xmlns:a16="http://schemas.microsoft.com/office/drawing/2014/main" id="{02C10BC3-8023-4563-B36E-65DF7802E940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097" name="グループ化 3096">
                    <a:extLst>
                      <a:ext uri="{FF2B5EF4-FFF2-40B4-BE49-F238E27FC236}">
                        <a16:creationId xmlns:a16="http://schemas.microsoft.com/office/drawing/2014/main" id="{73778AA1-D43D-4772-BE64-98AAE4574B0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123" name="グループ化 3122">
                      <a:extLst>
                        <a:ext uri="{FF2B5EF4-FFF2-40B4-BE49-F238E27FC236}">
                          <a16:creationId xmlns:a16="http://schemas.microsoft.com/office/drawing/2014/main" id="{A7C6474D-5852-45BC-AC77-045F1E5743F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27" name="フリーフォーム: 図形 3126">
                        <a:extLst>
                          <a:ext uri="{FF2B5EF4-FFF2-40B4-BE49-F238E27FC236}">
                            <a16:creationId xmlns:a16="http://schemas.microsoft.com/office/drawing/2014/main" id="{DB6D386C-80C2-4C6F-87BB-A146689A63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28" name="フリーフォーム: 図形 3127">
                        <a:extLst>
                          <a:ext uri="{FF2B5EF4-FFF2-40B4-BE49-F238E27FC236}">
                            <a16:creationId xmlns:a16="http://schemas.microsoft.com/office/drawing/2014/main" id="{9662F002-4118-409A-B327-A637CB859A3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124" name="グループ化 3123">
                      <a:extLst>
                        <a:ext uri="{FF2B5EF4-FFF2-40B4-BE49-F238E27FC236}">
                          <a16:creationId xmlns:a16="http://schemas.microsoft.com/office/drawing/2014/main" id="{FFE87338-CBA6-4515-8332-32BA8F39E4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25" name="フリーフォーム: 図形 3124">
                        <a:extLst>
                          <a:ext uri="{FF2B5EF4-FFF2-40B4-BE49-F238E27FC236}">
                            <a16:creationId xmlns:a16="http://schemas.microsoft.com/office/drawing/2014/main" id="{93448550-73F5-492A-A27F-21BBEA1E1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26" name="フリーフォーム: 図形 3125">
                        <a:extLst>
                          <a:ext uri="{FF2B5EF4-FFF2-40B4-BE49-F238E27FC236}">
                            <a16:creationId xmlns:a16="http://schemas.microsoft.com/office/drawing/2014/main" id="{64073EE3-E486-4FFA-9FD2-731C30F3799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098" name="グループ化 3097">
                    <a:extLst>
                      <a:ext uri="{FF2B5EF4-FFF2-40B4-BE49-F238E27FC236}">
                        <a16:creationId xmlns:a16="http://schemas.microsoft.com/office/drawing/2014/main" id="{4CC655BC-72A8-4540-992E-30FA6DA3023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117" name="グループ化 3116">
                      <a:extLst>
                        <a:ext uri="{FF2B5EF4-FFF2-40B4-BE49-F238E27FC236}">
                          <a16:creationId xmlns:a16="http://schemas.microsoft.com/office/drawing/2014/main" id="{DDA5F59B-6F3A-4F85-8B20-3281A78A532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21" name="フリーフォーム: 図形 3120">
                        <a:extLst>
                          <a:ext uri="{FF2B5EF4-FFF2-40B4-BE49-F238E27FC236}">
                            <a16:creationId xmlns:a16="http://schemas.microsoft.com/office/drawing/2014/main" id="{DEECF45C-0BE3-457B-BE95-61B350B07D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22" name="フリーフォーム: 図形 3121">
                        <a:extLst>
                          <a:ext uri="{FF2B5EF4-FFF2-40B4-BE49-F238E27FC236}">
                            <a16:creationId xmlns:a16="http://schemas.microsoft.com/office/drawing/2014/main" id="{D8652472-ACB6-4DC7-A436-A96C799F5F2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118" name="グループ化 3117">
                      <a:extLst>
                        <a:ext uri="{FF2B5EF4-FFF2-40B4-BE49-F238E27FC236}">
                          <a16:creationId xmlns:a16="http://schemas.microsoft.com/office/drawing/2014/main" id="{41FD6815-8661-4489-A788-022FC13CD9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119" name="フリーフォーム: 図形 3118">
                        <a:extLst>
                          <a:ext uri="{FF2B5EF4-FFF2-40B4-BE49-F238E27FC236}">
                            <a16:creationId xmlns:a16="http://schemas.microsoft.com/office/drawing/2014/main" id="{B6B4538B-73AE-4FED-9989-F55FE3FCBB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120" name="フリーフォーム: 図形 3119">
                        <a:extLst>
                          <a:ext uri="{FF2B5EF4-FFF2-40B4-BE49-F238E27FC236}">
                            <a16:creationId xmlns:a16="http://schemas.microsoft.com/office/drawing/2014/main" id="{9C81AA97-66AB-4A40-AF01-EA76BA2CF96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099" name="グループ化 3098">
                    <a:extLst>
                      <a:ext uri="{FF2B5EF4-FFF2-40B4-BE49-F238E27FC236}">
                        <a16:creationId xmlns:a16="http://schemas.microsoft.com/office/drawing/2014/main" id="{2259D3BE-DE3F-40D1-AFFD-478B687A2322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112" name="フリーフォーム: 図形 3111">
                      <a:extLst>
                        <a:ext uri="{FF2B5EF4-FFF2-40B4-BE49-F238E27FC236}">
                          <a16:creationId xmlns:a16="http://schemas.microsoft.com/office/drawing/2014/main" id="{FACD52AE-A4EC-4A38-90FF-1DAF7208C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13" name="フリーフォーム: 図形 3112">
                      <a:extLst>
                        <a:ext uri="{FF2B5EF4-FFF2-40B4-BE49-F238E27FC236}">
                          <a16:creationId xmlns:a16="http://schemas.microsoft.com/office/drawing/2014/main" id="{70A3B8E9-F1A3-4450-A5CD-6EFA24738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14" name="フリーフォーム: 図形 3113">
                      <a:extLst>
                        <a:ext uri="{FF2B5EF4-FFF2-40B4-BE49-F238E27FC236}">
                          <a16:creationId xmlns:a16="http://schemas.microsoft.com/office/drawing/2014/main" id="{68B3F150-3867-4ECB-932C-19DF3A7A3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15" name="フリーフォーム: 図形 3114">
                      <a:extLst>
                        <a:ext uri="{FF2B5EF4-FFF2-40B4-BE49-F238E27FC236}">
                          <a16:creationId xmlns:a16="http://schemas.microsoft.com/office/drawing/2014/main" id="{5669946D-43AE-4992-8AC4-9FF212994C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16" name="フリーフォーム: 図形 3115">
                      <a:extLst>
                        <a:ext uri="{FF2B5EF4-FFF2-40B4-BE49-F238E27FC236}">
                          <a16:creationId xmlns:a16="http://schemas.microsoft.com/office/drawing/2014/main" id="{262E6B0F-CAF6-438E-ABDC-5B63B8D7A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00" name="グループ化 3099">
                    <a:extLst>
                      <a:ext uri="{FF2B5EF4-FFF2-40B4-BE49-F238E27FC236}">
                        <a16:creationId xmlns:a16="http://schemas.microsoft.com/office/drawing/2014/main" id="{BAF4C8D6-63A8-44A9-BA23-117EA4C77BB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107" name="フリーフォーム: 図形 3106">
                      <a:extLst>
                        <a:ext uri="{FF2B5EF4-FFF2-40B4-BE49-F238E27FC236}">
                          <a16:creationId xmlns:a16="http://schemas.microsoft.com/office/drawing/2014/main" id="{B02E78CC-3759-45E5-8660-5E539BA851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08" name="フリーフォーム: 図形 3107">
                      <a:extLst>
                        <a:ext uri="{FF2B5EF4-FFF2-40B4-BE49-F238E27FC236}">
                          <a16:creationId xmlns:a16="http://schemas.microsoft.com/office/drawing/2014/main" id="{4C52F1E6-C5AC-43AD-A63A-32546A8986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09" name="フリーフォーム: 図形 3108">
                      <a:extLst>
                        <a:ext uri="{FF2B5EF4-FFF2-40B4-BE49-F238E27FC236}">
                          <a16:creationId xmlns:a16="http://schemas.microsoft.com/office/drawing/2014/main" id="{211A81ED-6A16-4639-AA71-3169FC6D4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10" name="フリーフォーム: 図形 3109">
                      <a:extLst>
                        <a:ext uri="{FF2B5EF4-FFF2-40B4-BE49-F238E27FC236}">
                          <a16:creationId xmlns:a16="http://schemas.microsoft.com/office/drawing/2014/main" id="{2A3DAC1B-7C8D-4E74-B388-A1A0A9A00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11" name="フリーフォーム: 図形 3110">
                      <a:extLst>
                        <a:ext uri="{FF2B5EF4-FFF2-40B4-BE49-F238E27FC236}">
                          <a16:creationId xmlns:a16="http://schemas.microsoft.com/office/drawing/2014/main" id="{F8AE9493-F506-4C8A-BE33-736C55F11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01" name="グループ化 3100">
                    <a:extLst>
                      <a:ext uri="{FF2B5EF4-FFF2-40B4-BE49-F238E27FC236}">
                        <a16:creationId xmlns:a16="http://schemas.microsoft.com/office/drawing/2014/main" id="{AEA62B38-944D-4CBA-8DB6-5E966F286D48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105" name="フリーフォーム: 図形 3104">
                      <a:extLst>
                        <a:ext uri="{FF2B5EF4-FFF2-40B4-BE49-F238E27FC236}">
                          <a16:creationId xmlns:a16="http://schemas.microsoft.com/office/drawing/2014/main" id="{DB47BB4E-DC69-47EA-9CA3-2AA52499E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06" name="フリーフォーム: 図形 3105">
                      <a:extLst>
                        <a:ext uri="{FF2B5EF4-FFF2-40B4-BE49-F238E27FC236}">
                          <a16:creationId xmlns:a16="http://schemas.microsoft.com/office/drawing/2014/main" id="{3E9A19A1-7EF3-42F6-ACBF-661FFD93A2F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02" name="グループ化 3101">
                    <a:extLst>
                      <a:ext uri="{FF2B5EF4-FFF2-40B4-BE49-F238E27FC236}">
                        <a16:creationId xmlns:a16="http://schemas.microsoft.com/office/drawing/2014/main" id="{E8713ADE-0EA3-4DB7-96CF-C5868FCDD6F7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103" name="フリーフォーム: 図形 3102">
                      <a:extLst>
                        <a:ext uri="{FF2B5EF4-FFF2-40B4-BE49-F238E27FC236}">
                          <a16:creationId xmlns:a16="http://schemas.microsoft.com/office/drawing/2014/main" id="{4501FD94-91B4-4BD8-AA2E-0ED2651BAC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04" name="フリーフォーム: 図形 3103">
                      <a:extLst>
                        <a:ext uri="{FF2B5EF4-FFF2-40B4-BE49-F238E27FC236}">
                          <a16:creationId xmlns:a16="http://schemas.microsoft.com/office/drawing/2014/main" id="{F7AF020D-E1CC-4FD0-A088-B5B0CB53AA6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064" name="グループ化 3063">
                  <a:extLst>
                    <a:ext uri="{FF2B5EF4-FFF2-40B4-BE49-F238E27FC236}">
                      <a16:creationId xmlns:a16="http://schemas.microsoft.com/office/drawing/2014/main" id="{37970F8F-B935-41B9-A703-8432295A316B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3065" name="グループ化 3064">
                    <a:extLst>
                      <a:ext uri="{FF2B5EF4-FFF2-40B4-BE49-F238E27FC236}">
                        <a16:creationId xmlns:a16="http://schemas.microsoft.com/office/drawing/2014/main" id="{91FB1A20-BFFE-45CB-A955-52971E49F2B8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091" name="グループ化 3090">
                      <a:extLst>
                        <a:ext uri="{FF2B5EF4-FFF2-40B4-BE49-F238E27FC236}">
                          <a16:creationId xmlns:a16="http://schemas.microsoft.com/office/drawing/2014/main" id="{8841CFFD-2A73-47E8-BA69-3967F869B88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95" name="フリーフォーム: 図形 3094">
                        <a:extLst>
                          <a:ext uri="{FF2B5EF4-FFF2-40B4-BE49-F238E27FC236}">
                            <a16:creationId xmlns:a16="http://schemas.microsoft.com/office/drawing/2014/main" id="{ECAB05A5-7E1B-406F-8897-08149A3E11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96" name="フリーフォーム: 図形 3095">
                        <a:extLst>
                          <a:ext uri="{FF2B5EF4-FFF2-40B4-BE49-F238E27FC236}">
                            <a16:creationId xmlns:a16="http://schemas.microsoft.com/office/drawing/2014/main" id="{72C426F7-B003-4C02-95ED-015AF5CE79B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092" name="グループ化 3091">
                      <a:extLst>
                        <a:ext uri="{FF2B5EF4-FFF2-40B4-BE49-F238E27FC236}">
                          <a16:creationId xmlns:a16="http://schemas.microsoft.com/office/drawing/2014/main" id="{5AFF8313-0808-4C3C-88EF-26B1E58D2B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93" name="フリーフォーム: 図形 3092">
                        <a:extLst>
                          <a:ext uri="{FF2B5EF4-FFF2-40B4-BE49-F238E27FC236}">
                            <a16:creationId xmlns:a16="http://schemas.microsoft.com/office/drawing/2014/main" id="{3BE98277-95B0-4ACF-9567-92877BF95F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94" name="フリーフォーム: 図形 3093">
                        <a:extLst>
                          <a:ext uri="{FF2B5EF4-FFF2-40B4-BE49-F238E27FC236}">
                            <a16:creationId xmlns:a16="http://schemas.microsoft.com/office/drawing/2014/main" id="{4AC40D08-0AB3-4574-BE22-9450E342ED4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066" name="グループ化 3065">
                    <a:extLst>
                      <a:ext uri="{FF2B5EF4-FFF2-40B4-BE49-F238E27FC236}">
                        <a16:creationId xmlns:a16="http://schemas.microsoft.com/office/drawing/2014/main" id="{857F3FA1-497F-46EB-84BC-BB4AE1071C27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085" name="グループ化 3084">
                      <a:extLst>
                        <a:ext uri="{FF2B5EF4-FFF2-40B4-BE49-F238E27FC236}">
                          <a16:creationId xmlns:a16="http://schemas.microsoft.com/office/drawing/2014/main" id="{B93B3999-93A2-4540-B897-F5976522EBC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89" name="フリーフォーム: 図形 3088">
                        <a:extLst>
                          <a:ext uri="{FF2B5EF4-FFF2-40B4-BE49-F238E27FC236}">
                            <a16:creationId xmlns:a16="http://schemas.microsoft.com/office/drawing/2014/main" id="{32360B90-ECDC-4EA4-B431-BB2C32D6B6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90" name="フリーフォーム: 図形 3089">
                        <a:extLst>
                          <a:ext uri="{FF2B5EF4-FFF2-40B4-BE49-F238E27FC236}">
                            <a16:creationId xmlns:a16="http://schemas.microsoft.com/office/drawing/2014/main" id="{89A6BCBD-9F2C-4680-AFB4-45606A8081B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086" name="グループ化 3085">
                      <a:extLst>
                        <a:ext uri="{FF2B5EF4-FFF2-40B4-BE49-F238E27FC236}">
                          <a16:creationId xmlns:a16="http://schemas.microsoft.com/office/drawing/2014/main" id="{304E7D8D-E87E-45F6-B4C4-C3278DCF6F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087" name="フリーフォーム: 図形 3086">
                        <a:extLst>
                          <a:ext uri="{FF2B5EF4-FFF2-40B4-BE49-F238E27FC236}">
                            <a16:creationId xmlns:a16="http://schemas.microsoft.com/office/drawing/2014/main" id="{3092DBA8-F16A-4F4B-BD68-6236F75E63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88" name="フリーフォーム: 図形 3087">
                        <a:extLst>
                          <a:ext uri="{FF2B5EF4-FFF2-40B4-BE49-F238E27FC236}">
                            <a16:creationId xmlns:a16="http://schemas.microsoft.com/office/drawing/2014/main" id="{71A5AE50-28B9-4128-8DE5-84B094390EC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067" name="グループ化 3066">
                    <a:extLst>
                      <a:ext uri="{FF2B5EF4-FFF2-40B4-BE49-F238E27FC236}">
                        <a16:creationId xmlns:a16="http://schemas.microsoft.com/office/drawing/2014/main" id="{00D2FF3F-607D-4EB4-ABAD-EDE09F0D00F8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080" name="フリーフォーム: 図形 3079">
                      <a:extLst>
                        <a:ext uri="{FF2B5EF4-FFF2-40B4-BE49-F238E27FC236}">
                          <a16:creationId xmlns:a16="http://schemas.microsoft.com/office/drawing/2014/main" id="{5FE6A793-FEBC-491A-923D-65F7D860FD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81" name="フリーフォーム: 図形 3080">
                      <a:extLst>
                        <a:ext uri="{FF2B5EF4-FFF2-40B4-BE49-F238E27FC236}">
                          <a16:creationId xmlns:a16="http://schemas.microsoft.com/office/drawing/2014/main" id="{49403976-D072-4C6F-AC44-E5BD5F1BE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82" name="フリーフォーム: 図形 3081">
                      <a:extLst>
                        <a:ext uri="{FF2B5EF4-FFF2-40B4-BE49-F238E27FC236}">
                          <a16:creationId xmlns:a16="http://schemas.microsoft.com/office/drawing/2014/main" id="{599153D4-DE43-41DE-B0F2-10063E42B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83" name="フリーフォーム: 図形 3082">
                      <a:extLst>
                        <a:ext uri="{FF2B5EF4-FFF2-40B4-BE49-F238E27FC236}">
                          <a16:creationId xmlns:a16="http://schemas.microsoft.com/office/drawing/2014/main" id="{6A70DC36-6F2C-4A75-89C0-69AB3E0193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84" name="フリーフォーム: 図形 3083">
                      <a:extLst>
                        <a:ext uri="{FF2B5EF4-FFF2-40B4-BE49-F238E27FC236}">
                          <a16:creationId xmlns:a16="http://schemas.microsoft.com/office/drawing/2014/main" id="{0B8EC4A2-45E8-4DBC-B53E-2C3997185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068" name="グループ化 3067">
                    <a:extLst>
                      <a:ext uri="{FF2B5EF4-FFF2-40B4-BE49-F238E27FC236}">
                        <a16:creationId xmlns:a16="http://schemas.microsoft.com/office/drawing/2014/main" id="{EF5BCD98-D782-4237-906F-9CA3FABA9A5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075" name="フリーフォーム: 図形 3074">
                      <a:extLst>
                        <a:ext uri="{FF2B5EF4-FFF2-40B4-BE49-F238E27FC236}">
                          <a16:creationId xmlns:a16="http://schemas.microsoft.com/office/drawing/2014/main" id="{AC4DC61A-EED1-4FB3-B30A-8701F3488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76" name="フリーフォーム: 図形 3075">
                      <a:extLst>
                        <a:ext uri="{FF2B5EF4-FFF2-40B4-BE49-F238E27FC236}">
                          <a16:creationId xmlns:a16="http://schemas.microsoft.com/office/drawing/2014/main" id="{14CD0EF7-9C6B-4517-92D3-A3D014652A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77" name="フリーフォーム: 図形 3076">
                      <a:extLst>
                        <a:ext uri="{FF2B5EF4-FFF2-40B4-BE49-F238E27FC236}">
                          <a16:creationId xmlns:a16="http://schemas.microsoft.com/office/drawing/2014/main" id="{3B5DC668-D9E9-4015-85C8-C5E1FCA1D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78" name="フリーフォーム: 図形 3077">
                      <a:extLst>
                        <a:ext uri="{FF2B5EF4-FFF2-40B4-BE49-F238E27FC236}">
                          <a16:creationId xmlns:a16="http://schemas.microsoft.com/office/drawing/2014/main" id="{107DCEAE-8012-4A9F-8ED8-E94F23035F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79" name="フリーフォーム: 図形 3078">
                      <a:extLst>
                        <a:ext uri="{FF2B5EF4-FFF2-40B4-BE49-F238E27FC236}">
                          <a16:creationId xmlns:a16="http://schemas.microsoft.com/office/drawing/2014/main" id="{02A5E59D-F478-48B5-A7F7-4E22DED61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069" name="グループ化 3068">
                    <a:extLst>
                      <a:ext uri="{FF2B5EF4-FFF2-40B4-BE49-F238E27FC236}">
                        <a16:creationId xmlns:a16="http://schemas.microsoft.com/office/drawing/2014/main" id="{2F58841F-3FB8-4494-B6CB-6CC52D93EF29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073" name="フリーフォーム: 図形 3072">
                      <a:extLst>
                        <a:ext uri="{FF2B5EF4-FFF2-40B4-BE49-F238E27FC236}">
                          <a16:creationId xmlns:a16="http://schemas.microsoft.com/office/drawing/2014/main" id="{B1AEDF9C-EB44-45B1-9A09-709AD4A675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74" name="フリーフォーム: 図形 3073">
                      <a:extLst>
                        <a:ext uri="{FF2B5EF4-FFF2-40B4-BE49-F238E27FC236}">
                          <a16:creationId xmlns:a16="http://schemas.microsoft.com/office/drawing/2014/main" id="{2C685E2C-2409-450C-8177-88586C36C7B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070" name="グループ化 3069">
                    <a:extLst>
                      <a:ext uri="{FF2B5EF4-FFF2-40B4-BE49-F238E27FC236}">
                        <a16:creationId xmlns:a16="http://schemas.microsoft.com/office/drawing/2014/main" id="{0C251D45-EA90-4C28-A352-767EC7EA9FA4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071" name="フリーフォーム: 図形 3070">
                      <a:extLst>
                        <a:ext uri="{FF2B5EF4-FFF2-40B4-BE49-F238E27FC236}">
                          <a16:creationId xmlns:a16="http://schemas.microsoft.com/office/drawing/2014/main" id="{4CDDDAD4-8E43-42E0-A8ED-09D6D4ED4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72" name="フリーフォーム: 図形 3071">
                      <a:extLst>
                        <a:ext uri="{FF2B5EF4-FFF2-40B4-BE49-F238E27FC236}">
                          <a16:creationId xmlns:a16="http://schemas.microsoft.com/office/drawing/2014/main" id="{EBF2DB4F-6101-4BEC-86FD-3D2A08B5CDF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3329" name="グループ化 3328">
            <a:extLst>
              <a:ext uri="{FF2B5EF4-FFF2-40B4-BE49-F238E27FC236}">
                <a16:creationId xmlns:a16="http://schemas.microsoft.com/office/drawing/2014/main" id="{B62A207B-189A-47A2-93FB-DA1BA32597D8}"/>
              </a:ext>
            </a:extLst>
          </p:cNvPr>
          <p:cNvGrpSpPr/>
          <p:nvPr/>
        </p:nvGrpSpPr>
        <p:grpSpPr>
          <a:xfrm rot="900000">
            <a:off x="6181750" y="5972154"/>
            <a:ext cx="1074218" cy="1074544"/>
            <a:chOff x="3984049" y="1244057"/>
            <a:chExt cx="4328052" cy="4329366"/>
          </a:xfrm>
        </p:grpSpPr>
        <p:grpSp>
          <p:nvGrpSpPr>
            <p:cNvPr id="3330" name="グループ化 3329">
              <a:extLst>
                <a:ext uri="{FF2B5EF4-FFF2-40B4-BE49-F238E27FC236}">
                  <a16:creationId xmlns:a16="http://schemas.microsoft.com/office/drawing/2014/main" id="{1EEE24BE-3D2C-4B19-96B8-CAF9D7B8E7A8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3466" name="グループ化 3465">
                <a:extLst>
                  <a:ext uri="{FF2B5EF4-FFF2-40B4-BE49-F238E27FC236}">
                    <a16:creationId xmlns:a16="http://schemas.microsoft.com/office/drawing/2014/main" id="{A99B9276-16C5-4609-BE07-4D0CFA2961D2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3534" name="グループ化 3533">
                  <a:extLst>
                    <a:ext uri="{FF2B5EF4-FFF2-40B4-BE49-F238E27FC236}">
                      <a16:creationId xmlns:a16="http://schemas.microsoft.com/office/drawing/2014/main" id="{13BFB759-5B67-450C-818B-3EF82DEDEAAF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568" name="グループ化 3567">
                    <a:extLst>
                      <a:ext uri="{FF2B5EF4-FFF2-40B4-BE49-F238E27FC236}">
                        <a16:creationId xmlns:a16="http://schemas.microsoft.com/office/drawing/2014/main" id="{BC81A0C9-F478-45DE-A5B2-9CF3A5DB07D2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594" name="グループ化 3593">
                      <a:extLst>
                        <a:ext uri="{FF2B5EF4-FFF2-40B4-BE49-F238E27FC236}">
                          <a16:creationId xmlns:a16="http://schemas.microsoft.com/office/drawing/2014/main" id="{CB0E7AB0-5BF3-4FCB-9916-69851CDE5C2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98" name="フリーフォーム: 図形 3597">
                        <a:extLst>
                          <a:ext uri="{FF2B5EF4-FFF2-40B4-BE49-F238E27FC236}">
                            <a16:creationId xmlns:a16="http://schemas.microsoft.com/office/drawing/2014/main" id="{15A8FB85-D5E2-47CF-B878-6BCD8E85A5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99" name="フリーフォーム: 図形 3598">
                        <a:extLst>
                          <a:ext uri="{FF2B5EF4-FFF2-40B4-BE49-F238E27FC236}">
                            <a16:creationId xmlns:a16="http://schemas.microsoft.com/office/drawing/2014/main" id="{903C2108-1C48-4F4F-800D-D17CFF0E2C9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595" name="グループ化 3594">
                      <a:extLst>
                        <a:ext uri="{FF2B5EF4-FFF2-40B4-BE49-F238E27FC236}">
                          <a16:creationId xmlns:a16="http://schemas.microsoft.com/office/drawing/2014/main" id="{A2F8BFAE-3E9B-4701-B8C4-5C5DA61B75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96" name="フリーフォーム: 図形 3595">
                        <a:extLst>
                          <a:ext uri="{FF2B5EF4-FFF2-40B4-BE49-F238E27FC236}">
                            <a16:creationId xmlns:a16="http://schemas.microsoft.com/office/drawing/2014/main" id="{8609D84D-1D5D-43C7-97C6-0D87FA3CFF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97" name="フリーフォーム: 図形 3596">
                        <a:extLst>
                          <a:ext uri="{FF2B5EF4-FFF2-40B4-BE49-F238E27FC236}">
                            <a16:creationId xmlns:a16="http://schemas.microsoft.com/office/drawing/2014/main" id="{AC6AD719-4C48-484A-A0C2-C6E9FB7C013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569" name="グループ化 3568">
                    <a:extLst>
                      <a:ext uri="{FF2B5EF4-FFF2-40B4-BE49-F238E27FC236}">
                        <a16:creationId xmlns:a16="http://schemas.microsoft.com/office/drawing/2014/main" id="{AA0E944A-A0FE-42F4-8283-9CCB74DD0489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588" name="グループ化 3587">
                      <a:extLst>
                        <a:ext uri="{FF2B5EF4-FFF2-40B4-BE49-F238E27FC236}">
                          <a16:creationId xmlns:a16="http://schemas.microsoft.com/office/drawing/2014/main" id="{9E194801-1221-44C4-BC60-73571479FB9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92" name="フリーフォーム: 図形 3591">
                        <a:extLst>
                          <a:ext uri="{FF2B5EF4-FFF2-40B4-BE49-F238E27FC236}">
                            <a16:creationId xmlns:a16="http://schemas.microsoft.com/office/drawing/2014/main" id="{CA019F7B-FDD3-41BF-95AC-D704B5566E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93" name="フリーフォーム: 図形 3592">
                        <a:extLst>
                          <a:ext uri="{FF2B5EF4-FFF2-40B4-BE49-F238E27FC236}">
                            <a16:creationId xmlns:a16="http://schemas.microsoft.com/office/drawing/2014/main" id="{4B861553-F3EF-4701-8715-66ED18F144B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589" name="グループ化 3588">
                      <a:extLst>
                        <a:ext uri="{FF2B5EF4-FFF2-40B4-BE49-F238E27FC236}">
                          <a16:creationId xmlns:a16="http://schemas.microsoft.com/office/drawing/2014/main" id="{7D34E29A-DCCD-418F-BE85-EA64A85A3C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90" name="フリーフォーム: 図形 3589">
                        <a:extLst>
                          <a:ext uri="{FF2B5EF4-FFF2-40B4-BE49-F238E27FC236}">
                            <a16:creationId xmlns:a16="http://schemas.microsoft.com/office/drawing/2014/main" id="{D8B27397-116F-4510-842A-32FF415324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91" name="フリーフォーム: 図形 3590">
                        <a:extLst>
                          <a:ext uri="{FF2B5EF4-FFF2-40B4-BE49-F238E27FC236}">
                            <a16:creationId xmlns:a16="http://schemas.microsoft.com/office/drawing/2014/main" id="{6F8E6EEE-A5AB-4A34-820F-FCE8C28C093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570" name="グループ化 3569">
                    <a:extLst>
                      <a:ext uri="{FF2B5EF4-FFF2-40B4-BE49-F238E27FC236}">
                        <a16:creationId xmlns:a16="http://schemas.microsoft.com/office/drawing/2014/main" id="{1458C5B6-FB5B-452E-8717-A63A4B16D208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583" name="フリーフォーム: 図形 3582">
                      <a:extLst>
                        <a:ext uri="{FF2B5EF4-FFF2-40B4-BE49-F238E27FC236}">
                          <a16:creationId xmlns:a16="http://schemas.microsoft.com/office/drawing/2014/main" id="{DD0CE377-1639-47D6-8941-B485946B4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84" name="フリーフォーム: 図形 3583">
                      <a:extLst>
                        <a:ext uri="{FF2B5EF4-FFF2-40B4-BE49-F238E27FC236}">
                          <a16:creationId xmlns:a16="http://schemas.microsoft.com/office/drawing/2014/main" id="{A60133AF-4E02-45BE-B931-FBF54AB95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85" name="フリーフォーム: 図形 3584">
                      <a:extLst>
                        <a:ext uri="{FF2B5EF4-FFF2-40B4-BE49-F238E27FC236}">
                          <a16:creationId xmlns:a16="http://schemas.microsoft.com/office/drawing/2014/main" id="{B724C6D8-BBCD-4C45-B44F-7DB7BFBEF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86" name="フリーフォーム: 図形 3585">
                      <a:extLst>
                        <a:ext uri="{FF2B5EF4-FFF2-40B4-BE49-F238E27FC236}">
                          <a16:creationId xmlns:a16="http://schemas.microsoft.com/office/drawing/2014/main" id="{FD6DAE79-63BC-4F24-9BBB-7E29E40826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87" name="フリーフォーム: 図形 3586">
                      <a:extLst>
                        <a:ext uri="{FF2B5EF4-FFF2-40B4-BE49-F238E27FC236}">
                          <a16:creationId xmlns:a16="http://schemas.microsoft.com/office/drawing/2014/main" id="{C4CF59D2-E368-4537-ABE6-5CFDC4A20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71" name="グループ化 3570">
                    <a:extLst>
                      <a:ext uri="{FF2B5EF4-FFF2-40B4-BE49-F238E27FC236}">
                        <a16:creationId xmlns:a16="http://schemas.microsoft.com/office/drawing/2014/main" id="{E0D23C71-B337-4D44-B487-423332590820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578" name="フリーフォーム: 図形 3577">
                      <a:extLst>
                        <a:ext uri="{FF2B5EF4-FFF2-40B4-BE49-F238E27FC236}">
                          <a16:creationId xmlns:a16="http://schemas.microsoft.com/office/drawing/2014/main" id="{696E8C2E-E940-4D2A-99E5-4BEE11590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79" name="フリーフォーム: 図形 3578">
                      <a:extLst>
                        <a:ext uri="{FF2B5EF4-FFF2-40B4-BE49-F238E27FC236}">
                          <a16:creationId xmlns:a16="http://schemas.microsoft.com/office/drawing/2014/main" id="{CFD45B25-56BC-465E-8D45-42F09D7B8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80" name="フリーフォーム: 図形 3579">
                      <a:extLst>
                        <a:ext uri="{FF2B5EF4-FFF2-40B4-BE49-F238E27FC236}">
                          <a16:creationId xmlns:a16="http://schemas.microsoft.com/office/drawing/2014/main" id="{543E3B6F-F588-4AE8-91CF-B41CE5A014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81" name="フリーフォーム: 図形 3580">
                      <a:extLst>
                        <a:ext uri="{FF2B5EF4-FFF2-40B4-BE49-F238E27FC236}">
                          <a16:creationId xmlns:a16="http://schemas.microsoft.com/office/drawing/2014/main" id="{B79B1336-EB67-4871-AFD1-558BFF67A9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82" name="フリーフォーム: 図形 3581">
                      <a:extLst>
                        <a:ext uri="{FF2B5EF4-FFF2-40B4-BE49-F238E27FC236}">
                          <a16:creationId xmlns:a16="http://schemas.microsoft.com/office/drawing/2014/main" id="{141C43DE-0ADC-43E0-BA9D-6133E80FEC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72" name="グループ化 3571">
                    <a:extLst>
                      <a:ext uri="{FF2B5EF4-FFF2-40B4-BE49-F238E27FC236}">
                        <a16:creationId xmlns:a16="http://schemas.microsoft.com/office/drawing/2014/main" id="{EF9D02A2-8476-4C1E-A032-BB5209EF6608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576" name="フリーフォーム: 図形 3575">
                      <a:extLst>
                        <a:ext uri="{FF2B5EF4-FFF2-40B4-BE49-F238E27FC236}">
                          <a16:creationId xmlns:a16="http://schemas.microsoft.com/office/drawing/2014/main" id="{37A369E4-83CA-4622-ACB7-FA6192FD0F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77" name="フリーフォーム: 図形 3576">
                      <a:extLst>
                        <a:ext uri="{FF2B5EF4-FFF2-40B4-BE49-F238E27FC236}">
                          <a16:creationId xmlns:a16="http://schemas.microsoft.com/office/drawing/2014/main" id="{6C0AA7A6-9A81-40C4-9DD5-AD41F652647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73" name="グループ化 3572">
                    <a:extLst>
                      <a:ext uri="{FF2B5EF4-FFF2-40B4-BE49-F238E27FC236}">
                        <a16:creationId xmlns:a16="http://schemas.microsoft.com/office/drawing/2014/main" id="{56A9CB25-A0CA-4757-AAC8-64E718798DE1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574" name="フリーフォーム: 図形 3573">
                      <a:extLst>
                        <a:ext uri="{FF2B5EF4-FFF2-40B4-BE49-F238E27FC236}">
                          <a16:creationId xmlns:a16="http://schemas.microsoft.com/office/drawing/2014/main" id="{47E1DD97-9D3C-4235-8A32-CE9E5BF426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75" name="フリーフォーム: 図形 3574">
                      <a:extLst>
                        <a:ext uri="{FF2B5EF4-FFF2-40B4-BE49-F238E27FC236}">
                          <a16:creationId xmlns:a16="http://schemas.microsoft.com/office/drawing/2014/main" id="{4CF50FA0-5EE0-4419-8099-CA667293F2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535" name="グループ化 3534">
                  <a:extLst>
                    <a:ext uri="{FF2B5EF4-FFF2-40B4-BE49-F238E27FC236}">
                      <a16:creationId xmlns:a16="http://schemas.microsoft.com/office/drawing/2014/main" id="{85344EF6-4F39-4C93-8365-A2724F4E0A9D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3536" name="グループ化 3535">
                    <a:extLst>
                      <a:ext uri="{FF2B5EF4-FFF2-40B4-BE49-F238E27FC236}">
                        <a16:creationId xmlns:a16="http://schemas.microsoft.com/office/drawing/2014/main" id="{EE016D15-A9E9-48AE-9D94-DFE5FA40F72B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562" name="グループ化 3561">
                      <a:extLst>
                        <a:ext uri="{FF2B5EF4-FFF2-40B4-BE49-F238E27FC236}">
                          <a16:creationId xmlns:a16="http://schemas.microsoft.com/office/drawing/2014/main" id="{B23FB90D-9C93-4D92-88FE-8A649C8DF03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66" name="フリーフォーム: 図形 3565">
                        <a:extLst>
                          <a:ext uri="{FF2B5EF4-FFF2-40B4-BE49-F238E27FC236}">
                            <a16:creationId xmlns:a16="http://schemas.microsoft.com/office/drawing/2014/main" id="{9417FE12-1F3C-48B4-B537-E75F890ADD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67" name="フリーフォーム: 図形 3566">
                        <a:extLst>
                          <a:ext uri="{FF2B5EF4-FFF2-40B4-BE49-F238E27FC236}">
                            <a16:creationId xmlns:a16="http://schemas.microsoft.com/office/drawing/2014/main" id="{A1C2C066-DE4F-4585-A66E-54A3CDAC155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563" name="グループ化 3562">
                      <a:extLst>
                        <a:ext uri="{FF2B5EF4-FFF2-40B4-BE49-F238E27FC236}">
                          <a16:creationId xmlns:a16="http://schemas.microsoft.com/office/drawing/2014/main" id="{2D907679-7854-4A5B-841D-152C2E0154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64" name="フリーフォーム: 図形 3563">
                        <a:extLst>
                          <a:ext uri="{FF2B5EF4-FFF2-40B4-BE49-F238E27FC236}">
                            <a16:creationId xmlns:a16="http://schemas.microsoft.com/office/drawing/2014/main" id="{E61DCD84-7B3D-4795-9D61-20408BC9B3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65" name="フリーフォーム: 図形 3564">
                        <a:extLst>
                          <a:ext uri="{FF2B5EF4-FFF2-40B4-BE49-F238E27FC236}">
                            <a16:creationId xmlns:a16="http://schemas.microsoft.com/office/drawing/2014/main" id="{84157C15-B247-47AD-9D5C-96386788316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537" name="グループ化 3536">
                    <a:extLst>
                      <a:ext uri="{FF2B5EF4-FFF2-40B4-BE49-F238E27FC236}">
                        <a16:creationId xmlns:a16="http://schemas.microsoft.com/office/drawing/2014/main" id="{9B590655-B75E-47E7-95A6-9744B0F6DFEB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556" name="グループ化 3555">
                      <a:extLst>
                        <a:ext uri="{FF2B5EF4-FFF2-40B4-BE49-F238E27FC236}">
                          <a16:creationId xmlns:a16="http://schemas.microsoft.com/office/drawing/2014/main" id="{B2AE46E3-51DB-4A91-BBA6-523F663B744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60" name="フリーフォーム: 図形 3559">
                        <a:extLst>
                          <a:ext uri="{FF2B5EF4-FFF2-40B4-BE49-F238E27FC236}">
                            <a16:creationId xmlns:a16="http://schemas.microsoft.com/office/drawing/2014/main" id="{814DD848-3A7C-4D8A-B8D5-3241289822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61" name="フリーフォーム: 図形 3560">
                        <a:extLst>
                          <a:ext uri="{FF2B5EF4-FFF2-40B4-BE49-F238E27FC236}">
                            <a16:creationId xmlns:a16="http://schemas.microsoft.com/office/drawing/2014/main" id="{A20B841B-C571-4884-8374-4F891D67F73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557" name="グループ化 3556">
                      <a:extLst>
                        <a:ext uri="{FF2B5EF4-FFF2-40B4-BE49-F238E27FC236}">
                          <a16:creationId xmlns:a16="http://schemas.microsoft.com/office/drawing/2014/main" id="{1EC4BD4C-72D4-4FF9-BBF9-2F2DDF23D4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58" name="フリーフォーム: 図形 3557">
                        <a:extLst>
                          <a:ext uri="{FF2B5EF4-FFF2-40B4-BE49-F238E27FC236}">
                            <a16:creationId xmlns:a16="http://schemas.microsoft.com/office/drawing/2014/main" id="{F8BDA214-215D-4E7D-8C71-C19434E3A6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59" name="フリーフォーム: 図形 3558">
                        <a:extLst>
                          <a:ext uri="{FF2B5EF4-FFF2-40B4-BE49-F238E27FC236}">
                            <a16:creationId xmlns:a16="http://schemas.microsoft.com/office/drawing/2014/main" id="{5B227F15-BC92-41C1-A3BA-4454C321A82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538" name="グループ化 3537">
                    <a:extLst>
                      <a:ext uri="{FF2B5EF4-FFF2-40B4-BE49-F238E27FC236}">
                        <a16:creationId xmlns:a16="http://schemas.microsoft.com/office/drawing/2014/main" id="{F3B8CDBB-1A32-4C62-8F8A-EFA4FA63E1F0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551" name="フリーフォーム: 図形 3550">
                      <a:extLst>
                        <a:ext uri="{FF2B5EF4-FFF2-40B4-BE49-F238E27FC236}">
                          <a16:creationId xmlns:a16="http://schemas.microsoft.com/office/drawing/2014/main" id="{F5729243-5384-46C7-B3E0-BD12E55EE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52" name="フリーフォーム: 図形 3551">
                      <a:extLst>
                        <a:ext uri="{FF2B5EF4-FFF2-40B4-BE49-F238E27FC236}">
                          <a16:creationId xmlns:a16="http://schemas.microsoft.com/office/drawing/2014/main" id="{5D55A50B-A297-4ABB-B927-DCC59B848F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53" name="フリーフォーム: 図形 3552">
                      <a:extLst>
                        <a:ext uri="{FF2B5EF4-FFF2-40B4-BE49-F238E27FC236}">
                          <a16:creationId xmlns:a16="http://schemas.microsoft.com/office/drawing/2014/main" id="{C8926287-F8FC-431B-9C9C-571824F0A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54" name="フリーフォーム: 図形 3553">
                      <a:extLst>
                        <a:ext uri="{FF2B5EF4-FFF2-40B4-BE49-F238E27FC236}">
                          <a16:creationId xmlns:a16="http://schemas.microsoft.com/office/drawing/2014/main" id="{5CDC38DC-5FCE-4D35-8B4E-000FC04EB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55" name="フリーフォーム: 図形 3554">
                      <a:extLst>
                        <a:ext uri="{FF2B5EF4-FFF2-40B4-BE49-F238E27FC236}">
                          <a16:creationId xmlns:a16="http://schemas.microsoft.com/office/drawing/2014/main" id="{989576AC-761B-4191-A025-31B95C21A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39" name="グループ化 3538">
                    <a:extLst>
                      <a:ext uri="{FF2B5EF4-FFF2-40B4-BE49-F238E27FC236}">
                        <a16:creationId xmlns:a16="http://schemas.microsoft.com/office/drawing/2014/main" id="{BACFF0B7-D3FE-4698-82CF-1DDEE15C627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546" name="フリーフォーム: 図形 3545">
                      <a:extLst>
                        <a:ext uri="{FF2B5EF4-FFF2-40B4-BE49-F238E27FC236}">
                          <a16:creationId xmlns:a16="http://schemas.microsoft.com/office/drawing/2014/main" id="{270564BD-FCEC-4569-8C4E-3164B6D86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47" name="フリーフォーム: 図形 3546">
                      <a:extLst>
                        <a:ext uri="{FF2B5EF4-FFF2-40B4-BE49-F238E27FC236}">
                          <a16:creationId xmlns:a16="http://schemas.microsoft.com/office/drawing/2014/main" id="{2A08D334-8D47-42E8-A24D-BD9520754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48" name="フリーフォーム: 図形 3547">
                      <a:extLst>
                        <a:ext uri="{FF2B5EF4-FFF2-40B4-BE49-F238E27FC236}">
                          <a16:creationId xmlns:a16="http://schemas.microsoft.com/office/drawing/2014/main" id="{3AAD2796-23F1-489B-9314-B7CDEC513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49" name="フリーフォーム: 図形 3548">
                      <a:extLst>
                        <a:ext uri="{FF2B5EF4-FFF2-40B4-BE49-F238E27FC236}">
                          <a16:creationId xmlns:a16="http://schemas.microsoft.com/office/drawing/2014/main" id="{1A6846D9-ADC9-440F-A745-0A4D5009E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50" name="フリーフォーム: 図形 3549">
                      <a:extLst>
                        <a:ext uri="{FF2B5EF4-FFF2-40B4-BE49-F238E27FC236}">
                          <a16:creationId xmlns:a16="http://schemas.microsoft.com/office/drawing/2014/main" id="{07AB66AC-49F5-48E8-9D95-ECBAE74466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40" name="グループ化 3539">
                    <a:extLst>
                      <a:ext uri="{FF2B5EF4-FFF2-40B4-BE49-F238E27FC236}">
                        <a16:creationId xmlns:a16="http://schemas.microsoft.com/office/drawing/2014/main" id="{356CA070-E4BD-4E26-A33E-885B24F103B7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544" name="フリーフォーム: 図形 3543">
                      <a:extLst>
                        <a:ext uri="{FF2B5EF4-FFF2-40B4-BE49-F238E27FC236}">
                          <a16:creationId xmlns:a16="http://schemas.microsoft.com/office/drawing/2014/main" id="{B52E24B2-C1E2-4CFE-97DE-CE56C215C0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45" name="フリーフォーム: 図形 3544">
                      <a:extLst>
                        <a:ext uri="{FF2B5EF4-FFF2-40B4-BE49-F238E27FC236}">
                          <a16:creationId xmlns:a16="http://schemas.microsoft.com/office/drawing/2014/main" id="{C5DAFBA6-F64E-4541-A150-D810DD40FFD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41" name="グループ化 3540">
                    <a:extLst>
                      <a:ext uri="{FF2B5EF4-FFF2-40B4-BE49-F238E27FC236}">
                        <a16:creationId xmlns:a16="http://schemas.microsoft.com/office/drawing/2014/main" id="{11188A9A-2DA5-4E98-8422-273E22A6F8B0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542" name="フリーフォーム: 図形 3541">
                      <a:extLst>
                        <a:ext uri="{FF2B5EF4-FFF2-40B4-BE49-F238E27FC236}">
                          <a16:creationId xmlns:a16="http://schemas.microsoft.com/office/drawing/2014/main" id="{29C27D97-72AD-4197-A50E-EADE17C5D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43" name="フリーフォーム: 図形 3542">
                      <a:extLst>
                        <a:ext uri="{FF2B5EF4-FFF2-40B4-BE49-F238E27FC236}">
                          <a16:creationId xmlns:a16="http://schemas.microsoft.com/office/drawing/2014/main" id="{FFB4CD31-7915-40CF-912A-C1134629DA0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3467" name="グループ化 3466">
                <a:extLst>
                  <a:ext uri="{FF2B5EF4-FFF2-40B4-BE49-F238E27FC236}">
                    <a16:creationId xmlns:a16="http://schemas.microsoft.com/office/drawing/2014/main" id="{6B6AF944-A050-4EF8-ADE2-9B0D34CDBD48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3468" name="グループ化 3467">
                  <a:extLst>
                    <a:ext uri="{FF2B5EF4-FFF2-40B4-BE49-F238E27FC236}">
                      <a16:creationId xmlns:a16="http://schemas.microsoft.com/office/drawing/2014/main" id="{4A542515-317E-4134-9ABB-E050C3ED1854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502" name="グループ化 3501">
                    <a:extLst>
                      <a:ext uri="{FF2B5EF4-FFF2-40B4-BE49-F238E27FC236}">
                        <a16:creationId xmlns:a16="http://schemas.microsoft.com/office/drawing/2014/main" id="{ABFD25E5-7BE6-4CAA-9225-B68A0606E568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528" name="グループ化 3527">
                      <a:extLst>
                        <a:ext uri="{FF2B5EF4-FFF2-40B4-BE49-F238E27FC236}">
                          <a16:creationId xmlns:a16="http://schemas.microsoft.com/office/drawing/2014/main" id="{FCEF156A-B339-4DE7-8202-17B81A11C9EF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32" name="フリーフォーム: 図形 3531">
                        <a:extLst>
                          <a:ext uri="{FF2B5EF4-FFF2-40B4-BE49-F238E27FC236}">
                            <a16:creationId xmlns:a16="http://schemas.microsoft.com/office/drawing/2014/main" id="{416C2248-D4DC-455E-84FA-57BAE34B4F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33" name="フリーフォーム: 図形 3532">
                        <a:extLst>
                          <a:ext uri="{FF2B5EF4-FFF2-40B4-BE49-F238E27FC236}">
                            <a16:creationId xmlns:a16="http://schemas.microsoft.com/office/drawing/2014/main" id="{ED752815-1F46-4CDE-995D-E50E5617FA0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529" name="グループ化 3528">
                      <a:extLst>
                        <a:ext uri="{FF2B5EF4-FFF2-40B4-BE49-F238E27FC236}">
                          <a16:creationId xmlns:a16="http://schemas.microsoft.com/office/drawing/2014/main" id="{CFEC349F-2C1D-455A-BCA5-9777DB97AE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30" name="フリーフォーム: 図形 3529">
                        <a:extLst>
                          <a:ext uri="{FF2B5EF4-FFF2-40B4-BE49-F238E27FC236}">
                            <a16:creationId xmlns:a16="http://schemas.microsoft.com/office/drawing/2014/main" id="{5DCB6A20-BEB0-41A3-A917-2AC20ADF0F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31" name="フリーフォーム: 図形 3530">
                        <a:extLst>
                          <a:ext uri="{FF2B5EF4-FFF2-40B4-BE49-F238E27FC236}">
                            <a16:creationId xmlns:a16="http://schemas.microsoft.com/office/drawing/2014/main" id="{67C62133-E81B-4889-88FE-C65F1915AC2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503" name="グループ化 3502">
                    <a:extLst>
                      <a:ext uri="{FF2B5EF4-FFF2-40B4-BE49-F238E27FC236}">
                        <a16:creationId xmlns:a16="http://schemas.microsoft.com/office/drawing/2014/main" id="{1CC1123A-98F7-48DD-941C-1E111E6107DC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522" name="グループ化 3521">
                      <a:extLst>
                        <a:ext uri="{FF2B5EF4-FFF2-40B4-BE49-F238E27FC236}">
                          <a16:creationId xmlns:a16="http://schemas.microsoft.com/office/drawing/2014/main" id="{0BA78DBC-736F-411D-A6D8-2AE178C4C39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26" name="フリーフォーム: 図形 3525">
                        <a:extLst>
                          <a:ext uri="{FF2B5EF4-FFF2-40B4-BE49-F238E27FC236}">
                            <a16:creationId xmlns:a16="http://schemas.microsoft.com/office/drawing/2014/main" id="{E61005EC-EDA2-4CD6-9BAD-837A1481DE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27" name="フリーフォーム: 図形 3526">
                        <a:extLst>
                          <a:ext uri="{FF2B5EF4-FFF2-40B4-BE49-F238E27FC236}">
                            <a16:creationId xmlns:a16="http://schemas.microsoft.com/office/drawing/2014/main" id="{F646D4B1-27E6-4807-8EE9-290ABCB6833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523" name="グループ化 3522">
                      <a:extLst>
                        <a:ext uri="{FF2B5EF4-FFF2-40B4-BE49-F238E27FC236}">
                          <a16:creationId xmlns:a16="http://schemas.microsoft.com/office/drawing/2014/main" id="{D4E46097-70FB-4919-946E-F405AD38A6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24" name="フリーフォーム: 図形 3523">
                        <a:extLst>
                          <a:ext uri="{FF2B5EF4-FFF2-40B4-BE49-F238E27FC236}">
                            <a16:creationId xmlns:a16="http://schemas.microsoft.com/office/drawing/2014/main" id="{852A0E4A-57C4-4DDD-AD97-732A765D9C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25" name="フリーフォーム: 図形 3524">
                        <a:extLst>
                          <a:ext uri="{FF2B5EF4-FFF2-40B4-BE49-F238E27FC236}">
                            <a16:creationId xmlns:a16="http://schemas.microsoft.com/office/drawing/2014/main" id="{515C722C-D9C2-4178-B245-46516B41727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504" name="グループ化 3503">
                    <a:extLst>
                      <a:ext uri="{FF2B5EF4-FFF2-40B4-BE49-F238E27FC236}">
                        <a16:creationId xmlns:a16="http://schemas.microsoft.com/office/drawing/2014/main" id="{887D5FE6-6F71-46C2-9B88-512E30DE8F07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517" name="フリーフォーム: 図形 3516">
                      <a:extLst>
                        <a:ext uri="{FF2B5EF4-FFF2-40B4-BE49-F238E27FC236}">
                          <a16:creationId xmlns:a16="http://schemas.microsoft.com/office/drawing/2014/main" id="{B8EB1378-ADDF-4C88-8B7A-AAD77623A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18" name="フリーフォーム: 図形 3517">
                      <a:extLst>
                        <a:ext uri="{FF2B5EF4-FFF2-40B4-BE49-F238E27FC236}">
                          <a16:creationId xmlns:a16="http://schemas.microsoft.com/office/drawing/2014/main" id="{12EBEBCC-70E3-489D-928A-D322AFA03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19" name="フリーフォーム: 図形 3518">
                      <a:extLst>
                        <a:ext uri="{FF2B5EF4-FFF2-40B4-BE49-F238E27FC236}">
                          <a16:creationId xmlns:a16="http://schemas.microsoft.com/office/drawing/2014/main" id="{F67E4D13-74BA-4323-BCD8-DBE9707B72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20" name="フリーフォーム: 図形 3519">
                      <a:extLst>
                        <a:ext uri="{FF2B5EF4-FFF2-40B4-BE49-F238E27FC236}">
                          <a16:creationId xmlns:a16="http://schemas.microsoft.com/office/drawing/2014/main" id="{B3CFC175-687F-4A56-A457-041167CC6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21" name="フリーフォーム: 図形 3520">
                      <a:extLst>
                        <a:ext uri="{FF2B5EF4-FFF2-40B4-BE49-F238E27FC236}">
                          <a16:creationId xmlns:a16="http://schemas.microsoft.com/office/drawing/2014/main" id="{78FDD2F3-94DC-41F4-AF4B-F28FFD637D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05" name="グループ化 3504">
                    <a:extLst>
                      <a:ext uri="{FF2B5EF4-FFF2-40B4-BE49-F238E27FC236}">
                        <a16:creationId xmlns:a16="http://schemas.microsoft.com/office/drawing/2014/main" id="{9A475061-8A81-4F90-81C2-0C41A9D174E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512" name="フリーフォーム: 図形 3511">
                      <a:extLst>
                        <a:ext uri="{FF2B5EF4-FFF2-40B4-BE49-F238E27FC236}">
                          <a16:creationId xmlns:a16="http://schemas.microsoft.com/office/drawing/2014/main" id="{385CA670-E5D0-497F-8C87-41B53164A3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13" name="フリーフォーム: 図形 3512">
                      <a:extLst>
                        <a:ext uri="{FF2B5EF4-FFF2-40B4-BE49-F238E27FC236}">
                          <a16:creationId xmlns:a16="http://schemas.microsoft.com/office/drawing/2014/main" id="{4BA81F58-2D5F-43B5-95CF-E2E094601E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14" name="フリーフォーム: 図形 3513">
                      <a:extLst>
                        <a:ext uri="{FF2B5EF4-FFF2-40B4-BE49-F238E27FC236}">
                          <a16:creationId xmlns:a16="http://schemas.microsoft.com/office/drawing/2014/main" id="{C89CBCD2-E63D-4609-A0C5-41FD6E04A7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15" name="フリーフォーム: 図形 3514">
                      <a:extLst>
                        <a:ext uri="{FF2B5EF4-FFF2-40B4-BE49-F238E27FC236}">
                          <a16:creationId xmlns:a16="http://schemas.microsoft.com/office/drawing/2014/main" id="{0AB390B8-986B-4A55-9801-C3E1E5CF2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16" name="フリーフォーム: 図形 3515">
                      <a:extLst>
                        <a:ext uri="{FF2B5EF4-FFF2-40B4-BE49-F238E27FC236}">
                          <a16:creationId xmlns:a16="http://schemas.microsoft.com/office/drawing/2014/main" id="{F6164086-F6A9-4AFA-A6D2-2ABF547C2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06" name="グループ化 3505">
                    <a:extLst>
                      <a:ext uri="{FF2B5EF4-FFF2-40B4-BE49-F238E27FC236}">
                        <a16:creationId xmlns:a16="http://schemas.microsoft.com/office/drawing/2014/main" id="{D401C821-CCD0-4FA9-B6C0-122CCD758946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510" name="フリーフォーム: 図形 3509">
                      <a:extLst>
                        <a:ext uri="{FF2B5EF4-FFF2-40B4-BE49-F238E27FC236}">
                          <a16:creationId xmlns:a16="http://schemas.microsoft.com/office/drawing/2014/main" id="{D8155230-1EA3-46E9-B3E7-E029D3AA4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11" name="フリーフォーム: 図形 3510">
                      <a:extLst>
                        <a:ext uri="{FF2B5EF4-FFF2-40B4-BE49-F238E27FC236}">
                          <a16:creationId xmlns:a16="http://schemas.microsoft.com/office/drawing/2014/main" id="{775B9A0B-C06E-403C-AA65-A5DD7186758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507" name="グループ化 3506">
                    <a:extLst>
                      <a:ext uri="{FF2B5EF4-FFF2-40B4-BE49-F238E27FC236}">
                        <a16:creationId xmlns:a16="http://schemas.microsoft.com/office/drawing/2014/main" id="{4BD1520F-3F45-4DBB-828E-E0228B5CEE4E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508" name="フリーフォーム: 図形 3507">
                      <a:extLst>
                        <a:ext uri="{FF2B5EF4-FFF2-40B4-BE49-F238E27FC236}">
                          <a16:creationId xmlns:a16="http://schemas.microsoft.com/office/drawing/2014/main" id="{8D5328F2-5C10-4CE3-BA45-0DD24F6C7C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09" name="フリーフォーム: 図形 3508">
                      <a:extLst>
                        <a:ext uri="{FF2B5EF4-FFF2-40B4-BE49-F238E27FC236}">
                          <a16:creationId xmlns:a16="http://schemas.microsoft.com/office/drawing/2014/main" id="{D4D812D6-4EC1-44FD-977F-196329B8E6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469" name="グループ化 3468">
                  <a:extLst>
                    <a:ext uri="{FF2B5EF4-FFF2-40B4-BE49-F238E27FC236}">
                      <a16:creationId xmlns:a16="http://schemas.microsoft.com/office/drawing/2014/main" id="{551762A9-207F-4AC2-8AA4-24C9C6D55A25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3470" name="グループ化 3469">
                    <a:extLst>
                      <a:ext uri="{FF2B5EF4-FFF2-40B4-BE49-F238E27FC236}">
                        <a16:creationId xmlns:a16="http://schemas.microsoft.com/office/drawing/2014/main" id="{7341DD3F-86F9-43F8-8E82-B69B2842529C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496" name="グループ化 3495">
                      <a:extLst>
                        <a:ext uri="{FF2B5EF4-FFF2-40B4-BE49-F238E27FC236}">
                          <a16:creationId xmlns:a16="http://schemas.microsoft.com/office/drawing/2014/main" id="{636A8D9F-C402-4E40-8056-037211C7F78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500" name="フリーフォーム: 図形 3499">
                        <a:extLst>
                          <a:ext uri="{FF2B5EF4-FFF2-40B4-BE49-F238E27FC236}">
                            <a16:creationId xmlns:a16="http://schemas.microsoft.com/office/drawing/2014/main" id="{9FC2CFDD-F13A-43A9-9633-17E120D5BA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01" name="フリーフォーム: 図形 3500">
                        <a:extLst>
                          <a:ext uri="{FF2B5EF4-FFF2-40B4-BE49-F238E27FC236}">
                            <a16:creationId xmlns:a16="http://schemas.microsoft.com/office/drawing/2014/main" id="{096E1C3A-C6A2-439D-BE04-1F9B4CD3134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497" name="グループ化 3496">
                      <a:extLst>
                        <a:ext uri="{FF2B5EF4-FFF2-40B4-BE49-F238E27FC236}">
                          <a16:creationId xmlns:a16="http://schemas.microsoft.com/office/drawing/2014/main" id="{7928190D-61F0-4ACA-92F9-EC92475DC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98" name="フリーフォーム: 図形 3497">
                        <a:extLst>
                          <a:ext uri="{FF2B5EF4-FFF2-40B4-BE49-F238E27FC236}">
                            <a16:creationId xmlns:a16="http://schemas.microsoft.com/office/drawing/2014/main" id="{8D331F77-A745-44F2-A4B3-762CFB9C8E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99" name="フリーフォーム: 図形 3498">
                        <a:extLst>
                          <a:ext uri="{FF2B5EF4-FFF2-40B4-BE49-F238E27FC236}">
                            <a16:creationId xmlns:a16="http://schemas.microsoft.com/office/drawing/2014/main" id="{633B8B53-C7CB-4BFA-9EEE-2651301B3EA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471" name="グループ化 3470">
                    <a:extLst>
                      <a:ext uri="{FF2B5EF4-FFF2-40B4-BE49-F238E27FC236}">
                        <a16:creationId xmlns:a16="http://schemas.microsoft.com/office/drawing/2014/main" id="{D7256440-2CF6-4ED1-8717-AB358848DD82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490" name="グループ化 3489">
                      <a:extLst>
                        <a:ext uri="{FF2B5EF4-FFF2-40B4-BE49-F238E27FC236}">
                          <a16:creationId xmlns:a16="http://schemas.microsoft.com/office/drawing/2014/main" id="{726791DC-3698-4D32-BB1E-7FF816B3B329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94" name="フリーフォーム: 図形 3493">
                        <a:extLst>
                          <a:ext uri="{FF2B5EF4-FFF2-40B4-BE49-F238E27FC236}">
                            <a16:creationId xmlns:a16="http://schemas.microsoft.com/office/drawing/2014/main" id="{EE461FD6-1B7B-488E-A952-F571F7E2E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95" name="フリーフォーム: 図形 3494">
                        <a:extLst>
                          <a:ext uri="{FF2B5EF4-FFF2-40B4-BE49-F238E27FC236}">
                            <a16:creationId xmlns:a16="http://schemas.microsoft.com/office/drawing/2014/main" id="{10C5949E-DC59-4BEE-86ED-778011DD473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491" name="グループ化 3490">
                      <a:extLst>
                        <a:ext uri="{FF2B5EF4-FFF2-40B4-BE49-F238E27FC236}">
                          <a16:creationId xmlns:a16="http://schemas.microsoft.com/office/drawing/2014/main" id="{AFADDB47-9C17-4AD4-A3F3-0DAA85E1E0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92" name="フリーフォーム: 図形 3491">
                        <a:extLst>
                          <a:ext uri="{FF2B5EF4-FFF2-40B4-BE49-F238E27FC236}">
                            <a16:creationId xmlns:a16="http://schemas.microsoft.com/office/drawing/2014/main" id="{6DEBDC21-ABD6-4BA4-840C-3813B3B58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93" name="フリーフォーム: 図形 3492">
                        <a:extLst>
                          <a:ext uri="{FF2B5EF4-FFF2-40B4-BE49-F238E27FC236}">
                            <a16:creationId xmlns:a16="http://schemas.microsoft.com/office/drawing/2014/main" id="{B45DD29E-CC67-4A67-A876-7C95068D136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472" name="グループ化 3471">
                    <a:extLst>
                      <a:ext uri="{FF2B5EF4-FFF2-40B4-BE49-F238E27FC236}">
                        <a16:creationId xmlns:a16="http://schemas.microsoft.com/office/drawing/2014/main" id="{A090F792-63BF-4708-9DB5-6A3593B2F657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485" name="フリーフォーム: 図形 3484">
                      <a:extLst>
                        <a:ext uri="{FF2B5EF4-FFF2-40B4-BE49-F238E27FC236}">
                          <a16:creationId xmlns:a16="http://schemas.microsoft.com/office/drawing/2014/main" id="{DE1CBE6F-3B52-47A3-B7F7-3F75A1B60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86" name="フリーフォーム: 図形 3485">
                      <a:extLst>
                        <a:ext uri="{FF2B5EF4-FFF2-40B4-BE49-F238E27FC236}">
                          <a16:creationId xmlns:a16="http://schemas.microsoft.com/office/drawing/2014/main" id="{415649CA-C292-447C-8EC9-3FC38AD753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87" name="フリーフォーム: 図形 3486">
                      <a:extLst>
                        <a:ext uri="{FF2B5EF4-FFF2-40B4-BE49-F238E27FC236}">
                          <a16:creationId xmlns:a16="http://schemas.microsoft.com/office/drawing/2014/main" id="{84B71E22-FF6F-461B-B6FB-019177462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88" name="フリーフォーム: 図形 3487">
                      <a:extLst>
                        <a:ext uri="{FF2B5EF4-FFF2-40B4-BE49-F238E27FC236}">
                          <a16:creationId xmlns:a16="http://schemas.microsoft.com/office/drawing/2014/main" id="{E4FB317C-7830-4CCE-9AFA-CB0C939F71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89" name="フリーフォーム: 図形 3488">
                      <a:extLst>
                        <a:ext uri="{FF2B5EF4-FFF2-40B4-BE49-F238E27FC236}">
                          <a16:creationId xmlns:a16="http://schemas.microsoft.com/office/drawing/2014/main" id="{6EB845DC-C6AE-47BB-A827-DA4C0939C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473" name="グループ化 3472">
                    <a:extLst>
                      <a:ext uri="{FF2B5EF4-FFF2-40B4-BE49-F238E27FC236}">
                        <a16:creationId xmlns:a16="http://schemas.microsoft.com/office/drawing/2014/main" id="{976E58BF-7E11-4846-A148-4E15A02B7D2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480" name="フリーフォーム: 図形 3479">
                      <a:extLst>
                        <a:ext uri="{FF2B5EF4-FFF2-40B4-BE49-F238E27FC236}">
                          <a16:creationId xmlns:a16="http://schemas.microsoft.com/office/drawing/2014/main" id="{B4293201-F5D3-496D-9463-CB162C0BF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81" name="フリーフォーム: 図形 3480">
                      <a:extLst>
                        <a:ext uri="{FF2B5EF4-FFF2-40B4-BE49-F238E27FC236}">
                          <a16:creationId xmlns:a16="http://schemas.microsoft.com/office/drawing/2014/main" id="{25DB2179-255B-451A-B63B-A3CC428AA3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82" name="フリーフォーム: 図形 3481">
                      <a:extLst>
                        <a:ext uri="{FF2B5EF4-FFF2-40B4-BE49-F238E27FC236}">
                          <a16:creationId xmlns:a16="http://schemas.microsoft.com/office/drawing/2014/main" id="{7BFBC3FE-1436-4DE8-B4F4-10904E9A29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83" name="フリーフォーム: 図形 3482">
                      <a:extLst>
                        <a:ext uri="{FF2B5EF4-FFF2-40B4-BE49-F238E27FC236}">
                          <a16:creationId xmlns:a16="http://schemas.microsoft.com/office/drawing/2014/main" id="{8CB3A460-DDE2-4C8C-AF3E-3005828B0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84" name="フリーフォーム: 図形 3483">
                      <a:extLst>
                        <a:ext uri="{FF2B5EF4-FFF2-40B4-BE49-F238E27FC236}">
                          <a16:creationId xmlns:a16="http://schemas.microsoft.com/office/drawing/2014/main" id="{ED8C3A65-77BA-48D2-A458-F138FC64E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474" name="グループ化 3473">
                    <a:extLst>
                      <a:ext uri="{FF2B5EF4-FFF2-40B4-BE49-F238E27FC236}">
                        <a16:creationId xmlns:a16="http://schemas.microsoft.com/office/drawing/2014/main" id="{5973CB9A-6044-49CD-85E0-4737CC2AF885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478" name="フリーフォーム: 図形 3477">
                      <a:extLst>
                        <a:ext uri="{FF2B5EF4-FFF2-40B4-BE49-F238E27FC236}">
                          <a16:creationId xmlns:a16="http://schemas.microsoft.com/office/drawing/2014/main" id="{206F7403-0D95-4B51-8711-EBF333C0B6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79" name="フリーフォーム: 図形 3478">
                      <a:extLst>
                        <a:ext uri="{FF2B5EF4-FFF2-40B4-BE49-F238E27FC236}">
                          <a16:creationId xmlns:a16="http://schemas.microsoft.com/office/drawing/2014/main" id="{557D45E4-5C92-4BD2-8C2C-9921B6F11BF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475" name="グループ化 3474">
                    <a:extLst>
                      <a:ext uri="{FF2B5EF4-FFF2-40B4-BE49-F238E27FC236}">
                        <a16:creationId xmlns:a16="http://schemas.microsoft.com/office/drawing/2014/main" id="{1FF74A70-23DF-4642-939A-9A9FB15FEA10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476" name="フリーフォーム: 図形 3475">
                      <a:extLst>
                        <a:ext uri="{FF2B5EF4-FFF2-40B4-BE49-F238E27FC236}">
                          <a16:creationId xmlns:a16="http://schemas.microsoft.com/office/drawing/2014/main" id="{0FCBDCB9-20E1-47B5-BB27-8B075FC8A5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77" name="フリーフォーム: 図形 3476">
                      <a:extLst>
                        <a:ext uri="{FF2B5EF4-FFF2-40B4-BE49-F238E27FC236}">
                          <a16:creationId xmlns:a16="http://schemas.microsoft.com/office/drawing/2014/main" id="{32676B78-0FA3-4CBB-AA5F-AD6F98E05A7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3331" name="グループ化 3330">
              <a:extLst>
                <a:ext uri="{FF2B5EF4-FFF2-40B4-BE49-F238E27FC236}">
                  <a16:creationId xmlns:a16="http://schemas.microsoft.com/office/drawing/2014/main" id="{AADE2C73-FF45-4263-9565-C4955A4FC1FD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3332" name="グループ化 3331">
                <a:extLst>
                  <a:ext uri="{FF2B5EF4-FFF2-40B4-BE49-F238E27FC236}">
                    <a16:creationId xmlns:a16="http://schemas.microsoft.com/office/drawing/2014/main" id="{32B6C47A-6D1C-4E1F-9E50-56C0FAF49C79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3400" name="グループ化 3399">
                  <a:extLst>
                    <a:ext uri="{FF2B5EF4-FFF2-40B4-BE49-F238E27FC236}">
                      <a16:creationId xmlns:a16="http://schemas.microsoft.com/office/drawing/2014/main" id="{A18D56F4-B720-4972-92FF-ABEC8C0BC627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434" name="グループ化 3433">
                    <a:extLst>
                      <a:ext uri="{FF2B5EF4-FFF2-40B4-BE49-F238E27FC236}">
                        <a16:creationId xmlns:a16="http://schemas.microsoft.com/office/drawing/2014/main" id="{5452BA6C-CD64-4467-95BF-73F0D7DB75CC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460" name="グループ化 3459">
                      <a:extLst>
                        <a:ext uri="{FF2B5EF4-FFF2-40B4-BE49-F238E27FC236}">
                          <a16:creationId xmlns:a16="http://schemas.microsoft.com/office/drawing/2014/main" id="{2F3F646B-EB87-499C-AFFF-F66F6AEA1B7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64" name="フリーフォーム: 図形 3463">
                        <a:extLst>
                          <a:ext uri="{FF2B5EF4-FFF2-40B4-BE49-F238E27FC236}">
                            <a16:creationId xmlns:a16="http://schemas.microsoft.com/office/drawing/2014/main" id="{1F8EBECD-93B3-490B-B0C2-4DDA24FA52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65" name="フリーフォーム: 図形 3464">
                        <a:extLst>
                          <a:ext uri="{FF2B5EF4-FFF2-40B4-BE49-F238E27FC236}">
                            <a16:creationId xmlns:a16="http://schemas.microsoft.com/office/drawing/2014/main" id="{5E927A66-E8EF-4D65-82F6-F1157F715AF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461" name="グループ化 3460">
                      <a:extLst>
                        <a:ext uri="{FF2B5EF4-FFF2-40B4-BE49-F238E27FC236}">
                          <a16:creationId xmlns:a16="http://schemas.microsoft.com/office/drawing/2014/main" id="{69DB2C49-6802-4478-85D5-1B16BF505F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62" name="フリーフォーム: 図形 3461">
                        <a:extLst>
                          <a:ext uri="{FF2B5EF4-FFF2-40B4-BE49-F238E27FC236}">
                            <a16:creationId xmlns:a16="http://schemas.microsoft.com/office/drawing/2014/main" id="{2EE61B0F-8C73-4D4B-9411-B77F3D8E78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63" name="フリーフォーム: 図形 3462">
                        <a:extLst>
                          <a:ext uri="{FF2B5EF4-FFF2-40B4-BE49-F238E27FC236}">
                            <a16:creationId xmlns:a16="http://schemas.microsoft.com/office/drawing/2014/main" id="{CD2F16DC-074C-443F-8D5A-4F2BDF9F356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435" name="グループ化 3434">
                    <a:extLst>
                      <a:ext uri="{FF2B5EF4-FFF2-40B4-BE49-F238E27FC236}">
                        <a16:creationId xmlns:a16="http://schemas.microsoft.com/office/drawing/2014/main" id="{BF3495C1-81A0-4712-A414-6DED0016A542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454" name="グループ化 3453">
                      <a:extLst>
                        <a:ext uri="{FF2B5EF4-FFF2-40B4-BE49-F238E27FC236}">
                          <a16:creationId xmlns:a16="http://schemas.microsoft.com/office/drawing/2014/main" id="{D433F97A-E6C0-412E-9709-E7C9D80455B1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58" name="フリーフォーム: 図形 3457">
                        <a:extLst>
                          <a:ext uri="{FF2B5EF4-FFF2-40B4-BE49-F238E27FC236}">
                            <a16:creationId xmlns:a16="http://schemas.microsoft.com/office/drawing/2014/main" id="{08C38A52-F8D3-44C6-8644-2B5A6D3AC1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59" name="フリーフォーム: 図形 3458">
                        <a:extLst>
                          <a:ext uri="{FF2B5EF4-FFF2-40B4-BE49-F238E27FC236}">
                            <a16:creationId xmlns:a16="http://schemas.microsoft.com/office/drawing/2014/main" id="{E8A156CF-64B4-48D0-B814-30FEDCB8B99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455" name="グループ化 3454">
                      <a:extLst>
                        <a:ext uri="{FF2B5EF4-FFF2-40B4-BE49-F238E27FC236}">
                          <a16:creationId xmlns:a16="http://schemas.microsoft.com/office/drawing/2014/main" id="{8718D27E-7729-4C5E-B025-AB7E972B5C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56" name="フリーフォーム: 図形 3455">
                        <a:extLst>
                          <a:ext uri="{FF2B5EF4-FFF2-40B4-BE49-F238E27FC236}">
                            <a16:creationId xmlns:a16="http://schemas.microsoft.com/office/drawing/2014/main" id="{D0E1AEF3-25C8-4E5E-AF33-8BF7BD1D8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57" name="フリーフォーム: 図形 3456">
                        <a:extLst>
                          <a:ext uri="{FF2B5EF4-FFF2-40B4-BE49-F238E27FC236}">
                            <a16:creationId xmlns:a16="http://schemas.microsoft.com/office/drawing/2014/main" id="{68D67B9B-9C49-44E0-A20B-05EA720A8AF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436" name="グループ化 3435">
                    <a:extLst>
                      <a:ext uri="{FF2B5EF4-FFF2-40B4-BE49-F238E27FC236}">
                        <a16:creationId xmlns:a16="http://schemas.microsoft.com/office/drawing/2014/main" id="{AB744708-17D0-4EA5-8355-EBCC874C3E66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449" name="フリーフォーム: 図形 3448">
                      <a:extLst>
                        <a:ext uri="{FF2B5EF4-FFF2-40B4-BE49-F238E27FC236}">
                          <a16:creationId xmlns:a16="http://schemas.microsoft.com/office/drawing/2014/main" id="{9A3651D4-7C20-481A-81F0-8423BCAD0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50" name="フリーフォーム: 図形 3449">
                      <a:extLst>
                        <a:ext uri="{FF2B5EF4-FFF2-40B4-BE49-F238E27FC236}">
                          <a16:creationId xmlns:a16="http://schemas.microsoft.com/office/drawing/2014/main" id="{74287D16-DE75-4A86-BE50-F27B15D6A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51" name="フリーフォーム: 図形 3450">
                      <a:extLst>
                        <a:ext uri="{FF2B5EF4-FFF2-40B4-BE49-F238E27FC236}">
                          <a16:creationId xmlns:a16="http://schemas.microsoft.com/office/drawing/2014/main" id="{7F625DBD-6909-4951-8F99-9328241C29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52" name="フリーフォーム: 図形 3451">
                      <a:extLst>
                        <a:ext uri="{FF2B5EF4-FFF2-40B4-BE49-F238E27FC236}">
                          <a16:creationId xmlns:a16="http://schemas.microsoft.com/office/drawing/2014/main" id="{40586C54-9B03-4A23-A669-175B7AEBD1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53" name="フリーフォーム: 図形 3452">
                      <a:extLst>
                        <a:ext uri="{FF2B5EF4-FFF2-40B4-BE49-F238E27FC236}">
                          <a16:creationId xmlns:a16="http://schemas.microsoft.com/office/drawing/2014/main" id="{423B1BA9-E0E4-4439-BA12-B793FB44C4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437" name="グループ化 3436">
                    <a:extLst>
                      <a:ext uri="{FF2B5EF4-FFF2-40B4-BE49-F238E27FC236}">
                        <a16:creationId xmlns:a16="http://schemas.microsoft.com/office/drawing/2014/main" id="{9D810E43-F474-441C-8AE7-FE5010CE936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444" name="フリーフォーム: 図形 3443">
                      <a:extLst>
                        <a:ext uri="{FF2B5EF4-FFF2-40B4-BE49-F238E27FC236}">
                          <a16:creationId xmlns:a16="http://schemas.microsoft.com/office/drawing/2014/main" id="{D8E7054F-8C75-40C8-AA94-F6F9E4C49C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45" name="フリーフォーム: 図形 3444">
                      <a:extLst>
                        <a:ext uri="{FF2B5EF4-FFF2-40B4-BE49-F238E27FC236}">
                          <a16:creationId xmlns:a16="http://schemas.microsoft.com/office/drawing/2014/main" id="{75D65F90-B2EB-4E48-A439-BDCB487580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46" name="フリーフォーム: 図形 3445">
                      <a:extLst>
                        <a:ext uri="{FF2B5EF4-FFF2-40B4-BE49-F238E27FC236}">
                          <a16:creationId xmlns:a16="http://schemas.microsoft.com/office/drawing/2014/main" id="{DD2C15B2-09A3-4422-8684-979492F1E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47" name="フリーフォーム: 図形 3446">
                      <a:extLst>
                        <a:ext uri="{FF2B5EF4-FFF2-40B4-BE49-F238E27FC236}">
                          <a16:creationId xmlns:a16="http://schemas.microsoft.com/office/drawing/2014/main" id="{9865BCB8-D472-4346-AC82-E98E13B6FE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48" name="フリーフォーム: 図形 3447">
                      <a:extLst>
                        <a:ext uri="{FF2B5EF4-FFF2-40B4-BE49-F238E27FC236}">
                          <a16:creationId xmlns:a16="http://schemas.microsoft.com/office/drawing/2014/main" id="{B5FE04ED-A892-4162-BE06-BE44CE326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438" name="グループ化 3437">
                    <a:extLst>
                      <a:ext uri="{FF2B5EF4-FFF2-40B4-BE49-F238E27FC236}">
                        <a16:creationId xmlns:a16="http://schemas.microsoft.com/office/drawing/2014/main" id="{1F6E8262-7242-4912-B1EE-83CF71059627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442" name="フリーフォーム: 図形 3441">
                      <a:extLst>
                        <a:ext uri="{FF2B5EF4-FFF2-40B4-BE49-F238E27FC236}">
                          <a16:creationId xmlns:a16="http://schemas.microsoft.com/office/drawing/2014/main" id="{F758D7DE-CD62-4606-B38A-404E03DEB1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43" name="フリーフォーム: 図形 3442">
                      <a:extLst>
                        <a:ext uri="{FF2B5EF4-FFF2-40B4-BE49-F238E27FC236}">
                          <a16:creationId xmlns:a16="http://schemas.microsoft.com/office/drawing/2014/main" id="{3910FB3B-DF9C-4C42-A1F3-A6EDA77C4CD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439" name="グループ化 3438">
                    <a:extLst>
                      <a:ext uri="{FF2B5EF4-FFF2-40B4-BE49-F238E27FC236}">
                        <a16:creationId xmlns:a16="http://schemas.microsoft.com/office/drawing/2014/main" id="{C4EE01FC-6A47-4ADB-B6E4-08138D01486B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440" name="フリーフォーム: 図形 3439">
                      <a:extLst>
                        <a:ext uri="{FF2B5EF4-FFF2-40B4-BE49-F238E27FC236}">
                          <a16:creationId xmlns:a16="http://schemas.microsoft.com/office/drawing/2014/main" id="{C4F05D93-F813-47DE-80DF-F21A1550C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41" name="フリーフォーム: 図形 3440">
                      <a:extLst>
                        <a:ext uri="{FF2B5EF4-FFF2-40B4-BE49-F238E27FC236}">
                          <a16:creationId xmlns:a16="http://schemas.microsoft.com/office/drawing/2014/main" id="{678BF113-F524-4472-BCAB-59563AFD00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401" name="グループ化 3400">
                  <a:extLst>
                    <a:ext uri="{FF2B5EF4-FFF2-40B4-BE49-F238E27FC236}">
                      <a16:creationId xmlns:a16="http://schemas.microsoft.com/office/drawing/2014/main" id="{7B7D3864-74C5-498A-BBA9-61E19F9E4E25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3402" name="グループ化 3401">
                    <a:extLst>
                      <a:ext uri="{FF2B5EF4-FFF2-40B4-BE49-F238E27FC236}">
                        <a16:creationId xmlns:a16="http://schemas.microsoft.com/office/drawing/2014/main" id="{CAC402EE-795B-4A46-BADE-4C17C6AA15FE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428" name="グループ化 3427">
                      <a:extLst>
                        <a:ext uri="{FF2B5EF4-FFF2-40B4-BE49-F238E27FC236}">
                          <a16:creationId xmlns:a16="http://schemas.microsoft.com/office/drawing/2014/main" id="{9A013CEE-A754-45F1-B7D6-0A17F2C2EC2F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32" name="フリーフォーム: 図形 3431">
                        <a:extLst>
                          <a:ext uri="{FF2B5EF4-FFF2-40B4-BE49-F238E27FC236}">
                            <a16:creationId xmlns:a16="http://schemas.microsoft.com/office/drawing/2014/main" id="{177448CE-DAE5-4F0F-BEB5-50F4B6CDE6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33" name="フリーフォーム: 図形 3432">
                        <a:extLst>
                          <a:ext uri="{FF2B5EF4-FFF2-40B4-BE49-F238E27FC236}">
                            <a16:creationId xmlns:a16="http://schemas.microsoft.com/office/drawing/2014/main" id="{6B2CA1C5-4D9A-4C20-888B-BDDD0AB339B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429" name="グループ化 3428">
                      <a:extLst>
                        <a:ext uri="{FF2B5EF4-FFF2-40B4-BE49-F238E27FC236}">
                          <a16:creationId xmlns:a16="http://schemas.microsoft.com/office/drawing/2014/main" id="{51C49A47-E8AB-44A4-8552-45B8919466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30" name="フリーフォーム: 図形 3429">
                        <a:extLst>
                          <a:ext uri="{FF2B5EF4-FFF2-40B4-BE49-F238E27FC236}">
                            <a16:creationId xmlns:a16="http://schemas.microsoft.com/office/drawing/2014/main" id="{41E233F4-6DD1-4285-AF0A-61CDEBFFDC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31" name="フリーフォーム: 図形 3430">
                        <a:extLst>
                          <a:ext uri="{FF2B5EF4-FFF2-40B4-BE49-F238E27FC236}">
                            <a16:creationId xmlns:a16="http://schemas.microsoft.com/office/drawing/2014/main" id="{557D9A14-B7DA-4701-996E-FAD30A43DFD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403" name="グループ化 3402">
                    <a:extLst>
                      <a:ext uri="{FF2B5EF4-FFF2-40B4-BE49-F238E27FC236}">
                        <a16:creationId xmlns:a16="http://schemas.microsoft.com/office/drawing/2014/main" id="{9843A354-C7DE-46FE-B1F2-BD119F9C3A50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422" name="グループ化 3421">
                      <a:extLst>
                        <a:ext uri="{FF2B5EF4-FFF2-40B4-BE49-F238E27FC236}">
                          <a16:creationId xmlns:a16="http://schemas.microsoft.com/office/drawing/2014/main" id="{E2A01481-D9CE-48C2-8236-051A9050641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26" name="フリーフォーム: 図形 3425">
                        <a:extLst>
                          <a:ext uri="{FF2B5EF4-FFF2-40B4-BE49-F238E27FC236}">
                            <a16:creationId xmlns:a16="http://schemas.microsoft.com/office/drawing/2014/main" id="{023B4CEB-A610-4F2C-BC11-948E0B03FC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27" name="フリーフォーム: 図形 3426">
                        <a:extLst>
                          <a:ext uri="{FF2B5EF4-FFF2-40B4-BE49-F238E27FC236}">
                            <a16:creationId xmlns:a16="http://schemas.microsoft.com/office/drawing/2014/main" id="{3789B24D-C083-4861-8178-6D59B06963C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423" name="グループ化 3422">
                      <a:extLst>
                        <a:ext uri="{FF2B5EF4-FFF2-40B4-BE49-F238E27FC236}">
                          <a16:creationId xmlns:a16="http://schemas.microsoft.com/office/drawing/2014/main" id="{4C6C20A2-AD94-4A5A-8B7D-E002D6E55B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424" name="フリーフォーム: 図形 3423">
                        <a:extLst>
                          <a:ext uri="{FF2B5EF4-FFF2-40B4-BE49-F238E27FC236}">
                            <a16:creationId xmlns:a16="http://schemas.microsoft.com/office/drawing/2014/main" id="{CE20A46C-E8D9-4678-B496-A4D997366D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425" name="フリーフォーム: 図形 3424">
                        <a:extLst>
                          <a:ext uri="{FF2B5EF4-FFF2-40B4-BE49-F238E27FC236}">
                            <a16:creationId xmlns:a16="http://schemas.microsoft.com/office/drawing/2014/main" id="{9755D7B7-EF25-4CA1-AE40-512341A51DF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404" name="グループ化 3403">
                    <a:extLst>
                      <a:ext uri="{FF2B5EF4-FFF2-40B4-BE49-F238E27FC236}">
                        <a16:creationId xmlns:a16="http://schemas.microsoft.com/office/drawing/2014/main" id="{F37166D0-CAA6-4AC9-ACFB-0670239502F6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417" name="フリーフォーム: 図形 3416">
                      <a:extLst>
                        <a:ext uri="{FF2B5EF4-FFF2-40B4-BE49-F238E27FC236}">
                          <a16:creationId xmlns:a16="http://schemas.microsoft.com/office/drawing/2014/main" id="{FDE5389E-216A-4B5A-8919-AFDE0B038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18" name="フリーフォーム: 図形 3417">
                      <a:extLst>
                        <a:ext uri="{FF2B5EF4-FFF2-40B4-BE49-F238E27FC236}">
                          <a16:creationId xmlns:a16="http://schemas.microsoft.com/office/drawing/2014/main" id="{1235C9BA-E969-40A6-8351-95FC9A673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19" name="フリーフォーム: 図形 3418">
                      <a:extLst>
                        <a:ext uri="{FF2B5EF4-FFF2-40B4-BE49-F238E27FC236}">
                          <a16:creationId xmlns:a16="http://schemas.microsoft.com/office/drawing/2014/main" id="{FAE33797-BB71-49AA-9FB2-C19F6AECBF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20" name="フリーフォーム: 図形 3419">
                      <a:extLst>
                        <a:ext uri="{FF2B5EF4-FFF2-40B4-BE49-F238E27FC236}">
                          <a16:creationId xmlns:a16="http://schemas.microsoft.com/office/drawing/2014/main" id="{5AC59720-099F-4158-8EC4-3ADD31918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21" name="フリーフォーム: 図形 3420">
                      <a:extLst>
                        <a:ext uri="{FF2B5EF4-FFF2-40B4-BE49-F238E27FC236}">
                          <a16:creationId xmlns:a16="http://schemas.microsoft.com/office/drawing/2014/main" id="{70B4D4BB-523F-42B8-8A7F-AB62D3065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405" name="グループ化 3404">
                    <a:extLst>
                      <a:ext uri="{FF2B5EF4-FFF2-40B4-BE49-F238E27FC236}">
                        <a16:creationId xmlns:a16="http://schemas.microsoft.com/office/drawing/2014/main" id="{1C395A94-9A2F-464B-8C66-0632EC91ED6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412" name="フリーフォーム: 図形 3411">
                      <a:extLst>
                        <a:ext uri="{FF2B5EF4-FFF2-40B4-BE49-F238E27FC236}">
                          <a16:creationId xmlns:a16="http://schemas.microsoft.com/office/drawing/2014/main" id="{021388A7-6BC0-4314-9DF8-E35940A31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13" name="フリーフォーム: 図形 3412">
                      <a:extLst>
                        <a:ext uri="{FF2B5EF4-FFF2-40B4-BE49-F238E27FC236}">
                          <a16:creationId xmlns:a16="http://schemas.microsoft.com/office/drawing/2014/main" id="{FC74C5F0-9D32-4632-94F2-92FAA3FC6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14" name="フリーフォーム: 図形 3413">
                      <a:extLst>
                        <a:ext uri="{FF2B5EF4-FFF2-40B4-BE49-F238E27FC236}">
                          <a16:creationId xmlns:a16="http://schemas.microsoft.com/office/drawing/2014/main" id="{9591282A-7C21-42DB-A554-A0E03A6E7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15" name="フリーフォーム: 図形 3414">
                      <a:extLst>
                        <a:ext uri="{FF2B5EF4-FFF2-40B4-BE49-F238E27FC236}">
                          <a16:creationId xmlns:a16="http://schemas.microsoft.com/office/drawing/2014/main" id="{64B3D6C9-67E1-4CAA-81A9-138198F3D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16" name="フリーフォーム: 図形 3415">
                      <a:extLst>
                        <a:ext uri="{FF2B5EF4-FFF2-40B4-BE49-F238E27FC236}">
                          <a16:creationId xmlns:a16="http://schemas.microsoft.com/office/drawing/2014/main" id="{D4003DE7-8F93-4433-B89E-C9337E34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406" name="グループ化 3405">
                    <a:extLst>
                      <a:ext uri="{FF2B5EF4-FFF2-40B4-BE49-F238E27FC236}">
                        <a16:creationId xmlns:a16="http://schemas.microsoft.com/office/drawing/2014/main" id="{DE74AC48-60B5-4FB8-853C-502C2C4D38EE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410" name="フリーフォーム: 図形 3409">
                      <a:extLst>
                        <a:ext uri="{FF2B5EF4-FFF2-40B4-BE49-F238E27FC236}">
                          <a16:creationId xmlns:a16="http://schemas.microsoft.com/office/drawing/2014/main" id="{D2F0FCC4-1EE7-4100-902A-71AF312404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11" name="フリーフォーム: 図形 3410">
                      <a:extLst>
                        <a:ext uri="{FF2B5EF4-FFF2-40B4-BE49-F238E27FC236}">
                          <a16:creationId xmlns:a16="http://schemas.microsoft.com/office/drawing/2014/main" id="{6FDC8234-4FA3-4DDC-9BA2-145F7F60E49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407" name="グループ化 3406">
                    <a:extLst>
                      <a:ext uri="{FF2B5EF4-FFF2-40B4-BE49-F238E27FC236}">
                        <a16:creationId xmlns:a16="http://schemas.microsoft.com/office/drawing/2014/main" id="{24525007-B8B4-4677-9779-C3207A24ECEA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408" name="フリーフォーム: 図形 3407">
                      <a:extLst>
                        <a:ext uri="{FF2B5EF4-FFF2-40B4-BE49-F238E27FC236}">
                          <a16:creationId xmlns:a16="http://schemas.microsoft.com/office/drawing/2014/main" id="{FBE7274F-B7B4-493B-A0A8-84FD4329C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09" name="フリーフォーム: 図形 3408">
                      <a:extLst>
                        <a:ext uri="{FF2B5EF4-FFF2-40B4-BE49-F238E27FC236}">
                          <a16:creationId xmlns:a16="http://schemas.microsoft.com/office/drawing/2014/main" id="{FF62DEAB-D46A-4CFE-8B7D-B43701541BB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3333" name="グループ化 3332">
                <a:extLst>
                  <a:ext uri="{FF2B5EF4-FFF2-40B4-BE49-F238E27FC236}">
                    <a16:creationId xmlns:a16="http://schemas.microsoft.com/office/drawing/2014/main" id="{95309AAC-1E7E-4131-AC74-AF5CC9304894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3334" name="グループ化 3333">
                  <a:extLst>
                    <a:ext uri="{FF2B5EF4-FFF2-40B4-BE49-F238E27FC236}">
                      <a16:creationId xmlns:a16="http://schemas.microsoft.com/office/drawing/2014/main" id="{F23FC10D-A672-45F0-B1B0-C14CC91D0C61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368" name="グループ化 3367">
                    <a:extLst>
                      <a:ext uri="{FF2B5EF4-FFF2-40B4-BE49-F238E27FC236}">
                        <a16:creationId xmlns:a16="http://schemas.microsoft.com/office/drawing/2014/main" id="{01E0ED9F-D286-4AC4-9451-163787365B8B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394" name="グループ化 3393">
                      <a:extLst>
                        <a:ext uri="{FF2B5EF4-FFF2-40B4-BE49-F238E27FC236}">
                          <a16:creationId xmlns:a16="http://schemas.microsoft.com/office/drawing/2014/main" id="{43F3EC54-6834-4325-A81A-1F7D9E69658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98" name="フリーフォーム: 図形 3397">
                        <a:extLst>
                          <a:ext uri="{FF2B5EF4-FFF2-40B4-BE49-F238E27FC236}">
                            <a16:creationId xmlns:a16="http://schemas.microsoft.com/office/drawing/2014/main" id="{A7A0EDA8-81A1-427A-9159-9409E27A92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99" name="フリーフォーム: 図形 3398">
                        <a:extLst>
                          <a:ext uri="{FF2B5EF4-FFF2-40B4-BE49-F238E27FC236}">
                            <a16:creationId xmlns:a16="http://schemas.microsoft.com/office/drawing/2014/main" id="{883EEA86-E749-4D2E-BEB9-A757D300A85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395" name="グループ化 3394">
                      <a:extLst>
                        <a:ext uri="{FF2B5EF4-FFF2-40B4-BE49-F238E27FC236}">
                          <a16:creationId xmlns:a16="http://schemas.microsoft.com/office/drawing/2014/main" id="{2D1A67E8-FE58-4976-A0EE-A1F274F138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96" name="フリーフォーム: 図形 3395">
                        <a:extLst>
                          <a:ext uri="{FF2B5EF4-FFF2-40B4-BE49-F238E27FC236}">
                            <a16:creationId xmlns:a16="http://schemas.microsoft.com/office/drawing/2014/main" id="{91F375DE-DFEF-48F9-9324-CFC0B8A9C9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97" name="フリーフォーム: 図形 3396">
                        <a:extLst>
                          <a:ext uri="{FF2B5EF4-FFF2-40B4-BE49-F238E27FC236}">
                            <a16:creationId xmlns:a16="http://schemas.microsoft.com/office/drawing/2014/main" id="{C223997B-97C9-4FC6-BEAA-CE4C81E3139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369" name="グループ化 3368">
                    <a:extLst>
                      <a:ext uri="{FF2B5EF4-FFF2-40B4-BE49-F238E27FC236}">
                        <a16:creationId xmlns:a16="http://schemas.microsoft.com/office/drawing/2014/main" id="{CF6151D5-A6E2-40BF-8E62-9C9974B03D6F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388" name="グループ化 3387">
                      <a:extLst>
                        <a:ext uri="{FF2B5EF4-FFF2-40B4-BE49-F238E27FC236}">
                          <a16:creationId xmlns:a16="http://schemas.microsoft.com/office/drawing/2014/main" id="{7A9A7EA0-9C22-4937-805F-F543DEA8BB2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92" name="フリーフォーム: 図形 3391">
                        <a:extLst>
                          <a:ext uri="{FF2B5EF4-FFF2-40B4-BE49-F238E27FC236}">
                            <a16:creationId xmlns:a16="http://schemas.microsoft.com/office/drawing/2014/main" id="{91BF5A08-8715-49D6-B140-A03945576F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93" name="フリーフォーム: 図形 3392">
                        <a:extLst>
                          <a:ext uri="{FF2B5EF4-FFF2-40B4-BE49-F238E27FC236}">
                            <a16:creationId xmlns:a16="http://schemas.microsoft.com/office/drawing/2014/main" id="{CCB96782-FEC8-4F53-95F2-AF046789C69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389" name="グループ化 3388">
                      <a:extLst>
                        <a:ext uri="{FF2B5EF4-FFF2-40B4-BE49-F238E27FC236}">
                          <a16:creationId xmlns:a16="http://schemas.microsoft.com/office/drawing/2014/main" id="{5B02FC5A-85B0-46BD-9F64-DC8B065EC4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90" name="フリーフォーム: 図形 3389">
                        <a:extLst>
                          <a:ext uri="{FF2B5EF4-FFF2-40B4-BE49-F238E27FC236}">
                            <a16:creationId xmlns:a16="http://schemas.microsoft.com/office/drawing/2014/main" id="{BC384BA2-DE56-4E7F-B93B-EF5A6C31E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91" name="フリーフォーム: 図形 3390">
                        <a:extLst>
                          <a:ext uri="{FF2B5EF4-FFF2-40B4-BE49-F238E27FC236}">
                            <a16:creationId xmlns:a16="http://schemas.microsoft.com/office/drawing/2014/main" id="{024915A6-3B7E-4CAF-AC97-3988456A640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370" name="グループ化 3369">
                    <a:extLst>
                      <a:ext uri="{FF2B5EF4-FFF2-40B4-BE49-F238E27FC236}">
                        <a16:creationId xmlns:a16="http://schemas.microsoft.com/office/drawing/2014/main" id="{E36AC352-933E-4A0E-8785-19599DE4DE0D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383" name="フリーフォーム: 図形 3382">
                      <a:extLst>
                        <a:ext uri="{FF2B5EF4-FFF2-40B4-BE49-F238E27FC236}">
                          <a16:creationId xmlns:a16="http://schemas.microsoft.com/office/drawing/2014/main" id="{288B7AE2-F12E-429A-AC3B-E1B232491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84" name="フリーフォーム: 図形 3383">
                      <a:extLst>
                        <a:ext uri="{FF2B5EF4-FFF2-40B4-BE49-F238E27FC236}">
                          <a16:creationId xmlns:a16="http://schemas.microsoft.com/office/drawing/2014/main" id="{33345FD1-85A5-4B36-846F-FB103C9B4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85" name="フリーフォーム: 図形 3384">
                      <a:extLst>
                        <a:ext uri="{FF2B5EF4-FFF2-40B4-BE49-F238E27FC236}">
                          <a16:creationId xmlns:a16="http://schemas.microsoft.com/office/drawing/2014/main" id="{A143C3FC-9042-4BF0-A1C7-F5140A7D14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86" name="フリーフォーム: 図形 3385">
                      <a:extLst>
                        <a:ext uri="{FF2B5EF4-FFF2-40B4-BE49-F238E27FC236}">
                          <a16:creationId xmlns:a16="http://schemas.microsoft.com/office/drawing/2014/main" id="{9B4F2130-1103-430D-9FE6-920536CDC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87" name="フリーフォーム: 図形 3386">
                      <a:extLst>
                        <a:ext uri="{FF2B5EF4-FFF2-40B4-BE49-F238E27FC236}">
                          <a16:creationId xmlns:a16="http://schemas.microsoft.com/office/drawing/2014/main" id="{9A7976D4-867F-437B-BF8C-8E5B8FC48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71" name="グループ化 3370">
                    <a:extLst>
                      <a:ext uri="{FF2B5EF4-FFF2-40B4-BE49-F238E27FC236}">
                        <a16:creationId xmlns:a16="http://schemas.microsoft.com/office/drawing/2014/main" id="{0270E7D4-768B-44CE-B005-F4F74EE9AE9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378" name="フリーフォーム: 図形 3377">
                      <a:extLst>
                        <a:ext uri="{FF2B5EF4-FFF2-40B4-BE49-F238E27FC236}">
                          <a16:creationId xmlns:a16="http://schemas.microsoft.com/office/drawing/2014/main" id="{2FFFF391-9180-417D-BA15-B8FD70132C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79" name="フリーフォーム: 図形 3378">
                      <a:extLst>
                        <a:ext uri="{FF2B5EF4-FFF2-40B4-BE49-F238E27FC236}">
                          <a16:creationId xmlns:a16="http://schemas.microsoft.com/office/drawing/2014/main" id="{BEB914CB-E859-41EB-A60C-BA9898AB6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80" name="フリーフォーム: 図形 3379">
                      <a:extLst>
                        <a:ext uri="{FF2B5EF4-FFF2-40B4-BE49-F238E27FC236}">
                          <a16:creationId xmlns:a16="http://schemas.microsoft.com/office/drawing/2014/main" id="{1D74C526-18F3-4021-AA8F-B694AD865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81" name="フリーフォーム: 図形 3380">
                      <a:extLst>
                        <a:ext uri="{FF2B5EF4-FFF2-40B4-BE49-F238E27FC236}">
                          <a16:creationId xmlns:a16="http://schemas.microsoft.com/office/drawing/2014/main" id="{0BEFD84F-A600-4A89-A1DE-F3BE7163E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82" name="フリーフォーム: 図形 3381">
                      <a:extLst>
                        <a:ext uri="{FF2B5EF4-FFF2-40B4-BE49-F238E27FC236}">
                          <a16:creationId xmlns:a16="http://schemas.microsoft.com/office/drawing/2014/main" id="{2CED3000-6FCA-4BD5-A00E-66DA60F2A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72" name="グループ化 3371">
                    <a:extLst>
                      <a:ext uri="{FF2B5EF4-FFF2-40B4-BE49-F238E27FC236}">
                        <a16:creationId xmlns:a16="http://schemas.microsoft.com/office/drawing/2014/main" id="{F07AF7C4-0944-4B5F-A254-12EF951771D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376" name="フリーフォーム: 図形 3375">
                      <a:extLst>
                        <a:ext uri="{FF2B5EF4-FFF2-40B4-BE49-F238E27FC236}">
                          <a16:creationId xmlns:a16="http://schemas.microsoft.com/office/drawing/2014/main" id="{333DA624-7ECE-487A-BEFE-85E399A35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77" name="フリーフォーム: 図形 3376">
                      <a:extLst>
                        <a:ext uri="{FF2B5EF4-FFF2-40B4-BE49-F238E27FC236}">
                          <a16:creationId xmlns:a16="http://schemas.microsoft.com/office/drawing/2014/main" id="{A85411F0-1E41-4792-99D6-69BE8314D08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73" name="グループ化 3372">
                    <a:extLst>
                      <a:ext uri="{FF2B5EF4-FFF2-40B4-BE49-F238E27FC236}">
                        <a16:creationId xmlns:a16="http://schemas.microsoft.com/office/drawing/2014/main" id="{60601D85-D608-4DCD-B758-B73BC5CE482C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374" name="フリーフォーム: 図形 3373">
                      <a:extLst>
                        <a:ext uri="{FF2B5EF4-FFF2-40B4-BE49-F238E27FC236}">
                          <a16:creationId xmlns:a16="http://schemas.microsoft.com/office/drawing/2014/main" id="{8D1968B2-BA27-4124-B6C3-FFC762DD2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75" name="フリーフォーム: 図形 3374">
                      <a:extLst>
                        <a:ext uri="{FF2B5EF4-FFF2-40B4-BE49-F238E27FC236}">
                          <a16:creationId xmlns:a16="http://schemas.microsoft.com/office/drawing/2014/main" id="{35F9C764-3689-4343-AF64-786A5841FB1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335" name="グループ化 3334">
                  <a:extLst>
                    <a:ext uri="{FF2B5EF4-FFF2-40B4-BE49-F238E27FC236}">
                      <a16:creationId xmlns:a16="http://schemas.microsoft.com/office/drawing/2014/main" id="{440396B9-B31D-4F97-AC57-91C0D6A03AF0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3336" name="グループ化 3335">
                    <a:extLst>
                      <a:ext uri="{FF2B5EF4-FFF2-40B4-BE49-F238E27FC236}">
                        <a16:creationId xmlns:a16="http://schemas.microsoft.com/office/drawing/2014/main" id="{3EC36BC2-098F-4CD9-8210-F04915CB1DA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362" name="グループ化 3361">
                      <a:extLst>
                        <a:ext uri="{FF2B5EF4-FFF2-40B4-BE49-F238E27FC236}">
                          <a16:creationId xmlns:a16="http://schemas.microsoft.com/office/drawing/2014/main" id="{07E4890F-ECDF-4D56-8F5F-A7FE537D876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66" name="フリーフォーム: 図形 3365">
                        <a:extLst>
                          <a:ext uri="{FF2B5EF4-FFF2-40B4-BE49-F238E27FC236}">
                            <a16:creationId xmlns:a16="http://schemas.microsoft.com/office/drawing/2014/main" id="{B09B2FC1-5313-4854-8AB9-F96B3F047D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67" name="フリーフォーム: 図形 3366">
                        <a:extLst>
                          <a:ext uri="{FF2B5EF4-FFF2-40B4-BE49-F238E27FC236}">
                            <a16:creationId xmlns:a16="http://schemas.microsoft.com/office/drawing/2014/main" id="{F2BE3096-6D90-4FD6-B9F8-AF0225BE464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363" name="グループ化 3362">
                      <a:extLst>
                        <a:ext uri="{FF2B5EF4-FFF2-40B4-BE49-F238E27FC236}">
                          <a16:creationId xmlns:a16="http://schemas.microsoft.com/office/drawing/2014/main" id="{03628943-5847-4311-9CA3-82AF59FD07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64" name="フリーフォーム: 図形 3363">
                        <a:extLst>
                          <a:ext uri="{FF2B5EF4-FFF2-40B4-BE49-F238E27FC236}">
                            <a16:creationId xmlns:a16="http://schemas.microsoft.com/office/drawing/2014/main" id="{0FFA28F4-BF6E-4979-BE5A-010C5005D8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65" name="フリーフォーム: 図形 3364">
                        <a:extLst>
                          <a:ext uri="{FF2B5EF4-FFF2-40B4-BE49-F238E27FC236}">
                            <a16:creationId xmlns:a16="http://schemas.microsoft.com/office/drawing/2014/main" id="{12D40B65-8C26-4BD4-AB2C-EEAC43AAA1C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337" name="グループ化 3336">
                    <a:extLst>
                      <a:ext uri="{FF2B5EF4-FFF2-40B4-BE49-F238E27FC236}">
                        <a16:creationId xmlns:a16="http://schemas.microsoft.com/office/drawing/2014/main" id="{9140502A-DD6A-405D-B148-A3ABAC79B5E8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3356" name="グループ化 3355">
                      <a:extLst>
                        <a:ext uri="{FF2B5EF4-FFF2-40B4-BE49-F238E27FC236}">
                          <a16:creationId xmlns:a16="http://schemas.microsoft.com/office/drawing/2014/main" id="{4462E5B9-F9F0-42B2-9488-229FA568969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60" name="フリーフォーム: 図形 3359">
                        <a:extLst>
                          <a:ext uri="{FF2B5EF4-FFF2-40B4-BE49-F238E27FC236}">
                            <a16:creationId xmlns:a16="http://schemas.microsoft.com/office/drawing/2014/main" id="{950C5EAC-EC4F-4A44-BD7B-252CEB8D73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61" name="フリーフォーム: 図形 3360">
                        <a:extLst>
                          <a:ext uri="{FF2B5EF4-FFF2-40B4-BE49-F238E27FC236}">
                            <a16:creationId xmlns:a16="http://schemas.microsoft.com/office/drawing/2014/main" id="{0460F7BF-780F-45F9-A41B-D2193AABEB5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357" name="グループ化 3356">
                      <a:extLst>
                        <a:ext uri="{FF2B5EF4-FFF2-40B4-BE49-F238E27FC236}">
                          <a16:creationId xmlns:a16="http://schemas.microsoft.com/office/drawing/2014/main" id="{CD0825B4-A828-406C-A551-A60B8C67F4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3358" name="フリーフォーム: 図形 3357">
                        <a:extLst>
                          <a:ext uri="{FF2B5EF4-FFF2-40B4-BE49-F238E27FC236}">
                            <a16:creationId xmlns:a16="http://schemas.microsoft.com/office/drawing/2014/main" id="{38EFE185-AB45-4D2D-8E93-88D23A9D53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59" name="フリーフォーム: 図形 3358">
                        <a:extLst>
                          <a:ext uri="{FF2B5EF4-FFF2-40B4-BE49-F238E27FC236}">
                            <a16:creationId xmlns:a16="http://schemas.microsoft.com/office/drawing/2014/main" id="{E84E94C5-9F19-4CAF-829D-419B6463CF1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3338" name="グループ化 3337">
                    <a:extLst>
                      <a:ext uri="{FF2B5EF4-FFF2-40B4-BE49-F238E27FC236}">
                        <a16:creationId xmlns:a16="http://schemas.microsoft.com/office/drawing/2014/main" id="{6856FF76-C1C9-4481-8903-45B3B0E00997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351" name="フリーフォーム: 図形 3350">
                      <a:extLst>
                        <a:ext uri="{FF2B5EF4-FFF2-40B4-BE49-F238E27FC236}">
                          <a16:creationId xmlns:a16="http://schemas.microsoft.com/office/drawing/2014/main" id="{A80594B2-E08F-4DC4-BA73-C692587145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52" name="フリーフォーム: 図形 3351">
                      <a:extLst>
                        <a:ext uri="{FF2B5EF4-FFF2-40B4-BE49-F238E27FC236}">
                          <a16:creationId xmlns:a16="http://schemas.microsoft.com/office/drawing/2014/main" id="{3EFB61F2-4C08-4A14-9067-7901B8D02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53" name="フリーフォーム: 図形 3352">
                      <a:extLst>
                        <a:ext uri="{FF2B5EF4-FFF2-40B4-BE49-F238E27FC236}">
                          <a16:creationId xmlns:a16="http://schemas.microsoft.com/office/drawing/2014/main" id="{29E8CBFD-1757-4C93-8A2C-FF47E2453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54" name="フリーフォーム: 図形 3353">
                      <a:extLst>
                        <a:ext uri="{FF2B5EF4-FFF2-40B4-BE49-F238E27FC236}">
                          <a16:creationId xmlns:a16="http://schemas.microsoft.com/office/drawing/2014/main" id="{7D64ABE2-A17D-4401-87E3-E96372E0D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55" name="フリーフォーム: 図形 3354">
                      <a:extLst>
                        <a:ext uri="{FF2B5EF4-FFF2-40B4-BE49-F238E27FC236}">
                          <a16:creationId xmlns:a16="http://schemas.microsoft.com/office/drawing/2014/main" id="{D63506BE-17CC-453D-BA75-5F13B9B19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39" name="グループ化 3338">
                    <a:extLst>
                      <a:ext uri="{FF2B5EF4-FFF2-40B4-BE49-F238E27FC236}">
                        <a16:creationId xmlns:a16="http://schemas.microsoft.com/office/drawing/2014/main" id="{320D15E5-379A-4885-9522-1C6E2DDB28E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346" name="フリーフォーム: 図形 3345">
                      <a:extLst>
                        <a:ext uri="{FF2B5EF4-FFF2-40B4-BE49-F238E27FC236}">
                          <a16:creationId xmlns:a16="http://schemas.microsoft.com/office/drawing/2014/main" id="{71BCA572-B743-4D0D-92A5-4CA35BD9BA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47" name="フリーフォーム: 図形 3346">
                      <a:extLst>
                        <a:ext uri="{FF2B5EF4-FFF2-40B4-BE49-F238E27FC236}">
                          <a16:creationId xmlns:a16="http://schemas.microsoft.com/office/drawing/2014/main" id="{CA22AA23-1169-427A-ACAC-65E958E036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48" name="フリーフォーム: 図形 3347">
                      <a:extLst>
                        <a:ext uri="{FF2B5EF4-FFF2-40B4-BE49-F238E27FC236}">
                          <a16:creationId xmlns:a16="http://schemas.microsoft.com/office/drawing/2014/main" id="{BFEBFB3F-2258-44A5-AA6E-680EEE5FE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49" name="フリーフォーム: 図形 3348">
                      <a:extLst>
                        <a:ext uri="{FF2B5EF4-FFF2-40B4-BE49-F238E27FC236}">
                          <a16:creationId xmlns:a16="http://schemas.microsoft.com/office/drawing/2014/main" id="{D7ED69E2-2852-4407-BA85-E15624A6E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50" name="フリーフォーム: 図形 3349">
                      <a:extLst>
                        <a:ext uri="{FF2B5EF4-FFF2-40B4-BE49-F238E27FC236}">
                          <a16:creationId xmlns:a16="http://schemas.microsoft.com/office/drawing/2014/main" id="{07B4C42F-8108-42F4-9A39-CB7744057F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40" name="グループ化 3339">
                    <a:extLst>
                      <a:ext uri="{FF2B5EF4-FFF2-40B4-BE49-F238E27FC236}">
                        <a16:creationId xmlns:a16="http://schemas.microsoft.com/office/drawing/2014/main" id="{282AAC22-EBD7-4DD8-83DB-0DFA249EE591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344" name="フリーフォーム: 図形 3343">
                      <a:extLst>
                        <a:ext uri="{FF2B5EF4-FFF2-40B4-BE49-F238E27FC236}">
                          <a16:creationId xmlns:a16="http://schemas.microsoft.com/office/drawing/2014/main" id="{E74E2750-BD5F-4F12-A785-33462BE11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45" name="フリーフォーム: 図形 3344">
                      <a:extLst>
                        <a:ext uri="{FF2B5EF4-FFF2-40B4-BE49-F238E27FC236}">
                          <a16:creationId xmlns:a16="http://schemas.microsoft.com/office/drawing/2014/main" id="{243801C7-4077-405D-B13B-5AC84B4B3A9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41" name="グループ化 3340">
                    <a:extLst>
                      <a:ext uri="{FF2B5EF4-FFF2-40B4-BE49-F238E27FC236}">
                        <a16:creationId xmlns:a16="http://schemas.microsoft.com/office/drawing/2014/main" id="{B9972E78-9C9F-45E0-B8C7-3C54A0FCCB31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3342" name="フリーフォーム: 図形 3341">
                      <a:extLst>
                        <a:ext uri="{FF2B5EF4-FFF2-40B4-BE49-F238E27FC236}">
                          <a16:creationId xmlns:a16="http://schemas.microsoft.com/office/drawing/2014/main" id="{7766D8DE-2EA5-4E44-9C02-5AAD7750FC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43" name="フリーフォーム: 図形 3342">
                      <a:extLst>
                        <a:ext uri="{FF2B5EF4-FFF2-40B4-BE49-F238E27FC236}">
                          <a16:creationId xmlns:a16="http://schemas.microsoft.com/office/drawing/2014/main" id="{9508E614-860A-4AD9-BDBA-5BCB763CF28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18776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ピンクのドレスを着ている女はスマイルしている&#10;&#10;低い精度で自動的に生成された説明">
            <a:extLst>
              <a:ext uri="{FF2B5EF4-FFF2-40B4-BE49-F238E27FC236}">
                <a16:creationId xmlns:a16="http://schemas.microsoft.com/office/drawing/2014/main" id="{AFF15244-715B-4DD7-9591-6B9FF74BC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23"/>
          <a:stretch/>
        </p:blipFill>
        <p:spPr>
          <a:xfrm>
            <a:off x="7791009" y="966951"/>
            <a:ext cx="4400991" cy="4924097"/>
          </a:xfrm>
          <a:prstGeom prst="rect">
            <a:avLst/>
          </a:prstGeom>
        </p:spPr>
      </p:pic>
      <p:pic>
        <p:nvPicPr>
          <p:cNvPr id="245" name="Picture 2" descr="一世を風靡したスケバンタイプのヨーヨー 超合金風刑事ヨーヨー - maisonplanchot.">
            <a:extLst>
              <a:ext uri="{FF2B5EF4-FFF2-40B4-BE49-F238E27FC236}">
                <a16:creationId xmlns:a16="http://schemas.microsoft.com/office/drawing/2014/main" id="{E9590985-7EF4-44CE-8055-FB23DAA97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5837" r="9607"/>
          <a:stretch/>
        </p:blipFill>
        <p:spPr bwMode="auto">
          <a:xfrm>
            <a:off x="5116195" y="2171462"/>
            <a:ext cx="1979929" cy="25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" descr="スケバン刑事」が好きすぎて…」ガーファンクルのブログ ｜ ｢ ゆるく・・・。ぬるく・・・。｣ - みんカラ">
            <a:extLst>
              <a:ext uri="{FF2B5EF4-FFF2-40B4-BE49-F238E27FC236}">
                <a16:creationId xmlns:a16="http://schemas.microsoft.com/office/drawing/2014/main" id="{C6E2D186-0CEE-4FA6-AE2B-9954DF58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1960700"/>
            <a:ext cx="3168550" cy="17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11C67C33-84F1-4BE3-8CC0-C70BA0761D09}"/>
              </a:ext>
            </a:extLst>
          </p:cNvPr>
          <p:cNvSpPr txBox="1"/>
          <p:nvPr/>
        </p:nvSpPr>
        <p:spPr>
          <a:xfrm>
            <a:off x="477520" y="447040"/>
            <a:ext cx="7571303" cy="1273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bg2">
                    <a:lumMod val="1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熊坂力点は、このような素材を掛け算して、調理することもあります。</a:t>
            </a:r>
            <a:endParaRPr lang="en-US" altLang="ja-JP" dirty="0">
              <a:solidFill>
                <a:schemeClr val="bg2">
                  <a:lumMod val="1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bg2">
                    <a:lumMod val="1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邪道かもしれませんが、</a:t>
            </a:r>
            <a:endParaRPr kumimoji="1" lang="en-US" altLang="ja-JP" dirty="0">
              <a:solidFill>
                <a:schemeClr val="bg2">
                  <a:lumMod val="1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bg2">
                    <a:lumMod val="1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パワーポイントのシェフを志しています。</a:t>
            </a:r>
            <a:endParaRPr kumimoji="1" lang="en-US" altLang="ja-JP" dirty="0">
              <a:solidFill>
                <a:schemeClr val="bg2">
                  <a:lumMod val="1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029F34-2CC3-434E-9492-0EF8AB21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r="17912" b="16238"/>
          <a:stretch/>
        </p:blipFill>
        <p:spPr bwMode="auto">
          <a:xfrm>
            <a:off x="981588" y="3931001"/>
            <a:ext cx="1979928" cy="25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3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ピンクのドレスを着ている女はスマイルしている&#10;&#10;低い精度で自動的に生成された説明">
            <a:extLst>
              <a:ext uri="{FF2B5EF4-FFF2-40B4-BE49-F238E27FC236}">
                <a16:creationId xmlns:a16="http://schemas.microsoft.com/office/drawing/2014/main" id="{AFF15244-715B-4DD7-9591-6B9FF74B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20" y="23648"/>
            <a:ext cx="6834352" cy="6834352"/>
          </a:xfrm>
          <a:prstGeom prst="rect">
            <a:avLst/>
          </a:prstGeom>
        </p:spPr>
      </p:pic>
      <p:pic>
        <p:nvPicPr>
          <p:cNvPr id="1026" name="Picture 2" descr="一世を風靡したスケバンタイプのヨーヨー 超合金風刑事ヨーヨー - maisonplanchot.">
            <a:extLst>
              <a:ext uri="{FF2B5EF4-FFF2-40B4-BE49-F238E27FC236}">
                <a16:creationId xmlns:a16="http://schemas.microsoft.com/office/drawing/2014/main" id="{8034A3C7-9A5B-4426-9E15-B13E7C809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5837" r="9607"/>
          <a:stretch/>
        </p:blipFill>
        <p:spPr bwMode="auto">
          <a:xfrm>
            <a:off x="2978151" y="3239828"/>
            <a:ext cx="1015256" cy="12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4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434918-F6F7-4934-AF86-F3C8F0ED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24" y="522823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" name="グループ化 1023">
            <a:extLst>
              <a:ext uri="{FF2B5EF4-FFF2-40B4-BE49-F238E27FC236}">
                <a16:creationId xmlns:a16="http://schemas.microsoft.com/office/drawing/2014/main" id="{4576A615-2F3B-4EC2-85C8-1D53EF22E8C4}"/>
              </a:ext>
            </a:extLst>
          </p:cNvPr>
          <p:cNvGrpSpPr/>
          <p:nvPr/>
        </p:nvGrpSpPr>
        <p:grpSpPr>
          <a:xfrm>
            <a:off x="978382" y="1264317"/>
            <a:ext cx="4328052" cy="4329366"/>
            <a:chOff x="3984049" y="1244057"/>
            <a:chExt cx="4328052" cy="4329366"/>
          </a:xfrm>
        </p:grpSpPr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08C53674-35FB-4B3B-BA6F-19969AC355DB}"/>
                </a:ext>
              </a:extLst>
            </p:cNvPr>
            <p:cNvGrpSpPr/>
            <p:nvPr/>
          </p:nvGrpSpPr>
          <p:grpSpPr>
            <a:xfrm>
              <a:off x="5383441" y="1244057"/>
              <a:ext cx="2928660" cy="2473294"/>
              <a:chOff x="5383441" y="1244057"/>
              <a:chExt cx="2928660" cy="2473294"/>
            </a:xfrm>
          </p:grpSpPr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A699B622-688B-44E2-A6B6-4294056731A7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42" name="グループ化 41">
                  <a:extLst>
                    <a:ext uri="{FF2B5EF4-FFF2-40B4-BE49-F238E27FC236}">
                      <a16:creationId xmlns:a16="http://schemas.microsoft.com/office/drawing/2014/main" id="{01ADD247-5F28-4724-9D8D-FBD35316C8D1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38" name="グループ化 37">
                    <a:extLst>
                      <a:ext uri="{FF2B5EF4-FFF2-40B4-BE49-F238E27FC236}">
                        <a16:creationId xmlns:a16="http://schemas.microsoft.com/office/drawing/2014/main" id="{893460BB-F21A-4E4E-B679-E2357D118EC8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1" name="グループ化 10">
                      <a:extLst>
                        <a:ext uri="{FF2B5EF4-FFF2-40B4-BE49-F238E27FC236}">
                          <a16:creationId xmlns:a16="http://schemas.microsoft.com/office/drawing/2014/main" id="{56DC1F84-C5DA-440C-A225-85567469390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2" name="フリーフォーム: 図形 11">
                        <a:extLst>
                          <a:ext uri="{FF2B5EF4-FFF2-40B4-BE49-F238E27FC236}">
                            <a16:creationId xmlns:a16="http://schemas.microsoft.com/office/drawing/2014/main" id="{EDB5EE48-F746-45A5-9A50-E162F4862F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" name="フリーフォーム: 図形 12">
                        <a:extLst>
                          <a:ext uri="{FF2B5EF4-FFF2-40B4-BE49-F238E27FC236}">
                            <a16:creationId xmlns:a16="http://schemas.microsoft.com/office/drawing/2014/main" id="{D39056F3-3D3E-4EF2-B5B6-34B9ED79358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4" name="グループ化 13">
                      <a:extLst>
                        <a:ext uri="{FF2B5EF4-FFF2-40B4-BE49-F238E27FC236}">
                          <a16:creationId xmlns:a16="http://schemas.microsoft.com/office/drawing/2014/main" id="{6B8442CD-235B-408E-B4F0-B07C55541B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5" name="フリーフォーム: 図形 14">
                        <a:extLst>
                          <a:ext uri="{FF2B5EF4-FFF2-40B4-BE49-F238E27FC236}">
                            <a16:creationId xmlns:a16="http://schemas.microsoft.com/office/drawing/2014/main" id="{575DB516-0777-4094-A91D-E87A86F8CA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" name="フリーフォーム: 図形 15">
                        <a:extLst>
                          <a:ext uri="{FF2B5EF4-FFF2-40B4-BE49-F238E27FC236}">
                            <a16:creationId xmlns:a16="http://schemas.microsoft.com/office/drawing/2014/main" id="{3A189CD4-F434-4238-8803-DBA71D9A73D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0" name="グループ化 9">
                    <a:extLst>
                      <a:ext uri="{FF2B5EF4-FFF2-40B4-BE49-F238E27FC236}">
                        <a16:creationId xmlns:a16="http://schemas.microsoft.com/office/drawing/2014/main" id="{6F75D87A-8275-45C6-BEEE-3EB5594E73BD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7" name="グループ化 16">
                      <a:extLst>
                        <a:ext uri="{FF2B5EF4-FFF2-40B4-BE49-F238E27FC236}">
                          <a16:creationId xmlns:a16="http://schemas.microsoft.com/office/drawing/2014/main" id="{7335C36B-E5A5-4752-9D10-0A0D29A8159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" name="フリーフォーム: 図形 17">
                        <a:extLst>
                          <a:ext uri="{FF2B5EF4-FFF2-40B4-BE49-F238E27FC236}">
                            <a16:creationId xmlns:a16="http://schemas.microsoft.com/office/drawing/2014/main" id="{533BD629-B406-4FB0-8C98-A36549BC1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" name="フリーフォーム: 図形 18">
                        <a:extLst>
                          <a:ext uri="{FF2B5EF4-FFF2-40B4-BE49-F238E27FC236}">
                            <a16:creationId xmlns:a16="http://schemas.microsoft.com/office/drawing/2014/main" id="{D2EB6780-9E6B-4098-AFC7-53083A64F7E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0" name="グループ化 19">
                      <a:extLst>
                        <a:ext uri="{FF2B5EF4-FFF2-40B4-BE49-F238E27FC236}">
                          <a16:creationId xmlns:a16="http://schemas.microsoft.com/office/drawing/2014/main" id="{5713E10A-345C-4418-8F1A-F9DF75FBF4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" name="フリーフォーム: 図形 20">
                        <a:extLst>
                          <a:ext uri="{FF2B5EF4-FFF2-40B4-BE49-F238E27FC236}">
                            <a16:creationId xmlns:a16="http://schemas.microsoft.com/office/drawing/2014/main" id="{D2479D8C-56B4-4E16-9C8C-475980192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" name="フリーフォーム: 図形 21">
                        <a:extLst>
                          <a:ext uri="{FF2B5EF4-FFF2-40B4-BE49-F238E27FC236}">
                            <a16:creationId xmlns:a16="http://schemas.microsoft.com/office/drawing/2014/main" id="{64AB19C0-BCF5-4FB5-8733-065C4D3FC67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" name="グループ化 27">
                    <a:extLst>
                      <a:ext uri="{FF2B5EF4-FFF2-40B4-BE49-F238E27FC236}">
                        <a16:creationId xmlns:a16="http://schemas.microsoft.com/office/drawing/2014/main" id="{35DA4318-605A-46C4-A6B2-A422678E0389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3" name="フリーフォーム: 図形 22">
                      <a:extLst>
                        <a:ext uri="{FF2B5EF4-FFF2-40B4-BE49-F238E27FC236}">
                          <a16:creationId xmlns:a16="http://schemas.microsoft.com/office/drawing/2014/main" id="{80B3BC81-BAC6-4E30-91FF-449630762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" name="フリーフォーム: 図形 23">
                      <a:extLst>
                        <a:ext uri="{FF2B5EF4-FFF2-40B4-BE49-F238E27FC236}">
                          <a16:creationId xmlns:a16="http://schemas.microsoft.com/office/drawing/2014/main" id="{3D41F2BE-546C-4E6E-8B81-0E5041715F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" name="フリーフォーム: 図形 24">
                      <a:extLst>
                        <a:ext uri="{FF2B5EF4-FFF2-40B4-BE49-F238E27FC236}">
                          <a16:creationId xmlns:a16="http://schemas.microsoft.com/office/drawing/2014/main" id="{0E64953F-362F-49F6-A513-BC3219489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" name="フリーフォーム: 図形 25">
                      <a:extLst>
                        <a:ext uri="{FF2B5EF4-FFF2-40B4-BE49-F238E27FC236}">
                          <a16:creationId xmlns:a16="http://schemas.microsoft.com/office/drawing/2014/main" id="{2606A78F-1AF1-426A-ABAF-56F1B6CE0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" name="フリーフォーム: 図形 26">
                      <a:extLst>
                        <a:ext uri="{FF2B5EF4-FFF2-40B4-BE49-F238E27FC236}">
                          <a16:creationId xmlns:a16="http://schemas.microsoft.com/office/drawing/2014/main" id="{FFD9DB48-51F0-4B42-8C41-4AACEB1A21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0" name="グループ化 29">
                    <a:extLst>
                      <a:ext uri="{FF2B5EF4-FFF2-40B4-BE49-F238E27FC236}">
                        <a16:creationId xmlns:a16="http://schemas.microsoft.com/office/drawing/2014/main" id="{55FFDC61-0913-4393-AE4A-2FFC3E74DDB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31" name="フリーフォーム: 図形 30">
                      <a:extLst>
                        <a:ext uri="{FF2B5EF4-FFF2-40B4-BE49-F238E27FC236}">
                          <a16:creationId xmlns:a16="http://schemas.microsoft.com/office/drawing/2014/main" id="{5E47D84C-9791-46F3-A1B4-805AB4D3F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フリーフォーム: 図形 31">
                      <a:extLst>
                        <a:ext uri="{FF2B5EF4-FFF2-40B4-BE49-F238E27FC236}">
                          <a16:creationId xmlns:a16="http://schemas.microsoft.com/office/drawing/2014/main" id="{36F57AD3-92DE-4A3F-BD93-7F37C140D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" name="フリーフォーム: 図形 32">
                      <a:extLst>
                        <a:ext uri="{FF2B5EF4-FFF2-40B4-BE49-F238E27FC236}">
                          <a16:creationId xmlns:a16="http://schemas.microsoft.com/office/drawing/2014/main" id="{5ED84559-C50F-45BA-BB7B-BE3DF19DD5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" name="フリーフォーム: 図形 33">
                      <a:extLst>
                        <a:ext uri="{FF2B5EF4-FFF2-40B4-BE49-F238E27FC236}">
                          <a16:creationId xmlns:a16="http://schemas.microsoft.com/office/drawing/2014/main" id="{F7B6A550-D39B-492E-8FB6-3E799DD324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5" name="フリーフォーム: 図形 34">
                      <a:extLst>
                        <a:ext uri="{FF2B5EF4-FFF2-40B4-BE49-F238E27FC236}">
                          <a16:creationId xmlns:a16="http://schemas.microsoft.com/office/drawing/2014/main" id="{B9594F25-5FBD-4735-801B-B7B63FFA6C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6" name="グループ化 35">
                    <a:extLst>
                      <a:ext uri="{FF2B5EF4-FFF2-40B4-BE49-F238E27FC236}">
                        <a16:creationId xmlns:a16="http://schemas.microsoft.com/office/drawing/2014/main" id="{22FFFEE1-36CB-4BBE-959A-598998E75627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9" name="フリーフォーム: 図形 28">
                      <a:extLst>
                        <a:ext uri="{FF2B5EF4-FFF2-40B4-BE49-F238E27FC236}">
                          <a16:creationId xmlns:a16="http://schemas.microsoft.com/office/drawing/2014/main" id="{A09B5A26-B4FB-46EA-A2BA-0C88E9C48D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7" name="フリーフォーム: 図形 36">
                      <a:extLst>
                        <a:ext uri="{FF2B5EF4-FFF2-40B4-BE49-F238E27FC236}">
                          <a16:creationId xmlns:a16="http://schemas.microsoft.com/office/drawing/2014/main" id="{3D004751-F7C6-4FA7-98A4-B3583A84667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9" name="グループ化 38">
                    <a:extLst>
                      <a:ext uri="{FF2B5EF4-FFF2-40B4-BE49-F238E27FC236}">
                        <a16:creationId xmlns:a16="http://schemas.microsoft.com/office/drawing/2014/main" id="{F0BB6F14-9BCE-4DBE-AE1B-3D4DC0E48B1D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40" name="フリーフォーム: 図形 39">
                      <a:extLst>
                        <a:ext uri="{FF2B5EF4-FFF2-40B4-BE49-F238E27FC236}">
                          <a16:creationId xmlns:a16="http://schemas.microsoft.com/office/drawing/2014/main" id="{EE317F5F-4028-4037-80AA-1573B1D18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フリーフォーム: 図形 40">
                      <a:extLst>
                        <a:ext uri="{FF2B5EF4-FFF2-40B4-BE49-F238E27FC236}">
                          <a16:creationId xmlns:a16="http://schemas.microsoft.com/office/drawing/2014/main" id="{07F09DF5-5CF1-4FD5-ACD3-9C8B576D2B7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47" name="グループ化 46">
                  <a:extLst>
                    <a:ext uri="{FF2B5EF4-FFF2-40B4-BE49-F238E27FC236}">
                      <a16:creationId xmlns:a16="http://schemas.microsoft.com/office/drawing/2014/main" id="{82CC19FD-E44F-41EF-9D35-1F077AA3F3B7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48" name="グループ化 47">
                    <a:extLst>
                      <a:ext uri="{FF2B5EF4-FFF2-40B4-BE49-F238E27FC236}">
                        <a16:creationId xmlns:a16="http://schemas.microsoft.com/office/drawing/2014/main" id="{CCD04739-F303-4F2A-A7C0-BDE414D18976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74" name="グループ化 73">
                      <a:extLst>
                        <a:ext uri="{FF2B5EF4-FFF2-40B4-BE49-F238E27FC236}">
                          <a16:creationId xmlns:a16="http://schemas.microsoft.com/office/drawing/2014/main" id="{533C7301-387C-4E73-B7E4-4B2E0C7B970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8" name="フリーフォーム: 図形 77">
                        <a:extLst>
                          <a:ext uri="{FF2B5EF4-FFF2-40B4-BE49-F238E27FC236}">
                            <a16:creationId xmlns:a16="http://schemas.microsoft.com/office/drawing/2014/main" id="{793AD08E-2900-44A0-889F-B3E4DB31DC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9" name="フリーフォーム: 図形 78">
                        <a:extLst>
                          <a:ext uri="{FF2B5EF4-FFF2-40B4-BE49-F238E27FC236}">
                            <a16:creationId xmlns:a16="http://schemas.microsoft.com/office/drawing/2014/main" id="{7A20DD2E-F280-40E1-8484-9453350B683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5" name="グループ化 74">
                      <a:extLst>
                        <a:ext uri="{FF2B5EF4-FFF2-40B4-BE49-F238E27FC236}">
                          <a16:creationId xmlns:a16="http://schemas.microsoft.com/office/drawing/2014/main" id="{C270D254-8067-4046-9924-41E070B010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6" name="フリーフォーム: 図形 75">
                        <a:extLst>
                          <a:ext uri="{FF2B5EF4-FFF2-40B4-BE49-F238E27FC236}">
                            <a16:creationId xmlns:a16="http://schemas.microsoft.com/office/drawing/2014/main" id="{C24F60F3-3D26-4B80-9E60-52523A5090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7" name="フリーフォーム: 図形 76">
                        <a:extLst>
                          <a:ext uri="{FF2B5EF4-FFF2-40B4-BE49-F238E27FC236}">
                            <a16:creationId xmlns:a16="http://schemas.microsoft.com/office/drawing/2014/main" id="{9E617137-5893-471F-A8F4-04634B499B1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49" name="グループ化 48">
                    <a:extLst>
                      <a:ext uri="{FF2B5EF4-FFF2-40B4-BE49-F238E27FC236}">
                        <a16:creationId xmlns:a16="http://schemas.microsoft.com/office/drawing/2014/main" id="{2B75BD28-255E-43B0-9243-AF508577DF7C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68" name="グループ化 67">
                      <a:extLst>
                        <a:ext uri="{FF2B5EF4-FFF2-40B4-BE49-F238E27FC236}">
                          <a16:creationId xmlns:a16="http://schemas.microsoft.com/office/drawing/2014/main" id="{B1001F12-BF1C-4E05-9DC9-FEB6FD62A064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2" name="フリーフォーム: 図形 71">
                        <a:extLst>
                          <a:ext uri="{FF2B5EF4-FFF2-40B4-BE49-F238E27FC236}">
                            <a16:creationId xmlns:a16="http://schemas.microsoft.com/office/drawing/2014/main" id="{5960C69C-0162-4C42-88A8-5897E21CE8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3" name="フリーフォーム: 図形 72">
                        <a:extLst>
                          <a:ext uri="{FF2B5EF4-FFF2-40B4-BE49-F238E27FC236}">
                            <a16:creationId xmlns:a16="http://schemas.microsoft.com/office/drawing/2014/main" id="{B76B61A1-6675-422B-881F-442C2E1B1F8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9" name="グループ化 68">
                      <a:extLst>
                        <a:ext uri="{FF2B5EF4-FFF2-40B4-BE49-F238E27FC236}">
                          <a16:creationId xmlns:a16="http://schemas.microsoft.com/office/drawing/2014/main" id="{6BA5A04B-BDFC-4D46-B0D7-7046EF6D3F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70" name="フリーフォーム: 図形 69">
                        <a:extLst>
                          <a:ext uri="{FF2B5EF4-FFF2-40B4-BE49-F238E27FC236}">
                            <a16:creationId xmlns:a16="http://schemas.microsoft.com/office/drawing/2014/main" id="{65834361-FB2F-415A-A316-86C78F740C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1" name="フリーフォーム: 図形 70">
                        <a:extLst>
                          <a:ext uri="{FF2B5EF4-FFF2-40B4-BE49-F238E27FC236}">
                            <a16:creationId xmlns:a16="http://schemas.microsoft.com/office/drawing/2014/main" id="{8F5A7CCA-F977-4C14-8485-195C4844CDE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50" name="グループ化 49">
                    <a:extLst>
                      <a:ext uri="{FF2B5EF4-FFF2-40B4-BE49-F238E27FC236}">
                        <a16:creationId xmlns:a16="http://schemas.microsoft.com/office/drawing/2014/main" id="{87C629F5-6FD1-4222-8B26-CFA4E6379AF0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63" name="フリーフォーム: 図形 62">
                      <a:extLst>
                        <a:ext uri="{FF2B5EF4-FFF2-40B4-BE49-F238E27FC236}">
                          <a16:creationId xmlns:a16="http://schemas.microsoft.com/office/drawing/2014/main" id="{8688CA23-82DE-4C11-8A6A-CCB7C9342B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" name="フリーフォーム: 図形 63">
                      <a:extLst>
                        <a:ext uri="{FF2B5EF4-FFF2-40B4-BE49-F238E27FC236}">
                          <a16:creationId xmlns:a16="http://schemas.microsoft.com/office/drawing/2014/main" id="{47E0BFA6-2A13-4B31-8EDD-5B923DF22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5" name="フリーフォーム: 図形 64">
                      <a:extLst>
                        <a:ext uri="{FF2B5EF4-FFF2-40B4-BE49-F238E27FC236}">
                          <a16:creationId xmlns:a16="http://schemas.microsoft.com/office/drawing/2014/main" id="{649A17C1-B5BD-4199-9B2B-B5B742856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" name="フリーフォーム: 図形 65">
                      <a:extLst>
                        <a:ext uri="{FF2B5EF4-FFF2-40B4-BE49-F238E27FC236}">
                          <a16:creationId xmlns:a16="http://schemas.microsoft.com/office/drawing/2014/main" id="{F323309F-2F34-473C-B995-26B6A7492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" name="フリーフォーム: 図形 66">
                      <a:extLst>
                        <a:ext uri="{FF2B5EF4-FFF2-40B4-BE49-F238E27FC236}">
                          <a16:creationId xmlns:a16="http://schemas.microsoft.com/office/drawing/2014/main" id="{EF3AA52C-50DC-4BA0-A431-18328296F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1" name="グループ化 50">
                    <a:extLst>
                      <a:ext uri="{FF2B5EF4-FFF2-40B4-BE49-F238E27FC236}">
                        <a16:creationId xmlns:a16="http://schemas.microsoft.com/office/drawing/2014/main" id="{6BE7A87D-CBB7-48F4-AC35-538F7B1F53B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58" name="フリーフォーム: 図形 57">
                      <a:extLst>
                        <a:ext uri="{FF2B5EF4-FFF2-40B4-BE49-F238E27FC236}">
                          <a16:creationId xmlns:a16="http://schemas.microsoft.com/office/drawing/2014/main" id="{DEF50AE0-C03D-461C-9E6E-E4093EB58F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" name="フリーフォーム: 図形 58">
                      <a:extLst>
                        <a:ext uri="{FF2B5EF4-FFF2-40B4-BE49-F238E27FC236}">
                          <a16:creationId xmlns:a16="http://schemas.microsoft.com/office/drawing/2014/main" id="{6EF67D3A-CD9E-4724-8AF5-766B10A9E5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" name="フリーフォーム: 図形 59">
                      <a:extLst>
                        <a:ext uri="{FF2B5EF4-FFF2-40B4-BE49-F238E27FC236}">
                          <a16:creationId xmlns:a16="http://schemas.microsoft.com/office/drawing/2014/main" id="{5375CCC3-8F61-4B44-85FC-F3774AE89D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1" name="フリーフォーム: 図形 60">
                      <a:extLst>
                        <a:ext uri="{FF2B5EF4-FFF2-40B4-BE49-F238E27FC236}">
                          <a16:creationId xmlns:a16="http://schemas.microsoft.com/office/drawing/2014/main" id="{819DA782-AED4-497B-902D-22C57115E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" name="フリーフォーム: 図形 61">
                      <a:extLst>
                        <a:ext uri="{FF2B5EF4-FFF2-40B4-BE49-F238E27FC236}">
                          <a16:creationId xmlns:a16="http://schemas.microsoft.com/office/drawing/2014/main" id="{901897DE-245D-4155-B468-78778B67DF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2" name="グループ化 51">
                    <a:extLst>
                      <a:ext uri="{FF2B5EF4-FFF2-40B4-BE49-F238E27FC236}">
                        <a16:creationId xmlns:a16="http://schemas.microsoft.com/office/drawing/2014/main" id="{EDBDC16F-CF19-4258-AB05-1EDB3C47E30B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56" name="フリーフォーム: 図形 55">
                      <a:extLst>
                        <a:ext uri="{FF2B5EF4-FFF2-40B4-BE49-F238E27FC236}">
                          <a16:creationId xmlns:a16="http://schemas.microsoft.com/office/drawing/2014/main" id="{C505145A-FFC3-4425-A966-356C3938C1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" name="フリーフォーム: 図形 56">
                      <a:extLst>
                        <a:ext uri="{FF2B5EF4-FFF2-40B4-BE49-F238E27FC236}">
                          <a16:creationId xmlns:a16="http://schemas.microsoft.com/office/drawing/2014/main" id="{2591D7D2-8ED0-40A5-9D3D-DDCA7C40E52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3" name="グループ化 52">
                    <a:extLst>
                      <a:ext uri="{FF2B5EF4-FFF2-40B4-BE49-F238E27FC236}">
                        <a16:creationId xmlns:a16="http://schemas.microsoft.com/office/drawing/2014/main" id="{E70868C1-AAE0-48D9-8305-BB2B4CE04D85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54" name="フリーフォーム: 図形 53">
                      <a:extLst>
                        <a:ext uri="{FF2B5EF4-FFF2-40B4-BE49-F238E27FC236}">
                          <a16:creationId xmlns:a16="http://schemas.microsoft.com/office/drawing/2014/main" id="{FDC9B6E8-056A-466C-A43F-E42958CF0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5" name="フリーフォーム: 図形 54">
                      <a:extLst>
                        <a:ext uri="{FF2B5EF4-FFF2-40B4-BE49-F238E27FC236}">
                          <a16:creationId xmlns:a16="http://schemas.microsoft.com/office/drawing/2014/main" id="{83ED5464-95CD-4649-919C-00B272CE70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BC5E4EA6-6771-44F4-BC9D-2A7BF369B5A9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82" name="グループ化 81">
                  <a:extLst>
                    <a:ext uri="{FF2B5EF4-FFF2-40B4-BE49-F238E27FC236}">
                      <a16:creationId xmlns:a16="http://schemas.microsoft.com/office/drawing/2014/main" id="{73365791-492B-4030-B121-3E1F4FDC5B02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16" name="グループ化 115">
                    <a:extLst>
                      <a:ext uri="{FF2B5EF4-FFF2-40B4-BE49-F238E27FC236}">
                        <a16:creationId xmlns:a16="http://schemas.microsoft.com/office/drawing/2014/main" id="{C97641B9-3C34-4F5F-B311-91A254FB6AF3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42" name="グループ化 141">
                      <a:extLst>
                        <a:ext uri="{FF2B5EF4-FFF2-40B4-BE49-F238E27FC236}">
                          <a16:creationId xmlns:a16="http://schemas.microsoft.com/office/drawing/2014/main" id="{C14DE84C-007B-4A4E-B2EC-265CD4443E1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46" name="フリーフォーム: 図形 145">
                        <a:extLst>
                          <a:ext uri="{FF2B5EF4-FFF2-40B4-BE49-F238E27FC236}">
                            <a16:creationId xmlns:a16="http://schemas.microsoft.com/office/drawing/2014/main" id="{3120B60A-47A0-49AB-B2D0-B468C485D5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47" name="フリーフォーム: 図形 146">
                        <a:extLst>
                          <a:ext uri="{FF2B5EF4-FFF2-40B4-BE49-F238E27FC236}">
                            <a16:creationId xmlns:a16="http://schemas.microsoft.com/office/drawing/2014/main" id="{7A5F4273-0D98-4B61-9CE5-31C73C4A6F5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43" name="グループ化 142">
                      <a:extLst>
                        <a:ext uri="{FF2B5EF4-FFF2-40B4-BE49-F238E27FC236}">
                          <a16:creationId xmlns:a16="http://schemas.microsoft.com/office/drawing/2014/main" id="{A1CC3C0C-B46D-4D39-997C-F8A7C7E6D5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44" name="フリーフォーム: 図形 143">
                        <a:extLst>
                          <a:ext uri="{FF2B5EF4-FFF2-40B4-BE49-F238E27FC236}">
                            <a16:creationId xmlns:a16="http://schemas.microsoft.com/office/drawing/2014/main" id="{E29ABEEF-3B5C-4018-BDAE-D153D7E3A9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45" name="フリーフォーム: 図形 144">
                        <a:extLst>
                          <a:ext uri="{FF2B5EF4-FFF2-40B4-BE49-F238E27FC236}">
                            <a16:creationId xmlns:a16="http://schemas.microsoft.com/office/drawing/2014/main" id="{D2F23917-016C-4F7F-BBB3-08129859241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17" name="グループ化 116">
                    <a:extLst>
                      <a:ext uri="{FF2B5EF4-FFF2-40B4-BE49-F238E27FC236}">
                        <a16:creationId xmlns:a16="http://schemas.microsoft.com/office/drawing/2014/main" id="{8640B57A-E297-44A0-AC03-BE6A34DE1805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36" name="グループ化 135">
                      <a:extLst>
                        <a:ext uri="{FF2B5EF4-FFF2-40B4-BE49-F238E27FC236}">
                          <a16:creationId xmlns:a16="http://schemas.microsoft.com/office/drawing/2014/main" id="{B24F75BB-57F8-42F6-842F-A147E66BAB3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40" name="フリーフォーム: 図形 139">
                        <a:extLst>
                          <a:ext uri="{FF2B5EF4-FFF2-40B4-BE49-F238E27FC236}">
                            <a16:creationId xmlns:a16="http://schemas.microsoft.com/office/drawing/2014/main" id="{1DA4F4B0-AD94-4970-BF1E-A022BD30A7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41" name="フリーフォーム: 図形 140">
                        <a:extLst>
                          <a:ext uri="{FF2B5EF4-FFF2-40B4-BE49-F238E27FC236}">
                            <a16:creationId xmlns:a16="http://schemas.microsoft.com/office/drawing/2014/main" id="{81798F91-83AE-4422-B1CD-F555FA4532C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37" name="グループ化 136">
                      <a:extLst>
                        <a:ext uri="{FF2B5EF4-FFF2-40B4-BE49-F238E27FC236}">
                          <a16:creationId xmlns:a16="http://schemas.microsoft.com/office/drawing/2014/main" id="{0D6DF221-6355-4342-AF66-01AEA8120B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38" name="フリーフォーム: 図形 137">
                        <a:extLst>
                          <a:ext uri="{FF2B5EF4-FFF2-40B4-BE49-F238E27FC236}">
                            <a16:creationId xmlns:a16="http://schemas.microsoft.com/office/drawing/2014/main" id="{0827E066-C052-4E84-A0AC-305B07B02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9" name="フリーフォーム: 図形 138">
                        <a:extLst>
                          <a:ext uri="{FF2B5EF4-FFF2-40B4-BE49-F238E27FC236}">
                            <a16:creationId xmlns:a16="http://schemas.microsoft.com/office/drawing/2014/main" id="{9EB694B5-39DA-4637-9018-A7F1C34C342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18" name="グループ化 117">
                    <a:extLst>
                      <a:ext uri="{FF2B5EF4-FFF2-40B4-BE49-F238E27FC236}">
                        <a16:creationId xmlns:a16="http://schemas.microsoft.com/office/drawing/2014/main" id="{7B6ACD81-2D1D-480F-8C07-931927742842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31" name="フリーフォーム: 図形 130">
                      <a:extLst>
                        <a:ext uri="{FF2B5EF4-FFF2-40B4-BE49-F238E27FC236}">
                          <a16:creationId xmlns:a16="http://schemas.microsoft.com/office/drawing/2014/main" id="{76ACA781-19F7-453E-9995-4F31A4B4F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2" name="フリーフォーム: 図形 131">
                      <a:extLst>
                        <a:ext uri="{FF2B5EF4-FFF2-40B4-BE49-F238E27FC236}">
                          <a16:creationId xmlns:a16="http://schemas.microsoft.com/office/drawing/2014/main" id="{EBFE2A3C-37D4-44A9-8655-8ADD9F2B7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3" name="フリーフォーム: 図形 132">
                      <a:extLst>
                        <a:ext uri="{FF2B5EF4-FFF2-40B4-BE49-F238E27FC236}">
                          <a16:creationId xmlns:a16="http://schemas.microsoft.com/office/drawing/2014/main" id="{59BF492B-4C2E-472D-A3D1-3896D4517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" name="フリーフォーム: 図形 133">
                      <a:extLst>
                        <a:ext uri="{FF2B5EF4-FFF2-40B4-BE49-F238E27FC236}">
                          <a16:creationId xmlns:a16="http://schemas.microsoft.com/office/drawing/2014/main" id="{ACC5BAED-6D69-4B1F-A2EF-BB45664873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5" name="フリーフォーム: 図形 134">
                      <a:extLst>
                        <a:ext uri="{FF2B5EF4-FFF2-40B4-BE49-F238E27FC236}">
                          <a16:creationId xmlns:a16="http://schemas.microsoft.com/office/drawing/2014/main" id="{3B4CE29D-F0B7-4A6F-9691-3A2D4AB97A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9" name="グループ化 118">
                    <a:extLst>
                      <a:ext uri="{FF2B5EF4-FFF2-40B4-BE49-F238E27FC236}">
                        <a16:creationId xmlns:a16="http://schemas.microsoft.com/office/drawing/2014/main" id="{D6DCCC8B-144E-4EA8-8E5F-AEB294DC74E6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26" name="フリーフォーム: 図形 125">
                      <a:extLst>
                        <a:ext uri="{FF2B5EF4-FFF2-40B4-BE49-F238E27FC236}">
                          <a16:creationId xmlns:a16="http://schemas.microsoft.com/office/drawing/2014/main" id="{2DD532DD-5FA7-4B0D-97EA-45D72090F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7" name="フリーフォーム: 図形 126">
                      <a:extLst>
                        <a:ext uri="{FF2B5EF4-FFF2-40B4-BE49-F238E27FC236}">
                          <a16:creationId xmlns:a16="http://schemas.microsoft.com/office/drawing/2014/main" id="{10917CD2-276E-44D2-B591-D33AE2BAC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8" name="フリーフォーム: 図形 127">
                      <a:extLst>
                        <a:ext uri="{FF2B5EF4-FFF2-40B4-BE49-F238E27FC236}">
                          <a16:creationId xmlns:a16="http://schemas.microsoft.com/office/drawing/2014/main" id="{F9D99E9A-6065-4730-8454-667381AFE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" name="フリーフォーム: 図形 128">
                      <a:extLst>
                        <a:ext uri="{FF2B5EF4-FFF2-40B4-BE49-F238E27FC236}">
                          <a16:creationId xmlns:a16="http://schemas.microsoft.com/office/drawing/2014/main" id="{67FD41A6-9701-46E9-90E7-0A348C499B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0" name="フリーフォーム: 図形 129">
                      <a:extLst>
                        <a:ext uri="{FF2B5EF4-FFF2-40B4-BE49-F238E27FC236}">
                          <a16:creationId xmlns:a16="http://schemas.microsoft.com/office/drawing/2014/main" id="{450F5E5C-3066-4D75-9B34-069261BE8A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0" name="グループ化 119">
                    <a:extLst>
                      <a:ext uri="{FF2B5EF4-FFF2-40B4-BE49-F238E27FC236}">
                        <a16:creationId xmlns:a16="http://schemas.microsoft.com/office/drawing/2014/main" id="{D4D0DA96-3F89-4F97-BC94-C942B9AB617B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24" name="フリーフォーム: 図形 123">
                      <a:extLst>
                        <a:ext uri="{FF2B5EF4-FFF2-40B4-BE49-F238E27FC236}">
                          <a16:creationId xmlns:a16="http://schemas.microsoft.com/office/drawing/2014/main" id="{E0CBEA21-5EDE-4110-AEA9-F9D437B02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5" name="フリーフォーム: 図形 124">
                      <a:extLst>
                        <a:ext uri="{FF2B5EF4-FFF2-40B4-BE49-F238E27FC236}">
                          <a16:creationId xmlns:a16="http://schemas.microsoft.com/office/drawing/2014/main" id="{F9115E3B-EFE4-44CE-8A5D-1A5689F3947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1" name="グループ化 120">
                    <a:extLst>
                      <a:ext uri="{FF2B5EF4-FFF2-40B4-BE49-F238E27FC236}">
                        <a16:creationId xmlns:a16="http://schemas.microsoft.com/office/drawing/2014/main" id="{EC10B32F-783B-4631-A1D1-8023E2E33E1D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22" name="フリーフォーム: 図形 121">
                      <a:extLst>
                        <a:ext uri="{FF2B5EF4-FFF2-40B4-BE49-F238E27FC236}">
                          <a16:creationId xmlns:a16="http://schemas.microsoft.com/office/drawing/2014/main" id="{AF7F26E2-F50A-4AF8-8A30-E26F97FB0F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3" name="フリーフォーム: 図形 122">
                      <a:extLst>
                        <a:ext uri="{FF2B5EF4-FFF2-40B4-BE49-F238E27FC236}">
                          <a16:creationId xmlns:a16="http://schemas.microsoft.com/office/drawing/2014/main" id="{819FBF41-0F36-4C5F-998A-5CD559BBC44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83" name="グループ化 82">
                  <a:extLst>
                    <a:ext uri="{FF2B5EF4-FFF2-40B4-BE49-F238E27FC236}">
                      <a16:creationId xmlns:a16="http://schemas.microsoft.com/office/drawing/2014/main" id="{EA5DCEED-C020-4441-9565-59FFA675D474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84" name="グループ化 83">
                    <a:extLst>
                      <a:ext uri="{FF2B5EF4-FFF2-40B4-BE49-F238E27FC236}">
                        <a16:creationId xmlns:a16="http://schemas.microsoft.com/office/drawing/2014/main" id="{E20CE49C-F3B5-4EB3-AD8D-E0E4AE11117D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10" name="グループ化 109">
                      <a:extLst>
                        <a:ext uri="{FF2B5EF4-FFF2-40B4-BE49-F238E27FC236}">
                          <a16:creationId xmlns:a16="http://schemas.microsoft.com/office/drawing/2014/main" id="{28468FDC-A3B2-48E5-8911-0A8CFFFB0C2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4" name="フリーフォーム: 図形 113">
                        <a:extLst>
                          <a:ext uri="{FF2B5EF4-FFF2-40B4-BE49-F238E27FC236}">
                            <a16:creationId xmlns:a16="http://schemas.microsoft.com/office/drawing/2014/main" id="{7FE8437A-8EA8-4165-8584-1B83179F47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" name="フリーフォーム: 図形 114">
                        <a:extLst>
                          <a:ext uri="{FF2B5EF4-FFF2-40B4-BE49-F238E27FC236}">
                            <a16:creationId xmlns:a16="http://schemas.microsoft.com/office/drawing/2014/main" id="{6A06E6DF-C1E5-442E-BBE9-73E2E41E369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1" name="グループ化 110">
                      <a:extLst>
                        <a:ext uri="{FF2B5EF4-FFF2-40B4-BE49-F238E27FC236}">
                          <a16:creationId xmlns:a16="http://schemas.microsoft.com/office/drawing/2014/main" id="{C6F8A8B3-4A15-4F26-889A-E99DA99763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12" name="フリーフォーム: 図形 111">
                        <a:extLst>
                          <a:ext uri="{FF2B5EF4-FFF2-40B4-BE49-F238E27FC236}">
                            <a16:creationId xmlns:a16="http://schemas.microsoft.com/office/drawing/2014/main" id="{CC435B63-924F-4E34-8F64-48E35270F6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3" name="フリーフォーム: 図形 112">
                        <a:extLst>
                          <a:ext uri="{FF2B5EF4-FFF2-40B4-BE49-F238E27FC236}">
                            <a16:creationId xmlns:a16="http://schemas.microsoft.com/office/drawing/2014/main" id="{6B770F13-8F91-498A-8FEA-AB17B6BECE3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85" name="グループ化 84">
                    <a:extLst>
                      <a:ext uri="{FF2B5EF4-FFF2-40B4-BE49-F238E27FC236}">
                        <a16:creationId xmlns:a16="http://schemas.microsoft.com/office/drawing/2014/main" id="{ADCC337E-027E-4EAD-82B8-55208C4FC1E3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04" name="グループ化 103">
                      <a:extLst>
                        <a:ext uri="{FF2B5EF4-FFF2-40B4-BE49-F238E27FC236}">
                          <a16:creationId xmlns:a16="http://schemas.microsoft.com/office/drawing/2014/main" id="{6AD25E1B-1680-4639-AA75-E1B62CAF738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8" name="フリーフォーム: 図形 107">
                        <a:extLst>
                          <a:ext uri="{FF2B5EF4-FFF2-40B4-BE49-F238E27FC236}">
                            <a16:creationId xmlns:a16="http://schemas.microsoft.com/office/drawing/2014/main" id="{88B8476C-1941-40D6-B1B5-11EF8EEE9E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9" name="フリーフォーム: 図形 108">
                        <a:extLst>
                          <a:ext uri="{FF2B5EF4-FFF2-40B4-BE49-F238E27FC236}">
                            <a16:creationId xmlns:a16="http://schemas.microsoft.com/office/drawing/2014/main" id="{3586E9E9-3516-4481-9DD4-06C03E24D8D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5" name="グループ化 104">
                      <a:extLst>
                        <a:ext uri="{FF2B5EF4-FFF2-40B4-BE49-F238E27FC236}">
                          <a16:creationId xmlns:a16="http://schemas.microsoft.com/office/drawing/2014/main" id="{474AA20A-D79E-4BB9-A792-45A6736789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06" name="フリーフォーム: 図形 105">
                        <a:extLst>
                          <a:ext uri="{FF2B5EF4-FFF2-40B4-BE49-F238E27FC236}">
                            <a16:creationId xmlns:a16="http://schemas.microsoft.com/office/drawing/2014/main" id="{1CB0B45B-E9C0-4195-A448-9FD01121E5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7" name="フリーフォーム: 図形 106">
                        <a:extLst>
                          <a:ext uri="{FF2B5EF4-FFF2-40B4-BE49-F238E27FC236}">
                            <a16:creationId xmlns:a16="http://schemas.microsoft.com/office/drawing/2014/main" id="{B09DDA1E-053F-497E-A24C-B36BF6448D1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86" name="グループ化 85">
                    <a:extLst>
                      <a:ext uri="{FF2B5EF4-FFF2-40B4-BE49-F238E27FC236}">
                        <a16:creationId xmlns:a16="http://schemas.microsoft.com/office/drawing/2014/main" id="{6847CE76-DE6F-4778-897D-C7D8342DFCA2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99" name="フリーフォーム: 図形 98">
                      <a:extLst>
                        <a:ext uri="{FF2B5EF4-FFF2-40B4-BE49-F238E27FC236}">
                          <a16:creationId xmlns:a16="http://schemas.microsoft.com/office/drawing/2014/main" id="{A66B382E-3139-417E-BD90-D4977CC07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" name="フリーフォーム: 図形 99">
                      <a:extLst>
                        <a:ext uri="{FF2B5EF4-FFF2-40B4-BE49-F238E27FC236}">
                          <a16:creationId xmlns:a16="http://schemas.microsoft.com/office/drawing/2014/main" id="{4A52A1EE-A9CE-4E6F-9EC1-106977C2B6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1" name="フリーフォーム: 図形 100">
                      <a:extLst>
                        <a:ext uri="{FF2B5EF4-FFF2-40B4-BE49-F238E27FC236}">
                          <a16:creationId xmlns:a16="http://schemas.microsoft.com/office/drawing/2014/main" id="{70E35BDC-1BD4-4701-9835-8CCF2789C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2" name="フリーフォーム: 図形 101">
                      <a:extLst>
                        <a:ext uri="{FF2B5EF4-FFF2-40B4-BE49-F238E27FC236}">
                          <a16:creationId xmlns:a16="http://schemas.microsoft.com/office/drawing/2014/main" id="{899257BD-B2BE-4838-A630-C117027C01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3" name="フリーフォーム: 図形 102">
                      <a:extLst>
                        <a:ext uri="{FF2B5EF4-FFF2-40B4-BE49-F238E27FC236}">
                          <a16:creationId xmlns:a16="http://schemas.microsoft.com/office/drawing/2014/main" id="{C74161DB-421C-439F-B647-F1E4762076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7" name="グループ化 86">
                    <a:extLst>
                      <a:ext uri="{FF2B5EF4-FFF2-40B4-BE49-F238E27FC236}">
                        <a16:creationId xmlns:a16="http://schemas.microsoft.com/office/drawing/2014/main" id="{7C099BA8-F8A8-471B-BCC2-90AA307894A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94" name="フリーフォーム: 図形 93">
                      <a:extLst>
                        <a:ext uri="{FF2B5EF4-FFF2-40B4-BE49-F238E27FC236}">
                          <a16:creationId xmlns:a16="http://schemas.microsoft.com/office/drawing/2014/main" id="{BF87CE8D-89C1-4690-91F1-E0EC38ECF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5" name="フリーフォーム: 図形 94">
                      <a:extLst>
                        <a:ext uri="{FF2B5EF4-FFF2-40B4-BE49-F238E27FC236}">
                          <a16:creationId xmlns:a16="http://schemas.microsoft.com/office/drawing/2014/main" id="{882DA7CE-5E91-449A-89F5-0A3194EF2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6" name="フリーフォーム: 図形 95">
                      <a:extLst>
                        <a:ext uri="{FF2B5EF4-FFF2-40B4-BE49-F238E27FC236}">
                          <a16:creationId xmlns:a16="http://schemas.microsoft.com/office/drawing/2014/main" id="{3B2352CA-4B7C-4DE6-BAEA-057D393BB6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" name="フリーフォーム: 図形 96">
                      <a:extLst>
                        <a:ext uri="{FF2B5EF4-FFF2-40B4-BE49-F238E27FC236}">
                          <a16:creationId xmlns:a16="http://schemas.microsoft.com/office/drawing/2014/main" id="{0EF97572-8ABD-402C-8AF8-D4EB1D0A5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8" name="フリーフォーム: 図形 97">
                      <a:extLst>
                        <a:ext uri="{FF2B5EF4-FFF2-40B4-BE49-F238E27FC236}">
                          <a16:creationId xmlns:a16="http://schemas.microsoft.com/office/drawing/2014/main" id="{9B7A5AB6-84C8-48DF-9A77-245058FCEE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8" name="グループ化 87">
                    <a:extLst>
                      <a:ext uri="{FF2B5EF4-FFF2-40B4-BE49-F238E27FC236}">
                        <a16:creationId xmlns:a16="http://schemas.microsoft.com/office/drawing/2014/main" id="{B1D2FE6E-16EB-4AC2-9078-7DBEF3CFCF76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92" name="フリーフォーム: 図形 91">
                      <a:extLst>
                        <a:ext uri="{FF2B5EF4-FFF2-40B4-BE49-F238E27FC236}">
                          <a16:creationId xmlns:a16="http://schemas.microsoft.com/office/drawing/2014/main" id="{0D77266E-F797-4445-BB5E-A3B155413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3" name="フリーフォーム: 図形 92">
                      <a:extLst>
                        <a:ext uri="{FF2B5EF4-FFF2-40B4-BE49-F238E27FC236}">
                          <a16:creationId xmlns:a16="http://schemas.microsoft.com/office/drawing/2014/main" id="{477691A7-296A-485C-8D6D-7133824D1E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9" name="グループ化 88">
                    <a:extLst>
                      <a:ext uri="{FF2B5EF4-FFF2-40B4-BE49-F238E27FC236}">
                        <a16:creationId xmlns:a16="http://schemas.microsoft.com/office/drawing/2014/main" id="{C19B0952-0CED-4C63-87F7-42BD8D0A1609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90" name="フリーフォーム: 図形 89">
                      <a:extLst>
                        <a:ext uri="{FF2B5EF4-FFF2-40B4-BE49-F238E27FC236}">
                          <a16:creationId xmlns:a16="http://schemas.microsoft.com/office/drawing/2014/main" id="{CD977B50-ECB7-4078-9BBC-C13AE76FD3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1" name="フリーフォーム: 図形 90">
                      <a:extLst>
                        <a:ext uri="{FF2B5EF4-FFF2-40B4-BE49-F238E27FC236}">
                          <a16:creationId xmlns:a16="http://schemas.microsoft.com/office/drawing/2014/main" id="{92963E89-8AD4-4F68-83C9-E8CC323B052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E3590963-2731-4E1B-8173-EF4691C70EFC}"/>
                </a:ext>
              </a:extLst>
            </p:cNvPr>
            <p:cNvGrpSpPr/>
            <p:nvPr/>
          </p:nvGrpSpPr>
          <p:grpSpPr>
            <a:xfrm rot="10800000">
              <a:off x="3984049" y="3100129"/>
              <a:ext cx="2928660" cy="2473294"/>
              <a:chOff x="5383441" y="1244057"/>
              <a:chExt cx="2928660" cy="2473294"/>
            </a:xfrm>
          </p:grpSpPr>
          <p:grpSp>
            <p:nvGrpSpPr>
              <p:cNvPr id="150" name="グループ化 149">
                <a:extLst>
                  <a:ext uri="{FF2B5EF4-FFF2-40B4-BE49-F238E27FC236}">
                    <a16:creationId xmlns:a16="http://schemas.microsoft.com/office/drawing/2014/main" id="{D4FA672C-92FC-4E99-9C35-683FD18D93C1}"/>
                  </a:ext>
                </a:extLst>
              </p:cNvPr>
              <p:cNvGrpSpPr/>
              <p:nvPr/>
            </p:nvGrpSpPr>
            <p:grpSpPr>
              <a:xfrm>
                <a:off x="5951993" y="264675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218" name="グループ化 217">
                  <a:extLst>
                    <a:ext uri="{FF2B5EF4-FFF2-40B4-BE49-F238E27FC236}">
                      <a16:creationId xmlns:a16="http://schemas.microsoft.com/office/drawing/2014/main" id="{126F222D-9380-461E-8A21-8A74F44693DF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252" name="グループ化 251">
                    <a:extLst>
                      <a:ext uri="{FF2B5EF4-FFF2-40B4-BE49-F238E27FC236}">
                        <a16:creationId xmlns:a16="http://schemas.microsoft.com/office/drawing/2014/main" id="{3809B047-2E2F-4038-9AB0-55A1FF17CA21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78" name="グループ化 277">
                      <a:extLst>
                        <a:ext uri="{FF2B5EF4-FFF2-40B4-BE49-F238E27FC236}">
                          <a16:creationId xmlns:a16="http://schemas.microsoft.com/office/drawing/2014/main" id="{5B25AC04-0FEB-4722-9BC5-0E35182CD3D1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2" name="フリーフォーム: 図形 281">
                        <a:extLst>
                          <a:ext uri="{FF2B5EF4-FFF2-40B4-BE49-F238E27FC236}">
                            <a16:creationId xmlns:a16="http://schemas.microsoft.com/office/drawing/2014/main" id="{452052EE-0D4B-4EF6-90DA-20A781F026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3" name="フリーフォーム: 図形 282">
                        <a:extLst>
                          <a:ext uri="{FF2B5EF4-FFF2-40B4-BE49-F238E27FC236}">
                            <a16:creationId xmlns:a16="http://schemas.microsoft.com/office/drawing/2014/main" id="{2C83BFCB-BFDC-4695-B8D3-74542D799D9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9" name="グループ化 278">
                      <a:extLst>
                        <a:ext uri="{FF2B5EF4-FFF2-40B4-BE49-F238E27FC236}">
                          <a16:creationId xmlns:a16="http://schemas.microsoft.com/office/drawing/2014/main" id="{E73E6229-4913-4380-B9D6-741C77D7F6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80" name="フリーフォーム: 図形 279">
                        <a:extLst>
                          <a:ext uri="{FF2B5EF4-FFF2-40B4-BE49-F238E27FC236}">
                            <a16:creationId xmlns:a16="http://schemas.microsoft.com/office/drawing/2014/main" id="{2F116975-14DC-462B-95E7-471894BA26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1" name="フリーフォーム: 図形 280">
                        <a:extLst>
                          <a:ext uri="{FF2B5EF4-FFF2-40B4-BE49-F238E27FC236}">
                            <a16:creationId xmlns:a16="http://schemas.microsoft.com/office/drawing/2014/main" id="{3550F8CA-82ED-4EC5-979F-AC5889E87F0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53" name="グループ化 252">
                    <a:extLst>
                      <a:ext uri="{FF2B5EF4-FFF2-40B4-BE49-F238E27FC236}">
                        <a16:creationId xmlns:a16="http://schemas.microsoft.com/office/drawing/2014/main" id="{FAA74B96-B151-4E64-8590-7BF79BF36981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72" name="グループ化 271">
                      <a:extLst>
                        <a:ext uri="{FF2B5EF4-FFF2-40B4-BE49-F238E27FC236}">
                          <a16:creationId xmlns:a16="http://schemas.microsoft.com/office/drawing/2014/main" id="{D40B69BD-B461-415E-8510-D46234C169C3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6" name="フリーフォーム: 図形 275">
                        <a:extLst>
                          <a:ext uri="{FF2B5EF4-FFF2-40B4-BE49-F238E27FC236}">
                            <a16:creationId xmlns:a16="http://schemas.microsoft.com/office/drawing/2014/main" id="{8592E7D3-FE27-48F3-BA81-34805BD51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7" name="フリーフォーム: 図形 276">
                        <a:extLst>
                          <a:ext uri="{FF2B5EF4-FFF2-40B4-BE49-F238E27FC236}">
                            <a16:creationId xmlns:a16="http://schemas.microsoft.com/office/drawing/2014/main" id="{21C3CBCA-5884-4B85-89F5-62FA345F6D5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3" name="グループ化 272">
                      <a:extLst>
                        <a:ext uri="{FF2B5EF4-FFF2-40B4-BE49-F238E27FC236}">
                          <a16:creationId xmlns:a16="http://schemas.microsoft.com/office/drawing/2014/main" id="{E1DD51E7-19A5-4EC3-BEDF-C6FDD35394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74" name="フリーフォーム: 図形 273">
                        <a:extLst>
                          <a:ext uri="{FF2B5EF4-FFF2-40B4-BE49-F238E27FC236}">
                            <a16:creationId xmlns:a16="http://schemas.microsoft.com/office/drawing/2014/main" id="{BB66A4BA-1EE2-4E4A-8D0A-C18CA335E6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5" name="フリーフォーム: 図形 274">
                        <a:extLst>
                          <a:ext uri="{FF2B5EF4-FFF2-40B4-BE49-F238E27FC236}">
                            <a16:creationId xmlns:a16="http://schemas.microsoft.com/office/drawing/2014/main" id="{5A410A8B-68ED-47BC-820A-F70012F325D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54" name="グループ化 253">
                    <a:extLst>
                      <a:ext uri="{FF2B5EF4-FFF2-40B4-BE49-F238E27FC236}">
                        <a16:creationId xmlns:a16="http://schemas.microsoft.com/office/drawing/2014/main" id="{B668FD29-5013-4971-AAD0-8CF7DED4F900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67" name="フリーフォーム: 図形 266">
                      <a:extLst>
                        <a:ext uri="{FF2B5EF4-FFF2-40B4-BE49-F238E27FC236}">
                          <a16:creationId xmlns:a16="http://schemas.microsoft.com/office/drawing/2014/main" id="{BD7C7348-1430-4CD8-9F70-7230260B05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8" name="フリーフォーム: 図形 267">
                      <a:extLst>
                        <a:ext uri="{FF2B5EF4-FFF2-40B4-BE49-F238E27FC236}">
                          <a16:creationId xmlns:a16="http://schemas.microsoft.com/office/drawing/2014/main" id="{4E298AFE-016B-4237-8679-C8FB7C0A52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9" name="フリーフォーム: 図形 268">
                      <a:extLst>
                        <a:ext uri="{FF2B5EF4-FFF2-40B4-BE49-F238E27FC236}">
                          <a16:creationId xmlns:a16="http://schemas.microsoft.com/office/drawing/2014/main" id="{79668FE2-968D-4CF0-B9FF-C12213A7E1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" name="フリーフォーム: 図形 269">
                      <a:extLst>
                        <a:ext uri="{FF2B5EF4-FFF2-40B4-BE49-F238E27FC236}">
                          <a16:creationId xmlns:a16="http://schemas.microsoft.com/office/drawing/2014/main" id="{38BFE5B8-AE8E-4389-995C-862502320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1" name="フリーフォーム: 図形 270">
                      <a:extLst>
                        <a:ext uri="{FF2B5EF4-FFF2-40B4-BE49-F238E27FC236}">
                          <a16:creationId xmlns:a16="http://schemas.microsoft.com/office/drawing/2014/main" id="{FF4E9319-873B-4842-8993-FF4A44853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5" name="グループ化 254">
                    <a:extLst>
                      <a:ext uri="{FF2B5EF4-FFF2-40B4-BE49-F238E27FC236}">
                        <a16:creationId xmlns:a16="http://schemas.microsoft.com/office/drawing/2014/main" id="{43CC070D-7188-4873-8873-E19C99FB944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62" name="フリーフォーム: 図形 261">
                      <a:extLst>
                        <a:ext uri="{FF2B5EF4-FFF2-40B4-BE49-F238E27FC236}">
                          <a16:creationId xmlns:a16="http://schemas.microsoft.com/office/drawing/2014/main" id="{88B8CA45-F1BF-44A6-B2E9-18BB64B9E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" name="フリーフォーム: 図形 262">
                      <a:extLst>
                        <a:ext uri="{FF2B5EF4-FFF2-40B4-BE49-F238E27FC236}">
                          <a16:creationId xmlns:a16="http://schemas.microsoft.com/office/drawing/2014/main" id="{C8215051-7144-434A-BD81-DDC5789012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4" name="フリーフォーム: 図形 263">
                      <a:extLst>
                        <a:ext uri="{FF2B5EF4-FFF2-40B4-BE49-F238E27FC236}">
                          <a16:creationId xmlns:a16="http://schemas.microsoft.com/office/drawing/2014/main" id="{C8E9806E-A371-4FF2-B848-75A930921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5" name="フリーフォーム: 図形 264">
                      <a:extLst>
                        <a:ext uri="{FF2B5EF4-FFF2-40B4-BE49-F238E27FC236}">
                          <a16:creationId xmlns:a16="http://schemas.microsoft.com/office/drawing/2014/main" id="{C9CEF9A1-33E0-4708-8614-C0A27AF89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6" name="フリーフォーム: 図形 265">
                      <a:extLst>
                        <a:ext uri="{FF2B5EF4-FFF2-40B4-BE49-F238E27FC236}">
                          <a16:creationId xmlns:a16="http://schemas.microsoft.com/office/drawing/2014/main" id="{DDD50407-2085-4E22-B6F6-985A408A66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6" name="グループ化 255">
                    <a:extLst>
                      <a:ext uri="{FF2B5EF4-FFF2-40B4-BE49-F238E27FC236}">
                        <a16:creationId xmlns:a16="http://schemas.microsoft.com/office/drawing/2014/main" id="{B97FE159-4643-429D-8A51-F4DEEF446CE9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60" name="フリーフォーム: 図形 259">
                      <a:extLst>
                        <a:ext uri="{FF2B5EF4-FFF2-40B4-BE49-F238E27FC236}">
                          <a16:creationId xmlns:a16="http://schemas.microsoft.com/office/drawing/2014/main" id="{7A15826C-FF90-4BE2-9F34-4394C24E3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1" name="フリーフォーム: 図形 260">
                      <a:extLst>
                        <a:ext uri="{FF2B5EF4-FFF2-40B4-BE49-F238E27FC236}">
                          <a16:creationId xmlns:a16="http://schemas.microsoft.com/office/drawing/2014/main" id="{AD8E66DF-7854-41FD-909C-1EB5B7BF18D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7" name="グループ化 256">
                    <a:extLst>
                      <a:ext uri="{FF2B5EF4-FFF2-40B4-BE49-F238E27FC236}">
                        <a16:creationId xmlns:a16="http://schemas.microsoft.com/office/drawing/2014/main" id="{913A4DDC-787F-49DD-961E-B5E9A29A191C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58" name="フリーフォーム: 図形 257">
                      <a:extLst>
                        <a:ext uri="{FF2B5EF4-FFF2-40B4-BE49-F238E27FC236}">
                          <a16:creationId xmlns:a16="http://schemas.microsoft.com/office/drawing/2014/main" id="{B1747824-BF24-449B-80BE-67829AB49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9" name="フリーフォーム: 図形 258">
                      <a:extLst>
                        <a:ext uri="{FF2B5EF4-FFF2-40B4-BE49-F238E27FC236}">
                          <a16:creationId xmlns:a16="http://schemas.microsoft.com/office/drawing/2014/main" id="{4E067E40-8D0E-4431-834E-5F0FE47E702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19" name="グループ化 218">
                  <a:extLst>
                    <a:ext uri="{FF2B5EF4-FFF2-40B4-BE49-F238E27FC236}">
                      <a16:creationId xmlns:a16="http://schemas.microsoft.com/office/drawing/2014/main" id="{6C8710BB-85A3-49AC-ADAE-6873019CAFE5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220" name="グループ化 219">
                    <a:extLst>
                      <a:ext uri="{FF2B5EF4-FFF2-40B4-BE49-F238E27FC236}">
                        <a16:creationId xmlns:a16="http://schemas.microsoft.com/office/drawing/2014/main" id="{55D29AD5-180F-4205-870B-0786AABD1C1A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46" name="グループ化 245">
                      <a:extLst>
                        <a:ext uri="{FF2B5EF4-FFF2-40B4-BE49-F238E27FC236}">
                          <a16:creationId xmlns:a16="http://schemas.microsoft.com/office/drawing/2014/main" id="{10D6B296-5FCB-42CD-90F7-3C92B3D238BE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50" name="フリーフォーム: 図形 249">
                        <a:extLst>
                          <a:ext uri="{FF2B5EF4-FFF2-40B4-BE49-F238E27FC236}">
                            <a16:creationId xmlns:a16="http://schemas.microsoft.com/office/drawing/2014/main" id="{4EEACA8D-2896-45B3-A18F-D1C7E6FA64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1" name="フリーフォーム: 図形 250">
                        <a:extLst>
                          <a:ext uri="{FF2B5EF4-FFF2-40B4-BE49-F238E27FC236}">
                            <a16:creationId xmlns:a16="http://schemas.microsoft.com/office/drawing/2014/main" id="{617DFDC4-F174-459C-BD0C-33F977332F8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47" name="グループ化 246">
                      <a:extLst>
                        <a:ext uri="{FF2B5EF4-FFF2-40B4-BE49-F238E27FC236}">
                          <a16:creationId xmlns:a16="http://schemas.microsoft.com/office/drawing/2014/main" id="{3ABDB6C8-9DA3-478A-84C1-678B8892E7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8" name="フリーフォーム: 図形 247">
                        <a:extLst>
                          <a:ext uri="{FF2B5EF4-FFF2-40B4-BE49-F238E27FC236}">
                            <a16:creationId xmlns:a16="http://schemas.microsoft.com/office/drawing/2014/main" id="{30244E85-C241-4F23-85B8-2BC1F333CE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9" name="フリーフォーム: 図形 248">
                        <a:extLst>
                          <a:ext uri="{FF2B5EF4-FFF2-40B4-BE49-F238E27FC236}">
                            <a16:creationId xmlns:a16="http://schemas.microsoft.com/office/drawing/2014/main" id="{D98AEA2F-A0C5-422B-AEB4-0ADD807F6FA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21" name="グループ化 220">
                    <a:extLst>
                      <a:ext uri="{FF2B5EF4-FFF2-40B4-BE49-F238E27FC236}">
                        <a16:creationId xmlns:a16="http://schemas.microsoft.com/office/drawing/2014/main" id="{AD71E47F-BCCF-4013-996F-892509266675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40" name="グループ化 239">
                      <a:extLst>
                        <a:ext uri="{FF2B5EF4-FFF2-40B4-BE49-F238E27FC236}">
                          <a16:creationId xmlns:a16="http://schemas.microsoft.com/office/drawing/2014/main" id="{BB80A0EE-E529-490A-89CF-8DB40A6F8CD3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4" name="フリーフォーム: 図形 243">
                        <a:extLst>
                          <a:ext uri="{FF2B5EF4-FFF2-40B4-BE49-F238E27FC236}">
                            <a16:creationId xmlns:a16="http://schemas.microsoft.com/office/drawing/2014/main" id="{D256EF1A-7132-42B8-98CA-25792FF554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5" name="フリーフォーム: 図形 244">
                        <a:extLst>
                          <a:ext uri="{FF2B5EF4-FFF2-40B4-BE49-F238E27FC236}">
                            <a16:creationId xmlns:a16="http://schemas.microsoft.com/office/drawing/2014/main" id="{157483EF-B833-4626-8347-D3A517C4EB8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41" name="グループ化 240">
                      <a:extLst>
                        <a:ext uri="{FF2B5EF4-FFF2-40B4-BE49-F238E27FC236}">
                          <a16:creationId xmlns:a16="http://schemas.microsoft.com/office/drawing/2014/main" id="{2D019E48-BF23-4834-8DAA-BA55362007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42" name="フリーフォーム: 図形 241">
                        <a:extLst>
                          <a:ext uri="{FF2B5EF4-FFF2-40B4-BE49-F238E27FC236}">
                            <a16:creationId xmlns:a16="http://schemas.microsoft.com/office/drawing/2014/main" id="{18F0A212-2828-4046-9D4A-5AE666DC8A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3" name="フリーフォーム: 図形 242">
                        <a:extLst>
                          <a:ext uri="{FF2B5EF4-FFF2-40B4-BE49-F238E27FC236}">
                            <a16:creationId xmlns:a16="http://schemas.microsoft.com/office/drawing/2014/main" id="{F3306CC8-6710-4AE1-A545-FB5F28B6278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22" name="グループ化 221">
                    <a:extLst>
                      <a:ext uri="{FF2B5EF4-FFF2-40B4-BE49-F238E27FC236}">
                        <a16:creationId xmlns:a16="http://schemas.microsoft.com/office/drawing/2014/main" id="{DEE5FEF2-7C60-4BB8-A8E7-A6CF37386ED2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35" name="フリーフォーム: 図形 234">
                      <a:extLst>
                        <a:ext uri="{FF2B5EF4-FFF2-40B4-BE49-F238E27FC236}">
                          <a16:creationId xmlns:a16="http://schemas.microsoft.com/office/drawing/2014/main" id="{DCD9B388-2781-42F6-973F-1498844DEF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" name="フリーフォーム: 図形 235">
                      <a:extLst>
                        <a:ext uri="{FF2B5EF4-FFF2-40B4-BE49-F238E27FC236}">
                          <a16:creationId xmlns:a16="http://schemas.microsoft.com/office/drawing/2014/main" id="{6C795048-0BD3-447E-8C51-A9FE4474C4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" name="フリーフォーム: 図形 236">
                      <a:extLst>
                        <a:ext uri="{FF2B5EF4-FFF2-40B4-BE49-F238E27FC236}">
                          <a16:creationId xmlns:a16="http://schemas.microsoft.com/office/drawing/2014/main" id="{B7A8E744-C89F-4000-AA0C-E74ECAD3E7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8" name="フリーフォーム: 図形 237">
                      <a:extLst>
                        <a:ext uri="{FF2B5EF4-FFF2-40B4-BE49-F238E27FC236}">
                          <a16:creationId xmlns:a16="http://schemas.microsoft.com/office/drawing/2014/main" id="{AC9BD5B9-522B-4AD4-9236-459B8600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9" name="フリーフォーム: 図形 238">
                      <a:extLst>
                        <a:ext uri="{FF2B5EF4-FFF2-40B4-BE49-F238E27FC236}">
                          <a16:creationId xmlns:a16="http://schemas.microsoft.com/office/drawing/2014/main" id="{0367B395-F611-4ED5-94A9-3871D1CE69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3" name="グループ化 222">
                    <a:extLst>
                      <a:ext uri="{FF2B5EF4-FFF2-40B4-BE49-F238E27FC236}">
                        <a16:creationId xmlns:a16="http://schemas.microsoft.com/office/drawing/2014/main" id="{BDB2D831-23D4-44B3-89A2-16C5B1787C2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30" name="フリーフォーム: 図形 229">
                      <a:extLst>
                        <a:ext uri="{FF2B5EF4-FFF2-40B4-BE49-F238E27FC236}">
                          <a16:creationId xmlns:a16="http://schemas.microsoft.com/office/drawing/2014/main" id="{2308FBBA-6203-46F9-8DF2-F697BBAA8F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1" name="フリーフォーム: 図形 230">
                      <a:extLst>
                        <a:ext uri="{FF2B5EF4-FFF2-40B4-BE49-F238E27FC236}">
                          <a16:creationId xmlns:a16="http://schemas.microsoft.com/office/drawing/2014/main" id="{7FA218CD-A1BE-4654-A36D-0CD72D185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2" name="フリーフォーム: 図形 231">
                      <a:extLst>
                        <a:ext uri="{FF2B5EF4-FFF2-40B4-BE49-F238E27FC236}">
                          <a16:creationId xmlns:a16="http://schemas.microsoft.com/office/drawing/2014/main" id="{7F927509-8B77-4A6F-A367-947F88EEB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3" name="フリーフォーム: 図形 232">
                      <a:extLst>
                        <a:ext uri="{FF2B5EF4-FFF2-40B4-BE49-F238E27FC236}">
                          <a16:creationId xmlns:a16="http://schemas.microsoft.com/office/drawing/2014/main" id="{0A856E7C-F926-48E7-B0AA-FE07FADD0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4" name="フリーフォーム: 図形 233">
                      <a:extLst>
                        <a:ext uri="{FF2B5EF4-FFF2-40B4-BE49-F238E27FC236}">
                          <a16:creationId xmlns:a16="http://schemas.microsoft.com/office/drawing/2014/main" id="{A7F63981-B4DF-4E72-BD60-50921FBFC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4" name="グループ化 223">
                    <a:extLst>
                      <a:ext uri="{FF2B5EF4-FFF2-40B4-BE49-F238E27FC236}">
                        <a16:creationId xmlns:a16="http://schemas.microsoft.com/office/drawing/2014/main" id="{F983F166-AB0E-4571-A04C-34744AD5B688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28" name="フリーフォーム: 図形 227">
                      <a:extLst>
                        <a:ext uri="{FF2B5EF4-FFF2-40B4-BE49-F238E27FC236}">
                          <a16:creationId xmlns:a16="http://schemas.microsoft.com/office/drawing/2014/main" id="{2FF7649C-EB5E-45FB-8C1B-55CB04626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" name="フリーフォーム: 図形 228">
                      <a:extLst>
                        <a:ext uri="{FF2B5EF4-FFF2-40B4-BE49-F238E27FC236}">
                          <a16:creationId xmlns:a16="http://schemas.microsoft.com/office/drawing/2014/main" id="{2F35791A-9A58-4553-B6E6-AA323FEC8BA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5" name="グループ化 224">
                    <a:extLst>
                      <a:ext uri="{FF2B5EF4-FFF2-40B4-BE49-F238E27FC236}">
                        <a16:creationId xmlns:a16="http://schemas.microsoft.com/office/drawing/2014/main" id="{BA496B2D-7DC1-48B9-9585-2EBF3003E379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226" name="フリーフォーム: 図形 225">
                      <a:extLst>
                        <a:ext uri="{FF2B5EF4-FFF2-40B4-BE49-F238E27FC236}">
                          <a16:creationId xmlns:a16="http://schemas.microsoft.com/office/drawing/2014/main" id="{3B45517D-6186-4CC8-A438-B3E8E9A9C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7" name="フリーフォーム: 図形 226">
                      <a:extLst>
                        <a:ext uri="{FF2B5EF4-FFF2-40B4-BE49-F238E27FC236}">
                          <a16:creationId xmlns:a16="http://schemas.microsoft.com/office/drawing/2014/main" id="{2EC29075-4670-4C8B-9961-FAD451BDA3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51" name="グループ化 150">
                <a:extLst>
                  <a:ext uri="{FF2B5EF4-FFF2-40B4-BE49-F238E27FC236}">
                    <a16:creationId xmlns:a16="http://schemas.microsoft.com/office/drawing/2014/main" id="{6C6A6D6D-8A82-44EB-AC13-298E25D49556}"/>
                  </a:ext>
                </a:extLst>
              </p:cNvPr>
              <p:cNvGrpSpPr/>
              <p:nvPr/>
            </p:nvGrpSpPr>
            <p:grpSpPr>
              <a:xfrm rot="16200000">
                <a:off x="4738687" y="1888811"/>
                <a:ext cx="2360108" cy="1070600"/>
                <a:chOff x="5894891" y="2684111"/>
                <a:chExt cx="2360108" cy="1070600"/>
              </a:xfrm>
            </p:grpSpPr>
            <p:grpSp>
              <p:nvGrpSpPr>
                <p:cNvPr id="152" name="グループ化 151">
                  <a:extLst>
                    <a:ext uri="{FF2B5EF4-FFF2-40B4-BE49-F238E27FC236}">
                      <a16:creationId xmlns:a16="http://schemas.microsoft.com/office/drawing/2014/main" id="{27530261-3E02-4F17-829F-DED4C8B0CF88}"/>
                    </a:ext>
                  </a:extLst>
                </p:cNvPr>
                <p:cNvGrpSpPr/>
                <p:nvPr/>
              </p:nvGrpSpPr>
              <p:grpSpPr>
                <a:xfrm>
                  <a:off x="6131891" y="3130549"/>
                  <a:ext cx="2123108" cy="624162"/>
                  <a:chOff x="6131891" y="3130549"/>
                  <a:chExt cx="2123108" cy="624162"/>
                </a:xfrm>
              </p:grpSpPr>
              <p:grpSp>
                <p:nvGrpSpPr>
                  <p:cNvPr id="186" name="グループ化 185">
                    <a:extLst>
                      <a:ext uri="{FF2B5EF4-FFF2-40B4-BE49-F238E27FC236}">
                        <a16:creationId xmlns:a16="http://schemas.microsoft.com/office/drawing/2014/main" id="{9F0ED5FB-0D8D-45D8-B59D-F12FEDA7D3D4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12" name="グループ化 211">
                      <a:extLst>
                        <a:ext uri="{FF2B5EF4-FFF2-40B4-BE49-F238E27FC236}">
                          <a16:creationId xmlns:a16="http://schemas.microsoft.com/office/drawing/2014/main" id="{C611AB23-59B8-40AC-B590-3F68C87C92CA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6" name="フリーフォーム: 図形 215">
                        <a:extLst>
                          <a:ext uri="{FF2B5EF4-FFF2-40B4-BE49-F238E27FC236}">
                            <a16:creationId xmlns:a16="http://schemas.microsoft.com/office/drawing/2014/main" id="{819D665E-449C-4594-8A5C-50FA1E2B90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7" name="フリーフォーム: 図形 216">
                        <a:extLst>
                          <a:ext uri="{FF2B5EF4-FFF2-40B4-BE49-F238E27FC236}">
                            <a16:creationId xmlns:a16="http://schemas.microsoft.com/office/drawing/2014/main" id="{248D8409-76F6-4337-BD3B-F9A19BFE089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13" name="グループ化 212">
                      <a:extLst>
                        <a:ext uri="{FF2B5EF4-FFF2-40B4-BE49-F238E27FC236}">
                          <a16:creationId xmlns:a16="http://schemas.microsoft.com/office/drawing/2014/main" id="{4FF8E101-080D-491C-BBAE-62FCED803F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4" name="フリーフォーム: 図形 213">
                        <a:extLst>
                          <a:ext uri="{FF2B5EF4-FFF2-40B4-BE49-F238E27FC236}">
                            <a16:creationId xmlns:a16="http://schemas.microsoft.com/office/drawing/2014/main" id="{10AD9DF1-5580-4F78-A88C-55DB1C68B2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5" name="フリーフォーム: 図形 214">
                        <a:extLst>
                          <a:ext uri="{FF2B5EF4-FFF2-40B4-BE49-F238E27FC236}">
                            <a16:creationId xmlns:a16="http://schemas.microsoft.com/office/drawing/2014/main" id="{39E61FB8-9FEB-463F-8590-35B508323C9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87" name="グループ化 186">
                    <a:extLst>
                      <a:ext uri="{FF2B5EF4-FFF2-40B4-BE49-F238E27FC236}">
                        <a16:creationId xmlns:a16="http://schemas.microsoft.com/office/drawing/2014/main" id="{B5220291-15DC-4681-873B-DE798C4D2F4E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206" name="グループ化 205">
                      <a:extLst>
                        <a:ext uri="{FF2B5EF4-FFF2-40B4-BE49-F238E27FC236}">
                          <a16:creationId xmlns:a16="http://schemas.microsoft.com/office/drawing/2014/main" id="{6CB8F63B-CF87-4B66-8005-3C87A929D17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10" name="フリーフォーム: 図形 209">
                        <a:extLst>
                          <a:ext uri="{FF2B5EF4-FFF2-40B4-BE49-F238E27FC236}">
                            <a16:creationId xmlns:a16="http://schemas.microsoft.com/office/drawing/2014/main" id="{33C26656-0DC5-44DB-A44C-3BF9D43601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1" name="フリーフォーム: 図形 210">
                        <a:extLst>
                          <a:ext uri="{FF2B5EF4-FFF2-40B4-BE49-F238E27FC236}">
                            <a16:creationId xmlns:a16="http://schemas.microsoft.com/office/drawing/2014/main" id="{F635ECDC-4649-4CFB-B9F6-343E0225FE3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07" name="グループ化 206">
                      <a:extLst>
                        <a:ext uri="{FF2B5EF4-FFF2-40B4-BE49-F238E27FC236}">
                          <a16:creationId xmlns:a16="http://schemas.microsoft.com/office/drawing/2014/main" id="{05CEA7AC-AD63-4208-957B-4C15F07B46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208" name="フリーフォーム: 図形 207">
                        <a:extLst>
                          <a:ext uri="{FF2B5EF4-FFF2-40B4-BE49-F238E27FC236}">
                            <a16:creationId xmlns:a16="http://schemas.microsoft.com/office/drawing/2014/main" id="{6FCCC003-F426-4125-84E4-61F4FBBFEA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9" name="フリーフォーム: 図形 208">
                        <a:extLst>
                          <a:ext uri="{FF2B5EF4-FFF2-40B4-BE49-F238E27FC236}">
                            <a16:creationId xmlns:a16="http://schemas.microsoft.com/office/drawing/2014/main" id="{1EB6A705-377E-43AF-8A23-7395815D746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88" name="グループ化 187">
                    <a:extLst>
                      <a:ext uri="{FF2B5EF4-FFF2-40B4-BE49-F238E27FC236}">
                        <a16:creationId xmlns:a16="http://schemas.microsoft.com/office/drawing/2014/main" id="{B9E63FAA-3F57-4A42-BB86-A90F7AB90DCE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201" name="フリーフォーム: 図形 200">
                      <a:extLst>
                        <a:ext uri="{FF2B5EF4-FFF2-40B4-BE49-F238E27FC236}">
                          <a16:creationId xmlns:a16="http://schemas.microsoft.com/office/drawing/2014/main" id="{68BC562E-713E-4585-B7C8-7D923C3CAB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" name="フリーフォーム: 図形 201">
                      <a:extLst>
                        <a:ext uri="{FF2B5EF4-FFF2-40B4-BE49-F238E27FC236}">
                          <a16:creationId xmlns:a16="http://schemas.microsoft.com/office/drawing/2014/main" id="{5E021558-57A1-43D6-A009-6C8AA34DAD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" name="フリーフォーム: 図形 202">
                      <a:extLst>
                        <a:ext uri="{FF2B5EF4-FFF2-40B4-BE49-F238E27FC236}">
                          <a16:creationId xmlns:a16="http://schemas.microsoft.com/office/drawing/2014/main" id="{4A057BCA-7DD4-47DC-9545-2D326D4744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4" name="フリーフォーム: 図形 203">
                      <a:extLst>
                        <a:ext uri="{FF2B5EF4-FFF2-40B4-BE49-F238E27FC236}">
                          <a16:creationId xmlns:a16="http://schemas.microsoft.com/office/drawing/2014/main" id="{4C00DE6C-D80D-46C7-A10C-5EF7C57E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" name="フリーフォーム: 図形 204">
                      <a:extLst>
                        <a:ext uri="{FF2B5EF4-FFF2-40B4-BE49-F238E27FC236}">
                          <a16:creationId xmlns:a16="http://schemas.microsoft.com/office/drawing/2014/main" id="{2B4A0BFD-5CEB-462F-BC46-B5F400A9B6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9" name="グループ化 188">
                    <a:extLst>
                      <a:ext uri="{FF2B5EF4-FFF2-40B4-BE49-F238E27FC236}">
                        <a16:creationId xmlns:a16="http://schemas.microsoft.com/office/drawing/2014/main" id="{76E00560-16CB-4470-9DE3-C47F60CAF3F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96" name="フリーフォーム: 図形 195">
                      <a:extLst>
                        <a:ext uri="{FF2B5EF4-FFF2-40B4-BE49-F238E27FC236}">
                          <a16:creationId xmlns:a16="http://schemas.microsoft.com/office/drawing/2014/main" id="{6A180E26-909E-4B05-B343-F142A29201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" name="フリーフォーム: 図形 196">
                      <a:extLst>
                        <a:ext uri="{FF2B5EF4-FFF2-40B4-BE49-F238E27FC236}">
                          <a16:creationId xmlns:a16="http://schemas.microsoft.com/office/drawing/2014/main" id="{C8881C40-0578-4B0F-BB6C-D3E7762C69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8" name="フリーフォーム: 図形 197">
                      <a:extLst>
                        <a:ext uri="{FF2B5EF4-FFF2-40B4-BE49-F238E27FC236}">
                          <a16:creationId xmlns:a16="http://schemas.microsoft.com/office/drawing/2014/main" id="{D29E2139-13B0-4632-9BF2-977281692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" name="フリーフォーム: 図形 198">
                      <a:extLst>
                        <a:ext uri="{FF2B5EF4-FFF2-40B4-BE49-F238E27FC236}">
                          <a16:creationId xmlns:a16="http://schemas.microsoft.com/office/drawing/2014/main" id="{68DE4E3E-F472-4CCB-9A9E-DE4EA6F2C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0" name="フリーフォーム: 図形 199">
                      <a:extLst>
                        <a:ext uri="{FF2B5EF4-FFF2-40B4-BE49-F238E27FC236}">
                          <a16:creationId xmlns:a16="http://schemas.microsoft.com/office/drawing/2014/main" id="{D039FF0C-B2B8-4AD0-93C3-876ADEB02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0" name="グループ化 189">
                    <a:extLst>
                      <a:ext uri="{FF2B5EF4-FFF2-40B4-BE49-F238E27FC236}">
                        <a16:creationId xmlns:a16="http://schemas.microsoft.com/office/drawing/2014/main" id="{6F7A4A0D-80A3-48D4-B59D-67AE17C5FF1F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94" name="フリーフォーム: 図形 193">
                      <a:extLst>
                        <a:ext uri="{FF2B5EF4-FFF2-40B4-BE49-F238E27FC236}">
                          <a16:creationId xmlns:a16="http://schemas.microsoft.com/office/drawing/2014/main" id="{F4F12E28-B94F-472A-83CC-38D7660F7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5" name="フリーフォーム: 図形 194">
                      <a:extLst>
                        <a:ext uri="{FF2B5EF4-FFF2-40B4-BE49-F238E27FC236}">
                          <a16:creationId xmlns:a16="http://schemas.microsoft.com/office/drawing/2014/main" id="{DC5A3856-48B5-4582-9147-82A1BCBD08A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1" name="グループ化 190">
                    <a:extLst>
                      <a:ext uri="{FF2B5EF4-FFF2-40B4-BE49-F238E27FC236}">
                        <a16:creationId xmlns:a16="http://schemas.microsoft.com/office/drawing/2014/main" id="{1C586EBD-4C0F-422B-979D-7C4274185C9A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92" name="フリーフォーム: 図形 191">
                      <a:extLst>
                        <a:ext uri="{FF2B5EF4-FFF2-40B4-BE49-F238E27FC236}">
                          <a16:creationId xmlns:a16="http://schemas.microsoft.com/office/drawing/2014/main" id="{9C136B05-3A42-4802-838C-B4DB07E05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3" name="フリーフォーム: 図形 192">
                      <a:extLst>
                        <a:ext uri="{FF2B5EF4-FFF2-40B4-BE49-F238E27FC236}">
                          <a16:creationId xmlns:a16="http://schemas.microsoft.com/office/drawing/2014/main" id="{8DC5CC45-AD8A-403E-8667-21915506948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53" name="グループ化 152">
                  <a:extLst>
                    <a:ext uri="{FF2B5EF4-FFF2-40B4-BE49-F238E27FC236}">
                      <a16:creationId xmlns:a16="http://schemas.microsoft.com/office/drawing/2014/main" id="{F8927089-0C36-4D0F-9000-57465496A2D7}"/>
                    </a:ext>
                  </a:extLst>
                </p:cNvPr>
                <p:cNvGrpSpPr/>
                <p:nvPr/>
              </p:nvGrpSpPr>
              <p:grpSpPr>
                <a:xfrm rot="-2700000">
                  <a:off x="5894891" y="2684111"/>
                  <a:ext cx="1353902" cy="564421"/>
                  <a:chOff x="6131891" y="3130549"/>
                  <a:chExt cx="2123108" cy="624162"/>
                </a:xfrm>
              </p:grpSpPr>
              <p:grpSp>
                <p:nvGrpSpPr>
                  <p:cNvPr id="154" name="グループ化 153">
                    <a:extLst>
                      <a:ext uri="{FF2B5EF4-FFF2-40B4-BE49-F238E27FC236}">
                        <a16:creationId xmlns:a16="http://schemas.microsoft.com/office/drawing/2014/main" id="{4C92E7B0-EDAA-49D6-B30D-83E2F527F376}"/>
                      </a:ext>
                    </a:extLst>
                  </p:cNvPr>
                  <p:cNvGrpSpPr/>
                  <p:nvPr/>
                </p:nvGrpSpPr>
                <p:grpSpPr>
                  <a:xfrm>
                    <a:off x="6131891" y="3325443"/>
                    <a:ext cx="435592" cy="238126"/>
                    <a:chOff x="6131891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80" name="グループ化 179">
                      <a:extLst>
                        <a:ext uri="{FF2B5EF4-FFF2-40B4-BE49-F238E27FC236}">
                          <a16:creationId xmlns:a16="http://schemas.microsoft.com/office/drawing/2014/main" id="{59A4B707-2E28-4935-A431-E87F10B32E33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131891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4" name="フリーフォーム: 図形 183">
                        <a:extLst>
                          <a:ext uri="{FF2B5EF4-FFF2-40B4-BE49-F238E27FC236}">
                            <a16:creationId xmlns:a16="http://schemas.microsoft.com/office/drawing/2014/main" id="{D10F54E3-CA11-4D7E-8164-3615C82BC8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5" name="フリーフォーム: 図形 184">
                        <a:extLst>
                          <a:ext uri="{FF2B5EF4-FFF2-40B4-BE49-F238E27FC236}">
                            <a16:creationId xmlns:a16="http://schemas.microsoft.com/office/drawing/2014/main" id="{4DEFC2E6-9857-4602-9B08-9C5DDEF87E6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81" name="グループ化 180">
                      <a:extLst>
                        <a:ext uri="{FF2B5EF4-FFF2-40B4-BE49-F238E27FC236}">
                          <a16:creationId xmlns:a16="http://schemas.microsoft.com/office/drawing/2014/main" id="{46A77D65-87C1-4CD0-B3EF-F9D4ADA3DB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1891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82" name="フリーフォーム: 図形 181">
                        <a:extLst>
                          <a:ext uri="{FF2B5EF4-FFF2-40B4-BE49-F238E27FC236}">
                            <a16:creationId xmlns:a16="http://schemas.microsoft.com/office/drawing/2014/main" id="{2D22F10D-8411-4C7A-B851-16049B24D5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3" name="フリーフォーム: 図形 182">
                        <a:extLst>
                          <a:ext uri="{FF2B5EF4-FFF2-40B4-BE49-F238E27FC236}">
                            <a16:creationId xmlns:a16="http://schemas.microsoft.com/office/drawing/2014/main" id="{A7B6CB34-D54F-48D6-99E2-C20F6696AD4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55" name="グループ化 154">
                    <a:extLst>
                      <a:ext uri="{FF2B5EF4-FFF2-40B4-BE49-F238E27FC236}">
                        <a16:creationId xmlns:a16="http://schemas.microsoft.com/office/drawing/2014/main" id="{35DDF141-FC50-46EC-8907-C37594241FEE}"/>
                      </a:ext>
                    </a:extLst>
                  </p:cNvPr>
                  <p:cNvGrpSpPr/>
                  <p:nvPr/>
                </p:nvGrpSpPr>
                <p:grpSpPr>
                  <a:xfrm>
                    <a:off x="7145338" y="3216515"/>
                    <a:ext cx="1109661" cy="455982"/>
                    <a:chOff x="6831979" y="3325443"/>
                    <a:chExt cx="435592" cy="238126"/>
                  </a:xfrm>
                  <a:solidFill>
                    <a:schemeClr val="accent1">
                      <a:alpha val="70000"/>
                    </a:schemeClr>
                  </a:solidFill>
                </p:grpSpPr>
                <p:grpSp>
                  <p:nvGrpSpPr>
                    <p:cNvPr id="174" name="グループ化 173">
                      <a:extLst>
                        <a:ext uri="{FF2B5EF4-FFF2-40B4-BE49-F238E27FC236}">
                          <a16:creationId xmlns:a16="http://schemas.microsoft.com/office/drawing/2014/main" id="{9E9596FF-B6E8-4985-AC5D-D5E4809C347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6831979" y="3444506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8" name="フリーフォーム: 図形 177">
                        <a:extLst>
                          <a:ext uri="{FF2B5EF4-FFF2-40B4-BE49-F238E27FC236}">
                            <a16:creationId xmlns:a16="http://schemas.microsoft.com/office/drawing/2014/main" id="{17B83789-8C39-481D-9835-23424FDA50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9" name="フリーフォーム: 図形 178">
                        <a:extLst>
                          <a:ext uri="{FF2B5EF4-FFF2-40B4-BE49-F238E27FC236}">
                            <a16:creationId xmlns:a16="http://schemas.microsoft.com/office/drawing/2014/main" id="{0DD721E2-4078-4DBB-8369-FEA70C34912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75" name="グループ化 174">
                      <a:extLst>
                        <a:ext uri="{FF2B5EF4-FFF2-40B4-BE49-F238E27FC236}">
                          <a16:creationId xmlns:a16="http://schemas.microsoft.com/office/drawing/2014/main" id="{6AFAB4FD-C198-4087-9FFE-57A824001B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1979" y="3325443"/>
                      <a:ext cx="435592" cy="119063"/>
                      <a:chOff x="6150941" y="3319325"/>
                      <a:chExt cx="435592" cy="102954"/>
                    </a:xfrm>
                    <a:grpFill/>
                  </p:grpSpPr>
                  <p:sp>
                    <p:nvSpPr>
                      <p:cNvPr id="176" name="フリーフォーム: 図形 175">
                        <a:extLst>
                          <a:ext uri="{FF2B5EF4-FFF2-40B4-BE49-F238E27FC236}">
                            <a16:creationId xmlns:a16="http://schemas.microsoft.com/office/drawing/2014/main" id="{A07F34C5-06E5-4018-8272-B39740FBB0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94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7" name="フリーフォーム: 図形 176">
                        <a:extLst>
                          <a:ext uri="{FF2B5EF4-FFF2-40B4-BE49-F238E27FC236}">
                            <a16:creationId xmlns:a16="http://schemas.microsoft.com/office/drawing/2014/main" id="{0FCDCF9D-D7C4-49C2-A761-1718149E3C9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331911" y="3319325"/>
                        <a:ext cx="254622" cy="102954"/>
                      </a:xfrm>
                      <a:custGeom>
                        <a:avLst/>
                        <a:gdLst>
                          <a:gd name="connsiteX0" fmla="*/ 2209 w 254622"/>
                          <a:gd name="connsiteY0" fmla="*/ 96975 h 102954"/>
                          <a:gd name="connsiteX1" fmla="*/ 65709 w 254622"/>
                          <a:gd name="connsiteY1" fmla="*/ 96975 h 102954"/>
                          <a:gd name="connsiteX2" fmla="*/ 87934 w 254622"/>
                          <a:gd name="connsiteY2" fmla="*/ 55700 h 102954"/>
                          <a:gd name="connsiteX3" fmla="*/ 199059 w 254622"/>
                          <a:gd name="connsiteY3" fmla="*/ 27125 h 102954"/>
                          <a:gd name="connsiteX4" fmla="*/ 221284 w 254622"/>
                          <a:gd name="connsiteY4" fmla="*/ 43000 h 102954"/>
                          <a:gd name="connsiteX5" fmla="*/ 253034 w 254622"/>
                          <a:gd name="connsiteY5" fmla="*/ 11250 h 102954"/>
                          <a:gd name="connsiteX6" fmla="*/ 167309 w 254622"/>
                          <a:gd name="connsiteY6" fmla="*/ 1725 h 102954"/>
                          <a:gd name="connsiteX7" fmla="*/ 154609 w 254622"/>
                          <a:gd name="connsiteY7" fmla="*/ 43000 h 102954"/>
                          <a:gd name="connsiteX8" fmla="*/ 2209 w 254622"/>
                          <a:gd name="connsiteY8" fmla="*/ 96975 h 1029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622" h="102954">
                            <a:moveTo>
                              <a:pt x="2209" y="96975"/>
                            </a:moveTo>
                            <a:cubicBezTo>
                              <a:pt x="-12608" y="105971"/>
                              <a:pt x="51422" y="103854"/>
                              <a:pt x="65709" y="96975"/>
                            </a:cubicBezTo>
                            <a:cubicBezTo>
                              <a:pt x="79997" y="90096"/>
                              <a:pt x="65709" y="67342"/>
                              <a:pt x="87934" y="55700"/>
                            </a:cubicBezTo>
                            <a:cubicBezTo>
                              <a:pt x="110159" y="44058"/>
                              <a:pt x="176834" y="29242"/>
                              <a:pt x="199059" y="27125"/>
                            </a:cubicBezTo>
                            <a:cubicBezTo>
                              <a:pt x="221284" y="25008"/>
                              <a:pt x="212288" y="45646"/>
                              <a:pt x="221284" y="43000"/>
                            </a:cubicBezTo>
                            <a:cubicBezTo>
                              <a:pt x="230280" y="40354"/>
                              <a:pt x="262030" y="18129"/>
                              <a:pt x="253034" y="11250"/>
                            </a:cubicBezTo>
                            <a:cubicBezTo>
                              <a:pt x="244038" y="4371"/>
                              <a:pt x="183713" y="-3567"/>
                              <a:pt x="167309" y="1725"/>
                            </a:cubicBezTo>
                            <a:cubicBezTo>
                              <a:pt x="150905" y="7017"/>
                              <a:pt x="176834" y="31358"/>
                              <a:pt x="154609" y="43000"/>
                            </a:cubicBezTo>
                            <a:cubicBezTo>
                              <a:pt x="132384" y="54642"/>
                              <a:pt x="17026" y="87979"/>
                              <a:pt x="2209" y="969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56" name="グループ化 155">
                    <a:extLst>
                      <a:ext uri="{FF2B5EF4-FFF2-40B4-BE49-F238E27FC236}">
                        <a16:creationId xmlns:a16="http://schemas.microsoft.com/office/drawing/2014/main" id="{E2AAEC68-4429-4F21-821B-8BD1528F35C3}"/>
                      </a:ext>
                    </a:extLst>
                  </p:cNvPr>
                  <p:cNvGrpSpPr/>
                  <p:nvPr/>
                </p:nvGrpSpPr>
                <p:grpSpPr>
                  <a:xfrm>
                    <a:off x="6472202" y="3130549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69" name="フリーフォーム: 図形 168">
                      <a:extLst>
                        <a:ext uri="{FF2B5EF4-FFF2-40B4-BE49-F238E27FC236}">
                          <a16:creationId xmlns:a16="http://schemas.microsoft.com/office/drawing/2014/main" id="{489369F6-D6E9-480B-9BD2-42F8883968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0" name="フリーフォーム: 図形 169">
                      <a:extLst>
                        <a:ext uri="{FF2B5EF4-FFF2-40B4-BE49-F238E27FC236}">
                          <a16:creationId xmlns:a16="http://schemas.microsoft.com/office/drawing/2014/main" id="{528B4944-7C80-4326-8B16-1012E67E2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1" name="フリーフォーム: 図形 170">
                      <a:extLst>
                        <a:ext uri="{FF2B5EF4-FFF2-40B4-BE49-F238E27FC236}">
                          <a16:creationId xmlns:a16="http://schemas.microsoft.com/office/drawing/2014/main" id="{08AA5554-EC0C-4FCC-84B9-BD4CF951A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2" name="フリーフォーム: 図形 171">
                      <a:extLst>
                        <a:ext uri="{FF2B5EF4-FFF2-40B4-BE49-F238E27FC236}">
                          <a16:creationId xmlns:a16="http://schemas.microsoft.com/office/drawing/2014/main" id="{16B11116-C7A2-4183-AF8F-34B70915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3" name="フリーフォーム: 図形 172">
                      <a:extLst>
                        <a:ext uri="{FF2B5EF4-FFF2-40B4-BE49-F238E27FC236}">
                          <a16:creationId xmlns:a16="http://schemas.microsoft.com/office/drawing/2014/main" id="{778434D6-8E97-4C5D-8CE8-EEE3FFDD2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57" name="グループ化 156">
                    <a:extLst>
                      <a:ext uri="{FF2B5EF4-FFF2-40B4-BE49-F238E27FC236}">
                        <a16:creationId xmlns:a16="http://schemas.microsoft.com/office/drawing/2014/main" id="{9451D62C-9EF5-4A59-9786-DABBCAC5E03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6472202" y="3447692"/>
                    <a:ext cx="931420" cy="307019"/>
                    <a:chOff x="6472202" y="3130549"/>
                    <a:chExt cx="931420" cy="307019"/>
                  </a:xfrm>
                  <a:solidFill>
                    <a:schemeClr val="accent1">
                      <a:alpha val="40000"/>
                    </a:schemeClr>
                  </a:solidFill>
                </p:grpSpPr>
                <p:sp>
                  <p:nvSpPr>
                    <p:cNvPr id="164" name="フリーフォーム: 図形 163">
                      <a:extLst>
                        <a:ext uri="{FF2B5EF4-FFF2-40B4-BE49-F238E27FC236}">
                          <a16:creationId xmlns:a16="http://schemas.microsoft.com/office/drawing/2014/main" id="{1DD19646-B442-40B8-943F-C49264E26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202" y="3147418"/>
                      <a:ext cx="533369" cy="186576"/>
                    </a:xfrm>
                    <a:custGeom>
                      <a:avLst/>
                      <a:gdLst>
                        <a:gd name="connsiteX0" fmla="*/ 2681 w 533369"/>
                        <a:gd name="connsiteY0" fmla="*/ 186332 h 186576"/>
                        <a:gd name="connsiteX1" fmla="*/ 80998 w 533369"/>
                        <a:gd name="connsiteY1" fmla="*/ 139765 h 186576"/>
                        <a:gd name="connsiteX2" fmla="*/ 167781 w 533369"/>
                        <a:gd name="connsiteY2" fmla="*/ 99549 h 186576"/>
                        <a:gd name="connsiteX3" fmla="*/ 254565 w 533369"/>
                        <a:gd name="connsiteY3" fmla="*/ 108015 h 186576"/>
                        <a:gd name="connsiteX4" fmla="*/ 351931 w 533369"/>
                        <a:gd name="connsiteY4" fmla="*/ 46632 h 186576"/>
                        <a:gd name="connsiteX5" fmla="*/ 411198 w 533369"/>
                        <a:gd name="connsiteY5" fmla="*/ 21232 h 186576"/>
                        <a:gd name="connsiteX6" fmla="*/ 508565 w 533369"/>
                        <a:gd name="connsiteY6" fmla="*/ 36049 h 186576"/>
                        <a:gd name="connsiteX7" fmla="*/ 529731 w 533369"/>
                        <a:gd name="connsiteY7" fmla="*/ 65 h 186576"/>
                        <a:gd name="connsiteX8" fmla="*/ 449298 w 533369"/>
                        <a:gd name="connsiteY8" fmla="*/ 46632 h 186576"/>
                        <a:gd name="connsiteX9" fmla="*/ 269381 w 533369"/>
                        <a:gd name="connsiteY9" fmla="*/ 63565 h 186576"/>
                        <a:gd name="connsiteX10" fmla="*/ 182598 w 533369"/>
                        <a:gd name="connsiteY10" fmla="*/ 118599 h 186576"/>
                        <a:gd name="connsiteX11" fmla="*/ 2681 w 533369"/>
                        <a:gd name="connsiteY11" fmla="*/ 186332 h 186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3369" h="186576">
                          <a:moveTo>
                            <a:pt x="2681" y="186332"/>
                          </a:moveTo>
                          <a:cubicBezTo>
                            <a:pt x="-14252" y="189860"/>
                            <a:pt x="53481" y="154229"/>
                            <a:pt x="80998" y="139765"/>
                          </a:cubicBezTo>
                          <a:cubicBezTo>
                            <a:pt x="108515" y="125301"/>
                            <a:pt x="138853" y="104841"/>
                            <a:pt x="167781" y="99549"/>
                          </a:cubicBezTo>
                          <a:cubicBezTo>
                            <a:pt x="196709" y="94257"/>
                            <a:pt x="223873" y="116834"/>
                            <a:pt x="254565" y="108015"/>
                          </a:cubicBezTo>
                          <a:cubicBezTo>
                            <a:pt x="285257" y="99196"/>
                            <a:pt x="325826" y="61096"/>
                            <a:pt x="351931" y="46632"/>
                          </a:cubicBezTo>
                          <a:cubicBezTo>
                            <a:pt x="378036" y="32168"/>
                            <a:pt x="385092" y="22996"/>
                            <a:pt x="411198" y="21232"/>
                          </a:cubicBezTo>
                          <a:cubicBezTo>
                            <a:pt x="437304" y="19468"/>
                            <a:pt x="488809" y="39577"/>
                            <a:pt x="508565" y="36049"/>
                          </a:cubicBezTo>
                          <a:cubicBezTo>
                            <a:pt x="528321" y="32521"/>
                            <a:pt x="539609" y="-1699"/>
                            <a:pt x="529731" y="65"/>
                          </a:cubicBezTo>
                          <a:cubicBezTo>
                            <a:pt x="519853" y="1829"/>
                            <a:pt x="492690" y="36049"/>
                            <a:pt x="449298" y="46632"/>
                          </a:cubicBezTo>
                          <a:cubicBezTo>
                            <a:pt x="405906" y="57215"/>
                            <a:pt x="313831" y="51570"/>
                            <a:pt x="269381" y="63565"/>
                          </a:cubicBezTo>
                          <a:cubicBezTo>
                            <a:pt x="224931" y="75559"/>
                            <a:pt x="223873" y="102724"/>
                            <a:pt x="182598" y="118599"/>
                          </a:cubicBezTo>
                          <a:cubicBezTo>
                            <a:pt x="141323" y="134474"/>
                            <a:pt x="19614" y="182804"/>
                            <a:pt x="2681" y="1863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5" name="フリーフォーム: 図形 164">
                      <a:extLst>
                        <a:ext uri="{FF2B5EF4-FFF2-40B4-BE49-F238E27FC236}">
                          <a16:creationId xmlns:a16="http://schemas.microsoft.com/office/drawing/2014/main" id="{15978DE4-7BC8-42C5-9F4F-5A42569B1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35" y="3130549"/>
                      <a:ext cx="328389" cy="150546"/>
                    </a:xfrm>
                    <a:custGeom>
                      <a:avLst/>
                      <a:gdLst>
                        <a:gd name="connsiteX0" fmla="*/ 1115 w 328389"/>
                        <a:gd name="connsiteY0" fmla="*/ 1 h 150546"/>
                        <a:gd name="connsiteX1" fmla="*/ 75198 w 328389"/>
                        <a:gd name="connsiteY1" fmla="*/ 57151 h 150546"/>
                        <a:gd name="connsiteX2" fmla="*/ 204315 w 328389"/>
                        <a:gd name="connsiteY2" fmla="*/ 97368 h 150546"/>
                        <a:gd name="connsiteX3" fmla="*/ 303798 w 328389"/>
                        <a:gd name="connsiteY3" fmla="*/ 95251 h 150546"/>
                        <a:gd name="connsiteX4" fmla="*/ 327082 w 328389"/>
                        <a:gd name="connsiteY4" fmla="*/ 150284 h 150546"/>
                        <a:gd name="connsiteX5" fmla="*/ 276282 w 328389"/>
                        <a:gd name="connsiteY5" fmla="*/ 114301 h 150546"/>
                        <a:gd name="connsiteX6" fmla="*/ 221248 w 328389"/>
                        <a:gd name="connsiteY6" fmla="*/ 74084 h 150546"/>
                        <a:gd name="connsiteX7" fmla="*/ 130232 w 328389"/>
                        <a:gd name="connsiteY7" fmla="*/ 55034 h 150546"/>
                        <a:gd name="connsiteX8" fmla="*/ 1115 w 328389"/>
                        <a:gd name="connsiteY8" fmla="*/ 1 h 15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389" h="150546">
                          <a:moveTo>
                            <a:pt x="1115" y="1"/>
                          </a:moveTo>
                          <a:cubicBezTo>
                            <a:pt x="-8057" y="354"/>
                            <a:pt x="41331" y="40923"/>
                            <a:pt x="75198" y="57151"/>
                          </a:cubicBezTo>
                          <a:cubicBezTo>
                            <a:pt x="109065" y="73379"/>
                            <a:pt x="166215" y="91018"/>
                            <a:pt x="204315" y="97368"/>
                          </a:cubicBezTo>
                          <a:cubicBezTo>
                            <a:pt x="242415" y="103718"/>
                            <a:pt x="283337" y="86432"/>
                            <a:pt x="303798" y="95251"/>
                          </a:cubicBezTo>
                          <a:cubicBezTo>
                            <a:pt x="324259" y="104070"/>
                            <a:pt x="331668" y="147109"/>
                            <a:pt x="327082" y="150284"/>
                          </a:cubicBezTo>
                          <a:cubicBezTo>
                            <a:pt x="322496" y="153459"/>
                            <a:pt x="293921" y="127001"/>
                            <a:pt x="276282" y="114301"/>
                          </a:cubicBezTo>
                          <a:cubicBezTo>
                            <a:pt x="258643" y="101601"/>
                            <a:pt x="245590" y="83962"/>
                            <a:pt x="221248" y="74084"/>
                          </a:cubicBezTo>
                          <a:cubicBezTo>
                            <a:pt x="196906" y="64206"/>
                            <a:pt x="164451" y="63501"/>
                            <a:pt x="130232" y="55034"/>
                          </a:cubicBezTo>
                          <a:cubicBezTo>
                            <a:pt x="96013" y="46567"/>
                            <a:pt x="10287" y="-352"/>
                            <a:pt x="1115" y="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6" name="フリーフォーム: 図形 165">
                      <a:extLst>
                        <a:ext uri="{FF2B5EF4-FFF2-40B4-BE49-F238E27FC236}">
                          <a16:creationId xmlns:a16="http://schemas.microsoft.com/office/drawing/2014/main" id="{DB778C40-5105-46A6-BAA6-399207392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9023" y="3267914"/>
                      <a:ext cx="414599" cy="155488"/>
                    </a:xfrm>
                    <a:custGeom>
                      <a:avLst/>
                      <a:gdLst>
                        <a:gd name="connsiteX0" fmla="*/ 412960 w 414599"/>
                        <a:gd name="connsiteY0" fmla="*/ 219 h 155488"/>
                        <a:gd name="connsiteX1" fmla="*/ 315594 w 414599"/>
                        <a:gd name="connsiteY1" fmla="*/ 61603 h 155488"/>
                        <a:gd name="connsiteX2" fmla="*/ 228810 w 414599"/>
                        <a:gd name="connsiteY2" fmla="*/ 53136 h 155488"/>
                        <a:gd name="connsiteX3" fmla="*/ 142027 w 414599"/>
                        <a:gd name="connsiteY3" fmla="*/ 95469 h 155488"/>
                        <a:gd name="connsiteX4" fmla="*/ 55244 w 414599"/>
                        <a:gd name="connsiteY4" fmla="*/ 154736 h 155488"/>
                        <a:gd name="connsiteX5" fmla="*/ 2327 w 414599"/>
                        <a:gd name="connsiteY5" fmla="*/ 129336 h 155488"/>
                        <a:gd name="connsiteX6" fmla="*/ 131444 w 414599"/>
                        <a:gd name="connsiteY6" fmla="*/ 135686 h 155488"/>
                        <a:gd name="connsiteX7" fmla="*/ 180127 w 414599"/>
                        <a:gd name="connsiteY7" fmla="*/ 101819 h 155488"/>
                        <a:gd name="connsiteX8" fmla="*/ 230927 w 414599"/>
                        <a:gd name="connsiteY8" fmla="*/ 42553 h 155488"/>
                        <a:gd name="connsiteX9" fmla="*/ 412960 w 414599"/>
                        <a:gd name="connsiteY9" fmla="*/ 219 h 15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4599" h="155488">
                          <a:moveTo>
                            <a:pt x="412960" y="219"/>
                          </a:moveTo>
                          <a:cubicBezTo>
                            <a:pt x="427071" y="3394"/>
                            <a:pt x="346286" y="52784"/>
                            <a:pt x="315594" y="61603"/>
                          </a:cubicBezTo>
                          <a:cubicBezTo>
                            <a:pt x="284902" y="70422"/>
                            <a:pt x="257738" y="47492"/>
                            <a:pt x="228810" y="53136"/>
                          </a:cubicBezTo>
                          <a:cubicBezTo>
                            <a:pt x="199882" y="58780"/>
                            <a:pt x="170955" y="78536"/>
                            <a:pt x="142027" y="95469"/>
                          </a:cubicBezTo>
                          <a:cubicBezTo>
                            <a:pt x="113099" y="112402"/>
                            <a:pt x="78527" y="149092"/>
                            <a:pt x="55244" y="154736"/>
                          </a:cubicBezTo>
                          <a:cubicBezTo>
                            <a:pt x="31961" y="160380"/>
                            <a:pt x="-10373" y="132511"/>
                            <a:pt x="2327" y="129336"/>
                          </a:cubicBezTo>
                          <a:cubicBezTo>
                            <a:pt x="15027" y="126161"/>
                            <a:pt x="101811" y="140272"/>
                            <a:pt x="131444" y="135686"/>
                          </a:cubicBezTo>
                          <a:cubicBezTo>
                            <a:pt x="161077" y="131100"/>
                            <a:pt x="163547" y="117341"/>
                            <a:pt x="180127" y="101819"/>
                          </a:cubicBezTo>
                          <a:cubicBezTo>
                            <a:pt x="196707" y="86297"/>
                            <a:pt x="197766" y="55958"/>
                            <a:pt x="230927" y="42553"/>
                          </a:cubicBezTo>
                          <a:cubicBezTo>
                            <a:pt x="264088" y="29148"/>
                            <a:pt x="398849" y="-2956"/>
                            <a:pt x="412960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7" name="フリーフォーム: 図形 166">
                      <a:extLst>
                        <a:ext uri="{FF2B5EF4-FFF2-40B4-BE49-F238E27FC236}">
                          <a16:creationId xmlns:a16="http://schemas.microsoft.com/office/drawing/2014/main" id="{3941FB35-5542-40BB-9BD3-14B0BD29E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174" y="3378151"/>
                      <a:ext cx="436479" cy="59417"/>
                    </a:xfrm>
                    <a:custGeom>
                      <a:avLst/>
                      <a:gdLst>
                        <a:gd name="connsiteX0" fmla="*/ 193 w 436479"/>
                        <a:gd name="connsiteY0" fmla="*/ 46616 h 59417"/>
                        <a:gd name="connsiteX1" fmla="*/ 118726 w 436479"/>
                        <a:gd name="connsiteY1" fmla="*/ 49 h 59417"/>
                        <a:gd name="connsiteX2" fmla="*/ 194926 w 436479"/>
                        <a:gd name="connsiteY2" fmla="*/ 57199 h 59417"/>
                        <a:gd name="connsiteX3" fmla="*/ 349443 w 436479"/>
                        <a:gd name="connsiteY3" fmla="*/ 46616 h 59417"/>
                        <a:gd name="connsiteX4" fmla="*/ 434109 w 436479"/>
                        <a:gd name="connsiteY4" fmla="*/ 36032 h 59417"/>
                        <a:gd name="connsiteX5" fmla="*/ 404476 w 436479"/>
                        <a:gd name="connsiteY5" fmla="*/ 36032 h 59417"/>
                        <a:gd name="connsiteX6" fmla="*/ 315576 w 436479"/>
                        <a:gd name="connsiteY6" fmla="*/ 59316 h 59417"/>
                        <a:gd name="connsiteX7" fmla="*/ 230909 w 436479"/>
                        <a:gd name="connsiteY7" fmla="*/ 38149 h 59417"/>
                        <a:gd name="connsiteX8" fmla="*/ 148359 w 436479"/>
                        <a:gd name="connsiteY8" fmla="*/ 14866 h 59417"/>
                        <a:gd name="connsiteX9" fmla="*/ 193 w 436479"/>
                        <a:gd name="connsiteY9" fmla="*/ 46616 h 5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6479" h="59417">
                          <a:moveTo>
                            <a:pt x="193" y="46616"/>
                          </a:moveTo>
                          <a:cubicBezTo>
                            <a:pt x="-4746" y="44146"/>
                            <a:pt x="86271" y="-1715"/>
                            <a:pt x="118726" y="49"/>
                          </a:cubicBezTo>
                          <a:cubicBezTo>
                            <a:pt x="151181" y="1813"/>
                            <a:pt x="156473" y="49438"/>
                            <a:pt x="194926" y="57199"/>
                          </a:cubicBezTo>
                          <a:cubicBezTo>
                            <a:pt x="233379" y="64960"/>
                            <a:pt x="309579" y="50144"/>
                            <a:pt x="349443" y="46616"/>
                          </a:cubicBezTo>
                          <a:cubicBezTo>
                            <a:pt x="389307" y="43088"/>
                            <a:pt x="424937" y="37796"/>
                            <a:pt x="434109" y="36032"/>
                          </a:cubicBezTo>
                          <a:cubicBezTo>
                            <a:pt x="443281" y="34268"/>
                            <a:pt x="424231" y="32151"/>
                            <a:pt x="404476" y="36032"/>
                          </a:cubicBezTo>
                          <a:cubicBezTo>
                            <a:pt x="384721" y="39913"/>
                            <a:pt x="344504" y="58963"/>
                            <a:pt x="315576" y="59316"/>
                          </a:cubicBezTo>
                          <a:cubicBezTo>
                            <a:pt x="286648" y="59669"/>
                            <a:pt x="258779" y="45557"/>
                            <a:pt x="230909" y="38149"/>
                          </a:cubicBezTo>
                          <a:cubicBezTo>
                            <a:pt x="203039" y="30741"/>
                            <a:pt x="181167" y="15571"/>
                            <a:pt x="148359" y="14866"/>
                          </a:cubicBezTo>
                          <a:cubicBezTo>
                            <a:pt x="115551" y="14161"/>
                            <a:pt x="5132" y="49086"/>
                            <a:pt x="193" y="46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8" name="フリーフォーム: 図形 167">
                      <a:extLst>
                        <a:ext uri="{FF2B5EF4-FFF2-40B4-BE49-F238E27FC236}">
                          <a16:creationId xmlns:a16="http://schemas.microsoft.com/office/drawing/2014/main" id="{97C26142-02EC-468B-BA9E-2522933DD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54" y="3304114"/>
                      <a:ext cx="128886" cy="128225"/>
                    </a:xfrm>
                    <a:custGeom>
                      <a:avLst/>
                      <a:gdLst>
                        <a:gd name="connsiteX0" fmla="*/ 1863 w 128886"/>
                        <a:gd name="connsiteY0" fmla="*/ 3 h 128225"/>
                        <a:gd name="connsiteX1" fmla="*/ 37846 w 128886"/>
                        <a:gd name="connsiteY1" fmla="*/ 44453 h 128225"/>
                        <a:gd name="connsiteX2" fmla="*/ 99229 w 128886"/>
                        <a:gd name="connsiteY2" fmla="*/ 65619 h 128225"/>
                        <a:gd name="connsiteX3" fmla="*/ 128863 w 128886"/>
                        <a:gd name="connsiteY3" fmla="*/ 127003 h 128225"/>
                        <a:gd name="connsiteX4" fmla="*/ 94996 w 128886"/>
                        <a:gd name="connsiteY4" fmla="*/ 101603 h 128225"/>
                        <a:gd name="connsiteX5" fmla="*/ 94996 w 128886"/>
                        <a:gd name="connsiteY5" fmla="*/ 42336 h 128225"/>
                        <a:gd name="connsiteX6" fmla="*/ 1863 w 128886"/>
                        <a:gd name="connsiteY6" fmla="*/ 3 h 128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886" h="128225">
                          <a:moveTo>
                            <a:pt x="1863" y="3"/>
                          </a:moveTo>
                          <a:cubicBezTo>
                            <a:pt x="-7662" y="356"/>
                            <a:pt x="21618" y="33517"/>
                            <a:pt x="37846" y="44453"/>
                          </a:cubicBezTo>
                          <a:cubicBezTo>
                            <a:pt x="54074" y="55389"/>
                            <a:pt x="84060" y="51861"/>
                            <a:pt x="99229" y="65619"/>
                          </a:cubicBezTo>
                          <a:cubicBezTo>
                            <a:pt x="114398" y="79377"/>
                            <a:pt x="129568" y="121006"/>
                            <a:pt x="128863" y="127003"/>
                          </a:cubicBezTo>
                          <a:cubicBezTo>
                            <a:pt x="128158" y="133000"/>
                            <a:pt x="100641" y="115714"/>
                            <a:pt x="94996" y="101603"/>
                          </a:cubicBezTo>
                          <a:cubicBezTo>
                            <a:pt x="89352" y="87492"/>
                            <a:pt x="106991" y="58564"/>
                            <a:pt x="94996" y="42336"/>
                          </a:cubicBezTo>
                          <a:cubicBezTo>
                            <a:pt x="83002" y="26108"/>
                            <a:pt x="11388" y="-350"/>
                            <a:pt x="1863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58" name="グループ化 157">
                    <a:extLst>
                      <a:ext uri="{FF2B5EF4-FFF2-40B4-BE49-F238E27FC236}">
                        <a16:creationId xmlns:a16="http://schemas.microsoft.com/office/drawing/2014/main" id="{60EE29FF-7B0E-4F1D-8CC6-F880BED98ACF}"/>
                      </a:ext>
                    </a:extLst>
                  </p:cNvPr>
                  <p:cNvGrpSpPr/>
                  <p:nvPr/>
                </p:nvGrpSpPr>
                <p:grpSpPr>
                  <a:xfrm>
                    <a:off x="7572498" y="3316708"/>
                    <a:ext cx="299508" cy="255595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62" name="フリーフォーム: 図形 161">
                      <a:extLst>
                        <a:ext uri="{FF2B5EF4-FFF2-40B4-BE49-F238E27FC236}">
                          <a16:creationId xmlns:a16="http://schemas.microsoft.com/office/drawing/2014/main" id="{A63C79C8-F603-45EB-A0ED-40B0A81E29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3" name="フリーフォーム: 図形 162">
                      <a:extLst>
                        <a:ext uri="{FF2B5EF4-FFF2-40B4-BE49-F238E27FC236}">
                          <a16:creationId xmlns:a16="http://schemas.microsoft.com/office/drawing/2014/main" id="{9B73A0EC-91B2-402E-A5DD-A057B42B29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59" name="グループ化 158">
                    <a:extLst>
                      <a:ext uri="{FF2B5EF4-FFF2-40B4-BE49-F238E27FC236}">
                        <a16:creationId xmlns:a16="http://schemas.microsoft.com/office/drawing/2014/main" id="{75B6B846-439B-4252-96CC-D7F31CE7CE2D}"/>
                      </a:ext>
                    </a:extLst>
                  </p:cNvPr>
                  <p:cNvGrpSpPr/>
                  <p:nvPr/>
                </p:nvGrpSpPr>
                <p:grpSpPr>
                  <a:xfrm>
                    <a:off x="7737753" y="3304114"/>
                    <a:ext cx="239910" cy="268189"/>
                    <a:chOff x="7570467" y="3308866"/>
                    <a:chExt cx="299508" cy="255595"/>
                  </a:xfrm>
                  <a:solidFill>
                    <a:schemeClr val="accent1">
                      <a:alpha val="50000"/>
                    </a:schemeClr>
                  </a:solidFill>
                </p:grpSpPr>
                <p:sp>
                  <p:nvSpPr>
                    <p:cNvPr id="160" name="フリーフォーム: 図形 159">
                      <a:extLst>
                        <a:ext uri="{FF2B5EF4-FFF2-40B4-BE49-F238E27FC236}">
                          <a16:creationId xmlns:a16="http://schemas.microsoft.com/office/drawing/2014/main" id="{6CB3AC06-14F0-45F5-9C5D-F5A8091DBA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0467" y="3308866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1" name="フリーフォーム: 図形 160">
                      <a:extLst>
                        <a:ext uri="{FF2B5EF4-FFF2-40B4-BE49-F238E27FC236}">
                          <a16:creationId xmlns:a16="http://schemas.microsoft.com/office/drawing/2014/main" id="{320A1316-4BA9-4D6B-973A-A45CB29F288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70467" y="3432339"/>
                      <a:ext cx="299508" cy="132122"/>
                    </a:xfrm>
                    <a:custGeom>
                      <a:avLst/>
                      <a:gdLst>
                        <a:gd name="connsiteX0" fmla="*/ 850 w 299508"/>
                        <a:gd name="connsiteY0" fmla="*/ 1601 h 132122"/>
                        <a:gd name="connsiteX1" fmla="*/ 79166 w 299508"/>
                        <a:gd name="connsiteY1" fmla="*/ 54517 h 132122"/>
                        <a:gd name="connsiteX2" fmla="*/ 151133 w 299508"/>
                        <a:gd name="connsiteY2" fmla="*/ 41817 h 132122"/>
                        <a:gd name="connsiteX3" fmla="*/ 244266 w 299508"/>
                        <a:gd name="connsiteY3" fmla="*/ 92617 h 132122"/>
                        <a:gd name="connsiteX4" fmla="*/ 299300 w 299508"/>
                        <a:gd name="connsiteY4" fmla="*/ 130717 h 132122"/>
                        <a:gd name="connsiteX5" fmla="*/ 261200 w 299508"/>
                        <a:gd name="connsiteY5" fmla="*/ 118017 h 132122"/>
                        <a:gd name="connsiteX6" fmla="*/ 212516 w 299508"/>
                        <a:gd name="connsiteY6" fmla="*/ 62984 h 132122"/>
                        <a:gd name="connsiteX7" fmla="*/ 132083 w 299508"/>
                        <a:gd name="connsiteY7" fmla="*/ 18534 h 132122"/>
                        <a:gd name="connsiteX8" fmla="*/ 850 w 299508"/>
                        <a:gd name="connsiteY8" fmla="*/ 1601 h 13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508" h="132122">
                          <a:moveTo>
                            <a:pt x="850" y="1601"/>
                          </a:moveTo>
                          <a:cubicBezTo>
                            <a:pt x="-7970" y="7598"/>
                            <a:pt x="54119" y="47814"/>
                            <a:pt x="79166" y="54517"/>
                          </a:cubicBezTo>
                          <a:cubicBezTo>
                            <a:pt x="104213" y="61220"/>
                            <a:pt x="123616" y="35467"/>
                            <a:pt x="151133" y="41817"/>
                          </a:cubicBezTo>
                          <a:cubicBezTo>
                            <a:pt x="178650" y="48167"/>
                            <a:pt x="219571" y="77800"/>
                            <a:pt x="244266" y="92617"/>
                          </a:cubicBezTo>
                          <a:cubicBezTo>
                            <a:pt x="268961" y="107434"/>
                            <a:pt x="296478" y="126484"/>
                            <a:pt x="299300" y="130717"/>
                          </a:cubicBezTo>
                          <a:cubicBezTo>
                            <a:pt x="302122" y="134950"/>
                            <a:pt x="275664" y="129306"/>
                            <a:pt x="261200" y="118017"/>
                          </a:cubicBezTo>
                          <a:cubicBezTo>
                            <a:pt x="246736" y="106728"/>
                            <a:pt x="234035" y="79564"/>
                            <a:pt x="212516" y="62984"/>
                          </a:cubicBezTo>
                          <a:cubicBezTo>
                            <a:pt x="190997" y="46404"/>
                            <a:pt x="173358" y="29470"/>
                            <a:pt x="132083" y="18534"/>
                          </a:cubicBezTo>
                          <a:cubicBezTo>
                            <a:pt x="90808" y="7598"/>
                            <a:pt x="9670" y="-4396"/>
                            <a:pt x="850" y="1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72316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一世を風靡したスケバンタイプのヨーヨー 超合金風刑事ヨーヨー - maisonplanchot.">
            <a:extLst>
              <a:ext uri="{FF2B5EF4-FFF2-40B4-BE49-F238E27FC236}">
                <a16:creationId xmlns:a16="http://schemas.microsoft.com/office/drawing/2014/main" id="{F51D16DF-9DB7-42FC-B060-96D3D1E29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5837" r="9607"/>
          <a:stretch/>
        </p:blipFill>
        <p:spPr bwMode="auto">
          <a:xfrm>
            <a:off x="5116195" y="2171462"/>
            <a:ext cx="1979929" cy="25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9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スケバン刑事」が好きすぎて…」ガーファンクルのブログ ｜ ｢ ゆるく・・・。ぬるく・・・。｣ - みんカラ">
            <a:extLst>
              <a:ext uri="{FF2B5EF4-FFF2-40B4-BE49-F238E27FC236}">
                <a16:creationId xmlns:a16="http://schemas.microsoft.com/office/drawing/2014/main" id="{77D29CAE-609F-435D-B4C5-D94DB0ED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38313"/>
            <a:ext cx="6191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 hidden="1">
            <a:extLst>
              <a:ext uri="{FF2B5EF4-FFF2-40B4-BE49-F238E27FC236}">
                <a16:creationId xmlns:a16="http://schemas.microsoft.com/office/drawing/2014/main" id="{06350C99-1145-4AFB-B1DE-E136D2754200}"/>
              </a:ext>
            </a:extLst>
          </p:cNvPr>
          <p:cNvGrpSpPr/>
          <p:nvPr/>
        </p:nvGrpSpPr>
        <p:grpSpPr>
          <a:xfrm>
            <a:off x="3047662" y="2506546"/>
            <a:ext cx="6115394" cy="1702966"/>
            <a:chOff x="3047662" y="2506546"/>
            <a:chExt cx="6115394" cy="170296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B5D1E3E9-7C0B-4950-85B1-2C7329B275AD}"/>
                </a:ext>
              </a:extLst>
            </p:cNvPr>
            <p:cNvSpPr/>
            <p:nvPr/>
          </p:nvSpPr>
          <p:spPr>
            <a:xfrm>
              <a:off x="3047662" y="2748280"/>
              <a:ext cx="1565061" cy="1287812"/>
            </a:xfrm>
            <a:custGeom>
              <a:avLst/>
              <a:gdLst>
                <a:gd name="connsiteX0" fmla="*/ 289898 w 1565061"/>
                <a:gd name="connsiteY0" fmla="*/ 0 h 1287812"/>
                <a:gd name="connsiteX1" fmla="*/ 406738 w 1565061"/>
                <a:gd name="connsiteY1" fmla="*/ 66040 h 1287812"/>
                <a:gd name="connsiteX2" fmla="*/ 427058 w 1565061"/>
                <a:gd name="connsiteY2" fmla="*/ 132080 h 1287812"/>
                <a:gd name="connsiteX3" fmla="*/ 406738 w 1565061"/>
                <a:gd name="connsiteY3" fmla="*/ 167640 h 1287812"/>
                <a:gd name="connsiteX4" fmla="*/ 665818 w 1565061"/>
                <a:gd name="connsiteY4" fmla="*/ 177800 h 1287812"/>
                <a:gd name="connsiteX5" fmla="*/ 869018 w 1565061"/>
                <a:gd name="connsiteY5" fmla="*/ 198120 h 1287812"/>
                <a:gd name="connsiteX6" fmla="*/ 772498 w 1565061"/>
                <a:gd name="connsiteY6" fmla="*/ 386080 h 1287812"/>
                <a:gd name="connsiteX7" fmla="*/ 630258 w 1565061"/>
                <a:gd name="connsiteY7" fmla="*/ 670560 h 1287812"/>
                <a:gd name="connsiteX8" fmla="*/ 345778 w 1565061"/>
                <a:gd name="connsiteY8" fmla="*/ 944880 h 1287812"/>
                <a:gd name="connsiteX9" fmla="*/ 127338 w 1565061"/>
                <a:gd name="connsiteY9" fmla="*/ 1188720 h 1287812"/>
                <a:gd name="connsiteX10" fmla="*/ 338 w 1565061"/>
                <a:gd name="connsiteY10" fmla="*/ 1285240 h 1287812"/>
                <a:gd name="connsiteX11" fmla="*/ 91778 w 1565061"/>
                <a:gd name="connsiteY11" fmla="*/ 1249680 h 1287812"/>
                <a:gd name="connsiteX12" fmla="*/ 142578 w 1565061"/>
                <a:gd name="connsiteY12" fmla="*/ 1249680 h 1287812"/>
                <a:gd name="connsiteX13" fmla="*/ 244178 w 1565061"/>
                <a:gd name="connsiteY13" fmla="*/ 1224280 h 1287812"/>
                <a:gd name="connsiteX14" fmla="*/ 300058 w 1565061"/>
                <a:gd name="connsiteY14" fmla="*/ 1285240 h 1287812"/>
                <a:gd name="connsiteX15" fmla="*/ 518498 w 1565061"/>
                <a:gd name="connsiteY15" fmla="*/ 1122680 h 1287812"/>
                <a:gd name="connsiteX16" fmla="*/ 858858 w 1565061"/>
                <a:gd name="connsiteY16" fmla="*/ 807720 h 1287812"/>
                <a:gd name="connsiteX17" fmla="*/ 1270338 w 1565061"/>
                <a:gd name="connsiteY17" fmla="*/ 960120 h 1287812"/>
                <a:gd name="connsiteX18" fmla="*/ 1524338 w 1565061"/>
                <a:gd name="connsiteY18" fmla="*/ 1061720 h 1287812"/>
                <a:gd name="connsiteX19" fmla="*/ 1564978 w 1565061"/>
                <a:gd name="connsiteY19" fmla="*/ 1082040 h 1287812"/>
                <a:gd name="connsiteX20" fmla="*/ 1534498 w 1565061"/>
                <a:gd name="connsiteY20" fmla="*/ 1056640 h 1287812"/>
                <a:gd name="connsiteX21" fmla="*/ 1519258 w 1565061"/>
                <a:gd name="connsiteY21" fmla="*/ 934720 h 1287812"/>
                <a:gd name="connsiteX22" fmla="*/ 1539578 w 1565061"/>
                <a:gd name="connsiteY22" fmla="*/ 868680 h 1287812"/>
                <a:gd name="connsiteX23" fmla="*/ 1148418 w 1565061"/>
                <a:gd name="connsiteY23" fmla="*/ 640080 h 1287812"/>
                <a:gd name="connsiteX24" fmla="*/ 990938 w 1565061"/>
                <a:gd name="connsiteY24" fmla="*/ 568960 h 1287812"/>
                <a:gd name="connsiteX25" fmla="*/ 1112858 w 1565061"/>
                <a:gd name="connsiteY25" fmla="*/ 299720 h 1287812"/>
                <a:gd name="connsiteX26" fmla="*/ 1199218 w 1565061"/>
                <a:gd name="connsiteY26" fmla="*/ 50800 h 1287812"/>
                <a:gd name="connsiteX27" fmla="*/ 1112858 w 1565061"/>
                <a:gd name="connsiteY27" fmla="*/ 60960 h 1287812"/>
                <a:gd name="connsiteX28" fmla="*/ 1310978 w 1565061"/>
                <a:gd name="connsiteY28" fmla="*/ 5080 h 1287812"/>
                <a:gd name="connsiteX29" fmla="*/ 1016338 w 1565061"/>
                <a:gd name="connsiteY29" fmla="*/ 5080 h 1287812"/>
                <a:gd name="connsiteX30" fmla="*/ 289898 w 1565061"/>
                <a:gd name="connsiteY30" fmla="*/ 0 h 12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65061" h="1287812">
                  <a:moveTo>
                    <a:pt x="289898" y="0"/>
                  </a:moveTo>
                  <a:cubicBezTo>
                    <a:pt x="336888" y="22013"/>
                    <a:pt x="383878" y="44027"/>
                    <a:pt x="406738" y="66040"/>
                  </a:cubicBezTo>
                  <a:cubicBezTo>
                    <a:pt x="429598" y="88053"/>
                    <a:pt x="427058" y="115147"/>
                    <a:pt x="427058" y="132080"/>
                  </a:cubicBezTo>
                  <a:cubicBezTo>
                    <a:pt x="427058" y="149013"/>
                    <a:pt x="366945" y="160020"/>
                    <a:pt x="406738" y="167640"/>
                  </a:cubicBezTo>
                  <a:cubicBezTo>
                    <a:pt x="446531" y="175260"/>
                    <a:pt x="588771" y="172720"/>
                    <a:pt x="665818" y="177800"/>
                  </a:cubicBezTo>
                  <a:cubicBezTo>
                    <a:pt x="742865" y="182880"/>
                    <a:pt x="851238" y="163407"/>
                    <a:pt x="869018" y="198120"/>
                  </a:cubicBezTo>
                  <a:cubicBezTo>
                    <a:pt x="886798" y="232833"/>
                    <a:pt x="812291" y="307340"/>
                    <a:pt x="772498" y="386080"/>
                  </a:cubicBezTo>
                  <a:cubicBezTo>
                    <a:pt x="732705" y="464820"/>
                    <a:pt x="701378" y="577427"/>
                    <a:pt x="630258" y="670560"/>
                  </a:cubicBezTo>
                  <a:cubicBezTo>
                    <a:pt x="559138" y="763693"/>
                    <a:pt x="429598" y="858520"/>
                    <a:pt x="345778" y="944880"/>
                  </a:cubicBezTo>
                  <a:cubicBezTo>
                    <a:pt x="261958" y="1031240"/>
                    <a:pt x="184911" y="1131993"/>
                    <a:pt x="127338" y="1188720"/>
                  </a:cubicBezTo>
                  <a:cubicBezTo>
                    <a:pt x="69765" y="1245447"/>
                    <a:pt x="6265" y="1275080"/>
                    <a:pt x="338" y="1285240"/>
                  </a:cubicBezTo>
                  <a:cubicBezTo>
                    <a:pt x="-5589" y="1295400"/>
                    <a:pt x="68071" y="1255607"/>
                    <a:pt x="91778" y="1249680"/>
                  </a:cubicBezTo>
                  <a:cubicBezTo>
                    <a:pt x="115485" y="1243753"/>
                    <a:pt x="117178" y="1253913"/>
                    <a:pt x="142578" y="1249680"/>
                  </a:cubicBezTo>
                  <a:cubicBezTo>
                    <a:pt x="167978" y="1245447"/>
                    <a:pt x="217931" y="1218353"/>
                    <a:pt x="244178" y="1224280"/>
                  </a:cubicBezTo>
                  <a:cubicBezTo>
                    <a:pt x="270425" y="1230207"/>
                    <a:pt x="254338" y="1302173"/>
                    <a:pt x="300058" y="1285240"/>
                  </a:cubicBezTo>
                  <a:cubicBezTo>
                    <a:pt x="345778" y="1268307"/>
                    <a:pt x="425365" y="1202267"/>
                    <a:pt x="518498" y="1122680"/>
                  </a:cubicBezTo>
                  <a:cubicBezTo>
                    <a:pt x="611631" y="1043093"/>
                    <a:pt x="733551" y="834813"/>
                    <a:pt x="858858" y="807720"/>
                  </a:cubicBezTo>
                  <a:cubicBezTo>
                    <a:pt x="984165" y="780627"/>
                    <a:pt x="1159425" y="917787"/>
                    <a:pt x="1270338" y="960120"/>
                  </a:cubicBezTo>
                  <a:cubicBezTo>
                    <a:pt x="1381251" y="1002453"/>
                    <a:pt x="1475231" y="1041400"/>
                    <a:pt x="1524338" y="1061720"/>
                  </a:cubicBezTo>
                  <a:cubicBezTo>
                    <a:pt x="1573445" y="1082040"/>
                    <a:pt x="1563285" y="1082887"/>
                    <a:pt x="1564978" y="1082040"/>
                  </a:cubicBezTo>
                  <a:cubicBezTo>
                    <a:pt x="1566671" y="1081193"/>
                    <a:pt x="1542118" y="1081193"/>
                    <a:pt x="1534498" y="1056640"/>
                  </a:cubicBezTo>
                  <a:cubicBezTo>
                    <a:pt x="1526878" y="1032087"/>
                    <a:pt x="1518411" y="966047"/>
                    <a:pt x="1519258" y="934720"/>
                  </a:cubicBezTo>
                  <a:cubicBezTo>
                    <a:pt x="1520105" y="903393"/>
                    <a:pt x="1601385" y="917787"/>
                    <a:pt x="1539578" y="868680"/>
                  </a:cubicBezTo>
                  <a:cubicBezTo>
                    <a:pt x="1477771" y="819573"/>
                    <a:pt x="1239858" y="690033"/>
                    <a:pt x="1148418" y="640080"/>
                  </a:cubicBezTo>
                  <a:cubicBezTo>
                    <a:pt x="1056978" y="590127"/>
                    <a:pt x="996865" y="625687"/>
                    <a:pt x="990938" y="568960"/>
                  </a:cubicBezTo>
                  <a:cubicBezTo>
                    <a:pt x="985011" y="512233"/>
                    <a:pt x="1078145" y="386080"/>
                    <a:pt x="1112858" y="299720"/>
                  </a:cubicBezTo>
                  <a:cubicBezTo>
                    <a:pt x="1147571" y="213360"/>
                    <a:pt x="1199218" y="90593"/>
                    <a:pt x="1199218" y="50800"/>
                  </a:cubicBezTo>
                  <a:cubicBezTo>
                    <a:pt x="1199218" y="11007"/>
                    <a:pt x="1094231" y="68580"/>
                    <a:pt x="1112858" y="60960"/>
                  </a:cubicBezTo>
                  <a:cubicBezTo>
                    <a:pt x="1131485" y="53340"/>
                    <a:pt x="1327065" y="14393"/>
                    <a:pt x="1310978" y="5080"/>
                  </a:cubicBezTo>
                  <a:cubicBezTo>
                    <a:pt x="1294891" y="-4233"/>
                    <a:pt x="1016338" y="5080"/>
                    <a:pt x="1016338" y="5080"/>
                  </a:cubicBezTo>
                  <a:lnTo>
                    <a:pt x="2898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847D6D4-5C06-4A44-ADE5-236E91186D39}"/>
                </a:ext>
              </a:extLst>
            </p:cNvPr>
            <p:cNvSpPr/>
            <p:nvPr/>
          </p:nvSpPr>
          <p:spPr>
            <a:xfrm>
              <a:off x="4222046" y="2577899"/>
              <a:ext cx="689732" cy="836634"/>
            </a:xfrm>
            <a:custGeom>
              <a:avLst/>
              <a:gdLst>
                <a:gd name="connsiteX0" fmla="*/ 348367 w 689732"/>
                <a:gd name="connsiteY0" fmla="*/ 201 h 836634"/>
                <a:gd name="connsiteX1" fmla="*/ 348367 w 689732"/>
                <a:gd name="connsiteY1" fmla="*/ 52589 h 836634"/>
                <a:gd name="connsiteX2" fmla="*/ 346779 w 689732"/>
                <a:gd name="connsiteY2" fmla="*/ 73226 h 836634"/>
                <a:gd name="connsiteX3" fmla="*/ 338842 w 689732"/>
                <a:gd name="connsiteY3" fmla="*/ 77989 h 836634"/>
                <a:gd name="connsiteX4" fmla="*/ 343604 w 689732"/>
                <a:gd name="connsiteY4" fmla="*/ 260551 h 836634"/>
                <a:gd name="connsiteX5" fmla="*/ 319792 w 689732"/>
                <a:gd name="connsiteY5" fmla="*/ 365326 h 836634"/>
                <a:gd name="connsiteX6" fmla="*/ 256292 w 689732"/>
                <a:gd name="connsiteY6" fmla="*/ 470101 h 836634"/>
                <a:gd name="connsiteX7" fmla="*/ 92779 w 689732"/>
                <a:gd name="connsiteY7" fmla="*/ 705051 h 836634"/>
                <a:gd name="connsiteX8" fmla="*/ 704 w 689732"/>
                <a:gd name="connsiteY8" fmla="*/ 833639 h 836634"/>
                <a:gd name="connsiteX9" fmla="*/ 59442 w 689732"/>
                <a:gd name="connsiteY9" fmla="*/ 793951 h 836634"/>
                <a:gd name="connsiteX10" fmla="*/ 218192 w 689732"/>
                <a:gd name="connsiteY10" fmla="*/ 773314 h 836634"/>
                <a:gd name="connsiteX11" fmla="*/ 291217 w 689732"/>
                <a:gd name="connsiteY11" fmla="*/ 771726 h 836634"/>
                <a:gd name="connsiteX12" fmla="*/ 315029 w 689732"/>
                <a:gd name="connsiteY12" fmla="*/ 801889 h 836634"/>
                <a:gd name="connsiteX13" fmla="*/ 365829 w 689732"/>
                <a:gd name="connsiteY13" fmla="*/ 749501 h 836634"/>
                <a:gd name="connsiteX14" fmla="*/ 448379 w 689732"/>
                <a:gd name="connsiteY14" fmla="*/ 568526 h 836634"/>
                <a:gd name="connsiteX15" fmla="*/ 461079 w 689732"/>
                <a:gd name="connsiteY15" fmla="*/ 543126 h 836634"/>
                <a:gd name="connsiteX16" fmla="*/ 672217 w 689732"/>
                <a:gd name="connsiteY16" fmla="*/ 527251 h 836634"/>
                <a:gd name="connsiteX17" fmla="*/ 667454 w 689732"/>
                <a:gd name="connsiteY17" fmla="*/ 328814 h 836634"/>
                <a:gd name="connsiteX18" fmla="*/ 583317 w 689732"/>
                <a:gd name="connsiteY18" fmla="*/ 330401 h 836634"/>
                <a:gd name="connsiteX19" fmla="*/ 557917 w 689732"/>
                <a:gd name="connsiteY19" fmla="*/ 278014 h 836634"/>
                <a:gd name="connsiteX20" fmla="*/ 546804 w 689732"/>
                <a:gd name="connsiteY20" fmla="*/ 136726 h 836634"/>
                <a:gd name="connsiteX21" fmla="*/ 554742 w 689732"/>
                <a:gd name="connsiteY21" fmla="*/ 65289 h 836634"/>
                <a:gd name="connsiteX22" fmla="*/ 551567 w 689732"/>
                <a:gd name="connsiteY22" fmla="*/ 52589 h 836634"/>
                <a:gd name="connsiteX23" fmla="*/ 529342 w 689732"/>
                <a:gd name="connsiteY23" fmla="*/ 70051 h 836634"/>
                <a:gd name="connsiteX24" fmla="*/ 459492 w 689732"/>
                <a:gd name="connsiteY24" fmla="*/ 63701 h 836634"/>
                <a:gd name="connsiteX25" fmla="*/ 386467 w 689732"/>
                <a:gd name="connsiteY25" fmla="*/ 35126 h 836634"/>
                <a:gd name="connsiteX26" fmla="*/ 348367 w 689732"/>
                <a:gd name="connsiteY26" fmla="*/ 201 h 83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9732" h="836634">
                  <a:moveTo>
                    <a:pt x="348367" y="201"/>
                  </a:moveTo>
                  <a:cubicBezTo>
                    <a:pt x="342017" y="3111"/>
                    <a:pt x="348632" y="40418"/>
                    <a:pt x="348367" y="52589"/>
                  </a:cubicBezTo>
                  <a:cubicBezTo>
                    <a:pt x="348102" y="64760"/>
                    <a:pt x="348366" y="68993"/>
                    <a:pt x="346779" y="73226"/>
                  </a:cubicBezTo>
                  <a:cubicBezTo>
                    <a:pt x="345192" y="77459"/>
                    <a:pt x="339371" y="46768"/>
                    <a:pt x="338842" y="77989"/>
                  </a:cubicBezTo>
                  <a:cubicBezTo>
                    <a:pt x="338313" y="109210"/>
                    <a:pt x="346779" y="212662"/>
                    <a:pt x="343604" y="260551"/>
                  </a:cubicBezTo>
                  <a:cubicBezTo>
                    <a:pt x="340429" y="308440"/>
                    <a:pt x="334344" y="330401"/>
                    <a:pt x="319792" y="365326"/>
                  </a:cubicBezTo>
                  <a:cubicBezTo>
                    <a:pt x="305240" y="400251"/>
                    <a:pt x="294127" y="413480"/>
                    <a:pt x="256292" y="470101"/>
                  </a:cubicBezTo>
                  <a:cubicBezTo>
                    <a:pt x="218456" y="526722"/>
                    <a:pt x="135377" y="644461"/>
                    <a:pt x="92779" y="705051"/>
                  </a:cubicBezTo>
                  <a:cubicBezTo>
                    <a:pt x="50181" y="765641"/>
                    <a:pt x="6260" y="818822"/>
                    <a:pt x="704" y="833639"/>
                  </a:cubicBezTo>
                  <a:cubicBezTo>
                    <a:pt x="-4852" y="848456"/>
                    <a:pt x="23194" y="804005"/>
                    <a:pt x="59442" y="793951"/>
                  </a:cubicBezTo>
                  <a:cubicBezTo>
                    <a:pt x="95690" y="783897"/>
                    <a:pt x="179563" y="777018"/>
                    <a:pt x="218192" y="773314"/>
                  </a:cubicBezTo>
                  <a:cubicBezTo>
                    <a:pt x="256821" y="769610"/>
                    <a:pt x="275077" y="766964"/>
                    <a:pt x="291217" y="771726"/>
                  </a:cubicBezTo>
                  <a:cubicBezTo>
                    <a:pt x="307356" y="776489"/>
                    <a:pt x="302594" y="805593"/>
                    <a:pt x="315029" y="801889"/>
                  </a:cubicBezTo>
                  <a:cubicBezTo>
                    <a:pt x="327464" y="798185"/>
                    <a:pt x="343604" y="788395"/>
                    <a:pt x="365829" y="749501"/>
                  </a:cubicBezTo>
                  <a:cubicBezTo>
                    <a:pt x="388054" y="710607"/>
                    <a:pt x="432504" y="602922"/>
                    <a:pt x="448379" y="568526"/>
                  </a:cubicBezTo>
                  <a:cubicBezTo>
                    <a:pt x="464254" y="534130"/>
                    <a:pt x="423773" y="550005"/>
                    <a:pt x="461079" y="543126"/>
                  </a:cubicBezTo>
                  <a:cubicBezTo>
                    <a:pt x="498385" y="536247"/>
                    <a:pt x="637821" y="562970"/>
                    <a:pt x="672217" y="527251"/>
                  </a:cubicBezTo>
                  <a:cubicBezTo>
                    <a:pt x="706613" y="491532"/>
                    <a:pt x="682271" y="361622"/>
                    <a:pt x="667454" y="328814"/>
                  </a:cubicBezTo>
                  <a:cubicBezTo>
                    <a:pt x="652637" y="296006"/>
                    <a:pt x="601573" y="338868"/>
                    <a:pt x="583317" y="330401"/>
                  </a:cubicBezTo>
                  <a:cubicBezTo>
                    <a:pt x="565061" y="321934"/>
                    <a:pt x="564003" y="310293"/>
                    <a:pt x="557917" y="278014"/>
                  </a:cubicBezTo>
                  <a:cubicBezTo>
                    <a:pt x="551831" y="245735"/>
                    <a:pt x="547333" y="172180"/>
                    <a:pt x="546804" y="136726"/>
                  </a:cubicBezTo>
                  <a:cubicBezTo>
                    <a:pt x="546275" y="101272"/>
                    <a:pt x="553948" y="79312"/>
                    <a:pt x="554742" y="65289"/>
                  </a:cubicBezTo>
                  <a:cubicBezTo>
                    <a:pt x="555536" y="51266"/>
                    <a:pt x="555800" y="51795"/>
                    <a:pt x="551567" y="52589"/>
                  </a:cubicBezTo>
                  <a:cubicBezTo>
                    <a:pt x="547334" y="53383"/>
                    <a:pt x="544688" y="68199"/>
                    <a:pt x="529342" y="70051"/>
                  </a:cubicBezTo>
                  <a:cubicBezTo>
                    <a:pt x="513996" y="71903"/>
                    <a:pt x="483305" y="69522"/>
                    <a:pt x="459492" y="63701"/>
                  </a:cubicBezTo>
                  <a:cubicBezTo>
                    <a:pt x="435679" y="57880"/>
                    <a:pt x="402342" y="43593"/>
                    <a:pt x="386467" y="35126"/>
                  </a:cubicBezTo>
                  <a:cubicBezTo>
                    <a:pt x="370592" y="26659"/>
                    <a:pt x="354717" y="-2709"/>
                    <a:pt x="348367" y="2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5B109C6-8511-48DC-832F-2B86905EAE6A}"/>
                </a:ext>
              </a:extLst>
            </p:cNvPr>
            <p:cNvSpPr/>
            <p:nvPr/>
          </p:nvSpPr>
          <p:spPr>
            <a:xfrm>
              <a:off x="4764763" y="2889510"/>
              <a:ext cx="710959" cy="236032"/>
            </a:xfrm>
            <a:custGeom>
              <a:avLst/>
              <a:gdLst>
                <a:gd name="connsiteX0" fmla="*/ 116800 w 710959"/>
                <a:gd name="connsiteY0" fmla="*/ 229928 h 236032"/>
                <a:gd name="connsiteX1" fmla="*/ 353337 w 710959"/>
                <a:gd name="connsiteY1" fmla="*/ 212465 h 236032"/>
                <a:gd name="connsiteX2" fmla="*/ 532725 w 710959"/>
                <a:gd name="connsiteY2" fmla="*/ 214053 h 236032"/>
                <a:gd name="connsiteX3" fmla="*/ 588287 w 710959"/>
                <a:gd name="connsiteY3" fmla="*/ 214053 h 236032"/>
                <a:gd name="connsiteX4" fmla="*/ 593050 w 710959"/>
                <a:gd name="connsiteY4" fmla="*/ 201353 h 236032"/>
                <a:gd name="connsiteX5" fmla="*/ 616862 w 710959"/>
                <a:gd name="connsiteY5" fmla="*/ 158490 h 236032"/>
                <a:gd name="connsiteX6" fmla="*/ 610512 w 710959"/>
                <a:gd name="connsiteY6" fmla="*/ 144203 h 236032"/>
                <a:gd name="connsiteX7" fmla="*/ 539075 w 710959"/>
                <a:gd name="connsiteY7" fmla="*/ 142615 h 236032"/>
                <a:gd name="connsiteX8" fmla="*/ 520025 w 710959"/>
                <a:gd name="connsiteY8" fmla="*/ 144203 h 236032"/>
                <a:gd name="connsiteX9" fmla="*/ 520025 w 710959"/>
                <a:gd name="connsiteY9" fmla="*/ 125153 h 236032"/>
                <a:gd name="connsiteX10" fmla="*/ 599400 w 710959"/>
                <a:gd name="connsiteY10" fmla="*/ 117215 h 236032"/>
                <a:gd name="connsiteX11" fmla="*/ 653375 w 710959"/>
                <a:gd name="connsiteY11" fmla="*/ 98165 h 236032"/>
                <a:gd name="connsiteX12" fmla="*/ 669250 w 710959"/>
                <a:gd name="connsiteY12" fmla="*/ 66415 h 236032"/>
                <a:gd name="connsiteX13" fmla="*/ 697825 w 710959"/>
                <a:gd name="connsiteY13" fmla="*/ 48953 h 236032"/>
                <a:gd name="connsiteX14" fmla="*/ 694650 w 710959"/>
                <a:gd name="connsiteY14" fmla="*/ 18790 h 236032"/>
                <a:gd name="connsiteX15" fmla="*/ 504150 w 710959"/>
                <a:gd name="connsiteY15" fmla="*/ 36253 h 236032"/>
                <a:gd name="connsiteX16" fmla="*/ 312062 w 710959"/>
                <a:gd name="connsiteY16" fmla="*/ 41015 h 236032"/>
                <a:gd name="connsiteX17" fmla="*/ 216812 w 710959"/>
                <a:gd name="connsiteY17" fmla="*/ 21965 h 236032"/>
                <a:gd name="connsiteX18" fmla="*/ 142200 w 710959"/>
                <a:gd name="connsiteY18" fmla="*/ 14028 h 236032"/>
                <a:gd name="connsiteX19" fmla="*/ 24725 w 710959"/>
                <a:gd name="connsiteY19" fmla="*/ 4503 h 236032"/>
                <a:gd name="connsiteX20" fmla="*/ 5675 w 710959"/>
                <a:gd name="connsiteY20" fmla="*/ 93403 h 236032"/>
                <a:gd name="connsiteX21" fmla="*/ 116800 w 710959"/>
                <a:gd name="connsiteY21" fmla="*/ 229928 h 23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0959" h="236032">
                  <a:moveTo>
                    <a:pt x="116800" y="229928"/>
                  </a:moveTo>
                  <a:cubicBezTo>
                    <a:pt x="174744" y="249772"/>
                    <a:pt x="284016" y="215111"/>
                    <a:pt x="353337" y="212465"/>
                  </a:cubicBezTo>
                  <a:cubicBezTo>
                    <a:pt x="422658" y="209819"/>
                    <a:pt x="532725" y="214053"/>
                    <a:pt x="532725" y="214053"/>
                  </a:cubicBezTo>
                  <a:cubicBezTo>
                    <a:pt x="571883" y="214318"/>
                    <a:pt x="578233" y="216170"/>
                    <a:pt x="588287" y="214053"/>
                  </a:cubicBezTo>
                  <a:cubicBezTo>
                    <a:pt x="598341" y="211936"/>
                    <a:pt x="588288" y="210613"/>
                    <a:pt x="593050" y="201353"/>
                  </a:cubicBezTo>
                  <a:cubicBezTo>
                    <a:pt x="597813" y="192092"/>
                    <a:pt x="613952" y="168015"/>
                    <a:pt x="616862" y="158490"/>
                  </a:cubicBezTo>
                  <a:cubicBezTo>
                    <a:pt x="619772" y="148965"/>
                    <a:pt x="623477" y="146849"/>
                    <a:pt x="610512" y="144203"/>
                  </a:cubicBezTo>
                  <a:cubicBezTo>
                    <a:pt x="597548" y="141557"/>
                    <a:pt x="554156" y="142615"/>
                    <a:pt x="539075" y="142615"/>
                  </a:cubicBezTo>
                  <a:cubicBezTo>
                    <a:pt x="523994" y="142615"/>
                    <a:pt x="523200" y="147113"/>
                    <a:pt x="520025" y="144203"/>
                  </a:cubicBezTo>
                  <a:cubicBezTo>
                    <a:pt x="516850" y="141293"/>
                    <a:pt x="506796" y="129651"/>
                    <a:pt x="520025" y="125153"/>
                  </a:cubicBezTo>
                  <a:cubicBezTo>
                    <a:pt x="533254" y="120655"/>
                    <a:pt x="577175" y="121713"/>
                    <a:pt x="599400" y="117215"/>
                  </a:cubicBezTo>
                  <a:cubicBezTo>
                    <a:pt x="621625" y="112717"/>
                    <a:pt x="641733" y="106632"/>
                    <a:pt x="653375" y="98165"/>
                  </a:cubicBezTo>
                  <a:cubicBezTo>
                    <a:pt x="665017" y="89698"/>
                    <a:pt x="661842" y="74617"/>
                    <a:pt x="669250" y="66415"/>
                  </a:cubicBezTo>
                  <a:cubicBezTo>
                    <a:pt x="676658" y="58213"/>
                    <a:pt x="693592" y="56890"/>
                    <a:pt x="697825" y="48953"/>
                  </a:cubicBezTo>
                  <a:cubicBezTo>
                    <a:pt x="702058" y="41016"/>
                    <a:pt x="726929" y="20907"/>
                    <a:pt x="694650" y="18790"/>
                  </a:cubicBezTo>
                  <a:cubicBezTo>
                    <a:pt x="662371" y="16673"/>
                    <a:pt x="567915" y="32549"/>
                    <a:pt x="504150" y="36253"/>
                  </a:cubicBezTo>
                  <a:cubicBezTo>
                    <a:pt x="440385" y="39957"/>
                    <a:pt x="359952" y="43396"/>
                    <a:pt x="312062" y="41015"/>
                  </a:cubicBezTo>
                  <a:cubicBezTo>
                    <a:pt x="264172" y="38634"/>
                    <a:pt x="245122" y="26463"/>
                    <a:pt x="216812" y="21965"/>
                  </a:cubicBezTo>
                  <a:cubicBezTo>
                    <a:pt x="188502" y="17467"/>
                    <a:pt x="142200" y="14028"/>
                    <a:pt x="142200" y="14028"/>
                  </a:cubicBezTo>
                  <a:cubicBezTo>
                    <a:pt x="110186" y="11118"/>
                    <a:pt x="47479" y="-8726"/>
                    <a:pt x="24725" y="4503"/>
                  </a:cubicBezTo>
                  <a:cubicBezTo>
                    <a:pt x="1971" y="17732"/>
                    <a:pt x="-6760" y="56097"/>
                    <a:pt x="5675" y="93403"/>
                  </a:cubicBezTo>
                  <a:cubicBezTo>
                    <a:pt x="18110" y="130709"/>
                    <a:pt x="58856" y="210084"/>
                    <a:pt x="116800" y="2299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0118FA58-65C6-4FA4-9254-1CE52BE823B3}"/>
                </a:ext>
              </a:extLst>
            </p:cNvPr>
            <p:cNvSpPr/>
            <p:nvPr/>
          </p:nvSpPr>
          <p:spPr>
            <a:xfrm>
              <a:off x="4405237" y="3079454"/>
              <a:ext cx="711370" cy="1025821"/>
            </a:xfrm>
            <a:custGeom>
              <a:avLst/>
              <a:gdLst>
                <a:gd name="connsiteX0" fmla="*/ 485851 w 711370"/>
                <a:gd name="connsiteY0" fmla="*/ 32046 h 1025821"/>
                <a:gd name="connsiteX1" fmla="*/ 492201 w 711370"/>
                <a:gd name="connsiteY1" fmla="*/ 135234 h 1025821"/>
                <a:gd name="connsiteX2" fmla="*/ 495376 w 711370"/>
                <a:gd name="connsiteY2" fmla="*/ 287634 h 1025821"/>
                <a:gd name="connsiteX3" fmla="*/ 484263 w 711370"/>
                <a:gd name="connsiteY3" fmla="*/ 324146 h 1025821"/>
                <a:gd name="connsiteX4" fmla="*/ 365201 w 711370"/>
                <a:gd name="connsiteY4" fmla="*/ 511471 h 1025821"/>
                <a:gd name="connsiteX5" fmla="*/ 238201 w 711370"/>
                <a:gd name="connsiteY5" fmla="*/ 727371 h 1025821"/>
                <a:gd name="connsiteX6" fmla="*/ 158826 w 711370"/>
                <a:gd name="connsiteY6" fmla="*/ 835321 h 1025821"/>
                <a:gd name="connsiteX7" fmla="*/ 66751 w 711370"/>
                <a:gd name="connsiteY7" fmla="*/ 935334 h 1025821"/>
                <a:gd name="connsiteX8" fmla="*/ 76 w 711370"/>
                <a:gd name="connsiteY8" fmla="*/ 1025821 h 1025821"/>
                <a:gd name="connsiteX9" fmla="*/ 79451 w 711370"/>
                <a:gd name="connsiteY9" fmla="*/ 936921 h 1025821"/>
                <a:gd name="connsiteX10" fmla="*/ 195338 w 711370"/>
                <a:gd name="connsiteY10" fmla="*/ 824209 h 1025821"/>
                <a:gd name="connsiteX11" fmla="*/ 174701 w 711370"/>
                <a:gd name="connsiteY11" fmla="*/ 867071 h 1025821"/>
                <a:gd name="connsiteX12" fmla="*/ 112788 w 711370"/>
                <a:gd name="connsiteY12" fmla="*/ 938509 h 1025821"/>
                <a:gd name="connsiteX13" fmla="*/ 104851 w 711370"/>
                <a:gd name="connsiteY13" fmla="*/ 970259 h 1025821"/>
                <a:gd name="connsiteX14" fmla="*/ 211213 w 711370"/>
                <a:gd name="connsiteY14" fmla="*/ 913109 h 1025821"/>
                <a:gd name="connsiteX15" fmla="*/ 271538 w 711370"/>
                <a:gd name="connsiteY15" fmla="*/ 941684 h 1025821"/>
                <a:gd name="connsiteX16" fmla="*/ 330276 w 711370"/>
                <a:gd name="connsiteY16" fmla="*/ 971846 h 1025821"/>
                <a:gd name="connsiteX17" fmla="*/ 349326 w 711370"/>
                <a:gd name="connsiteY17" fmla="*/ 984546 h 1025821"/>
                <a:gd name="connsiteX18" fmla="*/ 435051 w 711370"/>
                <a:gd name="connsiteY18" fmla="*/ 846434 h 1025821"/>
                <a:gd name="connsiteX19" fmla="*/ 671588 w 711370"/>
                <a:gd name="connsiteY19" fmla="*/ 455909 h 1025821"/>
                <a:gd name="connsiteX20" fmla="*/ 704926 w 711370"/>
                <a:gd name="connsiteY20" fmla="*/ 374946 h 1025821"/>
                <a:gd name="connsiteX21" fmla="*/ 698576 w 711370"/>
                <a:gd name="connsiteY21" fmla="*/ 317796 h 1025821"/>
                <a:gd name="connsiteX22" fmla="*/ 711276 w 711370"/>
                <a:gd name="connsiteY22" fmla="*/ 232071 h 1025821"/>
                <a:gd name="connsiteX23" fmla="*/ 690638 w 711370"/>
                <a:gd name="connsiteY23" fmla="*/ 71734 h 1025821"/>
                <a:gd name="connsiteX24" fmla="*/ 685876 w 711370"/>
                <a:gd name="connsiteY24" fmla="*/ 1884 h 1025821"/>
                <a:gd name="connsiteX25" fmla="*/ 485851 w 711370"/>
                <a:gd name="connsiteY25" fmla="*/ 32046 h 10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1370" h="1025821">
                  <a:moveTo>
                    <a:pt x="485851" y="32046"/>
                  </a:moveTo>
                  <a:cubicBezTo>
                    <a:pt x="453572" y="54271"/>
                    <a:pt x="490614" y="92636"/>
                    <a:pt x="492201" y="135234"/>
                  </a:cubicBezTo>
                  <a:cubicBezTo>
                    <a:pt x="493788" y="177832"/>
                    <a:pt x="496699" y="256149"/>
                    <a:pt x="495376" y="287634"/>
                  </a:cubicBezTo>
                  <a:cubicBezTo>
                    <a:pt x="494053" y="319119"/>
                    <a:pt x="505959" y="286840"/>
                    <a:pt x="484263" y="324146"/>
                  </a:cubicBezTo>
                  <a:cubicBezTo>
                    <a:pt x="462567" y="361452"/>
                    <a:pt x="406211" y="444267"/>
                    <a:pt x="365201" y="511471"/>
                  </a:cubicBezTo>
                  <a:cubicBezTo>
                    <a:pt x="324191" y="578675"/>
                    <a:pt x="272597" y="673396"/>
                    <a:pt x="238201" y="727371"/>
                  </a:cubicBezTo>
                  <a:cubicBezTo>
                    <a:pt x="203805" y="781346"/>
                    <a:pt x="187401" y="800661"/>
                    <a:pt x="158826" y="835321"/>
                  </a:cubicBezTo>
                  <a:cubicBezTo>
                    <a:pt x="130251" y="869981"/>
                    <a:pt x="93209" y="903584"/>
                    <a:pt x="66751" y="935334"/>
                  </a:cubicBezTo>
                  <a:cubicBezTo>
                    <a:pt x="40293" y="967084"/>
                    <a:pt x="-2041" y="1025557"/>
                    <a:pt x="76" y="1025821"/>
                  </a:cubicBezTo>
                  <a:cubicBezTo>
                    <a:pt x="2193" y="1026085"/>
                    <a:pt x="46907" y="970523"/>
                    <a:pt x="79451" y="936921"/>
                  </a:cubicBezTo>
                  <a:cubicBezTo>
                    <a:pt x="111995" y="903319"/>
                    <a:pt x="179463" y="835851"/>
                    <a:pt x="195338" y="824209"/>
                  </a:cubicBezTo>
                  <a:cubicBezTo>
                    <a:pt x="211213" y="812567"/>
                    <a:pt x="188459" y="848021"/>
                    <a:pt x="174701" y="867071"/>
                  </a:cubicBezTo>
                  <a:cubicBezTo>
                    <a:pt x="160943" y="886121"/>
                    <a:pt x="124430" y="921311"/>
                    <a:pt x="112788" y="938509"/>
                  </a:cubicBezTo>
                  <a:cubicBezTo>
                    <a:pt x="101146" y="955707"/>
                    <a:pt x="88447" y="974492"/>
                    <a:pt x="104851" y="970259"/>
                  </a:cubicBezTo>
                  <a:cubicBezTo>
                    <a:pt x="121255" y="966026"/>
                    <a:pt x="183432" y="917872"/>
                    <a:pt x="211213" y="913109"/>
                  </a:cubicBezTo>
                  <a:cubicBezTo>
                    <a:pt x="238994" y="908347"/>
                    <a:pt x="251694" y="931895"/>
                    <a:pt x="271538" y="941684"/>
                  </a:cubicBezTo>
                  <a:cubicBezTo>
                    <a:pt x="291382" y="951473"/>
                    <a:pt x="317311" y="964702"/>
                    <a:pt x="330276" y="971846"/>
                  </a:cubicBezTo>
                  <a:cubicBezTo>
                    <a:pt x="343241" y="978990"/>
                    <a:pt x="331863" y="1005448"/>
                    <a:pt x="349326" y="984546"/>
                  </a:cubicBezTo>
                  <a:cubicBezTo>
                    <a:pt x="366788" y="963644"/>
                    <a:pt x="381341" y="934540"/>
                    <a:pt x="435051" y="846434"/>
                  </a:cubicBezTo>
                  <a:cubicBezTo>
                    <a:pt x="488761" y="758328"/>
                    <a:pt x="626609" y="534490"/>
                    <a:pt x="671588" y="455909"/>
                  </a:cubicBezTo>
                  <a:cubicBezTo>
                    <a:pt x="716567" y="377328"/>
                    <a:pt x="700428" y="397965"/>
                    <a:pt x="704926" y="374946"/>
                  </a:cubicBezTo>
                  <a:cubicBezTo>
                    <a:pt x="709424" y="351927"/>
                    <a:pt x="697518" y="341608"/>
                    <a:pt x="698576" y="317796"/>
                  </a:cubicBezTo>
                  <a:cubicBezTo>
                    <a:pt x="699634" y="293984"/>
                    <a:pt x="712599" y="273081"/>
                    <a:pt x="711276" y="232071"/>
                  </a:cubicBezTo>
                  <a:cubicBezTo>
                    <a:pt x="709953" y="191061"/>
                    <a:pt x="694871" y="110098"/>
                    <a:pt x="690638" y="71734"/>
                  </a:cubicBezTo>
                  <a:cubicBezTo>
                    <a:pt x="686405" y="33370"/>
                    <a:pt x="717097" y="9292"/>
                    <a:pt x="685876" y="1884"/>
                  </a:cubicBezTo>
                  <a:cubicBezTo>
                    <a:pt x="654655" y="-5524"/>
                    <a:pt x="518130" y="9821"/>
                    <a:pt x="485851" y="320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12D2A5CC-9E2B-44E2-8F19-CB8BD9E31B4A}"/>
                </a:ext>
              </a:extLst>
            </p:cNvPr>
            <p:cNvSpPr/>
            <p:nvPr/>
          </p:nvSpPr>
          <p:spPr>
            <a:xfrm>
              <a:off x="4946932" y="3089657"/>
              <a:ext cx="675174" cy="936500"/>
            </a:xfrm>
            <a:custGeom>
              <a:avLst/>
              <a:gdLst>
                <a:gd name="connsiteX0" fmla="*/ 564868 w 675174"/>
                <a:gd name="connsiteY0" fmla="*/ 28193 h 936500"/>
                <a:gd name="connsiteX1" fmla="*/ 514068 w 675174"/>
                <a:gd name="connsiteY1" fmla="*/ 12318 h 936500"/>
                <a:gd name="connsiteX2" fmla="*/ 488668 w 675174"/>
                <a:gd name="connsiteY2" fmla="*/ 21843 h 936500"/>
                <a:gd name="connsiteX3" fmla="*/ 493431 w 675174"/>
                <a:gd name="connsiteY3" fmla="*/ 107568 h 936500"/>
                <a:gd name="connsiteX4" fmla="*/ 455331 w 675174"/>
                <a:gd name="connsiteY4" fmla="*/ 317118 h 936500"/>
                <a:gd name="connsiteX5" fmla="*/ 452156 w 675174"/>
                <a:gd name="connsiteY5" fmla="*/ 358393 h 936500"/>
                <a:gd name="connsiteX6" fmla="*/ 380718 w 675174"/>
                <a:gd name="connsiteY6" fmla="*/ 428243 h 936500"/>
                <a:gd name="connsiteX7" fmla="*/ 207681 w 675174"/>
                <a:gd name="connsiteY7" fmla="*/ 617156 h 936500"/>
                <a:gd name="connsiteX8" fmla="*/ 87031 w 675174"/>
                <a:gd name="connsiteY8" fmla="*/ 744156 h 936500"/>
                <a:gd name="connsiteX9" fmla="*/ 1306 w 675174"/>
                <a:gd name="connsiteY9" fmla="*/ 831468 h 936500"/>
                <a:gd name="connsiteX10" fmla="*/ 153706 w 675174"/>
                <a:gd name="connsiteY10" fmla="*/ 845756 h 936500"/>
                <a:gd name="connsiteX11" fmla="*/ 199743 w 675174"/>
                <a:gd name="connsiteY11" fmla="*/ 855281 h 936500"/>
                <a:gd name="connsiteX12" fmla="*/ 285468 w 675174"/>
                <a:gd name="connsiteY12" fmla="*/ 793368 h 936500"/>
                <a:gd name="connsiteX13" fmla="*/ 244193 w 675174"/>
                <a:gd name="connsiteY13" fmla="*/ 847343 h 936500"/>
                <a:gd name="connsiteX14" fmla="*/ 217206 w 675174"/>
                <a:gd name="connsiteY14" fmla="*/ 874331 h 936500"/>
                <a:gd name="connsiteX15" fmla="*/ 206093 w 675174"/>
                <a:gd name="connsiteY15" fmla="*/ 928306 h 936500"/>
                <a:gd name="connsiteX16" fmla="*/ 226731 w 675174"/>
                <a:gd name="connsiteY16" fmla="*/ 928306 h 936500"/>
                <a:gd name="connsiteX17" fmla="*/ 307693 w 675174"/>
                <a:gd name="connsiteY17" fmla="*/ 852106 h 936500"/>
                <a:gd name="connsiteX18" fmla="*/ 485493 w 675174"/>
                <a:gd name="connsiteY18" fmla="*/ 640968 h 936500"/>
                <a:gd name="connsiteX19" fmla="*/ 609318 w 675174"/>
                <a:gd name="connsiteY19" fmla="*/ 479043 h 936500"/>
                <a:gd name="connsiteX20" fmla="*/ 644243 w 675174"/>
                <a:gd name="connsiteY20" fmla="*/ 417131 h 936500"/>
                <a:gd name="connsiteX21" fmla="*/ 661706 w 675174"/>
                <a:gd name="connsiteY21" fmla="*/ 294893 h 936500"/>
                <a:gd name="connsiteX22" fmla="*/ 669643 w 675174"/>
                <a:gd name="connsiteY22" fmla="*/ 56768 h 936500"/>
                <a:gd name="connsiteX23" fmla="*/ 672818 w 675174"/>
                <a:gd name="connsiteY23" fmla="*/ 1206 h 936500"/>
                <a:gd name="connsiteX24" fmla="*/ 633131 w 675174"/>
                <a:gd name="connsiteY24" fmla="*/ 18668 h 936500"/>
                <a:gd name="connsiteX25" fmla="*/ 564868 w 675174"/>
                <a:gd name="connsiteY25" fmla="*/ 28193 h 93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5174" h="936500">
                  <a:moveTo>
                    <a:pt x="564868" y="28193"/>
                  </a:moveTo>
                  <a:cubicBezTo>
                    <a:pt x="545024" y="27135"/>
                    <a:pt x="526768" y="13376"/>
                    <a:pt x="514068" y="12318"/>
                  </a:cubicBezTo>
                  <a:cubicBezTo>
                    <a:pt x="501368" y="11260"/>
                    <a:pt x="492107" y="5968"/>
                    <a:pt x="488668" y="21843"/>
                  </a:cubicBezTo>
                  <a:cubicBezTo>
                    <a:pt x="485229" y="37718"/>
                    <a:pt x="498987" y="58356"/>
                    <a:pt x="493431" y="107568"/>
                  </a:cubicBezTo>
                  <a:cubicBezTo>
                    <a:pt x="487875" y="156781"/>
                    <a:pt x="462210" y="275314"/>
                    <a:pt x="455331" y="317118"/>
                  </a:cubicBezTo>
                  <a:cubicBezTo>
                    <a:pt x="448452" y="358922"/>
                    <a:pt x="464591" y="339872"/>
                    <a:pt x="452156" y="358393"/>
                  </a:cubicBezTo>
                  <a:cubicBezTo>
                    <a:pt x="439721" y="376914"/>
                    <a:pt x="421464" y="385116"/>
                    <a:pt x="380718" y="428243"/>
                  </a:cubicBezTo>
                  <a:cubicBezTo>
                    <a:pt x="339972" y="471370"/>
                    <a:pt x="256629" y="564504"/>
                    <a:pt x="207681" y="617156"/>
                  </a:cubicBezTo>
                  <a:cubicBezTo>
                    <a:pt x="158733" y="669808"/>
                    <a:pt x="121427" y="708437"/>
                    <a:pt x="87031" y="744156"/>
                  </a:cubicBezTo>
                  <a:cubicBezTo>
                    <a:pt x="52635" y="779875"/>
                    <a:pt x="-9806" y="814535"/>
                    <a:pt x="1306" y="831468"/>
                  </a:cubicBezTo>
                  <a:cubicBezTo>
                    <a:pt x="12418" y="848401"/>
                    <a:pt x="120633" y="841787"/>
                    <a:pt x="153706" y="845756"/>
                  </a:cubicBezTo>
                  <a:cubicBezTo>
                    <a:pt x="186779" y="849725"/>
                    <a:pt x="177783" y="864012"/>
                    <a:pt x="199743" y="855281"/>
                  </a:cubicBezTo>
                  <a:cubicBezTo>
                    <a:pt x="221703" y="846550"/>
                    <a:pt x="278060" y="794691"/>
                    <a:pt x="285468" y="793368"/>
                  </a:cubicBezTo>
                  <a:cubicBezTo>
                    <a:pt x="292876" y="792045"/>
                    <a:pt x="255570" y="833849"/>
                    <a:pt x="244193" y="847343"/>
                  </a:cubicBezTo>
                  <a:cubicBezTo>
                    <a:pt x="232816" y="860837"/>
                    <a:pt x="223556" y="860837"/>
                    <a:pt x="217206" y="874331"/>
                  </a:cubicBezTo>
                  <a:cubicBezTo>
                    <a:pt x="210856" y="887825"/>
                    <a:pt x="204506" y="919310"/>
                    <a:pt x="206093" y="928306"/>
                  </a:cubicBezTo>
                  <a:cubicBezTo>
                    <a:pt x="207680" y="937302"/>
                    <a:pt x="209798" y="941006"/>
                    <a:pt x="226731" y="928306"/>
                  </a:cubicBezTo>
                  <a:cubicBezTo>
                    <a:pt x="243664" y="915606"/>
                    <a:pt x="264566" y="899996"/>
                    <a:pt x="307693" y="852106"/>
                  </a:cubicBezTo>
                  <a:cubicBezTo>
                    <a:pt x="350820" y="804216"/>
                    <a:pt x="435222" y="703145"/>
                    <a:pt x="485493" y="640968"/>
                  </a:cubicBezTo>
                  <a:cubicBezTo>
                    <a:pt x="535764" y="578791"/>
                    <a:pt x="582860" y="516349"/>
                    <a:pt x="609318" y="479043"/>
                  </a:cubicBezTo>
                  <a:cubicBezTo>
                    <a:pt x="635776" y="441737"/>
                    <a:pt x="635512" y="447823"/>
                    <a:pt x="644243" y="417131"/>
                  </a:cubicBezTo>
                  <a:cubicBezTo>
                    <a:pt x="652974" y="386439"/>
                    <a:pt x="657473" y="354953"/>
                    <a:pt x="661706" y="294893"/>
                  </a:cubicBezTo>
                  <a:cubicBezTo>
                    <a:pt x="665939" y="234833"/>
                    <a:pt x="667791" y="105716"/>
                    <a:pt x="669643" y="56768"/>
                  </a:cubicBezTo>
                  <a:cubicBezTo>
                    <a:pt x="671495" y="7820"/>
                    <a:pt x="678903" y="7556"/>
                    <a:pt x="672818" y="1206"/>
                  </a:cubicBezTo>
                  <a:cubicBezTo>
                    <a:pt x="666733" y="-5144"/>
                    <a:pt x="648477" y="15493"/>
                    <a:pt x="633131" y="18668"/>
                  </a:cubicBezTo>
                  <a:cubicBezTo>
                    <a:pt x="617785" y="21843"/>
                    <a:pt x="584712" y="29251"/>
                    <a:pt x="564868" y="281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7AFD52EC-F67E-423E-BE56-51789040BD8A}"/>
                </a:ext>
              </a:extLst>
            </p:cNvPr>
            <p:cNvSpPr/>
            <p:nvPr/>
          </p:nvSpPr>
          <p:spPr>
            <a:xfrm>
              <a:off x="5720569" y="3115615"/>
              <a:ext cx="734772" cy="899846"/>
            </a:xfrm>
            <a:custGeom>
              <a:avLst/>
              <a:gdLst>
                <a:gd name="connsiteX0" fmla="*/ 7131 w 734772"/>
                <a:gd name="connsiteY0" fmla="*/ 2235 h 899846"/>
                <a:gd name="connsiteX1" fmla="*/ 11894 w 734772"/>
                <a:gd name="connsiteY1" fmla="*/ 135585 h 899846"/>
                <a:gd name="connsiteX2" fmla="*/ 781 w 734772"/>
                <a:gd name="connsiteY2" fmla="*/ 373710 h 899846"/>
                <a:gd name="connsiteX3" fmla="*/ 37294 w 734772"/>
                <a:gd name="connsiteY3" fmla="*/ 459435 h 899846"/>
                <a:gd name="connsiteX4" fmla="*/ 172231 w 734772"/>
                <a:gd name="connsiteY4" fmla="*/ 564210 h 899846"/>
                <a:gd name="connsiteX5" fmla="*/ 307169 w 734772"/>
                <a:gd name="connsiteY5" fmla="*/ 722960 h 899846"/>
                <a:gd name="connsiteX6" fmla="*/ 477031 w 734772"/>
                <a:gd name="connsiteY6" fmla="*/ 872185 h 899846"/>
                <a:gd name="connsiteX7" fmla="*/ 489731 w 734772"/>
                <a:gd name="connsiteY7" fmla="*/ 897585 h 899846"/>
                <a:gd name="connsiteX8" fmla="*/ 478619 w 734772"/>
                <a:gd name="connsiteY8" fmla="*/ 842023 h 899846"/>
                <a:gd name="connsiteX9" fmla="*/ 486556 w 734772"/>
                <a:gd name="connsiteY9" fmla="*/ 780110 h 899846"/>
                <a:gd name="connsiteX10" fmla="*/ 553231 w 734772"/>
                <a:gd name="connsiteY10" fmla="*/ 749948 h 899846"/>
                <a:gd name="connsiteX11" fmla="*/ 591331 w 734772"/>
                <a:gd name="connsiteY11" fmla="*/ 748360 h 899846"/>
                <a:gd name="connsiteX12" fmla="*/ 616731 w 734772"/>
                <a:gd name="connsiteY12" fmla="*/ 716610 h 899846"/>
                <a:gd name="connsiteX13" fmla="*/ 567519 w 734772"/>
                <a:gd name="connsiteY13" fmla="*/ 673748 h 899846"/>
                <a:gd name="connsiteX14" fmla="*/ 511956 w 734772"/>
                <a:gd name="connsiteY14" fmla="*/ 619773 h 899846"/>
                <a:gd name="connsiteX15" fmla="*/ 581806 w 734772"/>
                <a:gd name="connsiteY15" fmla="*/ 656285 h 899846"/>
                <a:gd name="connsiteX16" fmla="*/ 619906 w 734772"/>
                <a:gd name="connsiteY16" fmla="*/ 681685 h 899846"/>
                <a:gd name="connsiteX17" fmla="*/ 689756 w 734772"/>
                <a:gd name="connsiteY17" fmla="*/ 702323 h 899846"/>
                <a:gd name="connsiteX18" fmla="*/ 731031 w 734772"/>
                <a:gd name="connsiteY18" fmla="*/ 702323 h 899846"/>
                <a:gd name="connsiteX19" fmla="*/ 594506 w 734772"/>
                <a:gd name="connsiteY19" fmla="*/ 611835 h 899846"/>
                <a:gd name="connsiteX20" fmla="*/ 365906 w 734772"/>
                <a:gd name="connsiteY20" fmla="*/ 438798 h 899846"/>
                <a:gd name="connsiteX21" fmla="*/ 224619 w 734772"/>
                <a:gd name="connsiteY21" fmla="*/ 332435 h 899846"/>
                <a:gd name="connsiteX22" fmla="*/ 192869 w 734772"/>
                <a:gd name="connsiteY22" fmla="*/ 208610 h 899846"/>
                <a:gd name="connsiteX23" fmla="*/ 192869 w 734772"/>
                <a:gd name="connsiteY23" fmla="*/ 56210 h 899846"/>
                <a:gd name="connsiteX24" fmla="*/ 186519 w 734772"/>
                <a:gd name="connsiteY24" fmla="*/ 26048 h 899846"/>
                <a:gd name="connsiteX25" fmla="*/ 167469 w 734772"/>
                <a:gd name="connsiteY25" fmla="*/ 64148 h 899846"/>
                <a:gd name="connsiteX26" fmla="*/ 119844 w 734772"/>
                <a:gd name="connsiteY26" fmla="*/ 64148 h 899846"/>
                <a:gd name="connsiteX27" fmla="*/ 94444 w 734772"/>
                <a:gd name="connsiteY27" fmla="*/ 37160 h 899846"/>
                <a:gd name="connsiteX28" fmla="*/ 34119 w 734772"/>
                <a:gd name="connsiteY28" fmla="*/ 49860 h 899846"/>
                <a:gd name="connsiteX29" fmla="*/ 7131 w 734772"/>
                <a:gd name="connsiteY29" fmla="*/ 2235 h 8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772" h="899846">
                  <a:moveTo>
                    <a:pt x="7131" y="2235"/>
                  </a:moveTo>
                  <a:cubicBezTo>
                    <a:pt x="3427" y="16522"/>
                    <a:pt x="12952" y="73673"/>
                    <a:pt x="11894" y="135585"/>
                  </a:cubicBezTo>
                  <a:cubicBezTo>
                    <a:pt x="10836" y="197497"/>
                    <a:pt x="-3452" y="319735"/>
                    <a:pt x="781" y="373710"/>
                  </a:cubicBezTo>
                  <a:cubicBezTo>
                    <a:pt x="5014" y="427685"/>
                    <a:pt x="8719" y="427685"/>
                    <a:pt x="37294" y="459435"/>
                  </a:cubicBezTo>
                  <a:cubicBezTo>
                    <a:pt x="65869" y="491185"/>
                    <a:pt x="127252" y="520289"/>
                    <a:pt x="172231" y="564210"/>
                  </a:cubicBezTo>
                  <a:cubicBezTo>
                    <a:pt x="217210" y="608131"/>
                    <a:pt x="256369" y="671631"/>
                    <a:pt x="307169" y="722960"/>
                  </a:cubicBezTo>
                  <a:cubicBezTo>
                    <a:pt x="357969" y="774289"/>
                    <a:pt x="446604" y="843081"/>
                    <a:pt x="477031" y="872185"/>
                  </a:cubicBezTo>
                  <a:cubicBezTo>
                    <a:pt x="507458" y="901289"/>
                    <a:pt x="489466" y="902612"/>
                    <a:pt x="489731" y="897585"/>
                  </a:cubicBezTo>
                  <a:cubicBezTo>
                    <a:pt x="489996" y="892558"/>
                    <a:pt x="479148" y="861602"/>
                    <a:pt x="478619" y="842023"/>
                  </a:cubicBezTo>
                  <a:cubicBezTo>
                    <a:pt x="478090" y="822444"/>
                    <a:pt x="474121" y="795456"/>
                    <a:pt x="486556" y="780110"/>
                  </a:cubicBezTo>
                  <a:cubicBezTo>
                    <a:pt x="498991" y="764764"/>
                    <a:pt x="535769" y="755240"/>
                    <a:pt x="553231" y="749948"/>
                  </a:cubicBezTo>
                  <a:cubicBezTo>
                    <a:pt x="570693" y="744656"/>
                    <a:pt x="580748" y="753916"/>
                    <a:pt x="591331" y="748360"/>
                  </a:cubicBezTo>
                  <a:cubicBezTo>
                    <a:pt x="601914" y="742804"/>
                    <a:pt x="620700" y="729045"/>
                    <a:pt x="616731" y="716610"/>
                  </a:cubicBezTo>
                  <a:cubicBezTo>
                    <a:pt x="612762" y="704175"/>
                    <a:pt x="584981" y="689887"/>
                    <a:pt x="567519" y="673748"/>
                  </a:cubicBezTo>
                  <a:cubicBezTo>
                    <a:pt x="550057" y="657609"/>
                    <a:pt x="509575" y="622683"/>
                    <a:pt x="511956" y="619773"/>
                  </a:cubicBezTo>
                  <a:cubicBezTo>
                    <a:pt x="514337" y="616863"/>
                    <a:pt x="563814" y="645966"/>
                    <a:pt x="581806" y="656285"/>
                  </a:cubicBezTo>
                  <a:cubicBezTo>
                    <a:pt x="599798" y="666604"/>
                    <a:pt x="601915" y="674012"/>
                    <a:pt x="619906" y="681685"/>
                  </a:cubicBezTo>
                  <a:cubicBezTo>
                    <a:pt x="637897" y="689358"/>
                    <a:pt x="671235" y="698883"/>
                    <a:pt x="689756" y="702323"/>
                  </a:cubicBezTo>
                  <a:cubicBezTo>
                    <a:pt x="708277" y="705763"/>
                    <a:pt x="746906" y="717404"/>
                    <a:pt x="731031" y="702323"/>
                  </a:cubicBezTo>
                  <a:cubicBezTo>
                    <a:pt x="715156" y="687242"/>
                    <a:pt x="655360" y="655756"/>
                    <a:pt x="594506" y="611835"/>
                  </a:cubicBezTo>
                  <a:cubicBezTo>
                    <a:pt x="533652" y="567914"/>
                    <a:pt x="365906" y="438798"/>
                    <a:pt x="365906" y="438798"/>
                  </a:cubicBezTo>
                  <a:cubicBezTo>
                    <a:pt x="304258" y="392231"/>
                    <a:pt x="253458" y="370800"/>
                    <a:pt x="224619" y="332435"/>
                  </a:cubicBezTo>
                  <a:cubicBezTo>
                    <a:pt x="195780" y="294070"/>
                    <a:pt x="198161" y="254648"/>
                    <a:pt x="192869" y="208610"/>
                  </a:cubicBezTo>
                  <a:cubicBezTo>
                    <a:pt x="187577" y="162573"/>
                    <a:pt x="193927" y="86637"/>
                    <a:pt x="192869" y="56210"/>
                  </a:cubicBezTo>
                  <a:cubicBezTo>
                    <a:pt x="191811" y="25783"/>
                    <a:pt x="190752" y="24725"/>
                    <a:pt x="186519" y="26048"/>
                  </a:cubicBezTo>
                  <a:cubicBezTo>
                    <a:pt x="182286" y="27371"/>
                    <a:pt x="178581" y="57798"/>
                    <a:pt x="167469" y="64148"/>
                  </a:cubicBezTo>
                  <a:cubicBezTo>
                    <a:pt x="156357" y="70498"/>
                    <a:pt x="132015" y="68646"/>
                    <a:pt x="119844" y="64148"/>
                  </a:cubicBezTo>
                  <a:cubicBezTo>
                    <a:pt x="107673" y="59650"/>
                    <a:pt x="108731" y="39541"/>
                    <a:pt x="94444" y="37160"/>
                  </a:cubicBezTo>
                  <a:cubicBezTo>
                    <a:pt x="80157" y="34779"/>
                    <a:pt x="48142" y="53035"/>
                    <a:pt x="34119" y="49860"/>
                  </a:cubicBezTo>
                  <a:cubicBezTo>
                    <a:pt x="20096" y="46685"/>
                    <a:pt x="10835" y="-12052"/>
                    <a:pt x="7131" y="22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859811D-49B9-462D-891A-ED98ED4AA1CB}"/>
                </a:ext>
              </a:extLst>
            </p:cNvPr>
            <p:cNvSpPr/>
            <p:nvPr/>
          </p:nvSpPr>
          <p:spPr>
            <a:xfrm>
              <a:off x="6168993" y="3652834"/>
              <a:ext cx="55126" cy="56529"/>
            </a:xfrm>
            <a:custGeom>
              <a:avLst/>
              <a:gdLst>
                <a:gd name="connsiteX0" fmla="*/ 32 w 55126"/>
                <a:gd name="connsiteY0" fmla="*/ 4 h 56529"/>
                <a:gd name="connsiteX1" fmla="*/ 52420 w 55126"/>
                <a:gd name="connsiteY1" fmla="*/ 52391 h 56529"/>
                <a:gd name="connsiteX2" fmla="*/ 44482 w 55126"/>
                <a:gd name="connsiteY2" fmla="*/ 49216 h 56529"/>
                <a:gd name="connsiteX3" fmla="*/ 32 w 55126"/>
                <a:gd name="connsiteY3" fmla="*/ 4 h 5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6" h="56529">
                  <a:moveTo>
                    <a:pt x="32" y="4"/>
                  </a:moveTo>
                  <a:cubicBezTo>
                    <a:pt x="1355" y="533"/>
                    <a:pt x="45012" y="44189"/>
                    <a:pt x="52420" y="52391"/>
                  </a:cubicBezTo>
                  <a:cubicBezTo>
                    <a:pt x="59828" y="60593"/>
                    <a:pt x="50303" y="55037"/>
                    <a:pt x="44482" y="49216"/>
                  </a:cubicBezTo>
                  <a:cubicBezTo>
                    <a:pt x="38661" y="43395"/>
                    <a:pt x="-1291" y="-525"/>
                    <a:pt x="32" y="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339C1D90-E700-4BD2-BB22-9A095822D54A}"/>
                </a:ext>
              </a:extLst>
            </p:cNvPr>
            <p:cNvSpPr/>
            <p:nvPr/>
          </p:nvSpPr>
          <p:spPr>
            <a:xfrm>
              <a:off x="5666956" y="2787650"/>
              <a:ext cx="245660" cy="289694"/>
            </a:xfrm>
            <a:custGeom>
              <a:avLst/>
              <a:gdLst>
                <a:gd name="connsiteX0" fmla="*/ 155994 w 245660"/>
                <a:gd name="connsiteY0" fmla="*/ 0 h 289694"/>
                <a:gd name="connsiteX1" fmla="*/ 195682 w 245660"/>
                <a:gd name="connsiteY1" fmla="*/ 52388 h 289694"/>
                <a:gd name="connsiteX2" fmla="*/ 244894 w 245660"/>
                <a:gd name="connsiteY2" fmla="*/ 85725 h 289694"/>
                <a:gd name="connsiteX3" fmla="*/ 154407 w 245660"/>
                <a:gd name="connsiteY3" fmla="*/ 201613 h 289694"/>
                <a:gd name="connsiteX4" fmla="*/ 113132 w 245660"/>
                <a:gd name="connsiteY4" fmla="*/ 287338 h 289694"/>
                <a:gd name="connsiteX5" fmla="*/ 49632 w 245660"/>
                <a:gd name="connsiteY5" fmla="*/ 230188 h 289694"/>
                <a:gd name="connsiteX6" fmla="*/ 21057 w 245660"/>
                <a:gd name="connsiteY6" fmla="*/ 266700 h 289694"/>
                <a:gd name="connsiteX7" fmla="*/ 419 w 245660"/>
                <a:gd name="connsiteY7" fmla="*/ 287338 h 289694"/>
                <a:gd name="connsiteX8" fmla="*/ 40107 w 245660"/>
                <a:gd name="connsiteY8" fmla="*/ 211138 h 289694"/>
                <a:gd name="connsiteX9" fmla="*/ 79794 w 245660"/>
                <a:gd name="connsiteY9" fmla="*/ 144463 h 289694"/>
                <a:gd name="connsiteX10" fmla="*/ 111544 w 245660"/>
                <a:gd name="connsiteY10" fmla="*/ 90488 h 289694"/>
                <a:gd name="connsiteX11" fmla="*/ 155994 w 245660"/>
                <a:gd name="connsiteY11" fmla="*/ 0 h 28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660" h="289694">
                  <a:moveTo>
                    <a:pt x="155994" y="0"/>
                  </a:moveTo>
                  <a:cubicBezTo>
                    <a:pt x="168429" y="19050"/>
                    <a:pt x="180865" y="38101"/>
                    <a:pt x="195682" y="52388"/>
                  </a:cubicBezTo>
                  <a:cubicBezTo>
                    <a:pt x="210499" y="66675"/>
                    <a:pt x="251773" y="60854"/>
                    <a:pt x="244894" y="85725"/>
                  </a:cubicBezTo>
                  <a:cubicBezTo>
                    <a:pt x="238015" y="110596"/>
                    <a:pt x="176367" y="168011"/>
                    <a:pt x="154407" y="201613"/>
                  </a:cubicBezTo>
                  <a:cubicBezTo>
                    <a:pt x="132447" y="235215"/>
                    <a:pt x="130595" y="282575"/>
                    <a:pt x="113132" y="287338"/>
                  </a:cubicBezTo>
                  <a:cubicBezTo>
                    <a:pt x="95669" y="292101"/>
                    <a:pt x="64978" y="233628"/>
                    <a:pt x="49632" y="230188"/>
                  </a:cubicBezTo>
                  <a:cubicBezTo>
                    <a:pt x="34286" y="226748"/>
                    <a:pt x="29259" y="257175"/>
                    <a:pt x="21057" y="266700"/>
                  </a:cubicBezTo>
                  <a:cubicBezTo>
                    <a:pt x="12855" y="276225"/>
                    <a:pt x="-2756" y="296598"/>
                    <a:pt x="419" y="287338"/>
                  </a:cubicBezTo>
                  <a:cubicBezTo>
                    <a:pt x="3594" y="278078"/>
                    <a:pt x="26878" y="234950"/>
                    <a:pt x="40107" y="211138"/>
                  </a:cubicBezTo>
                  <a:cubicBezTo>
                    <a:pt x="53336" y="187326"/>
                    <a:pt x="67888" y="164571"/>
                    <a:pt x="79794" y="144463"/>
                  </a:cubicBezTo>
                  <a:cubicBezTo>
                    <a:pt x="91700" y="124355"/>
                    <a:pt x="111544" y="90488"/>
                    <a:pt x="111544" y="90488"/>
                  </a:cubicBezTo>
                  <a:lnTo>
                    <a:pt x="15599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F6B13E36-FC22-4826-8525-BECC4012FE6D}"/>
                </a:ext>
              </a:extLst>
            </p:cNvPr>
            <p:cNvSpPr/>
            <p:nvPr/>
          </p:nvSpPr>
          <p:spPr>
            <a:xfrm>
              <a:off x="5829245" y="2868610"/>
              <a:ext cx="215890" cy="265327"/>
            </a:xfrm>
            <a:custGeom>
              <a:avLst/>
              <a:gdLst>
                <a:gd name="connsiteX0" fmla="*/ 149280 w 215890"/>
                <a:gd name="connsiteY0" fmla="*/ 3 h 265327"/>
                <a:gd name="connsiteX1" fmla="*/ 106418 w 215890"/>
                <a:gd name="connsiteY1" fmla="*/ 80965 h 265327"/>
                <a:gd name="connsiteX2" fmla="*/ 49268 w 215890"/>
                <a:gd name="connsiteY2" fmla="*/ 165103 h 265327"/>
                <a:gd name="connsiteX3" fmla="*/ 55 w 215890"/>
                <a:gd name="connsiteY3" fmla="*/ 211140 h 265327"/>
                <a:gd name="connsiteX4" fmla="*/ 58793 w 215890"/>
                <a:gd name="connsiteY4" fmla="*/ 184153 h 265327"/>
                <a:gd name="connsiteX5" fmla="*/ 96893 w 215890"/>
                <a:gd name="connsiteY5" fmla="*/ 242890 h 265327"/>
                <a:gd name="connsiteX6" fmla="*/ 90543 w 215890"/>
                <a:gd name="connsiteY6" fmla="*/ 258765 h 265327"/>
                <a:gd name="connsiteX7" fmla="*/ 185793 w 215890"/>
                <a:gd name="connsiteY7" fmla="*/ 139703 h 265327"/>
                <a:gd name="connsiteX8" fmla="*/ 214368 w 215890"/>
                <a:gd name="connsiteY8" fmla="*/ 84140 h 265327"/>
                <a:gd name="connsiteX9" fmla="*/ 149280 w 215890"/>
                <a:gd name="connsiteY9" fmla="*/ 3 h 26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890" h="265327">
                  <a:moveTo>
                    <a:pt x="149280" y="3"/>
                  </a:moveTo>
                  <a:cubicBezTo>
                    <a:pt x="131288" y="-526"/>
                    <a:pt x="123087" y="53448"/>
                    <a:pt x="106418" y="80965"/>
                  </a:cubicBezTo>
                  <a:cubicBezTo>
                    <a:pt x="89749" y="108482"/>
                    <a:pt x="66995" y="143407"/>
                    <a:pt x="49268" y="165103"/>
                  </a:cubicBezTo>
                  <a:cubicBezTo>
                    <a:pt x="31541" y="186799"/>
                    <a:pt x="-1532" y="207965"/>
                    <a:pt x="55" y="211140"/>
                  </a:cubicBezTo>
                  <a:cubicBezTo>
                    <a:pt x="1642" y="214315"/>
                    <a:pt x="42653" y="178861"/>
                    <a:pt x="58793" y="184153"/>
                  </a:cubicBezTo>
                  <a:cubicBezTo>
                    <a:pt x="74933" y="189445"/>
                    <a:pt x="91601" y="230455"/>
                    <a:pt x="96893" y="242890"/>
                  </a:cubicBezTo>
                  <a:cubicBezTo>
                    <a:pt x="102185" y="255325"/>
                    <a:pt x="75726" y="275963"/>
                    <a:pt x="90543" y="258765"/>
                  </a:cubicBezTo>
                  <a:cubicBezTo>
                    <a:pt x="105360" y="241567"/>
                    <a:pt x="165156" y="168807"/>
                    <a:pt x="185793" y="139703"/>
                  </a:cubicBezTo>
                  <a:cubicBezTo>
                    <a:pt x="206431" y="110599"/>
                    <a:pt x="220718" y="103719"/>
                    <a:pt x="214368" y="84140"/>
                  </a:cubicBezTo>
                  <a:cubicBezTo>
                    <a:pt x="208018" y="64561"/>
                    <a:pt x="167272" y="532"/>
                    <a:pt x="149280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B45186DA-BDCE-4277-8009-94DBF454D620}"/>
                </a:ext>
              </a:extLst>
            </p:cNvPr>
            <p:cNvSpPr/>
            <p:nvPr/>
          </p:nvSpPr>
          <p:spPr>
            <a:xfrm>
              <a:off x="6030016" y="2571571"/>
              <a:ext cx="447952" cy="487989"/>
            </a:xfrm>
            <a:custGeom>
              <a:avLst/>
              <a:gdLst>
                <a:gd name="connsiteX0" fmla="*/ 54872 w 447952"/>
                <a:gd name="connsiteY0" fmla="*/ 179 h 487989"/>
                <a:gd name="connsiteX1" fmla="*/ 46934 w 447952"/>
                <a:gd name="connsiteY1" fmla="*/ 76379 h 487989"/>
                <a:gd name="connsiteX2" fmla="*/ 54872 w 447952"/>
                <a:gd name="connsiteY2" fmla="*/ 114479 h 487989"/>
                <a:gd name="connsiteX3" fmla="*/ 46934 w 447952"/>
                <a:gd name="connsiteY3" fmla="*/ 155754 h 487989"/>
                <a:gd name="connsiteX4" fmla="*/ 10422 w 447952"/>
                <a:gd name="connsiteY4" fmla="*/ 174804 h 487989"/>
                <a:gd name="connsiteX5" fmla="*/ 24709 w 447952"/>
                <a:gd name="connsiteY5" fmla="*/ 228779 h 487989"/>
                <a:gd name="connsiteX6" fmla="*/ 266009 w 447952"/>
                <a:gd name="connsiteY6" fmla="*/ 416104 h 487989"/>
                <a:gd name="connsiteX7" fmla="*/ 316809 w 447952"/>
                <a:gd name="connsiteY7" fmla="*/ 487542 h 487989"/>
                <a:gd name="connsiteX8" fmla="*/ 310459 w 447952"/>
                <a:gd name="connsiteY8" fmla="*/ 443092 h 487989"/>
                <a:gd name="connsiteX9" fmla="*/ 351734 w 447952"/>
                <a:gd name="connsiteY9" fmla="*/ 376417 h 487989"/>
                <a:gd name="connsiteX10" fmla="*/ 446984 w 447952"/>
                <a:gd name="connsiteY10" fmla="*/ 279579 h 487989"/>
                <a:gd name="connsiteX11" fmla="*/ 286647 w 447952"/>
                <a:gd name="connsiteY11" fmla="*/ 184329 h 487989"/>
                <a:gd name="connsiteX12" fmla="*/ 162822 w 447952"/>
                <a:gd name="connsiteY12" fmla="*/ 92254 h 487989"/>
                <a:gd name="connsiteX13" fmla="*/ 100909 w 447952"/>
                <a:gd name="connsiteY13" fmla="*/ 55742 h 487989"/>
                <a:gd name="connsiteX14" fmla="*/ 54872 w 447952"/>
                <a:gd name="connsiteY14" fmla="*/ 179 h 48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952" h="487989">
                  <a:moveTo>
                    <a:pt x="54872" y="179"/>
                  </a:moveTo>
                  <a:cubicBezTo>
                    <a:pt x="45876" y="3618"/>
                    <a:pt x="46934" y="57329"/>
                    <a:pt x="46934" y="76379"/>
                  </a:cubicBezTo>
                  <a:cubicBezTo>
                    <a:pt x="46934" y="95429"/>
                    <a:pt x="54872" y="101250"/>
                    <a:pt x="54872" y="114479"/>
                  </a:cubicBezTo>
                  <a:cubicBezTo>
                    <a:pt x="54872" y="127708"/>
                    <a:pt x="54342" y="145700"/>
                    <a:pt x="46934" y="155754"/>
                  </a:cubicBezTo>
                  <a:cubicBezTo>
                    <a:pt x="39526" y="165808"/>
                    <a:pt x="14126" y="162633"/>
                    <a:pt x="10422" y="174804"/>
                  </a:cubicBezTo>
                  <a:cubicBezTo>
                    <a:pt x="6718" y="186975"/>
                    <a:pt x="-17889" y="188562"/>
                    <a:pt x="24709" y="228779"/>
                  </a:cubicBezTo>
                  <a:cubicBezTo>
                    <a:pt x="67307" y="268996"/>
                    <a:pt x="217326" y="372977"/>
                    <a:pt x="266009" y="416104"/>
                  </a:cubicBezTo>
                  <a:cubicBezTo>
                    <a:pt x="314692" y="459231"/>
                    <a:pt x="309401" y="483044"/>
                    <a:pt x="316809" y="487542"/>
                  </a:cubicBezTo>
                  <a:cubicBezTo>
                    <a:pt x="324217" y="492040"/>
                    <a:pt x="304638" y="461613"/>
                    <a:pt x="310459" y="443092"/>
                  </a:cubicBezTo>
                  <a:cubicBezTo>
                    <a:pt x="316280" y="424571"/>
                    <a:pt x="328980" y="403669"/>
                    <a:pt x="351734" y="376417"/>
                  </a:cubicBezTo>
                  <a:cubicBezTo>
                    <a:pt x="374488" y="349165"/>
                    <a:pt x="457832" y="311594"/>
                    <a:pt x="446984" y="279579"/>
                  </a:cubicBezTo>
                  <a:cubicBezTo>
                    <a:pt x="436136" y="247564"/>
                    <a:pt x="334007" y="215550"/>
                    <a:pt x="286647" y="184329"/>
                  </a:cubicBezTo>
                  <a:cubicBezTo>
                    <a:pt x="239287" y="153108"/>
                    <a:pt x="193778" y="113685"/>
                    <a:pt x="162822" y="92254"/>
                  </a:cubicBezTo>
                  <a:cubicBezTo>
                    <a:pt x="131866" y="70823"/>
                    <a:pt x="117578" y="67648"/>
                    <a:pt x="100909" y="55742"/>
                  </a:cubicBezTo>
                  <a:cubicBezTo>
                    <a:pt x="84240" y="43836"/>
                    <a:pt x="63868" y="-3260"/>
                    <a:pt x="54872" y="1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71C26C0-30A6-42DF-9A23-B1EF12D8ED37}"/>
                </a:ext>
              </a:extLst>
            </p:cNvPr>
            <p:cNvSpPr/>
            <p:nvPr/>
          </p:nvSpPr>
          <p:spPr>
            <a:xfrm>
              <a:off x="6047233" y="2506546"/>
              <a:ext cx="1104968" cy="978429"/>
            </a:xfrm>
            <a:custGeom>
              <a:avLst/>
              <a:gdLst>
                <a:gd name="connsiteX0" fmla="*/ 2730 w 1104968"/>
                <a:gd name="connsiteY0" fmla="*/ 760529 h 978429"/>
                <a:gd name="connsiteX1" fmla="*/ 99567 w 1104968"/>
                <a:gd name="connsiteY1" fmla="*/ 858954 h 978429"/>
                <a:gd name="connsiteX2" fmla="*/ 153542 w 1104968"/>
                <a:gd name="connsiteY2" fmla="*/ 916104 h 978429"/>
                <a:gd name="connsiteX3" fmla="*/ 107505 w 1104968"/>
                <a:gd name="connsiteY3" fmla="*/ 920867 h 978429"/>
                <a:gd name="connsiteX4" fmla="*/ 178942 w 1104968"/>
                <a:gd name="connsiteY4" fmla="*/ 951029 h 978429"/>
                <a:gd name="connsiteX5" fmla="*/ 77342 w 1104968"/>
                <a:gd name="connsiteY5" fmla="*/ 978017 h 978429"/>
                <a:gd name="connsiteX6" fmla="*/ 394842 w 1104968"/>
                <a:gd name="connsiteY6" fmla="*/ 933567 h 978429"/>
                <a:gd name="connsiteX7" fmla="*/ 769492 w 1104968"/>
                <a:gd name="connsiteY7" fmla="*/ 620829 h 978429"/>
                <a:gd name="connsiteX8" fmla="*/ 815530 w 1104968"/>
                <a:gd name="connsiteY8" fmla="*/ 573204 h 978429"/>
                <a:gd name="connsiteX9" fmla="*/ 831405 w 1104968"/>
                <a:gd name="connsiteY9" fmla="*/ 514467 h 978429"/>
                <a:gd name="connsiteX10" fmla="*/ 845692 w 1104968"/>
                <a:gd name="connsiteY10" fmla="*/ 458904 h 978429"/>
                <a:gd name="connsiteX11" fmla="*/ 915542 w 1104968"/>
                <a:gd name="connsiteY11" fmla="*/ 400167 h 978429"/>
                <a:gd name="connsiteX12" fmla="*/ 945705 w 1104968"/>
                <a:gd name="connsiteY12" fmla="*/ 398579 h 978429"/>
                <a:gd name="connsiteX13" fmla="*/ 1042542 w 1104968"/>
                <a:gd name="connsiteY13" fmla="*/ 317617 h 978429"/>
                <a:gd name="connsiteX14" fmla="*/ 1063180 w 1104968"/>
                <a:gd name="connsiteY14" fmla="*/ 184267 h 978429"/>
                <a:gd name="connsiteX15" fmla="*/ 1086992 w 1104968"/>
                <a:gd name="connsiteY15" fmla="*/ 131879 h 978429"/>
                <a:gd name="connsiteX16" fmla="*/ 1069530 w 1104968"/>
                <a:gd name="connsiteY16" fmla="*/ 85842 h 978429"/>
                <a:gd name="connsiteX17" fmla="*/ 1099692 w 1104968"/>
                <a:gd name="connsiteY17" fmla="*/ 1704 h 978429"/>
                <a:gd name="connsiteX18" fmla="*/ 942530 w 1104968"/>
                <a:gd name="connsiteY18" fmla="*/ 169979 h 978429"/>
                <a:gd name="connsiteX19" fmla="*/ 715517 w 1104968"/>
                <a:gd name="connsiteY19" fmla="*/ 376354 h 978429"/>
                <a:gd name="connsiteX20" fmla="*/ 486917 w 1104968"/>
                <a:gd name="connsiteY20" fmla="*/ 547804 h 978429"/>
                <a:gd name="connsiteX21" fmla="*/ 326580 w 1104968"/>
                <a:gd name="connsiteY21" fmla="*/ 692267 h 978429"/>
                <a:gd name="connsiteX22" fmla="*/ 217042 w 1104968"/>
                <a:gd name="connsiteY22" fmla="*/ 763704 h 978429"/>
                <a:gd name="connsiteX23" fmla="*/ 2730 w 1104968"/>
                <a:gd name="connsiteY23" fmla="*/ 760529 h 97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4968" h="978429">
                  <a:moveTo>
                    <a:pt x="2730" y="760529"/>
                  </a:moveTo>
                  <a:cubicBezTo>
                    <a:pt x="-16849" y="776404"/>
                    <a:pt x="74432" y="833025"/>
                    <a:pt x="99567" y="858954"/>
                  </a:cubicBezTo>
                  <a:cubicBezTo>
                    <a:pt x="124702" y="884883"/>
                    <a:pt x="152219" y="905785"/>
                    <a:pt x="153542" y="916104"/>
                  </a:cubicBezTo>
                  <a:cubicBezTo>
                    <a:pt x="154865" y="926423"/>
                    <a:pt x="103272" y="915046"/>
                    <a:pt x="107505" y="920867"/>
                  </a:cubicBezTo>
                  <a:cubicBezTo>
                    <a:pt x="111738" y="926688"/>
                    <a:pt x="183969" y="941504"/>
                    <a:pt x="178942" y="951029"/>
                  </a:cubicBezTo>
                  <a:cubicBezTo>
                    <a:pt x="173915" y="960554"/>
                    <a:pt x="41359" y="980927"/>
                    <a:pt x="77342" y="978017"/>
                  </a:cubicBezTo>
                  <a:cubicBezTo>
                    <a:pt x="113325" y="975107"/>
                    <a:pt x="279484" y="993098"/>
                    <a:pt x="394842" y="933567"/>
                  </a:cubicBezTo>
                  <a:cubicBezTo>
                    <a:pt x="510200" y="874036"/>
                    <a:pt x="699377" y="680889"/>
                    <a:pt x="769492" y="620829"/>
                  </a:cubicBezTo>
                  <a:cubicBezTo>
                    <a:pt x="839607" y="560768"/>
                    <a:pt x="805211" y="590931"/>
                    <a:pt x="815530" y="573204"/>
                  </a:cubicBezTo>
                  <a:cubicBezTo>
                    <a:pt x="825849" y="555477"/>
                    <a:pt x="826378" y="533517"/>
                    <a:pt x="831405" y="514467"/>
                  </a:cubicBezTo>
                  <a:cubicBezTo>
                    <a:pt x="836432" y="495417"/>
                    <a:pt x="831669" y="477954"/>
                    <a:pt x="845692" y="458904"/>
                  </a:cubicBezTo>
                  <a:cubicBezTo>
                    <a:pt x="859715" y="439854"/>
                    <a:pt x="898873" y="410221"/>
                    <a:pt x="915542" y="400167"/>
                  </a:cubicBezTo>
                  <a:cubicBezTo>
                    <a:pt x="932211" y="390113"/>
                    <a:pt x="924538" y="412337"/>
                    <a:pt x="945705" y="398579"/>
                  </a:cubicBezTo>
                  <a:cubicBezTo>
                    <a:pt x="966872" y="384821"/>
                    <a:pt x="1022963" y="353336"/>
                    <a:pt x="1042542" y="317617"/>
                  </a:cubicBezTo>
                  <a:cubicBezTo>
                    <a:pt x="1062121" y="281898"/>
                    <a:pt x="1055772" y="215223"/>
                    <a:pt x="1063180" y="184267"/>
                  </a:cubicBezTo>
                  <a:cubicBezTo>
                    <a:pt x="1070588" y="153311"/>
                    <a:pt x="1085934" y="148283"/>
                    <a:pt x="1086992" y="131879"/>
                  </a:cubicBezTo>
                  <a:cubicBezTo>
                    <a:pt x="1088050" y="115475"/>
                    <a:pt x="1067413" y="107538"/>
                    <a:pt x="1069530" y="85842"/>
                  </a:cubicBezTo>
                  <a:cubicBezTo>
                    <a:pt x="1071647" y="64146"/>
                    <a:pt x="1120859" y="-12319"/>
                    <a:pt x="1099692" y="1704"/>
                  </a:cubicBezTo>
                  <a:cubicBezTo>
                    <a:pt x="1078525" y="15727"/>
                    <a:pt x="1006559" y="107537"/>
                    <a:pt x="942530" y="169979"/>
                  </a:cubicBezTo>
                  <a:cubicBezTo>
                    <a:pt x="878501" y="232421"/>
                    <a:pt x="791452" y="313383"/>
                    <a:pt x="715517" y="376354"/>
                  </a:cubicBezTo>
                  <a:cubicBezTo>
                    <a:pt x="639582" y="439325"/>
                    <a:pt x="551740" y="495152"/>
                    <a:pt x="486917" y="547804"/>
                  </a:cubicBezTo>
                  <a:cubicBezTo>
                    <a:pt x="422094" y="600456"/>
                    <a:pt x="371559" y="656284"/>
                    <a:pt x="326580" y="692267"/>
                  </a:cubicBezTo>
                  <a:cubicBezTo>
                    <a:pt x="281601" y="728250"/>
                    <a:pt x="267577" y="749681"/>
                    <a:pt x="217042" y="763704"/>
                  </a:cubicBezTo>
                  <a:cubicBezTo>
                    <a:pt x="166507" y="777727"/>
                    <a:pt x="22309" y="744654"/>
                    <a:pt x="2730" y="7605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13CD8E34-F0A5-490D-ABC7-C619B5EE83C2}"/>
                </a:ext>
              </a:extLst>
            </p:cNvPr>
            <p:cNvSpPr/>
            <p:nvPr/>
          </p:nvSpPr>
          <p:spPr>
            <a:xfrm>
              <a:off x="6825568" y="2986783"/>
              <a:ext cx="795156" cy="212969"/>
            </a:xfrm>
            <a:custGeom>
              <a:avLst/>
              <a:gdLst>
                <a:gd name="connsiteX0" fmla="*/ 146732 w 795156"/>
                <a:gd name="connsiteY0" fmla="*/ 204092 h 212969"/>
                <a:gd name="connsiteX1" fmla="*/ 70532 w 795156"/>
                <a:gd name="connsiteY1" fmla="*/ 191392 h 212969"/>
                <a:gd name="connsiteX2" fmla="*/ 21320 w 795156"/>
                <a:gd name="connsiteY2" fmla="*/ 212030 h 212969"/>
                <a:gd name="connsiteX3" fmla="*/ 75295 w 795156"/>
                <a:gd name="connsiteY3" fmla="*/ 154880 h 212969"/>
                <a:gd name="connsiteX4" fmla="*/ 67357 w 795156"/>
                <a:gd name="connsiteY4" fmla="*/ 102492 h 212969"/>
                <a:gd name="connsiteX5" fmla="*/ 26082 w 795156"/>
                <a:gd name="connsiteY5" fmla="*/ 108842 h 212969"/>
                <a:gd name="connsiteX6" fmla="*/ 682 w 795156"/>
                <a:gd name="connsiteY6" fmla="*/ 88205 h 212969"/>
                <a:gd name="connsiteX7" fmla="*/ 53070 w 795156"/>
                <a:gd name="connsiteY7" fmla="*/ 2480 h 212969"/>
                <a:gd name="connsiteX8" fmla="*/ 102282 w 795156"/>
                <a:gd name="connsiteY8" fmla="*/ 23117 h 212969"/>
                <a:gd name="connsiteX9" fmla="*/ 475345 w 795156"/>
                <a:gd name="connsiteY9" fmla="*/ 23117 h 212969"/>
                <a:gd name="connsiteX10" fmla="*/ 783320 w 795156"/>
                <a:gd name="connsiteY10" fmla="*/ 29467 h 212969"/>
                <a:gd name="connsiteX11" fmla="*/ 729345 w 795156"/>
                <a:gd name="connsiteY11" fmla="*/ 73917 h 212969"/>
                <a:gd name="connsiteX12" fmla="*/ 708707 w 795156"/>
                <a:gd name="connsiteY12" fmla="*/ 105667 h 212969"/>
                <a:gd name="connsiteX13" fmla="*/ 707120 w 795156"/>
                <a:gd name="connsiteY13" fmla="*/ 145355 h 212969"/>
                <a:gd name="connsiteX14" fmla="*/ 649970 w 795156"/>
                <a:gd name="connsiteY14" fmla="*/ 165992 h 212969"/>
                <a:gd name="connsiteX15" fmla="*/ 584882 w 795156"/>
                <a:gd name="connsiteY15" fmla="*/ 180280 h 212969"/>
                <a:gd name="connsiteX16" fmla="*/ 472170 w 795156"/>
                <a:gd name="connsiteY16" fmla="*/ 185042 h 212969"/>
                <a:gd name="connsiteX17" fmla="*/ 318182 w 795156"/>
                <a:gd name="connsiteY17" fmla="*/ 183455 h 212969"/>
                <a:gd name="connsiteX18" fmla="*/ 259445 w 795156"/>
                <a:gd name="connsiteY18" fmla="*/ 186630 h 212969"/>
                <a:gd name="connsiteX19" fmla="*/ 146732 w 795156"/>
                <a:gd name="connsiteY19" fmla="*/ 204092 h 21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156" h="212969">
                  <a:moveTo>
                    <a:pt x="146732" y="204092"/>
                  </a:moveTo>
                  <a:cubicBezTo>
                    <a:pt x="115247" y="204886"/>
                    <a:pt x="91434" y="190069"/>
                    <a:pt x="70532" y="191392"/>
                  </a:cubicBezTo>
                  <a:cubicBezTo>
                    <a:pt x="49630" y="192715"/>
                    <a:pt x="20526" y="218115"/>
                    <a:pt x="21320" y="212030"/>
                  </a:cubicBezTo>
                  <a:cubicBezTo>
                    <a:pt x="22114" y="205945"/>
                    <a:pt x="67622" y="173136"/>
                    <a:pt x="75295" y="154880"/>
                  </a:cubicBezTo>
                  <a:cubicBezTo>
                    <a:pt x="82968" y="136624"/>
                    <a:pt x="75559" y="110165"/>
                    <a:pt x="67357" y="102492"/>
                  </a:cubicBezTo>
                  <a:cubicBezTo>
                    <a:pt x="59155" y="94819"/>
                    <a:pt x="37194" y="111223"/>
                    <a:pt x="26082" y="108842"/>
                  </a:cubicBezTo>
                  <a:cubicBezTo>
                    <a:pt x="14969" y="106461"/>
                    <a:pt x="-3816" y="105932"/>
                    <a:pt x="682" y="88205"/>
                  </a:cubicBezTo>
                  <a:cubicBezTo>
                    <a:pt x="5180" y="70478"/>
                    <a:pt x="36137" y="13328"/>
                    <a:pt x="53070" y="2480"/>
                  </a:cubicBezTo>
                  <a:cubicBezTo>
                    <a:pt x="70003" y="-8368"/>
                    <a:pt x="31903" y="19678"/>
                    <a:pt x="102282" y="23117"/>
                  </a:cubicBezTo>
                  <a:cubicBezTo>
                    <a:pt x="172661" y="26556"/>
                    <a:pt x="361839" y="22059"/>
                    <a:pt x="475345" y="23117"/>
                  </a:cubicBezTo>
                  <a:cubicBezTo>
                    <a:pt x="588851" y="24175"/>
                    <a:pt x="740987" y="21000"/>
                    <a:pt x="783320" y="29467"/>
                  </a:cubicBezTo>
                  <a:cubicBezTo>
                    <a:pt x="825653" y="37934"/>
                    <a:pt x="741781" y="61217"/>
                    <a:pt x="729345" y="73917"/>
                  </a:cubicBezTo>
                  <a:cubicBezTo>
                    <a:pt x="716910" y="86617"/>
                    <a:pt x="712411" y="93761"/>
                    <a:pt x="708707" y="105667"/>
                  </a:cubicBezTo>
                  <a:cubicBezTo>
                    <a:pt x="705003" y="117573"/>
                    <a:pt x="716910" y="135301"/>
                    <a:pt x="707120" y="145355"/>
                  </a:cubicBezTo>
                  <a:cubicBezTo>
                    <a:pt x="697331" y="155409"/>
                    <a:pt x="670343" y="160171"/>
                    <a:pt x="649970" y="165992"/>
                  </a:cubicBezTo>
                  <a:cubicBezTo>
                    <a:pt x="629597" y="171813"/>
                    <a:pt x="614515" y="177105"/>
                    <a:pt x="584882" y="180280"/>
                  </a:cubicBezTo>
                  <a:cubicBezTo>
                    <a:pt x="555249" y="183455"/>
                    <a:pt x="472170" y="185042"/>
                    <a:pt x="472170" y="185042"/>
                  </a:cubicBezTo>
                  <a:lnTo>
                    <a:pt x="318182" y="183455"/>
                  </a:lnTo>
                  <a:cubicBezTo>
                    <a:pt x="282728" y="183720"/>
                    <a:pt x="287755" y="182926"/>
                    <a:pt x="259445" y="186630"/>
                  </a:cubicBezTo>
                  <a:cubicBezTo>
                    <a:pt x="231135" y="190334"/>
                    <a:pt x="178217" y="203298"/>
                    <a:pt x="146732" y="2040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80117AC5-0C17-46D0-94F2-0BFB7922BEEB}"/>
                </a:ext>
              </a:extLst>
            </p:cNvPr>
            <p:cNvSpPr/>
            <p:nvPr/>
          </p:nvSpPr>
          <p:spPr>
            <a:xfrm>
              <a:off x="7189244" y="3128493"/>
              <a:ext cx="329401" cy="875182"/>
            </a:xfrm>
            <a:custGeom>
              <a:avLst/>
              <a:gdLst>
                <a:gd name="connsiteX0" fmla="*/ 6894 w 329401"/>
                <a:gd name="connsiteY0" fmla="*/ 36982 h 875182"/>
                <a:gd name="connsiteX1" fmla="*/ 57694 w 329401"/>
                <a:gd name="connsiteY1" fmla="*/ 60795 h 875182"/>
                <a:gd name="connsiteX2" fmla="*/ 46581 w 329401"/>
                <a:gd name="connsiteY2" fmla="*/ 214782 h 875182"/>
                <a:gd name="connsiteX3" fmla="*/ 49756 w 329401"/>
                <a:gd name="connsiteY3" fmla="*/ 244945 h 875182"/>
                <a:gd name="connsiteX4" fmla="*/ 48169 w 329401"/>
                <a:gd name="connsiteY4" fmla="*/ 335432 h 875182"/>
                <a:gd name="connsiteX5" fmla="*/ 49756 w 329401"/>
                <a:gd name="connsiteY5" fmla="*/ 459257 h 875182"/>
                <a:gd name="connsiteX6" fmla="*/ 48169 w 329401"/>
                <a:gd name="connsiteY6" fmla="*/ 711670 h 875182"/>
                <a:gd name="connsiteX7" fmla="*/ 33881 w 329401"/>
                <a:gd name="connsiteY7" fmla="*/ 818032 h 875182"/>
                <a:gd name="connsiteX8" fmla="*/ 14831 w 329401"/>
                <a:gd name="connsiteY8" fmla="*/ 875182 h 875182"/>
                <a:gd name="connsiteX9" fmla="*/ 78331 w 329401"/>
                <a:gd name="connsiteY9" fmla="*/ 818032 h 875182"/>
                <a:gd name="connsiteX10" fmla="*/ 167231 w 329401"/>
                <a:gd name="connsiteY10" fmla="*/ 803745 h 875182"/>
                <a:gd name="connsiteX11" fmla="*/ 205331 w 329401"/>
                <a:gd name="connsiteY11" fmla="*/ 789457 h 875182"/>
                <a:gd name="connsiteX12" fmla="*/ 221206 w 329401"/>
                <a:gd name="connsiteY12" fmla="*/ 662457 h 875182"/>
                <a:gd name="connsiteX13" fmla="*/ 206919 w 329401"/>
                <a:gd name="connsiteY13" fmla="*/ 606895 h 875182"/>
                <a:gd name="connsiteX14" fmla="*/ 205331 w 329401"/>
                <a:gd name="connsiteY14" fmla="*/ 411632 h 875182"/>
                <a:gd name="connsiteX15" fmla="*/ 249781 w 329401"/>
                <a:gd name="connsiteY15" fmla="*/ 394170 h 875182"/>
                <a:gd name="connsiteX16" fmla="*/ 292644 w 329401"/>
                <a:gd name="connsiteY16" fmla="*/ 398932 h 875182"/>
                <a:gd name="connsiteX17" fmla="*/ 260894 w 329401"/>
                <a:gd name="connsiteY17" fmla="*/ 351307 h 875182"/>
                <a:gd name="connsiteX18" fmla="*/ 295819 w 329401"/>
                <a:gd name="connsiteY18" fmla="*/ 284632 h 875182"/>
                <a:gd name="connsiteX19" fmla="*/ 327569 w 329401"/>
                <a:gd name="connsiteY19" fmla="*/ 259232 h 875182"/>
                <a:gd name="connsiteX20" fmla="*/ 238669 w 329401"/>
                <a:gd name="connsiteY20" fmla="*/ 254470 h 875182"/>
                <a:gd name="connsiteX21" fmla="*/ 224381 w 329401"/>
                <a:gd name="connsiteY21" fmla="*/ 141757 h 875182"/>
                <a:gd name="connsiteX22" fmla="*/ 233906 w 329401"/>
                <a:gd name="connsiteY22" fmla="*/ 5232 h 875182"/>
                <a:gd name="connsiteX23" fmla="*/ 6894 w 329401"/>
                <a:gd name="connsiteY23" fmla="*/ 36982 h 8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9401" h="875182">
                  <a:moveTo>
                    <a:pt x="6894" y="36982"/>
                  </a:moveTo>
                  <a:cubicBezTo>
                    <a:pt x="-22475" y="46242"/>
                    <a:pt x="51080" y="31162"/>
                    <a:pt x="57694" y="60795"/>
                  </a:cubicBezTo>
                  <a:cubicBezTo>
                    <a:pt x="64308" y="90428"/>
                    <a:pt x="47904" y="184090"/>
                    <a:pt x="46581" y="214782"/>
                  </a:cubicBezTo>
                  <a:cubicBezTo>
                    <a:pt x="45258" y="245474"/>
                    <a:pt x="49491" y="224837"/>
                    <a:pt x="49756" y="244945"/>
                  </a:cubicBezTo>
                  <a:cubicBezTo>
                    <a:pt x="50021" y="265053"/>
                    <a:pt x="48169" y="299713"/>
                    <a:pt x="48169" y="335432"/>
                  </a:cubicBezTo>
                  <a:cubicBezTo>
                    <a:pt x="48169" y="371151"/>
                    <a:pt x="49756" y="396551"/>
                    <a:pt x="49756" y="459257"/>
                  </a:cubicBezTo>
                  <a:cubicBezTo>
                    <a:pt x="49756" y="521963"/>
                    <a:pt x="50815" y="651874"/>
                    <a:pt x="48169" y="711670"/>
                  </a:cubicBezTo>
                  <a:cubicBezTo>
                    <a:pt x="45523" y="771466"/>
                    <a:pt x="39437" y="790780"/>
                    <a:pt x="33881" y="818032"/>
                  </a:cubicBezTo>
                  <a:cubicBezTo>
                    <a:pt x="28325" y="845284"/>
                    <a:pt x="7423" y="875182"/>
                    <a:pt x="14831" y="875182"/>
                  </a:cubicBezTo>
                  <a:cubicBezTo>
                    <a:pt x="22239" y="875182"/>
                    <a:pt x="52931" y="829938"/>
                    <a:pt x="78331" y="818032"/>
                  </a:cubicBezTo>
                  <a:cubicBezTo>
                    <a:pt x="103731" y="806126"/>
                    <a:pt x="146064" y="808507"/>
                    <a:pt x="167231" y="803745"/>
                  </a:cubicBezTo>
                  <a:cubicBezTo>
                    <a:pt x="188398" y="798983"/>
                    <a:pt x="196335" y="813005"/>
                    <a:pt x="205331" y="789457"/>
                  </a:cubicBezTo>
                  <a:cubicBezTo>
                    <a:pt x="214327" y="765909"/>
                    <a:pt x="220941" y="692884"/>
                    <a:pt x="221206" y="662457"/>
                  </a:cubicBezTo>
                  <a:cubicBezTo>
                    <a:pt x="221471" y="632030"/>
                    <a:pt x="209565" y="648699"/>
                    <a:pt x="206919" y="606895"/>
                  </a:cubicBezTo>
                  <a:cubicBezTo>
                    <a:pt x="204273" y="565091"/>
                    <a:pt x="198187" y="447086"/>
                    <a:pt x="205331" y="411632"/>
                  </a:cubicBezTo>
                  <a:cubicBezTo>
                    <a:pt x="212475" y="376178"/>
                    <a:pt x="235229" y="396287"/>
                    <a:pt x="249781" y="394170"/>
                  </a:cubicBezTo>
                  <a:cubicBezTo>
                    <a:pt x="264333" y="392053"/>
                    <a:pt x="290792" y="406076"/>
                    <a:pt x="292644" y="398932"/>
                  </a:cubicBezTo>
                  <a:cubicBezTo>
                    <a:pt x="294496" y="391788"/>
                    <a:pt x="260365" y="370357"/>
                    <a:pt x="260894" y="351307"/>
                  </a:cubicBezTo>
                  <a:cubicBezTo>
                    <a:pt x="261423" y="332257"/>
                    <a:pt x="284707" y="299978"/>
                    <a:pt x="295819" y="284632"/>
                  </a:cubicBezTo>
                  <a:cubicBezTo>
                    <a:pt x="306931" y="269286"/>
                    <a:pt x="337094" y="264259"/>
                    <a:pt x="327569" y="259232"/>
                  </a:cubicBezTo>
                  <a:cubicBezTo>
                    <a:pt x="318044" y="254205"/>
                    <a:pt x="255867" y="274049"/>
                    <a:pt x="238669" y="254470"/>
                  </a:cubicBezTo>
                  <a:cubicBezTo>
                    <a:pt x="221471" y="234891"/>
                    <a:pt x="225175" y="183297"/>
                    <a:pt x="224381" y="141757"/>
                  </a:cubicBezTo>
                  <a:cubicBezTo>
                    <a:pt x="223587" y="100217"/>
                    <a:pt x="266714" y="25076"/>
                    <a:pt x="233906" y="5232"/>
                  </a:cubicBezTo>
                  <a:cubicBezTo>
                    <a:pt x="201098" y="-14612"/>
                    <a:pt x="36263" y="27722"/>
                    <a:pt x="6894" y="3698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9171385A-EBD9-4633-93DB-EBE489DC3DE8}"/>
                </a:ext>
              </a:extLst>
            </p:cNvPr>
            <p:cNvSpPr/>
            <p:nvPr/>
          </p:nvSpPr>
          <p:spPr>
            <a:xfrm>
              <a:off x="6636111" y="3112876"/>
              <a:ext cx="654250" cy="439353"/>
            </a:xfrm>
            <a:custGeom>
              <a:avLst/>
              <a:gdLst>
                <a:gd name="connsiteX0" fmla="*/ 347302 w 654250"/>
                <a:gd name="connsiteY0" fmla="*/ 12912 h 439353"/>
                <a:gd name="connsiteX1" fmla="*/ 345714 w 654250"/>
                <a:gd name="connsiteY1" fmla="*/ 168487 h 439353"/>
                <a:gd name="connsiteX2" fmla="*/ 355239 w 654250"/>
                <a:gd name="connsiteY2" fmla="*/ 266912 h 439353"/>
                <a:gd name="connsiteX3" fmla="*/ 325077 w 654250"/>
                <a:gd name="connsiteY3" fmla="*/ 292312 h 439353"/>
                <a:gd name="connsiteX4" fmla="*/ 13927 w 654250"/>
                <a:gd name="connsiteY4" fmla="*/ 284374 h 439353"/>
                <a:gd name="connsiteX5" fmla="*/ 80602 w 654250"/>
                <a:gd name="connsiteY5" fmla="*/ 290724 h 439353"/>
                <a:gd name="connsiteX6" fmla="*/ 72664 w 654250"/>
                <a:gd name="connsiteY6" fmla="*/ 336762 h 439353"/>
                <a:gd name="connsiteX7" fmla="*/ 47264 w 654250"/>
                <a:gd name="connsiteY7" fmla="*/ 424074 h 439353"/>
                <a:gd name="connsiteX8" fmla="*/ 12339 w 654250"/>
                <a:gd name="connsiteY8" fmla="*/ 417724 h 439353"/>
                <a:gd name="connsiteX9" fmla="*/ 279039 w 654250"/>
                <a:gd name="connsiteY9" fmla="*/ 412962 h 439353"/>
                <a:gd name="connsiteX10" fmla="*/ 487002 w 654250"/>
                <a:gd name="connsiteY10" fmla="*/ 420899 h 439353"/>
                <a:gd name="connsiteX11" fmla="*/ 550502 w 654250"/>
                <a:gd name="connsiteY11" fmla="*/ 425662 h 439353"/>
                <a:gd name="connsiteX12" fmla="*/ 577489 w 654250"/>
                <a:gd name="connsiteY12" fmla="*/ 425662 h 439353"/>
                <a:gd name="connsiteX13" fmla="*/ 617177 w 654250"/>
                <a:gd name="connsiteY13" fmla="*/ 438362 h 439353"/>
                <a:gd name="connsiteX14" fmla="*/ 652102 w 654250"/>
                <a:gd name="connsiteY14" fmla="*/ 395499 h 439353"/>
                <a:gd name="connsiteX15" fmla="*/ 648927 w 654250"/>
                <a:gd name="connsiteY15" fmla="*/ 281199 h 439353"/>
                <a:gd name="connsiteX16" fmla="*/ 636227 w 654250"/>
                <a:gd name="connsiteY16" fmla="*/ 158962 h 439353"/>
                <a:gd name="connsiteX17" fmla="*/ 614002 w 654250"/>
                <a:gd name="connsiteY17" fmla="*/ 228812 h 439353"/>
                <a:gd name="connsiteX18" fmla="*/ 606064 w 654250"/>
                <a:gd name="connsiteY18" fmla="*/ 262149 h 439353"/>
                <a:gd name="connsiteX19" fmla="*/ 591777 w 654250"/>
                <a:gd name="connsiteY19" fmla="*/ 287549 h 439353"/>
                <a:gd name="connsiteX20" fmla="*/ 520339 w 654250"/>
                <a:gd name="connsiteY20" fmla="*/ 292312 h 439353"/>
                <a:gd name="connsiteX21" fmla="*/ 499702 w 654250"/>
                <a:gd name="connsiteY21" fmla="*/ 276437 h 439353"/>
                <a:gd name="connsiteX22" fmla="*/ 494939 w 654250"/>
                <a:gd name="connsiteY22" fmla="*/ 201824 h 439353"/>
                <a:gd name="connsiteX23" fmla="*/ 487002 w 654250"/>
                <a:gd name="connsiteY23" fmla="*/ 136737 h 439353"/>
                <a:gd name="connsiteX24" fmla="*/ 494939 w 654250"/>
                <a:gd name="connsiteY24" fmla="*/ 97049 h 439353"/>
                <a:gd name="connsiteX25" fmla="*/ 542564 w 654250"/>
                <a:gd name="connsiteY25" fmla="*/ 24024 h 439353"/>
                <a:gd name="connsiteX26" fmla="*/ 458427 w 654250"/>
                <a:gd name="connsiteY26" fmla="*/ 9737 h 439353"/>
                <a:gd name="connsiteX27" fmla="*/ 347302 w 654250"/>
                <a:gd name="connsiteY27" fmla="*/ 12912 h 43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4250" h="439353">
                  <a:moveTo>
                    <a:pt x="347302" y="12912"/>
                  </a:moveTo>
                  <a:cubicBezTo>
                    <a:pt x="328517" y="39370"/>
                    <a:pt x="344391" y="126154"/>
                    <a:pt x="345714" y="168487"/>
                  </a:cubicBezTo>
                  <a:cubicBezTo>
                    <a:pt x="347037" y="210820"/>
                    <a:pt x="358678" y="246275"/>
                    <a:pt x="355239" y="266912"/>
                  </a:cubicBezTo>
                  <a:cubicBezTo>
                    <a:pt x="351800" y="287549"/>
                    <a:pt x="381962" y="289402"/>
                    <a:pt x="325077" y="292312"/>
                  </a:cubicBezTo>
                  <a:cubicBezTo>
                    <a:pt x="268192" y="295222"/>
                    <a:pt x="54673" y="284639"/>
                    <a:pt x="13927" y="284374"/>
                  </a:cubicBezTo>
                  <a:cubicBezTo>
                    <a:pt x="-26819" y="284109"/>
                    <a:pt x="70812" y="281993"/>
                    <a:pt x="80602" y="290724"/>
                  </a:cubicBezTo>
                  <a:cubicBezTo>
                    <a:pt x="90391" y="299455"/>
                    <a:pt x="78220" y="314537"/>
                    <a:pt x="72664" y="336762"/>
                  </a:cubicBezTo>
                  <a:cubicBezTo>
                    <a:pt x="67108" y="358987"/>
                    <a:pt x="57318" y="410580"/>
                    <a:pt x="47264" y="424074"/>
                  </a:cubicBezTo>
                  <a:cubicBezTo>
                    <a:pt x="37210" y="437568"/>
                    <a:pt x="-26290" y="419576"/>
                    <a:pt x="12339" y="417724"/>
                  </a:cubicBezTo>
                  <a:cubicBezTo>
                    <a:pt x="50968" y="415872"/>
                    <a:pt x="199929" y="412433"/>
                    <a:pt x="279039" y="412962"/>
                  </a:cubicBezTo>
                  <a:cubicBezTo>
                    <a:pt x="358149" y="413491"/>
                    <a:pt x="441758" y="418782"/>
                    <a:pt x="487002" y="420899"/>
                  </a:cubicBezTo>
                  <a:cubicBezTo>
                    <a:pt x="532246" y="423016"/>
                    <a:pt x="535421" y="424868"/>
                    <a:pt x="550502" y="425662"/>
                  </a:cubicBezTo>
                  <a:cubicBezTo>
                    <a:pt x="565583" y="426456"/>
                    <a:pt x="566377" y="423545"/>
                    <a:pt x="577489" y="425662"/>
                  </a:cubicBezTo>
                  <a:cubicBezTo>
                    <a:pt x="588601" y="427779"/>
                    <a:pt x="604742" y="443389"/>
                    <a:pt x="617177" y="438362"/>
                  </a:cubicBezTo>
                  <a:cubicBezTo>
                    <a:pt x="629612" y="433335"/>
                    <a:pt x="646810" y="421693"/>
                    <a:pt x="652102" y="395499"/>
                  </a:cubicBezTo>
                  <a:cubicBezTo>
                    <a:pt x="657394" y="369305"/>
                    <a:pt x="651573" y="320622"/>
                    <a:pt x="648927" y="281199"/>
                  </a:cubicBezTo>
                  <a:cubicBezTo>
                    <a:pt x="646281" y="241776"/>
                    <a:pt x="642048" y="167693"/>
                    <a:pt x="636227" y="158962"/>
                  </a:cubicBezTo>
                  <a:cubicBezTo>
                    <a:pt x="630406" y="150231"/>
                    <a:pt x="619029" y="211614"/>
                    <a:pt x="614002" y="228812"/>
                  </a:cubicBezTo>
                  <a:cubicBezTo>
                    <a:pt x="608975" y="246010"/>
                    <a:pt x="609768" y="252360"/>
                    <a:pt x="606064" y="262149"/>
                  </a:cubicBezTo>
                  <a:cubicBezTo>
                    <a:pt x="602360" y="271939"/>
                    <a:pt x="606064" y="282522"/>
                    <a:pt x="591777" y="287549"/>
                  </a:cubicBezTo>
                  <a:cubicBezTo>
                    <a:pt x="577490" y="292576"/>
                    <a:pt x="535685" y="294164"/>
                    <a:pt x="520339" y="292312"/>
                  </a:cubicBezTo>
                  <a:cubicBezTo>
                    <a:pt x="504993" y="290460"/>
                    <a:pt x="503935" y="291518"/>
                    <a:pt x="499702" y="276437"/>
                  </a:cubicBezTo>
                  <a:cubicBezTo>
                    <a:pt x="495469" y="261356"/>
                    <a:pt x="497056" y="225107"/>
                    <a:pt x="494939" y="201824"/>
                  </a:cubicBezTo>
                  <a:cubicBezTo>
                    <a:pt x="492822" y="178541"/>
                    <a:pt x="487002" y="154199"/>
                    <a:pt x="487002" y="136737"/>
                  </a:cubicBezTo>
                  <a:cubicBezTo>
                    <a:pt x="487002" y="119275"/>
                    <a:pt x="485679" y="115834"/>
                    <a:pt x="494939" y="97049"/>
                  </a:cubicBezTo>
                  <a:cubicBezTo>
                    <a:pt x="504199" y="78264"/>
                    <a:pt x="548649" y="38576"/>
                    <a:pt x="542564" y="24024"/>
                  </a:cubicBezTo>
                  <a:cubicBezTo>
                    <a:pt x="536479" y="9472"/>
                    <a:pt x="492823" y="10795"/>
                    <a:pt x="458427" y="9737"/>
                  </a:cubicBezTo>
                  <a:cubicBezTo>
                    <a:pt x="424031" y="8679"/>
                    <a:pt x="366087" y="-13546"/>
                    <a:pt x="347302" y="12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BAF486FC-4416-4D36-80E1-5A5B82B2C57B}"/>
                </a:ext>
              </a:extLst>
            </p:cNvPr>
            <p:cNvSpPr/>
            <p:nvPr/>
          </p:nvSpPr>
          <p:spPr>
            <a:xfrm>
              <a:off x="6422569" y="3502617"/>
              <a:ext cx="764699" cy="602379"/>
            </a:xfrm>
            <a:custGeom>
              <a:avLst/>
              <a:gdLst>
                <a:gd name="connsiteX0" fmla="*/ 513219 w 764699"/>
                <a:gd name="connsiteY0" fmla="*/ 2583 h 602379"/>
                <a:gd name="connsiteX1" fmla="*/ 548144 w 764699"/>
                <a:gd name="connsiteY1" fmla="*/ 51796 h 602379"/>
                <a:gd name="connsiteX2" fmla="*/ 525919 w 764699"/>
                <a:gd name="connsiteY2" fmla="*/ 102596 h 602379"/>
                <a:gd name="connsiteX3" fmla="*/ 511631 w 764699"/>
                <a:gd name="connsiteY3" fmla="*/ 145458 h 602379"/>
                <a:gd name="connsiteX4" fmla="*/ 121106 w 764699"/>
                <a:gd name="connsiteY4" fmla="*/ 507408 h 602379"/>
                <a:gd name="connsiteX5" fmla="*/ 456 w 764699"/>
                <a:gd name="connsiteY5" fmla="*/ 582021 h 602379"/>
                <a:gd name="connsiteX6" fmla="*/ 152856 w 764699"/>
                <a:gd name="connsiteY6" fmla="*/ 526458 h 602379"/>
                <a:gd name="connsiteX7" fmla="*/ 324306 w 764699"/>
                <a:gd name="connsiteY7" fmla="*/ 526458 h 602379"/>
                <a:gd name="connsiteX8" fmla="*/ 329069 w 764699"/>
                <a:gd name="connsiteY8" fmla="*/ 597896 h 602379"/>
                <a:gd name="connsiteX9" fmla="*/ 525919 w 764699"/>
                <a:gd name="connsiteY9" fmla="*/ 378821 h 602379"/>
                <a:gd name="connsiteX10" fmla="*/ 692606 w 764699"/>
                <a:gd name="connsiteY10" fmla="*/ 196258 h 602379"/>
                <a:gd name="connsiteX11" fmla="*/ 700544 w 764699"/>
                <a:gd name="connsiteY11" fmla="*/ 89896 h 602379"/>
                <a:gd name="connsiteX12" fmla="*/ 706894 w 764699"/>
                <a:gd name="connsiteY12" fmla="*/ 56558 h 602379"/>
                <a:gd name="connsiteX13" fmla="*/ 757694 w 764699"/>
                <a:gd name="connsiteY13" fmla="*/ 12108 h 602379"/>
                <a:gd name="connsiteX14" fmla="*/ 513219 w 764699"/>
                <a:gd name="connsiteY14" fmla="*/ 2583 h 60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4699" h="602379">
                  <a:moveTo>
                    <a:pt x="513219" y="2583"/>
                  </a:moveTo>
                  <a:cubicBezTo>
                    <a:pt x="478294" y="9198"/>
                    <a:pt x="546027" y="35127"/>
                    <a:pt x="548144" y="51796"/>
                  </a:cubicBezTo>
                  <a:cubicBezTo>
                    <a:pt x="550261" y="68465"/>
                    <a:pt x="532004" y="86986"/>
                    <a:pt x="525919" y="102596"/>
                  </a:cubicBezTo>
                  <a:cubicBezTo>
                    <a:pt x="519834" y="118206"/>
                    <a:pt x="579100" y="77989"/>
                    <a:pt x="511631" y="145458"/>
                  </a:cubicBezTo>
                  <a:cubicBezTo>
                    <a:pt x="444162" y="212927"/>
                    <a:pt x="206302" y="434648"/>
                    <a:pt x="121106" y="507408"/>
                  </a:cubicBezTo>
                  <a:cubicBezTo>
                    <a:pt x="35910" y="580168"/>
                    <a:pt x="-4836" y="578846"/>
                    <a:pt x="456" y="582021"/>
                  </a:cubicBezTo>
                  <a:cubicBezTo>
                    <a:pt x="5748" y="585196"/>
                    <a:pt x="98881" y="535719"/>
                    <a:pt x="152856" y="526458"/>
                  </a:cubicBezTo>
                  <a:cubicBezTo>
                    <a:pt x="206831" y="517198"/>
                    <a:pt x="294937" y="514552"/>
                    <a:pt x="324306" y="526458"/>
                  </a:cubicBezTo>
                  <a:cubicBezTo>
                    <a:pt x="353675" y="538364"/>
                    <a:pt x="295467" y="622502"/>
                    <a:pt x="329069" y="597896"/>
                  </a:cubicBezTo>
                  <a:cubicBezTo>
                    <a:pt x="362671" y="573290"/>
                    <a:pt x="525919" y="378821"/>
                    <a:pt x="525919" y="378821"/>
                  </a:cubicBezTo>
                  <a:cubicBezTo>
                    <a:pt x="586508" y="311881"/>
                    <a:pt x="663502" y="244412"/>
                    <a:pt x="692606" y="196258"/>
                  </a:cubicBezTo>
                  <a:cubicBezTo>
                    <a:pt x="721710" y="148104"/>
                    <a:pt x="698163" y="113179"/>
                    <a:pt x="700544" y="89896"/>
                  </a:cubicBezTo>
                  <a:cubicBezTo>
                    <a:pt x="702925" y="66613"/>
                    <a:pt x="697369" y="69523"/>
                    <a:pt x="706894" y="56558"/>
                  </a:cubicBezTo>
                  <a:cubicBezTo>
                    <a:pt x="716419" y="43593"/>
                    <a:pt x="786798" y="21104"/>
                    <a:pt x="757694" y="12108"/>
                  </a:cubicBezTo>
                  <a:cubicBezTo>
                    <a:pt x="728590" y="3112"/>
                    <a:pt x="548144" y="-4032"/>
                    <a:pt x="513219" y="25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8B03097D-6281-4C4D-96EF-F363FF9D77A8}"/>
                </a:ext>
              </a:extLst>
            </p:cNvPr>
            <p:cNvSpPr/>
            <p:nvPr/>
          </p:nvSpPr>
          <p:spPr>
            <a:xfrm>
              <a:off x="7502016" y="3168062"/>
              <a:ext cx="183596" cy="665163"/>
            </a:xfrm>
            <a:custGeom>
              <a:avLst/>
              <a:gdLst>
                <a:gd name="connsiteX0" fmla="*/ 24322 w 183596"/>
                <a:gd name="connsiteY0" fmla="*/ 51388 h 665163"/>
                <a:gd name="connsiteX1" fmla="*/ 78297 w 183596"/>
                <a:gd name="connsiteY1" fmla="*/ 27576 h 665163"/>
                <a:gd name="connsiteX2" fmla="*/ 110047 w 183596"/>
                <a:gd name="connsiteY2" fmla="*/ 41863 h 665163"/>
                <a:gd name="connsiteX3" fmla="*/ 149734 w 183596"/>
                <a:gd name="connsiteY3" fmla="*/ 33926 h 665163"/>
                <a:gd name="connsiteX4" fmla="*/ 183072 w 183596"/>
                <a:gd name="connsiteY4" fmla="*/ 5351 h 665163"/>
                <a:gd name="connsiteX5" fmla="*/ 170372 w 183596"/>
                <a:gd name="connsiteY5" fmla="*/ 154576 h 665163"/>
                <a:gd name="connsiteX6" fmla="*/ 173547 w 183596"/>
                <a:gd name="connsiteY6" fmla="*/ 480013 h 665163"/>
                <a:gd name="connsiteX7" fmla="*/ 170372 w 183596"/>
                <a:gd name="connsiteY7" fmla="*/ 662576 h 665163"/>
                <a:gd name="connsiteX8" fmla="*/ 149734 w 183596"/>
                <a:gd name="connsiteY8" fmla="*/ 584788 h 665163"/>
                <a:gd name="connsiteX9" fmla="*/ 94172 w 183596"/>
                <a:gd name="connsiteY9" fmla="*/ 546688 h 665163"/>
                <a:gd name="connsiteX10" fmla="*/ 40197 w 183596"/>
                <a:gd name="connsiteY10" fmla="*/ 548276 h 665163"/>
                <a:gd name="connsiteX11" fmla="*/ 6859 w 183596"/>
                <a:gd name="connsiteY11" fmla="*/ 594313 h 665163"/>
                <a:gd name="connsiteX12" fmla="*/ 27497 w 183596"/>
                <a:gd name="connsiteY12" fmla="*/ 560976 h 665163"/>
                <a:gd name="connsiteX13" fmla="*/ 10034 w 183596"/>
                <a:gd name="connsiteY13" fmla="*/ 505413 h 665163"/>
                <a:gd name="connsiteX14" fmla="*/ 5272 w 183596"/>
                <a:gd name="connsiteY14" fmla="*/ 405401 h 665163"/>
                <a:gd name="connsiteX15" fmla="*/ 86234 w 183596"/>
                <a:gd name="connsiteY15" fmla="*/ 395876 h 665163"/>
                <a:gd name="connsiteX16" fmla="*/ 17972 w 183596"/>
                <a:gd name="connsiteY16" fmla="*/ 378413 h 665163"/>
                <a:gd name="connsiteX17" fmla="*/ 17972 w 183596"/>
                <a:gd name="connsiteY17" fmla="*/ 297451 h 665163"/>
                <a:gd name="connsiteX18" fmla="*/ 22734 w 183596"/>
                <a:gd name="connsiteY18" fmla="*/ 189501 h 665163"/>
                <a:gd name="connsiteX19" fmla="*/ 21147 w 183596"/>
                <a:gd name="connsiteY19" fmla="*/ 116476 h 665163"/>
                <a:gd name="connsiteX20" fmla="*/ 24322 w 183596"/>
                <a:gd name="connsiteY20" fmla="*/ 51388 h 6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596" h="665163">
                  <a:moveTo>
                    <a:pt x="24322" y="51388"/>
                  </a:moveTo>
                  <a:cubicBezTo>
                    <a:pt x="33847" y="36571"/>
                    <a:pt x="64010" y="29163"/>
                    <a:pt x="78297" y="27576"/>
                  </a:cubicBezTo>
                  <a:cubicBezTo>
                    <a:pt x="92584" y="25989"/>
                    <a:pt x="98141" y="40805"/>
                    <a:pt x="110047" y="41863"/>
                  </a:cubicBezTo>
                  <a:cubicBezTo>
                    <a:pt x="121953" y="42921"/>
                    <a:pt x="137563" y="40011"/>
                    <a:pt x="149734" y="33926"/>
                  </a:cubicBezTo>
                  <a:cubicBezTo>
                    <a:pt x="161905" y="27841"/>
                    <a:pt x="179632" y="-14757"/>
                    <a:pt x="183072" y="5351"/>
                  </a:cubicBezTo>
                  <a:cubicBezTo>
                    <a:pt x="186512" y="25459"/>
                    <a:pt x="171959" y="75466"/>
                    <a:pt x="170372" y="154576"/>
                  </a:cubicBezTo>
                  <a:cubicBezTo>
                    <a:pt x="168785" y="233686"/>
                    <a:pt x="173547" y="395346"/>
                    <a:pt x="173547" y="480013"/>
                  </a:cubicBezTo>
                  <a:cubicBezTo>
                    <a:pt x="173547" y="564680"/>
                    <a:pt x="174341" y="645114"/>
                    <a:pt x="170372" y="662576"/>
                  </a:cubicBezTo>
                  <a:cubicBezTo>
                    <a:pt x="166403" y="680039"/>
                    <a:pt x="162434" y="604103"/>
                    <a:pt x="149734" y="584788"/>
                  </a:cubicBezTo>
                  <a:cubicBezTo>
                    <a:pt x="137034" y="565473"/>
                    <a:pt x="112428" y="552773"/>
                    <a:pt x="94172" y="546688"/>
                  </a:cubicBezTo>
                  <a:cubicBezTo>
                    <a:pt x="75916" y="540603"/>
                    <a:pt x="54749" y="540338"/>
                    <a:pt x="40197" y="548276"/>
                  </a:cubicBezTo>
                  <a:cubicBezTo>
                    <a:pt x="25645" y="556214"/>
                    <a:pt x="8976" y="592196"/>
                    <a:pt x="6859" y="594313"/>
                  </a:cubicBezTo>
                  <a:cubicBezTo>
                    <a:pt x="4742" y="596430"/>
                    <a:pt x="26968" y="575793"/>
                    <a:pt x="27497" y="560976"/>
                  </a:cubicBezTo>
                  <a:cubicBezTo>
                    <a:pt x="28026" y="546159"/>
                    <a:pt x="13738" y="531342"/>
                    <a:pt x="10034" y="505413"/>
                  </a:cubicBezTo>
                  <a:cubicBezTo>
                    <a:pt x="6330" y="479484"/>
                    <a:pt x="-7428" y="423657"/>
                    <a:pt x="5272" y="405401"/>
                  </a:cubicBezTo>
                  <a:cubicBezTo>
                    <a:pt x="17972" y="387145"/>
                    <a:pt x="84117" y="400374"/>
                    <a:pt x="86234" y="395876"/>
                  </a:cubicBezTo>
                  <a:cubicBezTo>
                    <a:pt x="88351" y="391378"/>
                    <a:pt x="29349" y="394817"/>
                    <a:pt x="17972" y="378413"/>
                  </a:cubicBezTo>
                  <a:cubicBezTo>
                    <a:pt x="6595" y="362009"/>
                    <a:pt x="17178" y="328936"/>
                    <a:pt x="17972" y="297451"/>
                  </a:cubicBezTo>
                  <a:cubicBezTo>
                    <a:pt x="18766" y="265966"/>
                    <a:pt x="22205" y="219664"/>
                    <a:pt x="22734" y="189501"/>
                  </a:cubicBezTo>
                  <a:cubicBezTo>
                    <a:pt x="23263" y="159339"/>
                    <a:pt x="21676" y="136320"/>
                    <a:pt x="21147" y="116476"/>
                  </a:cubicBezTo>
                  <a:cubicBezTo>
                    <a:pt x="20618" y="96632"/>
                    <a:pt x="14797" y="66205"/>
                    <a:pt x="24322" y="513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F0EF8D19-0BBE-4CC8-87E3-36DCE3938210}"/>
                </a:ext>
              </a:extLst>
            </p:cNvPr>
            <p:cNvSpPr/>
            <p:nvPr/>
          </p:nvSpPr>
          <p:spPr>
            <a:xfrm>
              <a:off x="7575409" y="3004383"/>
              <a:ext cx="372081" cy="1186486"/>
            </a:xfrm>
            <a:custGeom>
              <a:avLst/>
              <a:gdLst>
                <a:gd name="connsiteX0" fmla="*/ 192758 w 372081"/>
                <a:gd name="connsiteY0" fmla="*/ 3400 h 1186486"/>
                <a:gd name="connsiteX1" fmla="*/ 241441 w 372081"/>
                <a:gd name="connsiteY1" fmla="*/ 16100 h 1186486"/>
                <a:gd name="connsiteX2" fmla="*/ 345158 w 372081"/>
                <a:gd name="connsiteY2" fmla="*/ 26684 h 1186486"/>
                <a:gd name="connsiteX3" fmla="*/ 345158 w 372081"/>
                <a:gd name="connsiteY3" fmla="*/ 49967 h 1186486"/>
                <a:gd name="connsiteX4" fmla="*/ 338808 w 372081"/>
                <a:gd name="connsiteY4" fmla="*/ 272217 h 1186486"/>
                <a:gd name="connsiteX5" fmla="*/ 353624 w 372081"/>
                <a:gd name="connsiteY5" fmla="*/ 320900 h 1186486"/>
                <a:gd name="connsiteX6" fmla="*/ 370558 w 372081"/>
                <a:gd name="connsiteY6" fmla="*/ 342067 h 1186486"/>
                <a:gd name="connsiteX7" fmla="*/ 370558 w 372081"/>
                <a:gd name="connsiteY7" fmla="*/ 621467 h 1186486"/>
                <a:gd name="connsiteX8" fmla="*/ 364208 w 372081"/>
                <a:gd name="connsiteY8" fmla="*/ 727300 h 1186486"/>
                <a:gd name="connsiteX9" fmla="*/ 349391 w 372081"/>
                <a:gd name="connsiteY9" fmla="*/ 1080784 h 1186486"/>
                <a:gd name="connsiteX10" fmla="*/ 351508 w 372081"/>
                <a:gd name="connsiteY10" fmla="*/ 1150634 h 1186486"/>
                <a:gd name="connsiteX11" fmla="*/ 332458 w 372081"/>
                <a:gd name="connsiteY11" fmla="*/ 1182384 h 1186486"/>
                <a:gd name="connsiteX12" fmla="*/ 294358 w 372081"/>
                <a:gd name="connsiteY12" fmla="*/ 1182384 h 1186486"/>
                <a:gd name="connsiteX13" fmla="*/ 105974 w 372081"/>
                <a:gd name="connsiteY13" fmla="*/ 1148517 h 1186486"/>
                <a:gd name="connsiteX14" fmla="*/ 241441 w 372081"/>
                <a:gd name="connsiteY14" fmla="*/ 1165450 h 1186486"/>
                <a:gd name="connsiteX15" fmla="*/ 199108 w 372081"/>
                <a:gd name="connsiteY15" fmla="*/ 1133700 h 1186486"/>
                <a:gd name="connsiteX16" fmla="*/ 99624 w 372081"/>
                <a:gd name="connsiteY16" fmla="*/ 1099834 h 1186486"/>
                <a:gd name="connsiteX17" fmla="*/ 108091 w 372081"/>
                <a:gd name="connsiteY17" fmla="*/ 1068084 h 1186486"/>
                <a:gd name="connsiteX18" fmla="*/ 141 w 372081"/>
                <a:gd name="connsiteY18" fmla="*/ 991884 h 1186486"/>
                <a:gd name="connsiteX19" fmla="*/ 86924 w 372081"/>
                <a:gd name="connsiteY19" fmla="*/ 1019400 h 1186486"/>
                <a:gd name="connsiteX20" fmla="*/ 161008 w 372081"/>
                <a:gd name="connsiteY20" fmla="*/ 1010934 h 1186486"/>
                <a:gd name="connsiteX21" fmla="*/ 137724 w 372081"/>
                <a:gd name="connsiteY21" fmla="*/ 974950 h 1186486"/>
                <a:gd name="connsiteX22" fmla="*/ 150424 w 372081"/>
                <a:gd name="connsiteY22" fmla="*/ 771750 h 1186486"/>
                <a:gd name="connsiteX23" fmla="*/ 146191 w 372081"/>
                <a:gd name="connsiteY23" fmla="*/ 938967 h 1186486"/>
                <a:gd name="connsiteX24" fmla="*/ 171591 w 372081"/>
                <a:gd name="connsiteY24" fmla="*/ 928384 h 1186486"/>
                <a:gd name="connsiteX25" fmla="*/ 192758 w 372081"/>
                <a:gd name="connsiteY25" fmla="*/ 623584 h 1186486"/>
                <a:gd name="connsiteX26" fmla="*/ 190641 w 372081"/>
                <a:gd name="connsiteY26" fmla="*/ 83834 h 1186486"/>
                <a:gd name="connsiteX27" fmla="*/ 192758 w 372081"/>
                <a:gd name="connsiteY27" fmla="*/ 3400 h 118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081" h="1186486">
                  <a:moveTo>
                    <a:pt x="192758" y="3400"/>
                  </a:moveTo>
                  <a:cubicBezTo>
                    <a:pt x="201225" y="-7889"/>
                    <a:pt x="216041" y="12219"/>
                    <a:pt x="241441" y="16100"/>
                  </a:cubicBezTo>
                  <a:cubicBezTo>
                    <a:pt x="266841" y="19981"/>
                    <a:pt x="327872" y="21040"/>
                    <a:pt x="345158" y="26684"/>
                  </a:cubicBezTo>
                  <a:cubicBezTo>
                    <a:pt x="362444" y="32328"/>
                    <a:pt x="346216" y="9045"/>
                    <a:pt x="345158" y="49967"/>
                  </a:cubicBezTo>
                  <a:cubicBezTo>
                    <a:pt x="344100" y="90889"/>
                    <a:pt x="337397" y="227062"/>
                    <a:pt x="338808" y="272217"/>
                  </a:cubicBezTo>
                  <a:cubicBezTo>
                    <a:pt x="340219" y="317372"/>
                    <a:pt x="348332" y="309258"/>
                    <a:pt x="353624" y="320900"/>
                  </a:cubicBezTo>
                  <a:cubicBezTo>
                    <a:pt x="358916" y="332542"/>
                    <a:pt x="367736" y="291973"/>
                    <a:pt x="370558" y="342067"/>
                  </a:cubicBezTo>
                  <a:cubicBezTo>
                    <a:pt x="373380" y="392161"/>
                    <a:pt x="371616" y="557262"/>
                    <a:pt x="370558" y="621467"/>
                  </a:cubicBezTo>
                  <a:cubicBezTo>
                    <a:pt x="369500" y="685672"/>
                    <a:pt x="367736" y="650747"/>
                    <a:pt x="364208" y="727300"/>
                  </a:cubicBezTo>
                  <a:cubicBezTo>
                    <a:pt x="360680" y="803853"/>
                    <a:pt x="351508" y="1010228"/>
                    <a:pt x="349391" y="1080784"/>
                  </a:cubicBezTo>
                  <a:cubicBezTo>
                    <a:pt x="347274" y="1151340"/>
                    <a:pt x="354330" y="1133701"/>
                    <a:pt x="351508" y="1150634"/>
                  </a:cubicBezTo>
                  <a:cubicBezTo>
                    <a:pt x="348686" y="1167567"/>
                    <a:pt x="341983" y="1177092"/>
                    <a:pt x="332458" y="1182384"/>
                  </a:cubicBezTo>
                  <a:cubicBezTo>
                    <a:pt x="322933" y="1187676"/>
                    <a:pt x="332105" y="1188029"/>
                    <a:pt x="294358" y="1182384"/>
                  </a:cubicBezTo>
                  <a:cubicBezTo>
                    <a:pt x="256611" y="1176740"/>
                    <a:pt x="114793" y="1151339"/>
                    <a:pt x="105974" y="1148517"/>
                  </a:cubicBezTo>
                  <a:cubicBezTo>
                    <a:pt x="97155" y="1145695"/>
                    <a:pt x="225919" y="1167920"/>
                    <a:pt x="241441" y="1165450"/>
                  </a:cubicBezTo>
                  <a:cubicBezTo>
                    <a:pt x="256963" y="1162981"/>
                    <a:pt x="222744" y="1144636"/>
                    <a:pt x="199108" y="1133700"/>
                  </a:cubicBezTo>
                  <a:cubicBezTo>
                    <a:pt x="175472" y="1122764"/>
                    <a:pt x="114793" y="1110770"/>
                    <a:pt x="99624" y="1099834"/>
                  </a:cubicBezTo>
                  <a:cubicBezTo>
                    <a:pt x="84455" y="1088898"/>
                    <a:pt x="124671" y="1086076"/>
                    <a:pt x="108091" y="1068084"/>
                  </a:cubicBezTo>
                  <a:cubicBezTo>
                    <a:pt x="91511" y="1050092"/>
                    <a:pt x="3669" y="999998"/>
                    <a:pt x="141" y="991884"/>
                  </a:cubicBezTo>
                  <a:cubicBezTo>
                    <a:pt x="-3387" y="983770"/>
                    <a:pt x="60113" y="1016225"/>
                    <a:pt x="86924" y="1019400"/>
                  </a:cubicBezTo>
                  <a:cubicBezTo>
                    <a:pt x="113735" y="1022575"/>
                    <a:pt x="152541" y="1018342"/>
                    <a:pt x="161008" y="1010934"/>
                  </a:cubicBezTo>
                  <a:cubicBezTo>
                    <a:pt x="169475" y="1003526"/>
                    <a:pt x="139488" y="1014814"/>
                    <a:pt x="137724" y="974950"/>
                  </a:cubicBezTo>
                  <a:cubicBezTo>
                    <a:pt x="135960" y="935086"/>
                    <a:pt x="149013" y="777747"/>
                    <a:pt x="150424" y="771750"/>
                  </a:cubicBezTo>
                  <a:cubicBezTo>
                    <a:pt x="151835" y="765753"/>
                    <a:pt x="142663" y="912861"/>
                    <a:pt x="146191" y="938967"/>
                  </a:cubicBezTo>
                  <a:cubicBezTo>
                    <a:pt x="149719" y="965073"/>
                    <a:pt x="163830" y="980948"/>
                    <a:pt x="171591" y="928384"/>
                  </a:cubicBezTo>
                  <a:cubicBezTo>
                    <a:pt x="179352" y="875820"/>
                    <a:pt x="189583" y="764342"/>
                    <a:pt x="192758" y="623584"/>
                  </a:cubicBezTo>
                  <a:cubicBezTo>
                    <a:pt x="195933" y="482826"/>
                    <a:pt x="187113" y="184376"/>
                    <a:pt x="190641" y="83834"/>
                  </a:cubicBezTo>
                  <a:cubicBezTo>
                    <a:pt x="194169" y="-16708"/>
                    <a:pt x="184291" y="14689"/>
                    <a:pt x="192758" y="34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6D74C76-7DD6-494E-AE26-2D8D2B378256}"/>
                </a:ext>
              </a:extLst>
            </p:cNvPr>
            <p:cNvSpPr/>
            <p:nvPr/>
          </p:nvSpPr>
          <p:spPr>
            <a:xfrm>
              <a:off x="7948083" y="2942001"/>
              <a:ext cx="1160300" cy="154709"/>
            </a:xfrm>
            <a:custGeom>
              <a:avLst/>
              <a:gdLst>
                <a:gd name="connsiteX0" fmla="*/ 0 w 1160300"/>
                <a:gd name="connsiteY0" fmla="*/ 19216 h 154709"/>
                <a:gd name="connsiteX1" fmla="*/ 59267 w 1160300"/>
                <a:gd name="connsiteY1" fmla="*/ 36149 h 154709"/>
                <a:gd name="connsiteX2" fmla="*/ 63500 w 1160300"/>
                <a:gd name="connsiteY2" fmla="*/ 127166 h 154709"/>
                <a:gd name="connsiteX3" fmla="*/ 146050 w 1160300"/>
                <a:gd name="connsiteY3" fmla="*/ 139866 h 154709"/>
                <a:gd name="connsiteX4" fmla="*/ 463550 w 1160300"/>
                <a:gd name="connsiteY4" fmla="*/ 148332 h 154709"/>
                <a:gd name="connsiteX5" fmla="*/ 696384 w 1160300"/>
                <a:gd name="connsiteY5" fmla="*/ 154682 h 154709"/>
                <a:gd name="connsiteX6" fmla="*/ 982134 w 1160300"/>
                <a:gd name="connsiteY6" fmla="*/ 150449 h 154709"/>
                <a:gd name="connsiteX7" fmla="*/ 1111250 w 1160300"/>
                <a:gd name="connsiteY7" fmla="*/ 146216 h 154709"/>
                <a:gd name="connsiteX8" fmla="*/ 1140884 w 1160300"/>
                <a:gd name="connsiteY8" fmla="*/ 144099 h 154709"/>
                <a:gd name="connsiteX9" fmla="*/ 1102784 w 1160300"/>
                <a:gd name="connsiteY9" fmla="*/ 116582 h 154709"/>
                <a:gd name="connsiteX10" fmla="*/ 1102784 w 1160300"/>
                <a:gd name="connsiteY10" fmla="*/ 82716 h 154709"/>
                <a:gd name="connsiteX11" fmla="*/ 1143000 w 1160300"/>
                <a:gd name="connsiteY11" fmla="*/ 31916 h 154709"/>
                <a:gd name="connsiteX12" fmla="*/ 1143000 w 1160300"/>
                <a:gd name="connsiteY12" fmla="*/ 166 h 154709"/>
                <a:gd name="connsiteX13" fmla="*/ 1128184 w 1160300"/>
                <a:gd name="connsiteY13" fmla="*/ 19216 h 154709"/>
                <a:gd name="connsiteX14" fmla="*/ 759884 w 1160300"/>
                <a:gd name="connsiteY14" fmla="*/ 14982 h 154709"/>
                <a:gd name="connsiteX15" fmla="*/ 732367 w 1160300"/>
                <a:gd name="connsiteY15" fmla="*/ 10749 h 154709"/>
                <a:gd name="connsiteX16" fmla="*/ 260350 w 1160300"/>
                <a:gd name="connsiteY16" fmla="*/ 8632 h 154709"/>
                <a:gd name="connsiteX17" fmla="*/ 0 w 1160300"/>
                <a:gd name="connsiteY17" fmla="*/ 19216 h 15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0300" h="154709">
                  <a:moveTo>
                    <a:pt x="0" y="19216"/>
                  </a:moveTo>
                  <a:cubicBezTo>
                    <a:pt x="24342" y="18686"/>
                    <a:pt x="48684" y="18157"/>
                    <a:pt x="59267" y="36149"/>
                  </a:cubicBezTo>
                  <a:cubicBezTo>
                    <a:pt x="69850" y="54141"/>
                    <a:pt x="49036" y="109880"/>
                    <a:pt x="63500" y="127166"/>
                  </a:cubicBezTo>
                  <a:cubicBezTo>
                    <a:pt x="77964" y="144452"/>
                    <a:pt x="79375" y="136338"/>
                    <a:pt x="146050" y="139866"/>
                  </a:cubicBezTo>
                  <a:cubicBezTo>
                    <a:pt x="212725" y="143394"/>
                    <a:pt x="463550" y="148332"/>
                    <a:pt x="463550" y="148332"/>
                  </a:cubicBezTo>
                  <a:cubicBezTo>
                    <a:pt x="555272" y="150801"/>
                    <a:pt x="609953" y="154329"/>
                    <a:pt x="696384" y="154682"/>
                  </a:cubicBezTo>
                  <a:cubicBezTo>
                    <a:pt x="782815" y="155035"/>
                    <a:pt x="912990" y="151860"/>
                    <a:pt x="982134" y="150449"/>
                  </a:cubicBezTo>
                  <a:cubicBezTo>
                    <a:pt x="1051278" y="149038"/>
                    <a:pt x="1084792" y="147274"/>
                    <a:pt x="1111250" y="146216"/>
                  </a:cubicBezTo>
                  <a:cubicBezTo>
                    <a:pt x="1137708" y="145158"/>
                    <a:pt x="1142295" y="149038"/>
                    <a:pt x="1140884" y="144099"/>
                  </a:cubicBezTo>
                  <a:cubicBezTo>
                    <a:pt x="1139473" y="139160"/>
                    <a:pt x="1109134" y="126812"/>
                    <a:pt x="1102784" y="116582"/>
                  </a:cubicBezTo>
                  <a:cubicBezTo>
                    <a:pt x="1096434" y="106352"/>
                    <a:pt x="1096081" y="96827"/>
                    <a:pt x="1102784" y="82716"/>
                  </a:cubicBezTo>
                  <a:cubicBezTo>
                    <a:pt x="1109487" y="68605"/>
                    <a:pt x="1136297" y="45674"/>
                    <a:pt x="1143000" y="31916"/>
                  </a:cubicBezTo>
                  <a:cubicBezTo>
                    <a:pt x="1149703" y="18158"/>
                    <a:pt x="1145469" y="2283"/>
                    <a:pt x="1143000" y="166"/>
                  </a:cubicBezTo>
                  <a:cubicBezTo>
                    <a:pt x="1140531" y="-1951"/>
                    <a:pt x="1192037" y="16747"/>
                    <a:pt x="1128184" y="19216"/>
                  </a:cubicBezTo>
                  <a:cubicBezTo>
                    <a:pt x="1064331" y="21685"/>
                    <a:pt x="825853" y="16393"/>
                    <a:pt x="759884" y="14982"/>
                  </a:cubicBezTo>
                  <a:cubicBezTo>
                    <a:pt x="693915" y="13571"/>
                    <a:pt x="732367" y="10749"/>
                    <a:pt x="732367" y="10749"/>
                  </a:cubicBezTo>
                  <a:lnTo>
                    <a:pt x="260350" y="8632"/>
                  </a:lnTo>
                  <a:lnTo>
                    <a:pt x="0" y="1921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EE66803C-049F-4C86-A094-650501DEB6E5}"/>
                </a:ext>
              </a:extLst>
            </p:cNvPr>
            <p:cNvSpPr/>
            <p:nvPr/>
          </p:nvSpPr>
          <p:spPr>
            <a:xfrm>
              <a:off x="8130788" y="3155161"/>
              <a:ext cx="196489" cy="271578"/>
            </a:xfrm>
            <a:custGeom>
              <a:avLst/>
              <a:gdLst>
                <a:gd name="connsiteX0" fmla="*/ 5679 w 196489"/>
                <a:gd name="connsiteY0" fmla="*/ 5022 h 271578"/>
                <a:gd name="connsiteX1" fmla="*/ 14145 w 196489"/>
                <a:gd name="connsiteY1" fmla="*/ 72756 h 271578"/>
                <a:gd name="connsiteX2" fmla="*/ 18379 w 196489"/>
                <a:gd name="connsiteY2" fmla="*/ 193406 h 271578"/>
                <a:gd name="connsiteX3" fmla="*/ 22612 w 196489"/>
                <a:gd name="connsiteY3" fmla="*/ 265372 h 271578"/>
                <a:gd name="connsiteX4" fmla="*/ 67062 w 196489"/>
                <a:gd name="connsiteY4" fmla="*/ 265372 h 271578"/>
                <a:gd name="connsiteX5" fmla="*/ 181362 w 196489"/>
                <a:gd name="connsiteY5" fmla="*/ 269606 h 271578"/>
                <a:gd name="connsiteX6" fmla="*/ 187712 w 196489"/>
                <a:gd name="connsiteY6" fmla="*/ 229389 h 271578"/>
                <a:gd name="connsiteX7" fmla="*/ 179245 w 196489"/>
                <a:gd name="connsiteY7" fmla="*/ 155306 h 271578"/>
                <a:gd name="connsiteX8" fmla="*/ 164429 w 196489"/>
                <a:gd name="connsiteY8" fmla="*/ 125672 h 271578"/>
                <a:gd name="connsiteX9" fmla="*/ 183479 w 196489"/>
                <a:gd name="connsiteY9" fmla="*/ 106622 h 271578"/>
                <a:gd name="connsiteX10" fmla="*/ 191945 w 196489"/>
                <a:gd name="connsiteY10" fmla="*/ 7139 h 271578"/>
                <a:gd name="connsiteX11" fmla="*/ 109395 w 196489"/>
                <a:gd name="connsiteY11" fmla="*/ 7139 h 271578"/>
                <a:gd name="connsiteX12" fmla="*/ 5679 w 196489"/>
                <a:gd name="connsiteY12" fmla="*/ 5022 h 2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489" h="271578">
                  <a:moveTo>
                    <a:pt x="5679" y="5022"/>
                  </a:moveTo>
                  <a:cubicBezTo>
                    <a:pt x="-10196" y="15958"/>
                    <a:pt x="12028" y="41359"/>
                    <a:pt x="14145" y="72756"/>
                  </a:cubicBezTo>
                  <a:cubicBezTo>
                    <a:pt x="16262" y="104153"/>
                    <a:pt x="16968" y="161303"/>
                    <a:pt x="18379" y="193406"/>
                  </a:cubicBezTo>
                  <a:cubicBezTo>
                    <a:pt x="19790" y="225509"/>
                    <a:pt x="14498" y="253378"/>
                    <a:pt x="22612" y="265372"/>
                  </a:cubicBezTo>
                  <a:cubicBezTo>
                    <a:pt x="30726" y="277366"/>
                    <a:pt x="40604" y="264666"/>
                    <a:pt x="67062" y="265372"/>
                  </a:cubicBezTo>
                  <a:cubicBezTo>
                    <a:pt x="93520" y="266078"/>
                    <a:pt x="161254" y="275603"/>
                    <a:pt x="181362" y="269606"/>
                  </a:cubicBezTo>
                  <a:cubicBezTo>
                    <a:pt x="201470" y="263609"/>
                    <a:pt x="188065" y="248439"/>
                    <a:pt x="187712" y="229389"/>
                  </a:cubicBezTo>
                  <a:cubicBezTo>
                    <a:pt x="187359" y="210339"/>
                    <a:pt x="183125" y="172592"/>
                    <a:pt x="179245" y="155306"/>
                  </a:cubicBezTo>
                  <a:cubicBezTo>
                    <a:pt x="175365" y="138020"/>
                    <a:pt x="163723" y="133786"/>
                    <a:pt x="164429" y="125672"/>
                  </a:cubicBezTo>
                  <a:cubicBezTo>
                    <a:pt x="165135" y="117558"/>
                    <a:pt x="178893" y="126378"/>
                    <a:pt x="183479" y="106622"/>
                  </a:cubicBezTo>
                  <a:cubicBezTo>
                    <a:pt x="188065" y="86866"/>
                    <a:pt x="204292" y="23719"/>
                    <a:pt x="191945" y="7139"/>
                  </a:cubicBezTo>
                  <a:cubicBezTo>
                    <a:pt x="179598" y="-9441"/>
                    <a:pt x="137617" y="8197"/>
                    <a:pt x="109395" y="7139"/>
                  </a:cubicBezTo>
                  <a:cubicBezTo>
                    <a:pt x="81173" y="6081"/>
                    <a:pt x="21554" y="-5914"/>
                    <a:pt x="5679" y="50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C3B6481E-96DD-4F92-8064-F3079DCDFA66}"/>
                </a:ext>
              </a:extLst>
            </p:cNvPr>
            <p:cNvSpPr/>
            <p:nvPr/>
          </p:nvSpPr>
          <p:spPr>
            <a:xfrm>
              <a:off x="8193370" y="3144429"/>
              <a:ext cx="778126" cy="279700"/>
            </a:xfrm>
            <a:custGeom>
              <a:avLst/>
              <a:gdLst>
                <a:gd name="connsiteX0" fmla="*/ 87030 w 778126"/>
                <a:gd name="connsiteY0" fmla="*/ 121588 h 279700"/>
                <a:gd name="connsiteX1" fmla="*/ 243663 w 778126"/>
                <a:gd name="connsiteY1" fmla="*/ 123704 h 279700"/>
                <a:gd name="connsiteX2" fmla="*/ 463797 w 778126"/>
                <a:gd name="connsiteY2" fmla="*/ 115238 h 279700"/>
                <a:gd name="connsiteX3" fmla="*/ 592913 w 778126"/>
                <a:gd name="connsiteY3" fmla="*/ 115238 h 279700"/>
                <a:gd name="connsiteX4" fmla="*/ 605613 w 778126"/>
                <a:gd name="connsiteY4" fmla="*/ 144871 h 279700"/>
                <a:gd name="connsiteX5" fmla="*/ 582330 w 778126"/>
                <a:gd name="connsiteY5" fmla="*/ 182971 h 279700"/>
                <a:gd name="connsiteX6" fmla="*/ 588680 w 778126"/>
                <a:gd name="connsiteY6" fmla="*/ 250704 h 279700"/>
                <a:gd name="connsiteX7" fmla="*/ 599263 w 778126"/>
                <a:gd name="connsiteY7" fmla="*/ 278221 h 279700"/>
                <a:gd name="connsiteX8" fmla="*/ 686047 w 778126"/>
                <a:gd name="connsiteY8" fmla="*/ 273988 h 279700"/>
                <a:gd name="connsiteX9" fmla="*/ 747430 w 778126"/>
                <a:gd name="connsiteY9" fmla="*/ 257054 h 279700"/>
                <a:gd name="connsiteX10" fmla="*/ 753780 w 778126"/>
                <a:gd name="connsiteY10" fmla="*/ 189321 h 279700"/>
                <a:gd name="connsiteX11" fmla="*/ 772830 w 778126"/>
                <a:gd name="connsiteY11" fmla="*/ 178738 h 279700"/>
                <a:gd name="connsiteX12" fmla="*/ 753780 w 778126"/>
                <a:gd name="connsiteY12" fmla="*/ 15754 h 279700"/>
                <a:gd name="connsiteX13" fmla="*/ 535763 w 778126"/>
                <a:gd name="connsiteY13" fmla="*/ 5171 h 279700"/>
                <a:gd name="connsiteX14" fmla="*/ 463797 w 778126"/>
                <a:gd name="connsiteY14" fmla="*/ 5171 h 279700"/>
                <a:gd name="connsiteX15" fmla="*/ 290230 w 778126"/>
                <a:gd name="connsiteY15" fmla="*/ 9404 h 279700"/>
                <a:gd name="connsiteX16" fmla="*/ 237313 w 778126"/>
                <a:gd name="connsiteY16" fmla="*/ 9404 h 279700"/>
                <a:gd name="connsiteX17" fmla="*/ 53163 w 778126"/>
                <a:gd name="connsiteY17" fmla="*/ 13638 h 279700"/>
                <a:gd name="connsiteX18" fmla="*/ 247 w 778126"/>
                <a:gd name="connsiteY18" fmla="*/ 68671 h 279700"/>
                <a:gd name="connsiteX19" fmla="*/ 87030 w 778126"/>
                <a:gd name="connsiteY19" fmla="*/ 121588 h 2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8126" h="279700">
                  <a:moveTo>
                    <a:pt x="87030" y="121588"/>
                  </a:moveTo>
                  <a:cubicBezTo>
                    <a:pt x="127599" y="130760"/>
                    <a:pt x="180869" y="124762"/>
                    <a:pt x="243663" y="123704"/>
                  </a:cubicBezTo>
                  <a:cubicBezTo>
                    <a:pt x="306457" y="122646"/>
                    <a:pt x="405589" y="116649"/>
                    <a:pt x="463797" y="115238"/>
                  </a:cubicBezTo>
                  <a:cubicBezTo>
                    <a:pt x="522005" y="113827"/>
                    <a:pt x="569277" y="110299"/>
                    <a:pt x="592913" y="115238"/>
                  </a:cubicBezTo>
                  <a:cubicBezTo>
                    <a:pt x="616549" y="120177"/>
                    <a:pt x="607377" y="133582"/>
                    <a:pt x="605613" y="144871"/>
                  </a:cubicBezTo>
                  <a:cubicBezTo>
                    <a:pt x="603849" y="156160"/>
                    <a:pt x="585152" y="165332"/>
                    <a:pt x="582330" y="182971"/>
                  </a:cubicBezTo>
                  <a:cubicBezTo>
                    <a:pt x="579508" y="200610"/>
                    <a:pt x="585858" y="234829"/>
                    <a:pt x="588680" y="250704"/>
                  </a:cubicBezTo>
                  <a:cubicBezTo>
                    <a:pt x="591502" y="266579"/>
                    <a:pt x="583035" y="274340"/>
                    <a:pt x="599263" y="278221"/>
                  </a:cubicBezTo>
                  <a:cubicBezTo>
                    <a:pt x="615491" y="282102"/>
                    <a:pt x="661353" y="277516"/>
                    <a:pt x="686047" y="273988"/>
                  </a:cubicBezTo>
                  <a:cubicBezTo>
                    <a:pt x="710741" y="270460"/>
                    <a:pt x="736141" y="271165"/>
                    <a:pt x="747430" y="257054"/>
                  </a:cubicBezTo>
                  <a:cubicBezTo>
                    <a:pt x="758719" y="242943"/>
                    <a:pt x="749547" y="202374"/>
                    <a:pt x="753780" y="189321"/>
                  </a:cubicBezTo>
                  <a:cubicBezTo>
                    <a:pt x="758013" y="176268"/>
                    <a:pt x="772830" y="207666"/>
                    <a:pt x="772830" y="178738"/>
                  </a:cubicBezTo>
                  <a:cubicBezTo>
                    <a:pt x="772830" y="149810"/>
                    <a:pt x="793291" y="44682"/>
                    <a:pt x="753780" y="15754"/>
                  </a:cubicBezTo>
                  <a:cubicBezTo>
                    <a:pt x="714269" y="-13174"/>
                    <a:pt x="584093" y="6935"/>
                    <a:pt x="535763" y="5171"/>
                  </a:cubicBezTo>
                  <a:cubicBezTo>
                    <a:pt x="487433" y="3407"/>
                    <a:pt x="463797" y="5171"/>
                    <a:pt x="463797" y="5171"/>
                  </a:cubicBezTo>
                  <a:lnTo>
                    <a:pt x="290230" y="9404"/>
                  </a:lnTo>
                  <a:cubicBezTo>
                    <a:pt x="252483" y="10109"/>
                    <a:pt x="237313" y="9404"/>
                    <a:pt x="237313" y="9404"/>
                  </a:cubicBezTo>
                  <a:cubicBezTo>
                    <a:pt x="197802" y="10110"/>
                    <a:pt x="92674" y="3760"/>
                    <a:pt x="53163" y="13638"/>
                  </a:cubicBezTo>
                  <a:cubicBezTo>
                    <a:pt x="13652" y="23516"/>
                    <a:pt x="-2222" y="49268"/>
                    <a:pt x="247" y="68671"/>
                  </a:cubicBezTo>
                  <a:cubicBezTo>
                    <a:pt x="2716" y="88074"/>
                    <a:pt x="46461" y="112416"/>
                    <a:pt x="87030" y="1215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22B38565-544B-45FC-888C-BE47D6BF6B36}"/>
                </a:ext>
              </a:extLst>
            </p:cNvPr>
            <p:cNvSpPr/>
            <p:nvPr/>
          </p:nvSpPr>
          <p:spPr>
            <a:xfrm>
              <a:off x="8170479" y="3248204"/>
              <a:ext cx="787841" cy="174644"/>
            </a:xfrm>
            <a:custGeom>
              <a:avLst/>
              <a:gdLst>
                <a:gd name="connsiteX0" fmla="*/ 50654 w 787841"/>
                <a:gd name="connsiteY0" fmla="*/ 49563 h 174644"/>
                <a:gd name="connsiteX1" fmla="*/ 200938 w 787841"/>
                <a:gd name="connsiteY1" fmla="*/ 66496 h 174644"/>
                <a:gd name="connsiteX2" fmla="*/ 298304 w 787841"/>
                <a:gd name="connsiteY2" fmla="*/ 74963 h 174644"/>
                <a:gd name="connsiteX3" fmla="*/ 308888 w 787841"/>
                <a:gd name="connsiteY3" fmla="*/ 47446 h 174644"/>
                <a:gd name="connsiteX4" fmla="*/ 291954 w 787841"/>
                <a:gd name="connsiteY4" fmla="*/ 11463 h 174644"/>
                <a:gd name="connsiteX5" fmla="*/ 435888 w 787841"/>
                <a:gd name="connsiteY5" fmla="*/ 7229 h 174644"/>
                <a:gd name="connsiteX6" fmla="*/ 524788 w 787841"/>
                <a:gd name="connsiteY6" fmla="*/ 879 h 174644"/>
                <a:gd name="connsiteX7" fmla="*/ 490921 w 787841"/>
                <a:gd name="connsiteY7" fmla="*/ 28396 h 174644"/>
                <a:gd name="connsiteX8" fmla="*/ 471871 w 787841"/>
                <a:gd name="connsiteY8" fmla="*/ 58029 h 174644"/>
                <a:gd name="connsiteX9" fmla="*/ 488804 w 787841"/>
                <a:gd name="connsiteY9" fmla="*/ 72846 h 174644"/>
                <a:gd name="connsiteX10" fmla="*/ 590404 w 787841"/>
                <a:gd name="connsiteY10" fmla="*/ 83429 h 174644"/>
                <a:gd name="connsiteX11" fmla="*/ 757621 w 787841"/>
                <a:gd name="connsiteY11" fmla="*/ 70729 h 174644"/>
                <a:gd name="connsiteX12" fmla="*/ 785138 w 787841"/>
                <a:gd name="connsiteY12" fmla="*/ 115179 h 174644"/>
                <a:gd name="connsiteX13" fmla="*/ 785138 w 787841"/>
                <a:gd name="connsiteY13" fmla="*/ 153279 h 174644"/>
                <a:gd name="connsiteX14" fmla="*/ 770321 w 787841"/>
                <a:gd name="connsiteY14" fmla="*/ 161746 h 174644"/>
                <a:gd name="connsiteX15" fmla="*/ 666604 w 787841"/>
                <a:gd name="connsiteY15" fmla="*/ 163863 h 174644"/>
                <a:gd name="connsiteX16" fmla="*/ 495154 w 787841"/>
                <a:gd name="connsiteY16" fmla="*/ 165979 h 174644"/>
                <a:gd name="connsiteX17" fmla="*/ 239038 w 787841"/>
                <a:gd name="connsiteY17" fmla="*/ 165979 h 174644"/>
                <a:gd name="connsiteX18" fmla="*/ 154371 w 787841"/>
                <a:gd name="connsiteY18" fmla="*/ 168096 h 174644"/>
                <a:gd name="connsiteX19" fmla="*/ 1971 w 787841"/>
                <a:gd name="connsiteY19" fmla="*/ 172329 h 174644"/>
                <a:gd name="connsiteX20" fmla="*/ 67588 w 787841"/>
                <a:gd name="connsiteY20" fmla="*/ 127879 h 174644"/>
                <a:gd name="connsiteX21" fmla="*/ 50654 w 787841"/>
                <a:gd name="connsiteY21" fmla="*/ 49563 h 1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7841" h="174644">
                  <a:moveTo>
                    <a:pt x="50654" y="49563"/>
                  </a:moveTo>
                  <a:cubicBezTo>
                    <a:pt x="72879" y="39333"/>
                    <a:pt x="159663" y="62263"/>
                    <a:pt x="200938" y="66496"/>
                  </a:cubicBezTo>
                  <a:cubicBezTo>
                    <a:pt x="242213" y="70729"/>
                    <a:pt x="280312" y="78138"/>
                    <a:pt x="298304" y="74963"/>
                  </a:cubicBezTo>
                  <a:cubicBezTo>
                    <a:pt x="316296" y="71788"/>
                    <a:pt x="309946" y="58029"/>
                    <a:pt x="308888" y="47446"/>
                  </a:cubicBezTo>
                  <a:cubicBezTo>
                    <a:pt x="307830" y="36863"/>
                    <a:pt x="270787" y="18166"/>
                    <a:pt x="291954" y="11463"/>
                  </a:cubicBezTo>
                  <a:cubicBezTo>
                    <a:pt x="313121" y="4760"/>
                    <a:pt x="397082" y="8993"/>
                    <a:pt x="435888" y="7229"/>
                  </a:cubicBezTo>
                  <a:cubicBezTo>
                    <a:pt x="474694" y="5465"/>
                    <a:pt x="515616" y="-2649"/>
                    <a:pt x="524788" y="879"/>
                  </a:cubicBezTo>
                  <a:cubicBezTo>
                    <a:pt x="533960" y="4407"/>
                    <a:pt x="499741" y="18871"/>
                    <a:pt x="490921" y="28396"/>
                  </a:cubicBezTo>
                  <a:cubicBezTo>
                    <a:pt x="482102" y="37921"/>
                    <a:pt x="472224" y="50621"/>
                    <a:pt x="471871" y="58029"/>
                  </a:cubicBezTo>
                  <a:cubicBezTo>
                    <a:pt x="471518" y="65437"/>
                    <a:pt x="469049" y="68613"/>
                    <a:pt x="488804" y="72846"/>
                  </a:cubicBezTo>
                  <a:cubicBezTo>
                    <a:pt x="508560" y="77079"/>
                    <a:pt x="545601" y="83782"/>
                    <a:pt x="590404" y="83429"/>
                  </a:cubicBezTo>
                  <a:cubicBezTo>
                    <a:pt x="635207" y="83076"/>
                    <a:pt x="725165" y="65437"/>
                    <a:pt x="757621" y="70729"/>
                  </a:cubicBezTo>
                  <a:cubicBezTo>
                    <a:pt x="790077" y="76021"/>
                    <a:pt x="780552" y="101421"/>
                    <a:pt x="785138" y="115179"/>
                  </a:cubicBezTo>
                  <a:cubicBezTo>
                    <a:pt x="789724" y="128937"/>
                    <a:pt x="787608" y="145518"/>
                    <a:pt x="785138" y="153279"/>
                  </a:cubicBezTo>
                  <a:cubicBezTo>
                    <a:pt x="782669" y="161040"/>
                    <a:pt x="790077" y="159982"/>
                    <a:pt x="770321" y="161746"/>
                  </a:cubicBezTo>
                  <a:cubicBezTo>
                    <a:pt x="750565" y="163510"/>
                    <a:pt x="666604" y="163863"/>
                    <a:pt x="666604" y="163863"/>
                  </a:cubicBezTo>
                  <a:lnTo>
                    <a:pt x="495154" y="165979"/>
                  </a:lnTo>
                  <a:lnTo>
                    <a:pt x="239038" y="165979"/>
                  </a:lnTo>
                  <a:cubicBezTo>
                    <a:pt x="182241" y="166332"/>
                    <a:pt x="154371" y="168096"/>
                    <a:pt x="154371" y="168096"/>
                  </a:cubicBezTo>
                  <a:cubicBezTo>
                    <a:pt x="114860" y="169154"/>
                    <a:pt x="16435" y="179032"/>
                    <a:pt x="1971" y="172329"/>
                  </a:cubicBezTo>
                  <a:cubicBezTo>
                    <a:pt x="-12493" y="165626"/>
                    <a:pt x="57005" y="144812"/>
                    <a:pt x="67588" y="127879"/>
                  </a:cubicBezTo>
                  <a:cubicBezTo>
                    <a:pt x="78171" y="110946"/>
                    <a:pt x="28429" y="59793"/>
                    <a:pt x="50654" y="495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E6E7788-1AD0-41D9-B1B1-1CF70FE2D6AA}"/>
                </a:ext>
              </a:extLst>
            </p:cNvPr>
            <p:cNvSpPr/>
            <p:nvPr/>
          </p:nvSpPr>
          <p:spPr>
            <a:xfrm>
              <a:off x="8088571" y="3373714"/>
              <a:ext cx="892454" cy="230885"/>
            </a:xfrm>
            <a:custGeom>
              <a:avLst/>
              <a:gdLst>
                <a:gd name="connsiteX0" fmla="*/ 22496 w 892454"/>
                <a:gd name="connsiteY0" fmla="*/ 118786 h 230885"/>
                <a:gd name="connsiteX1" fmla="*/ 66946 w 892454"/>
                <a:gd name="connsiteY1" fmla="*/ 148419 h 230885"/>
                <a:gd name="connsiteX2" fmla="*/ 37312 w 892454"/>
                <a:gd name="connsiteY2" fmla="*/ 186519 h 230885"/>
                <a:gd name="connsiteX3" fmla="*/ 20379 w 892454"/>
                <a:gd name="connsiteY3" fmla="*/ 211919 h 230885"/>
                <a:gd name="connsiteX4" fmla="*/ 344229 w 892454"/>
                <a:gd name="connsiteY4" fmla="*/ 228853 h 230885"/>
                <a:gd name="connsiteX5" fmla="*/ 701946 w 892454"/>
                <a:gd name="connsiteY5" fmla="*/ 228853 h 230885"/>
                <a:gd name="connsiteX6" fmla="*/ 879746 w 892454"/>
                <a:gd name="connsiteY6" fmla="*/ 226736 h 230885"/>
                <a:gd name="connsiteX7" fmla="*/ 877629 w 892454"/>
                <a:gd name="connsiteY7" fmla="*/ 180169 h 230885"/>
                <a:gd name="connsiteX8" fmla="*/ 873396 w 892454"/>
                <a:gd name="connsiteY8" fmla="*/ 116669 h 230885"/>
                <a:gd name="connsiteX9" fmla="*/ 691362 w 892454"/>
                <a:gd name="connsiteY9" fmla="*/ 110319 h 230885"/>
                <a:gd name="connsiteX10" fmla="*/ 574946 w 892454"/>
                <a:gd name="connsiteY10" fmla="*/ 108203 h 230885"/>
                <a:gd name="connsiteX11" fmla="*/ 564362 w 892454"/>
                <a:gd name="connsiteY11" fmla="*/ 84919 h 230885"/>
                <a:gd name="connsiteX12" fmla="*/ 589762 w 892454"/>
                <a:gd name="connsiteY12" fmla="*/ 59519 h 230885"/>
                <a:gd name="connsiteX13" fmla="*/ 680779 w 892454"/>
                <a:gd name="connsiteY13" fmla="*/ 44703 h 230885"/>
                <a:gd name="connsiteX14" fmla="*/ 661729 w 892454"/>
                <a:gd name="connsiteY14" fmla="*/ 21419 h 230885"/>
                <a:gd name="connsiteX15" fmla="*/ 431012 w 892454"/>
                <a:gd name="connsiteY15" fmla="*/ 253 h 230885"/>
                <a:gd name="connsiteX16" fmla="*/ 223579 w 892454"/>
                <a:gd name="connsiteY16" fmla="*/ 36236 h 230885"/>
                <a:gd name="connsiteX17" fmla="*/ 344229 w 892454"/>
                <a:gd name="connsiteY17" fmla="*/ 57403 h 230885"/>
                <a:gd name="connsiteX18" fmla="*/ 392912 w 892454"/>
                <a:gd name="connsiteY18" fmla="*/ 57403 h 230885"/>
                <a:gd name="connsiteX19" fmla="*/ 392912 w 892454"/>
                <a:gd name="connsiteY19" fmla="*/ 84919 h 230885"/>
                <a:gd name="connsiteX20" fmla="*/ 386562 w 892454"/>
                <a:gd name="connsiteY20" fmla="*/ 101853 h 230885"/>
                <a:gd name="connsiteX21" fmla="*/ 378096 w 892454"/>
                <a:gd name="connsiteY21" fmla="*/ 108203 h 230885"/>
                <a:gd name="connsiteX22" fmla="*/ 251096 w 892454"/>
                <a:gd name="connsiteY22" fmla="*/ 116669 h 230885"/>
                <a:gd name="connsiteX23" fmla="*/ 22496 w 892454"/>
                <a:gd name="connsiteY23" fmla="*/ 118786 h 2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2454" h="230885">
                  <a:moveTo>
                    <a:pt x="22496" y="118786"/>
                  </a:moveTo>
                  <a:cubicBezTo>
                    <a:pt x="43486" y="127958"/>
                    <a:pt x="64477" y="137130"/>
                    <a:pt x="66946" y="148419"/>
                  </a:cubicBezTo>
                  <a:cubicBezTo>
                    <a:pt x="69415" y="159708"/>
                    <a:pt x="45073" y="175936"/>
                    <a:pt x="37312" y="186519"/>
                  </a:cubicBezTo>
                  <a:cubicBezTo>
                    <a:pt x="29551" y="197102"/>
                    <a:pt x="-30774" y="204863"/>
                    <a:pt x="20379" y="211919"/>
                  </a:cubicBezTo>
                  <a:cubicBezTo>
                    <a:pt x="71532" y="218975"/>
                    <a:pt x="230635" y="226031"/>
                    <a:pt x="344229" y="228853"/>
                  </a:cubicBezTo>
                  <a:cubicBezTo>
                    <a:pt x="457823" y="231675"/>
                    <a:pt x="701946" y="228853"/>
                    <a:pt x="701946" y="228853"/>
                  </a:cubicBezTo>
                  <a:cubicBezTo>
                    <a:pt x="791199" y="228500"/>
                    <a:pt x="850466" y="234850"/>
                    <a:pt x="879746" y="226736"/>
                  </a:cubicBezTo>
                  <a:cubicBezTo>
                    <a:pt x="909026" y="218622"/>
                    <a:pt x="878687" y="198513"/>
                    <a:pt x="877629" y="180169"/>
                  </a:cubicBezTo>
                  <a:cubicBezTo>
                    <a:pt x="876571" y="161825"/>
                    <a:pt x="904440" y="128311"/>
                    <a:pt x="873396" y="116669"/>
                  </a:cubicBezTo>
                  <a:cubicBezTo>
                    <a:pt x="842352" y="105027"/>
                    <a:pt x="741104" y="111730"/>
                    <a:pt x="691362" y="110319"/>
                  </a:cubicBezTo>
                  <a:cubicBezTo>
                    <a:pt x="641620" y="108908"/>
                    <a:pt x="596113" y="112436"/>
                    <a:pt x="574946" y="108203"/>
                  </a:cubicBezTo>
                  <a:cubicBezTo>
                    <a:pt x="553779" y="103970"/>
                    <a:pt x="561893" y="93033"/>
                    <a:pt x="564362" y="84919"/>
                  </a:cubicBezTo>
                  <a:cubicBezTo>
                    <a:pt x="566831" y="76805"/>
                    <a:pt x="570359" y="66222"/>
                    <a:pt x="589762" y="59519"/>
                  </a:cubicBezTo>
                  <a:cubicBezTo>
                    <a:pt x="609165" y="52816"/>
                    <a:pt x="668785" y="51053"/>
                    <a:pt x="680779" y="44703"/>
                  </a:cubicBezTo>
                  <a:cubicBezTo>
                    <a:pt x="692774" y="38353"/>
                    <a:pt x="703357" y="28827"/>
                    <a:pt x="661729" y="21419"/>
                  </a:cubicBezTo>
                  <a:cubicBezTo>
                    <a:pt x="620101" y="14011"/>
                    <a:pt x="504037" y="-2217"/>
                    <a:pt x="431012" y="253"/>
                  </a:cubicBezTo>
                  <a:cubicBezTo>
                    <a:pt x="357987" y="2722"/>
                    <a:pt x="238043" y="26711"/>
                    <a:pt x="223579" y="36236"/>
                  </a:cubicBezTo>
                  <a:cubicBezTo>
                    <a:pt x="209115" y="45761"/>
                    <a:pt x="316007" y="53875"/>
                    <a:pt x="344229" y="57403"/>
                  </a:cubicBezTo>
                  <a:cubicBezTo>
                    <a:pt x="372451" y="60931"/>
                    <a:pt x="384798" y="52817"/>
                    <a:pt x="392912" y="57403"/>
                  </a:cubicBezTo>
                  <a:cubicBezTo>
                    <a:pt x="401026" y="61989"/>
                    <a:pt x="393970" y="77511"/>
                    <a:pt x="392912" y="84919"/>
                  </a:cubicBezTo>
                  <a:cubicBezTo>
                    <a:pt x="391854" y="92327"/>
                    <a:pt x="389031" y="97972"/>
                    <a:pt x="386562" y="101853"/>
                  </a:cubicBezTo>
                  <a:cubicBezTo>
                    <a:pt x="384093" y="105734"/>
                    <a:pt x="400674" y="105734"/>
                    <a:pt x="378096" y="108203"/>
                  </a:cubicBezTo>
                  <a:cubicBezTo>
                    <a:pt x="355518" y="110672"/>
                    <a:pt x="251096" y="116669"/>
                    <a:pt x="251096" y="116669"/>
                  </a:cubicBezTo>
                  <a:lnTo>
                    <a:pt x="22496" y="1187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759F344F-A27C-49CF-A126-C8ADEB64E864}"/>
                </a:ext>
              </a:extLst>
            </p:cNvPr>
            <p:cNvSpPr/>
            <p:nvPr/>
          </p:nvSpPr>
          <p:spPr>
            <a:xfrm>
              <a:off x="7870358" y="3553413"/>
              <a:ext cx="846936" cy="656099"/>
            </a:xfrm>
            <a:custGeom>
              <a:avLst/>
              <a:gdLst>
                <a:gd name="connsiteX0" fmla="*/ 551859 w 846936"/>
                <a:gd name="connsiteY0" fmla="*/ 4704 h 656099"/>
                <a:gd name="connsiteX1" fmla="*/ 617475 w 846936"/>
                <a:gd name="connsiteY1" fmla="*/ 74554 h 656099"/>
                <a:gd name="connsiteX2" fmla="*/ 611125 w 846936"/>
                <a:gd name="connsiteY2" fmla="*/ 95720 h 656099"/>
                <a:gd name="connsiteX3" fmla="*/ 583609 w 846936"/>
                <a:gd name="connsiteY3" fmla="*/ 106304 h 656099"/>
                <a:gd name="connsiteX4" fmla="*/ 253409 w 846936"/>
                <a:gd name="connsiteY4" fmla="*/ 104187 h 656099"/>
                <a:gd name="connsiteX5" fmla="*/ 141225 w 846936"/>
                <a:gd name="connsiteY5" fmla="*/ 106304 h 656099"/>
                <a:gd name="connsiteX6" fmla="*/ 170859 w 846936"/>
                <a:gd name="connsiteY6" fmla="*/ 150754 h 656099"/>
                <a:gd name="connsiteX7" fmla="*/ 247059 w 846936"/>
                <a:gd name="connsiteY7" fmla="*/ 176154 h 656099"/>
                <a:gd name="connsiteX8" fmla="*/ 213192 w 846936"/>
                <a:gd name="connsiteY8" fmla="*/ 184620 h 656099"/>
                <a:gd name="connsiteX9" fmla="*/ 12109 w 846936"/>
                <a:gd name="connsiteY9" fmla="*/ 199437 h 656099"/>
                <a:gd name="connsiteX10" fmla="*/ 613242 w 846936"/>
                <a:gd name="connsiteY10" fmla="*/ 218487 h 656099"/>
                <a:gd name="connsiteX11" fmla="*/ 585725 w 846936"/>
                <a:gd name="connsiteY11" fmla="*/ 258704 h 656099"/>
                <a:gd name="connsiteX12" fmla="*/ 573025 w 846936"/>
                <a:gd name="connsiteY12" fmla="*/ 275637 h 656099"/>
                <a:gd name="connsiteX13" fmla="*/ 204725 w 846936"/>
                <a:gd name="connsiteY13" fmla="*/ 292570 h 656099"/>
                <a:gd name="connsiteX14" fmla="*/ 219542 w 846936"/>
                <a:gd name="connsiteY14" fmla="*/ 307387 h 656099"/>
                <a:gd name="connsiteX15" fmla="*/ 234359 w 846936"/>
                <a:gd name="connsiteY15" fmla="*/ 351837 h 656099"/>
                <a:gd name="connsiteX16" fmla="*/ 228009 w 846936"/>
                <a:gd name="connsiteY16" fmla="*/ 387820 h 656099"/>
                <a:gd name="connsiteX17" fmla="*/ 416392 w 846936"/>
                <a:gd name="connsiteY17" fmla="*/ 387820 h 656099"/>
                <a:gd name="connsiteX18" fmla="*/ 566675 w 846936"/>
                <a:gd name="connsiteY18" fmla="*/ 398404 h 656099"/>
                <a:gd name="connsiteX19" fmla="*/ 581492 w 846936"/>
                <a:gd name="connsiteY19" fmla="*/ 434387 h 656099"/>
                <a:gd name="connsiteX20" fmla="*/ 589959 w 846936"/>
                <a:gd name="connsiteY20" fmla="*/ 464020 h 656099"/>
                <a:gd name="connsiteX21" fmla="*/ 587842 w 846936"/>
                <a:gd name="connsiteY21" fmla="*/ 468254 h 656099"/>
                <a:gd name="connsiteX22" fmla="*/ 403692 w 846936"/>
                <a:gd name="connsiteY22" fmla="*/ 478837 h 656099"/>
                <a:gd name="connsiteX23" fmla="*/ 496825 w 846936"/>
                <a:gd name="connsiteY23" fmla="*/ 468254 h 656099"/>
                <a:gd name="connsiteX24" fmla="*/ 587842 w 846936"/>
                <a:gd name="connsiteY24" fmla="*/ 502120 h 656099"/>
                <a:gd name="connsiteX25" fmla="*/ 471425 w 846936"/>
                <a:gd name="connsiteY25" fmla="*/ 504237 h 656099"/>
                <a:gd name="connsiteX26" fmla="*/ 437559 w 846936"/>
                <a:gd name="connsiteY26" fmla="*/ 502120 h 656099"/>
                <a:gd name="connsiteX27" fmla="*/ 488359 w 846936"/>
                <a:gd name="connsiteY27" fmla="*/ 569854 h 656099"/>
                <a:gd name="connsiteX28" fmla="*/ 513759 w 846936"/>
                <a:gd name="connsiteY28" fmla="*/ 622770 h 656099"/>
                <a:gd name="connsiteX29" fmla="*/ 630175 w 846936"/>
                <a:gd name="connsiteY29" fmla="*/ 624887 h 656099"/>
                <a:gd name="connsiteX30" fmla="*/ 738125 w 846936"/>
                <a:gd name="connsiteY30" fmla="*/ 646054 h 656099"/>
                <a:gd name="connsiteX31" fmla="*/ 791042 w 846936"/>
                <a:gd name="connsiteY31" fmla="*/ 650287 h 656099"/>
                <a:gd name="connsiteX32" fmla="*/ 788925 w 846936"/>
                <a:gd name="connsiteY32" fmla="*/ 565620 h 656099"/>
                <a:gd name="connsiteX33" fmla="*/ 771992 w 846936"/>
                <a:gd name="connsiteY33" fmla="*/ 542337 h 656099"/>
                <a:gd name="connsiteX34" fmla="*/ 791042 w 846936"/>
                <a:gd name="connsiteY34" fmla="*/ 495770 h 656099"/>
                <a:gd name="connsiteX35" fmla="*/ 776225 w 846936"/>
                <a:gd name="connsiteY35" fmla="*/ 447087 h 656099"/>
                <a:gd name="connsiteX36" fmla="*/ 846075 w 846936"/>
                <a:gd name="connsiteY36" fmla="*/ 406870 h 656099"/>
                <a:gd name="connsiteX37" fmla="*/ 812209 w 846936"/>
                <a:gd name="connsiteY37" fmla="*/ 356070 h 656099"/>
                <a:gd name="connsiteX38" fmla="*/ 767759 w 846936"/>
                <a:gd name="connsiteY38" fmla="*/ 290454 h 656099"/>
                <a:gd name="connsiteX39" fmla="*/ 786809 w 846936"/>
                <a:gd name="connsiteY39" fmla="*/ 199437 h 656099"/>
                <a:gd name="connsiteX40" fmla="*/ 793159 w 846936"/>
                <a:gd name="connsiteY40" fmla="*/ 146520 h 656099"/>
                <a:gd name="connsiteX41" fmla="*/ 778342 w 846936"/>
                <a:gd name="connsiteY41" fmla="*/ 99954 h 656099"/>
                <a:gd name="connsiteX42" fmla="*/ 769875 w 846936"/>
                <a:gd name="connsiteY42" fmla="*/ 74554 h 656099"/>
                <a:gd name="connsiteX43" fmla="*/ 827025 w 846936"/>
                <a:gd name="connsiteY43" fmla="*/ 15287 h 656099"/>
                <a:gd name="connsiteX44" fmla="*/ 551859 w 846936"/>
                <a:gd name="connsiteY44" fmla="*/ 4704 h 6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6936" h="656099">
                  <a:moveTo>
                    <a:pt x="551859" y="4704"/>
                  </a:moveTo>
                  <a:cubicBezTo>
                    <a:pt x="516934" y="14582"/>
                    <a:pt x="607597" y="59385"/>
                    <a:pt x="617475" y="74554"/>
                  </a:cubicBezTo>
                  <a:cubicBezTo>
                    <a:pt x="627353" y="89723"/>
                    <a:pt x="616769" y="90428"/>
                    <a:pt x="611125" y="95720"/>
                  </a:cubicBezTo>
                  <a:cubicBezTo>
                    <a:pt x="605481" y="101012"/>
                    <a:pt x="643228" y="104893"/>
                    <a:pt x="583609" y="106304"/>
                  </a:cubicBezTo>
                  <a:cubicBezTo>
                    <a:pt x="523990" y="107715"/>
                    <a:pt x="327140" y="104187"/>
                    <a:pt x="253409" y="104187"/>
                  </a:cubicBezTo>
                  <a:cubicBezTo>
                    <a:pt x="179678" y="104187"/>
                    <a:pt x="154983" y="98543"/>
                    <a:pt x="141225" y="106304"/>
                  </a:cubicBezTo>
                  <a:cubicBezTo>
                    <a:pt x="127467" y="114065"/>
                    <a:pt x="153220" y="139112"/>
                    <a:pt x="170859" y="150754"/>
                  </a:cubicBezTo>
                  <a:cubicBezTo>
                    <a:pt x="188498" y="162396"/>
                    <a:pt x="240004" y="170510"/>
                    <a:pt x="247059" y="176154"/>
                  </a:cubicBezTo>
                  <a:cubicBezTo>
                    <a:pt x="254114" y="181798"/>
                    <a:pt x="252350" y="180740"/>
                    <a:pt x="213192" y="184620"/>
                  </a:cubicBezTo>
                  <a:cubicBezTo>
                    <a:pt x="174034" y="188500"/>
                    <a:pt x="-54566" y="193793"/>
                    <a:pt x="12109" y="199437"/>
                  </a:cubicBezTo>
                  <a:cubicBezTo>
                    <a:pt x="78784" y="205081"/>
                    <a:pt x="517639" y="208609"/>
                    <a:pt x="613242" y="218487"/>
                  </a:cubicBezTo>
                  <a:cubicBezTo>
                    <a:pt x="708845" y="228365"/>
                    <a:pt x="592428" y="249179"/>
                    <a:pt x="585725" y="258704"/>
                  </a:cubicBezTo>
                  <a:cubicBezTo>
                    <a:pt x="579022" y="268229"/>
                    <a:pt x="636525" y="269993"/>
                    <a:pt x="573025" y="275637"/>
                  </a:cubicBezTo>
                  <a:cubicBezTo>
                    <a:pt x="509525" y="281281"/>
                    <a:pt x="263639" y="287278"/>
                    <a:pt x="204725" y="292570"/>
                  </a:cubicBezTo>
                  <a:cubicBezTo>
                    <a:pt x="145811" y="297862"/>
                    <a:pt x="214603" y="297509"/>
                    <a:pt x="219542" y="307387"/>
                  </a:cubicBezTo>
                  <a:cubicBezTo>
                    <a:pt x="224481" y="317265"/>
                    <a:pt x="232948" y="338432"/>
                    <a:pt x="234359" y="351837"/>
                  </a:cubicBezTo>
                  <a:cubicBezTo>
                    <a:pt x="235770" y="365242"/>
                    <a:pt x="197670" y="381823"/>
                    <a:pt x="228009" y="387820"/>
                  </a:cubicBezTo>
                  <a:cubicBezTo>
                    <a:pt x="258348" y="393817"/>
                    <a:pt x="359948" y="386056"/>
                    <a:pt x="416392" y="387820"/>
                  </a:cubicBezTo>
                  <a:cubicBezTo>
                    <a:pt x="472836" y="389584"/>
                    <a:pt x="539158" y="390643"/>
                    <a:pt x="566675" y="398404"/>
                  </a:cubicBezTo>
                  <a:cubicBezTo>
                    <a:pt x="594192" y="406165"/>
                    <a:pt x="577611" y="423451"/>
                    <a:pt x="581492" y="434387"/>
                  </a:cubicBezTo>
                  <a:cubicBezTo>
                    <a:pt x="585373" y="445323"/>
                    <a:pt x="589959" y="464020"/>
                    <a:pt x="589959" y="464020"/>
                  </a:cubicBezTo>
                  <a:cubicBezTo>
                    <a:pt x="591017" y="469664"/>
                    <a:pt x="618886" y="465785"/>
                    <a:pt x="587842" y="468254"/>
                  </a:cubicBezTo>
                  <a:cubicBezTo>
                    <a:pt x="556798" y="470723"/>
                    <a:pt x="418861" y="478837"/>
                    <a:pt x="403692" y="478837"/>
                  </a:cubicBezTo>
                  <a:cubicBezTo>
                    <a:pt x="388523" y="478837"/>
                    <a:pt x="466133" y="464373"/>
                    <a:pt x="496825" y="468254"/>
                  </a:cubicBezTo>
                  <a:cubicBezTo>
                    <a:pt x="527517" y="472135"/>
                    <a:pt x="592075" y="496123"/>
                    <a:pt x="587842" y="502120"/>
                  </a:cubicBezTo>
                  <a:cubicBezTo>
                    <a:pt x="583609" y="508117"/>
                    <a:pt x="496472" y="504237"/>
                    <a:pt x="471425" y="504237"/>
                  </a:cubicBezTo>
                  <a:cubicBezTo>
                    <a:pt x="446378" y="504237"/>
                    <a:pt x="434737" y="491184"/>
                    <a:pt x="437559" y="502120"/>
                  </a:cubicBezTo>
                  <a:cubicBezTo>
                    <a:pt x="440381" y="513056"/>
                    <a:pt x="475659" y="549746"/>
                    <a:pt x="488359" y="569854"/>
                  </a:cubicBezTo>
                  <a:cubicBezTo>
                    <a:pt x="501059" y="589962"/>
                    <a:pt x="490123" y="613598"/>
                    <a:pt x="513759" y="622770"/>
                  </a:cubicBezTo>
                  <a:cubicBezTo>
                    <a:pt x="537395" y="631942"/>
                    <a:pt x="592781" y="621006"/>
                    <a:pt x="630175" y="624887"/>
                  </a:cubicBezTo>
                  <a:cubicBezTo>
                    <a:pt x="667569" y="628768"/>
                    <a:pt x="711314" y="641821"/>
                    <a:pt x="738125" y="646054"/>
                  </a:cubicBezTo>
                  <a:cubicBezTo>
                    <a:pt x="764936" y="650287"/>
                    <a:pt x="782575" y="663693"/>
                    <a:pt x="791042" y="650287"/>
                  </a:cubicBezTo>
                  <a:cubicBezTo>
                    <a:pt x="799509" y="636881"/>
                    <a:pt x="792100" y="583612"/>
                    <a:pt x="788925" y="565620"/>
                  </a:cubicBezTo>
                  <a:cubicBezTo>
                    <a:pt x="785750" y="547628"/>
                    <a:pt x="771639" y="553979"/>
                    <a:pt x="771992" y="542337"/>
                  </a:cubicBezTo>
                  <a:cubicBezTo>
                    <a:pt x="772345" y="530695"/>
                    <a:pt x="790337" y="511645"/>
                    <a:pt x="791042" y="495770"/>
                  </a:cubicBezTo>
                  <a:cubicBezTo>
                    <a:pt x="791748" y="479895"/>
                    <a:pt x="767053" y="461904"/>
                    <a:pt x="776225" y="447087"/>
                  </a:cubicBezTo>
                  <a:cubicBezTo>
                    <a:pt x="785397" y="432270"/>
                    <a:pt x="840078" y="422039"/>
                    <a:pt x="846075" y="406870"/>
                  </a:cubicBezTo>
                  <a:cubicBezTo>
                    <a:pt x="852072" y="391701"/>
                    <a:pt x="825262" y="375473"/>
                    <a:pt x="812209" y="356070"/>
                  </a:cubicBezTo>
                  <a:cubicBezTo>
                    <a:pt x="799156" y="336667"/>
                    <a:pt x="771992" y="316560"/>
                    <a:pt x="767759" y="290454"/>
                  </a:cubicBezTo>
                  <a:cubicBezTo>
                    <a:pt x="763526" y="264348"/>
                    <a:pt x="782576" y="223426"/>
                    <a:pt x="786809" y="199437"/>
                  </a:cubicBezTo>
                  <a:cubicBezTo>
                    <a:pt x="791042" y="175448"/>
                    <a:pt x="794570" y="163100"/>
                    <a:pt x="793159" y="146520"/>
                  </a:cubicBezTo>
                  <a:cubicBezTo>
                    <a:pt x="791748" y="129940"/>
                    <a:pt x="782223" y="111948"/>
                    <a:pt x="778342" y="99954"/>
                  </a:cubicBezTo>
                  <a:cubicBezTo>
                    <a:pt x="774461" y="87960"/>
                    <a:pt x="761761" y="88665"/>
                    <a:pt x="769875" y="74554"/>
                  </a:cubicBezTo>
                  <a:cubicBezTo>
                    <a:pt x="777989" y="60443"/>
                    <a:pt x="862656" y="29045"/>
                    <a:pt x="827025" y="15287"/>
                  </a:cubicBezTo>
                  <a:cubicBezTo>
                    <a:pt x="791395" y="1529"/>
                    <a:pt x="586784" y="-5174"/>
                    <a:pt x="551859" y="47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EFD2C302-CA86-4742-87E5-F494B690BDEC}"/>
                </a:ext>
              </a:extLst>
            </p:cNvPr>
            <p:cNvSpPr/>
            <p:nvPr/>
          </p:nvSpPr>
          <p:spPr>
            <a:xfrm>
              <a:off x="8791967" y="3497809"/>
              <a:ext cx="371089" cy="456191"/>
            </a:xfrm>
            <a:custGeom>
              <a:avLst/>
              <a:gdLst>
                <a:gd name="connsiteX0" fmla="*/ 174233 w 371089"/>
                <a:gd name="connsiteY0" fmla="*/ 1041 h 456191"/>
                <a:gd name="connsiteX1" fmla="*/ 189050 w 371089"/>
                <a:gd name="connsiteY1" fmla="*/ 104758 h 456191"/>
                <a:gd name="connsiteX2" fmla="*/ 201750 w 371089"/>
                <a:gd name="connsiteY2" fmla="*/ 142858 h 456191"/>
                <a:gd name="connsiteX3" fmla="*/ 301233 w 371089"/>
                <a:gd name="connsiteY3" fmla="*/ 142858 h 456191"/>
                <a:gd name="connsiteX4" fmla="*/ 371083 w 371089"/>
                <a:gd name="connsiteY4" fmla="*/ 144974 h 456191"/>
                <a:gd name="connsiteX5" fmla="*/ 305466 w 371089"/>
                <a:gd name="connsiteY5" fmla="*/ 153441 h 456191"/>
                <a:gd name="connsiteX6" fmla="*/ 328750 w 371089"/>
                <a:gd name="connsiteY6" fmla="*/ 193658 h 456191"/>
                <a:gd name="connsiteX7" fmla="*/ 313933 w 371089"/>
                <a:gd name="connsiteY7" fmla="*/ 233874 h 456191"/>
                <a:gd name="connsiteX8" fmla="*/ 307583 w 371089"/>
                <a:gd name="connsiteY8" fmla="*/ 269858 h 456191"/>
                <a:gd name="connsiteX9" fmla="*/ 216566 w 371089"/>
                <a:gd name="connsiteY9" fmla="*/ 274091 h 456191"/>
                <a:gd name="connsiteX10" fmla="*/ 208100 w 371089"/>
                <a:gd name="connsiteY10" fmla="*/ 341824 h 456191"/>
                <a:gd name="connsiteX11" fmla="*/ 197516 w 371089"/>
                <a:gd name="connsiteY11" fmla="*/ 437074 h 456191"/>
                <a:gd name="connsiteX12" fmla="*/ 127666 w 371089"/>
                <a:gd name="connsiteY12" fmla="*/ 456124 h 456191"/>
                <a:gd name="connsiteX13" fmla="*/ 108616 w 371089"/>
                <a:gd name="connsiteY13" fmla="*/ 434958 h 456191"/>
                <a:gd name="connsiteX14" fmla="*/ 40883 w 371089"/>
                <a:gd name="connsiteY14" fmla="*/ 443424 h 456191"/>
                <a:gd name="connsiteX15" fmla="*/ 36650 w 371089"/>
                <a:gd name="connsiteY15" fmla="*/ 443424 h 456191"/>
                <a:gd name="connsiteX16" fmla="*/ 666 w 371089"/>
                <a:gd name="connsiteY16" fmla="*/ 358758 h 456191"/>
                <a:gd name="connsiteX17" fmla="*/ 15483 w 371089"/>
                <a:gd name="connsiteY17" fmla="*/ 322774 h 456191"/>
                <a:gd name="connsiteX18" fmla="*/ 43000 w 371089"/>
                <a:gd name="connsiteY18" fmla="*/ 271974 h 456191"/>
                <a:gd name="connsiteX19" fmla="*/ 9133 w 371089"/>
                <a:gd name="connsiteY19" fmla="*/ 244458 h 456191"/>
                <a:gd name="connsiteX20" fmla="*/ 32416 w 371089"/>
                <a:gd name="connsiteY20" fmla="*/ 197891 h 456191"/>
                <a:gd name="connsiteX21" fmla="*/ 47233 w 371089"/>
                <a:gd name="connsiteY21" fmla="*/ 159791 h 456191"/>
                <a:gd name="connsiteX22" fmla="*/ 26066 w 371089"/>
                <a:gd name="connsiteY22" fmla="*/ 123808 h 456191"/>
                <a:gd name="connsiteX23" fmla="*/ 15483 w 371089"/>
                <a:gd name="connsiteY23" fmla="*/ 56074 h 456191"/>
                <a:gd name="connsiteX24" fmla="*/ 174233 w 371089"/>
                <a:gd name="connsiteY24" fmla="*/ 1041 h 45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1089" h="456191">
                  <a:moveTo>
                    <a:pt x="174233" y="1041"/>
                  </a:moveTo>
                  <a:cubicBezTo>
                    <a:pt x="203161" y="9155"/>
                    <a:pt x="184464" y="81122"/>
                    <a:pt x="189050" y="104758"/>
                  </a:cubicBezTo>
                  <a:cubicBezTo>
                    <a:pt x="193636" y="128394"/>
                    <a:pt x="183053" y="136508"/>
                    <a:pt x="201750" y="142858"/>
                  </a:cubicBezTo>
                  <a:cubicBezTo>
                    <a:pt x="220447" y="149208"/>
                    <a:pt x="273011" y="142505"/>
                    <a:pt x="301233" y="142858"/>
                  </a:cubicBezTo>
                  <a:cubicBezTo>
                    <a:pt x="329455" y="143211"/>
                    <a:pt x="370377" y="143210"/>
                    <a:pt x="371083" y="144974"/>
                  </a:cubicBezTo>
                  <a:cubicBezTo>
                    <a:pt x="371789" y="146738"/>
                    <a:pt x="312521" y="145327"/>
                    <a:pt x="305466" y="153441"/>
                  </a:cubicBezTo>
                  <a:cubicBezTo>
                    <a:pt x="298411" y="161555"/>
                    <a:pt x="327339" y="180253"/>
                    <a:pt x="328750" y="193658"/>
                  </a:cubicBezTo>
                  <a:cubicBezTo>
                    <a:pt x="330161" y="207063"/>
                    <a:pt x="317461" y="221174"/>
                    <a:pt x="313933" y="233874"/>
                  </a:cubicBezTo>
                  <a:cubicBezTo>
                    <a:pt x="310405" y="246574"/>
                    <a:pt x="323811" y="263155"/>
                    <a:pt x="307583" y="269858"/>
                  </a:cubicBezTo>
                  <a:cubicBezTo>
                    <a:pt x="291355" y="276561"/>
                    <a:pt x="233147" y="262097"/>
                    <a:pt x="216566" y="274091"/>
                  </a:cubicBezTo>
                  <a:cubicBezTo>
                    <a:pt x="199985" y="286085"/>
                    <a:pt x="211275" y="314660"/>
                    <a:pt x="208100" y="341824"/>
                  </a:cubicBezTo>
                  <a:cubicBezTo>
                    <a:pt x="204925" y="368988"/>
                    <a:pt x="210922" y="418024"/>
                    <a:pt x="197516" y="437074"/>
                  </a:cubicBezTo>
                  <a:cubicBezTo>
                    <a:pt x="184110" y="456124"/>
                    <a:pt x="142483" y="456477"/>
                    <a:pt x="127666" y="456124"/>
                  </a:cubicBezTo>
                  <a:cubicBezTo>
                    <a:pt x="112849" y="455771"/>
                    <a:pt x="123080" y="437075"/>
                    <a:pt x="108616" y="434958"/>
                  </a:cubicBezTo>
                  <a:cubicBezTo>
                    <a:pt x="94152" y="432841"/>
                    <a:pt x="40883" y="443424"/>
                    <a:pt x="40883" y="443424"/>
                  </a:cubicBezTo>
                  <a:cubicBezTo>
                    <a:pt x="28889" y="444835"/>
                    <a:pt x="43353" y="457535"/>
                    <a:pt x="36650" y="443424"/>
                  </a:cubicBezTo>
                  <a:cubicBezTo>
                    <a:pt x="29947" y="429313"/>
                    <a:pt x="4194" y="378866"/>
                    <a:pt x="666" y="358758"/>
                  </a:cubicBezTo>
                  <a:cubicBezTo>
                    <a:pt x="-2862" y="338650"/>
                    <a:pt x="8427" y="337238"/>
                    <a:pt x="15483" y="322774"/>
                  </a:cubicBezTo>
                  <a:cubicBezTo>
                    <a:pt x="22539" y="308310"/>
                    <a:pt x="44058" y="285027"/>
                    <a:pt x="43000" y="271974"/>
                  </a:cubicBezTo>
                  <a:cubicBezTo>
                    <a:pt x="41942" y="258921"/>
                    <a:pt x="10897" y="256805"/>
                    <a:pt x="9133" y="244458"/>
                  </a:cubicBezTo>
                  <a:cubicBezTo>
                    <a:pt x="7369" y="232111"/>
                    <a:pt x="26066" y="212002"/>
                    <a:pt x="32416" y="197891"/>
                  </a:cubicBezTo>
                  <a:cubicBezTo>
                    <a:pt x="38766" y="183780"/>
                    <a:pt x="48291" y="172138"/>
                    <a:pt x="47233" y="159791"/>
                  </a:cubicBezTo>
                  <a:cubicBezTo>
                    <a:pt x="46175" y="147444"/>
                    <a:pt x="31358" y="141094"/>
                    <a:pt x="26066" y="123808"/>
                  </a:cubicBezTo>
                  <a:cubicBezTo>
                    <a:pt x="20774" y="106522"/>
                    <a:pt x="-1803" y="77946"/>
                    <a:pt x="15483" y="56074"/>
                  </a:cubicBezTo>
                  <a:cubicBezTo>
                    <a:pt x="32769" y="34202"/>
                    <a:pt x="145305" y="-7073"/>
                    <a:pt x="174233" y="10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F29A38B8-6F44-4A59-A42C-B5EFA21555E0}"/>
                </a:ext>
              </a:extLst>
            </p:cNvPr>
            <p:cNvSpPr/>
            <p:nvPr/>
          </p:nvSpPr>
          <p:spPr>
            <a:xfrm>
              <a:off x="8569451" y="3623733"/>
              <a:ext cx="375871" cy="155365"/>
            </a:xfrm>
            <a:custGeom>
              <a:avLst/>
              <a:gdLst>
                <a:gd name="connsiteX0" fmla="*/ 7282 w 375871"/>
                <a:gd name="connsiteY0" fmla="*/ 29634 h 155365"/>
                <a:gd name="connsiteX1" fmla="*/ 172382 w 375871"/>
                <a:gd name="connsiteY1" fmla="*/ 44450 h 155365"/>
                <a:gd name="connsiteX2" fmla="*/ 233766 w 375871"/>
                <a:gd name="connsiteY2" fmla="*/ 31750 h 155365"/>
                <a:gd name="connsiteX3" fmla="*/ 250699 w 375871"/>
                <a:gd name="connsiteY3" fmla="*/ 0 h 155365"/>
                <a:gd name="connsiteX4" fmla="*/ 373466 w 375871"/>
                <a:gd name="connsiteY4" fmla="*/ 31750 h 155365"/>
                <a:gd name="connsiteX5" fmla="*/ 331132 w 375871"/>
                <a:gd name="connsiteY5" fmla="*/ 86784 h 155365"/>
                <a:gd name="connsiteX6" fmla="*/ 318432 w 375871"/>
                <a:gd name="connsiteY6" fmla="*/ 131234 h 155365"/>
                <a:gd name="connsiteX7" fmla="*/ 286682 w 375871"/>
                <a:gd name="connsiteY7" fmla="*/ 154517 h 155365"/>
                <a:gd name="connsiteX8" fmla="*/ 206249 w 375871"/>
                <a:gd name="connsiteY8" fmla="*/ 150284 h 155365"/>
                <a:gd name="connsiteX9" fmla="*/ 77132 w 375871"/>
                <a:gd name="connsiteY9" fmla="*/ 150284 h 155365"/>
                <a:gd name="connsiteX10" fmla="*/ 32682 w 375871"/>
                <a:gd name="connsiteY10" fmla="*/ 127000 h 155365"/>
                <a:gd name="connsiteX11" fmla="*/ 7282 w 375871"/>
                <a:gd name="connsiteY11" fmla="*/ 29634 h 1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871" h="155365">
                  <a:moveTo>
                    <a:pt x="7282" y="29634"/>
                  </a:moveTo>
                  <a:cubicBezTo>
                    <a:pt x="30565" y="15876"/>
                    <a:pt x="134635" y="44097"/>
                    <a:pt x="172382" y="44450"/>
                  </a:cubicBezTo>
                  <a:cubicBezTo>
                    <a:pt x="210129" y="44803"/>
                    <a:pt x="220713" y="39158"/>
                    <a:pt x="233766" y="31750"/>
                  </a:cubicBezTo>
                  <a:cubicBezTo>
                    <a:pt x="246819" y="24342"/>
                    <a:pt x="227416" y="0"/>
                    <a:pt x="250699" y="0"/>
                  </a:cubicBezTo>
                  <a:cubicBezTo>
                    <a:pt x="273982" y="0"/>
                    <a:pt x="360061" y="17286"/>
                    <a:pt x="373466" y="31750"/>
                  </a:cubicBezTo>
                  <a:cubicBezTo>
                    <a:pt x="386871" y="46214"/>
                    <a:pt x="340304" y="70203"/>
                    <a:pt x="331132" y="86784"/>
                  </a:cubicBezTo>
                  <a:cubicBezTo>
                    <a:pt x="321960" y="103365"/>
                    <a:pt x="325840" y="119945"/>
                    <a:pt x="318432" y="131234"/>
                  </a:cubicBezTo>
                  <a:cubicBezTo>
                    <a:pt x="311024" y="142523"/>
                    <a:pt x="305379" y="151342"/>
                    <a:pt x="286682" y="154517"/>
                  </a:cubicBezTo>
                  <a:cubicBezTo>
                    <a:pt x="267985" y="157692"/>
                    <a:pt x="241174" y="150989"/>
                    <a:pt x="206249" y="150284"/>
                  </a:cubicBezTo>
                  <a:cubicBezTo>
                    <a:pt x="171324" y="149579"/>
                    <a:pt x="106060" y="154165"/>
                    <a:pt x="77132" y="150284"/>
                  </a:cubicBezTo>
                  <a:cubicBezTo>
                    <a:pt x="48204" y="146403"/>
                    <a:pt x="42207" y="145344"/>
                    <a:pt x="32682" y="127000"/>
                  </a:cubicBezTo>
                  <a:cubicBezTo>
                    <a:pt x="23157" y="108656"/>
                    <a:pt x="-16001" y="43392"/>
                    <a:pt x="7282" y="2963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6777A619-4375-47B7-9D9B-1A774219E613}"/>
                </a:ext>
              </a:extLst>
            </p:cNvPr>
            <p:cNvSpPr/>
            <p:nvPr/>
          </p:nvSpPr>
          <p:spPr>
            <a:xfrm>
              <a:off x="8599781" y="3617383"/>
              <a:ext cx="219937" cy="53314"/>
            </a:xfrm>
            <a:custGeom>
              <a:avLst/>
              <a:gdLst>
                <a:gd name="connsiteX0" fmla="*/ 2352 w 219937"/>
                <a:gd name="connsiteY0" fmla="*/ 0 h 53314"/>
                <a:gd name="connsiteX1" fmla="*/ 110302 w 219937"/>
                <a:gd name="connsiteY1" fmla="*/ 48684 h 53314"/>
                <a:gd name="connsiteX2" fmla="*/ 218252 w 219937"/>
                <a:gd name="connsiteY2" fmla="*/ 48684 h 53314"/>
                <a:gd name="connsiteX3" fmla="*/ 2352 w 219937"/>
                <a:gd name="connsiteY3" fmla="*/ 0 h 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37" h="53314">
                  <a:moveTo>
                    <a:pt x="2352" y="0"/>
                  </a:moveTo>
                  <a:cubicBezTo>
                    <a:pt x="-15640" y="0"/>
                    <a:pt x="74319" y="40570"/>
                    <a:pt x="110302" y="48684"/>
                  </a:cubicBezTo>
                  <a:cubicBezTo>
                    <a:pt x="146285" y="56798"/>
                    <a:pt x="233069" y="52565"/>
                    <a:pt x="218252" y="48684"/>
                  </a:cubicBezTo>
                  <a:cubicBezTo>
                    <a:pt x="203435" y="44803"/>
                    <a:pt x="20344" y="0"/>
                    <a:pt x="235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B739FCF0-997B-42DE-92F3-79663C833398}"/>
                </a:ext>
              </a:extLst>
            </p:cNvPr>
            <p:cNvSpPr/>
            <p:nvPr/>
          </p:nvSpPr>
          <p:spPr>
            <a:xfrm>
              <a:off x="8589855" y="3826488"/>
              <a:ext cx="418814" cy="136302"/>
            </a:xfrm>
            <a:custGeom>
              <a:avLst/>
              <a:gdLst>
                <a:gd name="connsiteX0" fmla="*/ 10162 w 418814"/>
                <a:gd name="connsiteY0" fmla="*/ 2562 h 136302"/>
                <a:gd name="connsiteX1" fmla="*/ 202778 w 418814"/>
                <a:gd name="connsiteY1" fmla="*/ 21612 h 136302"/>
                <a:gd name="connsiteX2" fmla="*/ 291678 w 418814"/>
                <a:gd name="connsiteY2" fmla="*/ 6795 h 136302"/>
                <a:gd name="connsiteX3" fmla="*/ 401745 w 418814"/>
                <a:gd name="connsiteY3" fmla="*/ 51245 h 136302"/>
                <a:gd name="connsiteX4" fmla="*/ 412328 w 418814"/>
                <a:gd name="connsiteY4" fmla="*/ 125329 h 136302"/>
                <a:gd name="connsiteX5" fmla="*/ 340362 w 418814"/>
                <a:gd name="connsiteY5" fmla="*/ 133795 h 136302"/>
                <a:gd name="connsiteX6" fmla="*/ 306495 w 418814"/>
                <a:gd name="connsiteY6" fmla="*/ 104162 h 136302"/>
                <a:gd name="connsiteX7" fmla="*/ 253578 w 418814"/>
                <a:gd name="connsiteY7" fmla="*/ 108395 h 136302"/>
                <a:gd name="connsiteX8" fmla="*/ 204895 w 418814"/>
                <a:gd name="connsiteY8" fmla="*/ 133795 h 136302"/>
                <a:gd name="connsiteX9" fmla="*/ 94828 w 418814"/>
                <a:gd name="connsiteY9" fmla="*/ 123212 h 136302"/>
                <a:gd name="connsiteX10" fmla="*/ 33445 w 418814"/>
                <a:gd name="connsiteY10" fmla="*/ 89345 h 136302"/>
                <a:gd name="connsiteX11" fmla="*/ 10162 w 418814"/>
                <a:gd name="connsiteY11" fmla="*/ 2562 h 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814" h="136302">
                  <a:moveTo>
                    <a:pt x="10162" y="2562"/>
                  </a:moveTo>
                  <a:cubicBezTo>
                    <a:pt x="38384" y="-8727"/>
                    <a:pt x="155859" y="20906"/>
                    <a:pt x="202778" y="21612"/>
                  </a:cubicBezTo>
                  <a:cubicBezTo>
                    <a:pt x="249697" y="22318"/>
                    <a:pt x="258517" y="1856"/>
                    <a:pt x="291678" y="6795"/>
                  </a:cubicBezTo>
                  <a:cubicBezTo>
                    <a:pt x="324839" y="11734"/>
                    <a:pt x="381637" y="31489"/>
                    <a:pt x="401745" y="51245"/>
                  </a:cubicBezTo>
                  <a:cubicBezTo>
                    <a:pt x="421853" y="71001"/>
                    <a:pt x="422559" y="111571"/>
                    <a:pt x="412328" y="125329"/>
                  </a:cubicBezTo>
                  <a:cubicBezTo>
                    <a:pt x="402098" y="139087"/>
                    <a:pt x="358001" y="137323"/>
                    <a:pt x="340362" y="133795"/>
                  </a:cubicBezTo>
                  <a:cubicBezTo>
                    <a:pt x="322723" y="130267"/>
                    <a:pt x="320959" y="108395"/>
                    <a:pt x="306495" y="104162"/>
                  </a:cubicBezTo>
                  <a:cubicBezTo>
                    <a:pt x="292031" y="99929"/>
                    <a:pt x="270511" y="103456"/>
                    <a:pt x="253578" y="108395"/>
                  </a:cubicBezTo>
                  <a:cubicBezTo>
                    <a:pt x="236645" y="113334"/>
                    <a:pt x="231353" y="131326"/>
                    <a:pt x="204895" y="133795"/>
                  </a:cubicBezTo>
                  <a:cubicBezTo>
                    <a:pt x="178437" y="136264"/>
                    <a:pt x="123403" y="130620"/>
                    <a:pt x="94828" y="123212"/>
                  </a:cubicBezTo>
                  <a:cubicBezTo>
                    <a:pt x="66253" y="115804"/>
                    <a:pt x="46851" y="108395"/>
                    <a:pt x="33445" y="89345"/>
                  </a:cubicBezTo>
                  <a:cubicBezTo>
                    <a:pt x="20040" y="70295"/>
                    <a:pt x="-18060" y="13851"/>
                    <a:pt x="10162" y="25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649AEECA-F607-40A4-8617-89F8C667D6C9}"/>
                </a:ext>
              </a:extLst>
            </p:cNvPr>
            <p:cNvSpPr/>
            <p:nvPr/>
          </p:nvSpPr>
          <p:spPr>
            <a:xfrm>
              <a:off x="8431177" y="2852869"/>
              <a:ext cx="369129" cy="356857"/>
            </a:xfrm>
            <a:custGeom>
              <a:avLst/>
              <a:gdLst>
                <a:gd name="connsiteX0" fmla="*/ 31786 w 369129"/>
                <a:gd name="connsiteY0" fmla="*/ 1456 h 356857"/>
                <a:gd name="connsiteX1" fmla="*/ 176248 w 369129"/>
                <a:gd name="connsiteY1" fmla="*/ 31619 h 356857"/>
                <a:gd name="connsiteX2" fmla="*/ 234986 w 369129"/>
                <a:gd name="connsiteY2" fmla="*/ 23681 h 356857"/>
                <a:gd name="connsiteX3" fmla="*/ 219111 w 369129"/>
                <a:gd name="connsiteY3" fmla="*/ 66544 h 356857"/>
                <a:gd name="connsiteX4" fmla="*/ 236573 w 369129"/>
                <a:gd name="connsiteY4" fmla="*/ 110994 h 356857"/>
                <a:gd name="connsiteX5" fmla="*/ 274673 w 369129"/>
                <a:gd name="connsiteY5" fmla="*/ 234819 h 356857"/>
                <a:gd name="connsiteX6" fmla="*/ 241336 w 369129"/>
                <a:gd name="connsiteY6" fmla="*/ 260219 h 356857"/>
                <a:gd name="connsiteX7" fmla="*/ 233398 w 369129"/>
                <a:gd name="connsiteY7" fmla="*/ 272919 h 356857"/>
                <a:gd name="connsiteX8" fmla="*/ 368336 w 369129"/>
                <a:gd name="connsiteY8" fmla="*/ 299906 h 356857"/>
                <a:gd name="connsiteX9" fmla="*/ 161961 w 369129"/>
                <a:gd name="connsiteY9" fmla="*/ 350706 h 356857"/>
                <a:gd name="connsiteX10" fmla="*/ 61948 w 369129"/>
                <a:gd name="connsiteY10" fmla="*/ 352294 h 356857"/>
                <a:gd name="connsiteX11" fmla="*/ 36 w 369129"/>
                <a:gd name="connsiteY11" fmla="*/ 317369 h 356857"/>
                <a:gd name="connsiteX12" fmla="*/ 52423 w 369129"/>
                <a:gd name="connsiteY12" fmla="*/ 296731 h 356857"/>
                <a:gd name="connsiteX13" fmla="*/ 20673 w 369129"/>
                <a:gd name="connsiteY13" fmla="*/ 250694 h 356857"/>
                <a:gd name="connsiteX14" fmla="*/ 4798 w 369129"/>
                <a:gd name="connsiteY14" fmla="*/ 233231 h 356857"/>
                <a:gd name="connsiteX15" fmla="*/ 3211 w 369129"/>
                <a:gd name="connsiteY15" fmla="*/ 160206 h 356857"/>
                <a:gd name="connsiteX16" fmla="*/ 33373 w 369129"/>
                <a:gd name="connsiteY16" fmla="*/ 85594 h 356857"/>
                <a:gd name="connsiteX17" fmla="*/ 31786 w 369129"/>
                <a:gd name="connsiteY17" fmla="*/ 1456 h 35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129" h="356857">
                  <a:moveTo>
                    <a:pt x="31786" y="1456"/>
                  </a:moveTo>
                  <a:cubicBezTo>
                    <a:pt x="55598" y="-7540"/>
                    <a:pt x="142381" y="27915"/>
                    <a:pt x="176248" y="31619"/>
                  </a:cubicBezTo>
                  <a:cubicBezTo>
                    <a:pt x="210115" y="35323"/>
                    <a:pt x="227842" y="17860"/>
                    <a:pt x="234986" y="23681"/>
                  </a:cubicBezTo>
                  <a:cubicBezTo>
                    <a:pt x="242130" y="29502"/>
                    <a:pt x="218847" y="51992"/>
                    <a:pt x="219111" y="66544"/>
                  </a:cubicBezTo>
                  <a:cubicBezTo>
                    <a:pt x="219375" y="81096"/>
                    <a:pt x="227313" y="82948"/>
                    <a:pt x="236573" y="110994"/>
                  </a:cubicBezTo>
                  <a:cubicBezTo>
                    <a:pt x="245833" y="139040"/>
                    <a:pt x="273879" y="209948"/>
                    <a:pt x="274673" y="234819"/>
                  </a:cubicBezTo>
                  <a:cubicBezTo>
                    <a:pt x="275467" y="259690"/>
                    <a:pt x="248215" y="253869"/>
                    <a:pt x="241336" y="260219"/>
                  </a:cubicBezTo>
                  <a:cubicBezTo>
                    <a:pt x="234457" y="266569"/>
                    <a:pt x="212231" y="266305"/>
                    <a:pt x="233398" y="272919"/>
                  </a:cubicBezTo>
                  <a:cubicBezTo>
                    <a:pt x="254565" y="279534"/>
                    <a:pt x="380242" y="286942"/>
                    <a:pt x="368336" y="299906"/>
                  </a:cubicBezTo>
                  <a:cubicBezTo>
                    <a:pt x="356430" y="312870"/>
                    <a:pt x="213026" y="341975"/>
                    <a:pt x="161961" y="350706"/>
                  </a:cubicBezTo>
                  <a:cubicBezTo>
                    <a:pt x="110896" y="359437"/>
                    <a:pt x="88935" y="357850"/>
                    <a:pt x="61948" y="352294"/>
                  </a:cubicBezTo>
                  <a:cubicBezTo>
                    <a:pt x="34961" y="346738"/>
                    <a:pt x="1623" y="326630"/>
                    <a:pt x="36" y="317369"/>
                  </a:cubicBezTo>
                  <a:cubicBezTo>
                    <a:pt x="-1552" y="308109"/>
                    <a:pt x="48984" y="307844"/>
                    <a:pt x="52423" y="296731"/>
                  </a:cubicBezTo>
                  <a:cubicBezTo>
                    <a:pt x="55863" y="285619"/>
                    <a:pt x="28610" y="261277"/>
                    <a:pt x="20673" y="250694"/>
                  </a:cubicBezTo>
                  <a:cubicBezTo>
                    <a:pt x="12736" y="240111"/>
                    <a:pt x="7708" y="248312"/>
                    <a:pt x="4798" y="233231"/>
                  </a:cubicBezTo>
                  <a:cubicBezTo>
                    <a:pt x="1888" y="218150"/>
                    <a:pt x="-1551" y="184812"/>
                    <a:pt x="3211" y="160206"/>
                  </a:cubicBezTo>
                  <a:cubicBezTo>
                    <a:pt x="7973" y="135600"/>
                    <a:pt x="29140" y="104908"/>
                    <a:pt x="33373" y="85594"/>
                  </a:cubicBezTo>
                  <a:cubicBezTo>
                    <a:pt x="37606" y="66280"/>
                    <a:pt x="7974" y="10452"/>
                    <a:pt x="31786" y="14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D05DA372-F6FC-4DC4-975D-A4D439DD2767}"/>
              </a:ext>
            </a:extLst>
          </p:cNvPr>
          <p:cNvSpPr/>
          <p:nvPr/>
        </p:nvSpPr>
        <p:spPr>
          <a:xfrm>
            <a:off x="7294419" y="4086218"/>
            <a:ext cx="95617" cy="35536"/>
          </a:xfrm>
          <a:custGeom>
            <a:avLst/>
            <a:gdLst>
              <a:gd name="connsiteX0" fmla="*/ 144 w 95617"/>
              <a:gd name="connsiteY0" fmla="*/ 33345 h 35536"/>
              <a:gd name="connsiteX1" fmla="*/ 57294 w 95617"/>
              <a:gd name="connsiteY1" fmla="*/ 31757 h 35536"/>
              <a:gd name="connsiteX2" fmla="*/ 95394 w 95617"/>
              <a:gd name="connsiteY2" fmla="*/ 26995 h 35536"/>
              <a:gd name="connsiteX3" fmla="*/ 71581 w 95617"/>
              <a:gd name="connsiteY3" fmla="*/ 11120 h 35536"/>
              <a:gd name="connsiteX4" fmla="*/ 41419 w 95617"/>
              <a:gd name="connsiteY4" fmla="*/ 7 h 35536"/>
              <a:gd name="connsiteX5" fmla="*/ 144 w 95617"/>
              <a:gd name="connsiteY5" fmla="*/ 33345 h 3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17" h="35536">
                <a:moveTo>
                  <a:pt x="144" y="33345"/>
                </a:moveTo>
                <a:cubicBezTo>
                  <a:pt x="2790" y="38637"/>
                  <a:pt x="41419" y="32815"/>
                  <a:pt x="57294" y="31757"/>
                </a:cubicBezTo>
                <a:cubicBezTo>
                  <a:pt x="73169" y="30699"/>
                  <a:pt x="93013" y="30434"/>
                  <a:pt x="95394" y="26995"/>
                </a:cubicBezTo>
                <a:cubicBezTo>
                  <a:pt x="97775" y="23556"/>
                  <a:pt x="80577" y="15618"/>
                  <a:pt x="71581" y="11120"/>
                </a:cubicBezTo>
                <a:cubicBezTo>
                  <a:pt x="62585" y="6622"/>
                  <a:pt x="50944" y="536"/>
                  <a:pt x="41419" y="7"/>
                </a:cubicBezTo>
                <a:cubicBezTo>
                  <a:pt x="31894" y="-522"/>
                  <a:pt x="-2502" y="28053"/>
                  <a:pt x="144" y="333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713FE0A2-3FC7-439E-B6D0-0E5B0E2E2A66}"/>
              </a:ext>
            </a:extLst>
          </p:cNvPr>
          <p:cNvSpPr/>
          <p:nvPr/>
        </p:nvSpPr>
        <p:spPr>
          <a:xfrm>
            <a:off x="7265938" y="4160749"/>
            <a:ext cx="133237" cy="109835"/>
          </a:xfrm>
          <a:custGeom>
            <a:avLst/>
            <a:gdLst>
              <a:gd name="connsiteX0" fmla="*/ 50 w 133237"/>
              <a:gd name="connsiteY0" fmla="*/ 14376 h 109835"/>
              <a:gd name="connsiteX1" fmla="*/ 61962 w 133237"/>
              <a:gd name="connsiteY1" fmla="*/ 11201 h 109835"/>
              <a:gd name="connsiteX2" fmla="*/ 61962 w 133237"/>
              <a:gd name="connsiteY2" fmla="*/ 30251 h 109835"/>
              <a:gd name="connsiteX3" fmla="*/ 47675 w 133237"/>
              <a:gd name="connsiteY3" fmla="*/ 60414 h 109835"/>
              <a:gd name="connsiteX4" fmla="*/ 23862 w 133237"/>
              <a:gd name="connsiteY4" fmla="*/ 88989 h 109835"/>
              <a:gd name="connsiteX5" fmla="*/ 17512 w 133237"/>
              <a:gd name="connsiteY5" fmla="*/ 93751 h 109835"/>
              <a:gd name="connsiteX6" fmla="*/ 31800 w 133237"/>
              <a:gd name="connsiteY6" fmla="*/ 109626 h 109835"/>
              <a:gd name="connsiteX7" fmla="*/ 68312 w 133237"/>
              <a:gd name="connsiteY7" fmla="*/ 81051 h 109835"/>
              <a:gd name="connsiteX8" fmla="*/ 88950 w 133237"/>
              <a:gd name="connsiteY8" fmla="*/ 15964 h 109835"/>
              <a:gd name="connsiteX9" fmla="*/ 128637 w 133237"/>
              <a:gd name="connsiteY9" fmla="*/ 11201 h 109835"/>
              <a:gd name="connsiteX10" fmla="*/ 123875 w 133237"/>
              <a:gd name="connsiteY10" fmla="*/ 1676 h 109835"/>
              <a:gd name="connsiteX11" fmla="*/ 52437 w 133237"/>
              <a:gd name="connsiteY11" fmla="*/ 89 h 109835"/>
              <a:gd name="connsiteX12" fmla="*/ 50 w 133237"/>
              <a:gd name="connsiteY12" fmla="*/ 14376 h 1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237" h="109835">
                <a:moveTo>
                  <a:pt x="50" y="14376"/>
                </a:moveTo>
                <a:cubicBezTo>
                  <a:pt x="1637" y="16228"/>
                  <a:pt x="51643" y="8555"/>
                  <a:pt x="61962" y="11201"/>
                </a:cubicBezTo>
                <a:cubicBezTo>
                  <a:pt x="72281" y="13847"/>
                  <a:pt x="64343" y="22049"/>
                  <a:pt x="61962" y="30251"/>
                </a:cubicBezTo>
                <a:cubicBezTo>
                  <a:pt x="59581" y="38453"/>
                  <a:pt x="54025" y="50624"/>
                  <a:pt x="47675" y="60414"/>
                </a:cubicBezTo>
                <a:cubicBezTo>
                  <a:pt x="41325" y="70204"/>
                  <a:pt x="23862" y="88989"/>
                  <a:pt x="23862" y="88989"/>
                </a:cubicBezTo>
                <a:cubicBezTo>
                  <a:pt x="18835" y="94545"/>
                  <a:pt x="16189" y="90312"/>
                  <a:pt x="17512" y="93751"/>
                </a:cubicBezTo>
                <a:cubicBezTo>
                  <a:pt x="18835" y="97190"/>
                  <a:pt x="23333" y="111743"/>
                  <a:pt x="31800" y="109626"/>
                </a:cubicBezTo>
                <a:cubicBezTo>
                  <a:pt x="40267" y="107509"/>
                  <a:pt x="58787" y="96661"/>
                  <a:pt x="68312" y="81051"/>
                </a:cubicBezTo>
                <a:cubicBezTo>
                  <a:pt x="77837" y="65441"/>
                  <a:pt x="78896" y="27606"/>
                  <a:pt x="88950" y="15964"/>
                </a:cubicBezTo>
                <a:cubicBezTo>
                  <a:pt x="99004" y="4322"/>
                  <a:pt x="122816" y="13582"/>
                  <a:pt x="128637" y="11201"/>
                </a:cubicBezTo>
                <a:cubicBezTo>
                  <a:pt x="134458" y="8820"/>
                  <a:pt x="136575" y="3528"/>
                  <a:pt x="123875" y="1676"/>
                </a:cubicBezTo>
                <a:cubicBezTo>
                  <a:pt x="111175" y="-176"/>
                  <a:pt x="69900" y="1412"/>
                  <a:pt x="52437" y="89"/>
                </a:cubicBezTo>
                <a:cubicBezTo>
                  <a:pt x="34974" y="-1234"/>
                  <a:pt x="-1537" y="12524"/>
                  <a:pt x="50" y="143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1D33A7D-B858-43A9-94BC-29BAA3F566FC}"/>
              </a:ext>
            </a:extLst>
          </p:cNvPr>
          <p:cNvSpPr/>
          <p:nvPr/>
        </p:nvSpPr>
        <p:spPr>
          <a:xfrm>
            <a:off x="7403623" y="4083754"/>
            <a:ext cx="20810" cy="57498"/>
          </a:xfrm>
          <a:custGeom>
            <a:avLst/>
            <a:gdLst>
              <a:gd name="connsiteX0" fmla="*/ 0 w 20810"/>
              <a:gd name="connsiteY0" fmla="*/ 0 h 57498"/>
              <a:gd name="connsiteX1" fmla="*/ 20638 w 20810"/>
              <a:gd name="connsiteY1" fmla="*/ 57150 h 57498"/>
              <a:gd name="connsiteX2" fmla="*/ 0 w 20810"/>
              <a:gd name="connsiteY2" fmla="*/ 0 h 5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10" h="57498">
                <a:moveTo>
                  <a:pt x="0" y="0"/>
                </a:moveTo>
                <a:cubicBezTo>
                  <a:pt x="0" y="0"/>
                  <a:pt x="18257" y="51594"/>
                  <a:pt x="20638" y="57150"/>
                </a:cubicBezTo>
                <a:cubicBezTo>
                  <a:pt x="23019" y="62706"/>
                  <a:pt x="0" y="0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580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52</Words>
  <Application>Microsoft Office PowerPoint</Application>
  <PresentationFormat>ワイド画面</PresentationFormat>
  <Paragraphs>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44</cp:revision>
  <dcterms:created xsi:type="dcterms:W3CDTF">2021-04-21T12:57:14Z</dcterms:created>
  <dcterms:modified xsi:type="dcterms:W3CDTF">2021-04-23T10:17:10Z</dcterms:modified>
</cp:coreProperties>
</file>