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03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1048" y="-604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DB11-3B31-494D-97AA-69F9185576D5}" type="datetimeFigureOut">
              <a:rPr kumimoji="1" lang="ja-JP" altLang="en-US" smtClean="0"/>
              <a:t>2022/5/7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D12A-2592-4E7A-A088-1532CD0D64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1238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DB11-3B31-494D-97AA-69F9185576D5}" type="datetimeFigureOut">
              <a:rPr kumimoji="1" lang="ja-JP" altLang="en-US" smtClean="0"/>
              <a:t>2022/5/7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D12A-2592-4E7A-A088-1532CD0D64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1874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DB11-3B31-494D-97AA-69F9185576D5}" type="datetimeFigureOut">
              <a:rPr kumimoji="1" lang="ja-JP" altLang="en-US" smtClean="0"/>
              <a:t>2022/5/7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D12A-2592-4E7A-A088-1532CD0D64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9041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DB11-3B31-494D-97AA-69F9185576D5}" type="datetimeFigureOut">
              <a:rPr kumimoji="1" lang="ja-JP" altLang="en-US" smtClean="0"/>
              <a:t>2022/5/7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D12A-2592-4E7A-A088-1532CD0D64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44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DB11-3B31-494D-97AA-69F9185576D5}" type="datetimeFigureOut">
              <a:rPr kumimoji="1" lang="ja-JP" altLang="en-US" smtClean="0"/>
              <a:t>2022/5/7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D12A-2592-4E7A-A088-1532CD0D64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7500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DB11-3B31-494D-97AA-69F9185576D5}" type="datetimeFigureOut">
              <a:rPr kumimoji="1" lang="ja-JP" altLang="en-US" smtClean="0"/>
              <a:t>2022/5/7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D12A-2592-4E7A-A088-1532CD0D64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795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DB11-3B31-494D-97AA-69F9185576D5}" type="datetimeFigureOut">
              <a:rPr kumimoji="1" lang="ja-JP" altLang="en-US" smtClean="0"/>
              <a:t>2022/5/7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D12A-2592-4E7A-A088-1532CD0D64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032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DB11-3B31-494D-97AA-69F9185576D5}" type="datetimeFigureOut">
              <a:rPr kumimoji="1" lang="ja-JP" altLang="en-US" smtClean="0"/>
              <a:t>2022/5/7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D12A-2592-4E7A-A088-1532CD0D64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336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DB11-3B31-494D-97AA-69F9185576D5}" type="datetimeFigureOut">
              <a:rPr kumimoji="1" lang="ja-JP" altLang="en-US" smtClean="0"/>
              <a:t>2022/5/7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D12A-2592-4E7A-A088-1532CD0D64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3234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DB11-3B31-494D-97AA-69F9185576D5}" type="datetimeFigureOut">
              <a:rPr kumimoji="1" lang="ja-JP" altLang="en-US" smtClean="0"/>
              <a:t>2022/5/7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D12A-2592-4E7A-A088-1532CD0D64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7213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DB11-3B31-494D-97AA-69F9185576D5}" type="datetimeFigureOut">
              <a:rPr kumimoji="1" lang="ja-JP" altLang="en-US" smtClean="0"/>
              <a:t>2022/5/7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4D12A-2592-4E7A-A088-1532CD0D64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066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8DB11-3B31-494D-97AA-69F9185576D5}" type="datetimeFigureOut">
              <a:rPr kumimoji="1" lang="ja-JP" altLang="en-US" smtClean="0"/>
              <a:t>2022/5/7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4D12A-2592-4E7A-A088-1532CD0D64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3598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ウィル・スミスのTikTokが、ハイクオリティー＆おもしろ過ぎて「レベルが違う！」と話題に[動画あり] - tvgroove" hidden="1">
            <a:extLst>
              <a:ext uri="{FF2B5EF4-FFF2-40B4-BE49-F238E27FC236}">
                <a16:creationId xmlns:a16="http://schemas.microsoft.com/office/drawing/2014/main" id="{8B64510C-9C5F-A47D-30D1-E73F9CE0D4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84400"/>
            <a:ext cx="9601200" cy="843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A8113DA4-6551-A822-A44B-3392DA910C03}"/>
              </a:ext>
            </a:extLst>
          </p:cNvPr>
          <p:cNvSpPr/>
          <p:nvPr/>
        </p:nvSpPr>
        <p:spPr>
          <a:xfrm>
            <a:off x="3949537" y="5108627"/>
            <a:ext cx="427408" cy="114298"/>
          </a:xfrm>
          <a:custGeom>
            <a:avLst/>
            <a:gdLst>
              <a:gd name="connsiteX0" fmla="*/ 163 w 427408"/>
              <a:gd name="connsiteY0" fmla="*/ 114248 h 114298"/>
              <a:gd name="connsiteX1" fmla="*/ 171613 w 427408"/>
              <a:gd name="connsiteY1" fmla="*/ 33286 h 114298"/>
              <a:gd name="connsiteX2" fmla="*/ 422438 w 427408"/>
              <a:gd name="connsiteY2" fmla="*/ 4711 h 114298"/>
              <a:gd name="connsiteX3" fmla="*/ 330363 w 427408"/>
              <a:gd name="connsiteY3" fmla="*/ 1536 h 114298"/>
              <a:gd name="connsiteX4" fmla="*/ 228763 w 427408"/>
              <a:gd name="connsiteY4" fmla="*/ 1536 h 114298"/>
              <a:gd name="connsiteX5" fmla="*/ 141451 w 427408"/>
              <a:gd name="connsiteY5" fmla="*/ 20586 h 114298"/>
              <a:gd name="connsiteX6" fmla="*/ 163 w 427408"/>
              <a:gd name="connsiteY6" fmla="*/ 114248 h 114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7408" h="114298">
                <a:moveTo>
                  <a:pt x="163" y="114248"/>
                </a:moveTo>
                <a:cubicBezTo>
                  <a:pt x="5190" y="116365"/>
                  <a:pt x="101234" y="51542"/>
                  <a:pt x="171613" y="33286"/>
                </a:cubicBezTo>
                <a:cubicBezTo>
                  <a:pt x="241992" y="15030"/>
                  <a:pt x="395980" y="10003"/>
                  <a:pt x="422438" y="4711"/>
                </a:cubicBezTo>
                <a:cubicBezTo>
                  <a:pt x="448896" y="-581"/>
                  <a:pt x="362642" y="2065"/>
                  <a:pt x="330363" y="1536"/>
                </a:cubicBezTo>
                <a:cubicBezTo>
                  <a:pt x="298084" y="1007"/>
                  <a:pt x="260248" y="-1639"/>
                  <a:pt x="228763" y="1536"/>
                </a:cubicBezTo>
                <a:cubicBezTo>
                  <a:pt x="197278" y="4711"/>
                  <a:pt x="175318" y="4447"/>
                  <a:pt x="141451" y="20586"/>
                </a:cubicBezTo>
                <a:cubicBezTo>
                  <a:pt x="107584" y="36725"/>
                  <a:pt x="-4864" y="112131"/>
                  <a:pt x="163" y="114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DDCC1FBF-6E20-4068-CB75-804C359B46F9}"/>
              </a:ext>
            </a:extLst>
          </p:cNvPr>
          <p:cNvSpPr/>
          <p:nvPr/>
        </p:nvSpPr>
        <p:spPr>
          <a:xfrm>
            <a:off x="4338231" y="5109603"/>
            <a:ext cx="273460" cy="96656"/>
          </a:xfrm>
          <a:custGeom>
            <a:avLst/>
            <a:gdLst>
              <a:gd name="connsiteX0" fmla="*/ 407 w 273460"/>
              <a:gd name="connsiteY0" fmla="*/ 560 h 96656"/>
              <a:gd name="connsiteX1" fmla="*/ 125819 w 273460"/>
              <a:gd name="connsiteY1" fmla="*/ 13260 h 96656"/>
              <a:gd name="connsiteX2" fmla="*/ 263932 w 273460"/>
              <a:gd name="connsiteY2" fmla="*/ 94222 h 96656"/>
              <a:gd name="connsiteX3" fmla="*/ 251232 w 273460"/>
              <a:gd name="connsiteY3" fmla="*/ 70410 h 96656"/>
              <a:gd name="connsiteX4" fmla="*/ 168682 w 273460"/>
              <a:gd name="connsiteY4" fmla="*/ 18022 h 96656"/>
              <a:gd name="connsiteX5" fmla="*/ 407 w 273460"/>
              <a:gd name="connsiteY5" fmla="*/ 560 h 96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460" h="96656">
                <a:moveTo>
                  <a:pt x="407" y="560"/>
                </a:moveTo>
                <a:cubicBezTo>
                  <a:pt x="-6737" y="-234"/>
                  <a:pt x="81898" y="-2350"/>
                  <a:pt x="125819" y="13260"/>
                </a:cubicBezTo>
                <a:cubicBezTo>
                  <a:pt x="169740" y="28870"/>
                  <a:pt x="243030" y="84697"/>
                  <a:pt x="263932" y="94222"/>
                </a:cubicBezTo>
                <a:cubicBezTo>
                  <a:pt x="284834" y="103747"/>
                  <a:pt x="267107" y="83110"/>
                  <a:pt x="251232" y="70410"/>
                </a:cubicBezTo>
                <a:cubicBezTo>
                  <a:pt x="235357" y="57710"/>
                  <a:pt x="204930" y="30193"/>
                  <a:pt x="168682" y="18022"/>
                </a:cubicBezTo>
                <a:cubicBezTo>
                  <a:pt x="132434" y="5851"/>
                  <a:pt x="7551" y="1354"/>
                  <a:pt x="407" y="5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1AB3C4D6-BDA4-0879-C857-55C1EF271658}"/>
              </a:ext>
            </a:extLst>
          </p:cNvPr>
          <p:cNvSpPr/>
          <p:nvPr/>
        </p:nvSpPr>
        <p:spPr>
          <a:xfrm>
            <a:off x="4315777" y="5114556"/>
            <a:ext cx="188980" cy="22597"/>
          </a:xfrm>
          <a:custGeom>
            <a:avLst/>
            <a:gdLst>
              <a:gd name="connsiteX0" fmla="*/ 636 w 188980"/>
              <a:gd name="connsiteY0" fmla="*/ 5132 h 22597"/>
              <a:gd name="connsiteX1" fmla="*/ 180023 w 188980"/>
              <a:gd name="connsiteY1" fmla="*/ 22594 h 22597"/>
              <a:gd name="connsiteX2" fmla="*/ 157798 w 188980"/>
              <a:gd name="connsiteY2" fmla="*/ 3544 h 22597"/>
              <a:gd name="connsiteX3" fmla="*/ 121286 w 188980"/>
              <a:gd name="connsiteY3" fmla="*/ 369 h 22597"/>
              <a:gd name="connsiteX4" fmla="*/ 636 w 188980"/>
              <a:gd name="connsiteY4" fmla="*/ 5132 h 22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980" h="22597">
                <a:moveTo>
                  <a:pt x="636" y="5132"/>
                </a:moveTo>
                <a:cubicBezTo>
                  <a:pt x="10426" y="8836"/>
                  <a:pt x="153829" y="22859"/>
                  <a:pt x="180023" y="22594"/>
                </a:cubicBezTo>
                <a:cubicBezTo>
                  <a:pt x="206217" y="22329"/>
                  <a:pt x="167588" y="7248"/>
                  <a:pt x="157798" y="3544"/>
                </a:cubicBezTo>
                <a:cubicBezTo>
                  <a:pt x="148009" y="-160"/>
                  <a:pt x="145628" y="1692"/>
                  <a:pt x="121286" y="369"/>
                </a:cubicBezTo>
                <a:cubicBezTo>
                  <a:pt x="96944" y="-954"/>
                  <a:pt x="-9154" y="1428"/>
                  <a:pt x="636" y="5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D0B8C8E4-0970-5CD9-4139-5A5306B4514B}"/>
              </a:ext>
            </a:extLst>
          </p:cNvPr>
          <p:cNvSpPr/>
          <p:nvPr/>
        </p:nvSpPr>
        <p:spPr>
          <a:xfrm>
            <a:off x="3984403" y="5152751"/>
            <a:ext cx="503735" cy="110130"/>
          </a:xfrm>
          <a:custGeom>
            <a:avLst/>
            <a:gdLst>
              <a:gd name="connsiteX0" fmla="*/ 222 w 503735"/>
              <a:gd name="connsiteY0" fmla="*/ 105049 h 110130"/>
              <a:gd name="connsiteX1" fmla="*/ 119285 w 503735"/>
              <a:gd name="connsiteY1" fmla="*/ 100287 h 110130"/>
              <a:gd name="connsiteX2" fmla="*/ 216122 w 503735"/>
              <a:gd name="connsiteY2" fmla="*/ 55837 h 110130"/>
              <a:gd name="connsiteX3" fmla="*/ 293910 w 503735"/>
              <a:gd name="connsiteY3" fmla="*/ 52662 h 110130"/>
              <a:gd name="connsiteX4" fmla="*/ 376460 w 503735"/>
              <a:gd name="connsiteY4" fmla="*/ 44724 h 110130"/>
              <a:gd name="connsiteX5" fmla="*/ 500285 w 503735"/>
              <a:gd name="connsiteY5" fmla="*/ 76474 h 110130"/>
              <a:gd name="connsiteX6" fmla="*/ 463772 w 503735"/>
              <a:gd name="connsiteY6" fmla="*/ 44724 h 110130"/>
              <a:gd name="connsiteX7" fmla="*/ 405035 w 503735"/>
              <a:gd name="connsiteY7" fmla="*/ 16149 h 110130"/>
              <a:gd name="connsiteX8" fmla="*/ 327247 w 503735"/>
              <a:gd name="connsiteY8" fmla="*/ 274 h 110130"/>
              <a:gd name="connsiteX9" fmla="*/ 339947 w 503735"/>
              <a:gd name="connsiteY9" fmla="*/ 28849 h 110130"/>
              <a:gd name="connsiteX10" fmla="*/ 236760 w 503735"/>
              <a:gd name="connsiteY10" fmla="*/ 19324 h 110130"/>
              <a:gd name="connsiteX11" fmla="*/ 273272 w 503735"/>
              <a:gd name="connsiteY11" fmla="*/ 22499 h 110130"/>
              <a:gd name="connsiteX12" fmla="*/ 163735 w 503735"/>
              <a:gd name="connsiteY12" fmla="*/ 28849 h 110130"/>
              <a:gd name="connsiteX13" fmla="*/ 212947 w 503735"/>
              <a:gd name="connsiteY13" fmla="*/ 33612 h 110130"/>
              <a:gd name="connsiteX14" fmla="*/ 124047 w 503735"/>
              <a:gd name="connsiteY14" fmla="*/ 51074 h 110130"/>
              <a:gd name="connsiteX15" fmla="*/ 106585 w 503735"/>
              <a:gd name="connsiteY15" fmla="*/ 62187 h 110130"/>
              <a:gd name="connsiteX16" fmla="*/ 95472 w 503735"/>
              <a:gd name="connsiteY16" fmla="*/ 57424 h 110130"/>
              <a:gd name="connsiteX17" fmla="*/ 89122 w 503735"/>
              <a:gd name="connsiteY17" fmla="*/ 39962 h 110130"/>
              <a:gd name="connsiteX18" fmla="*/ 222 w 503735"/>
              <a:gd name="connsiteY18" fmla="*/ 105049 h 110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3735" h="110130">
                <a:moveTo>
                  <a:pt x="222" y="105049"/>
                </a:moveTo>
                <a:cubicBezTo>
                  <a:pt x="5249" y="115103"/>
                  <a:pt x="83302" y="108489"/>
                  <a:pt x="119285" y="100287"/>
                </a:cubicBezTo>
                <a:cubicBezTo>
                  <a:pt x="155268" y="92085"/>
                  <a:pt x="187018" y="63774"/>
                  <a:pt x="216122" y="55837"/>
                </a:cubicBezTo>
                <a:cubicBezTo>
                  <a:pt x="245226" y="47900"/>
                  <a:pt x="267187" y="54514"/>
                  <a:pt x="293910" y="52662"/>
                </a:cubicBezTo>
                <a:cubicBezTo>
                  <a:pt x="320633" y="50810"/>
                  <a:pt x="342064" y="40755"/>
                  <a:pt x="376460" y="44724"/>
                </a:cubicBezTo>
                <a:cubicBezTo>
                  <a:pt x="410856" y="48693"/>
                  <a:pt x="485733" y="76474"/>
                  <a:pt x="500285" y="76474"/>
                </a:cubicBezTo>
                <a:cubicBezTo>
                  <a:pt x="514837" y="76474"/>
                  <a:pt x="479647" y="54778"/>
                  <a:pt x="463772" y="44724"/>
                </a:cubicBezTo>
                <a:cubicBezTo>
                  <a:pt x="447897" y="34670"/>
                  <a:pt x="427789" y="23557"/>
                  <a:pt x="405035" y="16149"/>
                </a:cubicBezTo>
                <a:cubicBezTo>
                  <a:pt x="382281" y="8741"/>
                  <a:pt x="338095" y="-1843"/>
                  <a:pt x="327247" y="274"/>
                </a:cubicBezTo>
                <a:cubicBezTo>
                  <a:pt x="316399" y="2391"/>
                  <a:pt x="355028" y="25674"/>
                  <a:pt x="339947" y="28849"/>
                </a:cubicBezTo>
                <a:cubicBezTo>
                  <a:pt x="324866" y="32024"/>
                  <a:pt x="236760" y="19324"/>
                  <a:pt x="236760" y="19324"/>
                </a:cubicBezTo>
                <a:cubicBezTo>
                  <a:pt x="225648" y="18266"/>
                  <a:pt x="285443" y="20912"/>
                  <a:pt x="273272" y="22499"/>
                </a:cubicBezTo>
                <a:cubicBezTo>
                  <a:pt x="261101" y="24086"/>
                  <a:pt x="173789" y="26997"/>
                  <a:pt x="163735" y="28849"/>
                </a:cubicBezTo>
                <a:cubicBezTo>
                  <a:pt x="153681" y="30701"/>
                  <a:pt x="219562" y="29908"/>
                  <a:pt x="212947" y="33612"/>
                </a:cubicBezTo>
                <a:cubicBezTo>
                  <a:pt x="206332" y="37316"/>
                  <a:pt x="141774" y="46311"/>
                  <a:pt x="124047" y="51074"/>
                </a:cubicBezTo>
                <a:cubicBezTo>
                  <a:pt x="106320" y="55837"/>
                  <a:pt x="111347" y="61129"/>
                  <a:pt x="106585" y="62187"/>
                </a:cubicBezTo>
                <a:cubicBezTo>
                  <a:pt x="101823" y="63245"/>
                  <a:pt x="98383" y="61128"/>
                  <a:pt x="95472" y="57424"/>
                </a:cubicBezTo>
                <a:cubicBezTo>
                  <a:pt x="92562" y="53720"/>
                  <a:pt x="101293" y="35200"/>
                  <a:pt x="89122" y="39962"/>
                </a:cubicBezTo>
                <a:cubicBezTo>
                  <a:pt x="76951" y="44724"/>
                  <a:pt x="-4805" y="94995"/>
                  <a:pt x="222" y="1050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F2727775-EEB8-F23F-F389-DC4B92ED7A8B}"/>
              </a:ext>
            </a:extLst>
          </p:cNvPr>
          <p:cNvSpPr/>
          <p:nvPr/>
        </p:nvSpPr>
        <p:spPr>
          <a:xfrm>
            <a:off x="4480954" y="5225970"/>
            <a:ext cx="211077" cy="206458"/>
          </a:xfrm>
          <a:custGeom>
            <a:avLst/>
            <a:gdLst>
              <a:gd name="connsiteX0" fmla="*/ 559 w 211077"/>
              <a:gd name="connsiteY0" fmla="*/ 80 h 206458"/>
              <a:gd name="connsiteX1" fmla="*/ 124384 w 211077"/>
              <a:gd name="connsiteY1" fmla="*/ 84218 h 206458"/>
              <a:gd name="connsiteX2" fmla="*/ 165659 w 211077"/>
              <a:gd name="connsiteY2" fmla="*/ 114380 h 206458"/>
              <a:gd name="connsiteX3" fmla="*/ 191059 w 211077"/>
              <a:gd name="connsiteY3" fmla="*/ 136605 h 206458"/>
              <a:gd name="connsiteX4" fmla="*/ 191059 w 211077"/>
              <a:gd name="connsiteY4" fmla="*/ 206455 h 206458"/>
              <a:gd name="connsiteX5" fmla="*/ 205346 w 211077"/>
              <a:gd name="connsiteY5" fmla="*/ 133430 h 206458"/>
              <a:gd name="connsiteX6" fmla="*/ 83109 w 211077"/>
              <a:gd name="connsiteY6" fmla="*/ 69930 h 206458"/>
              <a:gd name="connsiteX7" fmla="*/ 559 w 211077"/>
              <a:gd name="connsiteY7" fmla="*/ 80 h 206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1077" h="206458">
                <a:moveTo>
                  <a:pt x="559" y="80"/>
                </a:moveTo>
                <a:cubicBezTo>
                  <a:pt x="7438" y="2461"/>
                  <a:pt x="96867" y="65168"/>
                  <a:pt x="124384" y="84218"/>
                </a:cubicBezTo>
                <a:cubicBezTo>
                  <a:pt x="151901" y="103268"/>
                  <a:pt x="154546" y="105649"/>
                  <a:pt x="165659" y="114380"/>
                </a:cubicBezTo>
                <a:cubicBezTo>
                  <a:pt x="176772" y="123111"/>
                  <a:pt x="186826" y="121259"/>
                  <a:pt x="191059" y="136605"/>
                </a:cubicBezTo>
                <a:cubicBezTo>
                  <a:pt x="195292" y="151951"/>
                  <a:pt x="188678" y="206984"/>
                  <a:pt x="191059" y="206455"/>
                </a:cubicBezTo>
                <a:cubicBezTo>
                  <a:pt x="193440" y="205926"/>
                  <a:pt x="223338" y="156184"/>
                  <a:pt x="205346" y="133430"/>
                </a:cubicBezTo>
                <a:cubicBezTo>
                  <a:pt x="187354" y="110676"/>
                  <a:pt x="114330" y="90832"/>
                  <a:pt x="83109" y="69930"/>
                </a:cubicBezTo>
                <a:cubicBezTo>
                  <a:pt x="51888" y="49028"/>
                  <a:pt x="-6320" y="-2301"/>
                  <a:pt x="559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CC7CE00A-5649-EB4F-B595-FCCD82234DAC}"/>
              </a:ext>
            </a:extLst>
          </p:cNvPr>
          <p:cNvSpPr/>
          <p:nvPr/>
        </p:nvSpPr>
        <p:spPr>
          <a:xfrm>
            <a:off x="4103586" y="5259219"/>
            <a:ext cx="244933" cy="103780"/>
          </a:xfrm>
          <a:custGeom>
            <a:avLst/>
            <a:gdLst>
              <a:gd name="connsiteX0" fmla="*/ 102 w 244933"/>
              <a:gd name="connsiteY0" fmla="*/ 169 h 103780"/>
              <a:gd name="connsiteX1" fmla="*/ 79477 w 244933"/>
              <a:gd name="connsiteY1" fmla="*/ 63669 h 103780"/>
              <a:gd name="connsiteX2" fmla="*/ 241402 w 244933"/>
              <a:gd name="connsiteY2" fmla="*/ 101769 h 103780"/>
              <a:gd name="connsiteX3" fmla="*/ 181077 w 244933"/>
              <a:gd name="connsiteY3" fmla="*/ 97006 h 103780"/>
              <a:gd name="connsiteX4" fmla="*/ 65189 w 244933"/>
              <a:gd name="connsiteY4" fmla="*/ 84306 h 103780"/>
              <a:gd name="connsiteX5" fmla="*/ 102 w 244933"/>
              <a:gd name="connsiteY5" fmla="*/ 169 h 103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4933" h="103780">
                <a:moveTo>
                  <a:pt x="102" y="169"/>
                </a:moveTo>
                <a:cubicBezTo>
                  <a:pt x="2483" y="-3271"/>
                  <a:pt x="39260" y="46736"/>
                  <a:pt x="79477" y="63669"/>
                </a:cubicBezTo>
                <a:cubicBezTo>
                  <a:pt x="119694" y="80602"/>
                  <a:pt x="224469" y="96213"/>
                  <a:pt x="241402" y="101769"/>
                </a:cubicBezTo>
                <a:cubicBezTo>
                  <a:pt x="258335" y="107325"/>
                  <a:pt x="210446" y="99916"/>
                  <a:pt x="181077" y="97006"/>
                </a:cubicBezTo>
                <a:cubicBezTo>
                  <a:pt x="151708" y="94096"/>
                  <a:pt x="93235" y="100181"/>
                  <a:pt x="65189" y="84306"/>
                </a:cubicBezTo>
                <a:cubicBezTo>
                  <a:pt x="37143" y="68431"/>
                  <a:pt x="-2279" y="3609"/>
                  <a:pt x="102" y="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1F28DBF7-F19C-DC1E-1567-1207328EA96C}"/>
              </a:ext>
            </a:extLst>
          </p:cNvPr>
          <p:cNvSpPr/>
          <p:nvPr/>
        </p:nvSpPr>
        <p:spPr>
          <a:xfrm>
            <a:off x="3973512" y="5262471"/>
            <a:ext cx="405841" cy="154189"/>
          </a:xfrm>
          <a:custGeom>
            <a:avLst/>
            <a:gdLst>
              <a:gd name="connsiteX0" fmla="*/ 1 w 405841"/>
              <a:gd name="connsiteY0" fmla="*/ 92 h 154189"/>
              <a:gd name="connsiteX1" fmla="*/ 114301 w 405841"/>
              <a:gd name="connsiteY1" fmla="*/ 88992 h 154189"/>
              <a:gd name="connsiteX2" fmla="*/ 403226 w 405841"/>
              <a:gd name="connsiteY2" fmla="*/ 152492 h 154189"/>
              <a:gd name="connsiteX3" fmla="*/ 249238 w 405841"/>
              <a:gd name="connsiteY3" fmla="*/ 133442 h 154189"/>
              <a:gd name="connsiteX4" fmla="*/ 115888 w 405841"/>
              <a:gd name="connsiteY4" fmla="*/ 106454 h 154189"/>
              <a:gd name="connsiteX5" fmla="*/ 1 w 405841"/>
              <a:gd name="connsiteY5" fmla="*/ 92 h 154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5841" h="154189">
                <a:moveTo>
                  <a:pt x="1" y="92"/>
                </a:moveTo>
                <a:cubicBezTo>
                  <a:pt x="-264" y="-2818"/>
                  <a:pt x="47097" y="63592"/>
                  <a:pt x="114301" y="88992"/>
                </a:cubicBezTo>
                <a:cubicBezTo>
                  <a:pt x="181505" y="114392"/>
                  <a:pt x="380737" y="145084"/>
                  <a:pt x="403226" y="152492"/>
                </a:cubicBezTo>
                <a:cubicBezTo>
                  <a:pt x="425715" y="159900"/>
                  <a:pt x="297128" y="141115"/>
                  <a:pt x="249238" y="133442"/>
                </a:cubicBezTo>
                <a:cubicBezTo>
                  <a:pt x="201348" y="125769"/>
                  <a:pt x="156369" y="124975"/>
                  <a:pt x="115888" y="106454"/>
                </a:cubicBezTo>
                <a:cubicBezTo>
                  <a:pt x="75407" y="87933"/>
                  <a:pt x="266" y="3002"/>
                  <a:pt x="1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4FB2DB0D-8E61-89C2-66A3-3A9276AC97F9}"/>
              </a:ext>
            </a:extLst>
          </p:cNvPr>
          <p:cNvSpPr/>
          <p:nvPr/>
        </p:nvSpPr>
        <p:spPr>
          <a:xfrm>
            <a:off x="4340475" y="5346404"/>
            <a:ext cx="320687" cy="48089"/>
          </a:xfrm>
          <a:custGeom>
            <a:avLst/>
            <a:gdLst>
              <a:gd name="connsiteX0" fmla="*/ 1338 w 320687"/>
              <a:gd name="connsiteY0" fmla="*/ 27284 h 48089"/>
              <a:gd name="connsiteX1" fmla="*/ 160088 w 320687"/>
              <a:gd name="connsiteY1" fmla="*/ 296 h 48089"/>
              <a:gd name="connsiteX2" fmla="*/ 320425 w 320687"/>
              <a:gd name="connsiteY2" fmla="*/ 47921 h 48089"/>
              <a:gd name="connsiteX3" fmla="*/ 195013 w 320687"/>
              <a:gd name="connsiteY3" fmla="*/ 16171 h 48089"/>
              <a:gd name="connsiteX4" fmla="*/ 88650 w 320687"/>
              <a:gd name="connsiteY4" fmla="*/ 17759 h 48089"/>
              <a:gd name="connsiteX5" fmla="*/ 1338 w 320687"/>
              <a:gd name="connsiteY5" fmla="*/ 27284 h 48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687" h="48089">
                <a:moveTo>
                  <a:pt x="1338" y="27284"/>
                </a:moveTo>
                <a:cubicBezTo>
                  <a:pt x="13244" y="24373"/>
                  <a:pt x="106907" y="-3143"/>
                  <a:pt x="160088" y="296"/>
                </a:cubicBezTo>
                <a:cubicBezTo>
                  <a:pt x="213269" y="3735"/>
                  <a:pt x="314604" y="45275"/>
                  <a:pt x="320425" y="47921"/>
                </a:cubicBezTo>
                <a:cubicBezTo>
                  <a:pt x="326246" y="50567"/>
                  <a:pt x="233642" y="21198"/>
                  <a:pt x="195013" y="16171"/>
                </a:cubicBezTo>
                <a:cubicBezTo>
                  <a:pt x="156384" y="11144"/>
                  <a:pt x="117225" y="16965"/>
                  <a:pt x="88650" y="17759"/>
                </a:cubicBezTo>
                <a:cubicBezTo>
                  <a:pt x="60075" y="18553"/>
                  <a:pt x="-10568" y="30195"/>
                  <a:pt x="1338" y="272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D904E3E2-0DE1-5190-CC3E-CEA7BD266D8D}"/>
              </a:ext>
            </a:extLst>
          </p:cNvPr>
          <p:cNvSpPr/>
          <p:nvPr/>
        </p:nvSpPr>
        <p:spPr>
          <a:xfrm>
            <a:off x="4325824" y="5374464"/>
            <a:ext cx="318229" cy="35744"/>
          </a:xfrm>
          <a:custGeom>
            <a:avLst/>
            <a:gdLst>
              <a:gd name="connsiteX0" fmla="*/ 114 w 318229"/>
              <a:gd name="connsiteY0" fmla="*/ 8749 h 35744"/>
              <a:gd name="connsiteX1" fmla="*/ 149339 w 318229"/>
              <a:gd name="connsiteY1" fmla="*/ 7161 h 35744"/>
              <a:gd name="connsiteX2" fmla="*/ 317614 w 318229"/>
              <a:gd name="connsiteY2" fmla="*/ 35736 h 35744"/>
              <a:gd name="connsiteX3" fmla="*/ 204901 w 318229"/>
              <a:gd name="connsiteY3" fmla="*/ 3986 h 35744"/>
              <a:gd name="connsiteX4" fmla="*/ 173151 w 318229"/>
              <a:gd name="connsiteY4" fmla="*/ 811 h 35744"/>
              <a:gd name="connsiteX5" fmla="*/ 114 w 318229"/>
              <a:gd name="connsiteY5" fmla="*/ 8749 h 35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8229" h="35744">
                <a:moveTo>
                  <a:pt x="114" y="8749"/>
                </a:moveTo>
                <a:cubicBezTo>
                  <a:pt x="-3855" y="9807"/>
                  <a:pt x="96422" y="2663"/>
                  <a:pt x="149339" y="7161"/>
                </a:cubicBezTo>
                <a:cubicBezTo>
                  <a:pt x="202256" y="11659"/>
                  <a:pt x="308354" y="36265"/>
                  <a:pt x="317614" y="35736"/>
                </a:cubicBezTo>
                <a:cubicBezTo>
                  <a:pt x="326874" y="35207"/>
                  <a:pt x="228978" y="9807"/>
                  <a:pt x="204901" y="3986"/>
                </a:cubicBezTo>
                <a:cubicBezTo>
                  <a:pt x="180824" y="-1835"/>
                  <a:pt x="199609" y="282"/>
                  <a:pt x="173151" y="811"/>
                </a:cubicBezTo>
                <a:cubicBezTo>
                  <a:pt x="146693" y="1340"/>
                  <a:pt x="4083" y="7691"/>
                  <a:pt x="114" y="87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4617DA56-7553-8435-A2D6-CBD68EC260FC}"/>
              </a:ext>
            </a:extLst>
          </p:cNvPr>
          <p:cNvSpPr/>
          <p:nvPr/>
        </p:nvSpPr>
        <p:spPr>
          <a:xfrm>
            <a:off x="4422770" y="5395749"/>
            <a:ext cx="269901" cy="48151"/>
          </a:xfrm>
          <a:custGeom>
            <a:avLst/>
            <a:gdLst>
              <a:gd name="connsiteX0" fmla="*/ 5 w 269901"/>
              <a:gd name="connsiteY0" fmla="*/ 47789 h 48151"/>
              <a:gd name="connsiteX1" fmla="*/ 184155 w 269901"/>
              <a:gd name="connsiteY1" fmla="*/ 22389 h 48151"/>
              <a:gd name="connsiteX2" fmla="*/ 269880 w 269901"/>
              <a:gd name="connsiteY2" fmla="*/ 6514 h 48151"/>
              <a:gd name="connsiteX3" fmla="*/ 190505 w 269901"/>
              <a:gd name="connsiteY3" fmla="*/ 1751 h 48151"/>
              <a:gd name="connsiteX4" fmla="*/ 5 w 269901"/>
              <a:gd name="connsiteY4" fmla="*/ 47789 h 48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9901" h="48151">
                <a:moveTo>
                  <a:pt x="5" y="47789"/>
                </a:moveTo>
                <a:cubicBezTo>
                  <a:pt x="-1053" y="51228"/>
                  <a:pt x="139176" y="29268"/>
                  <a:pt x="184155" y="22389"/>
                </a:cubicBezTo>
                <a:cubicBezTo>
                  <a:pt x="229134" y="15510"/>
                  <a:pt x="268822" y="9953"/>
                  <a:pt x="269880" y="6514"/>
                </a:cubicBezTo>
                <a:cubicBezTo>
                  <a:pt x="270938" y="3075"/>
                  <a:pt x="233103" y="-3011"/>
                  <a:pt x="190505" y="1751"/>
                </a:cubicBezTo>
                <a:cubicBezTo>
                  <a:pt x="147907" y="6513"/>
                  <a:pt x="1063" y="44350"/>
                  <a:pt x="5" y="477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CFB44C2E-C06F-4B80-33A0-023818F09A86}"/>
              </a:ext>
            </a:extLst>
          </p:cNvPr>
          <p:cNvSpPr/>
          <p:nvPr/>
        </p:nvSpPr>
        <p:spPr>
          <a:xfrm>
            <a:off x="4600559" y="5204697"/>
            <a:ext cx="176288" cy="231191"/>
          </a:xfrm>
          <a:custGeom>
            <a:avLst/>
            <a:gdLst>
              <a:gd name="connsiteX0" fmla="*/ 16 w 176288"/>
              <a:gd name="connsiteY0" fmla="*/ 716 h 231191"/>
              <a:gd name="connsiteX1" fmla="*/ 63516 w 176288"/>
              <a:gd name="connsiteY1" fmla="*/ 65803 h 231191"/>
              <a:gd name="connsiteX2" fmla="*/ 84154 w 176288"/>
              <a:gd name="connsiteY2" fmla="*/ 100728 h 231191"/>
              <a:gd name="connsiteX3" fmla="*/ 169879 w 176288"/>
              <a:gd name="connsiteY3" fmla="*/ 165816 h 231191"/>
              <a:gd name="connsiteX4" fmla="*/ 169879 w 176288"/>
              <a:gd name="connsiteY4" fmla="*/ 230903 h 231191"/>
              <a:gd name="connsiteX5" fmla="*/ 168291 w 176288"/>
              <a:gd name="connsiteY5" fmla="*/ 186453 h 231191"/>
              <a:gd name="connsiteX6" fmla="*/ 69866 w 176288"/>
              <a:gd name="connsiteY6" fmla="*/ 111841 h 231191"/>
              <a:gd name="connsiteX7" fmla="*/ 16 w 176288"/>
              <a:gd name="connsiteY7" fmla="*/ 716 h 23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6288" h="231191">
                <a:moveTo>
                  <a:pt x="16" y="716"/>
                </a:moveTo>
                <a:cubicBezTo>
                  <a:pt x="-1042" y="-6957"/>
                  <a:pt x="49493" y="49134"/>
                  <a:pt x="63516" y="65803"/>
                </a:cubicBezTo>
                <a:cubicBezTo>
                  <a:pt x="77539" y="82472"/>
                  <a:pt x="66427" y="84059"/>
                  <a:pt x="84154" y="100728"/>
                </a:cubicBezTo>
                <a:cubicBezTo>
                  <a:pt x="101881" y="117397"/>
                  <a:pt x="155592" y="144120"/>
                  <a:pt x="169879" y="165816"/>
                </a:cubicBezTo>
                <a:cubicBezTo>
                  <a:pt x="184167" y="187512"/>
                  <a:pt x="170144" y="227464"/>
                  <a:pt x="169879" y="230903"/>
                </a:cubicBezTo>
                <a:cubicBezTo>
                  <a:pt x="169614" y="234342"/>
                  <a:pt x="184960" y="206297"/>
                  <a:pt x="168291" y="186453"/>
                </a:cubicBezTo>
                <a:cubicBezTo>
                  <a:pt x="151622" y="166609"/>
                  <a:pt x="97647" y="142533"/>
                  <a:pt x="69866" y="111841"/>
                </a:cubicBezTo>
                <a:cubicBezTo>
                  <a:pt x="42085" y="81149"/>
                  <a:pt x="1074" y="8389"/>
                  <a:pt x="16" y="7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987EDDB1-468B-A4F5-E2C0-5A2778811CC8}"/>
              </a:ext>
            </a:extLst>
          </p:cNvPr>
          <p:cNvSpPr/>
          <p:nvPr/>
        </p:nvSpPr>
        <p:spPr>
          <a:xfrm>
            <a:off x="3962270" y="5347808"/>
            <a:ext cx="206445" cy="107414"/>
          </a:xfrm>
          <a:custGeom>
            <a:avLst/>
            <a:gdLst>
              <a:gd name="connsiteX0" fmla="*/ 130 w 206445"/>
              <a:gd name="connsiteY0" fmla="*/ 480 h 107414"/>
              <a:gd name="connsiteX1" fmla="*/ 195393 w 206445"/>
              <a:gd name="connsiteY1" fmla="*/ 105255 h 107414"/>
              <a:gd name="connsiteX2" fmla="*/ 165230 w 206445"/>
              <a:gd name="connsiteY2" fmla="*/ 67155 h 107414"/>
              <a:gd name="connsiteX3" fmla="*/ 130 w 206445"/>
              <a:gd name="connsiteY3" fmla="*/ 480 h 10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445" h="107414">
                <a:moveTo>
                  <a:pt x="130" y="480"/>
                </a:moveTo>
                <a:cubicBezTo>
                  <a:pt x="5157" y="6830"/>
                  <a:pt x="167876" y="94143"/>
                  <a:pt x="195393" y="105255"/>
                </a:cubicBezTo>
                <a:cubicBezTo>
                  <a:pt x="222910" y="116367"/>
                  <a:pt x="193805" y="81707"/>
                  <a:pt x="165230" y="67155"/>
                </a:cubicBezTo>
                <a:cubicBezTo>
                  <a:pt x="136655" y="52603"/>
                  <a:pt x="-4897" y="-5870"/>
                  <a:pt x="130" y="4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B14241B7-BBEE-5172-0203-B7C6DA1E80C6}"/>
              </a:ext>
            </a:extLst>
          </p:cNvPr>
          <p:cNvSpPr/>
          <p:nvPr/>
        </p:nvSpPr>
        <p:spPr>
          <a:xfrm>
            <a:off x="4108431" y="5452116"/>
            <a:ext cx="471506" cy="47300"/>
          </a:xfrm>
          <a:custGeom>
            <a:avLst/>
            <a:gdLst>
              <a:gd name="connsiteX0" fmla="*/ 19 w 471506"/>
              <a:gd name="connsiteY0" fmla="*/ 21584 h 47300"/>
              <a:gd name="connsiteX1" fmla="*/ 209569 w 471506"/>
              <a:gd name="connsiteY1" fmla="*/ 46984 h 47300"/>
              <a:gd name="connsiteX2" fmla="*/ 469919 w 471506"/>
              <a:gd name="connsiteY2" fmla="*/ 947 h 47300"/>
              <a:gd name="connsiteX3" fmla="*/ 314344 w 471506"/>
              <a:gd name="connsiteY3" fmla="*/ 16822 h 47300"/>
              <a:gd name="connsiteX4" fmla="*/ 220682 w 471506"/>
              <a:gd name="connsiteY4" fmla="*/ 27934 h 47300"/>
              <a:gd name="connsiteX5" fmla="*/ 19 w 471506"/>
              <a:gd name="connsiteY5" fmla="*/ 21584 h 4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1506" h="47300">
                <a:moveTo>
                  <a:pt x="19" y="21584"/>
                </a:moveTo>
                <a:cubicBezTo>
                  <a:pt x="-1833" y="24759"/>
                  <a:pt x="131253" y="50423"/>
                  <a:pt x="209569" y="46984"/>
                </a:cubicBezTo>
                <a:cubicBezTo>
                  <a:pt x="287885" y="43545"/>
                  <a:pt x="452457" y="5974"/>
                  <a:pt x="469919" y="947"/>
                </a:cubicBezTo>
                <a:cubicBezTo>
                  <a:pt x="487381" y="-4080"/>
                  <a:pt x="355883" y="12324"/>
                  <a:pt x="314344" y="16822"/>
                </a:cubicBezTo>
                <a:cubicBezTo>
                  <a:pt x="272805" y="21320"/>
                  <a:pt x="274921" y="28463"/>
                  <a:pt x="220682" y="27934"/>
                </a:cubicBezTo>
                <a:cubicBezTo>
                  <a:pt x="166443" y="27405"/>
                  <a:pt x="1871" y="18409"/>
                  <a:pt x="19" y="215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01A4259D-0657-DA7E-B86E-B2501519F8AF}"/>
              </a:ext>
            </a:extLst>
          </p:cNvPr>
          <p:cNvSpPr/>
          <p:nvPr/>
        </p:nvSpPr>
        <p:spPr>
          <a:xfrm>
            <a:off x="4142693" y="5414616"/>
            <a:ext cx="287858" cy="30528"/>
          </a:xfrm>
          <a:custGeom>
            <a:avLst/>
            <a:gdLst>
              <a:gd name="connsiteX0" fmla="*/ 682 w 287858"/>
              <a:gd name="connsiteY0" fmla="*/ 347 h 30528"/>
              <a:gd name="connsiteX1" fmla="*/ 216582 w 287858"/>
              <a:gd name="connsiteY1" fmla="*/ 30509 h 30528"/>
              <a:gd name="connsiteX2" fmla="*/ 286432 w 287858"/>
              <a:gd name="connsiteY2" fmla="*/ 5109 h 30528"/>
              <a:gd name="connsiteX3" fmla="*/ 254682 w 287858"/>
              <a:gd name="connsiteY3" fmla="*/ 13047 h 30528"/>
              <a:gd name="connsiteX4" fmla="*/ 151495 w 287858"/>
              <a:gd name="connsiteY4" fmla="*/ 14634 h 30528"/>
              <a:gd name="connsiteX5" fmla="*/ 682 w 287858"/>
              <a:gd name="connsiteY5" fmla="*/ 347 h 30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7858" h="30528">
                <a:moveTo>
                  <a:pt x="682" y="347"/>
                </a:moveTo>
                <a:cubicBezTo>
                  <a:pt x="11530" y="2993"/>
                  <a:pt x="168957" y="29715"/>
                  <a:pt x="216582" y="30509"/>
                </a:cubicBezTo>
                <a:cubicBezTo>
                  <a:pt x="264207" y="31303"/>
                  <a:pt x="280082" y="8019"/>
                  <a:pt x="286432" y="5109"/>
                </a:cubicBezTo>
                <a:cubicBezTo>
                  <a:pt x="292782" y="2199"/>
                  <a:pt x="277171" y="11460"/>
                  <a:pt x="254682" y="13047"/>
                </a:cubicBezTo>
                <a:cubicBezTo>
                  <a:pt x="232193" y="14634"/>
                  <a:pt x="191712" y="18338"/>
                  <a:pt x="151495" y="14634"/>
                </a:cubicBezTo>
                <a:cubicBezTo>
                  <a:pt x="111278" y="10930"/>
                  <a:pt x="-10166" y="-2299"/>
                  <a:pt x="682" y="3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631D2417-5DA3-8A03-46C4-9785945B37FD}"/>
              </a:ext>
            </a:extLst>
          </p:cNvPr>
          <p:cNvSpPr/>
          <p:nvPr/>
        </p:nvSpPr>
        <p:spPr>
          <a:xfrm>
            <a:off x="4267200" y="5367338"/>
            <a:ext cx="246063" cy="28579"/>
          </a:xfrm>
          <a:custGeom>
            <a:avLst/>
            <a:gdLst>
              <a:gd name="connsiteX0" fmla="*/ 0 w 246063"/>
              <a:gd name="connsiteY0" fmla="*/ 0 h 28579"/>
              <a:gd name="connsiteX1" fmla="*/ 134938 w 246063"/>
              <a:gd name="connsiteY1" fmla="*/ 23812 h 28579"/>
              <a:gd name="connsiteX2" fmla="*/ 246063 w 246063"/>
              <a:gd name="connsiteY2" fmla="*/ 15875 h 28579"/>
              <a:gd name="connsiteX3" fmla="*/ 120650 w 246063"/>
              <a:gd name="connsiteY3" fmla="*/ 28575 h 28579"/>
              <a:gd name="connsiteX4" fmla="*/ 0 w 246063"/>
              <a:gd name="connsiteY4" fmla="*/ 0 h 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063" h="28579">
                <a:moveTo>
                  <a:pt x="0" y="0"/>
                </a:moveTo>
                <a:cubicBezTo>
                  <a:pt x="46964" y="10583"/>
                  <a:pt x="93928" y="21166"/>
                  <a:pt x="134938" y="23812"/>
                </a:cubicBezTo>
                <a:lnTo>
                  <a:pt x="246063" y="15875"/>
                </a:lnTo>
                <a:cubicBezTo>
                  <a:pt x="243682" y="16669"/>
                  <a:pt x="156898" y="28840"/>
                  <a:pt x="120650" y="28575"/>
                </a:cubicBezTo>
                <a:cubicBezTo>
                  <a:pt x="84402" y="28310"/>
                  <a:pt x="56488" y="21298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1E2F2B44-1845-DEF6-5D89-CD0F3FB5DB37}"/>
              </a:ext>
            </a:extLst>
          </p:cNvPr>
          <p:cNvSpPr/>
          <p:nvPr/>
        </p:nvSpPr>
        <p:spPr>
          <a:xfrm>
            <a:off x="4083503" y="5150303"/>
            <a:ext cx="246458" cy="61404"/>
          </a:xfrm>
          <a:custGeom>
            <a:avLst/>
            <a:gdLst>
              <a:gd name="connsiteX0" fmla="*/ 1135 w 246458"/>
              <a:gd name="connsiteY0" fmla="*/ 56697 h 61404"/>
              <a:gd name="connsiteX1" fmla="*/ 139247 w 246458"/>
              <a:gd name="connsiteY1" fmla="*/ 1135 h 61404"/>
              <a:gd name="connsiteX2" fmla="*/ 245610 w 246458"/>
              <a:gd name="connsiteY2" fmla="*/ 20185 h 61404"/>
              <a:gd name="connsiteX3" fmla="*/ 185285 w 246458"/>
              <a:gd name="connsiteY3" fmla="*/ 31297 h 61404"/>
              <a:gd name="connsiteX4" fmla="*/ 115435 w 246458"/>
              <a:gd name="connsiteY4" fmla="*/ 26535 h 61404"/>
              <a:gd name="connsiteX5" fmla="*/ 75747 w 246458"/>
              <a:gd name="connsiteY5" fmla="*/ 55110 h 61404"/>
              <a:gd name="connsiteX6" fmla="*/ 1135 w 246458"/>
              <a:gd name="connsiteY6" fmla="*/ 56697 h 61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6458" h="61404">
                <a:moveTo>
                  <a:pt x="1135" y="56697"/>
                </a:moveTo>
                <a:cubicBezTo>
                  <a:pt x="11718" y="47701"/>
                  <a:pt x="98501" y="7220"/>
                  <a:pt x="139247" y="1135"/>
                </a:cubicBezTo>
                <a:cubicBezTo>
                  <a:pt x="179993" y="-4950"/>
                  <a:pt x="237937" y="15158"/>
                  <a:pt x="245610" y="20185"/>
                </a:cubicBezTo>
                <a:cubicBezTo>
                  <a:pt x="253283" y="25212"/>
                  <a:pt x="206981" y="30239"/>
                  <a:pt x="185285" y="31297"/>
                </a:cubicBezTo>
                <a:cubicBezTo>
                  <a:pt x="163589" y="32355"/>
                  <a:pt x="133691" y="22566"/>
                  <a:pt x="115435" y="26535"/>
                </a:cubicBezTo>
                <a:cubicBezTo>
                  <a:pt x="97179" y="30504"/>
                  <a:pt x="94532" y="50348"/>
                  <a:pt x="75747" y="55110"/>
                </a:cubicBezTo>
                <a:cubicBezTo>
                  <a:pt x="56962" y="59872"/>
                  <a:pt x="-9448" y="65693"/>
                  <a:pt x="1135" y="566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BE53DB17-2827-EB89-32D1-DA546477BD4F}"/>
              </a:ext>
            </a:extLst>
          </p:cNvPr>
          <p:cNvSpPr/>
          <p:nvPr/>
        </p:nvSpPr>
        <p:spPr>
          <a:xfrm>
            <a:off x="4151049" y="5179458"/>
            <a:ext cx="324651" cy="177742"/>
          </a:xfrm>
          <a:custGeom>
            <a:avLst/>
            <a:gdLst>
              <a:gd name="connsiteX0" fmla="*/ 3439 w 324651"/>
              <a:gd name="connsiteY0" fmla="*/ 27542 h 177742"/>
              <a:gd name="connsiteX1" fmla="*/ 87576 w 324651"/>
              <a:gd name="connsiteY1" fmla="*/ 45005 h 177742"/>
              <a:gd name="connsiteX2" fmla="*/ 74876 w 324651"/>
              <a:gd name="connsiteY2" fmla="*/ 68817 h 177742"/>
              <a:gd name="connsiteX3" fmla="*/ 93926 w 324651"/>
              <a:gd name="connsiteY3" fmla="*/ 127555 h 177742"/>
              <a:gd name="connsiteX4" fmla="*/ 159014 w 324651"/>
              <a:gd name="connsiteY4" fmla="*/ 170417 h 177742"/>
              <a:gd name="connsiteX5" fmla="*/ 259026 w 324651"/>
              <a:gd name="connsiteY5" fmla="*/ 175180 h 177742"/>
              <a:gd name="connsiteX6" fmla="*/ 301889 w 324651"/>
              <a:gd name="connsiteY6" fmla="*/ 143430 h 177742"/>
              <a:gd name="connsiteX7" fmla="*/ 322526 w 324651"/>
              <a:gd name="connsiteY7" fmla="*/ 73580 h 177742"/>
              <a:gd name="connsiteX8" fmla="*/ 320939 w 324651"/>
              <a:gd name="connsiteY8" fmla="*/ 46592 h 177742"/>
              <a:gd name="connsiteX9" fmla="*/ 295539 w 324651"/>
              <a:gd name="connsiteY9" fmla="*/ 30717 h 177742"/>
              <a:gd name="connsiteX10" fmla="*/ 222514 w 324651"/>
              <a:gd name="connsiteY10" fmla="*/ 555 h 177742"/>
              <a:gd name="connsiteX11" fmla="*/ 3439 w 324651"/>
              <a:gd name="connsiteY11" fmla="*/ 27542 h 177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4651" h="177742">
                <a:moveTo>
                  <a:pt x="3439" y="27542"/>
                </a:moveTo>
                <a:cubicBezTo>
                  <a:pt x="-19051" y="34950"/>
                  <a:pt x="75670" y="38126"/>
                  <a:pt x="87576" y="45005"/>
                </a:cubicBezTo>
                <a:cubicBezTo>
                  <a:pt x="99482" y="51884"/>
                  <a:pt x="73818" y="55059"/>
                  <a:pt x="74876" y="68817"/>
                </a:cubicBezTo>
                <a:cubicBezTo>
                  <a:pt x="75934" y="82575"/>
                  <a:pt x="79903" y="110622"/>
                  <a:pt x="93926" y="127555"/>
                </a:cubicBezTo>
                <a:cubicBezTo>
                  <a:pt x="107949" y="144488"/>
                  <a:pt x="131498" y="162480"/>
                  <a:pt x="159014" y="170417"/>
                </a:cubicBezTo>
                <a:cubicBezTo>
                  <a:pt x="186530" y="178354"/>
                  <a:pt x="235214" y="179678"/>
                  <a:pt x="259026" y="175180"/>
                </a:cubicBezTo>
                <a:cubicBezTo>
                  <a:pt x="282839" y="170682"/>
                  <a:pt x="291306" y="160363"/>
                  <a:pt x="301889" y="143430"/>
                </a:cubicBezTo>
                <a:cubicBezTo>
                  <a:pt x="312472" y="126497"/>
                  <a:pt x="319351" y="89720"/>
                  <a:pt x="322526" y="73580"/>
                </a:cubicBezTo>
                <a:cubicBezTo>
                  <a:pt x="325701" y="57440"/>
                  <a:pt x="325437" y="53736"/>
                  <a:pt x="320939" y="46592"/>
                </a:cubicBezTo>
                <a:cubicBezTo>
                  <a:pt x="316441" y="39448"/>
                  <a:pt x="311943" y="38390"/>
                  <a:pt x="295539" y="30717"/>
                </a:cubicBezTo>
                <a:cubicBezTo>
                  <a:pt x="279135" y="23044"/>
                  <a:pt x="264583" y="5053"/>
                  <a:pt x="222514" y="555"/>
                </a:cubicBezTo>
                <a:cubicBezTo>
                  <a:pt x="180445" y="-3943"/>
                  <a:pt x="25929" y="20134"/>
                  <a:pt x="3439" y="2754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DF85C990-2F56-9D21-7CAC-351595C95EDE}"/>
              </a:ext>
            </a:extLst>
          </p:cNvPr>
          <p:cNvSpPr/>
          <p:nvPr/>
        </p:nvSpPr>
        <p:spPr>
          <a:xfrm>
            <a:off x="4289425" y="5208587"/>
            <a:ext cx="139700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B3274A95-B67F-A980-F237-08B99EDAB6F7}"/>
              </a:ext>
            </a:extLst>
          </p:cNvPr>
          <p:cNvSpPr/>
          <p:nvPr/>
        </p:nvSpPr>
        <p:spPr>
          <a:xfrm>
            <a:off x="4052886" y="4619146"/>
            <a:ext cx="250740" cy="48281"/>
          </a:xfrm>
          <a:custGeom>
            <a:avLst/>
            <a:gdLst>
              <a:gd name="connsiteX0" fmla="*/ 2 w 250740"/>
              <a:gd name="connsiteY0" fmla="*/ 22704 h 48281"/>
              <a:gd name="connsiteX1" fmla="*/ 123827 w 250740"/>
              <a:gd name="connsiteY1" fmla="*/ 479 h 48281"/>
              <a:gd name="connsiteX2" fmla="*/ 249239 w 250740"/>
              <a:gd name="connsiteY2" fmla="*/ 48104 h 48281"/>
              <a:gd name="connsiteX3" fmla="*/ 188914 w 250740"/>
              <a:gd name="connsiteY3" fmla="*/ 16354 h 48281"/>
              <a:gd name="connsiteX4" fmla="*/ 127002 w 250740"/>
              <a:gd name="connsiteY4" fmla="*/ 8417 h 48281"/>
              <a:gd name="connsiteX5" fmla="*/ 2 w 250740"/>
              <a:gd name="connsiteY5" fmla="*/ 22704 h 48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0740" h="48281">
                <a:moveTo>
                  <a:pt x="2" y="22704"/>
                </a:moveTo>
                <a:cubicBezTo>
                  <a:pt x="-527" y="21381"/>
                  <a:pt x="82288" y="-3754"/>
                  <a:pt x="123827" y="479"/>
                </a:cubicBezTo>
                <a:cubicBezTo>
                  <a:pt x="165366" y="4712"/>
                  <a:pt x="238391" y="45458"/>
                  <a:pt x="249239" y="48104"/>
                </a:cubicBezTo>
                <a:cubicBezTo>
                  <a:pt x="260087" y="50750"/>
                  <a:pt x="209287" y="22969"/>
                  <a:pt x="188914" y="16354"/>
                </a:cubicBezTo>
                <a:cubicBezTo>
                  <a:pt x="168541" y="9739"/>
                  <a:pt x="154783" y="7888"/>
                  <a:pt x="127002" y="8417"/>
                </a:cubicBezTo>
                <a:cubicBezTo>
                  <a:pt x="99221" y="8946"/>
                  <a:pt x="531" y="24027"/>
                  <a:pt x="2" y="227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60868DB9-6C09-16CC-03AB-09FF9C2D37B6}"/>
              </a:ext>
            </a:extLst>
          </p:cNvPr>
          <p:cNvSpPr/>
          <p:nvPr/>
        </p:nvSpPr>
        <p:spPr>
          <a:xfrm>
            <a:off x="4275114" y="4656936"/>
            <a:ext cx="176472" cy="27850"/>
          </a:xfrm>
          <a:custGeom>
            <a:avLst/>
            <a:gdLst>
              <a:gd name="connsiteX0" fmla="*/ 24 w 176472"/>
              <a:gd name="connsiteY0" fmla="*/ 26189 h 27850"/>
              <a:gd name="connsiteX1" fmla="*/ 74636 w 176472"/>
              <a:gd name="connsiteY1" fmla="*/ 11902 h 27850"/>
              <a:gd name="connsiteX2" fmla="*/ 176236 w 176472"/>
              <a:gd name="connsiteY2" fmla="*/ 27777 h 27850"/>
              <a:gd name="connsiteX3" fmla="*/ 101624 w 176472"/>
              <a:gd name="connsiteY3" fmla="*/ 3964 h 27850"/>
              <a:gd name="connsiteX4" fmla="*/ 66699 w 176472"/>
              <a:gd name="connsiteY4" fmla="*/ 2377 h 27850"/>
              <a:gd name="connsiteX5" fmla="*/ 24 w 176472"/>
              <a:gd name="connsiteY5" fmla="*/ 26189 h 2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472" h="27850">
                <a:moveTo>
                  <a:pt x="24" y="26189"/>
                </a:moveTo>
                <a:cubicBezTo>
                  <a:pt x="1347" y="27776"/>
                  <a:pt x="45267" y="11637"/>
                  <a:pt x="74636" y="11902"/>
                </a:cubicBezTo>
                <a:cubicBezTo>
                  <a:pt x="104005" y="12167"/>
                  <a:pt x="171738" y="29100"/>
                  <a:pt x="176236" y="27777"/>
                </a:cubicBezTo>
                <a:cubicBezTo>
                  <a:pt x="180734" y="26454"/>
                  <a:pt x="119880" y="8197"/>
                  <a:pt x="101624" y="3964"/>
                </a:cubicBezTo>
                <a:cubicBezTo>
                  <a:pt x="83368" y="-269"/>
                  <a:pt x="82309" y="-1592"/>
                  <a:pt x="66699" y="2377"/>
                </a:cubicBezTo>
                <a:cubicBezTo>
                  <a:pt x="51089" y="6346"/>
                  <a:pt x="-1299" y="24602"/>
                  <a:pt x="24" y="26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58ED70F6-ACA0-14E5-4870-5E8D29D750A5}"/>
              </a:ext>
            </a:extLst>
          </p:cNvPr>
          <p:cNvSpPr/>
          <p:nvPr/>
        </p:nvSpPr>
        <p:spPr>
          <a:xfrm>
            <a:off x="4380681" y="4691012"/>
            <a:ext cx="311459" cy="126803"/>
          </a:xfrm>
          <a:custGeom>
            <a:avLst/>
            <a:gdLst>
              <a:gd name="connsiteX0" fmla="*/ 2407 w 311459"/>
              <a:gd name="connsiteY0" fmla="*/ 22276 h 126803"/>
              <a:gd name="connsiteX1" fmla="*/ 208782 w 311459"/>
              <a:gd name="connsiteY1" fmla="*/ 4813 h 126803"/>
              <a:gd name="connsiteX2" fmla="*/ 308794 w 311459"/>
              <a:gd name="connsiteY2" fmla="*/ 125463 h 126803"/>
              <a:gd name="connsiteX3" fmla="*/ 277044 w 311459"/>
              <a:gd name="connsiteY3" fmla="*/ 66726 h 126803"/>
              <a:gd name="connsiteX4" fmla="*/ 216719 w 311459"/>
              <a:gd name="connsiteY4" fmla="*/ 23863 h 126803"/>
              <a:gd name="connsiteX5" fmla="*/ 100832 w 311459"/>
              <a:gd name="connsiteY5" fmla="*/ 6401 h 126803"/>
              <a:gd name="connsiteX6" fmla="*/ 2407 w 311459"/>
              <a:gd name="connsiteY6" fmla="*/ 22276 h 126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1459" h="126803">
                <a:moveTo>
                  <a:pt x="2407" y="22276"/>
                </a:moveTo>
                <a:cubicBezTo>
                  <a:pt x="20399" y="22011"/>
                  <a:pt x="157718" y="-12385"/>
                  <a:pt x="208782" y="4813"/>
                </a:cubicBezTo>
                <a:cubicBezTo>
                  <a:pt x="259846" y="22011"/>
                  <a:pt x="297417" y="115144"/>
                  <a:pt x="308794" y="125463"/>
                </a:cubicBezTo>
                <a:cubicBezTo>
                  <a:pt x="320171" y="135782"/>
                  <a:pt x="292390" y="83659"/>
                  <a:pt x="277044" y="66726"/>
                </a:cubicBezTo>
                <a:cubicBezTo>
                  <a:pt x="261698" y="49793"/>
                  <a:pt x="246088" y="33917"/>
                  <a:pt x="216719" y="23863"/>
                </a:cubicBezTo>
                <a:cubicBezTo>
                  <a:pt x="187350" y="13809"/>
                  <a:pt x="129407" y="8518"/>
                  <a:pt x="100832" y="6401"/>
                </a:cubicBezTo>
                <a:cubicBezTo>
                  <a:pt x="72257" y="4284"/>
                  <a:pt x="-15585" y="22541"/>
                  <a:pt x="2407" y="22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7BB4324F-72D5-B469-06D9-0E427E388BD5}"/>
              </a:ext>
            </a:extLst>
          </p:cNvPr>
          <p:cNvSpPr/>
          <p:nvPr/>
        </p:nvSpPr>
        <p:spPr>
          <a:xfrm>
            <a:off x="4776585" y="4733895"/>
            <a:ext cx="85751" cy="182824"/>
          </a:xfrm>
          <a:custGeom>
            <a:avLst/>
            <a:gdLst>
              <a:gd name="connsiteX0" fmla="*/ 203 w 85751"/>
              <a:gd name="connsiteY0" fmla="*/ 30 h 182824"/>
              <a:gd name="connsiteX1" fmla="*/ 57353 w 85751"/>
              <a:gd name="connsiteY1" fmla="*/ 71468 h 182824"/>
              <a:gd name="connsiteX2" fmla="*/ 77990 w 85751"/>
              <a:gd name="connsiteY2" fmla="*/ 182593 h 182824"/>
              <a:gd name="connsiteX3" fmla="*/ 79578 w 85751"/>
              <a:gd name="connsiteY3" fmla="*/ 100043 h 182824"/>
              <a:gd name="connsiteX4" fmla="*/ 79578 w 85751"/>
              <a:gd name="connsiteY4" fmla="*/ 79405 h 182824"/>
              <a:gd name="connsiteX5" fmla="*/ 203 w 85751"/>
              <a:gd name="connsiteY5" fmla="*/ 30 h 182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751" h="182824">
                <a:moveTo>
                  <a:pt x="203" y="30"/>
                </a:moveTo>
                <a:cubicBezTo>
                  <a:pt x="-3501" y="-1293"/>
                  <a:pt x="44388" y="41041"/>
                  <a:pt x="57353" y="71468"/>
                </a:cubicBezTo>
                <a:cubicBezTo>
                  <a:pt x="70318" y="101895"/>
                  <a:pt x="74286" y="177831"/>
                  <a:pt x="77990" y="182593"/>
                </a:cubicBezTo>
                <a:cubicBezTo>
                  <a:pt x="81694" y="187355"/>
                  <a:pt x="79313" y="117241"/>
                  <a:pt x="79578" y="100043"/>
                </a:cubicBezTo>
                <a:cubicBezTo>
                  <a:pt x="79843" y="82845"/>
                  <a:pt x="93336" y="98720"/>
                  <a:pt x="79578" y="79405"/>
                </a:cubicBezTo>
                <a:cubicBezTo>
                  <a:pt x="65820" y="60090"/>
                  <a:pt x="3907" y="1353"/>
                  <a:pt x="203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1BEF8845-5FDD-8E1F-5B74-DD7604C09139}"/>
              </a:ext>
            </a:extLst>
          </p:cNvPr>
          <p:cNvSpPr/>
          <p:nvPr/>
        </p:nvSpPr>
        <p:spPr>
          <a:xfrm>
            <a:off x="3859006" y="4783124"/>
            <a:ext cx="312184" cy="77832"/>
          </a:xfrm>
          <a:custGeom>
            <a:avLst/>
            <a:gdLst>
              <a:gd name="connsiteX0" fmla="*/ 207 w 312184"/>
              <a:gd name="connsiteY0" fmla="*/ 77801 h 77832"/>
              <a:gd name="connsiteX1" fmla="*/ 163719 w 312184"/>
              <a:gd name="connsiteY1" fmla="*/ 17476 h 77832"/>
              <a:gd name="connsiteX2" fmla="*/ 311357 w 312184"/>
              <a:gd name="connsiteY2" fmla="*/ 58751 h 77832"/>
              <a:gd name="connsiteX3" fmla="*/ 222457 w 312184"/>
              <a:gd name="connsiteY3" fmla="*/ 19064 h 77832"/>
              <a:gd name="connsiteX4" fmla="*/ 198644 w 312184"/>
              <a:gd name="connsiteY4" fmla="*/ 6364 h 77832"/>
              <a:gd name="connsiteX5" fmla="*/ 189119 w 312184"/>
              <a:gd name="connsiteY5" fmla="*/ 14 h 77832"/>
              <a:gd name="connsiteX6" fmla="*/ 130382 w 312184"/>
              <a:gd name="connsiteY6" fmla="*/ 7951 h 77832"/>
              <a:gd name="connsiteX7" fmla="*/ 207 w 312184"/>
              <a:gd name="connsiteY7" fmla="*/ 77801 h 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184" h="77832">
                <a:moveTo>
                  <a:pt x="207" y="77801"/>
                </a:moveTo>
                <a:cubicBezTo>
                  <a:pt x="5763" y="79388"/>
                  <a:pt x="111861" y="20651"/>
                  <a:pt x="163719" y="17476"/>
                </a:cubicBezTo>
                <a:cubicBezTo>
                  <a:pt x="215577" y="14301"/>
                  <a:pt x="301567" y="58486"/>
                  <a:pt x="311357" y="58751"/>
                </a:cubicBezTo>
                <a:cubicBezTo>
                  <a:pt x="321147" y="59016"/>
                  <a:pt x="241242" y="27795"/>
                  <a:pt x="222457" y="19064"/>
                </a:cubicBezTo>
                <a:cubicBezTo>
                  <a:pt x="203672" y="10333"/>
                  <a:pt x="204200" y="9539"/>
                  <a:pt x="198644" y="6364"/>
                </a:cubicBezTo>
                <a:cubicBezTo>
                  <a:pt x="193088" y="3189"/>
                  <a:pt x="200496" y="-251"/>
                  <a:pt x="189119" y="14"/>
                </a:cubicBezTo>
                <a:cubicBezTo>
                  <a:pt x="177742" y="278"/>
                  <a:pt x="158428" y="-1574"/>
                  <a:pt x="130382" y="7951"/>
                </a:cubicBezTo>
                <a:cubicBezTo>
                  <a:pt x="102336" y="17476"/>
                  <a:pt x="-5349" y="76214"/>
                  <a:pt x="207" y="778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C3C1123C-B562-E883-8446-B16BA1A602AF}"/>
              </a:ext>
            </a:extLst>
          </p:cNvPr>
          <p:cNvSpPr/>
          <p:nvPr/>
        </p:nvSpPr>
        <p:spPr>
          <a:xfrm>
            <a:off x="4235448" y="4800093"/>
            <a:ext cx="208648" cy="94294"/>
          </a:xfrm>
          <a:custGeom>
            <a:avLst/>
            <a:gdLst>
              <a:gd name="connsiteX0" fmla="*/ 2 w 208648"/>
              <a:gd name="connsiteY0" fmla="*/ 507 h 94294"/>
              <a:gd name="connsiteX1" fmla="*/ 111127 w 208648"/>
              <a:gd name="connsiteY1" fmla="*/ 37020 h 94294"/>
              <a:gd name="connsiteX2" fmla="*/ 206377 w 208648"/>
              <a:gd name="connsiteY2" fmla="*/ 94170 h 94294"/>
              <a:gd name="connsiteX3" fmla="*/ 173040 w 208648"/>
              <a:gd name="connsiteY3" fmla="*/ 51307 h 94294"/>
              <a:gd name="connsiteX4" fmla="*/ 107952 w 208648"/>
              <a:gd name="connsiteY4" fmla="*/ 17970 h 94294"/>
              <a:gd name="connsiteX5" fmla="*/ 2 w 208648"/>
              <a:gd name="connsiteY5" fmla="*/ 507 h 94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648" h="94294">
                <a:moveTo>
                  <a:pt x="2" y="507"/>
                </a:moveTo>
                <a:cubicBezTo>
                  <a:pt x="531" y="3682"/>
                  <a:pt x="76731" y="21409"/>
                  <a:pt x="111127" y="37020"/>
                </a:cubicBezTo>
                <a:cubicBezTo>
                  <a:pt x="145523" y="52631"/>
                  <a:pt x="196058" y="91789"/>
                  <a:pt x="206377" y="94170"/>
                </a:cubicBezTo>
                <a:cubicBezTo>
                  <a:pt x="216696" y="96551"/>
                  <a:pt x="189444" y="64007"/>
                  <a:pt x="173040" y="51307"/>
                </a:cubicBezTo>
                <a:cubicBezTo>
                  <a:pt x="156636" y="38607"/>
                  <a:pt x="131235" y="26172"/>
                  <a:pt x="107952" y="17970"/>
                </a:cubicBezTo>
                <a:cubicBezTo>
                  <a:pt x="84669" y="9768"/>
                  <a:pt x="-527" y="-2668"/>
                  <a:pt x="2" y="5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672B4C7B-775E-4AA4-FA0C-6A90F95EC62D}"/>
              </a:ext>
            </a:extLst>
          </p:cNvPr>
          <p:cNvSpPr/>
          <p:nvPr/>
        </p:nvSpPr>
        <p:spPr>
          <a:xfrm>
            <a:off x="3893985" y="4665423"/>
            <a:ext cx="225889" cy="106622"/>
          </a:xfrm>
          <a:custGeom>
            <a:avLst/>
            <a:gdLst>
              <a:gd name="connsiteX0" fmla="*/ 153 w 225889"/>
              <a:gd name="connsiteY0" fmla="*/ 106602 h 106622"/>
              <a:gd name="connsiteX1" fmla="*/ 112865 w 225889"/>
              <a:gd name="connsiteY1" fmla="*/ 27227 h 106622"/>
              <a:gd name="connsiteX2" fmla="*/ 225578 w 225889"/>
              <a:gd name="connsiteY2" fmla="*/ 9765 h 106622"/>
              <a:gd name="connsiteX3" fmla="*/ 144615 w 225889"/>
              <a:gd name="connsiteY3" fmla="*/ 240 h 106622"/>
              <a:gd name="connsiteX4" fmla="*/ 89053 w 225889"/>
              <a:gd name="connsiteY4" fmla="*/ 19290 h 106622"/>
              <a:gd name="connsiteX5" fmla="*/ 153 w 225889"/>
              <a:gd name="connsiteY5" fmla="*/ 106602 h 106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889" h="106622">
                <a:moveTo>
                  <a:pt x="153" y="106602"/>
                </a:moveTo>
                <a:cubicBezTo>
                  <a:pt x="4122" y="107925"/>
                  <a:pt x="75294" y="43366"/>
                  <a:pt x="112865" y="27227"/>
                </a:cubicBezTo>
                <a:cubicBezTo>
                  <a:pt x="150436" y="11088"/>
                  <a:pt x="220286" y="14263"/>
                  <a:pt x="225578" y="9765"/>
                </a:cubicBezTo>
                <a:cubicBezTo>
                  <a:pt x="230870" y="5267"/>
                  <a:pt x="167369" y="-1347"/>
                  <a:pt x="144615" y="240"/>
                </a:cubicBezTo>
                <a:cubicBezTo>
                  <a:pt x="121861" y="1827"/>
                  <a:pt x="107838" y="6855"/>
                  <a:pt x="89053" y="19290"/>
                </a:cubicBezTo>
                <a:cubicBezTo>
                  <a:pt x="70268" y="31725"/>
                  <a:pt x="-3816" y="105279"/>
                  <a:pt x="153" y="1066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E6E50166-7DC2-FE3A-FB5A-CC4534D01B94}"/>
              </a:ext>
            </a:extLst>
          </p:cNvPr>
          <p:cNvSpPr/>
          <p:nvPr/>
        </p:nvSpPr>
        <p:spPr>
          <a:xfrm>
            <a:off x="4392611" y="4794243"/>
            <a:ext cx="225978" cy="112739"/>
          </a:xfrm>
          <a:custGeom>
            <a:avLst/>
            <a:gdLst>
              <a:gd name="connsiteX0" fmla="*/ 2 w 225978"/>
              <a:gd name="connsiteY0" fmla="*/ 30170 h 112739"/>
              <a:gd name="connsiteX1" fmla="*/ 117477 w 225978"/>
              <a:gd name="connsiteY1" fmla="*/ 25407 h 112739"/>
              <a:gd name="connsiteX2" fmla="*/ 225427 w 225978"/>
              <a:gd name="connsiteY2" fmla="*/ 112720 h 112739"/>
              <a:gd name="connsiteX3" fmla="*/ 158752 w 225978"/>
              <a:gd name="connsiteY3" fmla="*/ 33345 h 112739"/>
              <a:gd name="connsiteX4" fmla="*/ 141289 w 225978"/>
              <a:gd name="connsiteY4" fmla="*/ 19057 h 112739"/>
              <a:gd name="connsiteX5" fmla="*/ 114302 w 225978"/>
              <a:gd name="connsiteY5" fmla="*/ 7 h 112739"/>
              <a:gd name="connsiteX6" fmla="*/ 2 w 225978"/>
              <a:gd name="connsiteY6" fmla="*/ 30170 h 112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978" h="112739">
                <a:moveTo>
                  <a:pt x="2" y="30170"/>
                </a:moveTo>
                <a:cubicBezTo>
                  <a:pt x="531" y="34403"/>
                  <a:pt x="79906" y="11649"/>
                  <a:pt x="117477" y="25407"/>
                </a:cubicBezTo>
                <a:cubicBezTo>
                  <a:pt x="155048" y="39165"/>
                  <a:pt x="218548" y="111397"/>
                  <a:pt x="225427" y="112720"/>
                </a:cubicBezTo>
                <a:cubicBezTo>
                  <a:pt x="232306" y="114043"/>
                  <a:pt x="172775" y="48955"/>
                  <a:pt x="158752" y="33345"/>
                </a:cubicBezTo>
                <a:cubicBezTo>
                  <a:pt x="144729" y="17735"/>
                  <a:pt x="148697" y="24613"/>
                  <a:pt x="141289" y="19057"/>
                </a:cubicBezTo>
                <a:cubicBezTo>
                  <a:pt x="133881" y="13501"/>
                  <a:pt x="131764" y="536"/>
                  <a:pt x="114302" y="7"/>
                </a:cubicBezTo>
                <a:cubicBezTo>
                  <a:pt x="96840" y="-522"/>
                  <a:pt x="-527" y="25937"/>
                  <a:pt x="2" y="30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F0BCCBDF-01AA-8F13-669F-3F56D2310FCD}"/>
              </a:ext>
            </a:extLst>
          </p:cNvPr>
          <p:cNvSpPr/>
          <p:nvPr/>
        </p:nvSpPr>
        <p:spPr>
          <a:xfrm>
            <a:off x="4552950" y="4806142"/>
            <a:ext cx="159266" cy="113532"/>
          </a:xfrm>
          <a:custGeom>
            <a:avLst/>
            <a:gdLst>
              <a:gd name="connsiteX0" fmla="*/ 0 w 159266"/>
              <a:gd name="connsiteY0" fmla="*/ 8746 h 113532"/>
              <a:gd name="connsiteX1" fmla="*/ 82550 w 159266"/>
              <a:gd name="connsiteY1" fmla="*/ 18271 h 113532"/>
              <a:gd name="connsiteX2" fmla="*/ 158750 w 159266"/>
              <a:gd name="connsiteY2" fmla="*/ 113521 h 113532"/>
              <a:gd name="connsiteX3" fmla="*/ 114300 w 159266"/>
              <a:gd name="connsiteY3" fmla="*/ 24621 h 113532"/>
              <a:gd name="connsiteX4" fmla="*/ 80963 w 159266"/>
              <a:gd name="connsiteY4" fmla="*/ 808 h 113532"/>
              <a:gd name="connsiteX5" fmla="*/ 0 w 159266"/>
              <a:gd name="connsiteY5" fmla="*/ 8746 h 113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9266" h="113532">
                <a:moveTo>
                  <a:pt x="0" y="8746"/>
                </a:moveTo>
                <a:cubicBezTo>
                  <a:pt x="264" y="11656"/>
                  <a:pt x="56092" y="808"/>
                  <a:pt x="82550" y="18271"/>
                </a:cubicBezTo>
                <a:cubicBezTo>
                  <a:pt x="109008" y="35734"/>
                  <a:pt x="153459" y="112463"/>
                  <a:pt x="158750" y="113521"/>
                </a:cubicBezTo>
                <a:cubicBezTo>
                  <a:pt x="164041" y="114579"/>
                  <a:pt x="127264" y="43406"/>
                  <a:pt x="114300" y="24621"/>
                </a:cubicBezTo>
                <a:cubicBezTo>
                  <a:pt x="101336" y="5836"/>
                  <a:pt x="99219" y="4248"/>
                  <a:pt x="80963" y="808"/>
                </a:cubicBezTo>
                <a:cubicBezTo>
                  <a:pt x="62707" y="-2632"/>
                  <a:pt x="-264" y="5836"/>
                  <a:pt x="0" y="87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05462B18-649B-AF23-6554-9D23FB1C28EF}"/>
              </a:ext>
            </a:extLst>
          </p:cNvPr>
          <p:cNvSpPr/>
          <p:nvPr/>
        </p:nvSpPr>
        <p:spPr>
          <a:xfrm>
            <a:off x="4649723" y="4711695"/>
            <a:ext cx="109058" cy="184168"/>
          </a:xfrm>
          <a:custGeom>
            <a:avLst/>
            <a:gdLst>
              <a:gd name="connsiteX0" fmla="*/ 65 w 109058"/>
              <a:gd name="connsiteY0" fmla="*/ 5 h 184168"/>
              <a:gd name="connsiteX1" fmla="*/ 90552 w 109058"/>
              <a:gd name="connsiteY1" fmla="*/ 120655 h 184168"/>
              <a:gd name="connsiteX2" fmla="*/ 87377 w 109058"/>
              <a:gd name="connsiteY2" fmla="*/ 184155 h 184168"/>
              <a:gd name="connsiteX3" fmla="*/ 106427 w 109058"/>
              <a:gd name="connsiteY3" fmla="*/ 115893 h 184168"/>
              <a:gd name="connsiteX4" fmla="*/ 65 w 109058"/>
              <a:gd name="connsiteY4" fmla="*/ 5 h 184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058" h="184168">
                <a:moveTo>
                  <a:pt x="65" y="5"/>
                </a:moveTo>
                <a:cubicBezTo>
                  <a:pt x="-2581" y="799"/>
                  <a:pt x="76000" y="89963"/>
                  <a:pt x="90552" y="120655"/>
                </a:cubicBezTo>
                <a:cubicBezTo>
                  <a:pt x="105104" y="151347"/>
                  <a:pt x="84731" y="184949"/>
                  <a:pt x="87377" y="184155"/>
                </a:cubicBezTo>
                <a:cubicBezTo>
                  <a:pt x="90023" y="183361"/>
                  <a:pt x="117540" y="141028"/>
                  <a:pt x="106427" y="115893"/>
                </a:cubicBezTo>
                <a:cubicBezTo>
                  <a:pt x="95315" y="90758"/>
                  <a:pt x="2711" y="-789"/>
                  <a:pt x="65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F7CAB3C7-0B5A-48ED-C5B3-4B698FE186D2}"/>
              </a:ext>
            </a:extLst>
          </p:cNvPr>
          <p:cNvSpPr/>
          <p:nvPr/>
        </p:nvSpPr>
        <p:spPr>
          <a:xfrm>
            <a:off x="5580020" y="5352576"/>
            <a:ext cx="285003" cy="113507"/>
          </a:xfrm>
          <a:custGeom>
            <a:avLst/>
            <a:gdLst>
              <a:gd name="connsiteX0" fmla="*/ 43 w 285003"/>
              <a:gd name="connsiteY0" fmla="*/ 113187 h 113507"/>
              <a:gd name="connsiteX1" fmla="*/ 120693 w 285003"/>
              <a:gd name="connsiteY1" fmla="*/ 44924 h 113507"/>
              <a:gd name="connsiteX2" fmla="*/ 281030 w 285003"/>
              <a:gd name="connsiteY2" fmla="*/ 6824 h 113507"/>
              <a:gd name="connsiteX3" fmla="*/ 231818 w 285003"/>
              <a:gd name="connsiteY3" fmla="*/ 474 h 113507"/>
              <a:gd name="connsiteX4" fmla="*/ 182605 w 285003"/>
              <a:gd name="connsiteY4" fmla="*/ 2062 h 113507"/>
              <a:gd name="connsiteX5" fmla="*/ 133393 w 285003"/>
              <a:gd name="connsiteY5" fmla="*/ 14762 h 113507"/>
              <a:gd name="connsiteX6" fmla="*/ 43 w 285003"/>
              <a:gd name="connsiteY6" fmla="*/ 113187 h 113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5003" h="113507">
                <a:moveTo>
                  <a:pt x="43" y="113187"/>
                </a:moveTo>
                <a:cubicBezTo>
                  <a:pt x="-2074" y="118214"/>
                  <a:pt x="73862" y="62651"/>
                  <a:pt x="120693" y="44924"/>
                </a:cubicBezTo>
                <a:cubicBezTo>
                  <a:pt x="167524" y="27197"/>
                  <a:pt x="262509" y="14232"/>
                  <a:pt x="281030" y="6824"/>
                </a:cubicBezTo>
                <a:cubicBezTo>
                  <a:pt x="299551" y="-584"/>
                  <a:pt x="248222" y="1268"/>
                  <a:pt x="231818" y="474"/>
                </a:cubicBezTo>
                <a:cubicBezTo>
                  <a:pt x="215414" y="-320"/>
                  <a:pt x="199009" y="-319"/>
                  <a:pt x="182605" y="2062"/>
                </a:cubicBezTo>
                <a:cubicBezTo>
                  <a:pt x="166201" y="4443"/>
                  <a:pt x="160910" y="1004"/>
                  <a:pt x="133393" y="14762"/>
                </a:cubicBezTo>
                <a:cubicBezTo>
                  <a:pt x="105876" y="28520"/>
                  <a:pt x="2160" y="108160"/>
                  <a:pt x="43" y="113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A18B8803-29A7-FDD4-30F7-BF51E2EA767A}"/>
              </a:ext>
            </a:extLst>
          </p:cNvPr>
          <p:cNvSpPr/>
          <p:nvPr/>
        </p:nvSpPr>
        <p:spPr>
          <a:xfrm>
            <a:off x="5813425" y="5348238"/>
            <a:ext cx="217132" cy="36325"/>
          </a:xfrm>
          <a:custGeom>
            <a:avLst/>
            <a:gdLst>
              <a:gd name="connsiteX0" fmla="*/ 0 w 217132"/>
              <a:gd name="connsiteY0" fmla="*/ 6400 h 36325"/>
              <a:gd name="connsiteX1" fmla="*/ 115888 w 217132"/>
              <a:gd name="connsiteY1" fmla="*/ 1637 h 36325"/>
              <a:gd name="connsiteX2" fmla="*/ 215900 w 217132"/>
              <a:gd name="connsiteY2" fmla="*/ 34975 h 36325"/>
              <a:gd name="connsiteX3" fmla="*/ 168275 w 217132"/>
              <a:gd name="connsiteY3" fmla="*/ 28625 h 36325"/>
              <a:gd name="connsiteX4" fmla="*/ 117475 w 217132"/>
              <a:gd name="connsiteY4" fmla="*/ 17512 h 36325"/>
              <a:gd name="connsiteX5" fmla="*/ 0 w 217132"/>
              <a:gd name="connsiteY5" fmla="*/ 6400 h 36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32" h="36325">
                <a:moveTo>
                  <a:pt x="0" y="6400"/>
                </a:moveTo>
                <a:cubicBezTo>
                  <a:pt x="-264" y="3754"/>
                  <a:pt x="79905" y="-3125"/>
                  <a:pt x="115888" y="1637"/>
                </a:cubicBezTo>
                <a:cubicBezTo>
                  <a:pt x="151871" y="6399"/>
                  <a:pt x="207169" y="30477"/>
                  <a:pt x="215900" y="34975"/>
                </a:cubicBezTo>
                <a:cubicBezTo>
                  <a:pt x="224631" y="39473"/>
                  <a:pt x="184679" y="31535"/>
                  <a:pt x="168275" y="28625"/>
                </a:cubicBezTo>
                <a:cubicBezTo>
                  <a:pt x="151871" y="25715"/>
                  <a:pt x="141816" y="18835"/>
                  <a:pt x="117475" y="17512"/>
                </a:cubicBezTo>
                <a:cubicBezTo>
                  <a:pt x="93134" y="16189"/>
                  <a:pt x="264" y="9046"/>
                  <a:pt x="0" y="6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2C2275C5-CC56-5380-B3D0-EF850D223605}"/>
              </a:ext>
            </a:extLst>
          </p:cNvPr>
          <p:cNvSpPr/>
          <p:nvPr/>
        </p:nvSpPr>
        <p:spPr>
          <a:xfrm>
            <a:off x="6036067" y="5384562"/>
            <a:ext cx="272956" cy="192230"/>
          </a:xfrm>
          <a:custGeom>
            <a:avLst/>
            <a:gdLst>
              <a:gd name="connsiteX0" fmla="*/ 2783 w 272956"/>
              <a:gd name="connsiteY0" fmla="*/ 238 h 192230"/>
              <a:gd name="connsiteX1" fmla="*/ 152008 w 272956"/>
              <a:gd name="connsiteY1" fmla="*/ 54213 h 192230"/>
              <a:gd name="connsiteX2" fmla="*/ 225033 w 272956"/>
              <a:gd name="connsiteY2" fmla="*/ 119301 h 192230"/>
              <a:gd name="connsiteX3" fmla="*/ 267896 w 272956"/>
              <a:gd name="connsiteY3" fmla="*/ 184388 h 192230"/>
              <a:gd name="connsiteX4" fmla="*/ 271071 w 272956"/>
              <a:gd name="connsiteY4" fmla="*/ 189151 h 192230"/>
              <a:gd name="connsiteX5" fmla="*/ 258371 w 272956"/>
              <a:gd name="connsiteY5" fmla="*/ 166926 h 192230"/>
              <a:gd name="connsiteX6" fmla="*/ 167883 w 272956"/>
              <a:gd name="connsiteY6" fmla="*/ 100251 h 192230"/>
              <a:gd name="connsiteX7" fmla="*/ 61521 w 272956"/>
              <a:gd name="connsiteY7" fmla="*/ 36751 h 192230"/>
              <a:gd name="connsiteX8" fmla="*/ 2783 w 272956"/>
              <a:gd name="connsiteY8" fmla="*/ 238 h 192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2956" h="192230">
                <a:moveTo>
                  <a:pt x="2783" y="238"/>
                </a:moveTo>
                <a:cubicBezTo>
                  <a:pt x="17864" y="3148"/>
                  <a:pt x="114966" y="34369"/>
                  <a:pt x="152008" y="54213"/>
                </a:cubicBezTo>
                <a:cubicBezTo>
                  <a:pt x="189050" y="74057"/>
                  <a:pt x="205718" y="97605"/>
                  <a:pt x="225033" y="119301"/>
                </a:cubicBezTo>
                <a:cubicBezTo>
                  <a:pt x="244348" y="140997"/>
                  <a:pt x="267896" y="184388"/>
                  <a:pt x="267896" y="184388"/>
                </a:cubicBezTo>
                <a:cubicBezTo>
                  <a:pt x="275569" y="196030"/>
                  <a:pt x="272658" y="192061"/>
                  <a:pt x="271071" y="189151"/>
                </a:cubicBezTo>
                <a:cubicBezTo>
                  <a:pt x="269484" y="186241"/>
                  <a:pt x="275569" y="181743"/>
                  <a:pt x="258371" y="166926"/>
                </a:cubicBezTo>
                <a:cubicBezTo>
                  <a:pt x="241173" y="152109"/>
                  <a:pt x="200691" y="121947"/>
                  <a:pt x="167883" y="100251"/>
                </a:cubicBezTo>
                <a:cubicBezTo>
                  <a:pt x="135075" y="78555"/>
                  <a:pt x="85334" y="51832"/>
                  <a:pt x="61521" y="36751"/>
                </a:cubicBezTo>
                <a:cubicBezTo>
                  <a:pt x="37708" y="21670"/>
                  <a:pt x="-12298" y="-2672"/>
                  <a:pt x="2783" y="2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8B2175F0-82AB-6EDC-B607-63048595CB16}"/>
              </a:ext>
            </a:extLst>
          </p:cNvPr>
          <p:cNvSpPr/>
          <p:nvPr/>
        </p:nvSpPr>
        <p:spPr>
          <a:xfrm>
            <a:off x="6216414" y="5491373"/>
            <a:ext cx="214457" cy="112946"/>
          </a:xfrm>
          <a:custGeom>
            <a:avLst/>
            <a:gdLst>
              <a:gd name="connsiteX0" fmla="*/ 236 w 214457"/>
              <a:gd name="connsiteY0" fmla="*/ 1377 h 112946"/>
              <a:gd name="connsiteX1" fmla="*/ 93899 w 214457"/>
              <a:gd name="connsiteY1" fmla="*/ 102977 h 112946"/>
              <a:gd name="connsiteX2" fmla="*/ 211374 w 214457"/>
              <a:gd name="connsiteY2" fmla="*/ 109327 h 112946"/>
              <a:gd name="connsiteX3" fmla="*/ 182799 w 214457"/>
              <a:gd name="connsiteY3" fmla="*/ 104565 h 112946"/>
              <a:gd name="connsiteX4" fmla="*/ 98661 w 214457"/>
              <a:gd name="connsiteY4" fmla="*/ 88690 h 112946"/>
              <a:gd name="connsiteX5" fmla="*/ 66911 w 214457"/>
              <a:gd name="connsiteY5" fmla="*/ 45827 h 112946"/>
              <a:gd name="connsiteX6" fmla="*/ 236 w 214457"/>
              <a:gd name="connsiteY6" fmla="*/ 1377 h 112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4457" h="112946">
                <a:moveTo>
                  <a:pt x="236" y="1377"/>
                </a:moveTo>
                <a:cubicBezTo>
                  <a:pt x="4734" y="10902"/>
                  <a:pt x="58709" y="84985"/>
                  <a:pt x="93899" y="102977"/>
                </a:cubicBezTo>
                <a:cubicBezTo>
                  <a:pt x="129089" y="120969"/>
                  <a:pt x="196557" y="109062"/>
                  <a:pt x="211374" y="109327"/>
                </a:cubicBezTo>
                <a:cubicBezTo>
                  <a:pt x="226191" y="109592"/>
                  <a:pt x="182799" y="104565"/>
                  <a:pt x="182799" y="104565"/>
                </a:cubicBezTo>
                <a:cubicBezTo>
                  <a:pt x="164014" y="101126"/>
                  <a:pt x="117976" y="98480"/>
                  <a:pt x="98661" y="88690"/>
                </a:cubicBezTo>
                <a:cubicBezTo>
                  <a:pt x="79346" y="78900"/>
                  <a:pt x="76965" y="57204"/>
                  <a:pt x="66911" y="45827"/>
                </a:cubicBezTo>
                <a:cubicBezTo>
                  <a:pt x="56857" y="34450"/>
                  <a:pt x="-4262" y="-8148"/>
                  <a:pt x="236" y="1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69BD5313-6A4F-CE7F-8E22-945F8645E597}"/>
              </a:ext>
            </a:extLst>
          </p:cNvPr>
          <p:cNvSpPr/>
          <p:nvPr/>
        </p:nvSpPr>
        <p:spPr>
          <a:xfrm>
            <a:off x="5544234" y="5444982"/>
            <a:ext cx="195974" cy="129366"/>
          </a:xfrm>
          <a:custGeom>
            <a:avLst/>
            <a:gdLst>
              <a:gd name="connsiteX0" fmla="*/ 904 w 195974"/>
              <a:gd name="connsiteY0" fmla="*/ 128731 h 129366"/>
              <a:gd name="connsiteX1" fmla="*/ 54879 w 195974"/>
              <a:gd name="connsiteY1" fmla="*/ 63643 h 129366"/>
              <a:gd name="connsiteX2" fmla="*/ 194579 w 195974"/>
              <a:gd name="connsiteY2" fmla="*/ 1731 h 129366"/>
              <a:gd name="connsiteX3" fmla="*/ 124729 w 195974"/>
              <a:gd name="connsiteY3" fmla="*/ 17606 h 129366"/>
              <a:gd name="connsiteX4" fmla="*/ 92979 w 195974"/>
              <a:gd name="connsiteY4" fmla="*/ 22368 h 129366"/>
              <a:gd name="connsiteX5" fmla="*/ 904 w 195974"/>
              <a:gd name="connsiteY5" fmla="*/ 128731 h 129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974" h="129366">
                <a:moveTo>
                  <a:pt x="904" y="128731"/>
                </a:moveTo>
                <a:cubicBezTo>
                  <a:pt x="-5446" y="135610"/>
                  <a:pt x="22600" y="84810"/>
                  <a:pt x="54879" y="63643"/>
                </a:cubicBezTo>
                <a:cubicBezTo>
                  <a:pt x="87158" y="42476"/>
                  <a:pt x="182937" y="9404"/>
                  <a:pt x="194579" y="1731"/>
                </a:cubicBezTo>
                <a:cubicBezTo>
                  <a:pt x="206221" y="-5942"/>
                  <a:pt x="141662" y="14167"/>
                  <a:pt x="124729" y="17606"/>
                </a:cubicBezTo>
                <a:cubicBezTo>
                  <a:pt x="107796" y="21045"/>
                  <a:pt x="109912" y="9139"/>
                  <a:pt x="92979" y="22368"/>
                </a:cubicBezTo>
                <a:cubicBezTo>
                  <a:pt x="76046" y="35597"/>
                  <a:pt x="7254" y="121852"/>
                  <a:pt x="904" y="1287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0DCC04B7-11B3-1A5B-4701-99D0E15BC07E}"/>
              </a:ext>
            </a:extLst>
          </p:cNvPr>
          <p:cNvSpPr/>
          <p:nvPr/>
        </p:nvSpPr>
        <p:spPr>
          <a:xfrm>
            <a:off x="5583163" y="5442232"/>
            <a:ext cx="347598" cy="95036"/>
          </a:xfrm>
          <a:custGeom>
            <a:avLst/>
            <a:gdLst>
              <a:gd name="connsiteX0" fmla="*/ 75 w 347598"/>
              <a:gd name="connsiteY0" fmla="*/ 94968 h 95036"/>
              <a:gd name="connsiteX1" fmla="*/ 184225 w 347598"/>
              <a:gd name="connsiteY1" fmla="*/ 23531 h 95036"/>
              <a:gd name="connsiteX2" fmla="*/ 346150 w 347598"/>
              <a:gd name="connsiteY2" fmla="*/ 14006 h 95036"/>
              <a:gd name="connsiteX3" fmla="*/ 262012 w 347598"/>
              <a:gd name="connsiteY3" fmla="*/ 1306 h 95036"/>
              <a:gd name="connsiteX4" fmla="*/ 230262 w 347598"/>
              <a:gd name="connsiteY4" fmla="*/ 1306 h 95036"/>
              <a:gd name="connsiteX5" fmla="*/ 162000 w 347598"/>
              <a:gd name="connsiteY5" fmla="*/ 9243 h 95036"/>
              <a:gd name="connsiteX6" fmla="*/ 75 w 347598"/>
              <a:gd name="connsiteY6" fmla="*/ 94968 h 95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7598" h="95036">
                <a:moveTo>
                  <a:pt x="75" y="94968"/>
                </a:moveTo>
                <a:cubicBezTo>
                  <a:pt x="3779" y="97349"/>
                  <a:pt x="126546" y="37025"/>
                  <a:pt x="184225" y="23531"/>
                </a:cubicBezTo>
                <a:cubicBezTo>
                  <a:pt x="241904" y="10037"/>
                  <a:pt x="333186" y="17710"/>
                  <a:pt x="346150" y="14006"/>
                </a:cubicBezTo>
                <a:cubicBezTo>
                  <a:pt x="359114" y="10302"/>
                  <a:pt x="281327" y="3423"/>
                  <a:pt x="262012" y="1306"/>
                </a:cubicBezTo>
                <a:cubicBezTo>
                  <a:pt x="242697" y="-811"/>
                  <a:pt x="246931" y="-17"/>
                  <a:pt x="230262" y="1306"/>
                </a:cubicBezTo>
                <a:cubicBezTo>
                  <a:pt x="213593" y="2629"/>
                  <a:pt x="194808" y="-2399"/>
                  <a:pt x="162000" y="9243"/>
                </a:cubicBezTo>
                <a:cubicBezTo>
                  <a:pt x="129192" y="20885"/>
                  <a:pt x="-3629" y="92587"/>
                  <a:pt x="75" y="949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617CCE07-2CB2-52D0-79F8-361EF54B2246}"/>
              </a:ext>
            </a:extLst>
          </p:cNvPr>
          <p:cNvSpPr/>
          <p:nvPr/>
        </p:nvSpPr>
        <p:spPr>
          <a:xfrm>
            <a:off x="5819714" y="5411585"/>
            <a:ext cx="201895" cy="33622"/>
          </a:xfrm>
          <a:custGeom>
            <a:avLst/>
            <a:gdLst>
              <a:gd name="connsiteX0" fmla="*/ 61 w 201895"/>
              <a:gd name="connsiteY0" fmla="*/ 33540 h 33622"/>
              <a:gd name="connsiteX1" fmla="*/ 131824 w 201895"/>
              <a:gd name="connsiteY1" fmla="*/ 9728 h 33622"/>
              <a:gd name="connsiteX2" fmla="*/ 201674 w 201895"/>
              <a:gd name="connsiteY2" fmla="*/ 11315 h 33622"/>
              <a:gd name="connsiteX3" fmla="*/ 149286 w 201895"/>
              <a:gd name="connsiteY3" fmla="*/ 203 h 33622"/>
              <a:gd name="connsiteX4" fmla="*/ 61 w 201895"/>
              <a:gd name="connsiteY4" fmla="*/ 33540 h 33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895" h="33622">
                <a:moveTo>
                  <a:pt x="61" y="33540"/>
                </a:moveTo>
                <a:cubicBezTo>
                  <a:pt x="-2849" y="35127"/>
                  <a:pt x="98222" y="13432"/>
                  <a:pt x="131824" y="9728"/>
                </a:cubicBezTo>
                <a:cubicBezTo>
                  <a:pt x="165426" y="6024"/>
                  <a:pt x="198764" y="12902"/>
                  <a:pt x="201674" y="11315"/>
                </a:cubicBezTo>
                <a:cubicBezTo>
                  <a:pt x="204584" y="9728"/>
                  <a:pt x="178390" y="-1649"/>
                  <a:pt x="149286" y="203"/>
                </a:cubicBezTo>
                <a:cubicBezTo>
                  <a:pt x="120182" y="2055"/>
                  <a:pt x="2971" y="31953"/>
                  <a:pt x="61" y="33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E7AF73AE-7F3B-94FE-4CC6-6D2B9FA517E2}"/>
              </a:ext>
            </a:extLst>
          </p:cNvPr>
          <p:cNvSpPr/>
          <p:nvPr/>
        </p:nvSpPr>
        <p:spPr>
          <a:xfrm>
            <a:off x="5926336" y="5434003"/>
            <a:ext cx="314135" cy="198673"/>
          </a:xfrm>
          <a:custGeom>
            <a:avLst/>
            <a:gdLst>
              <a:gd name="connsiteX0" fmla="*/ 1389 w 314135"/>
              <a:gd name="connsiteY0" fmla="*/ 33347 h 198673"/>
              <a:gd name="connsiteX1" fmla="*/ 137914 w 314135"/>
              <a:gd name="connsiteY1" fmla="*/ 74622 h 198673"/>
              <a:gd name="connsiteX2" fmla="*/ 193477 w 314135"/>
              <a:gd name="connsiteY2" fmla="*/ 127010 h 198673"/>
              <a:gd name="connsiteX3" fmla="*/ 247452 w 314135"/>
              <a:gd name="connsiteY3" fmla="*/ 163522 h 198673"/>
              <a:gd name="connsiteX4" fmla="*/ 279202 w 314135"/>
              <a:gd name="connsiteY4" fmla="*/ 198447 h 198673"/>
              <a:gd name="connsiteX5" fmla="*/ 314127 w 314135"/>
              <a:gd name="connsiteY5" fmla="*/ 146060 h 198673"/>
              <a:gd name="connsiteX6" fmla="*/ 276027 w 314135"/>
              <a:gd name="connsiteY6" fmla="*/ 130185 h 198673"/>
              <a:gd name="connsiteX7" fmla="*/ 198239 w 314135"/>
              <a:gd name="connsiteY7" fmla="*/ 71447 h 198673"/>
              <a:gd name="connsiteX8" fmla="*/ 196652 w 314135"/>
              <a:gd name="connsiteY8" fmla="*/ 39697 h 198673"/>
              <a:gd name="connsiteX9" fmla="*/ 180777 w 314135"/>
              <a:gd name="connsiteY9" fmla="*/ 73035 h 198673"/>
              <a:gd name="connsiteX10" fmla="*/ 160139 w 314135"/>
              <a:gd name="connsiteY10" fmla="*/ 42872 h 198673"/>
              <a:gd name="connsiteX11" fmla="*/ 160139 w 314135"/>
              <a:gd name="connsiteY11" fmla="*/ 57160 h 198673"/>
              <a:gd name="connsiteX12" fmla="*/ 117277 w 314135"/>
              <a:gd name="connsiteY12" fmla="*/ 38110 h 198673"/>
              <a:gd name="connsiteX13" fmla="*/ 93464 w 314135"/>
              <a:gd name="connsiteY13" fmla="*/ 25410 h 198673"/>
              <a:gd name="connsiteX14" fmla="*/ 60127 w 314135"/>
              <a:gd name="connsiteY14" fmla="*/ 10 h 198673"/>
              <a:gd name="connsiteX15" fmla="*/ 64889 w 314135"/>
              <a:gd name="connsiteY15" fmla="*/ 22235 h 198673"/>
              <a:gd name="connsiteX16" fmla="*/ 1389 w 314135"/>
              <a:gd name="connsiteY16" fmla="*/ 33347 h 1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4135" h="198673">
                <a:moveTo>
                  <a:pt x="1389" y="33347"/>
                </a:moveTo>
                <a:cubicBezTo>
                  <a:pt x="13560" y="42078"/>
                  <a:pt x="105899" y="59012"/>
                  <a:pt x="137914" y="74622"/>
                </a:cubicBezTo>
                <a:cubicBezTo>
                  <a:pt x="169929" y="90232"/>
                  <a:pt x="175221" y="112193"/>
                  <a:pt x="193477" y="127010"/>
                </a:cubicBezTo>
                <a:cubicBezTo>
                  <a:pt x="211733" y="141827"/>
                  <a:pt x="233165" y="151616"/>
                  <a:pt x="247452" y="163522"/>
                </a:cubicBezTo>
                <a:cubicBezTo>
                  <a:pt x="261739" y="175428"/>
                  <a:pt x="268089" y="201357"/>
                  <a:pt x="279202" y="198447"/>
                </a:cubicBezTo>
                <a:cubicBezTo>
                  <a:pt x="290315" y="195537"/>
                  <a:pt x="314656" y="157437"/>
                  <a:pt x="314127" y="146060"/>
                </a:cubicBezTo>
                <a:cubicBezTo>
                  <a:pt x="313598" y="134683"/>
                  <a:pt x="295342" y="142620"/>
                  <a:pt x="276027" y="130185"/>
                </a:cubicBezTo>
                <a:cubicBezTo>
                  <a:pt x="256712" y="117750"/>
                  <a:pt x="211468" y="86528"/>
                  <a:pt x="198239" y="71447"/>
                </a:cubicBezTo>
                <a:cubicBezTo>
                  <a:pt x="185010" y="56366"/>
                  <a:pt x="199562" y="39432"/>
                  <a:pt x="196652" y="39697"/>
                </a:cubicBezTo>
                <a:cubicBezTo>
                  <a:pt x="193742" y="39962"/>
                  <a:pt x="186862" y="72506"/>
                  <a:pt x="180777" y="73035"/>
                </a:cubicBezTo>
                <a:cubicBezTo>
                  <a:pt x="174692" y="73564"/>
                  <a:pt x="163579" y="45518"/>
                  <a:pt x="160139" y="42872"/>
                </a:cubicBezTo>
                <a:cubicBezTo>
                  <a:pt x="156699" y="40226"/>
                  <a:pt x="167283" y="57954"/>
                  <a:pt x="160139" y="57160"/>
                </a:cubicBezTo>
                <a:cubicBezTo>
                  <a:pt x="152995" y="56366"/>
                  <a:pt x="128390" y="43402"/>
                  <a:pt x="117277" y="38110"/>
                </a:cubicBezTo>
                <a:cubicBezTo>
                  <a:pt x="106165" y="32818"/>
                  <a:pt x="102989" y="31760"/>
                  <a:pt x="93464" y="25410"/>
                </a:cubicBezTo>
                <a:cubicBezTo>
                  <a:pt x="83939" y="19060"/>
                  <a:pt x="64890" y="539"/>
                  <a:pt x="60127" y="10"/>
                </a:cubicBezTo>
                <a:cubicBezTo>
                  <a:pt x="55365" y="-519"/>
                  <a:pt x="68858" y="18796"/>
                  <a:pt x="64889" y="22235"/>
                </a:cubicBezTo>
                <a:cubicBezTo>
                  <a:pt x="60920" y="25674"/>
                  <a:pt x="-10782" y="24616"/>
                  <a:pt x="1389" y="333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A4E44155-71BD-B090-E8A4-6491B02AEC07}"/>
              </a:ext>
            </a:extLst>
          </p:cNvPr>
          <p:cNvSpPr/>
          <p:nvPr/>
        </p:nvSpPr>
        <p:spPr>
          <a:xfrm>
            <a:off x="5565359" y="5566814"/>
            <a:ext cx="268705" cy="56250"/>
          </a:xfrm>
          <a:custGeom>
            <a:avLst/>
            <a:gdLst>
              <a:gd name="connsiteX0" fmla="*/ 416 w 268705"/>
              <a:gd name="connsiteY0" fmla="*/ 549 h 56250"/>
              <a:gd name="connsiteX1" fmla="*/ 154404 w 268705"/>
              <a:gd name="connsiteY1" fmla="*/ 6899 h 56250"/>
              <a:gd name="connsiteX2" fmla="*/ 268704 w 268705"/>
              <a:gd name="connsiteY2" fmla="*/ 56111 h 56250"/>
              <a:gd name="connsiteX3" fmla="*/ 157579 w 268705"/>
              <a:gd name="connsiteY3" fmla="*/ 22774 h 56250"/>
              <a:gd name="connsiteX4" fmla="*/ 109954 w 268705"/>
              <a:gd name="connsiteY4" fmla="*/ 8486 h 56250"/>
              <a:gd name="connsiteX5" fmla="*/ 416 w 268705"/>
              <a:gd name="connsiteY5" fmla="*/ 549 h 5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705" h="56250">
                <a:moveTo>
                  <a:pt x="416" y="549"/>
                </a:moveTo>
                <a:cubicBezTo>
                  <a:pt x="7824" y="284"/>
                  <a:pt x="109689" y="-2361"/>
                  <a:pt x="154404" y="6899"/>
                </a:cubicBezTo>
                <a:cubicBezTo>
                  <a:pt x="199119" y="16159"/>
                  <a:pt x="268175" y="53465"/>
                  <a:pt x="268704" y="56111"/>
                </a:cubicBezTo>
                <a:cubicBezTo>
                  <a:pt x="269233" y="58757"/>
                  <a:pt x="157579" y="22774"/>
                  <a:pt x="157579" y="22774"/>
                </a:cubicBezTo>
                <a:cubicBezTo>
                  <a:pt x="131121" y="14836"/>
                  <a:pt x="133237" y="10603"/>
                  <a:pt x="109954" y="8486"/>
                </a:cubicBezTo>
                <a:cubicBezTo>
                  <a:pt x="86671" y="6369"/>
                  <a:pt x="-6992" y="814"/>
                  <a:pt x="416" y="5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B2C5C68A-252B-374D-27AC-886F1DBF9D88}"/>
              </a:ext>
            </a:extLst>
          </p:cNvPr>
          <p:cNvSpPr/>
          <p:nvPr/>
        </p:nvSpPr>
        <p:spPr>
          <a:xfrm>
            <a:off x="5580614" y="5458976"/>
            <a:ext cx="186073" cy="84140"/>
          </a:xfrm>
          <a:custGeom>
            <a:avLst/>
            <a:gdLst>
              <a:gd name="connsiteX0" fmla="*/ 185186 w 186073"/>
              <a:gd name="connsiteY0" fmla="*/ 437 h 84140"/>
              <a:gd name="connsiteX1" fmla="*/ 112161 w 186073"/>
              <a:gd name="connsiteY1" fmla="*/ 48062 h 84140"/>
              <a:gd name="connsiteX2" fmla="*/ 1036 w 186073"/>
              <a:gd name="connsiteY2" fmla="*/ 78224 h 84140"/>
              <a:gd name="connsiteX3" fmla="*/ 62949 w 186073"/>
              <a:gd name="connsiteY3" fmla="*/ 78224 h 84140"/>
              <a:gd name="connsiteX4" fmla="*/ 185186 w 186073"/>
              <a:gd name="connsiteY4" fmla="*/ 437 h 84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073" h="84140">
                <a:moveTo>
                  <a:pt x="185186" y="437"/>
                </a:moveTo>
                <a:cubicBezTo>
                  <a:pt x="193388" y="-4590"/>
                  <a:pt x="142853" y="35098"/>
                  <a:pt x="112161" y="48062"/>
                </a:cubicBezTo>
                <a:cubicBezTo>
                  <a:pt x="81469" y="61026"/>
                  <a:pt x="9238" y="73197"/>
                  <a:pt x="1036" y="78224"/>
                </a:cubicBezTo>
                <a:cubicBezTo>
                  <a:pt x="-7166" y="83251"/>
                  <a:pt x="35168" y="88543"/>
                  <a:pt x="62949" y="78224"/>
                </a:cubicBezTo>
                <a:cubicBezTo>
                  <a:pt x="90730" y="67905"/>
                  <a:pt x="176984" y="5464"/>
                  <a:pt x="185186" y="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28A1958F-2CB2-B1C3-5AF6-4BC6FDBFD7AD}"/>
              </a:ext>
            </a:extLst>
          </p:cNvPr>
          <p:cNvSpPr/>
          <p:nvPr/>
        </p:nvSpPr>
        <p:spPr>
          <a:xfrm>
            <a:off x="5600968" y="5528636"/>
            <a:ext cx="257691" cy="65231"/>
          </a:xfrm>
          <a:custGeom>
            <a:avLst/>
            <a:gdLst>
              <a:gd name="connsiteX0" fmla="*/ 1320 w 257691"/>
              <a:gd name="connsiteY0" fmla="*/ 14914 h 65231"/>
              <a:gd name="connsiteX1" fmla="*/ 53707 w 257691"/>
              <a:gd name="connsiteY1" fmla="*/ 2214 h 65231"/>
              <a:gd name="connsiteX2" fmla="*/ 255320 w 257691"/>
              <a:gd name="connsiteY2" fmla="*/ 64127 h 65231"/>
              <a:gd name="connsiteX3" fmla="*/ 169595 w 257691"/>
              <a:gd name="connsiteY3" fmla="*/ 43489 h 65231"/>
              <a:gd name="connsiteX4" fmla="*/ 91807 w 257691"/>
              <a:gd name="connsiteY4" fmla="*/ 26027 h 65231"/>
              <a:gd name="connsiteX5" fmla="*/ 1320 w 257691"/>
              <a:gd name="connsiteY5" fmla="*/ 14914 h 65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7691" h="65231">
                <a:moveTo>
                  <a:pt x="1320" y="14914"/>
                </a:moveTo>
                <a:cubicBezTo>
                  <a:pt x="-5030" y="10945"/>
                  <a:pt x="11374" y="-5988"/>
                  <a:pt x="53707" y="2214"/>
                </a:cubicBezTo>
                <a:cubicBezTo>
                  <a:pt x="96040" y="10416"/>
                  <a:pt x="236005" y="57248"/>
                  <a:pt x="255320" y="64127"/>
                </a:cubicBezTo>
                <a:cubicBezTo>
                  <a:pt x="274635" y="71006"/>
                  <a:pt x="169595" y="43489"/>
                  <a:pt x="169595" y="43489"/>
                </a:cubicBezTo>
                <a:cubicBezTo>
                  <a:pt x="142343" y="37139"/>
                  <a:pt x="115355" y="29202"/>
                  <a:pt x="91807" y="26027"/>
                </a:cubicBezTo>
                <a:cubicBezTo>
                  <a:pt x="68259" y="22852"/>
                  <a:pt x="7670" y="18883"/>
                  <a:pt x="1320" y="14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6ADC79CB-3E7C-D62C-C8ED-16E572C15972}"/>
              </a:ext>
            </a:extLst>
          </p:cNvPr>
          <p:cNvSpPr/>
          <p:nvPr/>
        </p:nvSpPr>
        <p:spPr>
          <a:xfrm>
            <a:off x="5986266" y="5564187"/>
            <a:ext cx="141579" cy="66028"/>
          </a:xfrm>
          <a:custGeom>
            <a:avLst/>
            <a:gdLst>
              <a:gd name="connsiteX0" fmla="*/ 197 w 141579"/>
              <a:gd name="connsiteY0" fmla="*/ 57151 h 66028"/>
              <a:gd name="connsiteX1" fmla="*/ 73222 w 141579"/>
              <a:gd name="connsiteY1" fmla="*/ 65088 h 66028"/>
              <a:gd name="connsiteX2" fmla="*/ 120847 w 141579"/>
              <a:gd name="connsiteY2" fmla="*/ 31751 h 66028"/>
              <a:gd name="connsiteX3" fmla="*/ 120847 w 141579"/>
              <a:gd name="connsiteY3" fmla="*/ 41276 h 66028"/>
              <a:gd name="connsiteX4" fmla="*/ 141484 w 141579"/>
              <a:gd name="connsiteY4" fmla="*/ 1 h 66028"/>
              <a:gd name="connsiteX5" fmla="*/ 127197 w 141579"/>
              <a:gd name="connsiteY5" fmla="*/ 39688 h 66028"/>
              <a:gd name="connsiteX6" fmla="*/ 97034 w 141579"/>
              <a:gd name="connsiteY6" fmla="*/ 60326 h 66028"/>
              <a:gd name="connsiteX7" fmla="*/ 197 w 141579"/>
              <a:gd name="connsiteY7" fmla="*/ 57151 h 66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1579" h="66028">
                <a:moveTo>
                  <a:pt x="197" y="57151"/>
                </a:moveTo>
                <a:cubicBezTo>
                  <a:pt x="-3772" y="57945"/>
                  <a:pt x="53114" y="69321"/>
                  <a:pt x="73222" y="65088"/>
                </a:cubicBezTo>
                <a:cubicBezTo>
                  <a:pt x="93330" y="60855"/>
                  <a:pt x="112910" y="35720"/>
                  <a:pt x="120847" y="31751"/>
                </a:cubicBezTo>
                <a:cubicBezTo>
                  <a:pt x="128784" y="27782"/>
                  <a:pt x="117408" y="46568"/>
                  <a:pt x="120847" y="41276"/>
                </a:cubicBezTo>
                <a:cubicBezTo>
                  <a:pt x="124286" y="35984"/>
                  <a:pt x="140426" y="266"/>
                  <a:pt x="141484" y="1"/>
                </a:cubicBezTo>
                <a:cubicBezTo>
                  <a:pt x="142542" y="-264"/>
                  <a:pt x="134605" y="29634"/>
                  <a:pt x="127197" y="39688"/>
                </a:cubicBezTo>
                <a:cubicBezTo>
                  <a:pt x="119789" y="49742"/>
                  <a:pt x="112644" y="54770"/>
                  <a:pt x="97034" y="60326"/>
                </a:cubicBezTo>
                <a:cubicBezTo>
                  <a:pt x="81424" y="65882"/>
                  <a:pt x="4166" y="56357"/>
                  <a:pt x="197" y="57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A7B18257-3AC1-2264-2A9B-965C26004143}"/>
              </a:ext>
            </a:extLst>
          </p:cNvPr>
          <p:cNvSpPr/>
          <p:nvPr/>
        </p:nvSpPr>
        <p:spPr>
          <a:xfrm>
            <a:off x="6018163" y="5579388"/>
            <a:ext cx="150140" cy="60068"/>
          </a:xfrm>
          <a:custGeom>
            <a:avLst/>
            <a:gdLst>
              <a:gd name="connsiteX0" fmla="*/ 50 w 150140"/>
              <a:gd name="connsiteY0" fmla="*/ 57825 h 60068"/>
              <a:gd name="connsiteX1" fmla="*/ 114350 w 150140"/>
              <a:gd name="connsiteY1" fmla="*/ 54650 h 60068"/>
              <a:gd name="connsiteX2" fmla="*/ 130225 w 150140"/>
              <a:gd name="connsiteY2" fmla="*/ 675 h 60068"/>
              <a:gd name="connsiteX3" fmla="*/ 149275 w 150140"/>
              <a:gd name="connsiteY3" fmla="*/ 26075 h 60068"/>
              <a:gd name="connsiteX4" fmla="*/ 100062 w 150140"/>
              <a:gd name="connsiteY4" fmla="*/ 51475 h 60068"/>
              <a:gd name="connsiteX5" fmla="*/ 50 w 150140"/>
              <a:gd name="connsiteY5" fmla="*/ 57825 h 60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140" h="60068">
                <a:moveTo>
                  <a:pt x="50" y="57825"/>
                </a:moveTo>
                <a:cubicBezTo>
                  <a:pt x="2431" y="58354"/>
                  <a:pt x="92654" y="64175"/>
                  <a:pt x="114350" y="54650"/>
                </a:cubicBezTo>
                <a:cubicBezTo>
                  <a:pt x="136046" y="45125"/>
                  <a:pt x="124404" y="5437"/>
                  <a:pt x="130225" y="675"/>
                </a:cubicBezTo>
                <a:cubicBezTo>
                  <a:pt x="136046" y="-4087"/>
                  <a:pt x="154302" y="17608"/>
                  <a:pt x="149275" y="26075"/>
                </a:cubicBezTo>
                <a:cubicBezTo>
                  <a:pt x="144248" y="34542"/>
                  <a:pt x="119112" y="46713"/>
                  <a:pt x="100062" y="51475"/>
                </a:cubicBezTo>
                <a:cubicBezTo>
                  <a:pt x="81012" y="56237"/>
                  <a:pt x="-2331" y="57296"/>
                  <a:pt x="50" y="578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76E12BA3-065D-AB83-1DFE-C31AC0672336}"/>
              </a:ext>
            </a:extLst>
          </p:cNvPr>
          <p:cNvSpPr/>
          <p:nvPr/>
        </p:nvSpPr>
        <p:spPr>
          <a:xfrm>
            <a:off x="5824428" y="5629215"/>
            <a:ext cx="223968" cy="31390"/>
          </a:xfrm>
          <a:custGeom>
            <a:avLst/>
            <a:gdLst>
              <a:gd name="connsiteX0" fmla="*/ 110 w 223968"/>
              <a:gd name="connsiteY0" fmla="*/ 60 h 31390"/>
              <a:gd name="connsiteX1" fmla="*/ 100122 w 223968"/>
              <a:gd name="connsiteY1" fmla="*/ 22285 h 31390"/>
              <a:gd name="connsiteX2" fmla="*/ 222360 w 223968"/>
              <a:gd name="connsiteY2" fmla="*/ 15935 h 31390"/>
              <a:gd name="connsiteX3" fmla="*/ 166797 w 223968"/>
              <a:gd name="connsiteY3" fmla="*/ 25460 h 31390"/>
              <a:gd name="connsiteX4" fmla="*/ 119172 w 223968"/>
              <a:gd name="connsiteY4" fmla="*/ 30223 h 31390"/>
              <a:gd name="connsiteX5" fmla="*/ 110 w 223968"/>
              <a:gd name="connsiteY5" fmla="*/ 60 h 31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968" h="31390">
                <a:moveTo>
                  <a:pt x="110" y="60"/>
                </a:moveTo>
                <a:cubicBezTo>
                  <a:pt x="-3065" y="-1263"/>
                  <a:pt x="63080" y="19639"/>
                  <a:pt x="100122" y="22285"/>
                </a:cubicBezTo>
                <a:cubicBezTo>
                  <a:pt x="137164" y="24931"/>
                  <a:pt x="211248" y="15406"/>
                  <a:pt x="222360" y="15935"/>
                </a:cubicBezTo>
                <a:cubicBezTo>
                  <a:pt x="233472" y="16464"/>
                  <a:pt x="183995" y="23079"/>
                  <a:pt x="166797" y="25460"/>
                </a:cubicBezTo>
                <a:cubicBezTo>
                  <a:pt x="149599" y="27841"/>
                  <a:pt x="141132" y="33927"/>
                  <a:pt x="119172" y="30223"/>
                </a:cubicBezTo>
                <a:cubicBezTo>
                  <a:pt x="97212" y="26519"/>
                  <a:pt x="3285" y="1383"/>
                  <a:pt x="110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A795B3D7-7EB4-CEA4-05A7-091BFD7164BD}"/>
              </a:ext>
            </a:extLst>
          </p:cNvPr>
          <p:cNvSpPr/>
          <p:nvPr/>
        </p:nvSpPr>
        <p:spPr>
          <a:xfrm>
            <a:off x="5841648" y="5591163"/>
            <a:ext cx="154841" cy="31819"/>
          </a:xfrm>
          <a:custGeom>
            <a:avLst/>
            <a:gdLst>
              <a:gd name="connsiteX0" fmla="*/ 352 w 154841"/>
              <a:gd name="connsiteY0" fmla="*/ 12 h 31819"/>
              <a:gd name="connsiteX1" fmla="*/ 94015 w 154841"/>
              <a:gd name="connsiteY1" fmla="*/ 23825 h 31819"/>
              <a:gd name="connsiteX2" fmla="*/ 152752 w 154841"/>
              <a:gd name="connsiteY2" fmla="*/ 31762 h 31819"/>
              <a:gd name="connsiteX3" fmla="*/ 130527 w 154841"/>
              <a:gd name="connsiteY3" fmla="*/ 20650 h 31819"/>
              <a:gd name="connsiteX4" fmla="*/ 352 w 154841"/>
              <a:gd name="connsiteY4" fmla="*/ 12 h 31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841" h="31819">
                <a:moveTo>
                  <a:pt x="352" y="12"/>
                </a:moveTo>
                <a:cubicBezTo>
                  <a:pt x="-5733" y="541"/>
                  <a:pt x="68615" y="18533"/>
                  <a:pt x="94015" y="23825"/>
                </a:cubicBezTo>
                <a:cubicBezTo>
                  <a:pt x="119415" y="29117"/>
                  <a:pt x="146667" y="32291"/>
                  <a:pt x="152752" y="31762"/>
                </a:cubicBezTo>
                <a:cubicBezTo>
                  <a:pt x="158837" y="31233"/>
                  <a:pt x="151694" y="25412"/>
                  <a:pt x="130527" y="20650"/>
                </a:cubicBezTo>
                <a:cubicBezTo>
                  <a:pt x="109360" y="15888"/>
                  <a:pt x="6437" y="-517"/>
                  <a:pt x="352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977717AA-6A29-12CE-0BAA-40E6BFFA2C7D}"/>
              </a:ext>
            </a:extLst>
          </p:cNvPr>
          <p:cNvSpPr/>
          <p:nvPr/>
        </p:nvSpPr>
        <p:spPr>
          <a:xfrm>
            <a:off x="5794375" y="5441724"/>
            <a:ext cx="263525" cy="169501"/>
          </a:xfrm>
          <a:custGeom>
            <a:avLst/>
            <a:gdLst>
              <a:gd name="connsiteX0" fmla="*/ 11113 w 263525"/>
              <a:gd name="connsiteY0" fmla="*/ 17689 h 169501"/>
              <a:gd name="connsiteX1" fmla="*/ 4763 w 263525"/>
              <a:gd name="connsiteY1" fmla="*/ 73251 h 169501"/>
              <a:gd name="connsiteX2" fmla="*/ 38100 w 263525"/>
              <a:gd name="connsiteY2" fmla="*/ 125639 h 169501"/>
              <a:gd name="connsiteX3" fmla="*/ 173038 w 263525"/>
              <a:gd name="connsiteY3" fmla="*/ 166914 h 169501"/>
              <a:gd name="connsiteX4" fmla="*/ 233363 w 263525"/>
              <a:gd name="connsiteY4" fmla="*/ 152626 h 169501"/>
              <a:gd name="connsiteX5" fmla="*/ 263525 w 263525"/>
              <a:gd name="connsiteY5" fmla="*/ 51026 h 169501"/>
              <a:gd name="connsiteX6" fmla="*/ 233363 w 263525"/>
              <a:gd name="connsiteY6" fmla="*/ 36739 h 169501"/>
              <a:gd name="connsiteX7" fmla="*/ 195263 w 263525"/>
              <a:gd name="connsiteY7" fmla="*/ 14514 h 169501"/>
              <a:gd name="connsiteX8" fmla="*/ 104775 w 263525"/>
              <a:gd name="connsiteY8" fmla="*/ 226 h 169501"/>
              <a:gd name="connsiteX9" fmla="*/ 11113 w 263525"/>
              <a:gd name="connsiteY9" fmla="*/ 17689 h 169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3525" h="169501">
                <a:moveTo>
                  <a:pt x="11113" y="17689"/>
                </a:moveTo>
                <a:cubicBezTo>
                  <a:pt x="-5556" y="29860"/>
                  <a:pt x="265" y="55259"/>
                  <a:pt x="4763" y="73251"/>
                </a:cubicBezTo>
                <a:cubicBezTo>
                  <a:pt x="9261" y="91243"/>
                  <a:pt x="10054" y="110029"/>
                  <a:pt x="38100" y="125639"/>
                </a:cubicBezTo>
                <a:cubicBezTo>
                  <a:pt x="66146" y="141250"/>
                  <a:pt x="140494" y="162416"/>
                  <a:pt x="173038" y="166914"/>
                </a:cubicBezTo>
                <a:cubicBezTo>
                  <a:pt x="205582" y="171412"/>
                  <a:pt x="218282" y="171941"/>
                  <a:pt x="233363" y="152626"/>
                </a:cubicBezTo>
                <a:cubicBezTo>
                  <a:pt x="248444" y="133311"/>
                  <a:pt x="263525" y="70340"/>
                  <a:pt x="263525" y="51026"/>
                </a:cubicBezTo>
                <a:cubicBezTo>
                  <a:pt x="263525" y="31712"/>
                  <a:pt x="244740" y="42824"/>
                  <a:pt x="233363" y="36739"/>
                </a:cubicBezTo>
                <a:cubicBezTo>
                  <a:pt x="221986" y="30654"/>
                  <a:pt x="216694" y="20599"/>
                  <a:pt x="195263" y="14514"/>
                </a:cubicBezTo>
                <a:cubicBezTo>
                  <a:pt x="173832" y="8429"/>
                  <a:pt x="129646" y="1813"/>
                  <a:pt x="104775" y="226"/>
                </a:cubicBezTo>
                <a:cubicBezTo>
                  <a:pt x="79904" y="-1362"/>
                  <a:pt x="27782" y="5518"/>
                  <a:pt x="11113" y="1768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75E1DD86-3FF7-0F60-E13B-49124FCE3067}"/>
              </a:ext>
            </a:extLst>
          </p:cNvPr>
          <p:cNvSpPr/>
          <p:nvPr/>
        </p:nvSpPr>
        <p:spPr>
          <a:xfrm rot="1014967">
            <a:off x="5856287" y="5474019"/>
            <a:ext cx="93663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52B35C9F-B11E-62F5-4562-CE520503AEE5}"/>
              </a:ext>
            </a:extLst>
          </p:cNvPr>
          <p:cNvSpPr/>
          <p:nvPr/>
        </p:nvSpPr>
        <p:spPr>
          <a:xfrm>
            <a:off x="5551058" y="4893481"/>
            <a:ext cx="400732" cy="142325"/>
          </a:xfrm>
          <a:custGeom>
            <a:avLst/>
            <a:gdLst>
              <a:gd name="connsiteX0" fmla="*/ 430 w 400732"/>
              <a:gd name="connsiteY0" fmla="*/ 142069 h 142325"/>
              <a:gd name="connsiteX1" fmla="*/ 94092 w 400732"/>
              <a:gd name="connsiteY1" fmla="*/ 81744 h 142325"/>
              <a:gd name="connsiteX2" fmla="*/ 329042 w 400732"/>
              <a:gd name="connsiteY2" fmla="*/ 15069 h 142325"/>
              <a:gd name="connsiteX3" fmla="*/ 400480 w 400732"/>
              <a:gd name="connsiteY3" fmla="*/ 30944 h 142325"/>
              <a:gd name="connsiteX4" fmla="*/ 351267 w 400732"/>
              <a:gd name="connsiteY4" fmla="*/ 21419 h 142325"/>
              <a:gd name="connsiteX5" fmla="*/ 311580 w 400732"/>
              <a:gd name="connsiteY5" fmla="*/ 782 h 142325"/>
              <a:gd name="connsiteX6" fmla="*/ 179817 w 400732"/>
              <a:gd name="connsiteY6" fmla="*/ 51582 h 142325"/>
              <a:gd name="connsiteX7" fmla="*/ 125842 w 400732"/>
              <a:gd name="connsiteY7" fmla="*/ 57932 h 142325"/>
              <a:gd name="connsiteX8" fmla="*/ 430 w 400732"/>
              <a:gd name="connsiteY8" fmla="*/ 142069 h 142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0732" h="142325">
                <a:moveTo>
                  <a:pt x="430" y="142069"/>
                </a:moveTo>
                <a:cubicBezTo>
                  <a:pt x="-4862" y="146038"/>
                  <a:pt x="39323" y="102911"/>
                  <a:pt x="94092" y="81744"/>
                </a:cubicBezTo>
                <a:cubicBezTo>
                  <a:pt x="148861" y="60577"/>
                  <a:pt x="277977" y="23536"/>
                  <a:pt x="329042" y="15069"/>
                </a:cubicBezTo>
                <a:cubicBezTo>
                  <a:pt x="380107" y="6602"/>
                  <a:pt x="396776" y="29886"/>
                  <a:pt x="400480" y="30944"/>
                </a:cubicBezTo>
                <a:cubicBezTo>
                  <a:pt x="404184" y="32002"/>
                  <a:pt x="366084" y="26446"/>
                  <a:pt x="351267" y="21419"/>
                </a:cubicBezTo>
                <a:cubicBezTo>
                  <a:pt x="336450" y="16392"/>
                  <a:pt x="340155" y="-4245"/>
                  <a:pt x="311580" y="782"/>
                </a:cubicBezTo>
                <a:cubicBezTo>
                  <a:pt x="283005" y="5809"/>
                  <a:pt x="210773" y="42057"/>
                  <a:pt x="179817" y="51582"/>
                </a:cubicBezTo>
                <a:cubicBezTo>
                  <a:pt x="148861" y="61107"/>
                  <a:pt x="154417" y="45761"/>
                  <a:pt x="125842" y="57932"/>
                </a:cubicBezTo>
                <a:cubicBezTo>
                  <a:pt x="97267" y="70103"/>
                  <a:pt x="5722" y="138100"/>
                  <a:pt x="430" y="1420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0BEBCD06-6874-2784-8187-41C0BCDD051B}"/>
              </a:ext>
            </a:extLst>
          </p:cNvPr>
          <p:cNvSpPr/>
          <p:nvPr/>
        </p:nvSpPr>
        <p:spPr>
          <a:xfrm>
            <a:off x="6045099" y="4945933"/>
            <a:ext cx="325622" cy="111929"/>
          </a:xfrm>
          <a:custGeom>
            <a:avLst/>
            <a:gdLst>
              <a:gd name="connsiteX0" fmla="*/ 101 w 325622"/>
              <a:gd name="connsiteY0" fmla="*/ 5480 h 111929"/>
              <a:gd name="connsiteX1" fmla="*/ 246164 w 325622"/>
              <a:gd name="connsiteY1" fmla="*/ 8655 h 111929"/>
              <a:gd name="connsiteX2" fmla="*/ 325539 w 325622"/>
              <a:gd name="connsiteY2" fmla="*/ 111842 h 111929"/>
              <a:gd name="connsiteX3" fmla="*/ 260451 w 325622"/>
              <a:gd name="connsiteY3" fmla="*/ 26117 h 111929"/>
              <a:gd name="connsiteX4" fmla="*/ 216001 w 325622"/>
              <a:gd name="connsiteY4" fmla="*/ 5480 h 111929"/>
              <a:gd name="connsiteX5" fmla="*/ 101 w 325622"/>
              <a:gd name="connsiteY5" fmla="*/ 5480 h 111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5622" h="111929">
                <a:moveTo>
                  <a:pt x="101" y="5480"/>
                </a:moveTo>
                <a:cubicBezTo>
                  <a:pt x="5128" y="6009"/>
                  <a:pt x="191924" y="-9072"/>
                  <a:pt x="246164" y="8655"/>
                </a:cubicBezTo>
                <a:cubicBezTo>
                  <a:pt x="300404" y="26382"/>
                  <a:pt x="323158" y="108932"/>
                  <a:pt x="325539" y="111842"/>
                </a:cubicBezTo>
                <a:cubicBezTo>
                  <a:pt x="327920" y="114752"/>
                  <a:pt x="278707" y="43844"/>
                  <a:pt x="260451" y="26117"/>
                </a:cubicBezTo>
                <a:cubicBezTo>
                  <a:pt x="242195" y="8390"/>
                  <a:pt x="253307" y="9449"/>
                  <a:pt x="216001" y="5480"/>
                </a:cubicBezTo>
                <a:cubicBezTo>
                  <a:pt x="178695" y="1511"/>
                  <a:pt x="-4926" y="4951"/>
                  <a:pt x="101" y="54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E4BE80BB-BC0C-2BE7-0C2C-0C4E4B3C0072}"/>
              </a:ext>
            </a:extLst>
          </p:cNvPr>
          <p:cNvSpPr/>
          <p:nvPr/>
        </p:nvSpPr>
        <p:spPr>
          <a:xfrm>
            <a:off x="5681110" y="5046197"/>
            <a:ext cx="270518" cy="73491"/>
          </a:xfrm>
          <a:custGeom>
            <a:avLst/>
            <a:gdLst>
              <a:gd name="connsiteX0" fmla="*/ 553 w 270518"/>
              <a:gd name="connsiteY0" fmla="*/ 16341 h 73491"/>
              <a:gd name="connsiteX1" fmla="*/ 210103 w 270518"/>
              <a:gd name="connsiteY1" fmla="*/ 466 h 73491"/>
              <a:gd name="connsiteX2" fmla="*/ 83103 w 270518"/>
              <a:gd name="connsiteY2" fmla="*/ 25866 h 73491"/>
              <a:gd name="connsiteX3" fmla="*/ 270428 w 270518"/>
              <a:gd name="connsiteY3" fmla="*/ 73491 h 73491"/>
              <a:gd name="connsiteX4" fmla="*/ 108503 w 270518"/>
              <a:gd name="connsiteY4" fmla="*/ 25866 h 73491"/>
              <a:gd name="connsiteX5" fmla="*/ 146603 w 270518"/>
              <a:gd name="connsiteY5" fmla="*/ 466 h 73491"/>
              <a:gd name="connsiteX6" fmla="*/ 553 w 270518"/>
              <a:gd name="connsiteY6" fmla="*/ 16341 h 73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518" h="73491">
                <a:moveTo>
                  <a:pt x="553" y="16341"/>
                </a:moveTo>
                <a:cubicBezTo>
                  <a:pt x="11136" y="16341"/>
                  <a:pt x="196345" y="-1121"/>
                  <a:pt x="210103" y="466"/>
                </a:cubicBezTo>
                <a:cubicBezTo>
                  <a:pt x="223861" y="2053"/>
                  <a:pt x="73049" y="13695"/>
                  <a:pt x="83103" y="25866"/>
                </a:cubicBezTo>
                <a:cubicBezTo>
                  <a:pt x="93157" y="38037"/>
                  <a:pt x="266195" y="73491"/>
                  <a:pt x="270428" y="73491"/>
                </a:cubicBezTo>
                <a:cubicBezTo>
                  <a:pt x="274661" y="73491"/>
                  <a:pt x="129140" y="38037"/>
                  <a:pt x="108503" y="25866"/>
                </a:cubicBezTo>
                <a:cubicBezTo>
                  <a:pt x="87866" y="13695"/>
                  <a:pt x="158774" y="4170"/>
                  <a:pt x="146603" y="466"/>
                </a:cubicBezTo>
                <a:cubicBezTo>
                  <a:pt x="134432" y="-3238"/>
                  <a:pt x="-10030" y="16341"/>
                  <a:pt x="553" y="163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158DF70F-FEB3-717B-9861-466C2F5E3DFC}"/>
              </a:ext>
            </a:extLst>
          </p:cNvPr>
          <p:cNvSpPr/>
          <p:nvPr/>
        </p:nvSpPr>
        <p:spPr>
          <a:xfrm>
            <a:off x="5967402" y="5094227"/>
            <a:ext cx="360924" cy="74714"/>
          </a:xfrm>
          <a:custGeom>
            <a:avLst/>
            <a:gdLst>
              <a:gd name="connsiteX0" fmla="*/ 11 w 360924"/>
              <a:gd name="connsiteY0" fmla="*/ 61 h 74714"/>
              <a:gd name="connsiteX1" fmla="*/ 111136 w 360924"/>
              <a:gd name="connsiteY1" fmla="*/ 28636 h 74714"/>
              <a:gd name="connsiteX2" fmla="*/ 214323 w 360924"/>
              <a:gd name="connsiteY2" fmla="*/ 7998 h 74714"/>
              <a:gd name="connsiteX3" fmla="*/ 158761 w 360924"/>
              <a:gd name="connsiteY3" fmla="*/ 23873 h 74714"/>
              <a:gd name="connsiteX4" fmla="*/ 269886 w 360924"/>
              <a:gd name="connsiteY4" fmla="*/ 23873 h 74714"/>
              <a:gd name="connsiteX5" fmla="*/ 360373 w 360924"/>
              <a:gd name="connsiteY5" fmla="*/ 74673 h 74714"/>
              <a:gd name="connsiteX6" fmla="*/ 227023 w 360924"/>
              <a:gd name="connsiteY6" fmla="*/ 14348 h 74714"/>
              <a:gd name="connsiteX7" fmla="*/ 104786 w 360924"/>
              <a:gd name="connsiteY7" fmla="*/ 20698 h 74714"/>
              <a:gd name="connsiteX8" fmla="*/ 11 w 360924"/>
              <a:gd name="connsiteY8" fmla="*/ 61 h 74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0924" h="74714">
                <a:moveTo>
                  <a:pt x="11" y="61"/>
                </a:moveTo>
                <a:cubicBezTo>
                  <a:pt x="1069" y="1384"/>
                  <a:pt x="75417" y="27313"/>
                  <a:pt x="111136" y="28636"/>
                </a:cubicBezTo>
                <a:cubicBezTo>
                  <a:pt x="146855" y="29959"/>
                  <a:pt x="206386" y="8792"/>
                  <a:pt x="214323" y="7998"/>
                </a:cubicBezTo>
                <a:cubicBezTo>
                  <a:pt x="222260" y="7204"/>
                  <a:pt x="149501" y="21227"/>
                  <a:pt x="158761" y="23873"/>
                </a:cubicBezTo>
                <a:cubicBezTo>
                  <a:pt x="168022" y="26519"/>
                  <a:pt x="236284" y="15406"/>
                  <a:pt x="269886" y="23873"/>
                </a:cubicBezTo>
                <a:cubicBezTo>
                  <a:pt x="303488" y="32340"/>
                  <a:pt x="367517" y="76261"/>
                  <a:pt x="360373" y="74673"/>
                </a:cubicBezTo>
                <a:cubicBezTo>
                  <a:pt x="353229" y="73086"/>
                  <a:pt x="269621" y="23344"/>
                  <a:pt x="227023" y="14348"/>
                </a:cubicBezTo>
                <a:cubicBezTo>
                  <a:pt x="184425" y="5352"/>
                  <a:pt x="138388" y="22285"/>
                  <a:pt x="104786" y="20698"/>
                </a:cubicBezTo>
                <a:cubicBezTo>
                  <a:pt x="71184" y="19111"/>
                  <a:pt x="-1047" y="-1262"/>
                  <a:pt x="11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273F0D36-464D-7B22-906D-ED4EED4CA0DA}"/>
              </a:ext>
            </a:extLst>
          </p:cNvPr>
          <p:cNvSpPr/>
          <p:nvPr/>
        </p:nvSpPr>
        <p:spPr>
          <a:xfrm>
            <a:off x="6299195" y="5158467"/>
            <a:ext cx="135423" cy="163195"/>
          </a:xfrm>
          <a:custGeom>
            <a:avLst/>
            <a:gdLst>
              <a:gd name="connsiteX0" fmla="*/ 5 w 135423"/>
              <a:gd name="connsiteY0" fmla="*/ 53296 h 163195"/>
              <a:gd name="connsiteX1" fmla="*/ 106368 w 135423"/>
              <a:gd name="connsiteY1" fmla="*/ 86633 h 163195"/>
              <a:gd name="connsiteX2" fmla="*/ 133355 w 135423"/>
              <a:gd name="connsiteY2" fmla="*/ 162833 h 163195"/>
              <a:gd name="connsiteX3" fmla="*/ 130180 w 135423"/>
              <a:gd name="connsiteY3" fmla="*/ 110446 h 163195"/>
              <a:gd name="connsiteX4" fmla="*/ 103193 w 135423"/>
              <a:gd name="connsiteY4" fmla="*/ 908 h 163195"/>
              <a:gd name="connsiteX5" fmla="*/ 101605 w 135423"/>
              <a:gd name="connsiteY5" fmla="*/ 58058 h 163195"/>
              <a:gd name="connsiteX6" fmla="*/ 5 w 135423"/>
              <a:gd name="connsiteY6" fmla="*/ 53296 h 163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423" h="163195">
                <a:moveTo>
                  <a:pt x="5" y="53296"/>
                </a:moveTo>
                <a:cubicBezTo>
                  <a:pt x="799" y="58058"/>
                  <a:pt x="84143" y="68377"/>
                  <a:pt x="106368" y="86633"/>
                </a:cubicBezTo>
                <a:cubicBezTo>
                  <a:pt x="128593" y="104889"/>
                  <a:pt x="129386" y="158864"/>
                  <a:pt x="133355" y="162833"/>
                </a:cubicBezTo>
                <a:cubicBezTo>
                  <a:pt x="137324" y="166802"/>
                  <a:pt x="135207" y="137433"/>
                  <a:pt x="130180" y="110446"/>
                </a:cubicBezTo>
                <a:cubicBezTo>
                  <a:pt x="125153" y="83459"/>
                  <a:pt x="107955" y="9639"/>
                  <a:pt x="103193" y="908"/>
                </a:cubicBezTo>
                <a:cubicBezTo>
                  <a:pt x="98431" y="-7823"/>
                  <a:pt x="112717" y="49062"/>
                  <a:pt x="101605" y="58058"/>
                </a:cubicBezTo>
                <a:cubicBezTo>
                  <a:pt x="90493" y="67054"/>
                  <a:pt x="-789" y="48534"/>
                  <a:pt x="5" y="532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A95C4222-BCE9-6754-CEF9-82773107FC36}"/>
              </a:ext>
            </a:extLst>
          </p:cNvPr>
          <p:cNvSpPr/>
          <p:nvPr/>
        </p:nvSpPr>
        <p:spPr>
          <a:xfrm>
            <a:off x="5033235" y="5147670"/>
            <a:ext cx="97686" cy="316143"/>
          </a:xfrm>
          <a:custGeom>
            <a:avLst/>
            <a:gdLst>
              <a:gd name="connsiteX0" fmla="*/ 29832 w 97686"/>
              <a:gd name="connsiteY0" fmla="*/ 63 h 316143"/>
              <a:gd name="connsiteX1" fmla="*/ 78515 w 97686"/>
              <a:gd name="connsiteY1" fmla="*/ 141880 h 316143"/>
              <a:gd name="connsiteX2" fmla="*/ 198 w 97686"/>
              <a:gd name="connsiteY2" fmla="*/ 315447 h 316143"/>
              <a:gd name="connsiteX3" fmla="*/ 57348 w 97686"/>
              <a:gd name="connsiteY3" fmla="*/ 201147 h 316143"/>
              <a:gd name="connsiteX4" fmla="*/ 97565 w 97686"/>
              <a:gd name="connsiteY4" fmla="*/ 158813 h 316143"/>
              <a:gd name="connsiteX5" fmla="*/ 29832 w 97686"/>
              <a:gd name="connsiteY5" fmla="*/ 63 h 316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686" h="316143">
                <a:moveTo>
                  <a:pt x="29832" y="63"/>
                </a:moveTo>
                <a:cubicBezTo>
                  <a:pt x="26657" y="-2759"/>
                  <a:pt x="83454" y="89316"/>
                  <a:pt x="78515" y="141880"/>
                </a:cubicBezTo>
                <a:cubicBezTo>
                  <a:pt x="73576" y="194444"/>
                  <a:pt x="3726" y="305569"/>
                  <a:pt x="198" y="315447"/>
                </a:cubicBezTo>
                <a:cubicBezTo>
                  <a:pt x="-3330" y="325325"/>
                  <a:pt x="41120" y="227253"/>
                  <a:pt x="57348" y="201147"/>
                </a:cubicBezTo>
                <a:cubicBezTo>
                  <a:pt x="73576" y="175041"/>
                  <a:pt x="99682" y="186682"/>
                  <a:pt x="97565" y="158813"/>
                </a:cubicBezTo>
                <a:cubicBezTo>
                  <a:pt x="95448" y="130944"/>
                  <a:pt x="33007" y="2885"/>
                  <a:pt x="29832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6617EE5A-8D5D-A148-FC83-95A6C5A438EB}"/>
              </a:ext>
            </a:extLst>
          </p:cNvPr>
          <p:cNvSpPr/>
          <p:nvPr/>
        </p:nvSpPr>
        <p:spPr>
          <a:xfrm>
            <a:off x="5187955" y="5054248"/>
            <a:ext cx="120744" cy="418265"/>
          </a:xfrm>
          <a:custGeom>
            <a:avLst/>
            <a:gdLst>
              <a:gd name="connsiteX0" fmla="*/ 120645 w 120744"/>
              <a:gd name="connsiteY0" fmla="*/ 352 h 418265"/>
              <a:gd name="connsiteX1" fmla="*/ 23278 w 120744"/>
              <a:gd name="connsiteY1" fmla="*/ 195085 h 418265"/>
              <a:gd name="connsiteX2" fmla="*/ 63495 w 120744"/>
              <a:gd name="connsiteY2" fmla="*/ 413102 h 418265"/>
              <a:gd name="connsiteX3" fmla="*/ 35978 w 120744"/>
              <a:gd name="connsiteY3" fmla="*/ 341135 h 418265"/>
              <a:gd name="connsiteX4" fmla="*/ 2112 w 120744"/>
              <a:gd name="connsiteY4" fmla="*/ 243769 h 418265"/>
              <a:gd name="connsiteX5" fmla="*/ 120645 w 120744"/>
              <a:gd name="connsiteY5" fmla="*/ 352 h 418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744" h="418265">
                <a:moveTo>
                  <a:pt x="120645" y="352"/>
                </a:moveTo>
                <a:cubicBezTo>
                  <a:pt x="124173" y="-7762"/>
                  <a:pt x="32803" y="126293"/>
                  <a:pt x="23278" y="195085"/>
                </a:cubicBezTo>
                <a:cubicBezTo>
                  <a:pt x="13753" y="263877"/>
                  <a:pt x="61378" y="388760"/>
                  <a:pt x="63495" y="413102"/>
                </a:cubicBezTo>
                <a:cubicBezTo>
                  <a:pt x="65612" y="437444"/>
                  <a:pt x="46208" y="369357"/>
                  <a:pt x="35978" y="341135"/>
                </a:cubicBezTo>
                <a:cubicBezTo>
                  <a:pt x="25747" y="312913"/>
                  <a:pt x="-8824" y="295275"/>
                  <a:pt x="2112" y="243769"/>
                </a:cubicBezTo>
                <a:cubicBezTo>
                  <a:pt x="13048" y="192264"/>
                  <a:pt x="117117" y="8466"/>
                  <a:pt x="120645" y="3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A22FCFA0-1BF0-9619-8ACB-5CA670EBB106}"/>
              </a:ext>
            </a:extLst>
          </p:cNvPr>
          <p:cNvSpPr/>
          <p:nvPr/>
        </p:nvSpPr>
        <p:spPr>
          <a:xfrm>
            <a:off x="4486748" y="5820462"/>
            <a:ext cx="163599" cy="254837"/>
          </a:xfrm>
          <a:custGeom>
            <a:avLst/>
            <a:gdLst>
              <a:gd name="connsiteX0" fmla="*/ 163569 w 163599"/>
              <a:gd name="connsiteY0" fmla="*/ 371 h 254837"/>
              <a:gd name="connsiteX1" fmla="*/ 30219 w 163599"/>
              <a:gd name="connsiteY1" fmla="*/ 72338 h 254837"/>
              <a:gd name="connsiteX2" fmla="*/ 2702 w 163599"/>
              <a:gd name="connsiteY2" fmla="*/ 148538 h 254837"/>
              <a:gd name="connsiteX3" fmla="*/ 2702 w 163599"/>
              <a:gd name="connsiteY3" fmla="*/ 254371 h 254837"/>
              <a:gd name="connsiteX4" fmla="*/ 17519 w 163599"/>
              <a:gd name="connsiteY4" fmla="*/ 104088 h 254837"/>
              <a:gd name="connsiteX5" fmla="*/ 163569 w 163599"/>
              <a:gd name="connsiteY5" fmla="*/ 371 h 254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3599" h="254837">
                <a:moveTo>
                  <a:pt x="163569" y="371"/>
                </a:moveTo>
                <a:cubicBezTo>
                  <a:pt x="165686" y="-4921"/>
                  <a:pt x="57030" y="47644"/>
                  <a:pt x="30219" y="72338"/>
                </a:cubicBezTo>
                <a:cubicBezTo>
                  <a:pt x="3408" y="97032"/>
                  <a:pt x="7288" y="118199"/>
                  <a:pt x="2702" y="148538"/>
                </a:cubicBezTo>
                <a:cubicBezTo>
                  <a:pt x="-1884" y="178877"/>
                  <a:pt x="233" y="261779"/>
                  <a:pt x="2702" y="254371"/>
                </a:cubicBezTo>
                <a:cubicBezTo>
                  <a:pt x="5171" y="246963"/>
                  <a:pt x="-6823" y="143246"/>
                  <a:pt x="17519" y="104088"/>
                </a:cubicBezTo>
                <a:cubicBezTo>
                  <a:pt x="41861" y="64930"/>
                  <a:pt x="161452" y="5663"/>
                  <a:pt x="163569" y="3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3B433D2E-93C9-32EF-AF07-2B38D0DFEEAA}"/>
              </a:ext>
            </a:extLst>
          </p:cNvPr>
          <p:cNvSpPr/>
          <p:nvPr/>
        </p:nvSpPr>
        <p:spPr>
          <a:xfrm>
            <a:off x="5427132" y="5979381"/>
            <a:ext cx="102033" cy="261815"/>
          </a:xfrm>
          <a:custGeom>
            <a:avLst/>
            <a:gdLst>
              <a:gd name="connsiteX0" fmla="*/ 29635 w 102033"/>
              <a:gd name="connsiteY0" fmla="*/ 202 h 261815"/>
              <a:gd name="connsiteX1" fmla="*/ 78318 w 102033"/>
              <a:gd name="connsiteY1" fmla="*/ 125086 h 261815"/>
              <a:gd name="connsiteX2" fmla="*/ 1 w 102033"/>
              <a:gd name="connsiteY2" fmla="*/ 260552 h 261815"/>
              <a:gd name="connsiteX3" fmla="*/ 76201 w 102033"/>
              <a:gd name="connsiteY3" fmla="*/ 190702 h 261815"/>
              <a:gd name="connsiteX4" fmla="*/ 101601 w 102033"/>
              <a:gd name="connsiteY4" fmla="*/ 154719 h 261815"/>
              <a:gd name="connsiteX5" fmla="*/ 29635 w 102033"/>
              <a:gd name="connsiteY5" fmla="*/ 202 h 261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033" h="261815">
                <a:moveTo>
                  <a:pt x="29635" y="202"/>
                </a:moveTo>
                <a:cubicBezTo>
                  <a:pt x="25755" y="-4737"/>
                  <a:pt x="83257" y="81694"/>
                  <a:pt x="78318" y="125086"/>
                </a:cubicBezTo>
                <a:cubicBezTo>
                  <a:pt x="73379" y="168478"/>
                  <a:pt x="354" y="249616"/>
                  <a:pt x="1" y="260552"/>
                </a:cubicBezTo>
                <a:cubicBezTo>
                  <a:pt x="-352" y="271488"/>
                  <a:pt x="59268" y="208341"/>
                  <a:pt x="76201" y="190702"/>
                </a:cubicBezTo>
                <a:cubicBezTo>
                  <a:pt x="93134" y="173063"/>
                  <a:pt x="104423" y="181883"/>
                  <a:pt x="101601" y="154719"/>
                </a:cubicBezTo>
                <a:cubicBezTo>
                  <a:pt x="98779" y="127555"/>
                  <a:pt x="33515" y="5141"/>
                  <a:pt x="29635" y="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DCC463E9-329A-89FA-3761-73693C0D0489}"/>
              </a:ext>
            </a:extLst>
          </p:cNvPr>
          <p:cNvSpPr/>
          <p:nvPr/>
        </p:nvSpPr>
        <p:spPr>
          <a:xfrm>
            <a:off x="4630748" y="6140465"/>
            <a:ext cx="242215" cy="141817"/>
          </a:xfrm>
          <a:custGeom>
            <a:avLst/>
            <a:gdLst>
              <a:gd name="connsiteX0" fmla="*/ 519 w 242215"/>
              <a:gd name="connsiteY0" fmla="*/ 2102 h 141817"/>
              <a:gd name="connsiteX1" fmla="*/ 93652 w 242215"/>
              <a:gd name="connsiteY1" fmla="*/ 16918 h 141817"/>
              <a:gd name="connsiteX2" fmla="*/ 241819 w 242215"/>
              <a:gd name="connsiteY2" fmla="*/ 141802 h 141817"/>
              <a:gd name="connsiteX3" fmla="*/ 133869 w 242215"/>
              <a:gd name="connsiteY3" fmla="*/ 25385 h 141817"/>
              <a:gd name="connsiteX4" fmla="*/ 519 w 242215"/>
              <a:gd name="connsiteY4" fmla="*/ 2102 h 141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215" h="141817">
                <a:moveTo>
                  <a:pt x="519" y="2102"/>
                </a:moveTo>
                <a:cubicBezTo>
                  <a:pt x="-6184" y="691"/>
                  <a:pt x="53435" y="-6365"/>
                  <a:pt x="93652" y="16918"/>
                </a:cubicBezTo>
                <a:cubicBezTo>
                  <a:pt x="133869" y="40201"/>
                  <a:pt x="235116" y="140391"/>
                  <a:pt x="241819" y="141802"/>
                </a:cubicBezTo>
                <a:cubicBezTo>
                  <a:pt x="248522" y="143213"/>
                  <a:pt x="168441" y="49021"/>
                  <a:pt x="133869" y="25385"/>
                </a:cubicBezTo>
                <a:cubicBezTo>
                  <a:pt x="99297" y="1749"/>
                  <a:pt x="7222" y="3513"/>
                  <a:pt x="519" y="2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5393F951-2056-F7B6-5CCF-22BC9F93D3D5}"/>
              </a:ext>
            </a:extLst>
          </p:cNvPr>
          <p:cNvSpPr/>
          <p:nvPr/>
        </p:nvSpPr>
        <p:spPr>
          <a:xfrm>
            <a:off x="4998754" y="6245618"/>
            <a:ext cx="416329" cy="107657"/>
          </a:xfrm>
          <a:custGeom>
            <a:avLst/>
            <a:gdLst>
              <a:gd name="connsiteX0" fmla="*/ 813 w 416329"/>
              <a:gd name="connsiteY0" fmla="*/ 106499 h 107657"/>
              <a:gd name="connsiteX1" fmla="*/ 153213 w 416329"/>
              <a:gd name="connsiteY1" fmla="*/ 64165 h 107657"/>
              <a:gd name="connsiteX2" fmla="*/ 409329 w 416329"/>
              <a:gd name="connsiteY2" fmla="*/ 4899 h 107657"/>
              <a:gd name="connsiteX3" fmla="*/ 333129 w 416329"/>
              <a:gd name="connsiteY3" fmla="*/ 4899 h 107657"/>
              <a:gd name="connsiteX4" fmla="*/ 216713 w 416329"/>
              <a:gd name="connsiteY4" fmla="*/ 17599 h 107657"/>
              <a:gd name="connsiteX5" fmla="*/ 813 w 416329"/>
              <a:gd name="connsiteY5" fmla="*/ 106499 h 107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6329" h="107657">
                <a:moveTo>
                  <a:pt x="813" y="106499"/>
                </a:moveTo>
                <a:cubicBezTo>
                  <a:pt x="-9770" y="114260"/>
                  <a:pt x="85127" y="81098"/>
                  <a:pt x="153213" y="64165"/>
                </a:cubicBezTo>
                <a:cubicBezTo>
                  <a:pt x="221299" y="47232"/>
                  <a:pt x="379343" y="14777"/>
                  <a:pt x="409329" y="4899"/>
                </a:cubicBezTo>
                <a:cubicBezTo>
                  <a:pt x="439315" y="-4979"/>
                  <a:pt x="365232" y="2782"/>
                  <a:pt x="333129" y="4899"/>
                </a:cubicBezTo>
                <a:cubicBezTo>
                  <a:pt x="301026" y="7016"/>
                  <a:pt x="265043" y="2430"/>
                  <a:pt x="216713" y="17599"/>
                </a:cubicBezTo>
                <a:cubicBezTo>
                  <a:pt x="168383" y="32768"/>
                  <a:pt x="11396" y="98738"/>
                  <a:pt x="813" y="1064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FA35B18D-389A-60B8-1A5E-660F4B0F961B}"/>
              </a:ext>
            </a:extLst>
          </p:cNvPr>
          <p:cNvSpPr/>
          <p:nvPr/>
        </p:nvSpPr>
        <p:spPr>
          <a:xfrm>
            <a:off x="5217423" y="5505449"/>
            <a:ext cx="73954" cy="189094"/>
          </a:xfrm>
          <a:custGeom>
            <a:avLst/>
            <a:gdLst>
              <a:gd name="connsiteX0" fmla="*/ 160 w 73954"/>
              <a:gd name="connsiteY0" fmla="*/ 1 h 189094"/>
              <a:gd name="connsiteX1" fmla="*/ 53077 w 73954"/>
              <a:gd name="connsiteY1" fmla="*/ 80434 h 189094"/>
              <a:gd name="connsiteX2" fmla="*/ 67894 w 73954"/>
              <a:gd name="connsiteY2" fmla="*/ 188384 h 189094"/>
              <a:gd name="connsiteX3" fmla="*/ 67894 w 73954"/>
              <a:gd name="connsiteY3" fmla="*/ 124884 h 189094"/>
              <a:gd name="connsiteX4" fmla="*/ 72127 w 73954"/>
              <a:gd name="connsiteY4" fmla="*/ 78318 h 189094"/>
              <a:gd name="connsiteX5" fmla="*/ 160 w 73954"/>
              <a:gd name="connsiteY5" fmla="*/ 1 h 189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954" h="189094">
                <a:moveTo>
                  <a:pt x="160" y="1"/>
                </a:moveTo>
                <a:cubicBezTo>
                  <a:pt x="-3015" y="354"/>
                  <a:pt x="41788" y="49037"/>
                  <a:pt x="53077" y="80434"/>
                </a:cubicBezTo>
                <a:cubicBezTo>
                  <a:pt x="64366" y="111831"/>
                  <a:pt x="65425" y="180976"/>
                  <a:pt x="67894" y="188384"/>
                </a:cubicBezTo>
                <a:cubicBezTo>
                  <a:pt x="70363" y="195792"/>
                  <a:pt x="67189" y="143228"/>
                  <a:pt x="67894" y="124884"/>
                </a:cubicBezTo>
                <a:cubicBezTo>
                  <a:pt x="68599" y="106540"/>
                  <a:pt x="77772" y="95957"/>
                  <a:pt x="72127" y="78318"/>
                </a:cubicBezTo>
                <a:cubicBezTo>
                  <a:pt x="66483" y="60679"/>
                  <a:pt x="3335" y="-352"/>
                  <a:pt x="16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EE18AE10-D669-90DF-2B2C-6DB45EB85189}"/>
              </a:ext>
            </a:extLst>
          </p:cNvPr>
          <p:cNvSpPr/>
          <p:nvPr/>
        </p:nvSpPr>
        <p:spPr>
          <a:xfrm>
            <a:off x="4764608" y="5750494"/>
            <a:ext cx="129120" cy="161833"/>
          </a:xfrm>
          <a:custGeom>
            <a:avLst/>
            <a:gdLst>
              <a:gd name="connsiteX0" fmla="*/ 127009 w 129120"/>
              <a:gd name="connsiteY0" fmla="*/ 489 h 161833"/>
              <a:gd name="connsiteX1" fmla="*/ 114309 w 129120"/>
              <a:gd name="connsiteY1" fmla="*/ 66106 h 161833"/>
              <a:gd name="connsiteX2" fmla="*/ 9 w 129120"/>
              <a:gd name="connsiteY2" fmla="*/ 161356 h 161833"/>
              <a:gd name="connsiteX3" fmla="*/ 107959 w 129120"/>
              <a:gd name="connsiteY3" fmla="*/ 99973 h 161833"/>
              <a:gd name="connsiteX4" fmla="*/ 127009 w 129120"/>
              <a:gd name="connsiteY4" fmla="*/ 489 h 16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9120" h="161833">
                <a:moveTo>
                  <a:pt x="127009" y="489"/>
                </a:moveTo>
                <a:cubicBezTo>
                  <a:pt x="128067" y="-5155"/>
                  <a:pt x="135476" y="39295"/>
                  <a:pt x="114309" y="66106"/>
                </a:cubicBezTo>
                <a:cubicBezTo>
                  <a:pt x="93142" y="92917"/>
                  <a:pt x="1067" y="155712"/>
                  <a:pt x="9" y="161356"/>
                </a:cubicBezTo>
                <a:cubicBezTo>
                  <a:pt x="-1049" y="167000"/>
                  <a:pt x="88204" y="121140"/>
                  <a:pt x="107959" y="99973"/>
                </a:cubicBezTo>
                <a:cubicBezTo>
                  <a:pt x="127714" y="78806"/>
                  <a:pt x="125951" y="6133"/>
                  <a:pt x="127009" y="489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8A3A5F42-645A-B747-9EA3-D6D38C997BEF}"/>
              </a:ext>
            </a:extLst>
          </p:cNvPr>
          <p:cNvSpPr/>
          <p:nvPr/>
        </p:nvSpPr>
        <p:spPr>
          <a:xfrm>
            <a:off x="5283077" y="5920269"/>
            <a:ext cx="93265" cy="224495"/>
          </a:xfrm>
          <a:custGeom>
            <a:avLst/>
            <a:gdLst>
              <a:gd name="connsiteX0" fmla="*/ 123 w 93265"/>
              <a:gd name="connsiteY0" fmla="*/ 48 h 224495"/>
              <a:gd name="connsiteX1" fmla="*/ 72090 w 93265"/>
              <a:gd name="connsiteY1" fmla="*/ 127048 h 224495"/>
              <a:gd name="connsiteX2" fmla="*/ 14940 w 93265"/>
              <a:gd name="connsiteY2" fmla="*/ 224414 h 224495"/>
              <a:gd name="connsiteX3" fmla="*/ 93256 w 93265"/>
              <a:gd name="connsiteY3" fmla="*/ 141864 h 224495"/>
              <a:gd name="connsiteX4" fmla="*/ 123 w 93265"/>
              <a:gd name="connsiteY4" fmla="*/ 48 h 224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265" h="224495">
                <a:moveTo>
                  <a:pt x="123" y="48"/>
                </a:moveTo>
                <a:cubicBezTo>
                  <a:pt x="-3405" y="-2421"/>
                  <a:pt x="69621" y="89654"/>
                  <a:pt x="72090" y="127048"/>
                </a:cubicBezTo>
                <a:cubicBezTo>
                  <a:pt x="74559" y="164442"/>
                  <a:pt x="11412" y="221945"/>
                  <a:pt x="14940" y="224414"/>
                </a:cubicBezTo>
                <a:cubicBezTo>
                  <a:pt x="18468" y="226883"/>
                  <a:pt x="92198" y="172556"/>
                  <a:pt x="93256" y="141864"/>
                </a:cubicBezTo>
                <a:cubicBezTo>
                  <a:pt x="94314" y="111172"/>
                  <a:pt x="3651" y="2517"/>
                  <a:pt x="123" y="48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DA5DE01E-7D43-28F0-EF44-987A2B0A991A}"/>
              </a:ext>
            </a:extLst>
          </p:cNvPr>
          <p:cNvSpPr/>
          <p:nvPr/>
        </p:nvSpPr>
        <p:spPr>
          <a:xfrm>
            <a:off x="4885229" y="6028030"/>
            <a:ext cx="326879" cy="101936"/>
          </a:xfrm>
          <a:custGeom>
            <a:avLst/>
            <a:gdLst>
              <a:gd name="connsiteX0" fmla="*/ 38 w 326879"/>
              <a:gd name="connsiteY0" fmla="*/ 101837 h 101936"/>
              <a:gd name="connsiteX1" fmla="*/ 163021 w 326879"/>
              <a:gd name="connsiteY1" fmla="*/ 25637 h 101936"/>
              <a:gd name="connsiteX2" fmla="*/ 326004 w 326879"/>
              <a:gd name="connsiteY2" fmla="*/ 70087 h 101936"/>
              <a:gd name="connsiteX3" fmla="*/ 224404 w 326879"/>
              <a:gd name="connsiteY3" fmla="*/ 10820 h 101936"/>
              <a:gd name="connsiteX4" fmla="*/ 148204 w 326879"/>
              <a:gd name="connsiteY4" fmla="*/ 6587 h 101936"/>
              <a:gd name="connsiteX5" fmla="*/ 38 w 326879"/>
              <a:gd name="connsiteY5" fmla="*/ 101837 h 101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6879" h="101936">
                <a:moveTo>
                  <a:pt x="38" y="101837"/>
                </a:moveTo>
                <a:cubicBezTo>
                  <a:pt x="2508" y="105012"/>
                  <a:pt x="108693" y="30929"/>
                  <a:pt x="163021" y="25637"/>
                </a:cubicBezTo>
                <a:cubicBezTo>
                  <a:pt x="217349" y="20345"/>
                  <a:pt x="315774" y="72556"/>
                  <a:pt x="326004" y="70087"/>
                </a:cubicBezTo>
                <a:cubicBezTo>
                  <a:pt x="336234" y="67618"/>
                  <a:pt x="254037" y="21403"/>
                  <a:pt x="224404" y="10820"/>
                </a:cubicBezTo>
                <a:cubicBezTo>
                  <a:pt x="194771" y="237"/>
                  <a:pt x="182071" y="-5055"/>
                  <a:pt x="148204" y="6587"/>
                </a:cubicBezTo>
                <a:cubicBezTo>
                  <a:pt x="114337" y="18229"/>
                  <a:pt x="-2432" y="98662"/>
                  <a:pt x="38" y="101837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936644D3-F4B5-C7F7-DDC8-679E70B6EC64}"/>
              </a:ext>
            </a:extLst>
          </p:cNvPr>
          <p:cNvSpPr/>
          <p:nvPr/>
        </p:nvSpPr>
        <p:spPr>
          <a:xfrm>
            <a:off x="4848195" y="5871619"/>
            <a:ext cx="94240" cy="186346"/>
          </a:xfrm>
          <a:custGeom>
            <a:avLst/>
            <a:gdLst>
              <a:gd name="connsiteX0" fmla="*/ 94222 w 94240"/>
              <a:gd name="connsiteY0" fmla="*/ 14 h 186346"/>
              <a:gd name="connsiteX1" fmla="*/ 1088 w 94240"/>
              <a:gd name="connsiteY1" fmla="*/ 131248 h 186346"/>
              <a:gd name="connsiteX2" fmla="*/ 41305 w 94240"/>
              <a:gd name="connsiteY2" fmla="*/ 186281 h 186346"/>
              <a:gd name="connsiteX3" fmla="*/ 9555 w 94240"/>
              <a:gd name="connsiteY3" fmla="*/ 139714 h 186346"/>
              <a:gd name="connsiteX4" fmla="*/ 94222 w 94240"/>
              <a:gd name="connsiteY4" fmla="*/ 14 h 18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240" h="186346">
                <a:moveTo>
                  <a:pt x="94222" y="14"/>
                </a:moveTo>
                <a:cubicBezTo>
                  <a:pt x="92811" y="-1397"/>
                  <a:pt x="9907" y="100204"/>
                  <a:pt x="1088" y="131248"/>
                </a:cubicBezTo>
                <a:cubicBezTo>
                  <a:pt x="-7731" y="162292"/>
                  <a:pt x="39894" y="184870"/>
                  <a:pt x="41305" y="186281"/>
                </a:cubicBezTo>
                <a:cubicBezTo>
                  <a:pt x="42716" y="187692"/>
                  <a:pt x="2500" y="166172"/>
                  <a:pt x="9555" y="139714"/>
                </a:cubicBezTo>
                <a:cubicBezTo>
                  <a:pt x="16610" y="113256"/>
                  <a:pt x="95633" y="1425"/>
                  <a:pt x="94222" y="14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80E5FC0A-34AA-71EA-FB68-A041CA991D84}"/>
              </a:ext>
            </a:extLst>
          </p:cNvPr>
          <p:cNvSpPr/>
          <p:nvPr/>
        </p:nvSpPr>
        <p:spPr>
          <a:xfrm>
            <a:off x="5159410" y="5589983"/>
            <a:ext cx="58378" cy="256316"/>
          </a:xfrm>
          <a:custGeom>
            <a:avLst/>
            <a:gdLst>
              <a:gd name="connsiteX0" fmla="*/ 58173 w 58378"/>
              <a:gd name="connsiteY0" fmla="*/ 134 h 256316"/>
              <a:gd name="connsiteX1" fmla="*/ 20073 w 58378"/>
              <a:gd name="connsiteY1" fmla="*/ 93267 h 256316"/>
              <a:gd name="connsiteX2" fmla="*/ 17957 w 58378"/>
              <a:gd name="connsiteY2" fmla="*/ 256250 h 256316"/>
              <a:gd name="connsiteX3" fmla="*/ 1023 w 58378"/>
              <a:gd name="connsiteY3" fmla="*/ 112317 h 256316"/>
              <a:gd name="connsiteX4" fmla="*/ 58173 w 58378"/>
              <a:gd name="connsiteY4" fmla="*/ 134 h 25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378" h="256316">
                <a:moveTo>
                  <a:pt x="58173" y="134"/>
                </a:moveTo>
                <a:cubicBezTo>
                  <a:pt x="61348" y="-3041"/>
                  <a:pt x="26776" y="50581"/>
                  <a:pt x="20073" y="93267"/>
                </a:cubicBezTo>
                <a:cubicBezTo>
                  <a:pt x="13370" y="135953"/>
                  <a:pt x="21132" y="253075"/>
                  <a:pt x="17957" y="256250"/>
                </a:cubicBezTo>
                <a:cubicBezTo>
                  <a:pt x="14782" y="259425"/>
                  <a:pt x="-4621" y="148653"/>
                  <a:pt x="1023" y="112317"/>
                </a:cubicBezTo>
                <a:cubicBezTo>
                  <a:pt x="6667" y="75981"/>
                  <a:pt x="54998" y="3309"/>
                  <a:pt x="58173" y="134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56921B80-5E48-F153-839B-3691BB78EE31}"/>
              </a:ext>
            </a:extLst>
          </p:cNvPr>
          <p:cNvSpPr/>
          <p:nvPr/>
        </p:nvSpPr>
        <p:spPr>
          <a:xfrm>
            <a:off x="4941864" y="5503333"/>
            <a:ext cx="131801" cy="211735"/>
          </a:xfrm>
          <a:custGeom>
            <a:avLst/>
            <a:gdLst>
              <a:gd name="connsiteX0" fmla="*/ 131786 w 131801"/>
              <a:gd name="connsiteY0" fmla="*/ 0 h 211735"/>
              <a:gd name="connsiteX1" fmla="*/ 19603 w 131801"/>
              <a:gd name="connsiteY1" fmla="*/ 93134 h 211735"/>
              <a:gd name="connsiteX2" fmla="*/ 21719 w 131801"/>
              <a:gd name="connsiteY2" fmla="*/ 211667 h 211735"/>
              <a:gd name="connsiteX3" fmla="*/ 2669 w 131801"/>
              <a:gd name="connsiteY3" fmla="*/ 110067 h 211735"/>
              <a:gd name="connsiteX4" fmla="*/ 11136 w 131801"/>
              <a:gd name="connsiteY4" fmla="*/ 93134 h 211735"/>
              <a:gd name="connsiteX5" fmla="*/ 131786 w 131801"/>
              <a:gd name="connsiteY5" fmla="*/ 0 h 211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801" h="211735">
                <a:moveTo>
                  <a:pt x="131786" y="0"/>
                </a:moveTo>
                <a:cubicBezTo>
                  <a:pt x="133197" y="0"/>
                  <a:pt x="37947" y="57856"/>
                  <a:pt x="19603" y="93134"/>
                </a:cubicBezTo>
                <a:cubicBezTo>
                  <a:pt x="1259" y="128412"/>
                  <a:pt x="24541" y="208845"/>
                  <a:pt x="21719" y="211667"/>
                </a:cubicBezTo>
                <a:cubicBezTo>
                  <a:pt x="18897" y="214489"/>
                  <a:pt x="4433" y="129823"/>
                  <a:pt x="2669" y="110067"/>
                </a:cubicBezTo>
                <a:cubicBezTo>
                  <a:pt x="905" y="90312"/>
                  <a:pt x="-5445" y="109362"/>
                  <a:pt x="11136" y="93134"/>
                </a:cubicBezTo>
                <a:cubicBezTo>
                  <a:pt x="27717" y="76906"/>
                  <a:pt x="130375" y="0"/>
                  <a:pt x="131786" y="0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8ABDE1FF-D76B-D5F5-9067-43B397A7488F}"/>
              </a:ext>
            </a:extLst>
          </p:cNvPr>
          <p:cNvSpPr/>
          <p:nvPr/>
        </p:nvSpPr>
        <p:spPr>
          <a:xfrm>
            <a:off x="4212165" y="6544748"/>
            <a:ext cx="694405" cy="103749"/>
          </a:xfrm>
          <a:custGeom>
            <a:avLst/>
            <a:gdLst>
              <a:gd name="connsiteX0" fmla="*/ 2 w 694405"/>
              <a:gd name="connsiteY0" fmla="*/ 82535 h 103749"/>
              <a:gd name="connsiteX1" fmla="*/ 220135 w 694405"/>
              <a:gd name="connsiteY1" fmla="*/ 8452 h 103749"/>
              <a:gd name="connsiteX2" fmla="*/ 400052 w 694405"/>
              <a:gd name="connsiteY2" fmla="*/ 4219 h 103749"/>
              <a:gd name="connsiteX3" fmla="*/ 372535 w 694405"/>
              <a:gd name="connsiteY3" fmla="*/ 4219 h 103749"/>
              <a:gd name="connsiteX4" fmla="*/ 497418 w 694405"/>
              <a:gd name="connsiteY4" fmla="*/ 8452 h 103749"/>
              <a:gd name="connsiteX5" fmla="*/ 694268 w 694405"/>
              <a:gd name="connsiteY5" fmla="*/ 103702 h 103749"/>
              <a:gd name="connsiteX6" fmla="*/ 465668 w 694405"/>
              <a:gd name="connsiteY6" fmla="*/ 21152 h 103749"/>
              <a:gd name="connsiteX7" fmla="*/ 340785 w 694405"/>
              <a:gd name="connsiteY7" fmla="*/ 12685 h 103749"/>
              <a:gd name="connsiteX8" fmla="*/ 215902 w 694405"/>
              <a:gd name="connsiteY8" fmla="*/ 19035 h 103749"/>
              <a:gd name="connsiteX9" fmla="*/ 2 w 694405"/>
              <a:gd name="connsiteY9" fmla="*/ 82535 h 103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4405" h="103749">
                <a:moveTo>
                  <a:pt x="2" y="82535"/>
                </a:moveTo>
                <a:cubicBezTo>
                  <a:pt x="708" y="80771"/>
                  <a:pt x="153460" y="21505"/>
                  <a:pt x="220135" y="8452"/>
                </a:cubicBezTo>
                <a:cubicBezTo>
                  <a:pt x="286810" y="-4601"/>
                  <a:pt x="374652" y="4924"/>
                  <a:pt x="400052" y="4219"/>
                </a:cubicBezTo>
                <a:cubicBezTo>
                  <a:pt x="425452" y="3513"/>
                  <a:pt x="372535" y="4219"/>
                  <a:pt x="372535" y="4219"/>
                </a:cubicBezTo>
                <a:cubicBezTo>
                  <a:pt x="388763" y="4924"/>
                  <a:pt x="443796" y="-8129"/>
                  <a:pt x="497418" y="8452"/>
                </a:cubicBezTo>
                <a:cubicBezTo>
                  <a:pt x="551040" y="25033"/>
                  <a:pt x="699560" y="101585"/>
                  <a:pt x="694268" y="103702"/>
                </a:cubicBezTo>
                <a:cubicBezTo>
                  <a:pt x="688976" y="105819"/>
                  <a:pt x="524582" y="36322"/>
                  <a:pt x="465668" y="21152"/>
                </a:cubicBezTo>
                <a:cubicBezTo>
                  <a:pt x="406754" y="5982"/>
                  <a:pt x="382413" y="13038"/>
                  <a:pt x="340785" y="12685"/>
                </a:cubicBezTo>
                <a:cubicBezTo>
                  <a:pt x="299157" y="12332"/>
                  <a:pt x="269171" y="9157"/>
                  <a:pt x="215902" y="19035"/>
                </a:cubicBezTo>
                <a:cubicBezTo>
                  <a:pt x="162633" y="28913"/>
                  <a:pt x="-704" y="84299"/>
                  <a:pt x="2" y="82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FD09262B-ED68-CAD2-7169-FF769CD487A4}"/>
              </a:ext>
            </a:extLst>
          </p:cNvPr>
          <p:cNvSpPr/>
          <p:nvPr/>
        </p:nvSpPr>
        <p:spPr>
          <a:xfrm>
            <a:off x="4908372" y="6645011"/>
            <a:ext cx="614046" cy="201796"/>
          </a:xfrm>
          <a:custGeom>
            <a:avLst/>
            <a:gdLst>
              <a:gd name="connsiteX0" fmla="*/ 2295 w 614046"/>
              <a:gd name="connsiteY0" fmla="*/ 11906 h 201796"/>
              <a:gd name="connsiteX1" fmla="*/ 222428 w 614046"/>
              <a:gd name="connsiteY1" fmla="*/ 1322 h 201796"/>
              <a:gd name="connsiteX2" fmla="*/ 383295 w 614046"/>
              <a:gd name="connsiteY2" fmla="*/ 45772 h 201796"/>
              <a:gd name="connsiteX3" fmla="*/ 374828 w 614046"/>
              <a:gd name="connsiteY3" fmla="*/ 33072 h 201796"/>
              <a:gd name="connsiteX4" fmla="*/ 493361 w 614046"/>
              <a:gd name="connsiteY4" fmla="*/ 90222 h 201796"/>
              <a:gd name="connsiteX5" fmla="*/ 607661 w 614046"/>
              <a:gd name="connsiteY5" fmla="*/ 198172 h 201796"/>
              <a:gd name="connsiteX6" fmla="*/ 582261 w 614046"/>
              <a:gd name="connsiteY6" fmla="*/ 164306 h 201796"/>
              <a:gd name="connsiteX7" fmla="*/ 438328 w 614046"/>
              <a:gd name="connsiteY7" fmla="*/ 47889 h 201796"/>
              <a:gd name="connsiteX8" fmla="*/ 370595 w 614046"/>
              <a:gd name="connsiteY8" fmla="*/ 14022 h 201796"/>
              <a:gd name="connsiteX9" fmla="*/ 2295 w 614046"/>
              <a:gd name="connsiteY9" fmla="*/ 11906 h 201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4046" h="201796">
                <a:moveTo>
                  <a:pt x="2295" y="11906"/>
                </a:moveTo>
                <a:cubicBezTo>
                  <a:pt x="-22400" y="9789"/>
                  <a:pt x="158928" y="-4322"/>
                  <a:pt x="222428" y="1322"/>
                </a:cubicBezTo>
                <a:cubicBezTo>
                  <a:pt x="285928" y="6966"/>
                  <a:pt x="357895" y="40480"/>
                  <a:pt x="383295" y="45772"/>
                </a:cubicBezTo>
                <a:cubicBezTo>
                  <a:pt x="408695" y="51064"/>
                  <a:pt x="356484" y="25664"/>
                  <a:pt x="374828" y="33072"/>
                </a:cubicBezTo>
                <a:cubicBezTo>
                  <a:pt x="393172" y="40480"/>
                  <a:pt x="454556" y="62705"/>
                  <a:pt x="493361" y="90222"/>
                </a:cubicBezTo>
                <a:cubicBezTo>
                  <a:pt x="532167" y="117739"/>
                  <a:pt x="592844" y="185825"/>
                  <a:pt x="607661" y="198172"/>
                </a:cubicBezTo>
                <a:cubicBezTo>
                  <a:pt x="622478" y="210519"/>
                  <a:pt x="610483" y="189353"/>
                  <a:pt x="582261" y="164306"/>
                </a:cubicBezTo>
                <a:cubicBezTo>
                  <a:pt x="554039" y="139259"/>
                  <a:pt x="473606" y="72936"/>
                  <a:pt x="438328" y="47889"/>
                </a:cubicBezTo>
                <a:cubicBezTo>
                  <a:pt x="403050" y="22842"/>
                  <a:pt x="439034" y="19667"/>
                  <a:pt x="370595" y="14022"/>
                </a:cubicBezTo>
                <a:cubicBezTo>
                  <a:pt x="302156" y="8377"/>
                  <a:pt x="26990" y="14023"/>
                  <a:pt x="2295" y="119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D5AD62C0-1A5E-23BB-6C44-72D590A1A594}"/>
              </a:ext>
            </a:extLst>
          </p:cNvPr>
          <p:cNvSpPr/>
          <p:nvPr/>
        </p:nvSpPr>
        <p:spPr>
          <a:xfrm>
            <a:off x="4240967" y="6636974"/>
            <a:ext cx="640900" cy="108857"/>
          </a:xfrm>
          <a:custGeom>
            <a:avLst/>
            <a:gdLst>
              <a:gd name="connsiteX0" fmla="*/ 833 w 640900"/>
              <a:gd name="connsiteY0" fmla="*/ 47459 h 108857"/>
              <a:gd name="connsiteX1" fmla="*/ 250600 w 640900"/>
              <a:gd name="connsiteY1" fmla="*/ 17826 h 108857"/>
              <a:gd name="connsiteX2" fmla="*/ 477083 w 640900"/>
              <a:gd name="connsiteY2" fmla="*/ 28409 h 108857"/>
              <a:gd name="connsiteX3" fmla="*/ 640066 w 640900"/>
              <a:gd name="connsiteY3" fmla="*/ 108843 h 108857"/>
              <a:gd name="connsiteX4" fmla="*/ 536350 w 640900"/>
              <a:gd name="connsiteY4" fmla="*/ 34759 h 108857"/>
              <a:gd name="connsiteX5" fmla="*/ 441100 w 640900"/>
              <a:gd name="connsiteY5" fmla="*/ 7243 h 108857"/>
              <a:gd name="connsiteX6" fmla="*/ 316216 w 640900"/>
              <a:gd name="connsiteY6" fmla="*/ 9359 h 108857"/>
              <a:gd name="connsiteX7" fmla="*/ 252716 w 640900"/>
              <a:gd name="connsiteY7" fmla="*/ 5126 h 108857"/>
              <a:gd name="connsiteX8" fmla="*/ 172283 w 640900"/>
              <a:gd name="connsiteY8" fmla="*/ 3009 h 108857"/>
              <a:gd name="connsiteX9" fmla="*/ 833 w 640900"/>
              <a:gd name="connsiteY9" fmla="*/ 47459 h 108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0900" h="108857">
                <a:moveTo>
                  <a:pt x="833" y="47459"/>
                </a:moveTo>
                <a:cubicBezTo>
                  <a:pt x="13886" y="49929"/>
                  <a:pt x="171225" y="21001"/>
                  <a:pt x="250600" y="17826"/>
                </a:cubicBezTo>
                <a:cubicBezTo>
                  <a:pt x="329975" y="14651"/>
                  <a:pt x="412172" y="13240"/>
                  <a:pt x="477083" y="28409"/>
                </a:cubicBezTo>
                <a:cubicBezTo>
                  <a:pt x="541994" y="43578"/>
                  <a:pt x="630188" y="107785"/>
                  <a:pt x="640066" y="108843"/>
                </a:cubicBezTo>
                <a:cubicBezTo>
                  <a:pt x="649944" y="109901"/>
                  <a:pt x="569511" y="51692"/>
                  <a:pt x="536350" y="34759"/>
                </a:cubicBezTo>
                <a:cubicBezTo>
                  <a:pt x="503189" y="17826"/>
                  <a:pt x="477789" y="11476"/>
                  <a:pt x="441100" y="7243"/>
                </a:cubicBezTo>
                <a:cubicBezTo>
                  <a:pt x="404411" y="3010"/>
                  <a:pt x="347613" y="9712"/>
                  <a:pt x="316216" y="9359"/>
                </a:cubicBezTo>
                <a:cubicBezTo>
                  <a:pt x="284819" y="9006"/>
                  <a:pt x="276705" y="6184"/>
                  <a:pt x="252716" y="5126"/>
                </a:cubicBezTo>
                <a:cubicBezTo>
                  <a:pt x="228727" y="4068"/>
                  <a:pt x="212852" y="-4399"/>
                  <a:pt x="172283" y="3009"/>
                </a:cubicBezTo>
                <a:cubicBezTo>
                  <a:pt x="131714" y="10417"/>
                  <a:pt x="-12220" y="44989"/>
                  <a:pt x="833" y="474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87339D48-8F90-3E6E-9679-84A567AD8B9C}"/>
              </a:ext>
            </a:extLst>
          </p:cNvPr>
          <p:cNvSpPr/>
          <p:nvPr/>
        </p:nvSpPr>
        <p:spPr>
          <a:xfrm>
            <a:off x="4893600" y="6707237"/>
            <a:ext cx="581228" cy="181587"/>
          </a:xfrm>
          <a:custGeom>
            <a:avLst/>
            <a:gdLst>
              <a:gd name="connsiteX0" fmla="*/ 133 w 581228"/>
              <a:gd name="connsiteY0" fmla="*/ 30113 h 181587"/>
              <a:gd name="connsiteX1" fmla="*/ 196983 w 581228"/>
              <a:gd name="connsiteY1" fmla="*/ 27996 h 181587"/>
              <a:gd name="connsiteX2" fmla="*/ 398067 w 581228"/>
              <a:gd name="connsiteY2" fmla="*/ 83030 h 181587"/>
              <a:gd name="connsiteX3" fmla="*/ 387483 w 581228"/>
              <a:gd name="connsiteY3" fmla="*/ 72446 h 181587"/>
              <a:gd name="connsiteX4" fmla="*/ 577983 w 581228"/>
              <a:gd name="connsiteY4" fmla="*/ 180396 h 181587"/>
              <a:gd name="connsiteX5" fmla="*/ 497550 w 581228"/>
              <a:gd name="connsiteY5" fmla="*/ 125363 h 181587"/>
              <a:gd name="connsiteX6" fmla="*/ 368433 w 581228"/>
              <a:gd name="connsiteY6" fmla="*/ 51280 h 181587"/>
              <a:gd name="connsiteX7" fmla="*/ 169467 w 581228"/>
              <a:gd name="connsiteY7" fmla="*/ 480 h 181587"/>
              <a:gd name="connsiteX8" fmla="*/ 133 w 581228"/>
              <a:gd name="connsiteY8" fmla="*/ 30113 h 181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1228" h="181587">
                <a:moveTo>
                  <a:pt x="133" y="30113"/>
                </a:moveTo>
                <a:cubicBezTo>
                  <a:pt x="4719" y="34699"/>
                  <a:pt x="130661" y="19177"/>
                  <a:pt x="196983" y="27996"/>
                </a:cubicBezTo>
                <a:cubicBezTo>
                  <a:pt x="263305" y="36815"/>
                  <a:pt x="366317" y="75622"/>
                  <a:pt x="398067" y="83030"/>
                </a:cubicBezTo>
                <a:cubicBezTo>
                  <a:pt x="429817" y="90438"/>
                  <a:pt x="357497" y="56218"/>
                  <a:pt x="387483" y="72446"/>
                </a:cubicBezTo>
                <a:cubicBezTo>
                  <a:pt x="417469" y="88674"/>
                  <a:pt x="559638" y="171576"/>
                  <a:pt x="577983" y="180396"/>
                </a:cubicBezTo>
                <a:cubicBezTo>
                  <a:pt x="596328" y="189216"/>
                  <a:pt x="532475" y="146882"/>
                  <a:pt x="497550" y="125363"/>
                </a:cubicBezTo>
                <a:cubicBezTo>
                  <a:pt x="462625" y="103844"/>
                  <a:pt x="423113" y="72094"/>
                  <a:pt x="368433" y="51280"/>
                </a:cubicBezTo>
                <a:cubicBezTo>
                  <a:pt x="313753" y="30466"/>
                  <a:pt x="228734" y="5066"/>
                  <a:pt x="169467" y="480"/>
                </a:cubicBezTo>
                <a:cubicBezTo>
                  <a:pt x="110200" y="-4106"/>
                  <a:pt x="-4453" y="25527"/>
                  <a:pt x="133" y="30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99718FD8-B283-21F6-B96C-B756D875E1A2}"/>
              </a:ext>
            </a:extLst>
          </p:cNvPr>
          <p:cNvSpPr/>
          <p:nvPr/>
        </p:nvSpPr>
        <p:spPr>
          <a:xfrm>
            <a:off x="4222750" y="6690580"/>
            <a:ext cx="628650" cy="411340"/>
          </a:xfrm>
          <a:custGeom>
            <a:avLst/>
            <a:gdLst>
              <a:gd name="connsiteX0" fmla="*/ 0 w 628650"/>
              <a:gd name="connsiteY0" fmla="*/ 203 h 411340"/>
              <a:gd name="connsiteX1" fmla="*/ 57150 w 628650"/>
              <a:gd name="connsiteY1" fmla="*/ 116620 h 411340"/>
              <a:gd name="connsiteX2" fmla="*/ 294217 w 628650"/>
              <a:gd name="connsiteY2" fmla="*/ 281720 h 411340"/>
              <a:gd name="connsiteX3" fmla="*/ 285750 w 628650"/>
              <a:gd name="connsiteY3" fmla="*/ 260553 h 411340"/>
              <a:gd name="connsiteX4" fmla="*/ 467783 w 628650"/>
              <a:gd name="connsiteY4" fmla="*/ 370620 h 411340"/>
              <a:gd name="connsiteX5" fmla="*/ 628650 w 628650"/>
              <a:gd name="connsiteY5" fmla="*/ 410837 h 411340"/>
              <a:gd name="connsiteX6" fmla="*/ 465667 w 628650"/>
              <a:gd name="connsiteY6" fmla="*/ 347337 h 411340"/>
              <a:gd name="connsiteX7" fmla="*/ 213783 w 628650"/>
              <a:gd name="connsiteY7" fmla="*/ 224570 h 411340"/>
              <a:gd name="connsiteX8" fmla="*/ 57150 w 628650"/>
              <a:gd name="connsiteY8" fmla="*/ 144137 h 411340"/>
              <a:gd name="connsiteX9" fmla="*/ 0 w 628650"/>
              <a:gd name="connsiteY9" fmla="*/ 203 h 411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8650" h="411340">
                <a:moveTo>
                  <a:pt x="0" y="203"/>
                </a:moveTo>
                <a:cubicBezTo>
                  <a:pt x="0" y="-4383"/>
                  <a:pt x="8114" y="69700"/>
                  <a:pt x="57150" y="116620"/>
                </a:cubicBezTo>
                <a:cubicBezTo>
                  <a:pt x="106186" y="163540"/>
                  <a:pt x="256117" y="257731"/>
                  <a:pt x="294217" y="281720"/>
                </a:cubicBezTo>
                <a:cubicBezTo>
                  <a:pt x="332317" y="305709"/>
                  <a:pt x="256822" y="245736"/>
                  <a:pt x="285750" y="260553"/>
                </a:cubicBezTo>
                <a:cubicBezTo>
                  <a:pt x="314678" y="275370"/>
                  <a:pt x="410633" y="345573"/>
                  <a:pt x="467783" y="370620"/>
                </a:cubicBezTo>
                <a:cubicBezTo>
                  <a:pt x="524933" y="395667"/>
                  <a:pt x="629003" y="414717"/>
                  <a:pt x="628650" y="410837"/>
                </a:cubicBezTo>
                <a:cubicBezTo>
                  <a:pt x="628297" y="406957"/>
                  <a:pt x="534811" y="378381"/>
                  <a:pt x="465667" y="347337"/>
                </a:cubicBezTo>
                <a:cubicBezTo>
                  <a:pt x="396523" y="316293"/>
                  <a:pt x="213783" y="224570"/>
                  <a:pt x="213783" y="224570"/>
                </a:cubicBezTo>
                <a:cubicBezTo>
                  <a:pt x="145697" y="190703"/>
                  <a:pt x="91017" y="180120"/>
                  <a:pt x="57150" y="144137"/>
                </a:cubicBezTo>
                <a:cubicBezTo>
                  <a:pt x="23283" y="108154"/>
                  <a:pt x="0" y="4789"/>
                  <a:pt x="0" y="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34B86230-7BD0-4155-CE5F-6CA1FFCE208F}"/>
              </a:ext>
            </a:extLst>
          </p:cNvPr>
          <p:cNvSpPr/>
          <p:nvPr/>
        </p:nvSpPr>
        <p:spPr>
          <a:xfrm>
            <a:off x="4882438" y="6900331"/>
            <a:ext cx="640626" cy="209564"/>
          </a:xfrm>
          <a:custGeom>
            <a:avLst/>
            <a:gdLst>
              <a:gd name="connsiteX0" fmla="*/ 4945 w 640626"/>
              <a:gd name="connsiteY0" fmla="*/ 209552 h 209564"/>
              <a:gd name="connsiteX1" fmla="*/ 337262 w 640626"/>
              <a:gd name="connsiteY1" fmla="*/ 169336 h 209564"/>
              <a:gd name="connsiteX2" fmla="*/ 318212 w 640626"/>
              <a:gd name="connsiteY2" fmla="*/ 171452 h 209564"/>
              <a:gd name="connsiteX3" fmla="*/ 570095 w 640626"/>
              <a:gd name="connsiteY3" fmla="*/ 99486 h 209564"/>
              <a:gd name="connsiteX4" fmla="*/ 623012 w 640626"/>
              <a:gd name="connsiteY4" fmla="*/ 52919 h 209564"/>
              <a:gd name="connsiteX5" fmla="*/ 614545 w 640626"/>
              <a:gd name="connsiteY5" fmla="*/ 2 h 209564"/>
              <a:gd name="connsiteX6" fmla="*/ 635712 w 640626"/>
              <a:gd name="connsiteY6" fmla="*/ 50802 h 209564"/>
              <a:gd name="connsiteX7" fmla="*/ 506595 w 640626"/>
              <a:gd name="connsiteY7" fmla="*/ 105836 h 209564"/>
              <a:gd name="connsiteX8" fmla="*/ 328795 w 640626"/>
              <a:gd name="connsiteY8" fmla="*/ 160869 h 209564"/>
              <a:gd name="connsiteX9" fmla="*/ 150995 w 640626"/>
              <a:gd name="connsiteY9" fmla="*/ 173569 h 209564"/>
              <a:gd name="connsiteX10" fmla="*/ 4945 w 640626"/>
              <a:gd name="connsiteY10" fmla="*/ 209552 h 209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0626" h="209564">
                <a:moveTo>
                  <a:pt x="4945" y="209552"/>
                </a:moveTo>
                <a:cubicBezTo>
                  <a:pt x="35989" y="208847"/>
                  <a:pt x="285051" y="175686"/>
                  <a:pt x="337262" y="169336"/>
                </a:cubicBezTo>
                <a:cubicBezTo>
                  <a:pt x="389473" y="162986"/>
                  <a:pt x="279407" y="183094"/>
                  <a:pt x="318212" y="171452"/>
                </a:cubicBezTo>
                <a:cubicBezTo>
                  <a:pt x="357018" y="159810"/>
                  <a:pt x="519295" y="119241"/>
                  <a:pt x="570095" y="99486"/>
                </a:cubicBezTo>
                <a:cubicBezTo>
                  <a:pt x="620895" y="79731"/>
                  <a:pt x="615604" y="69500"/>
                  <a:pt x="623012" y="52919"/>
                </a:cubicBezTo>
                <a:cubicBezTo>
                  <a:pt x="630420" y="36338"/>
                  <a:pt x="612428" y="355"/>
                  <a:pt x="614545" y="2"/>
                </a:cubicBezTo>
                <a:cubicBezTo>
                  <a:pt x="616662" y="-351"/>
                  <a:pt x="653704" y="33163"/>
                  <a:pt x="635712" y="50802"/>
                </a:cubicBezTo>
                <a:cubicBezTo>
                  <a:pt x="617720" y="68441"/>
                  <a:pt x="557748" y="87491"/>
                  <a:pt x="506595" y="105836"/>
                </a:cubicBezTo>
                <a:cubicBezTo>
                  <a:pt x="455442" y="124181"/>
                  <a:pt x="388062" y="149580"/>
                  <a:pt x="328795" y="160869"/>
                </a:cubicBezTo>
                <a:cubicBezTo>
                  <a:pt x="269528" y="172158"/>
                  <a:pt x="204970" y="167219"/>
                  <a:pt x="150995" y="173569"/>
                </a:cubicBezTo>
                <a:cubicBezTo>
                  <a:pt x="97020" y="179919"/>
                  <a:pt x="-26099" y="210257"/>
                  <a:pt x="4945" y="2095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998A9F52-6C19-64EC-F6D7-8A58F4857B24}"/>
              </a:ext>
            </a:extLst>
          </p:cNvPr>
          <p:cNvSpPr/>
          <p:nvPr/>
        </p:nvSpPr>
        <p:spPr>
          <a:xfrm>
            <a:off x="4220369" y="6715832"/>
            <a:ext cx="554649" cy="475879"/>
          </a:xfrm>
          <a:custGeom>
            <a:avLst/>
            <a:gdLst>
              <a:gd name="connsiteX0" fmla="*/ 264 w 554649"/>
              <a:gd name="connsiteY0" fmla="*/ 351 h 475879"/>
              <a:gd name="connsiteX1" fmla="*/ 32014 w 554649"/>
              <a:gd name="connsiteY1" fmla="*/ 161218 h 475879"/>
              <a:gd name="connsiteX2" fmla="*/ 218281 w 554649"/>
              <a:gd name="connsiteY2" fmla="*/ 370768 h 475879"/>
              <a:gd name="connsiteX3" fmla="*/ 190764 w 554649"/>
              <a:gd name="connsiteY3" fmla="*/ 345368 h 475879"/>
              <a:gd name="connsiteX4" fmla="*/ 552714 w 554649"/>
              <a:gd name="connsiteY4" fmla="*/ 474485 h 475879"/>
              <a:gd name="connsiteX5" fmla="*/ 324114 w 554649"/>
              <a:gd name="connsiteY5" fmla="*/ 402518 h 475879"/>
              <a:gd name="connsiteX6" fmla="*/ 97631 w 554649"/>
              <a:gd name="connsiteY6" fmla="*/ 231068 h 475879"/>
              <a:gd name="connsiteX7" fmla="*/ 21431 w 554649"/>
              <a:gd name="connsiteY7" fmla="*/ 121001 h 475879"/>
              <a:gd name="connsiteX8" fmla="*/ 264 w 554649"/>
              <a:gd name="connsiteY8" fmla="*/ 351 h 47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4649" h="475879">
                <a:moveTo>
                  <a:pt x="264" y="351"/>
                </a:moveTo>
                <a:cubicBezTo>
                  <a:pt x="2028" y="7054"/>
                  <a:pt x="-4322" y="99482"/>
                  <a:pt x="32014" y="161218"/>
                </a:cubicBezTo>
                <a:cubicBezTo>
                  <a:pt x="68350" y="222954"/>
                  <a:pt x="191823" y="340076"/>
                  <a:pt x="218281" y="370768"/>
                </a:cubicBezTo>
                <a:cubicBezTo>
                  <a:pt x="244739" y="401460"/>
                  <a:pt x="135025" y="328082"/>
                  <a:pt x="190764" y="345368"/>
                </a:cubicBezTo>
                <a:cubicBezTo>
                  <a:pt x="246503" y="362654"/>
                  <a:pt x="530489" y="464960"/>
                  <a:pt x="552714" y="474485"/>
                </a:cubicBezTo>
                <a:cubicBezTo>
                  <a:pt x="574939" y="484010"/>
                  <a:pt x="399961" y="443087"/>
                  <a:pt x="324114" y="402518"/>
                </a:cubicBezTo>
                <a:cubicBezTo>
                  <a:pt x="248267" y="361949"/>
                  <a:pt x="148078" y="277987"/>
                  <a:pt x="97631" y="231068"/>
                </a:cubicBezTo>
                <a:cubicBezTo>
                  <a:pt x="47184" y="184149"/>
                  <a:pt x="37306" y="157337"/>
                  <a:pt x="21431" y="121001"/>
                </a:cubicBezTo>
                <a:cubicBezTo>
                  <a:pt x="5556" y="84665"/>
                  <a:pt x="-1500" y="-6352"/>
                  <a:pt x="264" y="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7C410C3B-249D-9F61-49C7-CA9F4B456B77}"/>
              </a:ext>
            </a:extLst>
          </p:cNvPr>
          <p:cNvSpPr/>
          <p:nvPr/>
        </p:nvSpPr>
        <p:spPr>
          <a:xfrm>
            <a:off x="4833190" y="6999144"/>
            <a:ext cx="676432" cy="200195"/>
          </a:xfrm>
          <a:custGeom>
            <a:avLst/>
            <a:gdLst>
              <a:gd name="connsiteX0" fmla="*/ 675435 w 676432"/>
              <a:gd name="connsiteY0" fmla="*/ 144 h 200195"/>
              <a:gd name="connsiteX1" fmla="*/ 556373 w 676432"/>
              <a:gd name="connsiteY1" fmla="*/ 100156 h 200195"/>
              <a:gd name="connsiteX2" fmla="*/ 451598 w 676432"/>
              <a:gd name="connsiteY2" fmla="*/ 150956 h 200195"/>
              <a:gd name="connsiteX3" fmla="*/ 748 w 676432"/>
              <a:gd name="connsiteY3" fmla="*/ 200169 h 200195"/>
              <a:gd name="connsiteX4" fmla="*/ 348410 w 676432"/>
              <a:gd name="connsiteY4" fmla="*/ 157306 h 200195"/>
              <a:gd name="connsiteX5" fmla="*/ 486523 w 676432"/>
              <a:gd name="connsiteY5" fmla="*/ 123969 h 200195"/>
              <a:gd name="connsiteX6" fmla="*/ 675435 w 676432"/>
              <a:gd name="connsiteY6" fmla="*/ 144 h 200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432" h="200195">
                <a:moveTo>
                  <a:pt x="675435" y="144"/>
                </a:moveTo>
                <a:cubicBezTo>
                  <a:pt x="687077" y="-3825"/>
                  <a:pt x="593679" y="75021"/>
                  <a:pt x="556373" y="100156"/>
                </a:cubicBezTo>
                <a:cubicBezTo>
                  <a:pt x="519067" y="125291"/>
                  <a:pt x="544202" y="134287"/>
                  <a:pt x="451598" y="150956"/>
                </a:cubicBezTo>
                <a:cubicBezTo>
                  <a:pt x="358994" y="167625"/>
                  <a:pt x="17946" y="199111"/>
                  <a:pt x="748" y="200169"/>
                </a:cubicBezTo>
                <a:cubicBezTo>
                  <a:pt x="-16450" y="201227"/>
                  <a:pt x="267447" y="170006"/>
                  <a:pt x="348410" y="157306"/>
                </a:cubicBezTo>
                <a:cubicBezTo>
                  <a:pt x="429373" y="144606"/>
                  <a:pt x="432283" y="147782"/>
                  <a:pt x="486523" y="123969"/>
                </a:cubicBezTo>
                <a:cubicBezTo>
                  <a:pt x="540763" y="100157"/>
                  <a:pt x="663793" y="4113"/>
                  <a:pt x="675435" y="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AEFA7386-BB22-C800-20E8-17E9E2AA20A7}"/>
              </a:ext>
            </a:extLst>
          </p:cNvPr>
          <p:cNvSpPr/>
          <p:nvPr/>
        </p:nvSpPr>
        <p:spPr>
          <a:xfrm>
            <a:off x="4668680" y="6726165"/>
            <a:ext cx="70294" cy="233780"/>
          </a:xfrm>
          <a:custGeom>
            <a:avLst/>
            <a:gdLst>
              <a:gd name="connsiteX0" fmla="*/ 70008 w 70294"/>
              <a:gd name="connsiteY0" fmla="*/ 73 h 233780"/>
              <a:gd name="connsiteX1" fmla="*/ 41433 w 70294"/>
              <a:gd name="connsiteY1" fmla="*/ 61985 h 233780"/>
              <a:gd name="connsiteX2" fmla="*/ 23970 w 70294"/>
              <a:gd name="connsiteY2" fmla="*/ 117548 h 233780"/>
              <a:gd name="connsiteX3" fmla="*/ 12858 w 70294"/>
              <a:gd name="connsiteY3" fmla="*/ 173110 h 233780"/>
              <a:gd name="connsiteX4" fmla="*/ 33495 w 70294"/>
              <a:gd name="connsiteY4" fmla="*/ 233435 h 233780"/>
              <a:gd name="connsiteX5" fmla="*/ 158 w 70294"/>
              <a:gd name="connsiteY5" fmla="*/ 144535 h 233780"/>
              <a:gd name="connsiteX6" fmla="*/ 22383 w 70294"/>
              <a:gd name="connsiteY6" fmla="*/ 74685 h 233780"/>
              <a:gd name="connsiteX7" fmla="*/ 70008 w 70294"/>
              <a:gd name="connsiteY7" fmla="*/ 73 h 233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294" h="233780">
                <a:moveTo>
                  <a:pt x="70008" y="73"/>
                </a:moveTo>
                <a:cubicBezTo>
                  <a:pt x="73183" y="-2044"/>
                  <a:pt x="49106" y="42406"/>
                  <a:pt x="41433" y="61985"/>
                </a:cubicBezTo>
                <a:cubicBezTo>
                  <a:pt x="33760" y="81564"/>
                  <a:pt x="28733" y="99027"/>
                  <a:pt x="23970" y="117548"/>
                </a:cubicBezTo>
                <a:cubicBezTo>
                  <a:pt x="19207" y="136069"/>
                  <a:pt x="11271" y="153796"/>
                  <a:pt x="12858" y="173110"/>
                </a:cubicBezTo>
                <a:cubicBezTo>
                  <a:pt x="14445" y="192424"/>
                  <a:pt x="35612" y="238197"/>
                  <a:pt x="33495" y="233435"/>
                </a:cubicBezTo>
                <a:cubicBezTo>
                  <a:pt x="31378" y="228673"/>
                  <a:pt x="2010" y="170993"/>
                  <a:pt x="158" y="144535"/>
                </a:cubicBezTo>
                <a:cubicBezTo>
                  <a:pt x="-1694" y="118077"/>
                  <a:pt x="13123" y="97704"/>
                  <a:pt x="22383" y="74685"/>
                </a:cubicBezTo>
                <a:cubicBezTo>
                  <a:pt x="31643" y="51666"/>
                  <a:pt x="66833" y="2190"/>
                  <a:pt x="70008" y="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C8A2F885-8B70-CFB0-CC8B-60051E5E27CB}"/>
              </a:ext>
            </a:extLst>
          </p:cNvPr>
          <p:cNvSpPr/>
          <p:nvPr/>
        </p:nvSpPr>
        <p:spPr>
          <a:xfrm>
            <a:off x="4738825" y="6691017"/>
            <a:ext cx="148621" cy="297159"/>
          </a:xfrm>
          <a:custGeom>
            <a:avLst/>
            <a:gdLst>
              <a:gd name="connsiteX0" fmla="*/ 1450 w 148621"/>
              <a:gd name="connsiteY0" fmla="*/ 296 h 297159"/>
              <a:gd name="connsiteX1" fmla="*/ 64950 w 148621"/>
              <a:gd name="connsiteY1" fmla="*/ 39983 h 297159"/>
              <a:gd name="connsiteX2" fmla="*/ 145913 w 148621"/>
              <a:gd name="connsiteY2" fmla="*/ 39983 h 297159"/>
              <a:gd name="connsiteX3" fmla="*/ 130038 w 148621"/>
              <a:gd name="connsiteY3" fmla="*/ 60621 h 297159"/>
              <a:gd name="connsiteX4" fmla="*/ 136388 w 148621"/>
              <a:gd name="connsiteY4" fmla="*/ 143171 h 297159"/>
              <a:gd name="connsiteX5" fmla="*/ 144325 w 148621"/>
              <a:gd name="connsiteY5" fmla="*/ 219371 h 297159"/>
              <a:gd name="connsiteX6" fmla="*/ 107813 w 148621"/>
              <a:gd name="connsiteY6" fmla="*/ 297158 h 297159"/>
              <a:gd name="connsiteX7" fmla="*/ 136388 w 148621"/>
              <a:gd name="connsiteY7" fmla="*/ 217783 h 297159"/>
              <a:gd name="connsiteX8" fmla="*/ 125275 w 148621"/>
              <a:gd name="connsiteY8" fmla="*/ 138408 h 297159"/>
              <a:gd name="connsiteX9" fmla="*/ 128450 w 148621"/>
              <a:gd name="connsiteY9" fmla="*/ 78083 h 297159"/>
              <a:gd name="connsiteX10" fmla="*/ 128450 w 148621"/>
              <a:gd name="connsiteY10" fmla="*/ 63796 h 297159"/>
              <a:gd name="connsiteX11" fmla="*/ 1450 w 148621"/>
              <a:gd name="connsiteY11" fmla="*/ 296 h 2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8621" h="297159">
                <a:moveTo>
                  <a:pt x="1450" y="296"/>
                </a:moveTo>
                <a:cubicBezTo>
                  <a:pt x="-9133" y="-3673"/>
                  <a:pt x="40873" y="33369"/>
                  <a:pt x="64950" y="39983"/>
                </a:cubicBezTo>
                <a:cubicBezTo>
                  <a:pt x="89027" y="46597"/>
                  <a:pt x="135065" y="36543"/>
                  <a:pt x="145913" y="39983"/>
                </a:cubicBezTo>
                <a:cubicBezTo>
                  <a:pt x="156761" y="43423"/>
                  <a:pt x="131626" y="43423"/>
                  <a:pt x="130038" y="60621"/>
                </a:cubicBezTo>
                <a:cubicBezTo>
                  <a:pt x="128451" y="77819"/>
                  <a:pt x="134007" y="116713"/>
                  <a:pt x="136388" y="143171"/>
                </a:cubicBezTo>
                <a:cubicBezTo>
                  <a:pt x="138769" y="169629"/>
                  <a:pt x="149087" y="193707"/>
                  <a:pt x="144325" y="219371"/>
                </a:cubicBezTo>
                <a:cubicBezTo>
                  <a:pt x="139563" y="245035"/>
                  <a:pt x="109136" y="297423"/>
                  <a:pt x="107813" y="297158"/>
                </a:cubicBezTo>
                <a:cubicBezTo>
                  <a:pt x="106490" y="296893"/>
                  <a:pt x="133478" y="244241"/>
                  <a:pt x="136388" y="217783"/>
                </a:cubicBezTo>
                <a:cubicBezTo>
                  <a:pt x="139298" y="191325"/>
                  <a:pt x="126598" y="161691"/>
                  <a:pt x="125275" y="138408"/>
                </a:cubicBezTo>
                <a:cubicBezTo>
                  <a:pt x="123952" y="115125"/>
                  <a:pt x="127921" y="90518"/>
                  <a:pt x="128450" y="78083"/>
                </a:cubicBezTo>
                <a:cubicBezTo>
                  <a:pt x="128979" y="65648"/>
                  <a:pt x="143531" y="71204"/>
                  <a:pt x="128450" y="63796"/>
                </a:cubicBezTo>
                <a:cubicBezTo>
                  <a:pt x="113369" y="56388"/>
                  <a:pt x="12033" y="4265"/>
                  <a:pt x="1450" y="2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9B46820C-4C58-4A6B-5F77-F6B031D922A6}"/>
              </a:ext>
            </a:extLst>
          </p:cNvPr>
          <p:cNvSpPr/>
          <p:nvPr/>
        </p:nvSpPr>
        <p:spPr>
          <a:xfrm>
            <a:off x="4676683" y="6929232"/>
            <a:ext cx="176507" cy="60291"/>
          </a:xfrm>
          <a:custGeom>
            <a:avLst/>
            <a:gdLst>
              <a:gd name="connsiteX0" fmla="*/ 92 w 176507"/>
              <a:gd name="connsiteY0" fmla="*/ 206 h 60291"/>
              <a:gd name="connsiteX1" fmla="*/ 62005 w 176507"/>
              <a:gd name="connsiteY1" fmla="*/ 39893 h 60291"/>
              <a:gd name="connsiteX2" fmla="*/ 174717 w 176507"/>
              <a:gd name="connsiteY2" fmla="*/ 51006 h 60291"/>
              <a:gd name="connsiteX3" fmla="*/ 125505 w 176507"/>
              <a:gd name="connsiteY3" fmla="*/ 51006 h 60291"/>
              <a:gd name="connsiteX4" fmla="*/ 49305 w 176507"/>
              <a:gd name="connsiteY4" fmla="*/ 58943 h 60291"/>
              <a:gd name="connsiteX5" fmla="*/ 92 w 176507"/>
              <a:gd name="connsiteY5" fmla="*/ 206 h 60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507" h="60291">
                <a:moveTo>
                  <a:pt x="92" y="206"/>
                </a:moveTo>
                <a:cubicBezTo>
                  <a:pt x="2209" y="-2969"/>
                  <a:pt x="32901" y="31426"/>
                  <a:pt x="62005" y="39893"/>
                </a:cubicBezTo>
                <a:cubicBezTo>
                  <a:pt x="91109" y="48360"/>
                  <a:pt x="164134" y="49154"/>
                  <a:pt x="174717" y="51006"/>
                </a:cubicBezTo>
                <a:cubicBezTo>
                  <a:pt x="185300" y="52858"/>
                  <a:pt x="146407" y="49683"/>
                  <a:pt x="125505" y="51006"/>
                </a:cubicBezTo>
                <a:cubicBezTo>
                  <a:pt x="104603" y="52329"/>
                  <a:pt x="65974" y="64235"/>
                  <a:pt x="49305" y="58943"/>
                </a:cubicBezTo>
                <a:cubicBezTo>
                  <a:pt x="32636" y="53651"/>
                  <a:pt x="-2025" y="3381"/>
                  <a:pt x="92" y="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1B8C1C8C-0FE2-8E35-39BB-89064C71AADB}"/>
              </a:ext>
            </a:extLst>
          </p:cNvPr>
          <p:cNvSpPr/>
          <p:nvPr/>
        </p:nvSpPr>
        <p:spPr>
          <a:xfrm>
            <a:off x="4613242" y="6683029"/>
            <a:ext cx="79511" cy="232141"/>
          </a:xfrm>
          <a:custGeom>
            <a:avLst/>
            <a:gdLst>
              <a:gd name="connsiteX0" fmla="*/ 33 w 79511"/>
              <a:gd name="connsiteY0" fmla="*/ 346 h 232141"/>
              <a:gd name="connsiteX1" fmla="*/ 71471 w 79511"/>
              <a:gd name="connsiteY1" fmla="*/ 84484 h 232141"/>
              <a:gd name="connsiteX2" fmla="*/ 76233 w 79511"/>
              <a:gd name="connsiteY2" fmla="*/ 125759 h 232141"/>
              <a:gd name="connsiteX3" fmla="*/ 57183 w 79511"/>
              <a:gd name="connsiteY3" fmla="*/ 181321 h 232141"/>
              <a:gd name="connsiteX4" fmla="*/ 68296 w 79511"/>
              <a:gd name="connsiteY4" fmla="*/ 230534 h 232141"/>
              <a:gd name="connsiteX5" fmla="*/ 61946 w 79511"/>
              <a:gd name="connsiteY5" fmla="*/ 119409 h 232141"/>
              <a:gd name="connsiteX6" fmla="*/ 33 w 79511"/>
              <a:gd name="connsiteY6" fmla="*/ 346 h 232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511" h="232141">
                <a:moveTo>
                  <a:pt x="33" y="346"/>
                </a:moveTo>
                <a:cubicBezTo>
                  <a:pt x="1621" y="-5475"/>
                  <a:pt x="58771" y="63582"/>
                  <a:pt x="71471" y="84484"/>
                </a:cubicBezTo>
                <a:cubicBezTo>
                  <a:pt x="84171" y="105386"/>
                  <a:pt x="78614" y="109620"/>
                  <a:pt x="76233" y="125759"/>
                </a:cubicBezTo>
                <a:cubicBezTo>
                  <a:pt x="73852" y="141898"/>
                  <a:pt x="58506" y="163858"/>
                  <a:pt x="57183" y="181321"/>
                </a:cubicBezTo>
                <a:cubicBezTo>
                  <a:pt x="55860" y="198784"/>
                  <a:pt x="67502" y="240853"/>
                  <a:pt x="68296" y="230534"/>
                </a:cubicBezTo>
                <a:cubicBezTo>
                  <a:pt x="69090" y="220215"/>
                  <a:pt x="70677" y="154334"/>
                  <a:pt x="61946" y="119409"/>
                </a:cubicBezTo>
                <a:cubicBezTo>
                  <a:pt x="53215" y="84484"/>
                  <a:pt x="-1555" y="6167"/>
                  <a:pt x="33" y="3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4E7C4623-8CD7-E596-2362-A94CCB7BCB11}"/>
              </a:ext>
            </a:extLst>
          </p:cNvPr>
          <p:cNvSpPr/>
          <p:nvPr/>
        </p:nvSpPr>
        <p:spPr>
          <a:xfrm>
            <a:off x="4544530" y="6680200"/>
            <a:ext cx="142377" cy="245470"/>
          </a:xfrm>
          <a:custGeom>
            <a:avLst/>
            <a:gdLst>
              <a:gd name="connsiteX0" fmla="*/ 59220 w 142377"/>
              <a:gd name="connsiteY0" fmla="*/ 0 h 245470"/>
              <a:gd name="connsiteX1" fmla="*/ 10008 w 142377"/>
              <a:gd name="connsiteY1" fmla="*/ 103188 h 245470"/>
              <a:gd name="connsiteX2" fmla="*/ 2070 w 142377"/>
              <a:gd name="connsiteY2" fmla="*/ 163513 h 245470"/>
              <a:gd name="connsiteX3" fmla="*/ 36995 w 142377"/>
              <a:gd name="connsiteY3" fmla="*/ 238125 h 245470"/>
              <a:gd name="connsiteX4" fmla="*/ 141770 w 142377"/>
              <a:gd name="connsiteY4" fmla="*/ 242888 h 245470"/>
              <a:gd name="connsiteX5" fmla="*/ 78270 w 142377"/>
              <a:gd name="connsiteY5" fmla="*/ 239713 h 245470"/>
              <a:gd name="connsiteX6" fmla="*/ 40170 w 142377"/>
              <a:gd name="connsiteY6" fmla="*/ 220663 h 245470"/>
              <a:gd name="connsiteX7" fmla="*/ 13183 w 142377"/>
              <a:gd name="connsiteY7" fmla="*/ 188913 h 245470"/>
              <a:gd name="connsiteX8" fmla="*/ 22708 w 142377"/>
              <a:gd name="connsiteY8" fmla="*/ 103188 h 245470"/>
              <a:gd name="connsiteX9" fmla="*/ 59220 w 142377"/>
              <a:gd name="connsiteY9" fmla="*/ 0 h 245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2377" h="245470">
                <a:moveTo>
                  <a:pt x="59220" y="0"/>
                </a:moveTo>
                <a:cubicBezTo>
                  <a:pt x="57103" y="0"/>
                  <a:pt x="19533" y="75936"/>
                  <a:pt x="10008" y="103188"/>
                </a:cubicBezTo>
                <a:cubicBezTo>
                  <a:pt x="483" y="130440"/>
                  <a:pt x="-2428" y="141023"/>
                  <a:pt x="2070" y="163513"/>
                </a:cubicBezTo>
                <a:cubicBezTo>
                  <a:pt x="6568" y="186003"/>
                  <a:pt x="13712" y="224896"/>
                  <a:pt x="36995" y="238125"/>
                </a:cubicBezTo>
                <a:cubicBezTo>
                  <a:pt x="60278" y="251354"/>
                  <a:pt x="134891" y="242623"/>
                  <a:pt x="141770" y="242888"/>
                </a:cubicBezTo>
                <a:cubicBezTo>
                  <a:pt x="148649" y="243153"/>
                  <a:pt x="95203" y="243417"/>
                  <a:pt x="78270" y="239713"/>
                </a:cubicBezTo>
                <a:cubicBezTo>
                  <a:pt x="61337" y="236009"/>
                  <a:pt x="51018" y="229130"/>
                  <a:pt x="40170" y="220663"/>
                </a:cubicBezTo>
                <a:cubicBezTo>
                  <a:pt x="29322" y="212196"/>
                  <a:pt x="16093" y="208492"/>
                  <a:pt x="13183" y="188913"/>
                </a:cubicBezTo>
                <a:cubicBezTo>
                  <a:pt x="10273" y="169334"/>
                  <a:pt x="16094" y="132292"/>
                  <a:pt x="22708" y="103188"/>
                </a:cubicBezTo>
                <a:cubicBezTo>
                  <a:pt x="29322" y="74084"/>
                  <a:pt x="61337" y="0"/>
                  <a:pt x="5922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0A6C49DC-C023-397A-1A05-322898E19036}"/>
              </a:ext>
            </a:extLst>
          </p:cNvPr>
          <p:cNvSpPr/>
          <p:nvPr/>
        </p:nvSpPr>
        <p:spPr>
          <a:xfrm>
            <a:off x="4505250" y="6680191"/>
            <a:ext cx="62513" cy="154005"/>
          </a:xfrm>
          <a:custGeom>
            <a:avLst/>
            <a:gdLst>
              <a:gd name="connsiteX0" fmla="*/ 75 w 62513"/>
              <a:gd name="connsiteY0" fmla="*/ 9 h 154005"/>
              <a:gd name="connsiteX1" fmla="*/ 49288 w 62513"/>
              <a:gd name="connsiteY1" fmla="*/ 76209 h 154005"/>
              <a:gd name="connsiteX2" fmla="*/ 50875 w 62513"/>
              <a:gd name="connsiteY2" fmla="*/ 153997 h 154005"/>
              <a:gd name="connsiteX3" fmla="*/ 61988 w 62513"/>
              <a:gd name="connsiteY3" fmla="*/ 71447 h 154005"/>
              <a:gd name="connsiteX4" fmla="*/ 75 w 62513"/>
              <a:gd name="connsiteY4" fmla="*/ 9 h 154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513" h="154005">
                <a:moveTo>
                  <a:pt x="75" y="9"/>
                </a:moveTo>
                <a:cubicBezTo>
                  <a:pt x="-2042" y="803"/>
                  <a:pt x="40821" y="50544"/>
                  <a:pt x="49288" y="76209"/>
                </a:cubicBezTo>
                <a:cubicBezTo>
                  <a:pt x="57755" y="101874"/>
                  <a:pt x="48758" y="154791"/>
                  <a:pt x="50875" y="153997"/>
                </a:cubicBezTo>
                <a:cubicBezTo>
                  <a:pt x="52992" y="153203"/>
                  <a:pt x="65163" y="93937"/>
                  <a:pt x="61988" y="71447"/>
                </a:cubicBezTo>
                <a:cubicBezTo>
                  <a:pt x="58813" y="48957"/>
                  <a:pt x="2192" y="-785"/>
                  <a:pt x="75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CA82B93F-F636-2D6A-8268-6BE789F5EEAC}"/>
              </a:ext>
            </a:extLst>
          </p:cNvPr>
          <p:cNvSpPr/>
          <p:nvPr/>
        </p:nvSpPr>
        <p:spPr>
          <a:xfrm>
            <a:off x="4424957" y="6676517"/>
            <a:ext cx="87268" cy="62450"/>
          </a:xfrm>
          <a:custGeom>
            <a:avLst/>
            <a:gdLst>
              <a:gd name="connsiteX0" fmla="*/ 4168 w 87268"/>
              <a:gd name="connsiteY0" fmla="*/ 62421 h 62450"/>
              <a:gd name="connsiteX1" fmla="*/ 10518 w 87268"/>
              <a:gd name="connsiteY1" fmla="*/ 10033 h 62450"/>
              <a:gd name="connsiteX2" fmla="*/ 86718 w 87268"/>
              <a:gd name="connsiteY2" fmla="*/ 2096 h 62450"/>
              <a:gd name="connsiteX3" fmla="*/ 43856 w 87268"/>
              <a:gd name="connsiteY3" fmla="*/ 2096 h 62450"/>
              <a:gd name="connsiteX4" fmla="*/ 4168 w 87268"/>
              <a:gd name="connsiteY4" fmla="*/ 62421 h 6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68" h="62450">
                <a:moveTo>
                  <a:pt x="4168" y="62421"/>
                </a:moveTo>
                <a:cubicBezTo>
                  <a:pt x="-1388" y="63744"/>
                  <a:pt x="-3240" y="20087"/>
                  <a:pt x="10518" y="10033"/>
                </a:cubicBezTo>
                <a:cubicBezTo>
                  <a:pt x="24276" y="-21"/>
                  <a:pt x="81162" y="3419"/>
                  <a:pt x="86718" y="2096"/>
                </a:cubicBezTo>
                <a:cubicBezTo>
                  <a:pt x="92274" y="773"/>
                  <a:pt x="54175" y="-1873"/>
                  <a:pt x="43856" y="2096"/>
                </a:cubicBezTo>
                <a:cubicBezTo>
                  <a:pt x="33537" y="6065"/>
                  <a:pt x="9724" y="61098"/>
                  <a:pt x="4168" y="624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55D275FE-177A-C2DA-7B37-3E1DD7301EA7}"/>
              </a:ext>
            </a:extLst>
          </p:cNvPr>
          <p:cNvSpPr/>
          <p:nvPr/>
        </p:nvSpPr>
        <p:spPr>
          <a:xfrm>
            <a:off x="4433872" y="6734081"/>
            <a:ext cx="127113" cy="182664"/>
          </a:xfrm>
          <a:custGeom>
            <a:avLst/>
            <a:gdLst>
              <a:gd name="connsiteX0" fmla="*/ 16 w 127113"/>
              <a:gd name="connsiteY0" fmla="*/ 94 h 182664"/>
              <a:gd name="connsiteX1" fmla="*/ 15891 w 127113"/>
              <a:gd name="connsiteY1" fmla="*/ 68357 h 182664"/>
              <a:gd name="connsiteX2" fmla="*/ 15891 w 127113"/>
              <a:gd name="connsiteY2" fmla="*/ 165194 h 182664"/>
              <a:gd name="connsiteX3" fmla="*/ 19066 w 127113"/>
              <a:gd name="connsiteY3" fmla="*/ 149319 h 182664"/>
              <a:gd name="connsiteX4" fmla="*/ 46053 w 127113"/>
              <a:gd name="connsiteY4" fmla="*/ 182657 h 182664"/>
              <a:gd name="connsiteX5" fmla="*/ 127016 w 127113"/>
              <a:gd name="connsiteY5" fmla="*/ 152494 h 182664"/>
              <a:gd name="connsiteX6" fmla="*/ 61928 w 127113"/>
              <a:gd name="connsiteY6" fmla="*/ 165194 h 182664"/>
              <a:gd name="connsiteX7" fmla="*/ 33353 w 127113"/>
              <a:gd name="connsiteY7" fmla="*/ 162019 h 182664"/>
              <a:gd name="connsiteX8" fmla="*/ 11128 w 127113"/>
              <a:gd name="connsiteY8" fmla="*/ 135032 h 182664"/>
              <a:gd name="connsiteX9" fmla="*/ 12716 w 127113"/>
              <a:gd name="connsiteY9" fmla="*/ 82644 h 182664"/>
              <a:gd name="connsiteX10" fmla="*/ 16 w 127113"/>
              <a:gd name="connsiteY10" fmla="*/ 94 h 182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7113" h="182664">
                <a:moveTo>
                  <a:pt x="16" y="94"/>
                </a:moveTo>
                <a:cubicBezTo>
                  <a:pt x="545" y="-2287"/>
                  <a:pt x="13245" y="40840"/>
                  <a:pt x="15891" y="68357"/>
                </a:cubicBezTo>
                <a:cubicBezTo>
                  <a:pt x="18537" y="95874"/>
                  <a:pt x="15362" y="151700"/>
                  <a:pt x="15891" y="165194"/>
                </a:cubicBezTo>
                <a:cubicBezTo>
                  <a:pt x="16420" y="178688"/>
                  <a:pt x="14039" y="146409"/>
                  <a:pt x="19066" y="149319"/>
                </a:cubicBezTo>
                <a:cubicBezTo>
                  <a:pt x="24093" y="152229"/>
                  <a:pt x="28061" y="182128"/>
                  <a:pt x="46053" y="182657"/>
                </a:cubicBezTo>
                <a:cubicBezTo>
                  <a:pt x="64045" y="183186"/>
                  <a:pt x="124370" y="155404"/>
                  <a:pt x="127016" y="152494"/>
                </a:cubicBezTo>
                <a:cubicBezTo>
                  <a:pt x="129662" y="149584"/>
                  <a:pt x="77539" y="163606"/>
                  <a:pt x="61928" y="165194"/>
                </a:cubicBezTo>
                <a:cubicBezTo>
                  <a:pt x="46317" y="166782"/>
                  <a:pt x="41820" y="167046"/>
                  <a:pt x="33353" y="162019"/>
                </a:cubicBezTo>
                <a:cubicBezTo>
                  <a:pt x="24886" y="156992"/>
                  <a:pt x="14568" y="148261"/>
                  <a:pt x="11128" y="135032"/>
                </a:cubicBezTo>
                <a:cubicBezTo>
                  <a:pt x="7688" y="121803"/>
                  <a:pt x="13774" y="100106"/>
                  <a:pt x="12716" y="82644"/>
                </a:cubicBezTo>
                <a:cubicBezTo>
                  <a:pt x="11658" y="65182"/>
                  <a:pt x="-513" y="2475"/>
                  <a:pt x="16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1ACDC4A3-3F14-3A2E-38BA-DF0E89607115}"/>
              </a:ext>
            </a:extLst>
          </p:cNvPr>
          <p:cNvSpPr/>
          <p:nvPr/>
        </p:nvSpPr>
        <p:spPr>
          <a:xfrm>
            <a:off x="4346365" y="6668897"/>
            <a:ext cx="49480" cy="220149"/>
          </a:xfrm>
          <a:custGeom>
            <a:avLst/>
            <a:gdLst>
              <a:gd name="connsiteX0" fmla="*/ 49423 w 49480"/>
              <a:gd name="connsiteY0" fmla="*/ 191 h 220149"/>
              <a:gd name="connsiteX1" fmla="*/ 12910 w 49480"/>
              <a:gd name="connsiteY1" fmla="*/ 50991 h 220149"/>
              <a:gd name="connsiteX2" fmla="*/ 9735 w 49480"/>
              <a:gd name="connsiteY2" fmla="*/ 101791 h 220149"/>
              <a:gd name="connsiteX3" fmla="*/ 16085 w 49480"/>
              <a:gd name="connsiteY3" fmla="*/ 171641 h 220149"/>
              <a:gd name="connsiteX4" fmla="*/ 27198 w 49480"/>
              <a:gd name="connsiteY4" fmla="*/ 219266 h 220149"/>
              <a:gd name="connsiteX5" fmla="*/ 3385 w 49480"/>
              <a:gd name="connsiteY5" fmla="*/ 130366 h 220149"/>
              <a:gd name="connsiteX6" fmla="*/ 3385 w 49480"/>
              <a:gd name="connsiteY6" fmla="*/ 70041 h 220149"/>
              <a:gd name="connsiteX7" fmla="*/ 49423 w 49480"/>
              <a:gd name="connsiteY7" fmla="*/ 191 h 220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480" h="220149">
                <a:moveTo>
                  <a:pt x="49423" y="191"/>
                </a:moveTo>
                <a:cubicBezTo>
                  <a:pt x="51010" y="-2984"/>
                  <a:pt x="19525" y="34058"/>
                  <a:pt x="12910" y="50991"/>
                </a:cubicBezTo>
                <a:cubicBezTo>
                  <a:pt x="6295" y="67924"/>
                  <a:pt x="9206" y="81683"/>
                  <a:pt x="9735" y="101791"/>
                </a:cubicBezTo>
                <a:cubicBezTo>
                  <a:pt x="10264" y="121899"/>
                  <a:pt x="13174" y="152062"/>
                  <a:pt x="16085" y="171641"/>
                </a:cubicBezTo>
                <a:cubicBezTo>
                  <a:pt x="18996" y="191220"/>
                  <a:pt x="29315" y="226145"/>
                  <a:pt x="27198" y="219266"/>
                </a:cubicBezTo>
                <a:cubicBezTo>
                  <a:pt x="25081" y="212387"/>
                  <a:pt x="7354" y="155237"/>
                  <a:pt x="3385" y="130366"/>
                </a:cubicBezTo>
                <a:cubicBezTo>
                  <a:pt x="-584" y="105495"/>
                  <a:pt x="-1642" y="88297"/>
                  <a:pt x="3385" y="70041"/>
                </a:cubicBezTo>
                <a:cubicBezTo>
                  <a:pt x="8412" y="51785"/>
                  <a:pt x="47836" y="3366"/>
                  <a:pt x="49423" y="1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E5AEFAB7-1F50-BFB6-8FF7-84EA8829B148}"/>
              </a:ext>
            </a:extLst>
          </p:cNvPr>
          <p:cNvSpPr/>
          <p:nvPr/>
        </p:nvSpPr>
        <p:spPr>
          <a:xfrm>
            <a:off x="4389144" y="6845006"/>
            <a:ext cx="66659" cy="41584"/>
          </a:xfrm>
          <a:custGeom>
            <a:avLst/>
            <a:gdLst>
              <a:gd name="connsiteX0" fmla="*/ 294 w 66659"/>
              <a:gd name="connsiteY0" fmla="*/ 41569 h 41584"/>
              <a:gd name="connsiteX1" fmla="*/ 65381 w 66659"/>
              <a:gd name="connsiteY1" fmla="*/ 6644 h 41584"/>
              <a:gd name="connsiteX2" fmla="*/ 41569 w 66659"/>
              <a:gd name="connsiteY2" fmla="*/ 1882 h 41584"/>
              <a:gd name="connsiteX3" fmla="*/ 294 w 66659"/>
              <a:gd name="connsiteY3" fmla="*/ 41569 h 41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659" h="41584">
                <a:moveTo>
                  <a:pt x="294" y="41569"/>
                </a:moveTo>
                <a:cubicBezTo>
                  <a:pt x="4263" y="42363"/>
                  <a:pt x="58502" y="13258"/>
                  <a:pt x="65381" y="6644"/>
                </a:cubicBezTo>
                <a:cubicBezTo>
                  <a:pt x="72260" y="30"/>
                  <a:pt x="49506" y="-1822"/>
                  <a:pt x="41569" y="1882"/>
                </a:cubicBezTo>
                <a:cubicBezTo>
                  <a:pt x="33632" y="5586"/>
                  <a:pt x="-3675" y="40775"/>
                  <a:pt x="294" y="415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C4524056-2EB6-C84A-2EE5-7794D7F3D9ED}"/>
              </a:ext>
            </a:extLst>
          </p:cNvPr>
          <p:cNvSpPr/>
          <p:nvPr/>
        </p:nvSpPr>
        <p:spPr>
          <a:xfrm>
            <a:off x="4397353" y="6721369"/>
            <a:ext cx="20690" cy="84543"/>
          </a:xfrm>
          <a:custGeom>
            <a:avLst/>
            <a:gdLst>
              <a:gd name="connsiteX0" fmla="*/ 20660 w 20690"/>
              <a:gd name="connsiteY0" fmla="*/ 106 h 84543"/>
              <a:gd name="connsiteX1" fmla="*/ 4785 w 20690"/>
              <a:gd name="connsiteY1" fmla="*/ 60431 h 84543"/>
              <a:gd name="connsiteX2" fmla="*/ 9547 w 20690"/>
              <a:gd name="connsiteY2" fmla="*/ 84244 h 84543"/>
              <a:gd name="connsiteX3" fmla="*/ 22 w 20690"/>
              <a:gd name="connsiteY3" fmla="*/ 46144 h 84543"/>
              <a:gd name="connsiteX4" fmla="*/ 20660 w 20690"/>
              <a:gd name="connsiteY4" fmla="*/ 106 h 84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90" h="84543">
                <a:moveTo>
                  <a:pt x="20660" y="106"/>
                </a:moveTo>
                <a:cubicBezTo>
                  <a:pt x="21454" y="2487"/>
                  <a:pt x="6637" y="46408"/>
                  <a:pt x="4785" y="60431"/>
                </a:cubicBezTo>
                <a:cubicBezTo>
                  <a:pt x="2933" y="74454"/>
                  <a:pt x="10341" y="86625"/>
                  <a:pt x="9547" y="84244"/>
                </a:cubicBezTo>
                <a:cubicBezTo>
                  <a:pt x="8753" y="81863"/>
                  <a:pt x="816" y="56463"/>
                  <a:pt x="22" y="46144"/>
                </a:cubicBezTo>
                <a:cubicBezTo>
                  <a:pt x="-772" y="35825"/>
                  <a:pt x="19866" y="-2275"/>
                  <a:pt x="20660" y="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FDAB8BF1-05A3-0E0C-2673-E72BD46CBF24}"/>
              </a:ext>
            </a:extLst>
          </p:cNvPr>
          <p:cNvSpPr/>
          <p:nvPr/>
        </p:nvSpPr>
        <p:spPr>
          <a:xfrm>
            <a:off x="4284874" y="6678517"/>
            <a:ext cx="30590" cy="147788"/>
          </a:xfrm>
          <a:custGeom>
            <a:avLst/>
            <a:gdLst>
              <a:gd name="connsiteX0" fmla="*/ 29951 w 30590"/>
              <a:gd name="connsiteY0" fmla="*/ 96 h 147788"/>
              <a:gd name="connsiteX1" fmla="*/ 1376 w 30590"/>
              <a:gd name="connsiteY1" fmla="*/ 66771 h 147788"/>
              <a:gd name="connsiteX2" fmla="*/ 6139 w 30590"/>
              <a:gd name="connsiteY2" fmla="*/ 147733 h 147788"/>
              <a:gd name="connsiteX3" fmla="*/ 20426 w 30590"/>
              <a:gd name="connsiteY3" fmla="*/ 54071 h 147788"/>
              <a:gd name="connsiteX4" fmla="*/ 29951 w 30590"/>
              <a:gd name="connsiteY4" fmla="*/ 96 h 147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590" h="147788">
                <a:moveTo>
                  <a:pt x="29951" y="96"/>
                </a:moveTo>
                <a:cubicBezTo>
                  <a:pt x="26776" y="2213"/>
                  <a:pt x="5345" y="42165"/>
                  <a:pt x="1376" y="66771"/>
                </a:cubicBezTo>
                <a:cubicBezTo>
                  <a:pt x="-2593" y="91377"/>
                  <a:pt x="2964" y="149850"/>
                  <a:pt x="6139" y="147733"/>
                </a:cubicBezTo>
                <a:cubicBezTo>
                  <a:pt x="9314" y="145616"/>
                  <a:pt x="17251" y="76825"/>
                  <a:pt x="20426" y="54071"/>
                </a:cubicBezTo>
                <a:cubicBezTo>
                  <a:pt x="23601" y="31317"/>
                  <a:pt x="33126" y="-2021"/>
                  <a:pt x="29951" y="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327CDDD0-08C6-9FCE-CA0A-47E3E376B9C6}"/>
              </a:ext>
            </a:extLst>
          </p:cNvPr>
          <p:cNvSpPr/>
          <p:nvPr/>
        </p:nvSpPr>
        <p:spPr>
          <a:xfrm>
            <a:off x="4865437" y="6763859"/>
            <a:ext cx="120817" cy="227818"/>
          </a:xfrm>
          <a:custGeom>
            <a:avLst/>
            <a:gdLst>
              <a:gd name="connsiteX0" fmla="*/ 119313 w 120817"/>
              <a:gd name="connsiteY0" fmla="*/ 479 h 227818"/>
              <a:gd name="connsiteX1" fmla="*/ 24063 w 120817"/>
              <a:gd name="connsiteY1" fmla="*/ 81441 h 227818"/>
              <a:gd name="connsiteX2" fmla="*/ 8188 w 120817"/>
              <a:gd name="connsiteY2" fmla="*/ 148116 h 227818"/>
              <a:gd name="connsiteX3" fmla="*/ 6601 w 120817"/>
              <a:gd name="connsiteY3" fmla="*/ 227491 h 227818"/>
              <a:gd name="connsiteX4" fmla="*/ 5013 w 120817"/>
              <a:gd name="connsiteY4" fmla="*/ 116366 h 227818"/>
              <a:gd name="connsiteX5" fmla="*/ 78038 w 120817"/>
              <a:gd name="connsiteY5" fmla="*/ 49691 h 227818"/>
              <a:gd name="connsiteX6" fmla="*/ 119313 w 120817"/>
              <a:gd name="connsiteY6" fmla="*/ 479 h 22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817" h="227818">
                <a:moveTo>
                  <a:pt x="119313" y="479"/>
                </a:moveTo>
                <a:cubicBezTo>
                  <a:pt x="110317" y="5771"/>
                  <a:pt x="42584" y="56835"/>
                  <a:pt x="24063" y="81441"/>
                </a:cubicBezTo>
                <a:cubicBezTo>
                  <a:pt x="5542" y="106047"/>
                  <a:pt x="11098" y="123774"/>
                  <a:pt x="8188" y="148116"/>
                </a:cubicBezTo>
                <a:cubicBezTo>
                  <a:pt x="5278" y="172458"/>
                  <a:pt x="7130" y="232783"/>
                  <a:pt x="6601" y="227491"/>
                </a:cubicBezTo>
                <a:cubicBezTo>
                  <a:pt x="6072" y="222199"/>
                  <a:pt x="-6893" y="145999"/>
                  <a:pt x="5013" y="116366"/>
                </a:cubicBezTo>
                <a:cubicBezTo>
                  <a:pt x="16919" y="86733"/>
                  <a:pt x="61369" y="64243"/>
                  <a:pt x="78038" y="49691"/>
                </a:cubicBezTo>
                <a:cubicBezTo>
                  <a:pt x="94707" y="35139"/>
                  <a:pt x="128309" y="-4813"/>
                  <a:pt x="119313" y="4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BB25127D-76E0-6CDB-608A-EE7B179F0B87}"/>
              </a:ext>
            </a:extLst>
          </p:cNvPr>
          <p:cNvSpPr/>
          <p:nvPr/>
        </p:nvSpPr>
        <p:spPr>
          <a:xfrm>
            <a:off x="4979988" y="6762340"/>
            <a:ext cx="113457" cy="266164"/>
          </a:xfrm>
          <a:custGeom>
            <a:avLst/>
            <a:gdLst>
              <a:gd name="connsiteX0" fmla="*/ 0 w 113457"/>
              <a:gd name="connsiteY0" fmla="*/ 3585 h 266164"/>
              <a:gd name="connsiteX1" fmla="*/ 87312 w 113457"/>
              <a:gd name="connsiteY1" fmla="*/ 9935 h 266164"/>
              <a:gd name="connsiteX2" fmla="*/ 107950 w 113457"/>
              <a:gd name="connsiteY2" fmla="*/ 90898 h 266164"/>
              <a:gd name="connsiteX3" fmla="*/ 112712 w 113457"/>
              <a:gd name="connsiteY3" fmla="*/ 135348 h 266164"/>
              <a:gd name="connsiteX4" fmla="*/ 95250 w 113457"/>
              <a:gd name="connsiteY4" fmla="*/ 192498 h 266164"/>
              <a:gd name="connsiteX5" fmla="*/ 57150 w 113457"/>
              <a:gd name="connsiteY5" fmla="*/ 265523 h 266164"/>
              <a:gd name="connsiteX6" fmla="*/ 95250 w 113457"/>
              <a:gd name="connsiteY6" fmla="*/ 148048 h 266164"/>
              <a:gd name="connsiteX7" fmla="*/ 88900 w 113457"/>
              <a:gd name="connsiteY7" fmla="*/ 30573 h 266164"/>
              <a:gd name="connsiteX8" fmla="*/ 0 w 113457"/>
              <a:gd name="connsiteY8" fmla="*/ 3585 h 266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457" h="266164">
                <a:moveTo>
                  <a:pt x="0" y="3585"/>
                </a:moveTo>
                <a:cubicBezTo>
                  <a:pt x="-265" y="145"/>
                  <a:pt x="69320" y="-4617"/>
                  <a:pt x="87312" y="9935"/>
                </a:cubicBezTo>
                <a:cubicBezTo>
                  <a:pt x="105304" y="24487"/>
                  <a:pt x="103717" y="69996"/>
                  <a:pt x="107950" y="90898"/>
                </a:cubicBezTo>
                <a:cubicBezTo>
                  <a:pt x="112183" y="111800"/>
                  <a:pt x="114829" y="118415"/>
                  <a:pt x="112712" y="135348"/>
                </a:cubicBezTo>
                <a:cubicBezTo>
                  <a:pt x="110595" y="152281"/>
                  <a:pt x="104510" y="170802"/>
                  <a:pt x="95250" y="192498"/>
                </a:cubicBezTo>
                <a:cubicBezTo>
                  <a:pt x="85990" y="214194"/>
                  <a:pt x="57150" y="272931"/>
                  <a:pt x="57150" y="265523"/>
                </a:cubicBezTo>
                <a:cubicBezTo>
                  <a:pt x="57150" y="258115"/>
                  <a:pt x="89958" y="187206"/>
                  <a:pt x="95250" y="148048"/>
                </a:cubicBezTo>
                <a:cubicBezTo>
                  <a:pt x="100542" y="108890"/>
                  <a:pt x="98954" y="53327"/>
                  <a:pt x="88900" y="30573"/>
                </a:cubicBezTo>
                <a:cubicBezTo>
                  <a:pt x="78846" y="7819"/>
                  <a:pt x="265" y="7025"/>
                  <a:pt x="0" y="35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EACBE67F-4402-81E0-52F8-D4FF9EE5BC11}"/>
              </a:ext>
            </a:extLst>
          </p:cNvPr>
          <p:cNvSpPr/>
          <p:nvPr/>
        </p:nvSpPr>
        <p:spPr>
          <a:xfrm>
            <a:off x="4840255" y="6984904"/>
            <a:ext cx="207540" cy="32747"/>
          </a:xfrm>
          <a:custGeom>
            <a:avLst/>
            <a:gdLst>
              <a:gd name="connsiteX0" fmla="*/ 33 w 207540"/>
              <a:gd name="connsiteY0" fmla="*/ 96 h 32747"/>
              <a:gd name="connsiteX1" fmla="*/ 131795 w 207540"/>
              <a:gd name="connsiteY1" fmla="*/ 30259 h 32747"/>
              <a:gd name="connsiteX2" fmla="*/ 206408 w 207540"/>
              <a:gd name="connsiteY2" fmla="*/ 30259 h 32747"/>
              <a:gd name="connsiteX3" fmla="*/ 174658 w 207540"/>
              <a:gd name="connsiteY3" fmla="*/ 23909 h 32747"/>
              <a:gd name="connsiteX4" fmla="*/ 144495 w 207540"/>
              <a:gd name="connsiteY4" fmla="*/ 20734 h 32747"/>
              <a:gd name="connsiteX5" fmla="*/ 33 w 207540"/>
              <a:gd name="connsiteY5" fmla="*/ 96 h 32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540" h="32747">
                <a:moveTo>
                  <a:pt x="33" y="96"/>
                </a:moveTo>
                <a:cubicBezTo>
                  <a:pt x="-2084" y="1684"/>
                  <a:pt x="97399" y="25232"/>
                  <a:pt x="131795" y="30259"/>
                </a:cubicBezTo>
                <a:cubicBezTo>
                  <a:pt x="166191" y="35286"/>
                  <a:pt x="199264" y="31317"/>
                  <a:pt x="206408" y="30259"/>
                </a:cubicBezTo>
                <a:cubicBezTo>
                  <a:pt x="213552" y="29201"/>
                  <a:pt x="184977" y="25497"/>
                  <a:pt x="174658" y="23909"/>
                </a:cubicBezTo>
                <a:cubicBezTo>
                  <a:pt x="164339" y="22322"/>
                  <a:pt x="166191" y="24438"/>
                  <a:pt x="144495" y="20734"/>
                </a:cubicBezTo>
                <a:cubicBezTo>
                  <a:pt x="122799" y="17030"/>
                  <a:pt x="2150" y="-1492"/>
                  <a:pt x="33" y="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EC64E933-1A11-386B-6489-3CA02BE8A1CC}"/>
              </a:ext>
            </a:extLst>
          </p:cNvPr>
          <p:cNvSpPr/>
          <p:nvPr/>
        </p:nvSpPr>
        <p:spPr>
          <a:xfrm>
            <a:off x="5087875" y="6787617"/>
            <a:ext cx="144554" cy="73867"/>
          </a:xfrm>
          <a:custGeom>
            <a:avLst/>
            <a:gdLst>
              <a:gd name="connsiteX0" fmla="*/ 63 w 144554"/>
              <a:gd name="connsiteY0" fmla="*/ 73558 h 73867"/>
              <a:gd name="connsiteX1" fmla="*/ 66738 w 144554"/>
              <a:gd name="connsiteY1" fmla="*/ 29108 h 73867"/>
              <a:gd name="connsiteX2" fmla="*/ 125475 w 144554"/>
              <a:gd name="connsiteY2" fmla="*/ 2121 h 73867"/>
              <a:gd name="connsiteX3" fmla="*/ 144525 w 144554"/>
              <a:gd name="connsiteY3" fmla="*/ 2121 h 73867"/>
              <a:gd name="connsiteX4" fmla="*/ 122300 w 144554"/>
              <a:gd name="connsiteY4" fmla="*/ 5296 h 73867"/>
              <a:gd name="connsiteX5" fmla="*/ 55625 w 144554"/>
              <a:gd name="connsiteY5" fmla="*/ 46571 h 73867"/>
              <a:gd name="connsiteX6" fmla="*/ 63 w 144554"/>
              <a:gd name="connsiteY6" fmla="*/ 73558 h 73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554" h="73867">
                <a:moveTo>
                  <a:pt x="63" y="73558"/>
                </a:moveTo>
                <a:cubicBezTo>
                  <a:pt x="1915" y="70648"/>
                  <a:pt x="45836" y="41014"/>
                  <a:pt x="66738" y="29108"/>
                </a:cubicBezTo>
                <a:cubicBezTo>
                  <a:pt x="87640" y="17202"/>
                  <a:pt x="112511" y="6619"/>
                  <a:pt x="125475" y="2121"/>
                </a:cubicBezTo>
                <a:cubicBezTo>
                  <a:pt x="138439" y="-2377"/>
                  <a:pt x="145054" y="1592"/>
                  <a:pt x="144525" y="2121"/>
                </a:cubicBezTo>
                <a:cubicBezTo>
                  <a:pt x="143996" y="2650"/>
                  <a:pt x="137117" y="-2112"/>
                  <a:pt x="122300" y="5296"/>
                </a:cubicBezTo>
                <a:cubicBezTo>
                  <a:pt x="107483" y="12704"/>
                  <a:pt x="73881" y="34929"/>
                  <a:pt x="55625" y="46571"/>
                </a:cubicBezTo>
                <a:cubicBezTo>
                  <a:pt x="37369" y="58213"/>
                  <a:pt x="-1789" y="76468"/>
                  <a:pt x="63" y="735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CB1D71BD-A651-CC26-955E-F7E7D8F56382}"/>
              </a:ext>
            </a:extLst>
          </p:cNvPr>
          <p:cNvSpPr/>
          <p:nvPr/>
        </p:nvSpPr>
        <p:spPr>
          <a:xfrm>
            <a:off x="5180001" y="6791237"/>
            <a:ext cx="51047" cy="220866"/>
          </a:xfrm>
          <a:custGeom>
            <a:avLst/>
            <a:gdLst>
              <a:gd name="connsiteX0" fmla="*/ 36524 w 51047"/>
              <a:gd name="connsiteY0" fmla="*/ 88 h 220866"/>
              <a:gd name="connsiteX1" fmla="*/ 46049 w 51047"/>
              <a:gd name="connsiteY1" fmla="*/ 103276 h 220866"/>
              <a:gd name="connsiteX2" fmla="*/ 47637 w 51047"/>
              <a:gd name="connsiteY2" fmla="*/ 141376 h 220866"/>
              <a:gd name="connsiteX3" fmla="*/ 12 w 51047"/>
              <a:gd name="connsiteY3" fmla="*/ 220751 h 220866"/>
              <a:gd name="connsiteX4" fmla="*/ 42874 w 51047"/>
              <a:gd name="connsiteY4" fmla="*/ 122326 h 220866"/>
              <a:gd name="connsiteX5" fmla="*/ 36524 w 51047"/>
              <a:gd name="connsiteY5" fmla="*/ 88 h 220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047" h="220866">
                <a:moveTo>
                  <a:pt x="36524" y="88"/>
                </a:moveTo>
                <a:cubicBezTo>
                  <a:pt x="37053" y="-3087"/>
                  <a:pt x="44197" y="79728"/>
                  <a:pt x="46049" y="103276"/>
                </a:cubicBezTo>
                <a:cubicBezTo>
                  <a:pt x="47901" y="126824"/>
                  <a:pt x="55310" y="121797"/>
                  <a:pt x="47637" y="141376"/>
                </a:cubicBezTo>
                <a:cubicBezTo>
                  <a:pt x="39964" y="160955"/>
                  <a:pt x="806" y="223926"/>
                  <a:pt x="12" y="220751"/>
                </a:cubicBezTo>
                <a:cubicBezTo>
                  <a:pt x="-782" y="217576"/>
                  <a:pt x="37053" y="154605"/>
                  <a:pt x="42874" y="122326"/>
                </a:cubicBezTo>
                <a:cubicBezTo>
                  <a:pt x="48695" y="90047"/>
                  <a:pt x="35995" y="3263"/>
                  <a:pt x="36524" y="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B167F1E5-7BAA-FD56-F0DD-7DDF14FDEA21}"/>
              </a:ext>
            </a:extLst>
          </p:cNvPr>
          <p:cNvSpPr/>
          <p:nvPr/>
        </p:nvSpPr>
        <p:spPr>
          <a:xfrm>
            <a:off x="5206785" y="6804407"/>
            <a:ext cx="24218" cy="97295"/>
          </a:xfrm>
          <a:custGeom>
            <a:avLst/>
            <a:gdLst>
              <a:gd name="connsiteX0" fmla="*/ 215 w 24218"/>
              <a:gd name="connsiteY0" fmla="*/ 1206 h 97295"/>
              <a:gd name="connsiteX1" fmla="*/ 12915 w 24218"/>
              <a:gd name="connsiteY1" fmla="*/ 96456 h 97295"/>
              <a:gd name="connsiteX2" fmla="*/ 24028 w 24218"/>
              <a:gd name="connsiteY2" fmla="*/ 45656 h 97295"/>
              <a:gd name="connsiteX3" fmla="*/ 215 w 24218"/>
              <a:gd name="connsiteY3" fmla="*/ 1206 h 97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18" h="97295">
                <a:moveTo>
                  <a:pt x="215" y="1206"/>
                </a:moveTo>
                <a:cubicBezTo>
                  <a:pt x="-1637" y="9673"/>
                  <a:pt x="8946" y="89048"/>
                  <a:pt x="12915" y="96456"/>
                </a:cubicBezTo>
                <a:cubicBezTo>
                  <a:pt x="16884" y="103864"/>
                  <a:pt x="25615" y="60208"/>
                  <a:pt x="24028" y="45656"/>
                </a:cubicBezTo>
                <a:cubicBezTo>
                  <a:pt x="22441" y="31104"/>
                  <a:pt x="2067" y="-7261"/>
                  <a:pt x="215" y="1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AC742702-7099-6D89-171A-16BC0FA4A290}"/>
              </a:ext>
            </a:extLst>
          </p:cNvPr>
          <p:cNvSpPr/>
          <p:nvPr/>
        </p:nvSpPr>
        <p:spPr>
          <a:xfrm>
            <a:off x="5064125" y="6972198"/>
            <a:ext cx="142234" cy="46266"/>
          </a:xfrm>
          <a:custGeom>
            <a:avLst/>
            <a:gdLst>
              <a:gd name="connsiteX0" fmla="*/ 0 w 142234"/>
              <a:gd name="connsiteY0" fmla="*/ 102 h 46266"/>
              <a:gd name="connsiteX1" fmla="*/ 46038 w 142234"/>
              <a:gd name="connsiteY1" fmla="*/ 44552 h 46266"/>
              <a:gd name="connsiteX2" fmla="*/ 141288 w 142234"/>
              <a:gd name="connsiteY2" fmla="*/ 36615 h 46266"/>
              <a:gd name="connsiteX3" fmla="*/ 92075 w 142234"/>
              <a:gd name="connsiteY3" fmla="*/ 31852 h 46266"/>
              <a:gd name="connsiteX4" fmla="*/ 46038 w 142234"/>
              <a:gd name="connsiteY4" fmla="*/ 31852 h 46266"/>
              <a:gd name="connsiteX5" fmla="*/ 0 w 142234"/>
              <a:gd name="connsiteY5" fmla="*/ 102 h 46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234" h="46266">
                <a:moveTo>
                  <a:pt x="0" y="102"/>
                </a:moveTo>
                <a:cubicBezTo>
                  <a:pt x="0" y="2219"/>
                  <a:pt x="22490" y="38467"/>
                  <a:pt x="46038" y="44552"/>
                </a:cubicBezTo>
                <a:cubicBezTo>
                  <a:pt x="69586" y="50637"/>
                  <a:pt x="133615" y="38732"/>
                  <a:pt x="141288" y="36615"/>
                </a:cubicBezTo>
                <a:cubicBezTo>
                  <a:pt x="148961" y="34498"/>
                  <a:pt x="107950" y="32646"/>
                  <a:pt x="92075" y="31852"/>
                </a:cubicBezTo>
                <a:cubicBezTo>
                  <a:pt x="76200" y="31058"/>
                  <a:pt x="59267" y="34498"/>
                  <a:pt x="46038" y="31852"/>
                </a:cubicBezTo>
                <a:cubicBezTo>
                  <a:pt x="32809" y="29206"/>
                  <a:pt x="0" y="-2015"/>
                  <a:pt x="0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D66F615A-F07D-E56B-1942-77BA63A48C5B}"/>
              </a:ext>
            </a:extLst>
          </p:cNvPr>
          <p:cNvSpPr/>
          <p:nvPr/>
        </p:nvSpPr>
        <p:spPr>
          <a:xfrm>
            <a:off x="5222539" y="6821652"/>
            <a:ext cx="140190" cy="76235"/>
          </a:xfrm>
          <a:custGeom>
            <a:avLst/>
            <a:gdLst>
              <a:gd name="connsiteX0" fmla="*/ 336 w 140190"/>
              <a:gd name="connsiteY0" fmla="*/ 76036 h 76235"/>
              <a:gd name="connsiteX1" fmla="*/ 38436 w 140190"/>
              <a:gd name="connsiteY1" fmla="*/ 9361 h 76235"/>
              <a:gd name="connsiteX2" fmla="*/ 84474 w 140190"/>
              <a:gd name="connsiteY2" fmla="*/ 3011 h 76235"/>
              <a:gd name="connsiteX3" fmla="*/ 89236 w 140190"/>
              <a:gd name="connsiteY3" fmla="*/ 1423 h 76235"/>
              <a:gd name="connsiteX4" fmla="*/ 140036 w 140190"/>
              <a:gd name="connsiteY4" fmla="*/ 23648 h 76235"/>
              <a:gd name="connsiteX5" fmla="*/ 103524 w 140190"/>
              <a:gd name="connsiteY5" fmla="*/ 17298 h 76235"/>
              <a:gd name="connsiteX6" fmla="*/ 60661 w 140190"/>
              <a:gd name="connsiteY6" fmla="*/ 29998 h 76235"/>
              <a:gd name="connsiteX7" fmla="*/ 336 w 140190"/>
              <a:gd name="connsiteY7" fmla="*/ 76036 h 76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0190" h="76235">
                <a:moveTo>
                  <a:pt x="336" y="76036"/>
                </a:moveTo>
                <a:cubicBezTo>
                  <a:pt x="-3368" y="72597"/>
                  <a:pt x="24413" y="21532"/>
                  <a:pt x="38436" y="9361"/>
                </a:cubicBezTo>
                <a:cubicBezTo>
                  <a:pt x="52459" y="-2810"/>
                  <a:pt x="84474" y="3011"/>
                  <a:pt x="84474" y="3011"/>
                </a:cubicBezTo>
                <a:cubicBezTo>
                  <a:pt x="92941" y="1688"/>
                  <a:pt x="79976" y="-2016"/>
                  <a:pt x="89236" y="1423"/>
                </a:cubicBezTo>
                <a:cubicBezTo>
                  <a:pt x="98496" y="4862"/>
                  <a:pt x="137655" y="21002"/>
                  <a:pt x="140036" y="23648"/>
                </a:cubicBezTo>
                <a:cubicBezTo>
                  <a:pt x="142417" y="26294"/>
                  <a:pt x="116753" y="16240"/>
                  <a:pt x="103524" y="17298"/>
                </a:cubicBezTo>
                <a:cubicBezTo>
                  <a:pt x="90295" y="18356"/>
                  <a:pt x="77065" y="22590"/>
                  <a:pt x="60661" y="29998"/>
                </a:cubicBezTo>
                <a:cubicBezTo>
                  <a:pt x="44257" y="37406"/>
                  <a:pt x="4040" y="79475"/>
                  <a:pt x="336" y="760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5BC13583-4EFF-062C-8656-25AEA4E1F3C2}"/>
              </a:ext>
            </a:extLst>
          </p:cNvPr>
          <p:cNvSpPr/>
          <p:nvPr/>
        </p:nvSpPr>
        <p:spPr>
          <a:xfrm>
            <a:off x="5205407" y="6853195"/>
            <a:ext cx="168511" cy="165347"/>
          </a:xfrm>
          <a:custGeom>
            <a:avLst/>
            <a:gdLst>
              <a:gd name="connsiteX0" fmla="*/ 168281 w 168511"/>
              <a:gd name="connsiteY0" fmla="*/ 43 h 165347"/>
              <a:gd name="connsiteX1" fmla="*/ 127006 w 168511"/>
              <a:gd name="connsiteY1" fmla="*/ 47668 h 165347"/>
              <a:gd name="connsiteX2" fmla="*/ 115893 w 168511"/>
              <a:gd name="connsiteY2" fmla="*/ 117518 h 165347"/>
              <a:gd name="connsiteX3" fmla="*/ 93668 w 168511"/>
              <a:gd name="connsiteY3" fmla="*/ 144505 h 165347"/>
              <a:gd name="connsiteX4" fmla="*/ 6 w 168511"/>
              <a:gd name="connsiteY4" fmla="*/ 165143 h 165347"/>
              <a:gd name="connsiteX5" fmla="*/ 98431 w 168511"/>
              <a:gd name="connsiteY5" fmla="*/ 131805 h 165347"/>
              <a:gd name="connsiteX6" fmla="*/ 107956 w 168511"/>
              <a:gd name="connsiteY6" fmla="*/ 76243 h 165347"/>
              <a:gd name="connsiteX7" fmla="*/ 106368 w 168511"/>
              <a:gd name="connsiteY7" fmla="*/ 55605 h 165347"/>
              <a:gd name="connsiteX8" fmla="*/ 168281 w 168511"/>
              <a:gd name="connsiteY8" fmla="*/ 43 h 165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511" h="165347">
                <a:moveTo>
                  <a:pt x="168281" y="43"/>
                </a:moveTo>
                <a:cubicBezTo>
                  <a:pt x="171721" y="-1280"/>
                  <a:pt x="135737" y="28089"/>
                  <a:pt x="127006" y="47668"/>
                </a:cubicBezTo>
                <a:cubicBezTo>
                  <a:pt x="118275" y="67247"/>
                  <a:pt x="121449" y="101379"/>
                  <a:pt x="115893" y="117518"/>
                </a:cubicBezTo>
                <a:cubicBezTo>
                  <a:pt x="110337" y="133657"/>
                  <a:pt x="112982" y="136568"/>
                  <a:pt x="93668" y="144505"/>
                </a:cubicBezTo>
                <a:cubicBezTo>
                  <a:pt x="74353" y="152443"/>
                  <a:pt x="-788" y="167260"/>
                  <a:pt x="6" y="165143"/>
                </a:cubicBezTo>
                <a:cubicBezTo>
                  <a:pt x="800" y="163026"/>
                  <a:pt x="80439" y="146622"/>
                  <a:pt x="98431" y="131805"/>
                </a:cubicBezTo>
                <a:cubicBezTo>
                  <a:pt x="116423" y="116988"/>
                  <a:pt x="106633" y="88943"/>
                  <a:pt x="107956" y="76243"/>
                </a:cubicBezTo>
                <a:cubicBezTo>
                  <a:pt x="109279" y="63543"/>
                  <a:pt x="100547" y="67247"/>
                  <a:pt x="106368" y="55605"/>
                </a:cubicBezTo>
                <a:cubicBezTo>
                  <a:pt x="112189" y="43963"/>
                  <a:pt x="164841" y="1366"/>
                  <a:pt x="168281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2C184739-2361-9C51-F3E2-ABF2AB5F85EF}"/>
              </a:ext>
            </a:extLst>
          </p:cNvPr>
          <p:cNvSpPr/>
          <p:nvPr/>
        </p:nvSpPr>
        <p:spPr>
          <a:xfrm>
            <a:off x="5286373" y="6852502"/>
            <a:ext cx="130105" cy="143775"/>
          </a:xfrm>
          <a:custGeom>
            <a:avLst/>
            <a:gdLst>
              <a:gd name="connsiteX0" fmla="*/ 128590 w 130105"/>
              <a:gd name="connsiteY0" fmla="*/ 736 h 143775"/>
              <a:gd name="connsiteX1" fmla="*/ 127002 w 130105"/>
              <a:gd name="connsiteY1" fmla="*/ 113448 h 143775"/>
              <a:gd name="connsiteX2" fmla="*/ 104777 w 130105"/>
              <a:gd name="connsiteY2" fmla="*/ 126148 h 143775"/>
              <a:gd name="connsiteX3" fmla="*/ 2 w 130105"/>
              <a:gd name="connsiteY3" fmla="*/ 143611 h 143775"/>
              <a:gd name="connsiteX4" fmla="*/ 101602 w 130105"/>
              <a:gd name="connsiteY4" fmla="*/ 115036 h 143775"/>
              <a:gd name="connsiteX5" fmla="*/ 114302 w 130105"/>
              <a:gd name="connsiteY5" fmla="*/ 65823 h 143775"/>
              <a:gd name="connsiteX6" fmla="*/ 128590 w 130105"/>
              <a:gd name="connsiteY6" fmla="*/ 736 h 143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105" h="143775">
                <a:moveTo>
                  <a:pt x="128590" y="736"/>
                </a:moveTo>
                <a:cubicBezTo>
                  <a:pt x="130707" y="8673"/>
                  <a:pt x="130971" y="92546"/>
                  <a:pt x="127002" y="113448"/>
                </a:cubicBezTo>
                <a:cubicBezTo>
                  <a:pt x="123033" y="134350"/>
                  <a:pt x="125944" y="121121"/>
                  <a:pt x="104777" y="126148"/>
                </a:cubicBezTo>
                <a:cubicBezTo>
                  <a:pt x="83610" y="131175"/>
                  <a:pt x="531" y="145463"/>
                  <a:pt x="2" y="143611"/>
                </a:cubicBezTo>
                <a:cubicBezTo>
                  <a:pt x="-527" y="141759"/>
                  <a:pt x="82552" y="128001"/>
                  <a:pt x="101602" y="115036"/>
                </a:cubicBezTo>
                <a:cubicBezTo>
                  <a:pt x="120652" y="102071"/>
                  <a:pt x="111391" y="80375"/>
                  <a:pt x="114302" y="65823"/>
                </a:cubicBezTo>
                <a:cubicBezTo>
                  <a:pt x="117212" y="51271"/>
                  <a:pt x="126473" y="-7201"/>
                  <a:pt x="128590" y="7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2F6260DF-058A-8DF9-A98F-8C66DDA9F13B}"/>
              </a:ext>
            </a:extLst>
          </p:cNvPr>
          <p:cNvSpPr/>
          <p:nvPr/>
        </p:nvSpPr>
        <p:spPr>
          <a:xfrm>
            <a:off x="4248150" y="6687484"/>
            <a:ext cx="31762" cy="103774"/>
          </a:xfrm>
          <a:custGeom>
            <a:avLst/>
            <a:gdLst>
              <a:gd name="connsiteX0" fmla="*/ 0 w 31762"/>
              <a:gd name="connsiteY0" fmla="*/ 654 h 103774"/>
              <a:gd name="connsiteX1" fmla="*/ 28575 w 31762"/>
              <a:gd name="connsiteY1" fmla="*/ 102254 h 103774"/>
              <a:gd name="connsiteX2" fmla="*/ 28575 w 31762"/>
              <a:gd name="connsiteY2" fmla="*/ 59391 h 103774"/>
              <a:gd name="connsiteX3" fmla="*/ 0 w 31762"/>
              <a:gd name="connsiteY3" fmla="*/ 654 h 103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62" h="103774">
                <a:moveTo>
                  <a:pt x="0" y="654"/>
                </a:moveTo>
                <a:cubicBezTo>
                  <a:pt x="0" y="7798"/>
                  <a:pt x="23813" y="92465"/>
                  <a:pt x="28575" y="102254"/>
                </a:cubicBezTo>
                <a:cubicBezTo>
                  <a:pt x="33337" y="112043"/>
                  <a:pt x="32279" y="71826"/>
                  <a:pt x="28575" y="59391"/>
                </a:cubicBezTo>
                <a:cubicBezTo>
                  <a:pt x="24871" y="46956"/>
                  <a:pt x="0" y="-6490"/>
                  <a:pt x="0" y="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C2837D95-5297-601E-89D9-81112C31C63F}"/>
              </a:ext>
            </a:extLst>
          </p:cNvPr>
          <p:cNvSpPr/>
          <p:nvPr/>
        </p:nvSpPr>
        <p:spPr>
          <a:xfrm>
            <a:off x="5386352" y="6899275"/>
            <a:ext cx="95485" cy="76200"/>
          </a:xfrm>
          <a:custGeom>
            <a:avLst/>
            <a:gdLst>
              <a:gd name="connsiteX0" fmla="*/ 95286 w 95485"/>
              <a:gd name="connsiteY0" fmla="*/ 0 h 76200"/>
              <a:gd name="connsiteX1" fmla="*/ 73061 w 95485"/>
              <a:gd name="connsiteY1" fmla="*/ 53975 h 76200"/>
              <a:gd name="connsiteX2" fmla="*/ 36 w 95485"/>
              <a:gd name="connsiteY2" fmla="*/ 76200 h 76200"/>
              <a:gd name="connsiteX3" fmla="*/ 63536 w 95485"/>
              <a:gd name="connsiteY3" fmla="*/ 53975 h 76200"/>
              <a:gd name="connsiteX4" fmla="*/ 95286 w 95485"/>
              <a:gd name="connsiteY4" fmla="*/ 0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485" h="76200">
                <a:moveTo>
                  <a:pt x="95286" y="0"/>
                </a:moveTo>
                <a:cubicBezTo>
                  <a:pt x="96873" y="0"/>
                  <a:pt x="88936" y="41275"/>
                  <a:pt x="73061" y="53975"/>
                </a:cubicBezTo>
                <a:cubicBezTo>
                  <a:pt x="57186" y="66675"/>
                  <a:pt x="1623" y="76200"/>
                  <a:pt x="36" y="76200"/>
                </a:cubicBezTo>
                <a:cubicBezTo>
                  <a:pt x="-1551" y="76200"/>
                  <a:pt x="49513" y="61913"/>
                  <a:pt x="63536" y="53975"/>
                </a:cubicBezTo>
                <a:cubicBezTo>
                  <a:pt x="77559" y="46037"/>
                  <a:pt x="93699" y="0"/>
                  <a:pt x="9528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6941F805-3C9F-1DBB-5242-4C74C845F1B2}"/>
              </a:ext>
            </a:extLst>
          </p:cNvPr>
          <p:cNvSpPr/>
          <p:nvPr/>
        </p:nvSpPr>
        <p:spPr>
          <a:xfrm>
            <a:off x="5357015" y="4696882"/>
            <a:ext cx="192914" cy="188386"/>
          </a:xfrm>
          <a:custGeom>
            <a:avLst/>
            <a:gdLst>
              <a:gd name="connsiteX0" fmla="*/ 192885 w 192914"/>
              <a:gd name="connsiteY0" fmla="*/ 1 h 188386"/>
              <a:gd name="connsiteX1" fmla="*/ 48952 w 192914"/>
              <a:gd name="connsiteY1" fmla="*/ 88901 h 188386"/>
              <a:gd name="connsiteX2" fmla="*/ 268 w 192914"/>
              <a:gd name="connsiteY2" fmla="*/ 188385 h 188386"/>
              <a:gd name="connsiteX3" fmla="*/ 36252 w 192914"/>
              <a:gd name="connsiteY3" fmla="*/ 86785 h 188386"/>
              <a:gd name="connsiteX4" fmla="*/ 192885 w 192914"/>
              <a:gd name="connsiteY4" fmla="*/ 1 h 188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914" h="188386">
                <a:moveTo>
                  <a:pt x="192885" y="1"/>
                </a:moveTo>
                <a:cubicBezTo>
                  <a:pt x="195002" y="354"/>
                  <a:pt x="81055" y="57504"/>
                  <a:pt x="48952" y="88901"/>
                </a:cubicBezTo>
                <a:cubicBezTo>
                  <a:pt x="16849" y="120298"/>
                  <a:pt x="2385" y="188738"/>
                  <a:pt x="268" y="188385"/>
                </a:cubicBezTo>
                <a:cubicBezTo>
                  <a:pt x="-1849" y="188032"/>
                  <a:pt x="8383" y="113949"/>
                  <a:pt x="36252" y="86785"/>
                </a:cubicBezTo>
                <a:cubicBezTo>
                  <a:pt x="64121" y="59621"/>
                  <a:pt x="190768" y="-352"/>
                  <a:pt x="192885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A036CB82-3ACC-18B7-9CA2-4399AC804C22}"/>
              </a:ext>
            </a:extLst>
          </p:cNvPr>
          <p:cNvSpPr/>
          <p:nvPr/>
        </p:nvSpPr>
        <p:spPr>
          <a:xfrm>
            <a:off x="5010333" y="4588656"/>
            <a:ext cx="109970" cy="322124"/>
          </a:xfrm>
          <a:custGeom>
            <a:avLst/>
            <a:gdLst>
              <a:gd name="connsiteX0" fmla="*/ 109884 w 109970"/>
              <a:gd name="connsiteY0" fmla="*/ 277 h 322124"/>
              <a:gd name="connsiteX1" fmla="*/ 20984 w 109970"/>
              <a:gd name="connsiteY1" fmla="*/ 163261 h 322124"/>
              <a:gd name="connsiteX2" fmla="*/ 67550 w 109970"/>
              <a:gd name="connsiteY2" fmla="*/ 319894 h 322124"/>
              <a:gd name="connsiteX3" fmla="*/ 35800 w 109970"/>
              <a:gd name="connsiteY3" fmla="*/ 252161 h 322124"/>
              <a:gd name="connsiteX4" fmla="*/ 1934 w 109970"/>
              <a:gd name="connsiteY4" fmla="*/ 203477 h 322124"/>
              <a:gd name="connsiteX5" fmla="*/ 109884 w 109970"/>
              <a:gd name="connsiteY5" fmla="*/ 277 h 322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970" h="322124">
                <a:moveTo>
                  <a:pt x="109884" y="277"/>
                </a:moveTo>
                <a:cubicBezTo>
                  <a:pt x="113059" y="-6426"/>
                  <a:pt x="28040" y="109992"/>
                  <a:pt x="20984" y="163261"/>
                </a:cubicBezTo>
                <a:cubicBezTo>
                  <a:pt x="13928" y="216530"/>
                  <a:pt x="65081" y="305077"/>
                  <a:pt x="67550" y="319894"/>
                </a:cubicBezTo>
                <a:cubicBezTo>
                  <a:pt x="70019" y="334711"/>
                  <a:pt x="46736" y="271564"/>
                  <a:pt x="35800" y="252161"/>
                </a:cubicBezTo>
                <a:cubicBezTo>
                  <a:pt x="24864" y="232758"/>
                  <a:pt x="-8297" y="241577"/>
                  <a:pt x="1934" y="203477"/>
                </a:cubicBezTo>
                <a:cubicBezTo>
                  <a:pt x="12165" y="165377"/>
                  <a:pt x="106709" y="6980"/>
                  <a:pt x="109884" y="2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28C5B90F-4E95-F9FD-60BE-940BC7D90E8A}"/>
              </a:ext>
            </a:extLst>
          </p:cNvPr>
          <p:cNvSpPr/>
          <p:nvPr/>
        </p:nvSpPr>
        <p:spPr>
          <a:xfrm>
            <a:off x="3927746" y="4146398"/>
            <a:ext cx="260320" cy="355846"/>
          </a:xfrm>
          <a:custGeom>
            <a:avLst/>
            <a:gdLst>
              <a:gd name="connsiteX0" fmla="*/ 260079 w 260320"/>
              <a:gd name="connsiteY0" fmla="*/ 152 h 355846"/>
              <a:gd name="connsiteX1" fmla="*/ 82279 w 260320"/>
              <a:gd name="connsiteY1" fmla="*/ 139852 h 355846"/>
              <a:gd name="connsiteX2" fmla="*/ 2904 w 260320"/>
              <a:gd name="connsiteY2" fmla="*/ 355752 h 355846"/>
              <a:gd name="connsiteX3" fmla="*/ 41004 w 260320"/>
              <a:gd name="connsiteY3" fmla="*/ 165252 h 355846"/>
              <a:gd name="connsiteX4" fmla="*/ 260079 w 260320"/>
              <a:gd name="connsiteY4" fmla="*/ 152 h 355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320" h="355846">
                <a:moveTo>
                  <a:pt x="260079" y="152"/>
                </a:moveTo>
                <a:cubicBezTo>
                  <a:pt x="266958" y="-4081"/>
                  <a:pt x="125142" y="80585"/>
                  <a:pt x="82279" y="139852"/>
                </a:cubicBezTo>
                <a:cubicBezTo>
                  <a:pt x="39416" y="199119"/>
                  <a:pt x="9783" y="351519"/>
                  <a:pt x="2904" y="355752"/>
                </a:cubicBezTo>
                <a:cubicBezTo>
                  <a:pt x="-3975" y="359985"/>
                  <a:pt x="-1329" y="221344"/>
                  <a:pt x="41004" y="165252"/>
                </a:cubicBezTo>
                <a:cubicBezTo>
                  <a:pt x="83337" y="109160"/>
                  <a:pt x="253200" y="4385"/>
                  <a:pt x="260079" y="152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A3237CC4-3E4F-6255-C700-CABBC5F6754A}"/>
              </a:ext>
            </a:extLst>
          </p:cNvPr>
          <p:cNvSpPr/>
          <p:nvPr/>
        </p:nvSpPr>
        <p:spPr>
          <a:xfrm>
            <a:off x="6222183" y="4349745"/>
            <a:ext cx="114132" cy="271439"/>
          </a:xfrm>
          <a:custGeom>
            <a:avLst/>
            <a:gdLst>
              <a:gd name="connsiteX0" fmla="*/ 38917 w 114132"/>
              <a:gd name="connsiteY0" fmla="*/ 5 h 271439"/>
              <a:gd name="connsiteX1" fmla="*/ 38917 w 114132"/>
              <a:gd name="connsiteY1" fmla="*/ 184155 h 271439"/>
              <a:gd name="connsiteX2" fmla="*/ 111942 w 114132"/>
              <a:gd name="connsiteY2" fmla="*/ 269880 h 271439"/>
              <a:gd name="connsiteX3" fmla="*/ 86542 w 114132"/>
              <a:gd name="connsiteY3" fmla="*/ 234955 h 271439"/>
              <a:gd name="connsiteX4" fmla="*/ 817 w 114132"/>
              <a:gd name="connsiteY4" fmla="*/ 177805 h 271439"/>
              <a:gd name="connsiteX5" fmla="*/ 38917 w 114132"/>
              <a:gd name="connsiteY5" fmla="*/ 5 h 271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132" h="271439">
                <a:moveTo>
                  <a:pt x="38917" y="5"/>
                </a:moveTo>
                <a:cubicBezTo>
                  <a:pt x="45267" y="1063"/>
                  <a:pt x="26746" y="139176"/>
                  <a:pt x="38917" y="184155"/>
                </a:cubicBezTo>
                <a:cubicBezTo>
                  <a:pt x="51088" y="229134"/>
                  <a:pt x="104005" y="261413"/>
                  <a:pt x="111942" y="269880"/>
                </a:cubicBezTo>
                <a:cubicBezTo>
                  <a:pt x="119880" y="278347"/>
                  <a:pt x="105063" y="250301"/>
                  <a:pt x="86542" y="234955"/>
                </a:cubicBezTo>
                <a:cubicBezTo>
                  <a:pt x="68021" y="219609"/>
                  <a:pt x="7696" y="211143"/>
                  <a:pt x="817" y="177805"/>
                </a:cubicBezTo>
                <a:cubicBezTo>
                  <a:pt x="-6062" y="144467"/>
                  <a:pt x="32567" y="-1053"/>
                  <a:pt x="38917" y="5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FC3F8BBA-3EB9-05EB-C00B-5FE6E31853E8}"/>
              </a:ext>
            </a:extLst>
          </p:cNvPr>
          <p:cNvSpPr/>
          <p:nvPr/>
        </p:nvSpPr>
        <p:spPr>
          <a:xfrm>
            <a:off x="3486754" y="5632255"/>
            <a:ext cx="145634" cy="505275"/>
          </a:xfrm>
          <a:custGeom>
            <a:avLst/>
            <a:gdLst>
              <a:gd name="connsiteX0" fmla="*/ 145446 w 145634"/>
              <a:gd name="connsiteY0" fmla="*/ 195 h 505275"/>
              <a:gd name="connsiteX1" fmla="*/ 40671 w 145634"/>
              <a:gd name="connsiteY1" fmla="*/ 254195 h 505275"/>
              <a:gd name="connsiteX2" fmla="*/ 8921 w 145634"/>
              <a:gd name="connsiteY2" fmla="*/ 505020 h 505275"/>
              <a:gd name="connsiteX3" fmla="*/ 12096 w 145634"/>
              <a:gd name="connsiteY3" fmla="*/ 295470 h 505275"/>
              <a:gd name="connsiteX4" fmla="*/ 145446 w 145634"/>
              <a:gd name="connsiteY4" fmla="*/ 195 h 50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634" h="505275">
                <a:moveTo>
                  <a:pt x="145446" y="195"/>
                </a:moveTo>
                <a:cubicBezTo>
                  <a:pt x="150208" y="-6684"/>
                  <a:pt x="63425" y="170058"/>
                  <a:pt x="40671" y="254195"/>
                </a:cubicBezTo>
                <a:cubicBezTo>
                  <a:pt x="17917" y="338332"/>
                  <a:pt x="13683" y="498141"/>
                  <a:pt x="8921" y="505020"/>
                </a:cubicBezTo>
                <a:cubicBezTo>
                  <a:pt x="4159" y="511899"/>
                  <a:pt x="-10129" y="378020"/>
                  <a:pt x="12096" y="295470"/>
                </a:cubicBezTo>
                <a:cubicBezTo>
                  <a:pt x="34321" y="212920"/>
                  <a:pt x="140684" y="7074"/>
                  <a:pt x="145446" y="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898637AB-2213-D65B-838A-3D5127D107F8}"/>
              </a:ext>
            </a:extLst>
          </p:cNvPr>
          <p:cNvSpPr/>
          <p:nvPr/>
        </p:nvSpPr>
        <p:spPr>
          <a:xfrm>
            <a:off x="6254508" y="5968996"/>
            <a:ext cx="187760" cy="520709"/>
          </a:xfrm>
          <a:custGeom>
            <a:avLst/>
            <a:gdLst>
              <a:gd name="connsiteX0" fmla="*/ 187567 w 187760"/>
              <a:gd name="connsiteY0" fmla="*/ 4 h 520709"/>
              <a:gd name="connsiteX1" fmla="*/ 57392 w 187760"/>
              <a:gd name="connsiteY1" fmla="*/ 269879 h 520709"/>
              <a:gd name="connsiteX2" fmla="*/ 3417 w 187760"/>
              <a:gd name="connsiteY2" fmla="*/ 520704 h 520709"/>
              <a:gd name="connsiteX3" fmla="*/ 25642 w 187760"/>
              <a:gd name="connsiteY3" fmla="*/ 263529 h 520709"/>
              <a:gd name="connsiteX4" fmla="*/ 187567 w 187760"/>
              <a:gd name="connsiteY4" fmla="*/ 4 h 520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760" h="520709">
                <a:moveTo>
                  <a:pt x="187567" y="4"/>
                </a:moveTo>
                <a:cubicBezTo>
                  <a:pt x="192858" y="1062"/>
                  <a:pt x="88084" y="183096"/>
                  <a:pt x="57392" y="269879"/>
                </a:cubicBezTo>
                <a:cubicBezTo>
                  <a:pt x="26700" y="356662"/>
                  <a:pt x="8708" y="521762"/>
                  <a:pt x="3417" y="520704"/>
                </a:cubicBezTo>
                <a:cubicBezTo>
                  <a:pt x="-1874" y="519646"/>
                  <a:pt x="-5050" y="346608"/>
                  <a:pt x="25642" y="263529"/>
                </a:cubicBezTo>
                <a:cubicBezTo>
                  <a:pt x="56334" y="180450"/>
                  <a:pt x="182276" y="-1054"/>
                  <a:pt x="187567" y="4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0BD65897-614A-E41B-6A87-0063F35D17A7}"/>
              </a:ext>
            </a:extLst>
          </p:cNvPr>
          <p:cNvSpPr/>
          <p:nvPr/>
        </p:nvSpPr>
        <p:spPr>
          <a:xfrm>
            <a:off x="3465006" y="6505366"/>
            <a:ext cx="146975" cy="471253"/>
          </a:xfrm>
          <a:custGeom>
            <a:avLst/>
            <a:gdLst>
              <a:gd name="connsiteX0" fmla="*/ 27494 w 146975"/>
              <a:gd name="connsiteY0" fmla="*/ 209 h 471253"/>
              <a:gd name="connsiteX1" fmla="*/ 21144 w 146975"/>
              <a:gd name="connsiteY1" fmla="*/ 235159 h 471253"/>
              <a:gd name="connsiteX2" fmla="*/ 144969 w 146975"/>
              <a:gd name="connsiteY2" fmla="*/ 466934 h 471253"/>
              <a:gd name="connsiteX3" fmla="*/ 90994 w 146975"/>
              <a:gd name="connsiteY3" fmla="*/ 378034 h 471253"/>
              <a:gd name="connsiteX4" fmla="*/ 2094 w 146975"/>
              <a:gd name="connsiteY4" fmla="*/ 276434 h 471253"/>
              <a:gd name="connsiteX5" fmla="*/ 27494 w 146975"/>
              <a:gd name="connsiteY5" fmla="*/ 209 h 471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975" h="471253">
                <a:moveTo>
                  <a:pt x="27494" y="209"/>
                </a:moveTo>
                <a:cubicBezTo>
                  <a:pt x="30669" y="-6670"/>
                  <a:pt x="1565" y="157372"/>
                  <a:pt x="21144" y="235159"/>
                </a:cubicBezTo>
                <a:cubicBezTo>
                  <a:pt x="40723" y="312947"/>
                  <a:pt x="133327" y="443121"/>
                  <a:pt x="144969" y="466934"/>
                </a:cubicBezTo>
                <a:cubicBezTo>
                  <a:pt x="156611" y="490747"/>
                  <a:pt x="114806" y="409784"/>
                  <a:pt x="90994" y="378034"/>
                </a:cubicBezTo>
                <a:cubicBezTo>
                  <a:pt x="67182" y="346284"/>
                  <a:pt x="12677" y="335171"/>
                  <a:pt x="2094" y="276434"/>
                </a:cubicBezTo>
                <a:cubicBezTo>
                  <a:pt x="-8489" y="217697"/>
                  <a:pt x="24319" y="7088"/>
                  <a:pt x="27494" y="2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F23CF27F-1488-25C9-2DFD-40C15B5AE47D}"/>
              </a:ext>
            </a:extLst>
          </p:cNvPr>
          <p:cNvSpPr/>
          <p:nvPr/>
        </p:nvSpPr>
        <p:spPr>
          <a:xfrm>
            <a:off x="5943599" y="6869999"/>
            <a:ext cx="285756" cy="484547"/>
          </a:xfrm>
          <a:custGeom>
            <a:avLst/>
            <a:gdLst>
              <a:gd name="connsiteX0" fmla="*/ 285751 w 285756"/>
              <a:gd name="connsiteY0" fmla="*/ 701 h 484547"/>
              <a:gd name="connsiteX1" fmla="*/ 200026 w 285756"/>
              <a:gd name="connsiteY1" fmla="*/ 245176 h 484547"/>
              <a:gd name="connsiteX2" fmla="*/ 1 w 285756"/>
              <a:gd name="connsiteY2" fmla="*/ 483301 h 484547"/>
              <a:gd name="connsiteX3" fmla="*/ 196851 w 285756"/>
              <a:gd name="connsiteY3" fmla="*/ 324551 h 484547"/>
              <a:gd name="connsiteX4" fmla="*/ 285751 w 285756"/>
              <a:gd name="connsiteY4" fmla="*/ 701 h 484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756" h="484547">
                <a:moveTo>
                  <a:pt x="285751" y="701"/>
                </a:moveTo>
                <a:cubicBezTo>
                  <a:pt x="286280" y="-12528"/>
                  <a:pt x="247651" y="164743"/>
                  <a:pt x="200026" y="245176"/>
                </a:cubicBezTo>
                <a:cubicBezTo>
                  <a:pt x="152401" y="325609"/>
                  <a:pt x="530" y="470072"/>
                  <a:pt x="1" y="483301"/>
                </a:cubicBezTo>
                <a:cubicBezTo>
                  <a:pt x="-528" y="496530"/>
                  <a:pt x="154518" y="401809"/>
                  <a:pt x="196851" y="324551"/>
                </a:cubicBezTo>
                <a:cubicBezTo>
                  <a:pt x="239184" y="247293"/>
                  <a:pt x="285222" y="13930"/>
                  <a:pt x="285751" y="7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E5762D87-DF54-9DD1-6062-23367C555518}"/>
              </a:ext>
            </a:extLst>
          </p:cNvPr>
          <p:cNvSpPr/>
          <p:nvPr/>
        </p:nvSpPr>
        <p:spPr>
          <a:xfrm>
            <a:off x="3883135" y="3460445"/>
            <a:ext cx="485669" cy="794488"/>
          </a:xfrm>
          <a:custGeom>
            <a:avLst/>
            <a:gdLst>
              <a:gd name="connsiteX0" fmla="*/ 485665 w 485669"/>
              <a:gd name="connsiteY0" fmla="*/ 305 h 794488"/>
              <a:gd name="connsiteX1" fmla="*/ 263415 w 485669"/>
              <a:gd name="connsiteY1" fmla="*/ 127305 h 794488"/>
              <a:gd name="connsiteX2" fmla="*/ 320565 w 485669"/>
              <a:gd name="connsiteY2" fmla="*/ 97672 h 794488"/>
              <a:gd name="connsiteX3" fmla="*/ 172398 w 485669"/>
              <a:gd name="connsiteY3" fmla="*/ 294522 h 794488"/>
              <a:gd name="connsiteX4" fmla="*/ 195682 w 485669"/>
              <a:gd name="connsiteY4" fmla="*/ 224672 h 794488"/>
              <a:gd name="connsiteX5" fmla="*/ 104665 w 485669"/>
              <a:gd name="connsiteY5" fmla="*/ 394005 h 794488"/>
              <a:gd name="connsiteX6" fmla="*/ 55982 w 485669"/>
              <a:gd name="connsiteY6" fmla="*/ 565455 h 794488"/>
              <a:gd name="connsiteX7" fmla="*/ 3065 w 485669"/>
              <a:gd name="connsiteY7" fmla="*/ 785588 h 794488"/>
              <a:gd name="connsiteX8" fmla="*/ 19998 w 485669"/>
              <a:gd name="connsiteY8" fmla="*/ 700922 h 794488"/>
              <a:gd name="connsiteX9" fmla="*/ 132182 w 485669"/>
              <a:gd name="connsiteY9" fmla="*/ 247955 h 794488"/>
              <a:gd name="connsiteX10" fmla="*/ 140648 w 485669"/>
              <a:gd name="connsiteY10" fmla="*/ 279705 h 794488"/>
              <a:gd name="connsiteX11" fmla="*/ 223198 w 485669"/>
              <a:gd name="connsiteY11" fmla="*/ 159055 h 794488"/>
              <a:gd name="connsiteX12" fmla="*/ 269765 w 485669"/>
              <a:gd name="connsiteY12" fmla="*/ 93438 h 794488"/>
              <a:gd name="connsiteX13" fmla="*/ 485665 w 485669"/>
              <a:gd name="connsiteY13" fmla="*/ 305 h 79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5669" h="794488">
                <a:moveTo>
                  <a:pt x="485665" y="305"/>
                </a:moveTo>
                <a:cubicBezTo>
                  <a:pt x="484607" y="5949"/>
                  <a:pt x="290932" y="111077"/>
                  <a:pt x="263415" y="127305"/>
                </a:cubicBezTo>
                <a:cubicBezTo>
                  <a:pt x="235898" y="143533"/>
                  <a:pt x="335734" y="69803"/>
                  <a:pt x="320565" y="97672"/>
                </a:cubicBezTo>
                <a:cubicBezTo>
                  <a:pt x="305395" y="125542"/>
                  <a:pt x="193212" y="273355"/>
                  <a:pt x="172398" y="294522"/>
                </a:cubicBezTo>
                <a:cubicBezTo>
                  <a:pt x="151584" y="315689"/>
                  <a:pt x="206971" y="208092"/>
                  <a:pt x="195682" y="224672"/>
                </a:cubicBezTo>
                <a:cubicBezTo>
                  <a:pt x="184393" y="241253"/>
                  <a:pt x="127948" y="337208"/>
                  <a:pt x="104665" y="394005"/>
                </a:cubicBezTo>
                <a:cubicBezTo>
                  <a:pt x="81382" y="450802"/>
                  <a:pt x="72915" y="500191"/>
                  <a:pt x="55982" y="565455"/>
                </a:cubicBezTo>
                <a:cubicBezTo>
                  <a:pt x="39049" y="630719"/>
                  <a:pt x="9062" y="763010"/>
                  <a:pt x="3065" y="785588"/>
                </a:cubicBezTo>
                <a:cubicBezTo>
                  <a:pt x="-2932" y="808166"/>
                  <a:pt x="-1521" y="790527"/>
                  <a:pt x="19998" y="700922"/>
                </a:cubicBezTo>
                <a:cubicBezTo>
                  <a:pt x="41517" y="611317"/>
                  <a:pt x="112074" y="318158"/>
                  <a:pt x="132182" y="247955"/>
                </a:cubicBezTo>
                <a:cubicBezTo>
                  <a:pt x="152290" y="177752"/>
                  <a:pt x="125479" y="294522"/>
                  <a:pt x="140648" y="279705"/>
                </a:cubicBezTo>
                <a:cubicBezTo>
                  <a:pt x="155817" y="264888"/>
                  <a:pt x="201679" y="190099"/>
                  <a:pt x="223198" y="159055"/>
                </a:cubicBezTo>
                <a:cubicBezTo>
                  <a:pt x="244717" y="128011"/>
                  <a:pt x="231665" y="118132"/>
                  <a:pt x="269765" y="93438"/>
                </a:cubicBezTo>
                <a:cubicBezTo>
                  <a:pt x="307865" y="68744"/>
                  <a:pt x="486723" y="-5339"/>
                  <a:pt x="485665" y="3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AE738FE4-D197-B2BC-0143-1CA406D93941}"/>
              </a:ext>
            </a:extLst>
          </p:cNvPr>
          <p:cNvSpPr/>
          <p:nvPr/>
        </p:nvSpPr>
        <p:spPr>
          <a:xfrm>
            <a:off x="3468791" y="4267189"/>
            <a:ext cx="423897" cy="773304"/>
          </a:xfrm>
          <a:custGeom>
            <a:avLst/>
            <a:gdLst>
              <a:gd name="connsiteX0" fmla="*/ 423759 w 423897"/>
              <a:gd name="connsiteY0" fmla="*/ 11 h 773304"/>
              <a:gd name="connsiteX1" fmla="*/ 233259 w 423897"/>
              <a:gd name="connsiteY1" fmla="*/ 232844 h 773304"/>
              <a:gd name="connsiteX2" fmla="*/ 258659 w 423897"/>
              <a:gd name="connsiteY2" fmla="*/ 190511 h 773304"/>
              <a:gd name="connsiteX3" fmla="*/ 114726 w 423897"/>
              <a:gd name="connsiteY3" fmla="*/ 467794 h 773304"/>
              <a:gd name="connsiteX4" fmla="*/ 118959 w 423897"/>
              <a:gd name="connsiteY4" fmla="*/ 446628 h 773304"/>
              <a:gd name="connsiteX5" fmla="*/ 15242 w 423897"/>
              <a:gd name="connsiteY5" fmla="*/ 670994 h 773304"/>
              <a:gd name="connsiteX6" fmla="*/ 4659 w 423897"/>
              <a:gd name="connsiteY6" fmla="*/ 770478 h 773304"/>
              <a:gd name="connsiteX7" fmla="*/ 55459 w 423897"/>
              <a:gd name="connsiteY7" fmla="*/ 569394 h 773304"/>
              <a:gd name="connsiteX8" fmla="*/ 186692 w 423897"/>
              <a:gd name="connsiteY8" fmla="*/ 296344 h 773304"/>
              <a:gd name="connsiteX9" fmla="*/ 199392 w 423897"/>
              <a:gd name="connsiteY9" fmla="*/ 243428 h 773304"/>
              <a:gd name="connsiteX10" fmla="*/ 423759 w 423897"/>
              <a:gd name="connsiteY10" fmla="*/ 11 h 773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3897" h="773304">
                <a:moveTo>
                  <a:pt x="423759" y="11"/>
                </a:moveTo>
                <a:cubicBezTo>
                  <a:pt x="429404" y="-1753"/>
                  <a:pt x="260776" y="201094"/>
                  <a:pt x="233259" y="232844"/>
                </a:cubicBezTo>
                <a:cubicBezTo>
                  <a:pt x="205742" y="264594"/>
                  <a:pt x="278414" y="151353"/>
                  <a:pt x="258659" y="190511"/>
                </a:cubicBezTo>
                <a:cubicBezTo>
                  <a:pt x="238903" y="229669"/>
                  <a:pt x="138009" y="425108"/>
                  <a:pt x="114726" y="467794"/>
                </a:cubicBezTo>
                <a:cubicBezTo>
                  <a:pt x="91443" y="510480"/>
                  <a:pt x="135540" y="412762"/>
                  <a:pt x="118959" y="446628"/>
                </a:cubicBezTo>
                <a:cubicBezTo>
                  <a:pt x="102378" y="480494"/>
                  <a:pt x="34292" y="617019"/>
                  <a:pt x="15242" y="670994"/>
                </a:cubicBezTo>
                <a:cubicBezTo>
                  <a:pt x="-3808" y="724969"/>
                  <a:pt x="-2044" y="787411"/>
                  <a:pt x="4659" y="770478"/>
                </a:cubicBezTo>
                <a:cubicBezTo>
                  <a:pt x="11362" y="753545"/>
                  <a:pt x="25120" y="648416"/>
                  <a:pt x="55459" y="569394"/>
                </a:cubicBezTo>
                <a:cubicBezTo>
                  <a:pt x="85798" y="490372"/>
                  <a:pt x="162703" y="350672"/>
                  <a:pt x="186692" y="296344"/>
                </a:cubicBezTo>
                <a:cubicBezTo>
                  <a:pt x="210681" y="242016"/>
                  <a:pt x="156000" y="293522"/>
                  <a:pt x="199392" y="243428"/>
                </a:cubicBezTo>
                <a:cubicBezTo>
                  <a:pt x="242784" y="193334"/>
                  <a:pt x="418114" y="1775"/>
                  <a:pt x="423759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D9959C8F-B86C-8143-2EC8-A48766AFA242}"/>
              </a:ext>
            </a:extLst>
          </p:cNvPr>
          <p:cNvSpPr/>
          <p:nvPr/>
        </p:nvSpPr>
        <p:spPr>
          <a:xfrm>
            <a:off x="4349470" y="3353352"/>
            <a:ext cx="916300" cy="116175"/>
          </a:xfrm>
          <a:custGeom>
            <a:avLst/>
            <a:gdLst>
              <a:gd name="connsiteX0" fmla="*/ 17213 w 916300"/>
              <a:gd name="connsiteY0" fmla="*/ 115865 h 116175"/>
              <a:gd name="connsiteX1" fmla="*/ 216180 w 916300"/>
              <a:gd name="connsiteY1" fmla="*/ 35431 h 116175"/>
              <a:gd name="connsiteX2" fmla="*/ 893513 w 916300"/>
              <a:gd name="connsiteY2" fmla="*/ 37548 h 116175"/>
              <a:gd name="connsiteX3" fmla="*/ 741113 w 916300"/>
              <a:gd name="connsiteY3" fmla="*/ 37548 h 116175"/>
              <a:gd name="connsiteX4" fmla="*/ 588713 w 916300"/>
              <a:gd name="connsiteY4" fmla="*/ 1565 h 116175"/>
              <a:gd name="connsiteX5" fmla="*/ 17213 w 916300"/>
              <a:gd name="connsiteY5" fmla="*/ 115865 h 116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6300" h="116175">
                <a:moveTo>
                  <a:pt x="17213" y="115865"/>
                </a:moveTo>
                <a:cubicBezTo>
                  <a:pt x="-44876" y="121509"/>
                  <a:pt x="70130" y="48484"/>
                  <a:pt x="216180" y="35431"/>
                </a:cubicBezTo>
                <a:cubicBezTo>
                  <a:pt x="362230" y="22378"/>
                  <a:pt x="893513" y="37548"/>
                  <a:pt x="893513" y="37548"/>
                </a:cubicBezTo>
                <a:cubicBezTo>
                  <a:pt x="981002" y="37901"/>
                  <a:pt x="791913" y="43545"/>
                  <a:pt x="741113" y="37548"/>
                </a:cubicBezTo>
                <a:cubicBezTo>
                  <a:pt x="690313" y="31551"/>
                  <a:pt x="706188" y="-8313"/>
                  <a:pt x="588713" y="1565"/>
                </a:cubicBezTo>
                <a:cubicBezTo>
                  <a:pt x="471238" y="11443"/>
                  <a:pt x="79302" y="110221"/>
                  <a:pt x="17213" y="1158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9776D0F9-58BF-C494-CF2A-13A309443447}"/>
              </a:ext>
            </a:extLst>
          </p:cNvPr>
          <p:cNvSpPr/>
          <p:nvPr/>
        </p:nvSpPr>
        <p:spPr>
          <a:xfrm>
            <a:off x="5196417" y="3397358"/>
            <a:ext cx="770741" cy="188635"/>
          </a:xfrm>
          <a:custGeom>
            <a:avLst/>
            <a:gdLst>
              <a:gd name="connsiteX0" fmla="*/ 0 w 770741"/>
              <a:gd name="connsiteY0" fmla="*/ 2009 h 188635"/>
              <a:gd name="connsiteX1" fmla="*/ 389466 w 770741"/>
              <a:gd name="connsiteY1" fmla="*/ 71859 h 188635"/>
              <a:gd name="connsiteX2" fmla="*/ 759883 w 770741"/>
              <a:gd name="connsiteY2" fmla="*/ 186159 h 188635"/>
              <a:gd name="connsiteX3" fmla="*/ 660400 w 770741"/>
              <a:gd name="connsiteY3" fmla="*/ 145942 h 188635"/>
              <a:gd name="connsiteX4" fmla="*/ 539750 w 770741"/>
              <a:gd name="connsiteY4" fmla="*/ 93025 h 188635"/>
              <a:gd name="connsiteX5" fmla="*/ 387350 w 770741"/>
              <a:gd name="connsiteY5" fmla="*/ 27409 h 188635"/>
              <a:gd name="connsiteX6" fmla="*/ 0 w 770741"/>
              <a:gd name="connsiteY6" fmla="*/ 2009 h 188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0741" h="188635">
                <a:moveTo>
                  <a:pt x="0" y="2009"/>
                </a:moveTo>
                <a:cubicBezTo>
                  <a:pt x="353" y="9417"/>
                  <a:pt x="262819" y="41167"/>
                  <a:pt x="389466" y="71859"/>
                </a:cubicBezTo>
                <a:cubicBezTo>
                  <a:pt x="516113" y="102551"/>
                  <a:pt x="714727" y="173812"/>
                  <a:pt x="759883" y="186159"/>
                </a:cubicBezTo>
                <a:cubicBezTo>
                  <a:pt x="805039" y="198506"/>
                  <a:pt x="697089" y="161464"/>
                  <a:pt x="660400" y="145942"/>
                </a:cubicBezTo>
                <a:cubicBezTo>
                  <a:pt x="623711" y="130420"/>
                  <a:pt x="539750" y="93025"/>
                  <a:pt x="539750" y="93025"/>
                </a:cubicBezTo>
                <a:cubicBezTo>
                  <a:pt x="494242" y="73270"/>
                  <a:pt x="477308" y="46106"/>
                  <a:pt x="387350" y="27409"/>
                </a:cubicBezTo>
                <a:cubicBezTo>
                  <a:pt x="297392" y="8712"/>
                  <a:pt x="-353" y="-5399"/>
                  <a:pt x="0" y="20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3B0BC974-9CA8-5BFC-ADFF-D9D3429B720A}"/>
              </a:ext>
            </a:extLst>
          </p:cNvPr>
          <p:cNvSpPr/>
          <p:nvPr/>
        </p:nvSpPr>
        <p:spPr>
          <a:xfrm>
            <a:off x="5975141" y="3587659"/>
            <a:ext cx="580289" cy="451077"/>
          </a:xfrm>
          <a:custGeom>
            <a:avLst/>
            <a:gdLst>
              <a:gd name="connsiteX0" fmla="*/ 209 w 580289"/>
              <a:gd name="connsiteY0" fmla="*/ 91 h 451077"/>
              <a:gd name="connsiteX1" fmla="*/ 353692 w 580289"/>
              <a:gd name="connsiteY1" fmla="*/ 205408 h 451077"/>
              <a:gd name="connsiteX2" fmla="*/ 480692 w 580289"/>
              <a:gd name="connsiteY2" fmla="*/ 362041 h 451077"/>
              <a:gd name="connsiteX3" fmla="*/ 580176 w 580289"/>
              <a:gd name="connsiteY3" fmla="*/ 450941 h 451077"/>
              <a:gd name="connsiteX4" fmla="*/ 497626 w 580289"/>
              <a:gd name="connsiteY4" fmla="*/ 378974 h 451077"/>
              <a:gd name="connsiteX5" fmla="*/ 370626 w 580289"/>
              <a:gd name="connsiteY5" fmla="*/ 251974 h 451077"/>
              <a:gd name="connsiteX6" fmla="*/ 302892 w 580289"/>
              <a:gd name="connsiteY6" fmla="*/ 180008 h 451077"/>
              <a:gd name="connsiteX7" fmla="*/ 209 w 580289"/>
              <a:gd name="connsiteY7" fmla="*/ 91 h 451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0289" h="451077">
                <a:moveTo>
                  <a:pt x="209" y="91"/>
                </a:moveTo>
                <a:cubicBezTo>
                  <a:pt x="8676" y="4324"/>
                  <a:pt x="273612" y="145083"/>
                  <a:pt x="353692" y="205408"/>
                </a:cubicBezTo>
                <a:cubicBezTo>
                  <a:pt x="433772" y="265733"/>
                  <a:pt x="442945" y="321119"/>
                  <a:pt x="480692" y="362041"/>
                </a:cubicBezTo>
                <a:cubicBezTo>
                  <a:pt x="518439" y="402963"/>
                  <a:pt x="577354" y="448119"/>
                  <a:pt x="580176" y="450941"/>
                </a:cubicBezTo>
                <a:cubicBezTo>
                  <a:pt x="582998" y="453763"/>
                  <a:pt x="532551" y="412135"/>
                  <a:pt x="497626" y="378974"/>
                </a:cubicBezTo>
                <a:cubicBezTo>
                  <a:pt x="462701" y="345813"/>
                  <a:pt x="403082" y="285135"/>
                  <a:pt x="370626" y="251974"/>
                </a:cubicBezTo>
                <a:cubicBezTo>
                  <a:pt x="338170" y="218813"/>
                  <a:pt x="363217" y="220577"/>
                  <a:pt x="302892" y="180008"/>
                </a:cubicBezTo>
                <a:cubicBezTo>
                  <a:pt x="242567" y="139439"/>
                  <a:pt x="-8258" y="-4142"/>
                  <a:pt x="209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0BD5730C-1248-F77D-BF1D-FA4A8653E2D7}"/>
              </a:ext>
            </a:extLst>
          </p:cNvPr>
          <p:cNvSpPr/>
          <p:nvPr/>
        </p:nvSpPr>
        <p:spPr>
          <a:xfrm>
            <a:off x="6531784" y="4006850"/>
            <a:ext cx="96558" cy="982691"/>
          </a:xfrm>
          <a:custGeom>
            <a:avLst/>
            <a:gdLst>
              <a:gd name="connsiteX0" fmla="*/ 249 w 96558"/>
              <a:gd name="connsiteY0" fmla="*/ 0 h 982691"/>
              <a:gd name="connsiteX1" fmla="*/ 40466 w 96558"/>
              <a:gd name="connsiteY1" fmla="*/ 173567 h 982691"/>
              <a:gd name="connsiteX2" fmla="*/ 93383 w 96558"/>
              <a:gd name="connsiteY2" fmla="*/ 237067 h 982691"/>
              <a:gd name="connsiteX3" fmla="*/ 80683 w 96558"/>
              <a:gd name="connsiteY3" fmla="*/ 340783 h 982691"/>
              <a:gd name="connsiteX4" fmla="*/ 78566 w 96558"/>
              <a:gd name="connsiteY4" fmla="*/ 649817 h 982691"/>
              <a:gd name="connsiteX5" fmla="*/ 74333 w 96558"/>
              <a:gd name="connsiteY5" fmla="*/ 762000 h 982691"/>
              <a:gd name="connsiteX6" fmla="*/ 95499 w 96558"/>
              <a:gd name="connsiteY6" fmla="*/ 975783 h 982691"/>
              <a:gd name="connsiteX7" fmla="*/ 93383 w 96558"/>
              <a:gd name="connsiteY7" fmla="*/ 867833 h 982691"/>
              <a:gd name="connsiteX8" fmla="*/ 93383 w 96558"/>
              <a:gd name="connsiteY8" fmla="*/ 279400 h 982691"/>
              <a:gd name="connsiteX9" fmla="*/ 59516 w 96558"/>
              <a:gd name="connsiteY9" fmla="*/ 171450 h 982691"/>
              <a:gd name="connsiteX10" fmla="*/ 249 w 96558"/>
              <a:gd name="connsiteY10" fmla="*/ 0 h 982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6558" h="982691">
                <a:moveTo>
                  <a:pt x="249" y="0"/>
                </a:moveTo>
                <a:cubicBezTo>
                  <a:pt x="-2926" y="353"/>
                  <a:pt x="24944" y="134056"/>
                  <a:pt x="40466" y="173567"/>
                </a:cubicBezTo>
                <a:cubicBezTo>
                  <a:pt x="55988" y="213078"/>
                  <a:pt x="86680" y="209198"/>
                  <a:pt x="93383" y="237067"/>
                </a:cubicBezTo>
                <a:cubicBezTo>
                  <a:pt x="100086" y="264936"/>
                  <a:pt x="83153" y="271991"/>
                  <a:pt x="80683" y="340783"/>
                </a:cubicBezTo>
                <a:cubicBezTo>
                  <a:pt x="78213" y="409575"/>
                  <a:pt x="79624" y="579614"/>
                  <a:pt x="78566" y="649817"/>
                </a:cubicBezTo>
                <a:cubicBezTo>
                  <a:pt x="77508" y="720020"/>
                  <a:pt x="71511" y="707672"/>
                  <a:pt x="74333" y="762000"/>
                </a:cubicBezTo>
                <a:cubicBezTo>
                  <a:pt x="77155" y="816328"/>
                  <a:pt x="92324" y="958144"/>
                  <a:pt x="95499" y="975783"/>
                </a:cubicBezTo>
                <a:cubicBezTo>
                  <a:pt x="98674" y="993422"/>
                  <a:pt x="93736" y="983897"/>
                  <a:pt x="93383" y="867833"/>
                </a:cubicBezTo>
                <a:cubicBezTo>
                  <a:pt x="93030" y="751769"/>
                  <a:pt x="99027" y="395464"/>
                  <a:pt x="93383" y="279400"/>
                </a:cubicBezTo>
                <a:cubicBezTo>
                  <a:pt x="87739" y="163336"/>
                  <a:pt x="74685" y="213078"/>
                  <a:pt x="59516" y="171450"/>
                </a:cubicBezTo>
                <a:cubicBezTo>
                  <a:pt x="44347" y="129822"/>
                  <a:pt x="3424" y="-353"/>
                  <a:pt x="24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F2164FF3-8637-B324-131C-E76A51C35E14}"/>
              </a:ext>
            </a:extLst>
          </p:cNvPr>
          <p:cNvSpPr/>
          <p:nvPr/>
        </p:nvSpPr>
        <p:spPr>
          <a:xfrm>
            <a:off x="6629377" y="4964544"/>
            <a:ext cx="118149" cy="672760"/>
          </a:xfrm>
          <a:custGeom>
            <a:avLst/>
            <a:gdLst>
              <a:gd name="connsiteX0" fmla="*/ 23 w 118149"/>
              <a:gd name="connsiteY0" fmla="*/ 1156 h 672760"/>
              <a:gd name="connsiteX1" fmla="*/ 59290 w 118149"/>
              <a:gd name="connsiteY1" fmla="*/ 320773 h 672760"/>
              <a:gd name="connsiteX2" fmla="*/ 110090 w 118149"/>
              <a:gd name="connsiteY2" fmla="*/ 657323 h 672760"/>
              <a:gd name="connsiteX3" fmla="*/ 112206 w 118149"/>
              <a:gd name="connsiteY3" fmla="*/ 598056 h 672760"/>
              <a:gd name="connsiteX4" fmla="*/ 52940 w 118149"/>
              <a:gd name="connsiteY4" fmla="*/ 437189 h 672760"/>
              <a:gd name="connsiteX5" fmla="*/ 23 w 118149"/>
              <a:gd name="connsiteY5" fmla="*/ 1156 h 672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149" h="672760">
                <a:moveTo>
                  <a:pt x="23" y="1156"/>
                </a:moveTo>
                <a:cubicBezTo>
                  <a:pt x="1081" y="-18247"/>
                  <a:pt x="40946" y="211412"/>
                  <a:pt x="59290" y="320773"/>
                </a:cubicBezTo>
                <a:cubicBezTo>
                  <a:pt x="77634" y="430134"/>
                  <a:pt x="101271" y="611109"/>
                  <a:pt x="110090" y="657323"/>
                </a:cubicBezTo>
                <a:cubicBezTo>
                  <a:pt x="118909" y="703537"/>
                  <a:pt x="121731" y="634745"/>
                  <a:pt x="112206" y="598056"/>
                </a:cubicBezTo>
                <a:cubicBezTo>
                  <a:pt x="102681" y="561367"/>
                  <a:pt x="72343" y="533497"/>
                  <a:pt x="52940" y="437189"/>
                </a:cubicBezTo>
                <a:cubicBezTo>
                  <a:pt x="33537" y="340881"/>
                  <a:pt x="-1035" y="20559"/>
                  <a:pt x="23" y="1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A1F115EE-8E71-7DEB-2FE5-2BBA0CEC3019}"/>
              </a:ext>
            </a:extLst>
          </p:cNvPr>
          <p:cNvSpPr/>
          <p:nvPr/>
        </p:nvSpPr>
        <p:spPr>
          <a:xfrm>
            <a:off x="5368469" y="5254441"/>
            <a:ext cx="161536" cy="452449"/>
          </a:xfrm>
          <a:custGeom>
            <a:avLst/>
            <a:gdLst>
              <a:gd name="connsiteX0" fmla="*/ 145448 w 161536"/>
              <a:gd name="connsiteY0" fmla="*/ 3359 h 452449"/>
              <a:gd name="connsiteX1" fmla="*/ 22681 w 161536"/>
              <a:gd name="connsiteY1" fmla="*/ 170576 h 452449"/>
              <a:gd name="connsiteX2" fmla="*/ 24798 w 161536"/>
              <a:gd name="connsiteY2" fmla="*/ 257359 h 452449"/>
              <a:gd name="connsiteX3" fmla="*/ 158148 w 161536"/>
              <a:gd name="connsiteY3" fmla="*/ 445742 h 452449"/>
              <a:gd name="connsiteX4" fmla="*/ 111581 w 161536"/>
              <a:gd name="connsiteY4" fmla="*/ 394942 h 452449"/>
              <a:gd name="connsiteX5" fmla="*/ 1514 w 161536"/>
              <a:gd name="connsiteY5" fmla="*/ 246776 h 452449"/>
              <a:gd name="connsiteX6" fmla="*/ 52314 w 161536"/>
              <a:gd name="connsiteY6" fmla="*/ 71092 h 452449"/>
              <a:gd name="connsiteX7" fmla="*/ 145448 w 161536"/>
              <a:gd name="connsiteY7" fmla="*/ 3359 h 452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1536" h="452449">
                <a:moveTo>
                  <a:pt x="145448" y="3359"/>
                </a:moveTo>
                <a:cubicBezTo>
                  <a:pt x="140509" y="19940"/>
                  <a:pt x="42789" y="128243"/>
                  <a:pt x="22681" y="170576"/>
                </a:cubicBezTo>
                <a:cubicBezTo>
                  <a:pt x="2573" y="212909"/>
                  <a:pt x="2220" y="211498"/>
                  <a:pt x="24798" y="257359"/>
                </a:cubicBezTo>
                <a:cubicBezTo>
                  <a:pt x="47376" y="303220"/>
                  <a:pt x="143684" y="422812"/>
                  <a:pt x="158148" y="445742"/>
                </a:cubicBezTo>
                <a:cubicBezTo>
                  <a:pt x="172612" y="468672"/>
                  <a:pt x="137687" y="428103"/>
                  <a:pt x="111581" y="394942"/>
                </a:cubicBezTo>
                <a:cubicBezTo>
                  <a:pt x="85475" y="361781"/>
                  <a:pt x="11392" y="300751"/>
                  <a:pt x="1514" y="246776"/>
                </a:cubicBezTo>
                <a:cubicBezTo>
                  <a:pt x="-8364" y="192801"/>
                  <a:pt x="32558" y="107075"/>
                  <a:pt x="52314" y="71092"/>
                </a:cubicBezTo>
                <a:cubicBezTo>
                  <a:pt x="72070" y="35109"/>
                  <a:pt x="150387" y="-13222"/>
                  <a:pt x="145448" y="3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016F7385-FEAC-FF92-3F91-5CBEE2A10A3F}"/>
              </a:ext>
            </a:extLst>
          </p:cNvPr>
          <p:cNvSpPr/>
          <p:nvPr/>
        </p:nvSpPr>
        <p:spPr>
          <a:xfrm>
            <a:off x="5577417" y="5607050"/>
            <a:ext cx="681323" cy="189789"/>
          </a:xfrm>
          <a:custGeom>
            <a:avLst/>
            <a:gdLst>
              <a:gd name="connsiteX0" fmla="*/ 0 w 681323"/>
              <a:gd name="connsiteY0" fmla="*/ 0 h 189789"/>
              <a:gd name="connsiteX1" fmla="*/ 239183 w 681323"/>
              <a:gd name="connsiteY1" fmla="*/ 118533 h 189789"/>
              <a:gd name="connsiteX2" fmla="*/ 495300 w 681323"/>
              <a:gd name="connsiteY2" fmla="*/ 186267 h 189789"/>
              <a:gd name="connsiteX3" fmla="*/ 635000 w 681323"/>
              <a:gd name="connsiteY3" fmla="*/ 179917 h 189789"/>
              <a:gd name="connsiteX4" fmla="*/ 505883 w 681323"/>
              <a:gd name="connsiteY4" fmla="*/ 177800 h 189789"/>
              <a:gd name="connsiteX5" fmla="*/ 635000 w 681323"/>
              <a:gd name="connsiteY5" fmla="*/ 137583 h 189789"/>
              <a:gd name="connsiteX6" fmla="*/ 675216 w 681323"/>
              <a:gd name="connsiteY6" fmla="*/ 86783 h 189789"/>
              <a:gd name="connsiteX7" fmla="*/ 673100 w 681323"/>
              <a:gd name="connsiteY7" fmla="*/ 99483 h 189789"/>
              <a:gd name="connsiteX8" fmla="*/ 599016 w 681323"/>
              <a:gd name="connsiteY8" fmla="*/ 129117 h 189789"/>
              <a:gd name="connsiteX9" fmla="*/ 429683 w 681323"/>
              <a:gd name="connsiteY9" fmla="*/ 186267 h 189789"/>
              <a:gd name="connsiteX10" fmla="*/ 332316 w 681323"/>
              <a:gd name="connsiteY10" fmla="*/ 141817 h 189789"/>
              <a:gd name="connsiteX11" fmla="*/ 0 w 681323"/>
              <a:gd name="connsiteY11" fmla="*/ 0 h 189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1323" h="189789">
                <a:moveTo>
                  <a:pt x="0" y="0"/>
                </a:moveTo>
                <a:cubicBezTo>
                  <a:pt x="78316" y="43744"/>
                  <a:pt x="156633" y="87489"/>
                  <a:pt x="239183" y="118533"/>
                </a:cubicBezTo>
                <a:cubicBezTo>
                  <a:pt x="321733" y="149577"/>
                  <a:pt x="429331" y="176036"/>
                  <a:pt x="495300" y="186267"/>
                </a:cubicBezTo>
                <a:cubicBezTo>
                  <a:pt x="561270" y="196498"/>
                  <a:pt x="633236" y="181328"/>
                  <a:pt x="635000" y="179917"/>
                </a:cubicBezTo>
                <a:cubicBezTo>
                  <a:pt x="636764" y="178506"/>
                  <a:pt x="505883" y="184856"/>
                  <a:pt x="505883" y="177800"/>
                </a:cubicBezTo>
                <a:cubicBezTo>
                  <a:pt x="505883" y="170744"/>
                  <a:pt x="606778" y="152752"/>
                  <a:pt x="635000" y="137583"/>
                </a:cubicBezTo>
                <a:cubicBezTo>
                  <a:pt x="663222" y="122414"/>
                  <a:pt x="668866" y="93133"/>
                  <a:pt x="675216" y="86783"/>
                </a:cubicBezTo>
                <a:cubicBezTo>
                  <a:pt x="681566" y="80433"/>
                  <a:pt x="685800" y="92427"/>
                  <a:pt x="673100" y="99483"/>
                </a:cubicBezTo>
                <a:cubicBezTo>
                  <a:pt x="660400" y="106539"/>
                  <a:pt x="639586" y="114653"/>
                  <a:pt x="599016" y="129117"/>
                </a:cubicBezTo>
                <a:cubicBezTo>
                  <a:pt x="558446" y="143581"/>
                  <a:pt x="474133" y="184150"/>
                  <a:pt x="429683" y="186267"/>
                </a:cubicBezTo>
                <a:cubicBezTo>
                  <a:pt x="385233" y="188384"/>
                  <a:pt x="332316" y="141817"/>
                  <a:pt x="332316" y="141817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2787558E-C48D-7CFF-2299-DEA5FB6C0760}"/>
              </a:ext>
            </a:extLst>
          </p:cNvPr>
          <p:cNvSpPr/>
          <p:nvPr/>
        </p:nvSpPr>
        <p:spPr>
          <a:xfrm>
            <a:off x="5655705" y="5808060"/>
            <a:ext cx="451653" cy="107241"/>
          </a:xfrm>
          <a:custGeom>
            <a:avLst/>
            <a:gdLst>
              <a:gd name="connsiteX0" fmla="*/ 28 w 451653"/>
              <a:gd name="connsiteY0" fmla="*/ 73 h 107241"/>
              <a:gd name="connsiteX1" fmla="*/ 188412 w 451653"/>
              <a:gd name="connsiteY1" fmla="*/ 105907 h 107241"/>
              <a:gd name="connsiteX2" fmla="*/ 450878 w 451653"/>
              <a:gd name="connsiteY2" fmla="*/ 61457 h 107241"/>
              <a:gd name="connsiteX3" fmla="*/ 266728 w 451653"/>
              <a:gd name="connsiteY3" fmla="*/ 88973 h 107241"/>
              <a:gd name="connsiteX4" fmla="*/ 201112 w 451653"/>
              <a:gd name="connsiteY4" fmla="*/ 88973 h 107241"/>
              <a:gd name="connsiteX5" fmla="*/ 28 w 451653"/>
              <a:gd name="connsiteY5" fmla="*/ 73 h 107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1653" h="107241">
                <a:moveTo>
                  <a:pt x="28" y="73"/>
                </a:moveTo>
                <a:cubicBezTo>
                  <a:pt x="-2089" y="2895"/>
                  <a:pt x="113271" y="95676"/>
                  <a:pt x="188412" y="105907"/>
                </a:cubicBezTo>
                <a:cubicBezTo>
                  <a:pt x="263553" y="116138"/>
                  <a:pt x="437825" y="64279"/>
                  <a:pt x="450878" y="61457"/>
                </a:cubicBezTo>
                <a:cubicBezTo>
                  <a:pt x="463931" y="58635"/>
                  <a:pt x="308356" y="84387"/>
                  <a:pt x="266728" y="88973"/>
                </a:cubicBezTo>
                <a:cubicBezTo>
                  <a:pt x="225100" y="93559"/>
                  <a:pt x="244504" y="101320"/>
                  <a:pt x="201112" y="88973"/>
                </a:cubicBezTo>
                <a:cubicBezTo>
                  <a:pt x="157720" y="76626"/>
                  <a:pt x="2145" y="-2749"/>
                  <a:pt x="28" y="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25B552D9-086F-3B2E-AB13-78501F9A1D57}"/>
              </a:ext>
            </a:extLst>
          </p:cNvPr>
          <p:cNvSpPr/>
          <p:nvPr/>
        </p:nvSpPr>
        <p:spPr>
          <a:xfrm>
            <a:off x="4444900" y="5054218"/>
            <a:ext cx="425525" cy="192467"/>
          </a:xfrm>
          <a:custGeom>
            <a:avLst/>
            <a:gdLst>
              <a:gd name="connsiteX0" fmla="*/ 100 w 425525"/>
              <a:gd name="connsiteY0" fmla="*/ 19432 h 192467"/>
              <a:gd name="connsiteX1" fmla="*/ 196950 w 425525"/>
              <a:gd name="connsiteY1" fmla="*/ 23665 h 192467"/>
              <a:gd name="connsiteX2" fmla="*/ 423433 w 425525"/>
              <a:gd name="connsiteY2" fmla="*/ 190882 h 192467"/>
              <a:gd name="connsiteX3" fmla="*/ 304900 w 425525"/>
              <a:gd name="connsiteY3" fmla="*/ 101982 h 192467"/>
              <a:gd name="connsiteX4" fmla="*/ 222350 w 425525"/>
              <a:gd name="connsiteY4" fmla="*/ 4615 h 192467"/>
              <a:gd name="connsiteX5" fmla="*/ 100 w 425525"/>
              <a:gd name="connsiteY5" fmla="*/ 19432 h 19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5525" h="192467">
                <a:moveTo>
                  <a:pt x="100" y="19432"/>
                </a:moveTo>
                <a:cubicBezTo>
                  <a:pt x="-4133" y="22607"/>
                  <a:pt x="126395" y="-4910"/>
                  <a:pt x="196950" y="23665"/>
                </a:cubicBezTo>
                <a:cubicBezTo>
                  <a:pt x="267505" y="52240"/>
                  <a:pt x="423433" y="190882"/>
                  <a:pt x="423433" y="190882"/>
                </a:cubicBezTo>
                <a:cubicBezTo>
                  <a:pt x="441425" y="203935"/>
                  <a:pt x="338414" y="133026"/>
                  <a:pt x="304900" y="101982"/>
                </a:cubicBezTo>
                <a:cubicBezTo>
                  <a:pt x="271386" y="70938"/>
                  <a:pt x="267505" y="19784"/>
                  <a:pt x="222350" y="4615"/>
                </a:cubicBezTo>
                <a:cubicBezTo>
                  <a:pt x="177195" y="-10554"/>
                  <a:pt x="4333" y="16257"/>
                  <a:pt x="100" y="194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8959DF3B-2EAD-95A4-0598-997AADCDBA6A}"/>
              </a:ext>
            </a:extLst>
          </p:cNvPr>
          <p:cNvSpPr/>
          <p:nvPr/>
        </p:nvSpPr>
        <p:spPr>
          <a:xfrm>
            <a:off x="4201536" y="5435278"/>
            <a:ext cx="576499" cy="134365"/>
          </a:xfrm>
          <a:custGeom>
            <a:avLst/>
            <a:gdLst>
              <a:gd name="connsiteX0" fmla="*/ 47 w 576499"/>
              <a:gd name="connsiteY0" fmla="*/ 116739 h 134365"/>
              <a:gd name="connsiteX1" fmla="*/ 326014 w 576499"/>
              <a:gd name="connsiteY1" fmla="*/ 127322 h 134365"/>
              <a:gd name="connsiteX2" fmla="*/ 575781 w 576499"/>
              <a:gd name="connsiteY2" fmla="*/ 322 h 134365"/>
              <a:gd name="connsiteX3" fmla="*/ 400097 w 576499"/>
              <a:gd name="connsiteY3" fmla="*/ 91339 h 134365"/>
              <a:gd name="connsiteX4" fmla="*/ 349297 w 576499"/>
              <a:gd name="connsiteY4" fmla="*/ 106155 h 134365"/>
              <a:gd name="connsiteX5" fmla="*/ 47 w 576499"/>
              <a:gd name="connsiteY5" fmla="*/ 116739 h 134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6499" h="134365">
                <a:moveTo>
                  <a:pt x="47" y="116739"/>
                </a:moveTo>
                <a:cubicBezTo>
                  <a:pt x="-3833" y="120267"/>
                  <a:pt x="230058" y="146725"/>
                  <a:pt x="326014" y="127322"/>
                </a:cubicBezTo>
                <a:cubicBezTo>
                  <a:pt x="421970" y="107919"/>
                  <a:pt x="563434" y="6319"/>
                  <a:pt x="575781" y="322"/>
                </a:cubicBezTo>
                <a:cubicBezTo>
                  <a:pt x="588128" y="-5675"/>
                  <a:pt x="437844" y="73700"/>
                  <a:pt x="400097" y="91339"/>
                </a:cubicBezTo>
                <a:cubicBezTo>
                  <a:pt x="362350" y="108978"/>
                  <a:pt x="410680" y="101216"/>
                  <a:pt x="349297" y="106155"/>
                </a:cubicBezTo>
                <a:cubicBezTo>
                  <a:pt x="287914" y="111094"/>
                  <a:pt x="3927" y="113211"/>
                  <a:pt x="47" y="1167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EB95CBB6-6225-43B9-BEE7-B5033DA5C16C}"/>
              </a:ext>
            </a:extLst>
          </p:cNvPr>
          <p:cNvSpPr/>
          <p:nvPr/>
        </p:nvSpPr>
        <p:spPr>
          <a:xfrm>
            <a:off x="4722222" y="5310681"/>
            <a:ext cx="144549" cy="196921"/>
          </a:xfrm>
          <a:custGeom>
            <a:avLst/>
            <a:gdLst>
              <a:gd name="connsiteX0" fmla="*/ 42395 w 144549"/>
              <a:gd name="connsiteY0" fmla="*/ 36 h 196921"/>
              <a:gd name="connsiteX1" fmla="*/ 124945 w 144549"/>
              <a:gd name="connsiteY1" fmla="*/ 101636 h 196921"/>
              <a:gd name="connsiteX2" fmla="*/ 61 w 144549"/>
              <a:gd name="connsiteY2" fmla="*/ 196886 h 196921"/>
              <a:gd name="connsiteX3" fmla="*/ 143995 w 144549"/>
              <a:gd name="connsiteY3" fmla="*/ 91052 h 196921"/>
              <a:gd name="connsiteX4" fmla="*/ 42395 w 144549"/>
              <a:gd name="connsiteY4" fmla="*/ 36 h 196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549" h="196921">
                <a:moveTo>
                  <a:pt x="42395" y="36"/>
                </a:moveTo>
                <a:cubicBezTo>
                  <a:pt x="39220" y="1800"/>
                  <a:pt x="132001" y="68828"/>
                  <a:pt x="124945" y="101636"/>
                </a:cubicBezTo>
                <a:cubicBezTo>
                  <a:pt x="117889" y="134444"/>
                  <a:pt x="-3114" y="198650"/>
                  <a:pt x="61" y="196886"/>
                </a:cubicBezTo>
                <a:cubicBezTo>
                  <a:pt x="3236" y="195122"/>
                  <a:pt x="134823" y="120685"/>
                  <a:pt x="143995" y="91052"/>
                </a:cubicBezTo>
                <a:cubicBezTo>
                  <a:pt x="153167" y="61419"/>
                  <a:pt x="45570" y="-1728"/>
                  <a:pt x="42395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D059E929-B824-7241-4609-B12049C04128}"/>
              </a:ext>
            </a:extLst>
          </p:cNvPr>
          <p:cNvSpPr/>
          <p:nvPr/>
        </p:nvSpPr>
        <p:spPr>
          <a:xfrm>
            <a:off x="5508448" y="5198533"/>
            <a:ext cx="191805" cy="234952"/>
          </a:xfrm>
          <a:custGeom>
            <a:avLst/>
            <a:gdLst>
              <a:gd name="connsiteX0" fmla="*/ 191735 w 191805"/>
              <a:gd name="connsiteY0" fmla="*/ 0 h 234952"/>
              <a:gd name="connsiteX1" fmla="*/ 35102 w 191805"/>
              <a:gd name="connsiteY1" fmla="*/ 156634 h 234952"/>
              <a:gd name="connsiteX2" fmla="*/ 9702 w 191805"/>
              <a:gd name="connsiteY2" fmla="*/ 234950 h 234952"/>
              <a:gd name="connsiteX3" fmla="*/ 13935 w 191805"/>
              <a:gd name="connsiteY3" fmla="*/ 154517 h 234952"/>
              <a:gd name="connsiteX4" fmla="*/ 191735 w 191805"/>
              <a:gd name="connsiteY4" fmla="*/ 0 h 234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805" h="234952">
                <a:moveTo>
                  <a:pt x="191735" y="0"/>
                </a:moveTo>
                <a:cubicBezTo>
                  <a:pt x="195263" y="353"/>
                  <a:pt x="65441" y="117476"/>
                  <a:pt x="35102" y="156634"/>
                </a:cubicBezTo>
                <a:cubicBezTo>
                  <a:pt x="4763" y="195792"/>
                  <a:pt x="13230" y="235303"/>
                  <a:pt x="9702" y="234950"/>
                </a:cubicBezTo>
                <a:cubicBezTo>
                  <a:pt x="6174" y="234597"/>
                  <a:pt x="-12523" y="189795"/>
                  <a:pt x="13935" y="154517"/>
                </a:cubicBezTo>
                <a:cubicBezTo>
                  <a:pt x="40393" y="119239"/>
                  <a:pt x="188207" y="-353"/>
                  <a:pt x="19173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13493514-C996-7DEF-A50C-C9D025DD657F}"/>
              </a:ext>
            </a:extLst>
          </p:cNvPr>
          <p:cNvSpPr/>
          <p:nvPr/>
        </p:nvSpPr>
        <p:spPr>
          <a:xfrm>
            <a:off x="5986438" y="5186780"/>
            <a:ext cx="348931" cy="177024"/>
          </a:xfrm>
          <a:custGeom>
            <a:avLst/>
            <a:gdLst>
              <a:gd name="connsiteX0" fmla="*/ 7962 w 348931"/>
              <a:gd name="connsiteY0" fmla="*/ 7520 h 177024"/>
              <a:gd name="connsiteX1" fmla="*/ 249262 w 348931"/>
              <a:gd name="connsiteY1" fmla="*/ 51970 h 177024"/>
              <a:gd name="connsiteX2" fmla="*/ 348745 w 348931"/>
              <a:gd name="connsiteY2" fmla="*/ 176853 h 177024"/>
              <a:gd name="connsiteX3" fmla="*/ 268312 w 348931"/>
              <a:gd name="connsiteY3" fmla="*/ 77370 h 177024"/>
              <a:gd name="connsiteX4" fmla="*/ 73579 w 348931"/>
              <a:gd name="connsiteY4" fmla="*/ 7520 h 177024"/>
              <a:gd name="connsiteX5" fmla="*/ 7962 w 348931"/>
              <a:gd name="connsiteY5" fmla="*/ 7520 h 177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8931" h="177024">
                <a:moveTo>
                  <a:pt x="7962" y="7520"/>
                </a:moveTo>
                <a:cubicBezTo>
                  <a:pt x="37242" y="14928"/>
                  <a:pt x="192465" y="23748"/>
                  <a:pt x="249262" y="51970"/>
                </a:cubicBezTo>
                <a:cubicBezTo>
                  <a:pt x="306059" y="80192"/>
                  <a:pt x="345570" y="172620"/>
                  <a:pt x="348745" y="176853"/>
                </a:cubicBezTo>
                <a:cubicBezTo>
                  <a:pt x="351920" y="181086"/>
                  <a:pt x="314173" y="105592"/>
                  <a:pt x="268312" y="77370"/>
                </a:cubicBezTo>
                <a:cubicBezTo>
                  <a:pt x="222451" y="49148"/>
                  <a:pt x="110268" y="19867"/>
                  <a:pt x="73579" y="7520"/>
                </a:cubicBezTo>
                <a:cubicBezTo>
                  <a:pt x="36890" y="-4827"/>
                  <a:pt x="-21318" y="112"/>
                  <a:pt x="7962" y="75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97A413B2-E34E-0F3C-A0F6-9DD6A152DED6}"/>
              </a:ext>
            </a:extLst>
          </p:cNvPr>
          <p:cNvSpPr/>
          <p:nvPr/>
        </p:nvSpPr>
        <p:spPr>
          <a:xfrm>
            <a:off x="5515968" y="5930710"/>
            <a:ext cx="345670" cy="555552"/>
          </a:xfrm>
          <a:custGeom>
            <a:avLst/>
            <a:gdLst>
              <a:gd name="connsiteX0" fmla="*/ 65 w 345670"/>
              <a:gd name="connsiteY0" fmla="*/ 190 h 555552"/>
              <a:gd name="connsiteX1" fmla="*/ 184215 w 345670"/>
              <a:gd name="connsiteY1" fmla="*/ 226673 h 555552"/>
              <a:gd name="connsiteX2" fmla="*/ 292165 w 345670"/>
              <a:gd name="connsiteY2" fmla="*/ 474323 h 555552"/>
              <a:gd name="connsiteX3" fmla="*/ 345082 w 345670"/>
              <a:gd name="connsiteY3" fmla="*/ 554757 h 555552"/>
              <a:gd name="connsiteX4" fmla="*/ 260415 w 345670"/>
              <a:gd name="connsiteY4" fmla="*/ 436223 h 555552"/>
              <a:gd name="connsiteX5" fmla="*/ 205382 w 345670"/>
              <a:gd name="connsiteY5" fmla="*/ 264773 h 555552"/>
              <a:gd name="connsiteX6" fmla="*/ 65 w 345670"/>
              <a:gd name="connsiteY6" fmla="*/ 190 h 555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670" h="555552">
                <a:moveTo>
                  <a:pt x="65" y="190"/>
                </a:moveTo>
                <a:cubicBezTo>
                  <a:pt x="-3463" y="-6160"/>
                  <a:pt x="135532" y="147651"/>
                  <a:pt x="184215" y="226673"/>
                </a:cubicBezTo>
                <a:cubicBezTo>
                  <a:pt x="232898" y="305695"/>
                  <a:pt x="265354" y="419642"/>
                  <a:pt x="292165" y="474323"/>
                </a:cubicBezTo>
                <a:cubicBezTo>
                  <a:pt x="318976" y="529004"/>
                  <a:pt x="350374" y="561107"/>
                  <a:pt x="345082" y="554757"/>
                </a:cubicBezTo>
                <a:cubicBezTo>
                  <a:pt x="339790" y="548407"/>
                  <a:pt x="283698" y="484554"/>
                  <a:pt x="260415" y="436223"/>
                </a:cubicBezTo>
                <a:cubicBezTo>
                  <a:pt x="237132" y="387892"/>
                  <a:pt x="245951" y="334976"/>
                  <a:pt x="205382" y="264773"/>
                </a:cubicBezTo>
                <a:cubicBezTo>
                  <a:pt x="164813" y="194570"/>
                  <a:pt x="3593" y="6540"/>
                  <a:pt x="65" y="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9D3BA107-580B-CAD4-A87C-ECECF11711A2}"/>
              </a:ext>
            </a:extLst>
          </p:cNvPr>
          <p:cNvSpPr/>
          <p:nvPr/>
        </p:nvSpPr>
        <p:spPr>
          <a:xfrm>
            <a:off x="6051514" y="6343641"/>
            <a:ext cx="167484" cy="292145"/>
          </a:xfrm>
          <a:custGeom>
            <a:avLst/>
            <a:gdLst>
              <a:gd name="connsiteX0" fmla="*/ 167253 w 167484"/>
              <a:gd name="connsiteY0" fmla="*/ 9 h 292145"/>
              <a:gd name="connsiteX1" fmla="*/ 129153 w 167484"/>
              <a:gd name="connsiteY1" fmla="*/ 201092 h 292145"/>
              <a:gd name="connsiteX2" fmla="*/ 36 w 167484"/>
              <a:gd name="connsiteY2" fmla="*/ 292109 h 292145"/>
              <a:gd name="connsiteX3" fmla="*/ 116453 w 167484"/>
              <a:gd name="connsiteY3" fmla="*/ 209559 h 292145"/>
              <a:gd name="connsiteX4" fmla="*/ 167253 w 167484"/>
              <a:gd name="connsiteY4" fmla="*/ 9 h 292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484" h="292145">
                <a:moveTo>
                  <a:pt x="167253" y="9"/>
                </a:moveTo>
                <a:cubicBezTo>
                  <a:pt x="169370" y="-1402"/>
                  <a:pt x="157022" y="152409"/>
                  <a:pt x="129153" y="201092"/>
                </a:cubicBezTo>
                <a:cubicBezTo>
                  <a:pt x="101283" y="249775"/>
                  <a:pt x="2153" y="290698"/>
                  <a:pt x="36" y="292109"/>
                </a:cubicBezTo>
                <a:cubicBezTo>
                  <a:pt x="-2081" y="293520"/>
                  <a:pt x="88583" y="253304"/>
                  <a:pt x="116453" y="209559"/>
                </a:cubicBezTo>
                <a:cubicBezTo>
                  <a:pt x="144322" y="165815"/>
                  <a:pt x="165136" y="1420"/>
                  <a:pt x="167253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1CE58352-994D-0DA7-490B-2F477705BEFB}"/>
              </a:ext>
            </a:extLst>
          </p:cNvPr>
          <p:cNvSpPr/>
          <p:nvPr/>
        </p:nvSpPr>
        <p:spPr>
          <a:xfrm>
            <a:off x="4121149" y="5814385"/>
            <a:ext cx="398333" cy="525040"/>
          </a:xfrm>
          <a:custGeom>
            <a:avLst/>
            <a:gdLst>
              <a:gd name="connsiteX0" fmla="*/ 397934 w 398333"/>
              <a:gd name="connsiteY0" fmla="*/ 98 h 525040"/>
              <a:gd name="connsiteX1" fmla="*/ 203201 w 398333"/>
              <a:gd name="connsiteY1" fmla="*/ 241398 h 525040"/>
              <a:gd name="connsiteX2" fmla="*/ 82551 w 398333"/>
              <a:gd name="connsiteY2" fmla="*/ 385332 h 525040"/>
              <a:gd name="connsiteX3" fmla="*/ 1 w 398333"/>
              <a:gd name="connsiteY3" fmla="*/ 525032 h 525040"/>
              <a:gd name="connsiteX4" fmla="*/ 80434 w 398333"/>
              <a:gd name="connsiteY4" fmla="*/ 378982 h 525040"/>
              <a:gd name="connsiteX5" fmla="*/ 137584 w 398333"/>
              <a:gd name="connsiteY5" fmla="*/ 296432 h 525040"/>
              <a:gd name="connsiteX6" fmla="*/ 148168 w 398333"/>
              <a:gd name="connsiteY6" fmla="*/ 271032 h 525040"/>
              <a:gd name="connsiteX7" fmla="*/ 397934 w 398333"/>
              <a:gd name="connsiteY7" fmla="*/ 98 h 525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8333" h="525040">
                <a:moveTo>
                  <a:pt x="397934" y="98"/>
                </a:moveTo>
                <a:cubicBezTo>
                  <a:pt x="407106" y="-4841"/>
                  <a:pt x="255765" y="177192"/>
                  <a:pt x="203201" y="241398"/>
                </a:cubicBezTo>
                <a:cubicBezTo>
                  <a:pt x="150637" y="305604"/>
                  <a:pt x="116418" y="338060"/>
                  <a:pt x="82551" y="385332"/>
                </a:cubicBezTo>
                <a:cubicBezTo>
                  <a:pt x="48684" y="432604"/>
                  <a:pt x="354" y="526090"/>
                  <a:pt x="1" y="525032"/>
                </a:cubicBezTo>
                <a:cubicBezTo>
                  <a:pt x="-352" y="523974"/>
                  <a:pt x="57504" y="417082"/>
                  <a:pt x="80434" y="378982"/>
                </a:cubicBezTo>
                <a:cubicBezTo>
                  <a:pt x="103364" y="340882"/>
                  <a:pt x="126295" y="314424"/>
                  <a:pt x="137584" y="296432"/>
                </a:cubicBezTo>
                <a:cubicBezTo>
                  <a:pt x="148873" y="278440"/>
                  <a:pt x="110421" y="315835"/>
                  <a:pt x="148168" y="271032"/>
                </a:cubicBezTo>
                <a:cubicBezTo>
                  <a:pt x="185915" y="226229"/>
                  <a:pt x="388762" y="5037"/>
                  <a:pt x="397934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8B9F7991-098A-CD7A-C411-7336D54B0001}"/>
              </a:ext>
            </a:extLst>
          </p:cNvPr>
          <p:cNvSpPr/>
          <p:nvPr/>
        </p:nvSpPr>
        <p:spPr>
          <a:xfrm>
            <a:off x="3706262" y="6162980"/>
            <a:ext cx="356674" cy="93928"/>
          </a:xfrm>
          <a:custGeom>
            <a:avLst/>
            <a:gdLst>
              <a:gd name="connsiteX0" fmla="*/ 21 w 356674"/>
              <a:gd name="connsiteY0" fmla="*/ 13453 h 93928"/>
              <a:gd name="connsiteX1" fmla="*/ 124905 w 356674"/>
              <a:gd name="connsiteY1" fmla="*/ 93887 h 93928"/>
              <a:gd name="connsiteX2" fmla="*/ 355621 w 356674"/>
              <a:gd name="connsiteY2" fmla="*/ 753 h 93928"/>
              <a:gd name="connsiteX3" fmla="*/ 207455 w 356674"/>
              <a:gd name="connsiteY3" fmla="*/ 51553 h 93928"/>
              <a:gd name="connsiteX4" fmla="*/ 133371 w 356674"/>
              <a:gd name="connsiteY4" fmla="*/ 81187 h 93928"/>
              <a:gd name="connsiteX5" fmla="*/ 21 w 356674"/>
              <a:gd name="connsiteY5" fmla="*/ 13453 h 93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6674" h="93928">
                <a:moveTo>
                  <a:pt x="21" y="13453"/>
                </a:moveTo>
                <a:cubicBezTo>
                  <a:pt x="-1390" y="15570"/>
                  <a:pt x="65638" y="96004"/>
                  <a:pt x="124905" y="93887"/>
                </a:cubicBezTo>
                <a:cubicBezTo>
                  <a:pt x="184172" y="91770"/>
                  <a:pt x="341863" y="7809"/>
                  <a:pt x="355621" y="753"/>
                </a:cubicBezTo>
                <a:cubicBezTo>
                  <a:pt x="369379" y="-6303"/>
                  <a:pt x="244497" y="38147"/>
                  <a:pt x="207455" y="51553"/>
                </a:cubicBezTo>
                <a:cubicBezTo>
                  <a:pt x="170413" y="64959"/>
                  <a:pt x="169354" y="85067"/>
                  <a:pt x="133371" y="81187"/>
                </a:cubicBezTo>
                <a:cubicBezTo>
                  <a:pt x="97388" y="77307"/>
                  <a:pt x="1432" y="11336"/>
                  <a:pt x="21" y="13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F19AEBBC-619D-A2DE-6965-6867AE3F2E77}"/>
              </a:ext>
            </a:extLst>
          </p:cNvPr>
          <p:cNvSpPr/>
          <p:nvPr/>
        </p:nvSpPr>
        <p:spPr>
          <a:xfrm>
            <a:off x="3828491" y="6533255"/>
            <a:ext cx="133950" cy="708612"/>
          </a:xfrm>
          <a:custGeom>
            <a:avLst/>
            <a:gdLst>
              <a:gd name="connsiteX0" fmla="*/ 133909 w 133950"/>
              <a:gd name="connsiteY0" fmla="*/ 895 h 708612"/>
              <a:gd name="connsiteX1" fmla="*/ 38659 w 133950"/>
              <a:gd name="connsiteY1" fmla="*/ 216795 h 708612"/>
              <a:gd name="connsiteX2" fmla="*/ 32309 w 133950"/>
              <a:gd name="connsiteY2" fmla="*/ 346970 h 708612"/>
              <a:gd name="connsiteX3" fmla="*/ 35484 w 133950"/>
              <a:gd name="connsiteY3" fmla="*/ 702570 h 708612"/>
              <a:gd name="connsiteX4" fmla="*/ 35484 w 133950"/>
              <a:gd name="connsiteY4" fmla="*/ 550170 h 708612"/>
              <a:gd name="connsiteX5" fmla="*/ 559 w 133950"/>
              <a:gd name="connsiteY5" fmla="*/ 283470 h 708612"/>
              <a:gd name="connsiteX6" fmla="*/ 25959 w 133950"/>
              <a:gd name="connsiteY6" fmla="*/ 146945 h 708612"/>
              <a:gd name="connsiteX7" fmla="*/ 133909 w 133950"/>
              <a:gd name="connsiteY7" fmla="*/ 895 h 70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950" h="708612">
                <a:moveTo>
                  <a:pt x="133909" y="895"/>
                </a:moveTo>
                <a:cubicBezTo>
                  <a:pt x="136026" y="12537"/>
                  <a:pt x="55592" y="159116"/>
                  <a:pt x="38659" y="216795"/>
                </a:cubicBezTo>
                <a:cubicBezTo>
                  <a:pt x="21726" y="274474"/>
                  <a:pt x="32838" y="266008"/>
                  <a:pt x="32309" y="346970"/>
                </a:cubicBezTo>
                <a:cubicBezTo>
                  <a:pt x="31780" y="427932"/>
                  <a:pt x="34955" y="668703"/>
                  <a:pt x="35484" y="702570"/>
                </a:cubicBezTo>
                <a:cubicBezTo>
                  <a:pt x="36013" y="736437"/>
                  <a:pt x="41305" y="620020"/>
                  <a:pt x="35484" y="550170"/>
                </a:cubicBezTo>
                <a:cubicBezTo>
                  <a:pt x="29663" y="480320"/>
                  <a:pt x="2146" y="350674"/>
                  <a:pt x="559" y="283470"/>
                </a:cubicBezTo>
                <a:cubicBezTo>
                  <a:pt x="-1028" y="216266"/>
                  <a:pt x="-1028" y="199862"/>
                  <a:pt x="25959" y="146945"/>
                </a:cubicBezTo>
                <a:cubicBezTo>
                  <a:pt x="52946" y="94028"/>
                  <a:pt x="131792" y="-10747"/>
                  <a:pt x="133909" y="8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5171A750-81B5-1495-8ED8-1A03482C1631}"/>
              </a:ext>
            </a:extLst>
          </p:cNvPr>
          <p:cNvSpPr/>
          <p:nvPr/>
        </p:nvSpPr>
        <p:spPr>
          <a:xfrm>
            <a:off x="5714319" y="6619408"/>
            <a:ext cx="182188" cy="869943"/>
          </a:xfrm>
          <a:custGeom>
            <a:avLst/>
            <a:gdLst>
              <a:gd name="connsiteX0" fmla="*/ 143556 w 182188"/>
              <a:gd name="connsiteY0" fmla="*/ 467 h 869943"/>
              <a:gd name="connsiteX1" fmla="*/ 178481 w 182188"/>
              <a:gd name="connsiteY1" fmla="*/ 311617 h 869943"/>
              <a:gd name="connsiteX2" fmla="*/ 38781 w 182188"/>
              <a:gd name="connsiteY2" fmla="*/ 686267 h 869943"/>
              <a:gd name="connsiteX3" fmla="*/ 3856 w 182188"/>
              <a:gd name="connsiteY3" fmla="*/ 864067 h 869943"/>
              <a:gd name="connsiteX4" fmla="*/ 111806 w 182188"/>
              <a:gd name="connsiteY4" fmla="*/ 483067 h 869943"/>
              <a:gd name="connsiteX5" fmla="*/ 162606 w 182188"/>
              <a:gd name="connsiteY5" fmla="*/ 381467 h 869943"/>
              <a:gd name="connsiteX6" fmla="*/ 143556 w 182188"/>
              <a:gd name="connsiteY6" fmla="*/ 467 h 869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188" h="869943">
                <a:moveTo>
                  <a:pt x="143556" y="467"/>
                </a:moveTo>
                <a:cubicBezTo>
                  <a:pt x="146202" y="-11175"/>
                  <a:pt x="195943" y="197317"/>
                  <a:pt x="178481" y="311617"/>
                </a:cubicBezTo>
                <a:cubicBezTo>
                  <a:pt x="161019" y="425917"/>
                  <a:pt x="67885" y="594192"/>
                  <a:pt x="38781" y="686267"/>
                </a:cubicBezTo>
                <a:cubicBezTo>
                  <a:pt x="9677" y="778342"/>
                  <a:pt x="-8315" y="897934"/>
                  <a:pt x="3856" y="864067"/>
                </a:cubicBezTo>
                <a:cubicBezTo>
                  <a:pt x="16027" y="830200"/>
                  <a:pt x="85348" y="563500"/>
                  <a:pt x="111806" y="483067"/>
                </a:cubicBezTo>
                <a:cubicBezTo>
                  <a:pt x="138264" y="402634"/>
                  <a:pt x="155198" y="459784"/>
                  <a:pt x="162606" y="381467"/>
                </a:cubicBezTo>
                <a:cubicBezTo>
                  <a:pt x="170014" y="303150"/>
                  <a:pt x="140910" y="12109"/>
                  <a:pt x="143556" y="4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4F8C7C7B-3504-C0A7-1FC8-8CB0C6113536}"/>
              </a:ext>
            </a:extLst>
          </p:cNvPr>
          <p:cNvSpPr/>
          <p:nvPr/>
        </p:nvSpPr>
        <p:spPr>
          <a:xfrm>
            <a:off x="4184950" y="2832810"/>
            <a:ext cx="997004" cy="289971"/>
          </a:xfrm>
          <a:custGeom>
            <a:avLst/>
            <a:gdLst>
              <a:gd name="connsiteX0" fmla="*/ 993475 w 997004"/>
              <a:gd name="connsiteY0" fmla="*/ 5640 h 289971"/>
              <a:gd name="connsiteX1" fmla="*/ 631525 w 997004"/>
              <a:gd name="connsiteY1" fmla="*/ 56440 h 289971"/>
              <a:gd name="connsiteX2" fmla="*/ 2875 w 997004"/>
              <a:gd name="connsiteY2" fmla="*/ 288215 h 289971"/>
              <a:gd name="connsiteX3" fmla="*/ 421975 w 997004"/>
              <a:gd name="connsiteY3" fmla="*/ 154865 h 289971"/>
              <a:gd name="connsiteX4" fmla="*/ 993475 w 997004"/>
              <a:gd name="connsiteY4" fmla="*/ 5640 h 289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7004" h="289971">
                <a:moveTo>
                  <a:pt x="993475" y="5640"/>
                </a:moveTo>
                <a:cubicBezTo>
                  <a:pt x="1028400" y="-10764"/>
                  <a:pt x="796625" y="9344"/>
                  <a:pt x="631525" y="56440"/>
                </a:cubicBezTo>
                <a:cubicBezTo>
                  <a:pt x="466425" y="103536"/>
                  <a:pt x="37800" y="271811"/>
                  <a:pt x="2875" y="288215"/>
                </a:cubicBezTo>
                <a:cubicBezTo>
                  <a:pt x="-32050" y="304619"/>
                  <a:pt x="259521" y="201961"/>
                  <a:pt x="421975" y="154865"/>
                </a:cubicBezTo>
                <a:cubicBezTo>
                  <a:pt x="584429" y="107769"/>
                  <a:pt x="958550" y="22044"/>
                  <a:pt x="993475" y="56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A3534645-309A-9A2B-C8A4-FAAE1BA39E23}"/>
              </a:ext>
            </a:extLst>
          </p:cNvPr>
          <p:cNvSpPr/>
          <p:nvPr/>
        </p:nvSpPr>
        <p:spPr>
          <a:xfrm>
            <a:off x="3692215" y="3107924"/>
            <a:ext cx="521138" cy="502417"/>
          </a:xfrm>
          <a:custGeom>
            <a:avLst/>
            <a:gdLst>
              <a:gd name="connsiteX0" fmla="*/ 521010 w 521138"/>
              <a:gd name="connsiteY0" fmla="*/ 401 h 502417"/>
              <a:gd name="connsiteX1" fmla="*/ 209860 w 521138"/>
              <a:gd name="connsiteY1" fmla="*/ 219476 h 502417"/>
              <a:gd name="connsiteX2" fmla="*/ 310 w 521138"/>
              <a:gd name="connsiteY2" fmla="*/ 502051 h 502417"/>
              <a:gd name="connsiteX3" fmla="*/ 171760 w 521138"/>
              <a:gd name="connsiteY3" fmla="*/ 273451 h 502417"/>
              <a:gd name="connsiteX4" fmla="*/ 521010 w 521138"/>
              <a:gd name="connsiteY4" fmla="*/ 401 h 502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1138" h="502417">
                <a:moveTo>
                  <a:pt x="521010" y="401"/>
                </a:moveTo>
                <a:cubicBezTo>
                  <a:pt x="527360" y="-8595"/>
                  <a:pt x="296643" y="135868"/>
                  <a:pt x="209860" y="219476"/>
                </a:cubicBezTo>
                <a:cubicBezTo>
                  <a:pt x="123077" y="303084"/>
                  <a:pt x="6660" y="493055"/>
                  <a:pt x="310" y="502051"/>
                </a:cubicBezTo>
                <a:cubicBezTo>
                  <a:pt x="-6040" y="511047"/>
                  <a:pt x="86035" y="352297"/>
                  <a:pt x="171760" y="273451"/>
                </a:cubicBezTo>
                <a:cubicBezTo>
                  <a:pt x="257485" y="194605"/>
                  <a:pt x="514660" y="9397"/>
                  <a:pt x="521010" y="4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F554CBF1-5776-40AC-C5A9-A4BF0035DD12}"/>
              </a:ext>
            </a:extLst>
          </p:cNvPr>
          <p:cNvSpPr/>
          <p:nvPr/>
        </p:nvSpPr>
        <p:spPr>
          <a:xfrm>
            <a:off x="3357014" y="3616285"/>
            <a:ext cx="332460" cy="1496123"/>
          </a:xfrm>
          <a:custGeom>
            <a:avLst/>
            <a:gdLst>
              <a:gd name="connsiteX0" fmla="*/ 332336 w 332460"/>
              <a:gd name="connsiteY0" fmla="*/ 40 h 1496123"/>
              <a:gd name="connsiteX1" fmla="*/ 157711 w 332460"/>
              <a:gd name="connsiteY1" fmla="*/ 533440 h 1496123"/>
              <a:gd name="connsiteX2" fmla="*/ 71986 w 332460"/>
              <a:gd name="connsiteY2" fmla="*/ 1060490 h 1496123"/>
              <a:gd name="connsiteX3" fmla="*/ 5311 w 332460"/>
              <a:gd name="connsiteY3" fmla="*/ 1336715 h 1496123"/>
              <a:gd name="connsiteX4" fmla="*/ 5311 w 332460"/>
              <a:gd name="connsiteY4" fmla="*/ 1495465 h 1496123"/>
              <a:gd name="connsiteX5" fmla="*/ 14836 w 332460"/>
              <a:gd name="connsiteY5" fmla="*/ 1279565 h 1496123"/>
              <a:gd name="connsiteX6" fmla="*/ 40236 w 332460"/>
              <a:gd name="connsiteY6" fmla="*/ 1092240 h 1496123"/>
              <a:gd name="connsiteX7" fmla="*/ 183111 w 332460"/>
              <a:gd name="connsiteY7" fmla="*/ 508040 h 1496123"/>
              <a:gd name="connsiteX8" fmla="*/ 332336 w 332460"/>
              <a:gd name="connsiteY8" fmla="*/ 40 h 1496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2460" h="1496123">
                <a:moveTo>
                  <a:pt x="332336" y="40"/>
                </a:moveTo>
                <a:cubicBezTo>
                  <a:pt x="328103" y="4273"/>
                  <a:pt x="201103" y="356698"/>
                  <a:pt x="157711" y="533440"/>
                </a:cubicBezTo>
                <a:cubicBezTo>
                  <a:pt x="114319" y="710182"/>
                  <a:pt x="97386" y="926611"/>
                  <a:pt x="71986" y="1060490"/>
                </a:cubicBezTo>
                <a:cubicBezTo>
                  <a:pt x="46586" y="1194369"/>
                  <a:pt x="16423" y="1264219"/>
                  <a:pt x="5311" y="1336715"/>
                </a:cubicBezTo>
                <a:cubicBezTo>
                  <a:pt x="-5802" y="1409211"/>
                  <a:pt x="3723" y="1504990"/>
                  <a:pt x="5311" y="1495465"/>
                </a:cubicBezTo>
                <a:cubicBezTo>
                  <a:pt x="6898" y="1485940"/>
                  <a:pt x="9015" y="1346769"/>
                  <a:pt x="14836" y="1279565"/>
                </a:cubicBezTo>
                <a:cubicBezTo>
                  <a:pt x="20657" y="1212361"/>
                  <a:pt x="12190" y="1220827"/>
                  <a:pt x="40236" y="1092240"/>
                </a:cubicBezTo>
                <a:cubicBezTo>
                  <a:pt x="68282" y="963653"/>
                  <a:pt x="134428" y="688486"/>
                  <a:pt x="183111" y="508040"/>
                </a:cubicBezTo>
                <a:cubicBezTo>
                  <a:pt x="231794" y="327594"/>
                  <a:pt x="336569" y="-4193"/>
                  <a:pt x="332336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2B110912-5FB9-149D-C8EC-FA8845683F55}"/>
              </a:ext>
            </a:extLst>
          </p:cNvPr>
          <p:cNvSpPr/>
          <p:nvPr/>
        </p:nvSpPr>
        <p:spPr>
          <a:xfrm>
            <a:off x="5191525" y="2843469"/>
            <a:ext cx="983352" cy="311302"/>
          </a:xfrm>
          <a:custGeom>
            <a:avLst/>
            <a:gdLst>
              <a:gd name="connsiteX0" fmla="*/ 2775 w 983352"/>
              <a:gd name="connsiteY0" fmla="*/ 1331 h 311302"/>
              <a:gd name="connsiteX1" fmla="*/ 431400 w 983352"/>
              <a:gd name="connsiteY1" fmla="*/ 64831 h 311302"/>
              <a:gd name="connsiteX2" fmla="*/ 964800 w 983352"/>
              <a:gd name="connsiteY2" fmla="*/ 306131 h 311302"/>
              <a:gd name="connsiteX3" fmla="*/ 840975 w 983352"/>
              <a:gd name="connsiteY3" fmla="*/ 220406 h 311302"/>
              <a:gd name="connsiteX4" fmla="*/ 640950 w 983352"/>
              <a:gd name="connsiteY4" fmla="*/ 106106 h 311302"/>
              <a:gd name="connsiteX5" fmla="*/ 2775 w 983352"/>
              <a:gd name="connsiteY5" fmla="*/ 1331 h 31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3352" h="311302">
                <a:moveTo>
                  <a:pt x="2775" y="1331"/>
                </a:moveTo>
                <a:cubicBezTo>
                  <a:pt x="-32150" y="-5548"/>
                  <a:pt x="271063" y="14031"/>
                  <a:pt x="431400" y="64831"/>
                </a:cubicBezTo>
                <a:cubicBezTo>
                  <a:pt x="591737" y="115631"/>
                  <a:pt x="896538" y="280202"/>
                  <a:pt x="964800" y="306131"/>
                </a:cubicBezTo>
                <a:cubicBezTo>
                  <a:pt x="1033062" y="332060"/>
                  <a:pt x="894950" y="253743"/>
                  <a:pt x="840975" y="220406"/>
                </a:cubicBezTo>
                <a:cubicBezTo>
                  <a:pt x="787000" y="187069"/>
                  <a:pt x="775888" y="144735"/>
                  <a:pt x="640950" y="106106"/>
                </a:cubicBezTo>
                <a:cubicBezTo>
                  <a:pt x="506013" y="67477"/>
                  <a:pt x="37700" y="8210"/>
                  <a:pt x="2775" y="13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570960E4-B703-6E9F-9742-F40CB06C0E25}"/>
              </a:ext>
            </a:extLst>
          </p:cNvPr>
          <p:cNvSpPr/>
          <p:nvPr/>
        </p:nvSpPr>
        <p:spPr>
          <a:xfrm>
            <a:off x="6194384" y="3177890"/>
            <a:ext cx="540048" cy="575547"/>
          </a:xfrm>
          <a:custGeom>
            <a:avLst/>
            <a:gdLst>
              <a:gd name="connsiteX0" fmla="*/ 41 w 540048"/>
              <a:gd name="connsiteY0" fmla="*/ 285 h 575547"/>
              <a:gd name="connsiteX1" fmla="*/ 266741 w 540048"/>
              <a:gd name="connsiteY1" fmla="*/ 225710 h 575547"/>
              <a:gd name="connsiteX2" fmla="*/ 533441 w 540048"/>
              <a:gd name="connsiteY2" fmla="*/ 565435 h 575547"/>
              <a:gd name="connsiteX3" fmla="*/ 444541 w 540048"/>
              <a:gd name="connsiteY3" fmla="*/ 467010 h 575547"/>
              <a:gd name="connsiteX4" fmla="*/ 285791 w 540048"/>
              <a:gd name="connsiteY4" fmla="*/ 270160 h 575547"/>
              <a:gd name="connsiteX5" fmla="*/ 41 w 540048"/>
              <a:gd name="connsiteY5" fmla="*/ 285 h 575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48" h="575547">
                <a:moveTo>
                  <a:pt x="41" y="285"/>
                </a:moveTo>
                <a:cubicBezTo>
                  <a:pt x="-3134" y="-7123"/>
                  <a:pt x="177841" y="131518"/>
                  <a:pt x="266741" y="225710"/>
                </a:cubicBezTo>
                <a:cubicBezTo>
                  <a:pt x="355641" y="319902"/>
                  <a:pt x="503808" y="525219"/>
                  <a:pt x="533441" y="565435"/>
                </a:cubicBezTo>
                <a:cubicBezTo>
                  <a:pt x="563074" y="605651"/>
                  <a:pt x="485816" y="516222"/>
                  <a:pt x="444541" y="467010"/>
                </a:cubicBezTo>
                <a:cubicBezTo>
                  <a:pt x="403266" y="417798"/>
                  <a:pt x="361462" y="349535"/>
                  <a:pt x="285791" y="270160"/>
                </a:cubicBezTo>
                <a:cubicBezTo>
                  <a:pt x="210120" y="190785"/>
                  <a:pt x="3216" y="7693"/>
                  <a:pt x="41" y="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18E4C341-3A41-4347-533A-4322A3F311F3}"/>
              </a:ext>
            </a:extLst>
          </p:cNvPr>
          <p:cNvSpPr/>
          <p:nvPr/>
        </p:nvSpPr>
        <p:spPr>
          <a:xfrm>
            <a:off x="6753116" y="3793999"/>
            <a:ext cx="160300" cy="590819"/>
          </a:xfrm>
          <a:custGeom>
            <a:avLst/>
            <a:gdLst>
              <a:gd name="connsiteX0" fmla="*/ 109 w 160300"/>
              <a:gd name="connsiteY0" fmla="*/ 126 h 590819"/>
              <a:gd name="connsiteX1" fmla="*/ 114409 w 160300"/>
              <a:gd name="connsiteY1" fmla="*/ 289051 h 590819"/>
              <a:gd name="connsiteX2" fmla="*/ 158859 w 160300"/>
              <a:gd name="connsiteY2" fmla="*/ 590676 h 590819"/>
              <a:gd name="connsiteX3" fmla="*/ 136634 w 160300"/>
              <a:gd name="connsiteY3" fmla="*/ 323976 h 590819"/>
              <a:gd name="connsiteX4" fmla="*/ 109 w 160300"/>
              <a:gd name="connsiteY4" fmla="*/ 126 h 590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300" h="590819">
                <a:moveTo>
                  <a:pt x="109" y="126"/>
                </a:moveTo>
                <a:cubicBezTo>
                  <a:pt x="-3595" y="-5695"/>
                  <a:pt x="87951" y="190626"/>
                  <a:pt x="114409" y="289051"/>
                </a:cubicBezTo>
                <a:cubicBezTo>
                  <a:pt x="140867" y="387476"/>
                  <a:pt x="155155" y="584855"/>
                  <a:pt x="158859" y="590676"/>
                </a:cubicBezTo>
                <a:cubicBezTo>
                  <a:pt x="162563" y="596497"/>
                  <a:pt x="160446" y="423459"/>
                  <a:pt x="136634" y="323976"/>
                </a:cubicBezTo>
                <a:cubicBezTo>
                  <a:pt x="112822" y="224493"/>
                  <a:pt x="3813" y="5947"/>
                  <a:pt x="109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16D7B7FD-6C68-572A-19F9-010F3668C786}"/>
              </a:ext>
            </a:extLst>
          </p:cNvPr>
          <p:cNvSpPr/>
          <p:nvPr/>
        </p:nvSpPr>
        <p:spPr>
          <a:xfrm>
            <a:off x="6752431" y="4381500"/>
            <a:ext cx="161068" cy="1268831"/>
          </a:xfrm>
          <a:custGeom>
            <a:avLst/>
            <a:gdLst>
              <a:gd name="connsiteX0" fmla="*/ 159544 w 161068"/>
              <a:gd name="connsiteY0" fmla="*/ 0 h 1268831"/>
              <a:gd name="connsiteX1" fmla="*/ 137319 w 161068"/>
              <a:gd name="connsiteY1" fmla="*/ 517525 h 1268831"/>
              <a:gd name="connsiteX2" fmla="*/ 3969 w 161068"/>
              <a:gd name="connsiteY2" fmla="*/ 1244600 h 1268831"/>
              <a:gd name="connsiteX3" fmla="*/ 35719 w 161068"/>
              <a:gd name="connsiteY3" fmla="*/ 1082675 h 1268831"/>
              <a:gd name="connsiteX4" fmla="*/ 42069 w 161068"/>
              <a:gd name="connsiteY4" fmla="*/ 952500 h 1268831"/>
              <a:gd name="connsiteX5" fmla="*/ 118269 w 161068"/>
              <a:gd name="connsiteY5" fmla="*/ 517525 h 1268831"/>
              <a:gd name="connsiteX6" fmla="*/ 159544 w 161068"/>
              <a:gd name="connsiteY6" fmla="*/ 0 h 126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068" h="1268831">
                <a:moveTo>
                  <a:pt x="159544" y="0"/>
                </a:moveTo>
                <a:cubicBezTo>
                  <a:pt x="162719" y="0"/>
                  <a:pt x="163248" y="310092"/>
                  <a:pt x="137319" y="517525"/>
                </a:cubicBezTo>
                <a:cubicBezTo>
                  <a:pt x="111390" y="724958"/>
                  <a:pt x="20902" y="1150408"/>
                  <a:pt x="3969" y="1244600"/>
                </a:cubicBezTo>
                <a:cubicBezTo>
                  <a:pt x="-12964" y="1338792"/>
                  <a:pt x="29369" y="1131358"/>
                  <a:pt x="35719" y="1082675"/>
                </a:cubicBezTo>
                <a:cubicBezTo>
                  <a:pt x="42069" y="1033992"/>
                  <a:pt x="28311" y="1046692"/>
                  <a:pt x="42069" y="952500"/>
                </a:cubicBezTo>
                <a:cubicBezTo>
                  <a:pt x="55827" y="858308"/>
                  <a:pt x="98161" y="672042"/>
                  <a:pt x="118269" y="517525"/>
                </a:cubicBezTo>
                <a:cubicBezTo>
                  <a:pt x="138377" y="363008"/>
                  <a:pt x="156369" y="0"/>
                  <a:pt x="15954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4C4F65AE-3578-D24A-F86E-CE0C4E1F6A4E}"/>
              </a:ext>
            </a:extLst>
          </p:cNvPr>
          <p:cNvSpPr/>
          <p:nvPr/>
        </p:nvSpPr>
        <p:spPr>
          <a:xfrm>
            <a:off x="3665537" y="5038595"/>
            <a:ext cx="93996" cy="353722"/>
          </a:xfrm>
          <a:custGeom>
            <a:avLst/>
            <a:gdLst>
              <a:gd name="connsiteX0" fmla="*/ 93663 w 93996"/>
              <a:gd name="connsiteY0" fmla="*/ 130 h 353722"/>
              <a:gd name="connsiteX1" fmla="*/ 33338 w 93996"/>
              <a:gd name="connsiteY1" fmla="*/ 130305 h 353722"/>
              <a:gd name="connsiteX2" fmla="*/ 55563 w 93996"/>
              <a:gd name="connsiteY2" fmla="*/ 349380 h 353722"/>
              <a:gd name="connsiteX3" fmla="*/ 33338 w 93996"/>
              <a:gd name="connsiteY3" fmla="*/ 266830 h 353722"/>
              <a:gd name="connsiteX4" fmla="*/ 1588 w 93996"/>
              <a:gd name="connsiteY4" fmla="*/ 152530 h 353722"/>
              <a:gd name="connsiteX5" fmla="*/ 93663 w 93996"/>
              <a:gd name="connsiteY5" fmla="*/ 130 h 353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996" h="353722">
                <a:moveTo>
                  <a:pt x="93663" y="130"/>
                </a:moveTo>
                <a:cubicBezTo>
                  <a:pt x="98955" y="-3574"/>
                  <a:pt x="39688" y="72097"/>
                  <a:pt x="33338" y="130305"/>
                </a:cubicBezTo>
                <a:cubicBezTo>
                  <a:pt x="26988" y="188513"/>
                  <a:pt x="55563" y="326626"/>
                  <a:pt x="55563" y="349380"/>
                </a:cubicBezTo>
                <a:cubicBezTo>
                  <a:pt x="55563" y="372134"/>
                  <a:pt x="42334" y="299638"/>
                  <a:pt x="33338" y="266830"/>
                </a:cubicBezTo>
                <a:cubicBezTo>
                  <a:pt x="24342" y="234022"/>
                  <a:pt x="-7408" y="192217"/>
                  <a:pt x="1588" y="152530"/>
                </a:cubicBezTo>
                <a:cubicBezTo>
                  <a:pt x="10584" y="112843"/>
                  <a:pt x="88371" y="3834"/>
                  <a:pt x="93663" y="130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FED911C9-C7F3-2A42-882E-313D85321460}"/>
              </a:ext>
            </a:extLst>
          </p:cNvPr>
          <p:cNvSpPr/>
          <p:nvPr/>
        </p:nvSpPr>
        <p:spPr>
          <a:xfrm>
            <a:off x="6480007" y="5416129"/>
            <a:ext cx="31971" cy="302504"/>
          </a:xfrm>
          <a:custGeom>
            <a:avLst/>
            <a:gdLst>
              <a:gd name="connsiteX0" fmla="*/ 16043 w 31971"/>
              <a:gd name="connsiteY0" fmla="*/ 421 h 302504"/>
              <a:gd name="connsiteX1" fmla="*/ 19218 w 31971"/>
              <a:gd name="connsiteY1" fmla="*/ 175046 h 302504"/>
              <a:gd name="connsiteX2" fmla="*/ 168 w 31971"/>
              <a:gd name="connsiteY2" fmla="*/ 302046 h 302504"/>
              <a:gd name="connsiteX3" fmla="*/ 31918 w 31971"/>
              <a:gd name="connsiteY3" fmla="*/ 130596 h 302504"/>
              <a:gd name="connsiteX4" fmla="*/ 16043 w 31971"/>
              <a:gd name="connsiteY4" fmla="*/ 421 h 302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71" h="302504">
                <a:moveTo>
                  <a:pt x="16043" y="421"/>
                </a:moveTo>
                <a:cubicBezTo>
                  <a:pt x="13926" y="7829"/>
                  <a:pt x="21864" y="124775"/>
                  <a:pt x="19218" y="175046"/>
                </a:cubicBezTo>
                <a:cubicBezTo>
                  <a:pt x="16572" y="225317"/>
                  <a:pt x="-1949" y="309454"/>
                  <a:pt x="168" y="302046"/>
                </a:cubicBezTo>
                <a:cubicBezTo>
                  <a:pt x="2285" y="294638"/>
                  <a:pt x="30860" y="176104"/>
                  <a:pt x="31918" y="130596"/>
                </a:cubicBezTo>
                <a:cubicBezTo>
                  <a:pt x="32976" y="85088"/>
                  <a:pt x="18160" y="-6987"/>
                  <a:pt x="16043" y="4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16F96CD4-AD5D-95A5-F5F6-0C97795AD325}"/>
              </a:ext>
            </a:extLst>
          </p:cNvPr>
          <p:cNvSpPr/>
          <p:nvPr/>
        </p:nvSpPr>
        <p:spPr>
          <a:xfrm>
            <a:off x="3306476" y="5167601"/>
            <a:ext cx="126294" cy="825336"/>
          </a:xfrm>
          <a:custGeom>
            <a:avLst/>
            <a:gdLst>
              <a:gd name="connsiteX0" fmla="*/ 125699 w 126294"/>
              <a:gd name="connsiteY0" fmla="*/ 1299 h 825336"/>
              <a:gd name="connsiteX1" fmla="*/ 65374 w 126294"/>
              <a:gd name="connsiteY1" fmla="*/ 261649 h 825336"/>
              <a:gd name="connsiteX2" fmla="*/ 1874 w 126294"/>
              <a:gd name="connsiteY2" fmla="*/ 810924 h 825336"/>
              <a:gd name="connsiteX3" fmla="*/ 17749 w 126294"/>
              <a:gd name="connsiteY3" fmla="*/ 639474 h 825336"/>
              <a:gd name="connsiteX4" fmla="*/ 27274 w 126294"/>
              <a:gd name="connsiteY4" fmla="*/ 360074 h 825336"/>
              <a:gd name="connsiteX5" fmla="*/ 125699 w 126294"/>
              <a:gd name="connsiteY5" fmla="*/ 1299 h 825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294" h="825336">
                <a:moveTo>
                  <a:pt x="125699" y="1299"/>
                </a:moveTo>
                <a:cubicBezTo>
                  <a:pt x="132049" y="-15105"/>
                  <a:pt x="86011" y="126712"/>
                  <a:pt x="65374" y="261649"/>
                </a:cubicBezTo>
                <a:cubicBezTo>
                  <a:pt x="44737" y="396586"/>
                  <a:pt x="9811" y="747953"/>
                  <a:pt x="1874" y="810924"/>
                </a:cubicBezTo>
                <a:cubicBezTo>
                  <a:pt x="-6063" y="873895"/>
                  <a:pt x="13516" y="714616"/>
                  <a:pt x="17749" y="639474"/>
                </a:cubicBezTo>
                <a:cubicBezTo>
                  <a:pt x="21982" y="564332"/>
                  <a:pt x="11399" y="465378"/>
                  <a:pt x="27274" y="360074"/>
                </a:cubicBezTo>
                <a:cubicBezTo>
                  <a:pt x="43149" y="254770"/>
                  <a:pt x="119349" y="17703"/>
                  <a:pt x="125699" y="12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519EF81D-3476-9D44-E322-A37DD95D3C41}"/>
              </a:ext>
            </a:extLst>
          </p:cNvPr>
          <p:cNvSpPr/>
          <p:nvPr/>
        </p:nvSpPr>
        <p:spPr>
          <a:xfrm>
            <a:off x="3285737" y="5991224"/>
            <a:ext cx="112310" cy="774711"/>
          </a:xfrm>
          <a:custGeom>
            <a:avLst/>
            <a:gdLst>
              <a:gd name="connsiteX0" fmla="*/ 388 w 112310"/>
              <a:gd name="connsiteY0" fmla="*/ 1 h 774711"/>
              <a:gd name="connsiteX1" fmla="*/ 54363 w 112310"/>
              <a:gd name="connsiteY1" fmla="*/ 568326 h 774711"/>
              <a:gd name="connsiteX2" fmla="*/ 111513 w 112310"/>
              <a:gd name="connsiteY2" fmla="*/ 774701 h 774711"/>
              <a:gd name="connsiteX3" fmla="*/ 82938 w 112310"/>
              <a:gd name="connsiteY3" fmla="*/ 574676 h 774711"/>
              <a:gd name="connsiteX4" fmla="*/ 388 w 112310"/>
              <a:gd name="connsiteY4" fmla="*/ 1 h 77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310" h="774711">
                <a:moveTo>
                  <a:pt x="388" y="1"/>
                </a:moveTo>
                <a:cubicBezTo>
                  <a:pt x="-4374" y="-1057"/>
                  <a:pt x="35842" y="439209"/>
                  <a:pt x="54363" y="568326"/>
                </a:cubicBezTo>
                <a:cubicBezTo>
                  <a:pt x="72884" y="697443"/>
                  <a:pt x="106751" y="773643"/>
                  <a:pt x="111513" y="774701"/>
                </a:cubicBezTo>
                <a:cubicBezTo>
                  <a:pt x="116275" y="775759"/>
                  <a:pt x="98813" y="699559"/>
                  <a:pt x="82938" y="574676"/>
                </a:cubicBezTo>
                <a:cubicBezTo>
                  <a:pt x="67063" y="449793"/>
                  <a:pt x="5150" y="1059"/>
                  <a:pt x="38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222F7AFC-58E9-D403-DDA1-B4A37735EDBB}"/>
              </a:ext>
            </a:extLst>
          </p:cNvPr>
          <p:cNvSpPr/>
          <p:nvPr/>
        </p:nvSpPr>
        <p:spPr>
          <a:xfrm>
            <a:off x="3426336" y="6815448"/>
            <a:ext cx="449127" cy="839551"/>
          </a:xfrm>
          <a:custGeom>
            <a:avLst/>
            <a:gdLst>
              <a:gd name="connsiteX0" fmla="*/ 2664 w 449127"/>
              <a:gd name="connsiteY0" fmla="*/ 4452 h 839551"/>
              <a:gd name="connsiteX1" fmla="*/ 110614 w 449127"/>
              <a:gd name="connsiteY1" fmla="*/ 271152 h 839551"/>
              <a:gd name="connsiteX2" fmla="*/ 424939 w 449127"/>
              <a:gd name="connsiteY2" fmla="*/ 810902 h 839551"/>
              <a:gd name="connsiteX3" fmla="*/ 402714 w 449127"/>
              <a:gd name="connsiteY3" fmla="*/ 734702 h 839551"/>
              <a:gd name="connsiteX4" fmla="*/ 202689 w 449127"/>
              <a:gd name="connsiteY4" fmla="*/ 474352 h 839551"/>
              <a:gd name="connsiteX5" fmla="*/ 2664 w 449127"/>
              <a:gd name="connsiteY5" fmla="*/ 4452 h 839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9127" h="839551">
                <a:moveTo>
                  <a:pt x="2664" y="4452"/>
                </a:moveTo>
                <a:cubicBezTo>
                  <a:pt x="-12682" y="-29415"/>
                  <a:pt x="40235" y="136744"/>
                  <a:pt x="110614" y="271152"/>
                </a:cubicBezTo>
                <a:cubicBezTo>
                  <a:pt x="180993" y="405560"/>
                  <a:pt x="376256" y="733644"/>
                  <a:pt x="424939" y="810902"/>
                </a:cubicBezTo>
                <a:cubicBezTo>
                  <a:pt x="473622" y="888160"/>
                  <a:pt x="439756" y="790794"/>
                  <a:pt x="402714" y="734702"/>
                </a:cubicBezTo>
                <a:cubicBezTo>
                  <a:pt x="365672" y="678610"/>
                  <a:pt x="273068" y="589710"/>
                  <a:pt x="202689" y="474352"/>
                </a:cubicBezTo>
                <a:cubicBezTo>
                  <a:pt x="132310" y="358994"/>
                  <a:pt x="18010" y="38319"/>
                  <a:pt x="2664" y="44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BBE17456-BF31-A0E1-EE07-5EA0A6E50AC2}"/>
              </a:ext>
            </a:extLst>
          </p:cNvPr>
          <p:cNvSpPr/>
          <p:nvPr/>
        </p:nvSpPr>
        <p:spPr>
          <a:xfrm>
            <a:off x="3075492" y="4873062"/>
            <a:ext cx="316683" cy="626961"/>
          </a:xfrm>
          <a:custGeom>
            <a:avLst/>
            <a:gdLst>
              <a:gd name="connsiteX0" fmla="*/ 25 w 316683"/>
              <a:gd name="connsiteY0" fmla="*/ 56655 h 626961"/>
              <a:gd name="connsiteX1" fmla="*/ 139725 w 316683"/>
              <a:gd name="connsiteY1" fmla="*/ 5855 h 626961"/>
              <a:gd name="connsiteX2" fmla="*/ 302708 w 316683"/>
              <a:gd name="connsiteY2" fmla="*/ 217521 h 626961"/>
              <a:gd name="connsiteX3" fmla="*/ 304825 w 316683"/>
              <a:gd name="connsiteY3" fmla="*/ 344521 h 626961"/>
              <a:gd name="connsiteX4" fmla="*/ 275191 w 316683"/>
              <a:gd name="connsiteY4" fmla="*/ 623921 h 626961"/>
              <a:gd name="connsiteX5" fmla="*/ 279425 w 316683"/>
              <a:gd name="connsiteY5" fmla="*/ 479988 h 626961"/>
              <a:gd name="connsiteX6" fmla="*/ 300591 w 316683"/>
              <a:gd name="connsiteY6" fmla="*/ 276788 h 626961"/>
              <a:gd name="connsiteX7" fmla="*/ 150308 w 316683"/>
              <a:gd name="connsiteY7" fmla="*/ 29138 h 626961"/>
              <a:gd name="connsiteX8" fmla="*/ 25 w 316683"/>
              <a:gd name="connsiteY8" fmla="*/ 56655 h 626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683" h="626961">
                <a:moveTo>
                  <a:pt x="25" y="56655"/>
                </a:moveTo>
                <a:cubicBezTo>
                  <a:pt x="-1739" y="52775"/>
                  <a:pt x="89278" y="-20956"/>
                  <a:pt x="139725" y="5855"/>
                </a:cubicBezTo>
                <a:cubicBezTo>
                  <a:pt x="190172" y="32666"/>
                  <a:pt x="275191" y="161077"/>
                  <a:pt x="302708" y="217521"/>
                </a:cubicBezTo>
                <a:cubicBezTo>
                  <a:pt x="330225" y="273965"/>
                  <a:pt x="309411" y="276788"/>
                  <a:pt x="304825" y="344521"/>
                </a:cubicBezTo>
                <a:cubicBezTo>
                  <a:pt x="300239" y="412254"/>
                  <a:pt x="279424" y="601343"/>
                  <a:pt x="275191" y="623921"/>
                </a:cubicBezTo>
                <a:cubicBezTo>
                  <a:pt x="270958" y="646499"/>
                  <a:pt x="275192" y="537843"/>
                  <a:pt x="279425" y="479988"/>
                </a:cubicBezTo>
                <a:cubicBezTo>
                  <a:pt x="283658" y="422133"/>
                  <a:pt x="322111" y="351930"/>
                  <a:pt x="300591" y="276788"/>
                </a:cubicBezTo>
                <a:cubicBezTo>
                  <a:pt x="279072" y="201646"/>
                  <a:pt x="199697" y="66532"/>
                  <a:pt x="150308" y="29138"/>
                </a:cubicBezTo>
                <a:cubicBezTo>
                  <a:pt x="100919" y="-8256"/>
                  <a:pt x="1789" y="60535"/>
                  <a:pt x="25" y="566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0EDD72F2-E4E3-CE37-5F70-231B53B65F0E}"/>
              </a:ext>
            </a:extLst>
          </p:cNvPr>
          <p:cNvSpPr/>
          <p:nvPr/>
        </p:nvSpPr>
        <p:spPr>
          <a:xfrm>
            <a:off x="3153345" y="4959350"/>
            <a:ext cx="161835" cy="610639"/>
          </a:xfrm>
          <a:custGeom>
            <a:avLst/>
            <a:gdLst>
              <a:gd name="connsiteX0" fmla="*/ 488 w 161835"/>
              <a:gd name="connsiteY0" fmla="*/ 0 h 610639"/>
              <a:gd name="connsiteX1" fmla="*/ 99972 w 161835"/>
              <a:gd name="connsiteY1" fmla="*/ 209550 h 610639"/>
              <a:gd name="connsiteX2" fmla="*/ 93622 w 161835"/>
              <a:gd name="connsiteY2" fmla="*/ 404283 h 610639"/>
              <a:gd name="connsiteX3" fmla="*/ 161355 w 161835"/>
              <a:gd name="connsiteY3" fmla="*/ 607483 h 610639"/>
              <a:gd name="connsiteX4" fmla="*/ 123255 w 161835"/>
              <a:gd name="connsiteY4" fmla="*/ 520700 h 610639"/>
              <a:gd name="connsiteX5" fmla="*/ 110555 w 161835"/>
              <a:gd name="connsiteY5" fmla="*/ 421217 h 610639"/>
              <a:gd name="connsiteX6" fmla="*/ 63988 w 161835"/>
              <a:gd name="connsiteY6" fmla="*/ 207433 h 610639"/>
              <a:gd name="connsiteX7" fmla="*/ 488 w 161835"/>
              <a:gd name="connsiteY7" fmla="*/ 0 h 610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1835" h="610639">
                <a:moveTo>
                  <a:pt x="488" y="0"/>
                </a:moveTo>
                <a:cubicBezTo>
                  <a:pt x="6485" y="353"/>
                  <a:pt x="84450" y="142170"/>
                  <a:pt x="99972" y="209550"/>
                </a:cubicBezTo>
                <a:cubicBezTo>
                  <a:pt x="115494" y="276930"/>
                  <a:pt x="83392" y="337961"/>
                  <a:pt x="93622" y="404283"/>
                </a:cubicBezTo>
                <a:cubicBezTo>
                  <a:pt x="103853" y="470605"/>
                  <a:pt x="156416" y="588080"/>
                  <a:pt x="161355" y="607483"/>
                </a:cubicBezTo>
                <a:cubicBezTo>
                  <a:pt x="166294" y="626886"/>
                  <a:pt x="131722" y="551744"/>
                  <a:pt x="123255" y="520700"/>
                </a:cubicBezTo>
                <a:cubicBezTo>
                  <a:pt x="114788" y="489656"/>
                  <a:pt x="120433" y="473428"/>
                  <a:pt x="110555" y="421217"/>
                </a:cubicBezTo>
                <a:cubicBezTo>
                  <a:pt x="100677" y="369006"/>
                  <a:pt x="82685" y="275519"/>
                  <a:pt x="63988" y="207433"/>
                </a:cubicBezTo>
                <a:cubicBezTo>
                  <a:pt x="45291" y="139347"/>
                  <a:pt x="-5509" y="-353"/>
                  <a:pt x="48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C48D4F43-7E48-08AE-4F2D-4F6FC478F1A1}"/>
              </a:ext>
            </a:extLst>
          </p:cNvPr>
          <p:cNvSpPr/>
          <p:nvPr/>
        </p:nvSpPr>
        <p:spPr>
          <a:xfrm>
            <a:off x="2873770" y="4950084"/>
            <a:ext cx="185349" cy="604098"/>
          </a:xfrm>
          <a:custGeom>
            <a:avLst/>
            <a:gdLst>
              <a:gd name="connsiteX0" fmla="*/ 184813 w 185349"/>
              <a:gd name="connsiteY0" fmla="*/ 799 h 604098"/>
              <a:gd name="connsiteX1" fmla="*/ 93797 w 185349"/>
              <a:gd name="connsiteY1" fmla="*/ 269616 h 604098"/>
              <a:gd name="connsiteX2" fmla="*/ 26063 w 185349"/>
              <a:gd name="connsiteY2" fmla="*/ 400849 h 604098"/>
              <a:gd name="connsiteX3" fmla="*/ 663 w 185349"/>
              <a:gd name="connsiteY3" fmla="*/ 604049 h 604098"/>
              <a:gd name="connsiteX4" fmla="*/ 49347 w 185349"/>
              <a:gd name="connsiteY4" fmla="*/ 381799 h 604098"/>
              <a:gd name="connsiteX5" fmla="*/ 127663 w 185349"/>
              <a:gd name="connsiteY5" fmla="*/ 193416 h 604098"/>
              <a:gd name="connsiteX6" fmla="*/ 184813 w 185349"/>
              <a:gd name="connsiteY6" fmla="*/ 799 h 60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349" h="604098">
                <a:moveTo>
                  <a:pt x="184813" y="799"/>
                </a:moveTo>
                <a:cubicBezTo>
                  <a:pt x="179169" y="13499"/>
                  <a:pt x="120255" y="202941"/>
                  <a:pt x="93797" y="269616"/>
                </a:cubicBezTo>
                <a:cubicBezTo>
                  <a:pt x="67339" y="336291"/>
                  <a:pt x="41585" y="345110"/>
                  <a:pt x="26063" y="400849"/>
                </a:cubicBezTo>
                <a:cubicBezTo>
                  <a:pt x="10541" y="456588"/>
                  <a:pt x="-3218" y="607224"/>
                  <a:pt x="663" y="604049"/>
                </a:cubicBezTo>
                <a:cubicBezTo>
                  <a:pt x="4544" y="600874"/>
                  <a:pt x="28180" y="450238"/>
                  <a:pt x="49347" y="381799"/>
                </a:cubicBezTo>
                <a:cubicBezTo>
                  <a:pt x="70514" y="313360"/>
                  <a:pt x="105085" y="256916"/>
                  <a:pt x="127663" y="193416"/>
                </a:cubicBezTo>
                <a:cubicBezTo>
                  <a:pt x="150241" y="129916"/>
                  <a:pt x="190457" y="-11901"/>
                  <a:pt x="184813" y="7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ADDF9F86-2F3A-0088-DC92-9A4186FD32B0}"/>
              </a:ext>
            </a:extLst>
          </p:cNvPr>
          <p:cNvSpPr/>
          <p:nvPr/>
        </p:nvSpPr>
        <p:spPr>
          <a:xfrm>
            <a:off x="2862665" y="5556768"/>
            <a:ext cx="471901" cy="794926"/>
          </a:xfrm>
          <a:custGeom>
            <a:avLst/>
            <a:gdLst>
              <a:gd name="connsiteX0" fmla="*/ 9652 w 471901"/>
              <a:gd name="connsiteY0" fmla="*/ 1599 h 794926"/>
              <a:gd name="connsiteX1" fmla="*/ 11768 w 471901"/>
              <a:gd name="connsiteY1" fmla="*/ 264065 h 794926"/>
              <a:gd name="connsiteX2" fmla="*/ 94318 w 471901"/>
              <a:gd name="connsiteY2" fmla="*/ 537115 h 794926"/>
              <a:gd name="connsiteX3" fmla="*/ 181102 w 471901"/>
              <a:gd name="connsiteY3" fmla="*/ 723382 h 794926"/>
              <a:gd name="connsiteX4" fmla="*/ 299635 w 471901"/>
              <a:gd name="connsiteY4" fmla="*/ 791115 h 794926"/>
              <a:gd name="connsiteX5" fmla="*/ 471085 w 471901"/>
              <a:gd name="connsiteY5" fmla="*/ 786882 h 794926"/>
              <a:gd name="connsiteX6" fmla="*/ 358902 w 471901"/>
              <a:gd name="connsiteY6" fmla="*/ 791115 h 794926"/>
              <a:gd name="connsiteX7" fmla="*/ 231902 w 471901"/>
              <a:gd name="connsiteY7" fmla="*/ 740315 h 794926"/>
              <a:gd name="connsiteX8" fmla="*/ 20235 w 471901"/>
              <a:gd name="connsiteY8" fmla="*/ 391065 h 794926"/>
              <a:gd name="connsiteX9" fmla="*/ 9652 w 471901"/>
              <a:gd name="connsiteY9" fmla="*/ 1599 h 794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1901" h="794926">
                <a:moveTo>
                  <a:pt x="9652" y="1599"/>
                </a:moveTo>
                <a:cubicBezTo>
                  <a:pt x="8241" y="-19568"/>
                  <a:pt x="-2343" y="174812"/>
                  <a:pt x="11768" y="264065"/>
                </a:cubicBezTo>
                <a:cubicBezTo>
                  <a:pt x="25879" y="353318"/>
                  <a:pt x="66096" y="460562"/>
                  <a:pt x="94318" y="537115"/>
                </a:cubicBezTo>
                <a:cubicBezTo>
                  <a:pt x="122540" y="613668"/>
                  <a:pt x="146882" y="681049"/>
                  <a:pt x="181102" y="723382"/>
                </a:cubicBezTo>
                <a:cubicBezTo>
                  <a:pt x="215322" y="765715"/>
                  <a:pt x="251304" y="780532"/>
                  <a:pt x="299635" y="791115"/>
                </a:cubicBezTo>
                <a:cubicBezTo>
                  <a:pt x="347966" y="801698"/>
                  <a:pt x="461207" y="786882"/>
                  <a:pt x="471085" y="786882"/>
                </a:cubicBezTo>
                <a:cubicBezTo>
                  <a:pt x="480963" y="786882"/>
                  <a:pt x="398766" y="798876"/>
                  <a:pt x="358902" y="791115"/>
                </a:cubicBezTo>
                <a:cubicBezTo>
                  <a:pt x="319038" y="783354"/>
                  <a:pt x="288346" y="806990"/>
                  <a:pt x="231902" y="740315"/>
                </a:cubicBezTo>
                <a:cubicBezTo>
                  <a:pt x="175458" y="673640"/>
                  <a:pt x="59393" y="512421"/>
                  <a:pt x="20235" y="391065"/>
                </a:cubicBezTo>
                <a:cubicBezTo>
                  <a:pt x="-18923" y="269710"/>
                  <a:pt x="11063" y="22766"/>
                  <a:pt x="9652" y="15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7E82840D-D5FD-216C-B125-F82FD37233C4}"/>
              </a:ext>
            </a:extLst>
          </p:cNvPr>
          <p:cNvSpPr/>
          <p:nvPr/>
        </p:nvSpPr>
        <p:spPr>
          <a:xfrm>
            <a:off x="2924293" y="4955074"/>
            <a:ext cx="246894" cy="958800"/>
          </a:xfrm>
          <a:custGeom>
            <a:avLst/>
            <a:gdLst>
              <a:gd name="connsiteX0" fmla="*/ 210490 w 246894"/>
              <a:gd name="connsiteY0" fmla="*/ 43 h 958800"/>
              <a:gd name="connsiteX1" fmla="*/ 244357 w 246894"/>
              <a:gd name="connsiteY1" fmla="*/ 103759 h 958800"/>
              <a:gd name="connsiteX2" fmla="*/ 132174 w 246894"/>
              <a:gd name="connsiteY2" fmla="*/ 129159 h 958800"/>
              <a:gd name="connsiteX3" fmla="*/ 218957 w 246894"/>
              <a:gd name="connsiteY3" fmla="*/ 131276 h 958800"/>
              <a:gd name="connsiteX4" fmla="*/ 206257 w 246894"/>
              <a:gd name="connsiteY4" fmla="*/ 211709 h 958800"/>
              <a:gd name="connsiteX5" fmla="*/ 125824 w 246894"/>
              <a:gd name="connsiteY5" fmla="*/ 347176 h 958800"/>
              <a:gd name="connsiteX6" fmla="*/ 22107 w 246894"/>
              <a:gd name="connsiteY6" fmla="*/ 533443 h 958800"/>
              <a:gd name="connsiteX7" fmla="*/ 9407 w 246894"/>
              <a:gd name="connsiteY7" fmla="*/ 649859 h 958800"/>
              <a:gd name="connsiteX8" fmla="*/ 11524 w 246894"/>
              <a:gd name="connsiteY8" fmla="*/ 783209 h 958800"/>
              <a:gd name="connsiteX9" fmla="*/ 151224 w 246894"/>
              <a:gd name="connsiteY9" fmla="*/ 950426 h 958800"/>
              <a:gd name="connsiteX10" fmla="*/ 138524 w 246894"/>
              <a:gd name="connsiteY10" fmla="*/ 920793 h 958800"/>
              <a:gd name="connsiteX11" fmla="*/ 5174 w 246894"/>
              <a:gd name="connsiteY11" fmla="*/ 808609 h 958800"/>
              <a:gd name="connsiteX12" fmla="*/ 53857 w 246894"/>
              <a:gd name="connsiteY12" fmla="*/ 410676 h 958800"/>
              <a:gd name="connsiteX13" fmla="*/ 218957 w 246894"/>
              <a:gd name="connsiteY13" fmla="*/ 154559 h 958800"/>
              <a:gd name="connsiteX14" fmla="*/ 149107 w 246894"/>
              <a:gd name="connsiteY14" fmla="*/ 124926 h 958800"/>
              <a:gd name="connsiteX15" fmla="*/ 210490 w 246894"/>
              <a:gd name="connsiteY15" fmla="*/ 91059 h 958800"/>
              <a:gd name="connsiteX16" fmla="*/ 210490 w 246894"/>
              <a:gd name="connsiteY16" fmla="*/ 43 h 9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6894" h="958800">
                <a:moveTo>
                  <a:pt x="210490" y="43"/>
                </a:moveTo>
                <a:cubicBezTo>
                  <a:pt x="216134" y="2160"/>
                  <a:pt x="257410" y="82240"/>
                  <a:pt x="244357" y="103759"/>
                </a:cubicBezTo>
                <a:cubicBezTo>
                  <a:pt x="231304" y="125278"/>
                  <a:pt x="136407" y="124573"/>
                  <a:pt x="132174" y="129159"/>
                </a:cubicBezTo>
                <a:cubicBezTo>
                  <a:pt x="127941" y="133745"/>
                  <a:pt x="206610" y="117518"/>
                  <a:pt x="218957" y="131276"/>
                </a:cubicBezTo>
                <a:cubicBezTo>
                  <a:pt x="231304" y="145034"/>
                  <a:pt x="221779" y="175726"/>
                  <a:pt x="206257" y="211709"/>
                </a:cubicBezTo>
                <a:cubicBezTo>
                  <a:pt x="190735" y="247692"/>
                  <a:pt x="156516" y="293554"/>
                  <a:pt x="125824" y="347176"/>
                </a:cubicBezTo>
                <a:cubicBezTo>
                  <a:pt x="95132" y="400798"/>
                  <a:pt x="41510" y="482996"/>
                  <a:pt x="22107" y="533443"/>
                </a:cubicBezTo>
                <a:cubicBezTo>
                  <a:pt x="2704" y="583890"/>
                  <a:pt x="11171" y="608231"/>
                  <a:pt x="9407" y="649859"/>
                </a:cubicBezTo>
                <a:cubicBezTo>
                  <a:pt x="7643" y="691487"/>
                  <a:pt x="-12112" y="733114"/>
                  <a:pt x="11524" y="783209"/>
                </a:cubicBezTo>
                <a:cubicBezTo>
                  <a:pt x="35160" y="833304"/>
                  <a:pt x="130057" y="927495"/>
                  <a:pt x="151224" y="950426"/>
                </a:cubicBezTo>
                <a:cubicBezTo>
                  <a:pt x="172391" y="973357"/>
                  <a:pt x="162866" y="944429"/>
                  <a:pt x="138524" y="920793"/>
                </a:cubicBezTo>
                <a:cubicBezTo>
                  <a:pt x="114182" y="897157"/>
                  <a:pt x="19285" y="893629"/>
                  <a:pt x="5174" y="808609"/>
                </a:cubicBezTo>
                <a:cubicBezTo>
                  <a:pt x="-8937" y="723590"/>
                  <a:pt x="18226" y="519684"/>
                  <a:pt x="53857" y="410676"/>
                </a:cubicBezTo>
                <a:cubicBezTo>
                  <a:pt x="89488" y="301668"/>
                  <a:pt x="203082" y="202184"/>
                  <a:pt x="218957" y="154559"/>
                </a:cubicBezTo>
                <a:cubicBezTo>
                  <a:pt x="234832" y="106934"/>
                  <a:pt x="150518" y="135509"/>
                  <a:pt x="149107" y="124926"/>
                </a:cubicBezTo>
                <a:cubicBezTo>
                  <a:pt x="147696" y="114343"/>
                  <a:pt x="198495" y="107992"/>
                  <a:pt x="210490" y="91059"/>
                </a:cubicBezTo>
                <a:cubicBezTo>
                  <a:pt x="222485" y="74126"/>
                  <a:pt x="204846" y="-2074"/>
                  <a:pt x="210490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82615E1D-D8DB-4452-3EA8-AB171D13F38A}"/>
              </a:ext>
            </a:extLst>
          </p:cNvPr>
          <p:cNvSpPr/>
          <p:nvPr/>
        </p:nvSpPr>
        <p:spPr>
          <a:xfrm>
            <a:off x="3151206" y="5384722"/>
            <a:ext cx="152570" cy="601631"/>
          </a:xfrm>
          <a:custGeom>
            <a:avLst/>
            <a:gdLst>
              <a:gd name="connsiteX0" fmla="*/ 57661 w 152570"/>
              <a:gd name="connsiteY0" fmla="*/ 78 h 601631"/>
              <a:gd name="connsiteX1" fmla="*/ 142327 w 152570"/>
              <a:gd name="connsiteY1" fmla="*/ 188461 h 601631"/>
              <a:gd name="connsiteX2" fmla="*/ 68244 w 152570"/>
              <a:gd name="connsiteY2" fmla="*/ 311228 h 601631"/>
              <a:gd name="connsiteX3" fmla="*/ 150794 w 152570"/>
              <a:gd name="connsiteY3" fmla="*/ 596978 h 601631"/>
              <a:gd name="connsiteX4" fmla="*/ 114811 w 152570"/>
              <a:gd name="connsiteY4" fmla="*/ 474211 h 601631"/>
              <a:gd name="connsiteX5" fmla="*/ 511 w 152570"/>
              <a:gd name="connsiteY5" fmla="*/ 287945 h 601631"/>
              <a:gd name="connsiteX6" fmla="*/ 72477 w 152570"/>
              <a:gd name="connsiteY6" fmla="*/ 400128 h 601631"/>
              <a:gd name="connsiteX7" fmla="*/ 66127 w 152570"/>
              <a:gd name="connsiteY7" fmla="*/ 313345 h 601631"/>
              <a:gd name="connsiteX8" fmla="*/ 123277 w 152570"/>
              <a:gd name="connsiteY8" fmla="*/ 211745 h 601631"/>
              <a:gd name="connsiteX9" fmla="*/ 57661 w 152570"/>
              <a:gd name="connsiteY9" fmla="*/ 78 h 601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570" h="601631">
                <a:moveTo>
                  <a:pt x="57661" y="78"/>
                </a:moveTo>
                <a:cubicBezTo>
                  <a:pt x="60836" y="-3803"/>
                  <a:pt x="140563" y="136603"/>
                  <a:pt x="142327" y="188461"/>
                </a:cubicBezTo>
                <a:cubicBezTo>
                  <a:pt x="144091" y="240319"/>
                  <a:pt x="66833" y="243142"/>
                  <a:pt x="68244" y="311228"/>
                </a:cubicBezTo>
                <a:cubicBezTo>
                  <a:pt x="69655" y="379314"/>
                  <a:pt x="143033" y="569814"/>
                  <a:pt x="150794" y="596978"/>
                </a:cubicBezTo>
                <a:cubicBezTo>
                  <a:pt x="158555" y="624142"/>
                  <a:pt x="139858" y="525716"/>
                  <a:pt x="114811" y="474211"/>
                </a:cubicBezTo>
                <a:cubicBezTo>
                  <a:pt x="89764" y="422706"/>
                  <a:pt x="7567" y="300292"/>
                  <a:pt x="511" y="287945"/>
                </a:cubicBezTo>
                <a:cubicBezTo>
                  <a:pt x="-6545" y="275598"/>
                  <a:pt x="61541" y="395895"/>
                  <a:pt x="72477" y="400128"/>
                </a:cubicBezTo>
                <a:cubicBezTo>
                  <a:pt x="83413" y="404361"/>
                  <a:pt x="57660" y="344742"/>
                  <a:pt x="66127" y="313345"/>
                </a:cubicBezTo>
                <a:cubicBezTo>
                  <a:pt x="74594" y="281948"/>
                  <a:pt x="126099" y="263603"/>
                  <a:pt x="123277" y="211745"/>
                </a:cubicBezTo>
                <a:cubicBezTo>
                  <a:pt x="120455" y="159887"/>
                  <a:pt x="54486" y="3959"/>
                  <a:pt x="57661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1196AEE5-8E60-6641-DB65-A00130DCBD0F}"/>
              </a:ext>
            </a:extLst>
          </p:cNvPr>
          <p:cNvSpPr/>
          <p:nvPr/>
        </p:nvSpPr>
        <p:spPr>
          <a:xfrm>
            <a:off x="3136078" y="5306422"/>
            <a:ext cx="70762" cy="395966"/>
          </a:xfrm>
          <a:custGeom>
            <a:avLst/>
            <a:gdLst>
              <a:gd name="connsiteX0" fmla="*/ 70672 w 70762"/>
              <a:gd name="connsiteY0" fmla="*/ 61 h 395966"/>
              <a:gd name="connsiteX1" fmla="*/ 15639 w 70762"/>
              <a:gd name="connsiteY1" fmla="*/ 230778 h 395966"/>
              <a:gd name="connsiteX2" fmla="*/ 19872 w 70762"/>
              <a:gd name="connsiteY2" fmla="*/ 395878 h 395966"/>
              <a:gd name="connsiteX3" fmla="*/ 822 w 70762"/>
              <a:gd name="connsiteY3" fmla="*/ 209611 h 395966"/>
              <a:gd name="connsiteX4" fmla="*/ 70672 w 70762"/>
              <a:gd name="connsiteY4" fmla="*/ 61 h 395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762" h="395966">
                <a:moveTo>
                  <a:pt x="70672" y="61"/>
                </a:moveTo>
                <a:cubicBezTo>
                  <a:pt x="73141" y="3589"/>
                  <a:pt x="24106" y="164809"/>
                  <a:pt x="15639" y="230778"/>
                </a:cubicBezTo>
                <a:cubicBezTo>
                  <a:pt x="7172" y="296748"/>
                  <a:pt x="22341" y="399406"/>
                  <a:pt x="19872" y="395878"/>
                </a:cubicBezTo>
                <a:cubicBezTo>
                  <a:pt x="17403" y="392350"/>
                  <a:pt x="-4470" y="272758"/>
                  <a:pt x="822" y="209611"/>
                </a:cubicBezTo>
                <a:cubicBezTo>
                  <a:pt x="6114" y="146464"/>
                  <a:pt x="68203" y="-3467"/>
                  <a:pt x="70672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168CB29F-641D-5AED-32F6-5C4940B4A47A}"/>
              </a:ext>
            </a:extLst>
          </p:cNvPr>
          <p:cNvSpPr/>
          <p:nvPr/>
        </p:nvSpPr>
        <p:spPr>
          <a:xfrm>
            <a:off x="2965370" y="5731863"/>
            <a:ext cx="325347" cy="319718"/>
          </a:xfrm>
          <a:custGeom>
            <a:avLst/>
            <a:gdLst>
              <a:gd name="connsiteX0" fmla="*/ 55113 w 325347"/>
              <a:gd name="connsiteY0" fmla="*/ 70 h 319718"/>
              <a:gd name="connsiteX1" fmla="*/ 199047 w 325347"/>
              <a:gd name="connsiteY1" fmla="*/ 80504 h 319718"/>
              <a:gd name="connsiteX2" fmla="*/ 323930 w 325347"/>
              <a:gd name="connsiteY2" fmla="*/ 218087 h 319718"/>
              <a:gd name="connsiteX3" fmla="*/ 260430 w 325347"/>
              <a:gd name="connsiteY3" fmla="*/ 124954 h 319718"/>
              <a:gd name="connsiteX4" fmla="*/ 167297 w 325347"/>
              <a:gd name="connsiteY4" fmla="*/ 103787 h 319718"/>
              <a:gd name="connsiteX5" fmla="*/ 80513 w 325347"/>
              <a:gd name="connsiteY5" fmla="*/ 179987 h 319718"/>
              <a:gd name="connsiteX6" fmla="*/ 80 w 325347"/>
              <a:gd name="connsiteY6" fmla="*/ 319687 h 319718"/>
              <a:gd name="connsiteX7" fmla="*/ 95330 w 325347"/>
              <a:gd name="connsiteY7" fmla="*/ 167287 h 319718"/>
              <a:gd name="connsiteX8" fmla="*/ 135547 w 325347"/>
              <a:gd name="connsiteY8" fmla="*/ 93204 h 319718"/>
              <a:gd name="connsiteX9" fmla="*/ 196930 w 325347"/>
              <a:gd name="connsiteY9" fmla="*/ 93204 h 319718"/>
              <a:gd name="connsiteX10" fmla="*/ 55113 w 325347"/>
              <a:gd name="connsiteY10" fmla="*/ 70 h 319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5347" h="319718">
                <a:moveTo>
                  <a:pt x="55113" y="70"/>
                </a:moveTo>
                <a:cubicBezTo>
                  <a:pt x="55466" y="-2047"/>
                  <a:pt x="154244" y="44168"/>
                  <a:pt x="199047" y="80504"/>
                </a:cubicBezTo>
                <a:cubicBezTo>
                  <a:pt x="243850" y="116840"/>
                  <a:pt x="313700" y="210679"/>
                  <a:pt x="323930" y="218087"/>
                </a:cubicBezTo>
                <a:cubicBezTo>
                  <a:pt x="334160" y="225495"/>
                  <a:pt x="286535" y="144004"/>
                  <a:pt x="260430" y="124954"/>
                </a:cubicBezTo>
                <a:cubicBezTo>
                  <a:pt x="234325" y="105904"/>
                  <a:pt x="197283" y="94615"/>
                  <a:pt x="167297" y="103787"/>
                </a:cubicBezTo>
                <a:cubicBezTo>
                  <a:pt x="137311" y="112959"/>
                  <a:pt x="108383" y="144004"/>
                  <a:pt x="80513" y="179987"/>
                </a:cubicBezTo>
                <a:cubicBezTo>
                  <a:pt x="52643" y="215970"/>
                  <a:pt x="-2390" y="321804"/>
                  <a:pt x="80" y="319687"/>
                </a:cubicBezTo>
                <a:cubicBezTo>
                  <a:pt x="2549" y="317570"/>
                  <a:pt x="72752" y="205034"/>
                  <a:pt x="95330" y="167287"/>
                </a:cubicBezTo>
                <a:cubicBezTo>
                  <a:pt x="117908" y="129540"/>
                  <a:pt x="118614" y="105551"/>
                  <a:pt x="135547" y="93204"/>
                </a:cubicBezTo>
                <a:cubicBezTo>
                  <a:pt x="152480" y="80857"/>
                  <a:pt x="209630" y="108374"/>
                  <a:pt x="196930" y="93204"/>
                </a:cubicBezTo>
                <a:cubicBezTo>
                  <a:pt x="184230" y="78035"/>
                  <a:pt x="54760" y="2187"/>
                  <a:pt x="55113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B01C6FEE-9EA6-9538-2870-6BF47FE80D2F}"/>
              </a:ext>
            </a:extLst>
          </p:cNvPr>
          <p:cNvSpPr/>
          <p:nvPr/>
        </p:nvSpPr>
        <p:spPr>
          <a:xfrm>
            <a:off x="3255730" y="5056660"/>
            <a:ext cx="82998" cy="395175"/>
          </a:xfrm>
          <a:custGeom>
            <a:avLst/>
            <a:gdLst>
              <a:gd name="connsiteX0" fmla="*/ 12403 w 82998"/>
              <a:gd name="connsiteY0" fmla="*/ 57 h 395175"/>
              <a:gd name="connsiteX1" fmla="*/ 3937 w 82998"/>
              <a:gd name="connsiteY1" fmla="*/ 190557 h 395175"/>
              <a:gd name="connsiteX2" fmla="*/ 82253 w 82998"/>
              <a:gd name="connsiteY2" fmla="*/ 393757 h 395175"/>
              <a:gd name="connsiteX3" fmla="*/ 42037 w 82998"/>
              <a:gd name="connsiteY3" fmla="*/ 277340 h 395175"/>
              <a:gd name="connsiteX4" fmla="*/ 18753 w 82998"/>
              <a:gd name="connsiteY4" fmla="*/ 209607 h 395175"/>
              <a:gd name="connsiteX5" fmla="*/ 12403 w 82998"/>
              <a:gd name="connsiteY5" fmla="*/ 57 h 39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998" h="395175">
                <a:moveTo>
                  <a:pt x="12403" y="57"/>
                </a:moveTo>
                <a:cubicBezTo>
                  <a:pt x="9934" y="-3118"/>
                  <a:pt x="-7705" y="124940"/>
                  <a:pt x="3937" y="190557"/>
                </a:cubicBezTo>
                <a:cubicBezTo>
                  <a:pt x="15579" y="256174"/>
                  <a:pt x="75903" y="379293"/>
                  <a:pt x="82253" y="393757"/>
                </a:cubicBezTo>
                <a:cubicBezTo>
                  <a:pt x="88603" y="408221"/>
                  <a:pt x="52620" y="308032"/>
                  <a:pt x="42037" y="277340"/>
                </a:cubicBezTo>
                <a:cubicBezTo>
                  <a:pt x="31454" y="246648"/>
                  <a:pt x="24045" y="250882"/>
                  <a:pt x="18753" y="209607"/>
                </a:cubicBezTo>
                <a:cubicBezTo>
                  <a:pt x="13461" y="168332"/>
                  <a:pt x="14872" y="3232"/>
                  <a:pt x="12403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ADEA7053-D797-ADB5-D7B6-58D9CD863E1A}"/>
              </a:ext>
            </a:extLst>
          </p:cNvPr>
          <p:cNvSpPr/>
          <p:nvPr/>
        </p:nvSpPr>
        <p:spPr>
          <a:xfrm>
            <a:off x="3019557" y="6064136"/>
            <a:ext cx="181245" cy="213209"/>
          </a:xfrm>
          <a:custGeom>
            <a:avLst/>
            <a:gdLst>
              <a:gd name="connsiteX0" fmla="*/ 32676 w 181245"/>
              <a:gd name="connsiteY0" fmla="*/ 114 h 213209"/>
              <a:gd name="connsiteX1" fmla="*/ 30560 w 181245"/>
              <a:gd name="connsiteY1" fmla="*/ 95364 h 213209"/>
              <a:gd name="connsiteX2" fmla="*/ 176610 w 181245"/>
              <a:gd name="connsiteY2" fmla="*/ 209664 h 213209"/>
              <a:gd name="connsiteX3" fmla="*/ 132160 w 181245"/>
              <a:gd name="connsiteY3" fmla="*/ 177914 h 213209"/>
              <a:gd name="connsiteX4" fmla="*/ 5160 w 181245"/>
              <a:gd name="connsiteY4" fmla="*/ 114414 h 213209"/>
              <a:gd name="connsiteX5" fmla="*/ 32676 w 181245"/>
              <a:gd name="connsiteY5" fmla="*/ 114 h 213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245" h="213209">
                <a:moveTo>
                  <a:pt x="32676" y="114"/>
                </a:moveTo>
                <a:cubicBezTo>
                  <a:pt x="36909" y="-3061"/>
                  <a:pt x="6571" y="60439"/>
                  <a:pt x="30560" y="95364"/>
                </a:cubicBezTo>
                <a:cubicBezTo>
                  <a:pt x="54549" y="130289"/>
                  <a:pt x="159677" y="195906"/>
                  <a:pt x="176610" y="209664"/>
                </a:cubicBezTo>
                <a:cubicBezTo>
                  <a:pt x="193543" y="223422"/>
                  <a:pt x="160735" y="193789"/>
                  <a:pt x="132160" y="177914"/>
                </a:cubicBezTo>
                <a:cubicBezTo>
                  <a:pt x="103585" y="162039"/>
                  <a:pt x="24916" y="139814"/>
                  <a:pt x="5160" y="114414"/>
                </a:cubicBezTo>
                <a:cubicBezTo>
                  <a:pt x="-14596" y="89014"/>
                  <a:pt x="28443" y="3289"/>
                  <a:pt x="32676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E472C934-02B1-9668-F7B7-AF963172614B}"/>
              </a:ext>
            </a:extLst>
          </p:cNvPr>
          <p:cNvSpPr/>
          <p:nvPr/>
        </p:nvSpPr>
        <p:spPr>
          <a:xfrm>
            <a:off x="3192245" y="6105143"/>
            <a:ext cx="105541" cy="92457"/>
          </a:xfrm>
          <a:custGeom>
            <a:avLst/>
            <a:gdLst>
              <a:gd name="connsiteX0" fmla="*/ 105522 w 105541"/>
              <a:gd name="connsiteY0" fmla="*/ 1440 h 92457"/>
              <a:gd name="connsiteX1" fmla="*/ 16622 w 105541"/>
              <a:gd name="connsiteY1" fmla="*/ 33190 h 92457"/>
              <a:gd name="connsiteX2" fmla="*/ 12388 w 105541"/>
              <a:gd name="connsiteY2" fmla="*/ 92457 h 92457"/>
              <a:gd name="connsiteX3" fmla="*/ 8155 w 105541"/>
              <a:gd name="connsiteY3" fmla="*/ 33190 h 92457"/>
              <a:gd name="connsiteX4" fmla="*/ 8155 w 105541"/>
              <a:gd name="connsiteY4" fmla="*/ 7790 h 92457"/>
              <a:gd name="connsiteX5" fmla="*/ 105522 w 105541"/>
              <a:gd name="connsiteY5" fmla="*/ 1440 h 92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541" h="92457">
                <a:moveTo>
                  <a:pt x="105522" y="1440"/>
                </a:moveTo>
                <a:cubicBezTo>
                  <a:pt x="106933" y="5673"/>
                  <a:pt x="32144" y="18020"/>
                  <a:pt x="16622" y="33190"/>
                </a:cubicBezTo>
                <a:cubicBezTo>
                  <a:pt x="1100" y="48360"/>
                  <a:pt x="13799" y="92457"/>
                  <a:pt x="12388" y="92457"/>
                </a:cubicBezTo>
                <a:cubicBezTo>
                  <a:pt x="10977" y="92457"/>
                  <a:pt x="8860" y="47301"/>
                  <a:pt x="8155" y="33190"/>
                </a:cubicBezTo>
                <a:cubicBezTo>
                  <a:pt x="7449" y="19079"/>
                  <a:pt x="-9836" y="12376"/>
                  <a:pt x="8155" y="7790"/>
                </a:cubicBezTo>
                <a:cubicBezTo>
                  <a:pt x="26146" y="3204"/>
                  <a:pt x="104111" y="-2793"/>
                  <a:pt x="105522" y="14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AB7581F4-BE89-5054-A2B0-AC960E214E13}"/>
              </a:ext>
            </a:extLst>
          </p:cNvPr>
          <p:cNvSpPr/>
          <p:nvPr/>
        </p:nvSpPr>
        <p:spPr>
          <a:xfrm>
            <a:off x="4360269" y="3712846"/>
            <a:ext cx="654244" cy="150173"/>
          </a:xfrm>
          <a:custGeom>
            <a:avLst/>
            <a:gdLst>
              <a:gd name="connsiteX0" fmla="*/ 64 w 654244"/>
              <a:gd name="connsiteY0" fmla="*/ 150071 h 150173"/>
              <a:gd name="connsiteX1" fmla="*/ 385298 w 654244"/>
              <a:gd name="connsiteY1" fmla="*/ 27304 h 150173"/>
              <a:gd name="connsiteX2" fmla="*/ 654114 w 654244"/>
              <a:gd name="connsiteY2" fmla="*/ 37887 h 150173"/>
              <a:gd name="connsiteX3" fmla="*/ 414931 w 654244"/>
              <a:gd name="connsiteY3" fmla="*/ 4021 h 150173"/>
              <a:gd name="connsiteX4" fmla="*/ 64 w 654244"/>
              <a:gd name="connsiteY4" fmla="*/ 150071 h 150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4244" h="150173">
                <a:moveTo>
                  <a:pt x="64" y="150071"/>
                </a:moveTo>
                <a:cubicBezTo>
                  <a:pt x="-4875" y="153951"/>
                  <a:pt x="276290" y="46001"/>
                  <a:pt x="385298" y="27304"/>
                </a:cubicBezTo>
                <a:cubicBezTo>
                  <a:pt x="494306" y="8607"/>
                  <a:pt x="649175" y="41767"/>
                  <a:pt x="654114" y="37887"/>
                </a:cubicBezTo>
                <a:cubicBezTo>
                  <a:pt x="659053" y="34007"/>
                  <a:pt x="522881" y="-13971"/>
                  <a:pt x="414931" y="4021"/>
                </a:cubicBezTo>
                <a:cubicBezTo>
                  <a:pt x="306981" y="22013"/>
                  <a:pt x="5003" y="146191"/>
                  <a:pt x="64" y="150071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CA940A11-BAD6-5131-3FF6-72AA55C2E17F}"/>
              </a:ext>
            </a:extLst>
          </p:cNvPr>
          <p:cNvSpPr/>
          <p:nvPr/>
        </p:nvSpPr>
        <p:spPr>
          <a:xfrm>
            <a:off x="5938639" y="3880387"/>
            <a:ext cx="261850" cy="235772"/>
          </a:xfrm>
          <a:custGeom>
            <a:avLst/>
            <a:gdLst>
              <a:gd name="connsiteX0" fmla="*/ 728 w 261850"/>
              <a:gd name="connsiteY0" fmla="*/ 5813 h 235772"/>
              <a:gd name="connsiteX1" fmla="*/ 108678 w 261850"/>
              <a:gd name="connsiteY1" fmla="*/ 39680 h 235772"/>
              <a:gd name="connsiteX2" fmla="*/ 261078 w 261850"/>
              <a:gd name="connsiteY2" fmla="*/ 234413 h 235772"/>
              <a:gd name="connsiteX3" fmla="*/ 161594 w 261850"/>
              <a:gd name="connsiteY3" fmla="*/ 120113 h 235772"/>
              <a:gd name="connsiteX4" fmla="*/ 728 w 261850"/>
              <a:gd name="connsiteY4" fmla="*/ 5813 h 235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1850" h="235772">
                <a:moveTo>
                  <a:pt x="728" y="5813"/>
                </a:moveTo>
                <a:cubicBezTo>
                  <a:pt x="-8091" y="-7593"/>
                  <a:pt x="65286" y="1580"/>
                  <a:pt x="108678" y="39680"/>
                </a:cubicBezTo>
                <a:cubicBezTo>
                  <a:pt x="152070" y="77780"/>
                  <a:pt x="252259" y="221007"/>
                  <a:pt x="261078" y="234413"/>
                </a:cubicBezTo>
                <a:cubicBezTo>
                  <a:pt x="269897" y="247819"/>
                  <a:pt x="201105" y="158566"/>
                  <a:pt x="161594" y="120113"/>
                </a:cubicBezTo>
                <a:cubicBezTo>
                  <a:pt x="122083" y="81660"/>
                  <a:pt x="9547" y="19219"/>
                  <a:pt x="728" y="581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D8F24129-A054-6EAC-BBD1-B1DA86DA8FA7}"/>
              </a:ext>
            </a:extLst>
          </p:cNvPr>
          <p:cNvSpPr/>
          <p:nvPr/>
        </p:nvSpPr>
        <p:spPr>
          <a:xfrm>
            <a:off x="4676687" y="3920309"/>
            <a:ext cx="235066" cy="274406"/>
          </a:xfrm>
          <a:custGeom>
            <a:avLst/>
            <a:gdLst>
              <a:gd name="connsiteX0" fmla="*/ 235038 w 235066"/>
              <a:gd name="connsiteY0" fmla="*/ 816 h 274406"/>
              <a:gd name="connsiteX1" fmla="*/ 73113 w 235066"/>
              <a:gd name="connsiteY1" fmla="*/ 143691 h 274406"/>
              <a:gd name="connsiteX2" fmla="*/ 88 w 235066"/>
              <a:gd name="connsiteY2" fmla="*/ 273866 h 274406"/>
              <a:gd name="connsiteX3" fmla="*/ 85813 w 235066"/>
              <a:gd name="connsiteY3" fmla="*/ 92891 h 274406"/>
              <a:gd name="connsiteX4" fmla="*/ 235038 w 235066"/>
              <a:gd name="connsiteY4" fmla="*/ 816 h 274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066" h="274406">
                <a:moveTo>
                  <a:pt x="235038" y="816"/>
                </a:moveTo>
                <a:cubicBezTo>
                  <a:pt x="232921" y="9283"/>
                  <a:pt x="112271" y="98183"/>
                  <a:pt x="73113" y="143691"/>
                </a:cubicBezTo>
                <a:cubicBezTo>
                  <a:pt x="33955" y="189199"/>
                  <a:pt x="-2029" y="282333"/>
                  <a:pt x="88" y="273866"/>
                </a:cubicBezTo>
                <a:cubicBezTo>
                  <a:pt x="2205" y="265399"/>
                  <a:pt x="49301" y="134166"/>
                  <a:pt x="85813" y="92891"/>
                </a:cubicBezTo>
                <a:cubicBezTo>
                  <a:pt x="122325" y="51616"/>
                  <a:pt x="237155" y="-7651"/>
                  <a:pt x="235038" y="816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61916D5F-0F00-2298-0FC4-7E8C32D63174}"/>
              </a:ext>
            </a:extLst>
          </p:cNvPr>
          <p:cNvSpPr/>
          <p:nvPr/>
        </p:nvSpPr>
        <p:spPr>
          <a:xfrm>
            <a:off x="5667336" y="3987800"/>
            <a:ext cx="182215" cy="396875"/>
          </a:xfrm>
          <a:custGeom>
            <a:avLst/>
            <a:gdLst>
              <a:gd name="connsiteX0" fmla="*/ 39 w 182215"/>
              <a:gd name="connsiteY0" fmla="*/ 0 h 396875"/>
              <a:gd name="connsiteX1" fmla="*/ 155614 w 182215"/>
              <a:gd name="connsiteY1" fmla="*/ 244475 h 396875"/>
              <a:gd name="connsiteX2" fmla="*/ 171489 w 182215"/>
              <a:gd name="connsiteY2" fmla="*/ 396875 h 396875"/>
              <a:gd name="connsiteX3" fmla="*/ 171489 w 182215"/>
              <a:gd name="connsiteY3" fmla="*/ 244475 h 396875"/>
              <a:gd name="connsiteX4" fmla="*/ 39 w 182215"/>
              <a:gd name="connsiteY4" fmla="*/ 0 h 39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215" h="396875">
                <a:moveTo>
                  <a:pt x="39" y="0"/>
                </a:moveTo>
                <a:cubicBezTo>
                  <a:pt x="-2607" y="0"/>
                  <a:pt x="127039" y="178329"/>
                  <a:pt x="155614" y="244475"/>
                </a:cubicBezTo>
                <a:cubicBezTo>
                  <a:pt x="184189" y="310621"/>
                  <a:pt x="168843" y="396875"/>
                  <a:pt x="171489" y="396875"/>
                </a:cubicBezTo>
                <a:cubicBezTo>
                  <a:pt x="174135" y="396875"/>
                  <a:pt x="194243" y="304800"/>
                  <a:pt x="171489" y="244475"/>
                </a:cubicBezTo>
                <a:cubicBezTo>
                  <a:pt x="148735" y="184150"/>
                  <a:pt x="2685" y="0"/>
                  <a:pt x="39" y="0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2FDD1A53-B271-75E3-2CC9-AF6DBDD95F7B}"/>
              </a:ext>
            </a:extLst>
          </p:cNvPr>
          <p:cNvSpPr/>
          <p:nvPr/>
        </p:nvSpPr>
        <p:spPr>
          <a:xfrm>
            <a:off x="6581723" y="5635509"/>
            <a:ext cx="165583" cy="714527"/>
          </a:xfrm>
          <a:custGeom>
            <a:avLst/>
            <a:gdLst>
              <a:gd name="connsiteX0" fmla="*/ 165152 w 165583"/>
              <a:gd name="connsiteY0" fmla="*/ 116 h 714527"/>
              <a:gd name="connsiteX1" fmla="*/ 92127 w 165583"/>
              <a:gd name="connsiteY1" fmla="*/ 177916 h 714527"/>
              <a:gd name="connsiteX2" fmla="*/ 82602 w 165583"/>
              <a:gd name="connsiteY2" fmla="*/ 422391 h 714527"/>
              <a:gd name="connsiteX3" fmla="*/ 52 w 165583"/>
              <a:gd name="connsiteY3" fmla="*/ 714491 h 714527"/>
              <a:gd name="connsiteX4" fmla="*/ 69902 w 165583"/>
              <a:gd name="connsiteY4" fmla="*/ 403341 h 714527"/>
              <a:gd name="connsiteX5" fmla="*/ 54027 w 165583"/>
              <a:gd name="connsiteY5" fmla="*/ 203316 h 714527"/>
              <a:gd name="connsiteX6" fmla="*/ 165152 w 165583"/>
              <a:gd name="connsiteY6" fmla="*/ 116 h 714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83" h="714527">
                <a:moveTo>
                  <a:pt x="165152" y="116"/>
                </a:moveTo>
                <a:cubicBezTo>
                  <a:pt x="171502" y="-4117"/>
                  <a:pt x="105885" y="107537"/>
                  <a:pt x="92127" y="177916"/>
                </a:cubicBezTo>
                <a:cubicBezTo>
                  <a:pt x="78369" y="248295"/>
                  <a:pt x="97948" y="332962"/>
                  <a:pt x="82602" y="422391"/>
                </a:cubicBezTo>
                <a:cubicBezTo>
                  <a:pt x="67256" y="511820"/>
                  <a:pt x="2169" y="717666"/>
                  <a:pt x="52" y="714491"/>
                </a:cubicBezTo>
                <a:cubicBezTo>
                  <a:pt x="-2065" y="711316"/>
                  <a:pt x="60906" y="488537"/>
                  <a:pt x="69902" y="403341"/>
                </a:cubicBezTo>
                <a:cubicBezTo>
                  <a:pt x="78898" y="318145"/>
                  <a:pt x="38681" y="267874"/>
                  <a:pt x="54027" y="203316"/>
                </a:cubicBezTo>
                <a:cubicBezTo>
                  <a:pt x="69373" y="138758"/>
                  <a:pt x="158802" y="4349"/>
                  <a:pt x="165152" y="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10AD3649-9F54-9734-1D79-444322CA9CE4}"/>
              </a:ext>
            </a:extLst>
          </p:cNvPr>
          <p:cNvSpPr/>
          <p:nvPr/>
        </p:nvSpPr>
        <p:spPr>
          <a:xfrm>
            <a:off x="6305327" y="6397603"/>
            <a:ext cx="251381" cy="822382"/>
          </a:xfrm>
          <a:custGeom>
            <a:avLst/>
            <a:gdLst>
              <a:gd name="connsiteX0" fmla="*/ 251048 w 251381"/>
              <a:gd name="connsiteY0" fmla="*/ 22 h 822382"/>
              <a:gd name="connsiteX1" fmla="*/ 155798 w 251381"/>
              <a:gd name="connsiteY1" fmla="*/ 463572 h 822382"/>
              <a:gd name="connsiteX2" fmla="*/ 223 w 251381"/>
              <a:gd name="connsiteY2" fmla="*/ 822347 h 822382"/>
              <a:gd name="connsiteX3" fmla="*/ 124048 w 251381"/>
              <a:gd name="connsiteY3" fmla="*/ 482622 h 822382"/>
              <a:gd name="connsiteX4" fmla="*/ 251048 w 251381"/>
              <a:gd name="connsiteY4" fmla="*/ 22 h 822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381" h="822382">
                <a:moveTo>
                  <a:pt x="251048" y="22"/>
                </a:moveTo>
                <a:cubicBezTo>
                  <a:pt x="256340" y="-3153"/>
                  <a:pt x="197602" y="326518"/>
                  <a:pt x="155798" y="463572"/>
                </a:cubicBezTo>
                <a:cubicBezTo>
                  <a:pt x="113994" y="600626"/>
                  <a:pt x="5515" y="819172"/>
                  <a:pt x="223" y="822347"/>
                </a:cubicBezTo>
                <a:cubicBezTo>
                  <a:pt x="-5069" y="825522"/>
                  <a:pt x="84890" y="614385"/>
                  <a:pt x="124048" y="482622"/>
                </a:cubicBezTo>
                <a:cubicBezTo>
                  <a:pt x="163206" y="350859"/>
                  <a:pt x="245756" y="3197"/>
                  <a:pt x="251048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8A48F6E4-6795-845C-9A2A-794586CB5BB6}"/>
              </a:ext>
            </a:extLst>
          </p:cNvPr>
          <p:cNvSpPr/>
          <p:nvPr/>
        </p:nvSpPr>
        <p:spPr>
          <a:xfrm>
            <a:off x="5458753" y="7269605"/>
            <a:ext cx="787322" cy="672954"/>
          </a:xfrm>
          <a:custGeom>
            <a:avLst/>
            <a:gdLst>
              <a:gd name="connsiteX0" fmla="*/ 2247 w 787322"/>
              <a:gd name="connsiteY0" fmla="*/ 671070 h 672954"/>
              <a:gd name="connsiteX1" fmla="*/ 335622 w 787322"/>
              <a:gd name="connsiteY1" fmla="*/ 423420 h 672954"/>
              <a:gd name="connsiteX2" fmla="*/ 608672 w 787322"/>
              <a:gd name="connsiteY2" fmla="*/ 131320 h 672954"/>
              <a:gd name="connsiteX3" fmla="*/ 786472 w 787322"/>
              <a:gd name="connsiteY3" fmla="*/ 1145 h 672954"/>
              <a:gd name="connsiteX4" fmla="*/ 668997 w 787322"/>
              <a:gd name="connsiteY4" fmla="*/ 80520 h 672954"/>
              <a:gd name="connsiteX5" fmla="*/ 510247 w 787322"/>
              <a:gd name="connsiteY5" fmla="*/ 290070 h 672954"/>
              <a:gd name="connsiteX6" fmla="*/ 2247 w 787322"/>
              <a:gd name="connsiteY6" fmla="*/ 671070 h 672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7322" h="672954">
                <a:moveTo>
                  <a:pt x="2247" y="671070"/>
                </a:moveTo>
                <a:cubicBezTo>
                  <a:pt x="-26857" y="693295"/>
                  <a:pt x="234551" y="513378"/>
                  <a:pt x="335622" y="423420"/>
                </a:cubicBezTo>
                <a:cubicBezTo>
                  <a:pt x="436693" y="333462"/>
                  <a:pt x="533530" y="201699"/>
                  <a:pt x="608672" y="131320"/>
                </a:cubicBezTo>
                <a:cubicBezTo>
                  <a:pt x="683814" y="60941"/>
                  <a:pt x="776418" y="9612"/>
                  <a:pt x="786472" y="1145"/>
                </a:cubicBezTo>
                <a:cubicBezTo>
                  <a:pt x="796526" y="-7322"/>
                  <a:pt x="715034" y="32366"/>
                  <a:pt x="668997" y="80520"/>
                </a:cubicBezTo>
                <a:cubicBezTo>
                  <a:pt x="622960" y="128674"/>
                  <a:pt x="616080" y="193233"/>
                  <a:pt x="510247" y="290070"/>
                </a:cubicBezTo>
                <a:cubicBezTo>
                  <a:pt x="404414" y="386907"/>
                  <a:pt x="31351" y="648845"/>
                  <a:pt x="2247" y="6710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D180E59B-927B-4D2A-9C59-437BB09C47FE}"/>
              </a:ext>
            </a:extLst>
          </p:cNvPr>
          <p:cNvSpPr/>
          <p:nvPr/>
        </p:nvSpPr>
        <p:spPr>
          <a:xfrm>
            <a:off x="6669381" y="5518982"/>
            <a:ext cx="344492" cy="552995"/>
          </a:xfrm>
          <a:custGeom>
            <a:avLst/>
            <a:gdLst>
              <a:gd name="connsiteX0" fmla="*/ 4469 w 344492"/>
              <a:gd name="connsiteY0" fmla="*/ 551618 h 552995"/>
              <a:gd name="connsiteX1" fmla="*/ 17169 w 344492"/>
              <a:gd name="connsiteY1" fmla="*/ 278568 h 552995"/>
              <a:gd name="connsiteX2" fmla="*/ 103952 w 344492"/>
              <a:gd name="connsiteY2" fmla="*/ 113468 h 552995"/>
              <a:gd name="connsiteX3" fmla="*/ 341019 w 344492"/>
              <a:gd name="connsiteY3" fmla="*/ 3401 h 552995"/>
              <a:gd name="connsiteX4" fmla="*/ 237302 w 344492"/>
              <a:gd name="connsiteY4" fmla="*/ 33035 h 552995"/>
              <a:gd name="connsiteX5" fmla="*/ 127236 w 344492"/>
              <a:gd name="connsiteY5" fmla="*/ 83835 h 552995"/>
              <a:gd name="connsiteX6" fmla="*/ 72202 w 344492"/>
              <a:gd name="connsiteY6" fmla="*/ 153685 h 552995"/>
              <a:gd name="connsiteX7" fmla="*/ 4469 w 344492"/>
              <a:gd name="connsiteY7" fmla="*/ 551618 h 552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4492" h="552995">
                <a:moveTo>
                  <a:pt x="4469" y="551618"/>
                </a:moveTo>
                <a:cubicBezTo>
                  <a:pt x="-4703" y="572432"/>
                  <a:pt x="588" y="351593"/>
                  <a:pt x="17169" y="278568"/>
                </a:cubicBezTo>
                <a:cubicBezTo>
                  <a:pt x="33750" y="205543"/>
                  <a:pt x="49977" y="159329"/>
                  <a:pt x="103952" y="113468"/>
                </a:cubicBezTo>
                <a:cubicBezTo>
                  <a:pt x="157927" y="67607"/>
                  <a:pt x="318794" y="16806"/>
                  <a:pt x="341019" y="3401"/>
                </a:cubicBezTo>
                <a:cubicBezTo>
                  <a:pt x="363244" y="-10004"/>
                  <a:pt x="272932" y="19629"/>
                  <a:pt x="237302" y="33035"/>
                </a:cubicBezTo>
                <a:cubicBezTo>
                  <a:pt x="201672" y="46441"/>
                  <a:pt x="154753" y="63727"/>
                  <a:pt x="127236" y="83835"/>
                </a:cubicBezTo>
                <a:cubicBezTo>
                  <a:pt x="99719" y="103943"/>
                  <a:pt x="93369" y="78191"/>
                  <a:pt x="72202" y="153685"/>
                </a:cubicBezTo>
                <a:cubicBezTo>
                  <a:pt x="51035" y="229179"/>
                  <a:pt x="13641" y="530804"/>
                  <a:pt x="4469" y="5516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D30F6D78-7506-2147-5A2D-25C785188B64}"/>
              </a:ext>
            </a:extLst>
          </p:cNvPr>
          <p:cNvSpPr/>
          <p:nvPr/>
        </p:nvSpPr>
        <p:spPr>
          <a:xfrm>
            <a:off x="6667437" y="5531659"/>
            <a:ext cx="367518" cy="566979"/>
          </a:xfrm>
          <a:custGeom>
            <a:avLst/>
            <a:gdLst>
              <a:gd name="connsiteX0" fmla="*/ 63 w 367518"/>
              <a:gd name="connsiteY0" fmla="*/ 566458 h 566979"/>
              <a:gd name="connsiteX1" fmla="*/ 148230 w 367518"/>
              <a:gd name="connsiteY1" fmla="*/ 320924 h 566979"/>
              <a:gd name="connsiteX2" fmla="*/ 211730 w 367518"/>
              <a:gd name="connsiteY2" fmla="*/ 210858 h 566979"/>
              <a:gd name="connsiteX3" fmla="*/ 362013 w 367518"/>
              <a:gd name="connsiteY3" fmla="*/ 98674 h 566979"/>
              <a:gd name="connsiteX4" fmla="*/ 336613 w 367518"/>
              <a:gd name="connsiteY4" fmla="*/ 1308 h 566979"/>
              <a:gd name="connsiteX5" fmla="*/ 353546 w 367518"/>
              <a:gd name="connsiteY5" fmla="*/ 45758 h 566979"/>
              <a:gd name="connsiteX6" fmla="*/ 351430 w 367518"/>
              <a:gd name="connsiteY6" fmla="*/ 92324 h 566979"/>
              <a:gd name="connsiteX7" fmla="*/ 262530 w 367518"/>
              <a:gd name="connsiteY7" fmla="*/ 141008 h 566979"/>
              <a:gd name="connsiteX8" fmla="*/ 167280 w 367518"/>
              <a:gd name="connsiteY8" fmla="*/ 248958 h 566979"/>
              <a:gd name="connsiteX9" fmla="*/ 63 w 367518"/>
              <a:gd name="connsiteY9" fmla="*/ 566458 h 56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7518" h="566979">
                <a:moveTo>
                  <a:pt x="63" y="566458"/>
                </a:moveTo>
                <a:cubicBezTo>
                  <a:pt x="-3112" y="578452"/>
                  <a:pt x="112952" y="380191"/>
                  <a:pt x="148230" y="320924"/>
                </a:cubicBezTo>
                <a:cubicBezTo>
                  <a:pt x="183508" y="261657"/>
                  <a:pt x="176100" y="247900"/>
                  <a:pt x="211730" y="210858"/>
                </a:cubicBezTo>
                <a:cubicBezTo>
                  <a:pt x="247360" y="173816"/>
                  <a:pt x="341199" y="133599"/>
                  <a:pt x="362013" y="98674"/>
                </a:cubicBezTo>
                <a:cubicBezTo>
                  <a:pt x="382827" y="63749"/>
                  <a:pt x="338024" y="10127"/>
                  <a:pt x="336613" y="1308"/>
                </a:cubicBezTo>
                <a:cubicBezTo>
                  <a:pt x="335202" y="-7511"/>
                  <a:pt x="351077" y="30589"/>
                  <a:pt x="353546" y="45758"/>
                </a:cubicBezTo>
                <a:cubicBezTo>
                  <a:pt x="356016" y="60927"/>
                  <a:pt x="366599" y="76449"/>
                  <a:pt x="351430" y="92324"/>
                </a:cubicBezTo>
                <a:cubicBezTo>
                  <a:pt x="336261" y="108199"/>
                  <a:pt x="293222" y="114902"/>
                  <a:pt x="262530" y="141008"/>
                </a:cubicBezTo>
                <a:cubicBezTo>
                  <a:pt x="231838" y="167114"/>
                  <a:pt x="211025" y="182636"/>
                  <a:pt x="167280" y="248958"/>
                </a:cubicBezTo>
                <a:cubicBezTo>
                  <a:pt x="123536" y="315280"/>
                  <a:pt x="3238" y="554464"/>
                  <a:pt x="63" y="566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6221F861-5505-A3CB-BD48-8409CA9BA681}"/>
              </a:ext>
            </a:extLst>
          </p:cNvPr>
          <p:cNvSpPr/>
          <p:nvPr/>
        </p:nvSpPr>
        <p:spPr>
          <a:xfrm>
            <a:off x="6834914" y="5532884"/>
            <a:ext cx="284065" cy="1084220"/>
          </a:xfrm>
          <a:custGeom>
            <a:avLst/>
            <a:gdLst>
              <a:gd name="connsiteX0" fmla="*/ 211469 w 284065"/>
              <a:gd name="connsiteY0" fmla="*/ 83 h 1084220"/>
              <a:gd name="connsiteX1" fmla="*/ 247453 w 284065"/>
              <a:gd name="connsiteY1" fmla="*/ 224449 h 1084220"/>
              <a:gd name="connsiteX2" fmla="*/ 272853 w 284065"/>
              <a:gd name="connsiteY2" fmla="*/ 417066 h 1084220"/>
              <a:gd name="connsiteX3" fmla="*/ 255919 w 284065"/>
              <a:gd name="connsiteY3" fmla="*/ 541949 h 1084220"/>
              <a:gd name="connsiteX4" fmla="*/ 76003 w 284065"/>
              <a:gd name="connsiteY4" fmla="*/ 988566 h 1084220"/>
              <a:gd name="connsiteX5" fmla="*/ 1919 w 284065"/>
              <a:gd name="connsiteY5" fmla="*/ 1077466 h 1084220"/>
              <a:gd name="connsiteX6" fmla="*/ 145853 w 284065"/>
              <a:gd name="connsiteY6" fmla="*/ 874266 h 1084220"/>
              <a:gd name="connsiteX7" fmla="*/ 281319 w 284065"/>
              <a:gd name="connsiteY7" fmla="*/ 465749 h 1084220"/>
              <a:gd name="connsiteX8" fmla="*/ 234753 w 284065"/>
              <a:gd name="connsiteY8" fmla="*/ 201166 h 1084220"/>
              <a:gd name="connsiteX9" fmla="*/ 211469 w 284065"/>
              <a:gd name="connsiteY9" fmla="*/ 83 h 1084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4065" h="1084220">
                <a:moveTo>
                  <a:pt x="211469" y="83"/>
                </a:moveTo>
                <a:cubicBezTo>
                  <a:pt x="213586" y="3963"/>
                  <a:pt x="237222" y="154952"/>
                  <a:pt x="247453" y="224449"/>
                </a:cubicBezTo>
                <a:cubicBezTo>
                  <a:pt x="257684" y="293946"/>
                  <a:pt x="271442" y="364149"/>
                  <a:pt x="272853" y="417066"/>
                </a:cubicBezTo>
                <a:cubicBezTo>
                  <a:pt x="274264" y="469983"/>
                  <a:pt x="288727" y="446699"/>
                  <a:pt x="255919" y="541949"/>
                </a:cubicBezTo>
                <a:cubicBezTo>
                  <a:pt x="223111" y="637199"/>
                  <a:pt x="118336" y="899313"/>
                  <a:pt x="76003" y="988566"/>
                </a:cubicBezTo>
                <a:cubicBezTo>
                  <a:pt x="33670" y="1077819"/>
                  <a:pt x="-9723" y="1096516"/>
                  <a:pt x="1919" y="1077466"/>
                </a:cubicBezTo>
                <a:cubicBezTo>
                  <a:pt x="13561" y="1058416"/>
                  <a:pt x="99286" y="976219"/>
                  <a:pt x="145853" y="874266"/>
                </a:cubicBezTo>
                <a:cubicBezTo>
                  <a:pt x="192420" y="772313"/>
                  <a:pt x="266502" y="577932"/>
                  <a:pt x="281319" y="465749"/>
                </a:cubicBezTo>
                <a:cubicBezTo>
                  <a:pt x="296136" y="353566"/>
                  <a:pt x="246747" y="273133"/>
                  <a:pt x="234753" y="201166"/>
                </a:cubicBezTo>
                <a:cubicBezTo>
                  <a:pt x="222759" y="129199"/>
                  <a:pt x="209352" y="-3797"/>
                  <a:pt x="211469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007CFF4A-AFC0-B1CA-7BA6-1469BDCBEBE4}"/>
              </a:ext>
            </a:extLst>
          </p:cNvPr>
          <p:cNvSpPr/>
          <p:nvPr/>
        </p:nvSpPr>
        <p:spPr>
          <a:xfrm>
            <a:off x="6688100" y="5713122"/>
            <a:ext cx="362637" cy="381690"/>
          </a:xfrm>
          <a:custGeom>
            <a:avLst/>
            <a:gdLst>
              <a:gd name="connsiteX0" fmla="*/ 362517 w 362637"/>
              <a:gd name="connsiteY0" fmla="*/ 35745 h 381690"/>
              <a:gd name="connsiteX1" fmla="*/ 263033 w 362637"/>
              <a:gd name="connsiteY1" fmla="*/ 29395 h 381690"/>
              <a:gd name="connsiteX2" fmla="*/ 174133 w 362637"/>
              <a:gd name="connsiteY2" fmla="*/ 128878 h 381690"/>
              <a:gd name="connsiteX3" fmla="*/ 567 w 362637"/>
              <a:gd name="connsiteY3" fmla="*/ 380761 h 381690"/>
              <a:gd name="connsiteX4" fmla="*/ 237633 w 362637"/>
              <a:gd name="connsiteY4" fmla="*/ 29395 h 381690"/>
              <a:gd name="connsiteX5" fmla="*/ 282083 w 362637"/>
              <a:gd name="connsiteY5" fmla="*/ 18811 h 381690"/>
              <a:gd name="connsiteX6" fmla="*/ 362517 w 362637"/>
              <a:gd name="connsiteY6" fmla="*/ 35745 h 381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2637" h="381690">
                <a:moveTo>
                  <a:pt x="362517" y="35745"/>
                </a:moveTo>
                <a:cubicBezTo>
                  <a:pt x="359342" y="37509"/>
                  <a:pt x="294430" y="13873"/>
                  <a:pt x="263033" y="29395"/>
                </a:cubicBezTo>
                <a:cubicBezTo>
                  <a:pt x="231636" y="44917"/>
                  <a:pt x="217877" y="70317"/>
                  <a:pt x="174133" y="128878"/>
                </a:cubicBezTo>
                <a:cubicBezTo>
                  <a:pt x="130389" y="187439"/>
                  <a:pt x="-10016" y="397341"/>
                  <a:pt x="567" y="380761"/>
                </a:cubicBezTo>
                <a:cubicBezTo>
                  <a:pt x="11150" y="364181"/>
                  <a:pt x="190714" y="89720"/>
                  <a:pt x="237633" y="29395"/>
                </a:cubicBezTo>
                <a:cubicBezTo>
                  <a:pt x="284552" y="-30930"/>
                  <a:pt x="259152" y="20575"/>
                  <a:pt x="282083" y="18811"/>
                </a:cubicBezTo>
                <a:cubicBezTo>
                  <a:pt x="305014" y="17047"/>
                  <a:pt x="365692" y="33981"/>
                  <a:pt x="362517" y="35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559D3AC2-C3A3-D5DE-3E0C-8DD06CF123F5}"/>
              </a:ext>
            </a:extLst>
          </p:cNvPr>
          <p:cNvSpPr/>
          <p:nvPr/>
        </p:nvSpPr>
        <p:spPr>
          <a:xfrm>
            <a:off x="6732659" y="5780617"/>
            <a:ext cx="262203" cy="778152"/>
          </a:xfrm>
          <a:custGeom>
            <a:avLst/>
            <a:gdLst>
              <a:gd name="connsiteX0" fmla="*/ 193074 w 262203"/>
              <a:gd name="connsiteY0" fmla="*/ 0 h 778152"/>
              <a:gd name="connsiteX1" fmla="*/ 182491 w 262203"/>
              <a:gd name="connsiteY1" fmla="*/ 173566 h 778152"/>
              <a:gd name="connsiteX2" fmla="*/ 226941 w 262203"/>
              <a:gd name="connsiteY2" fmla="*/ 455083 h 778152"/>
              <a:gd name="connsiteX3" fmla="*/ 2574 w 262203"/>
              <a:gd name="connsiteY3" fmla="*/ 770466 h 778152"/>
              <a:gd name="connsiteX4" fmla="*/ 114758 w 262203"/>
              <a:gd name="connsiteY4" fmla="*/ 660400 h 778152"/>
              <a:gd name="connsiteX5" fmla="*/ 260808 w 262203"/>
              <a:gd name="connsiteY5" fmla="*/ 431800 h 778152"/>
              <a:gd name="connsiteX6" fmla="*/ 188841 w 262203"/>
              <a:gd name="connsiteY6" fmla="*/ 173566 h 778152"/>
              <a:gd name="connsiteX7" fmla="*/ 193074 w 262203"/>
              <a:gd name="connsiteY7" fmla="*/ 0 h 778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203" h="778152">
                <a:moveTo>
                  <a:pt x="193074" y="0"/>
                </a:moveTo>
                <a:cubicBezTo>
                  <a:pt x="192016" y="0"/>
                  <a:pt x="176847" y="97719"/>
                  <a:pt x="182491" y="173566"/>
                </a:cubicBezTo>
                <a:cubicBezTo>
                  <a:pt x="188135" y="249413"/>
                  <a:pt x="256927" y="355600"/>
                  <a:pt x="226941" y="455083"/>
                </a:cubicBezTo>
                <a:cubicBezTo>
                  <a:pt x="196955" y="554566"/>
                  <a:pt x="21271" y="736247"/>
                  <a:pt x="2574" y="770466"/>
                </a:cubicBezTo>
                <a:cubicBezTo>
                  <a:pt x="-16123" y="804686"/>
                  <a:pt x="71719" y="716844"/>
                  <a:pt x="114758" y="660400"/>
                </a:cubicBezTo>
                <a:cubicBezTo>
                  <a:pt x="157797" y="603956"/>
                  <a:pt x="248461" y="512939"/>
                  <a:pt x="260808" y="431800"/>
                </a:cubicBezTo>
                <a:cubicBezTo>
                  <a:pt x="273155" y="350661"/>
                  <a:pt x="199777" y="238830"/>
                  <a:pt x="188841" y="173566"/>
                </a:cubicBezTo>
                <a:cubicBezTo>
                  <a:pt x="177905" y="108302"/>
                  <a:pt x="194132" y="0"/>
                  <a:pt x="19307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0FD4CDF9-2C2C-E24F-5EEF-AB31E444B134}"/>
              </a:ext>
            </a:extLst>
          </p:cNvPr>
          <p:cNvSpPr/>
          <p:nvPr/>
        </p:nvSpPr>
        <p:spPr>
          <a:xfrm>
            <a:off x="7005815" y="5790214"/>
            <a:ext cx="59558" cy="358875"/>
          </a:xfrm>
          <a:custGeom>
            <a:avLst/>
            <a:gdLst>
              <a:gd name="connsiteX0" fmla="*/ 46918 w 59558"/>
              <a:gd name="connsiteY0" fmla="*/ 986 h 358875"/>
              <a:gd name="connsiteX1" fmla="*/ 46918 w 59558"/>
              <a:gd name="connsiteY1" fmla="*/ 106819 h 358875"/>
              <a:gd name="connsiteX2" fmla="*/ 57502 w 59558"/>
              <a:gd name="connsiteY2" fmla="*/ 204186 h 358875"/>
              <a:gd name="connsiteX3" fmla="*/ 352 w 59558"/>
              <a:gd name="connsiteY3" fmla="*/ 358703 h 358875"/>
              <a:gd name="connsiteX4" fmla="*/ 34218 w 59558"/>
              <a:gd name="connsiteY4" fmla="*/ 172436 h 358875"/>
              <a:gd name="connsiteX5" fmla="*/ 46918 w 59558"/>
              <a:gd name="connsiteY5" fmla="*/ 986 h 358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58" h="358875">
                <a:moveTo>
                  <a:pt x="46918" y="986"/>
                </a:moveTo>
                <a:cubicBezTo>
                  <a:pt x="49035" y="-9950"/>
                  <a:pt x="45154" y="72952"/>
                  <a:pt x="46918" y="106819"/>
                </a:cubicBezTo>
                <a:cubicBezTo>
                  <a:pt x="48682" y="140686"/>
                  <a:pt x="65263" y="162205"/>
                  <a:pt x="57502" y="204186"/>
                </a:cubicBezTo>
                <a:cubicBezTo>
                  <a:pt x="49741" y="246167"/>
                  <a:pt x="4233" y="363995"/>
                  <a:pt x="352" y="358703"/>
                </a:cubicBezTo>
                <a:cubicBezTo>
                  <a:pt x="-3529" y="353411"/>
                  <a:pt x="25751" y="229586"/>
                  <a:pt x="34218" y="172436"/>
                </a:cubicBezTo>
                <a:cubicBezTo>
                  <a:pt x="42685" y="115286"/>
                  <a:pt x="44801" y="11922"/>
                  <a:pt x="46918" y="9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3CFD76CA-7038-BF86-C166-0DF5C8D793D5}"/>
              </a:ext>
            </a:extLst>
          </p:cNvPr>
          <p:cNvSpPr/>
          <p:nvPr/>
        </p:nvSpPr>
        <p:spPr>
          <a:xfrm>
            <a:off x="6589147" y="6095927"/>
            <a:ext cx="97475" cy="307235"/>
          </a:xfrm>
          <a:custGeom>
            <a:avLst/>
            <a:gdLst>
              <a:gd name="connsiteX0" fmla="*/ 95286 w 97475"/>
              <a:gd name="connsiteY0" fmla="*/ 73 h 307235"/>
              <a:gd name="connsiteX1" fmla="*/ 76236 w 97475"/>
              <a:gd name="connsiteY1" fmla="*/ 199040 h 307235"/>
              <a:gd name="connsiteX2" fmla="*/ 36 w 97475"/>
              <a:gd name="connsiteY2" fmla="*/ 306990 h 307235"/>
              <a:gd name="connsiteX3" fmla="*/ 86820 w 97475"/>
              <a:gd name="connsiteY3" fmla="*/ 222323 h 307235"/>
              <a:gd name="connsiteX4" fmla="*/ 95286 w 97475"/>
              <a:gd name="connsiteY4" fmla="*/ 73 h 307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475" h="307235">
                <a:moveTo>
                  <a:pt x="95286" y="73"/>
                </a:moveTo>
                <a:cubicBezTo>
                  <a:pt x="93522" y="-3807"/>
                  <a:pt x="92111" y="147887"/>
                  <a:pt x="76236" y="199040"/>
                </a:cubicBezTo>
                <a:cubicBezTo>
                  <a:pt x="60361" y="250193"/>
                  <a:pt x="-1728" y="303110"/>
                  <a:pt x="36" y="306990"/>
                </a:cubicBezTo>
                <a:cubicBezTo>
                  <a:pt x="1800" y="310870"/>
                  <a:pt x="71650" y="268184"/>
                  <a:pt x="86820" y="222323"/>
                </a:cubicBezTo>
                <a:cubicBezTo>
                  <a:pt x="101990" y="176462"/>
                  <a:pt x="97050" y="3953"/>
                  <a:pt x="95286" y="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3B9F263E-1721-79DB-2E05-61C70E3E0195}"/>
              </a:ext>
            </a:extLst>
          </p:cNvPr>
          <p:cNvSpPr/>
          <p:nvPr/>
        </p:nvSpPr>
        <p:spPr>
          <a:xfrm>
            <a:off x="6466237" y="6601528"/>
            <a:ext cx="384277" cy="271762"/>
          </a:xfrm>
          <a:custGeom>
            <a:avLst/>
            <a:gdLst>
              <a:gd name="connsiteX0" fmla="*/ 383296 w 384277"/>
              <a:gd name="connsiteY0" fmla="*/ 6705 h 271762"/>
              <a:gd name="connsiteX1" fmla="*/ 256296 w 384277"/>
              <a:gd name="connsiteY1" fmla="*/ 207789 h 271762"/>
              <a:gd name="connsiteX2" fmla="*/ 135646 w 384277"/>
              <a:gd name="connsiteY2" fmla="*/ 271289 h 271762"/>
              <a:gd name="connsiteX3" fmla="*/ 180 w 384277"/>
              <a:gd name="connsiteY3" fmla="*/ 237422 h 271762"/>
              <a:gd name="connsiteX4" fmla="*/ 165280 w 384277"/>
              <a:gd name="connsiteY4" fmla="*/ 250122 h 271762"/>
              <a:gd name="connsiteX5" fmla="*/ 268996 w 384277"/>
              <a:gd name="connsiteY5" fmla="*/ 182389 h 271762"/>
              <a:gd name="connsiteX6" fmla="*/ 311330 w 384277"/>
              <a:gd name="connsiteY6" fmla="*/ 59622 h 271762"/>
              <a:gd name="connsiteX7" fmla="*/ 383296 w 384277"/>
              <a:gd name="connsiteY7" fmla="*/ 6705 h 271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4277" h="271762">
                <a:moveTo>
                  <a:pt x="383296" y="6705"/>
                </a:moveTo>
                <a:cubicBezTo>
                  <a:pt x="374124" y="31399"/>
                  <a:pt x="297571" y="163692"/>
                  <a:pt x="256296" y="207789"/>
                </a:cubicBezTo>
                <a:cubicBezTo>
                  <a:pt x="215021" y="251886"/>
                  <a:pt x="178332" y="266350"/>
                  <a:pt x="135646" y="271289"/>
                </a:cubicBezTo>
                <a:cubicBezTo>
                  <a:pt x="92960" y="276228"/>
                  <a:pt x="-4759" y="240950"/>
                  <a:pt x="180" y="237422"/>
                </a:cubicBezTo>
                <a:cubicBezTo>
                  <a:pt x="5119" y="233894"/>
                  <a:pt x="120477" y="259294"/>
                  <a:pt x="165280" y="250122"/>
                </a:cubicBezTo>
                <a:cubicBezTo>
                  <a:pt x="210083" y="240950"/>
                  <a:pt x="244654" y="214139"/>
                  <a:pt x="268996" y="182389"/>
                </a:cubicBezTo>
                <a:cubicBezTo>
                  <a:pt x="293338" y="150639"/>
                  <a:pt x="287694" y="87844"/>
                  <a:pt x="311330" y="59622"/>
                </a:cubicBezTo>
                <a:cubicBezTo>
                  <a:pt x="334966" y="31400"/>
                  <a:pt x="392468" y="-17989"/>
                  <a:pt x="383296" y="6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055943CB-3371-FC90-0B2B-F27200559E99}"/>
              </a:ext>
            </a:extLst>
          </p:cNvPr>
          <p:cNvSpPr/>
          <p:nvPr/>
        </p:nvSpPr>
        <p:spPr>
          <a:xfrm>
            <a:off x="6578600" y="6409233"/>
            <a:ext cx="225014" cy="84730"/>
          </a:xfrm>
          <a:custGeom>
            <a:avLst/>
            <a:gdLst>
              <a:gd name="connsiteX0" fmla="*/ 0 w 225014"/>
              <a:gd name="connsiteY0" fmla="*/ 55067 h 84730"/>
              <a:gd name="connsiteX1" fmla="*/ 110067 w 225014"/>
              <a:gd name="connsiteY1" fmla="*/ 63534 h 84730"/>
              <a:gd name="connsiteX2" fmla="*/ 224367 w 225014"/>
              <a:gd name="connsiteY2" fmla="*/ 34 h 84730"/>
              <a:gd name="connsiteX3" fmla="*/ 154517 w 225014"/>
              <a:gd name="connsiteY3" fmla="*/ 55067 h 84730"/>
              <a:gd name="connsiteX4" fmla="*/ 110067 w 225014"/>
              <a:gd name="connsiteY4" fmla="*/ 84700 h 84730"/>
              <a:gd name="connsiteX5" fmla="*/ 0 w 225014"/>
              <a:gd name="connsiteY5" fmla="*/ 55067 h 84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014" h="84730">
                <a:moveTo>
                  <a:pt x="0" y="55067"/>
                </a:moveTo>
                <a:cubicBezTo>
                  <a:pt x="0" y="51539"/>
                  <a:pt x="72673" y="72706"/>
                  <a:pt x="110067" y="63534"/>
                </a:cubicBezTo>
                <a:cubicBezTo>
                  <a:pt x="147461" y="54362"/>
                  <a:pt x="216959" y="1445"/>
                  <a:pt x="224367" y="34"/>
                </a:cubicBezTo>
                <a:cubicBezTo>
                  <a:pt x="231775" y="-1377"/>
                  <a:pt x="173567" y="40956"/>
                  <a:pt x="154517" y="55067"/>
                </a:cubicBezTo>
                <a:cubicBezTo>
                  <a:pt x="135467" y="69178"/>
                  <a:pt x="132292" y="83642"/>
                  <a:pt x="110067" y="84700"/>
                </a:cubicBezTo>
                <a:cubicBezTo>
                  <a:pt x="87842" y="85758"/>
                  <a:pt x="0" y="58595"/>
                  <a:pt x="0" y="550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72209D46-1416-1ADA-7A3F-5FF72EC2EEAB}"/>
              </a:ext>
            </a:extLst>
          </p:cNvPr>
          <p:cNvSpPr/>
          <p:nvPr/>
        </p:nvSpPr>
        <p:spPr>
          <a:xfrm>
            <a:off x="6533821" y="6521322"/>
            <a:ext cx="80929" cy="264777"/>
          </a:xfrm>
          <a:custGeom>
            <a:avLst/>
            <a:gdLst>
              <a:gd name="connsiteX0" fmla="*/ 51129 w 80929"/>
              <a:gd name="connsiteY0" fmla="*/ 128 h 264777"/>
              <a:gd name="connsiteX1" fmla="*/ 329 w 80929"/>
              <a:gd name="connsiteY1" fmla="*/ 97495 h 264777"/>
              <a:gd name="connsiteX2" fmla="*/ 80762 w 80929"/>
              <a:gd name="connsiteY2" fmla="*/ 264711 h 264777"/>
              <a:gd name="connsiteX3" fmla="*/ 21496 w 80929"/>
              <a:gd name="connsiteY3" fmla="*/ 116545 h 264777"/>
              <a:gd name="connsiteX4" fmla="*/ 51129 w 80929"/>
              <a:gd name="connsiteY4" fmla="*/ 128 h 264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929" h="264777">
                <a:moveTo>
                  <a:pt x="51129" y="128"/>
                </a:moveTo>
                <a:cubicBezTo>
                  <a:pt x="47601" y="-3047"/>
                  <a:pt x="-4610" y="53398"/>
                  <a:pt x="329" y="97495"/>
                </a:cubicBezTo>
                <a:cubicBezTo>
                  <a:pt x="5268" y="141592"/>
                  <a:pt x="77234" y="261536"/>
                  <a:pt x="80762" y="264711"/>
                </a:cubicBezTo>
                <a:cubicBezTo>
                  <a:pt x="84290" y="267886"/>
                  <a:pt x="31021" y="156409"/>
                  <a:pt x="21496" y="116545"/>
                </a:cubicBezTo>
                <a:cubicBezTo>
                  <a:pt x="11971" y="76681"/>
                  <a:pt x="54657" y="3303"/>
                  <a:pt x="51129" y="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FE3486B1-DFA3-0267-2F0F-0A05808210AC}"/>
              </a:ext>
            </a:extLst>
          </p:cNvPr>
          <p:cNvSpPr/>
          <p:nvPr/>
        </p:nvSpPr>
        <p:spPr>
          <a:xfrm>
            <a:off x="6611963" y="6514963"/>
            <a:ext cx="119345" cy="236918"/>
          </a:xfrm>
          <a:custGeom>
            <a:avLst/>
            <a:gdLst>
              <a:gd name="connsiteX0" fmla="*/ 119037 w 119345"/>
              <a:gd name="connsiteY0" fmla="*/ 137 h 236918"/>
              <a:gd name="connsiteX1" fmla="*/ 36487 w 119345"/>
              <a:gd name="connsiteY1" fmla="*/ 67870 h 236918"/>
              <a:gd name="connsiteX2" fmla="*/ 30137 w 119345"/>
              <a:gd name="connsiteY2" fmla="*/ 235087 h 236918"/>
              <a:gd name="connsiteX3" fmla="*/ 28020 w 119345"/>
              <a:gd name="connsiteY3" fmla="*/ 152537 h 236918"/>
              <a:gd name="connsiteX4" fmla="*/ 2620 w 119345"/>
              <a:gd name="connsiteY4" fmla="*/ 82687 h 236918"/>
              <a:gd name="connsiteX5" fmla="*/ 119037 w 119345"/>
              <a:gd name="connsiteY5" fmla="*/ 137 h 236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345" h="236918">
                <a:moveTo>
                  <a:pt x="119037" y="137"/>
                </a:moveTo>
                <a:cubicBezTo>
                  <a:pt x="124681" y="-2332"/>
                  <a:pt x="51304" y="28712"/>
                  <a:pt x="36487" y="67870"/>
                </a:cubicBezTo>
                <a:cubicBezTo>
                  <a:pt x="21670" y="107028"/>
                  <a:pt x="31548" y="220976"/>
                  <a:pt x="30137" y="235087"/>
                </a:cubicBezTo>
                <a:cubicBezTo>
                  <a:pt x="28726" y="249198"/>
                  <a:pt x="32606" y="177937"/>
                  <a:pt x="28020" y="152537"/>
                </a:cubicBezTo>
                <a:cubicBezTo>
                  <a:pt x="23434" y="127137"/>
                  <a:pt x="-9375" y="104912"/>
                  <a:pt x="2620" y="82687"/>
                </a:cubicBezTo>
                <a:cubicBezTo>
                  <a:pt x="14614" y="60462"/>
                  <a:pt x="113393" y="2606"/>
                  <a:pt x="119037" y="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886D0916-3502-1884-16C4-51F7048D6043}"/>
              </a:ext>
            </a:extLst>
          </p:cNvPr>
          <p:cNvSpPr/>
          <p:nvPr/>
        </p:nvSpPr>
        <p:spPr>
          <a:xfrm>
            <a:off x="6763250" y="6360569"/>
            <a:ext cx="183650" cy="292207"/>
          </a:xfrm>
          <a:custGeom>
            <a:avLst/>
            <a:gdLst>
              <a:gd name="connsiteX0" fmla="*/ 183650 w 183650"/>
              <a:gd name="connsiteY0" fmla="*/ 14 h 292207"/>
              <a:gd name="connsiteX1" fmla="*/ 14317 w 183650"/>
              <a:gd name="connsiteY1" fmla="*/ 198981 h 292207"/>
              <a:gd name="connsiteX2" fmla="*/ 18550 w 183650"/>
              <a:gd name="connsiteY2" fmla="*/ 292114 h 292207"/>
              <a:gd name="connsiteX3" fmla="*/ 5850 w 183650"/>
              <a:gd name="connsiteY3" fmla="*/ 215914 h 292207"/>
              <a:gd name="connsiteX4" fmla="*/ 16433 w 183650"/>
              <a:gd name="connsiteY4" fmla="*/ 188398 h 292207"/>
              <a:gd name="connsiteX5" fmla="*/ 183650 w 183650"/>
              <a:gd name="connsiteY5" fmla="*/ 14 h 292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650" h="292207">
                <a:moveTo>
                  <a:pt x="183650" y="14"/>
                </a:moveTo>
                <a:cubicBezTo>
                  <a:pt x="183297" y="1778"/>
                  <a:pt x="41834" y="150298"/>
                  <a:pt x="14317" y="198981"/>
                </a:cubicBezTo>
                <a:cubicBezTo>
                  <a:pt x="-13200" y="247664"/>
                  <a:pt x="19961" y="289292"/>
                  <a:pt x="18550" y="292114"/>
                </a:cubicBezTo>
                <a:cubicBezTo>
                  <a:pt x="17139" y="294936"/>
                  <a:pt x="6203" y="233200"/>
                  <a:pt x="5850" y="215914"/>
                </a:cubicBezTo>
                <a:cubicBezTo>
                  <a:pt x="5497" y="198628"/>
                  <a:pt x="-12495" y="223676"/>
                  <a:pt x="16433" y="188398"/>
                </a:cubicBezTo>
                <a:cubicBezTo>
                  <a:pt x="45361" y="153120"/>
                  <a:pt x="184003" y="-1750"/>
                  <a:pt x="183650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93608735-616C-639D-9AD6-C00FF0C26B46}"/>
              </a:ext>
            </a:extLst>
          </p:cNvPr>
          <p:cNvSpPr/>
          <p:nvPr/>
        </p:nvSpPr>
        <p:spPr>
          <a:xfrm>
            <a:off x="5012736" y="7842202"/>
            <a:ext cx="537755" cy="301771"/>
          </a:xfrm>
          <a:custGeom>
            <a:avLst/>
            <a:gdLst>
              <a:gd name="connsiteX0" fmla="*/ 537164 w 537755"/>
              <a:gd name="connsiteY0" fmla="*/ 48 h 301771"/>
              <a:gd name="connsiteX1" fmla="*/ 303802 w 537755"/>
              <a:gd name="connsiteY1" fmla="*/ 176261 h 301771"/>
              <a:gd name="connsiteX2" fmla="*/ 589 w 537755"/>
              <a:gd name="connsiteY2" fmla="*/ 301673 h 301771"/>
              <a:gd name="connsiteX3" fmla="*/ 235539 w 537755"/>
              <a:gd name="connsiteY3" fmla="*/ 193723 h 301771"/>
              <a:gd name="connsiteX4" fmla="*/ 537164 w 537755"/>
              <a:gd name="connsiteY4" fmla="*/ 48 h 301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7755" h="301771">
                <a:moveTo>
                  <a:pt x="537164" y="48"/>
                </a:moveTo>
                <a:cubicBezTo>
                  <a:pt x="548541" y="-2862"/>
                  <a:pt x="393231" y="125990"/>
                  <a:pt x="303802" y="176261"/>
                </a:cubicBezTo>
                <a:cubicBezTo>
                  <a:pt x="214373" y="226532"/>
                  <a:pt x="11966" y="298763"/>
                  <a:pt x="589" y="301673"/>
                </a:cubicBezTo>
                <a:cubicBezTo>
                  <a:pt x="-10788" y="304583"/>
                  <a:pt x="145316" y="242406"/>
                  <a:pt x="235539" y="193723"/>
                </a:cubicBezTo>
                <a:cubicBezTo>
                  <a:pt x="325762" y="145040"/>
                  <a:pt x="525787" y="2958"/>
                  <a:pt x="537164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07E56E9E-A07A-BD6F-CD53-CCDFF44A82B7}"/>
              </a:ext>
            </a:extLst>
          </p:cNvPr>
          <p:cNvSpPr/>
          <p:nvPr/>
        </p:nvSpPr>
        <p:spPr>
          <a:xfrm>
            <a:off x="3940175" y="7607117"/>
            <a:ext cx="255625" cy="330387"/>
          </a:xfrm>
          <a:custGeom>
            <a:avLst/>
            <a:gdLst>
              <a:gd name="connsiteX0" fmla="*/ 0 w 255625"/>
              <a:gd name="connsiteY0" fmla="*/ 183 h 330387"/>
              <a:gd name="connsiteX1" fmla="*/ 103188 w 255625"/>
              <a:gd name="connsiteY1" fmla="*/ 160521 h 330387"/>
              <a:gd name="connsiteX2" fmla="*/ 188913 w 255625"/>
              <a:gd name="connsiteY2" fmla="*/ 262121 h 330387"/>
              <a:gd name="connsiteX3" fmla="*/ 255588 w 255625"/>
              <a:gd name="connsiteY3" fmla="*/ 330383 h 330387"/>
              <a:gd name="connsiteX4" fmla="*/ 196850 w 255625"/>
              <a:gd name="connsiteY4" fmla="*/ 265296 h 330387"/>
              <a:gd name="connsiteX5" fmla="*/ 101600 w 255625"/>
              <a:gd name="connsiteY5" fmla="*/ 193858 h 330387"/>
              <a:gd name="connsiteX6" fmla="*/ 0 w 255625"/>
              <a:gd name="connsiteY6" fmla="*/ 183 h 330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5625" h="330387">
                <a:moveTo>
                  <a:pt x="0" y="183"/>
                </a:moveTo>
                <a:cubicBezTo>
                  <a:pt x="265" y="-5373"/>
                  <a:pt x="71703" y="116865"/>
                  <a:pt x="103188" y="160521"/>
                </a:cubicBezTo>
                <a:cubicBezTo>
                  <a:pt x="134673" y="204177"/>
                  <a:pt x="163513" y="233811"/>
                  <a:pt x="188913" y="262121"/>
                </a:cubicBezTo>
                <a:cubicBezTo>
                  <a:pt x="214313" y="290431"/>
                  <a:pt x="254265" y="329854"/>
                  <a:pt x="255588" y="330383"/>
                </a:cubicBezTo>
                <a:cubicBezTo>
                  <a:pt x="256911" y="330912"/>
                  <a:pt x="222515" y="288050"/>
                  <a:pt x="196850" y="265296"/>
                </a:cubicBezTo>
                <a:cubicBezTo>
                  <a:pt x="171185" y="242542"/>
                  <a:pt x="132556" y="235662"/>
                  <a:pt x="101600" y="193858"/>
                </a:cubicBezTo>
                <a:cubicBezTo>
                  <a:pt x="70644" y="152054"/>
                  <a:pt x="-265" y="5739"/>
                  <a:pt x="0" y="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F8997E44-389D-D44F-A211-B36555D2C2D8}"/>
              </a:ext>
            </a:extLst>
          </p:cNvPr>
          <p:cNvSpPr/>
          <p:nvPr/>
        </p:nvSpPr>
        <p:spPr>
          <a:xfrm>
            <a:off x="4398555" y="8002586"/>
            <a:ext cx="628057" cy="115964"/>
          </a:xfrm>
          <a:custGeom>
            <a:avLst/>
            <a:gdLst>
              <a:gd name="connsiteX0" fmla="*/ 408 w 628057"/>
              <a:gd name="connsiteY0" fmla="*/ 2 h 115964"/>
              <a:gd name="connsiteX1" fmla="*/ 262345 w 628057"/>
              <a:gd name="connsiteY1" fmla="*/ 88902 h 115964"/>
              <a:gd name="connsiteX2" fmla="*/ 619533 w 628057"/>
              <a:gd name="connsiteY2" fmla="*/ 115889 h 115964"/>
              <a:gd name="connsiteX3" fmla="*/ 500470 w 628057"/>
              <a:gd name="connsiteY3" fmla="*/ 96839 h 115964"/>
              <a:gd name="connsiteX4" fmla="*/ 321083 w 628057"/>
              <a:gd name="connsiteY4" fmla="*/ 92077 h 115964"/>
              <a:gd name="connsiteX5" fmla="*/ 408 w 628057"/>
              <a:gd name="connsiteY5" fmla="*/ 2 h 115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8057" h="115964">
                <a:moveTo>
                  <a:pt x="408" y="2"/>
                </a:moveTo>
                <a:cubicBezTo>
                  <a:pt x="-9382" y="-527"/>
                  <a:pt x="159158" y="69588"/>
                  <a:pt x="262345" y="88902"/>
                </a:cubicBezTo>
                <a:cubicBezTo>
                  <a:pt x="365533" y="108217"/>
                  <a:pt x="579846" y="114566"/>
                  <a:pt x="619533" y="115889"/>
                </a:cubicBezTo>
                <a:cubicBezTo>
                  <a:pt x="659220" y="117212"/>
                  <a:pt x="550212" y="100808"/>
                  <a:pt x="500470" y="96839"/>
                </a:cubicBezTo>
                <a:cubicBezTo>
                  <a:pt x="450728" y="92870"/>
                  <a:pt x="399135" y="105571"/>
                  <a:pt x="321083" y="92077"/>
                </a:cubicBezTo>
                <a:cubicBezTo>
                  <a:pt x="243031" y="78583"/>
                  <a:pt x="10198" y="531"/>
                  <a:pt x="408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A478930B-875D-2500-C7AA-46C0B1707AFE}"/>
              </a:ext>
            </a:extLst>
          </p:cNvPr>
          <p:cNvSpPr/>
          <p:nvPr/>
        </p:nvSpPr>
        <p:spPr>
          <a:xfrm>
            <a:off x="4770608" y="6346723"/>
            <a:ext cx="120622" cy="169482"/>
          </a:xfrm>
          <a:custGeom>
            <a:avLst/>
            <a:gdLst>
              <a:gd name="connsiteX0" fmla="*/ 120480 w 120622"/>
              <a:gd name="connsiteY0" fmla="*/ 102 h 169482"/>
              <a:gd name="connsiteX1" fmla="*/ 26817 w 120622"/>
              <a:gd name="connsiteY1" fmla="*/ 74715 h 169482"/>
              <a:gd name="connsiteX2" fmla="*/ 82380 w 120622"/>
              <a:gd name="connsiteY2" fmla="*/ 168377 h 169482"/>
              <a:gd name="connsiteX3" fmla="*/ 44280 w 120622"/>
              <a:gd name="connsiteY3" fmla="*/ 123927 h 169482"/>
              <a:gd name="connsiteX4" fmla="*/ 1417 w 120622"/>
              <a:gd name="connsiteY4" fmla="*/ 90590 h 169482"/>
              <a:gd name="connsiteX5" fmla="*/ 120480 w 120622"/>
              <a:gd name="connsiteY5" fmla="*/ 102 h 169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622" h="169482">
                <a:moveTo>
                  <a:pt x="120480" y="102"/>
                </a:moveTo>
                <a:cubicBezTo>
                  <a:pt x="124713" y="-2544"/>
                  <a:pt x="33167" y="46669"/>
                  <a:pt x="26817" y="74715"/>
                </a:cubicBezTo>
                <a:cubicBezTo>
                  <a:pt x="20467" y="102761"/>
                  <a:pt x="79469" y="160175"/>
                  <a:pt x="82380" y="168377"/>
                </a:cubicBezTo>
                <a:cubicBezTo>
                  <a:pt x="85290" y="176579"/>
                  <a:pt x="57774" y="136891"/>
                  <a:pt x="44280" y="123927"/>
                </a:cubicBezTo>
                <a:cubicBezTo>
                  <a:pt x="30786" y="110963"/>
                  <a:pt x="-7843" y="110434"/>
                  <a:pt x="1417" y="90590"/>
                </a:cubicBezTo>
                <a:cubicBezTo>
                  <a:pt x="10677" y="70746"/>
                  <a:pt x="116247" y="2748"/>
                  <a:pt x="120480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AFF013BE-92F1-0711-91A3-3F623E3142BA}"/>
              </a:ext>
            </a:extLst>
          </p:cNvPr>
          <p:cNvSpPr/>
          <p:nvPr/>
        </p:nvSpPr>
        <p:spPr>
          <a:xfrm>
            <a:off x="4983062" y="6383177"/>
            <a:ext cx="152714" cy="192693"/>
          </a:xfrm>
          <a:custGeom>
            <a:avLst/>
            <a:gdLst>
              <a:gd name="connsiteX0" fmla="*/ 120751 w 152714"/>
              <a:gd name="connsiteY0" fmla="*/ 161 h 192693"/>
              <a:gd name="connsiteX1" fmla="*/ 142976 w 152714"/>
              <a:gd name="connsiteY1" fmla="*/ 98586 h 192693"/>
              <a:gd name="connsiteX2" fmla="*/ 101 w 152714"/>
              <a:gd name="connsiteY2" fmla="*/ 192248 h 192693"/>
              <a:gd name="connsiteX3" fmla="*/ 120751 w 152714"/>
              <a:gd name="connsiteY3" fmla="*/ 133511 h 192693"/>
              <a:gd name="connsiteX4" fmla="*/ 152501 w 152714"/>
              <a:gd name="connsiteY4" fmla="*/ 122398 h 192693"/>
              <a:gd name="connsiteX5" fmla="*/ 120751 w 152714"/>
              <a:gd name="connsiteY5" fmla="*/ 161 h 19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714" h="192693">
                <a:moveTo>
                  <a:pt x="120751" y="161"/>
                </a:moveTo>
                <a:cubicBezTo>
                  <a:pt x="119164" y="-3808"/>
                  <a:pt x="163084" y="66572"/>
                  <a:pt x="142976" y="98586"/>
                </a:cubicBezTo>
                <a:cubicBezTo>
                  <a:pt x="122868" y="130600"/>
                  <a:pt x="3805" y="186427"/>
                  <a:pt x="101" y="192248"/>
                </a:cubicBezTo>
                <a:cubicBezTo>
                  <a:pt x="-3603" y="198069"/>
                  <a:pt x="95351" y="145153"/>
                  <a:pt x="120751" y="133511"/>
                </a:cubicBezTo>
                <a:cubicBezTo>
                  <a:pt x="146151" y="121869"/>
                  <a:pt x="149326" y="140919"/>
                  <a:pt x="152501" y="122398"/>
                </a:cubicBezTo>
                <a:cubicBezTo>
                  <a:pt x="155676" y="103877"/>
                  <a:pt x="122338" y="4130"/>
                  <a:pt x="120751" y="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6556F439-0EDC-E244-B02A-1BDD25B68A67}"/>
              </a:ext>
            </a:extLst>
          </p:cNvPr>
          <p:cNvSpPr/>
          <p:nvPr/>
        </p:nvSpPr>
        <p:spPr>
          <a:xfrm>
            <a:off x="4829043" y="4986071"/>
            <a:ext cx="204927" cy="124165"/>
          </a:xfrm>
          <a:custGeom>
            <a:avLst/>
            <a:gdLst>
              <a:gd name="connsiteX0" fmla="*/ 57282 w 204927"/>
              <a:gd name="connsiteY0" fmla="*/ 267 h 124165"/>
              <a:gd name="connsiteX1" fmla="*/ 92207 w 204927"/>
              <a:gd name="connsiteY1" fmla="*/ 73292 h 124165"/>
              <a:gd name="connsiteX2" fmla="*/ 132 w 204927"/>
              <a:gd name="connsiteY2" fmla="*/ 93929 h 124165"/>
              <a:gd name="connsiteX3" fmla="*/ 116020 w 204927"/>
              <a:gd name="connsiteY3" fmla="*/ 65354 h 124165"/>
              <a:gd name="connsiteX4" fmla="*/ 204920 w 204927"/>
              <a:gd name="connsiteY4" fmla="*/ 124092 h 124165"/>
              <a:gd name="connsiteX5" fmla="*/ 120782 w 204927"/>
              <a:gd name="connsiteY5" fmla="*/ 51067 h 124165"/>
              <a:gd name="connsiteX6" fmla="*/ 76332 w 204927"/>
              <a:gd name="connsiteY6" fmla="*/ 47892 h 124165"/>
              <a:gd name="connsiteX7" fmla="*/ 57282 w 204927"/>
              <a:gd name="connsiteY7" fmla="*/ 267 h 124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4927" h="124165">
                <a:moveTo>
                  <a:pt x="57282" y="267"/>
                </a:moveTo>
                <a:cubicBezTo>
                  <a:pt x="59928" y="4500"/>
                  <a:pt x="101732" y="57682"/>
                  <a:pt x="92207" y="73292"/>
                </a:cubicBezTo>
                <a:cubicBezTo>
                  <a:pt x="82682" y="88902"/>
                  <a:pt x="-3837" y="95252"/>
                  <a:pt x="132" y="93929"/>
                </a:cubicBezTo>
                <a:cubicBezTo>
                  <a:pt x="4101" y="92606"/>
                  <a:pt x="81889" y="60327"/>
                  <a:pt x="116020" y="65354"/>
                </a:cubicBezTo>
                <a:cubicBezTo>
                  <a:pt x="150151" y="70381"/>
                  <a:pt x="204126" y="126473"/>
                  <a:pt x="204920" y="124092"/>
                </a:cubicBezTo>
                <a:cubicBezTo>
                  <a:pt x="205714" y="121711"/>
                  <a:pt x="142213" y="63767"/>
                  <a:pt x="120782" y="51067"/>
                </a:cubicBezTo>
                <a:cubicBezTo>
                  <a:pt x="99351" y="38367"/>
                  <a:pt x="85857" y="52390"/>
                  <a:pt x="76332" y="47892"/>
                </a:cubicBezTo>
                <a:cubicBezTo>
                  <a:pt x="66807" y="43394"/>
                  <a:pt x="54636" y="-3966"/>
                  <a:pt x="57282" y="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E7B1183C-6067-0098-DB93-D3CA29326700}"/>
              </a:ext>
            </a:extLst>
          </p:cNvPr>
          <p:cNvSpPr/>
          <p:nvPr/>
        </p:nvSpPr>
        <p:spPr>
          <a:xfrm>
            <a:off x="4189480" y="4963559"/>
            <a:ext cx="359552" cy="87421"/>
          </a:xfrm>
          <a:custGeom>
            <a:avLst/>
            <a:gdLst>
              <a:gd name="connsiteX0" fmla="*/ 359237 w 359552"/>
              <a:gd name="connsiteY0" fmla="*/ 24 h 87421"/>
              <a:gd name="connsiteX1" fmla="*/ 208953 w 359552"/>
              <a:gd name="connsiteY1" fmla="*/ 46591 h 87421"/>
              <a:gd name="connsiteX2" fmla="*/ 1520 w 359552"/>
              <a:gd name="connsiteY2" fmla="*/ 86808 h 87421"/>
              <a:gd name="connsiteX3" fmla="*/ 109470 w 359552"/>
              <a:gd name="connsiteY3" fmla="*/ 71991 h 87421"/>
              <a:gd name="connsiteX4" fmla="*/ 244937 w 359552"/>
              <a:gd name="connsiteY4" fmla="*/ 52941 h 87421"/>
              <a:gd name="connsiteX5" fmla="*/ 359237 w 359552"/>
              <a:gd name="connsiteY5" fmla="*/ 24 h 87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9552" h="87421">
                <a:moveTo>
                  <a:pt x="359237" y="24"/>
                </a:moveTo>
                <a:cubicBezTo>
                  <a:pt x="353240" y="-1034"/>
                  <a:pt x="268572" y="32127"/>
                  <a:pt x="208953" y="46591"/>
                </a:cubicBezTo>
                <a:cubicBezTo>
                  <a:pt x="149334" y="61055"/>
                  <a:pt x="18100" y="82575"/>
                  <a:pt x="1520" y="86808"/>
                </a:cubicBezTo>
                <a:cubicBezTo>
                  <a:pt x="-15061" y="91041"/>
                  <a:pt x="109470" y="71991"/>
                  <a:pt x="109470" y="71991"/>
                </a:cubicBezTo>
                <a:cubicBezTo>
                  <a:pt x="150039" y="66347"/>
                  <a:pt x="205779" y="62113"/>
                  <a:pt x="244937" y="52941"/>
                </a:cubicBezTo>
                <a:cubicBezTo>
                  <a:pt x="284095" y="43769"/>
                  <a:pt x="365234" y="1082"/>
                  <a:pt x="359237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33433691-0595-B71E-C155-A5298EB81884}"/>
              </a:ext>
            </a:extLst>
          </p:cNvPr>
          <p:cNvSpPr/>
          <p:nvPr/>
        </p:nvSpPr>
        <p:spPr>
          <a:xfrm>
            <a:off x="6218626" y="5329715"/>
            <a:ext cx="125715" cy="160937"/>
          </a:xfrm>
          <a:custGeom>
            <a:avLst/>
            <a:gdLst>
              <a:gd name="connsiteX0" fmla="*/ 141 w 125715"/>
              <a:gd name="connsiteY0" fmla="*/ 52 h 160937"/>
              <a:gd name="connsiteX1" fmla="*/ 93274 w 125715"/>
              <a:gd name="connsiteY1" fmla="*/ 52968 h 160937"/>
              <a:gd name="connsiteX2" fmla="*/ 120791 w 125715"/>
              <a:gd name="connsiteY2" fmla="*/ 160918 h 160937"/>
              <a:gd name="connsiteX3" fmla="*/ 116557 w 125715"/>
              <a:gd name="connsiteY3" fmla="*/ 61435 h 160937"/>
              <a:gd name="connsiteX4" fmla="*/ 141 w 125715"/>
              <a:gd name="connsiteY4" fmla="*/ 52 h 160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715" h="160937">
                <a:moveTo>
                  <a:pt x="141" y="52"/>
                </a:moveTo>
                <a:cubicBezTo>
                  <a:pt x="-3739" y="-1359"/>
                  <a:pt x="73166" y="26157"/>
                  <a:pt x="93274" y="52968"/>
                </a:cubicBezTo>
                <a:cubicBezTo>
                  <a:pt x="113382" y="79779"/>
                  <a:pt x="116911" y="159507"/>
                  <a:pt x="120791" y="160918"/>
                </a:cubicBezTo>
                <a:cubicBezTo>
                  <a:pt x="124671" y="162329"/>
                  <a:pt x="131374" y="86835"/>
                  <a:pt x="116557" y="61435"/>
                </a:cubicBezTo>
                <a:cubicBezTo>
                  <a:pt x="101740" y="36035"/>
                  <a:pt x="4021" y="1463"/>
                  <a:pt x="141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C407C350-2727-59AE-0D98-73C2CCC975A3}"/>
              </a:ext>
            </a:extLst>
          </p:cNvPr>
          <p:cNvSpPr/>
          <p:nvPr/>
        </p:nvSpPr>
        <p:spPr>
          <a:xfrm>
            <a:off x="5778273" y="5183441"/>
            <a:ext cx="229090" cy="152039"/>
          </a:xfrm>
          <a:custGeom>
            <a:avLst/>
            <a:gdLst>
              <a:gd name="connsiteX0" fmla="*/ 227 w 229090"/>
              <a:gd name="connsiteY0" fmla="*/ 276 h 152039"/>
              <a:gd name="connsiteX1" fmla="*/ 53144 w 229090"/>
              <a:gd name="connsiteY1" fmla="*/ 74359 h 152039"/>
              <a:gd name="connsiteX2" fmla="*/ 226710 w 229090"/>
              <a:gd name="connsiteY2" fmla="*/ 150559 h 152039"/>
              <a:gd name="connsiteX3" fmla="*/ 148394 w 229090"/>
              <a:gd name="connsiteY3" fmla="*/ 123042 h 152039"/>
              <a:gd name="connsiteX4" fmla="*/ 67960 w 229090"/>
              <a:gd name="connsiteY4" fmla="*/ 101876 h 152039"/>
              <a:gd name="connsiteX5" fmla="*/ 227 w 229090"/>
              <a:gd name="connsiteY5" fmla="*/ 276 h 152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090" h="152039">
                <a:moveTo>
                  <a:pt x="227" y="276"/>
                </a:moveTo>
                <a:cubicBezTo>
                  <a:pt x="-2242" y="-4310"/>
                  <a:pt x="15397" y="49312"/>
                  <a:pt x="53144" y="74359"/>
                </a:cubicBezTo>
                <a:cubicBezTo>
                  <a:pt x="90891" y="99406"/>
                  <a:pt x="210835" y="142445"/>
                  <a:pt x="226710" y="150559"/>
                </a:cubicBezTo>
                <a:cubicBezTo>
                  <a:pt x="242585" y="158673"/>
                  <a:pt x="174852" y="131156"/>
                  <a:pt x="148394" y="123042"/>
                </a:cubicBezTo>
                <a:cubicBezTo>
                  <a:pt x="121936" y="114928"/>
                  <a:pt x="90538" y="118457"/>
                  <a:pt x="67960" y="101876"/>
                </a:cubicBezTo>
                <a:cubicBezTo>
                  <a:pt x="45382" y="85296"/>
                  <a:pt x="2696" y="4862"/>
                  <a:pt x="227" y="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990A4F09-FD67-F1B7-5DE8-40000865C941}"/>
              </a:ext>
            </a:extLst>
          </p:cNvPr>
          <p:cNvSpPr/>
          <p:nvPr/>
        </p:nvSpPr>
        <p:spPr>
          <a:xfrm>
            <a:off x="4084638" y="5645137"/>
            <a:ext cx="663166" cy="32341"/>
          </a:xfrm>
          <a:custGeom>
            <a:avLst/>
            <a:gdLst>
              <a:gd name="connsiteX0" fmla="*/ 0 w 663166"/>
              <a:gd name="connsiteY0" fmla="*/ 28588 h 32341"/>
              <a:gd name="connsiteX1" fmla="*/ 203200 w 663166"/>
              <a:gd name="connsiteY1" fmla="*/ 13 h 32341"/>
              <a:gd name="connsiteX2" fmla="*/ 646112 w 663166"/>
              <a:gd name="connsiteY2" fmla="*/ 31763 h 32341"/>
              <a:gd name="connsiteX3" fmla="*/ 549275 w 663166"/>
              <a:gd name="connsiteY3" fmla="*/ 20651 h 32341"/>
              <a:gd name="connsiteX4" fmla="*/ 336550 w 663166"/>
              <a:gd name="connsiteY4" fmla="*/ 22238 h 32341"/>
              <a:gd name="connsiteX5" fmla="*/ 0 w 663166"/>
              <a:gd name="connsiteY5" fmla="*/ 28588 h 32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3166" h="32341">
                <a:moveTo>
                  <a:pt x="0" y="28588"/>
                </a:moveTo>
                <a:cubicBezTo>
                  <a:pt x="47757" y="14036"/>
                  <a:pt x="95515" y="-516"/>
                  <a:pt x="203200" y="13"/>
                </a:cubicBezTo>
                <a:cubicBezTo>
                  <a:pt x="310885" y="542"/>
                  <a:pt x="588433" y="28323"/>
                  <a:pt x="646112" y="31763"/>
                </a:cubicBezTo>
                <a:cubicBezTo>
                  <a:pt x="703791" y="35203"/>
                  <a:pt x="600869" y="22238"/>
                  <a:pt x="549275" y="20651"/>
                </a:cubicBezTo>
                <a:cubicBezTo>
                  <a:pt x="497681" y="19063"/>
                  <a:pt x="336550" y="22238"/>
                  <a:pt x="336550" y="22238"/>
                </a:cubicBezTo>
                <a:lnTo>
                  <a:pt x="0" y="2858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02346D92-FAD0-A954-4EB4-D79DA8DC7014}"/>
              </a:ext>
            </a:extLst>
          </p:cNvPr>
          <p:cNvSpPr/>
          <p:nvPr/>
        </p:nvSpPr>
        <p:spPr>
          <a:xfrm>
            <a:off x="5642968" y="5909329"/>
            <a:ext cx="251956" cy="165576"/>
          </a:xfrm>
          <a:custGeom>
            <a:avLst/>
            <a:gdLst>
              <a:gd name="connsiteX0" fmla="*/ 65 w 251956"/>
              <a:gd name="connsiteY0" fmla="*/ 404 h 165576"/>
              <a:gd name="connsiteX1" fmla="*/ 182099 w 251956"/>
              <a:gd name="connsiteY1" fmla="*/ 95654 h 165576"/>
              <a:gd name="connsiteX2" fmla="*/ 251949 w 251956"/>
              <a:gd name="connsiteY2" fmla="*/ 165504 h 165576"/>
              <a:gd name="connsiteX3" fmla="*/ 186332 w 251956"/>
              <a:gd name="connsiteY3" fmla="*/ 82954 h 165576"/>
              <a:gd name="connsiteX4" fmla="*/ 160932 w 251956"/>
              <a:gd name="connsiteY4" fmla="*/ 61788 h 165576"/>
              <a:gd name="connsiteX5" fmla="*/ 65 w 251956"/>
              <a:gd name="connsiteY5" fmla="*/ 404 h 165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956" h="165576">
                <a:moveTo>
                  <a:pt x="65" y="404"/>
                </a:moveTo>
                <a:cubicBezTo>
                  <a:pt x="3593" y="6048"/>
                  <a:pt x="140118" y="68137"/>
                  <a:pt x="182099" y="95654"/>
                </a:cubicBezTo>
                <a:cubicBezTo>
                  <a:pt x="224080" y="123171"/>
                  <a:pt x="251244" y="167621"/>
                  <a:pt x="251949" y="165504"/>
                </a:cubicBezTo>
                <a:cubicBezTo>
                  <a:pt x="252655" y="163387"/>
                  <a:pt x="201502" y="100240"/>
                  <a:pt x="186332" y="82954"/>
                </a:cubicBezTo>
                <a:cubicBezTo>
                  <a:pt x="171162" y="65668"/>
                  <a:pt x="185979" y="73782"/>
                  <a:pt x="160932" y="61788"/>
                </a:cubicBezTo>
                <a:cubicBezTo>
                  <a:pt x="135885" y="49794"/>
                  <a:pt x="-3463" y="-5240"/>
                  <a:pt x="65" y="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950C54B6-2232-0AB4-0D6A-C924BA346261}"/>
              </a:ext>
            </a:extLst>
          </p:cNvPr>
          <p:cNvSpPr/>
          <p:nvPr/>
        </p:nvSpPr>
        <p:spPr>
          <a:xfrm>
            <a:off x="6089555" y="5960496"/>
            <a:ext cx="162814" cy="161096"/>
          </a:xfrm>
          <a:custGeom>
            <a:avLst/>
            <a:gdLst>
              <a:gd name="connsiteX0" fmla="*/ 160962 w 162814"/>
              <a:gd name="connsiteY0" fmla="*/ 37 h 161096"/>
              <a:gd name="connsiteX1" fmla="*/ 118628 w 162814"/>
              <a:gd name="connsiteY1" fmla="*/ 112221 h 161096"/>
              <a:gd name="connsiteX2" fmla="*/ 95 w 162814"/>
              <a:gd name="connsiteY2" fmla="*/ 160904 h 161096"/>
              <a:gd name="connsiteX3" fmla="*/ 139795 w 162814"/>
              <a:gd name="connsiteY3" fmla="*/ 124921 h 161096"/>
              <a:gd name="connsiteX4" fmla="*/ 160962 w 162814"/>
              <a:gd name="connsiteY4" fmla="*/ 37 h 161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814" h="161096">
                <a:moveTo>
                  <a:pt x="160962" y="37"/>
                </a:moveTo>
                <a:cubicBezTo>
                  <a:pt x="157434" y="-2080"/>
                  <a:pt x="145439" y="85410"/>
                  <a:pt x="118628" y="112221"/>
                </a:cubicBezTo>
                <a:cubicBezTo>
                  <a:pt x="91817" y="139032"/>
                  <a:pt x="-3433" y="158787"/>
                  <a:pt x="95" y="160904"/>
                </a:cubicBezTo>
                <a:cubicBezTo>
                  <a:pt x="3623" y="163021"/>
                  <a:pt x="114042" y="147499"/>
                  <a:pt x="139795" y="124921"/>
                </a:cubicBezTo>
                <a:cubicBezTo>
                  <a:pt x="165548" y="102343"/>
                  <a:pt x="164490" y="2154"/>
                  <a:pt x="160962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57A2849E-BC5E-F955-F9F2-886A5755B657}"/>
              </a:ext>
            </a:extLst>
          </p:cNvPr>
          <p:cNvSpPr/>
          <p:nvPr/>
        </p:nvSpPr>
        <p:spPr>
          <a:xfrm>
            <a:off x="3723043" y="5551537"/>
            <a:ext cx="158927" cy="299095"/>
          </a:xfrm>
          <a:custGeom>
            <a:avLst/>
            <a:gdLst>
              <a:gd name="connsiteX0" fmla="*/ 156807 w 158927"/>
              <a:gd name="connsiteY0" fmla="*/ 7888 h 299095"/>
              <a:gd name="connsiteX1" fmla="*/ 39332 w 158927"/>
              <a:gd name="connsiteY1" fmla="*/ 119013 h 299095"/>
              <a:gd name="connsiteX2" fmla="*/ 26632 w 158927"/>
              <a:gd name="connsiteY2" fmla="*/ 296813 h 299095"/>
              <a:gd name="connsiteX3" fmla="*/ 20282 w 158927"/>
              <a:gd name="connsiteY3" fmla="*/ 217438 h 299095"/>
              <a:gd name="connsiteX4" fmla="*/ 4407 w 158927"/>
              <a:gd name="connsiteY4" fmla="*/ 182513 h 299095"/>
              <a:gd name="connsiteX5" fmla="*/ 109182 w 158927"/>
              <a:gd name="connsiteY5" fmla="*/ 26938 h 299095"/>
              <a:gd name="connsiteX6" fmla="*/ 156807 w 158927"/>
              <a:gd name="connsiteY6" fmla="*/ 7888 h 29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927" h="299095">
                <a:moveTo>
                  <a:pt x="156807" y="7888"/>
                </a:moveTo>
                <a:cubicBezTo>
                  <a:pt x="145165" y="23234"/>
                  <a:pt x="61028" y="70859"/>
                  <a:pt x="39332" y="119013"/>
                </a:cubicBezTo>
                <a:cubicBezTo>
                  <a:pt x="17636" y="167167"/>
                  <a:pt x="29807" y="280409"/>
                  <a:pt x="26632" y="296813"/>
                </a:cubicBezTo>
                <a:cubicBezTo>
                  <a:pt x="23457" y="313217"/>
                  <a:pt x="23986" y="236488"/>
                  <a:pt x="20282" y="217438"/>
                </a:cubicBezTo>
                <a:cubicBezTo>
                  <a:pt x="16578" y="198388"/>
                  <a:pt x="-10410" y="214263"/>
                  <a:pt x="4407" y="182513"/>
                </a:cubicBezTo>
                <a:cubicBezTo>
                  <a:pt x="19224" y="150763"/>
                  <a:pt x="89074" y="53926"/>
                  <a:pt x="109182" y="26938"/>
                </a:cubicBezTo>
                <a:cubicBezTo>
                  <a:pt x="129290" y="-50"/>
                  <a:pt x="168449" y="-7458"/>
                  <a:pt x="156807" y="78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3DBFCF26-FB2B-B8D6-D4F7-088D5AA5556B}"/>
              </a:ext>
            </a:extLst>
          </p:cNvPr>
          <p:cNvSpPr/>
          <p:nvPr/>
        </p:nvSpPr>
        <p:spPr>
          <a:xfrm>
            <a:off x="4047835" y="5753657"/>
            <a:ext cx="467105" cy="104229"/>
          </a:xfrm>
          <a:custGeom>
            <a:avLst/>
            <a:gdLst>
              <a:gd name="connsiteX0" fmla="*/ 467015 w 467105"/>
              <a:gd name="connsiteY0" fmla="*/ 5793 h 104229"/>
              <a:gd name="connsiteX1" fmla="*/ 165390 w 467105"/>
              <a:gd name="connsiteY1" fmla="*/ 15318 h 104229"/>
              <a:gd name="connsiteX2" fmla="*/ 290 w 467105"/>
              <a:gd name="connsiteY2" fmla="*/ 104218 h 104229"/>
              <a:gd name="connsiteX3" fmla="*/ 133640 w 467105"/>
              <a:gd name="connsiteY3" fmla="*/ 8968 h 104229"/>
              <a:gd name="connsiteX4" fmla="*/ 467015 w 467105"/>
              <a:gd name="connsiteY4" fmla="*/ 5793 h 104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7105" h="104229">
                <a:moveTo>
                  <a:pt x="467015" y="5793"/>
                </a:moveTo>
                <a:cubicBezTo>
                  <a:pt x="472306" y="6851"/>
                  <a:pt x="243177" y="-1086"/>
                  <a:pt x="165390" y="15318"/>
                </a:cubicBezTo>
                <a:cubicBezTo>
                  <a:pt x="87602" y="31722"/>
                  <a:pt x="5581" y="105276"/>
                  <a:pt x="290" y="104218"/>
                </a:cubicBezTo>
                <a:cubicBezTo>
                  <a:pt x="-5001" y="103160"/>
                  <a:pt x="62732" y="26430"/>
                  <a:pt x="133640" y="8968"/>
                </a:cubicBezTo>
                <a:cubicBezTo>
                  <a:pt x="204548" y="-8494"/>
                  <a:pt x="461724" y="4735"/>
                  <a:pt x="467015" y="57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6BAF4DFA-6388-F34E-BAA7-7E7874A4CDE1}"/>
              </a:ext>
            </a:extLst>
          </p:cNvPr>
          <p:cNvSpPr/>
          <p:nvPr/>
        </p:nvSpPr>
        <p:spPr>
          <a:xfrm>
            <a:off x="4406900" y="6247445"/>
            <a:ext cx="533049" cy="106480"/>
          </a:xfrm>
          <a:custGeom>
            <a:avLst/>
            <a:gdLst>
              <a:gd name="connsiteX0" fmla="*/ 0 w 533049"/>
              <a:gd name="connsiteY0" fmla="*/ 78743 h 106480"/>
              <a:gd name="connsiteX1" fmla="*/ 330200 w 533049"/>
              <a:gd name="connsiteY1" fmla="*/ 12068 h 106480"/>
              <a:gd name="connsiteX2" fmla="*/ 271463 w 533049"/>
              <a:gd name="connsiteY2" fmla="*/ 18418 h 106480"/>
              <a:gd name="connsiteX3" fmla="*/ 377825 w 533049"/>
              <a:gd name="connsiteY3" fmla="*/ 4130 h 106480"/>
              <a:gd name="connsiteX4" fmla="*/ 528638 w 533049"/>
              <a:gd name="connsiteY4" fmla="*/ 104143 h 106480"/>
              <a:gd name="connsiteX5" fmla="*/ 484188 w 533049"/>
              <a:gd name="connsiteY5" fmla="*/ 72393 h 106480"/>
              <a:gd name="connsiteX6" fmla="*/ 395288 w 533049"/>
              <a:gd name="connsiteY6" fmla="*/ 45405 h 106480"/>
              <a:gd name="connsiteX7" fmla="*/ 225425 w 533049"/>
              <a:gd name="connsiteY7" fmla="*/ 51755 h 106480"/>
              <a:gd name="connsiteX8" fmla="*/ 174625 w 533049"/>
              <a:gd name="connsiteY8" fmla="*/ 61280 h 106480"/>
              <a:gd name="connsiteX9" fmla="*/ 333375 w 533049"/>
              <a:gd name="connsiteY9" fmla="*/ 32705 h 106480"/>
              <a:gd name="connsiteX10" fmla="*/ 212725 w 533049"/>
              <a:gd name="connsiteY10" fmla="*/ 43818 h 106480"/>
              <a:gd name="connsiteX11" fmla="*/ 0 w 533049"/>
              <a:gd name="connsiteY11" fmla="*/ 78743 h 10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33049" h="106480">
                <a:moveTo>
                  <a:pt x="0" y="78743"/>
                </a:moveTo>
                <a:cubicBezTo>
                  <a:pt x="19579" y="73451"/>
                  <a:pt x="284956" y="22122"/>
                  <a:pt x="330200" y="12068"/>
                </a:cubicBezTo>
                <a:cubicBezTo>
                  <a:pt x="375444" y="2014"/>
                  <a:pt x="263526" y="19741"/>
                  <a:pt x="271463" y="18418"/>
                </a:cubicBezTo>
                <a:cubicBezTo>
                  <a:pt x="279400" y="17095"/>
                  <a:pt x="334963" y="-10157"/>
                  <a:pt x="377825" y="4130"/>
                </a:cubicBezTo>
                <a:cubicBezTo>
                  <a:pt x="420687" y="18417"/>
                  <a:pt x="510911" y="92766"/>
                  <a:pt x="528638" y="104143"/>
                </a:cubicBezTo>
                <a:cubicBezTo>
                  <a:pt x="546365" y="115520"/>
                  <a:pt x="506413" y="82183"/>
                  <a:pt x="484188" y="72393"/>
                </a:cubicBezTo>
                <a:cubicBezTo>
                  <a:pt x="461963" y="62603"/>
                  <a:pt x="438415" y="48845"/>
                  <a:pt x="395288" y="45405"/>
                </a:cubicBezTo>
                <a:cubicBezTo>
                  <a:pt x="352161" y="41965"/>
                  <a:pt x="262202" y="49109"/>
                  <a:pt x="225425" y="51755"/>
                </a:cubicBezTo>
                <a:cubicBezTo>
                  <a:pt x="188648" y="54401"/>
                  <a:pt x="156633" y="64455"/>
                  <a:pt x="174625" y="61280"/>
                </a:cubicBezTo>
                <a:cubicBezTo>
                  <a:pt x="192617" y="58105"/>
                  <a:pt x="327025" y="35615"/>
                  <a:pt x="333375" y="32705"/>
                </a:cubicBezTo>
                <a:cubicBezTo>
                  <a:pt x="339725" y="29795"/>
                  <a:pt x="267758" y="35087"/>
                  <a:pt x="212725" y="43818"/>
                </a:cubicBezTo>
                <a:lnTo>
                  <a:pt x="0" y="7874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0F58FE6F-AA3A-4070-18C1-3F1D33FFBA94}"/>
              </a:ext>
            </a:extLst>
          </p:cNvPr>
          <p:cNvSpPr/>
          <p:nvPr/>
        </p:nvSpPr>
        <p:spPr>
          <a:xfrm>
            <a:off x="4370388" y="6486427"/>
            <a:ext cx="592931" cy="90617"/>
          </a:xfrm>
          <a:custGeom>
            <a:avLst/>
            <a:gdLst>
              <a:gd name="connsiteX0" fmla="*/ 0 w 592931"/>
              <a:gd name="connsiteY0" fmla="*/ 31848 h 90617"/>
              <a:gd name="connsiteX1" fmla="*/ 392112 w 592931"/>
              <a:gd name="connsiteY1" fmla="*/ 20736 h 90617"/>
              <a:gd name="connsiteX2" fmla="*/ 296862 w 592931"/>
              <a:gd name="connsiteY2" fmla="*/ 19148 h 90617"/>
              <a:gd name="connsiteX3" fmla="*/ 355600 w 592931"/>
              <a:gd name="connsiteY3" fmla="*/ 9623 h 90617"/>
              <a:gd name="connsiteX4" fmla="*/ 592137 w 592931"/>
              <a:gd name="connsiteY4" fmla="*/ 90586 h 90617"/>
              <a:gd name="connsiteX5" fmla="*/ 430212 w 592931"/>
              <a:gd name="connsiteY5" fmla="*/ 19148 h 90617"/>
              <a:gd name="connsiteX6" fmla="*/ 368300 w 592931"/>
              <a:gd name="connsiteY6" fmla="*/ 98 h 90617"/>
              <a:gd name="connsiteX7" fmla="*/ 255587 w 592931"/>
              <a:gd name="connsiteY7" fmla="*/ 11211 h 90617"/>
              <a:gd name="connsiteX8" fmla="*/ 0 w 592931"/>
              <a:gd name="connsiteY8" fmla="*/ 31848 h 90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2931" h="90617">
                <a:moveTo>
                  <a:pt x="0" y="31848"/>
                </a:moveTo>
                <a:lnTo>
                  <a:pt x="392112" y="20736"/>
                </a:lnTo>
                <a:cubicBezTo>
                  <a:pt x="441589" y="18619"/>
                  <a:pt x="302947" y="21000"/>
                  <a:pt x="296862" y="19148"/>
                </a:cubicBezTo>
                <a:cubicBezTo>
                  <a:pt x="290777" y="17296"/>
                  <a:pt x="306387" y="-2283"/>
                  <a:pt x="355600" y="9623"/>
                </a:cubicBezTo>
                <a:cubicBezTo>
                  <a:pt x="404813" y="21529"/>
                  <a:pt x="579702" y="88999"/>
                  <a:pt x="592137" y="90586"/>
                </a:cubicBezTo>
                <a:cubicBezTo>
                  <a:pt x="604572" y="92173"/>
                  <a:pt x="467518" y="34229"/>
                  <a:pt x="430212" y="19148"/>
                </a:cubicBezTo>
                <a:cubicBezTo>
                  <a:pt x="392906" y="4067"/>
                  <a:pt x="397404" y="1421"/>
                  <a:pt x="368300" y="98"/>
                </a:cubicBezTo>
                <a:cubicBezTo>
                  <a:pt x="339196" y="-1225"/>
                  <a:pt x="255587" y="11211"/>
                  <a:pt x="255587" y="11211"/>
                </a:cubicBezTo>
                <a:lnTo>
                  <a:pt x="0" y="3184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09D46780-AF1B-3898-EA76-83C26F4860E0}"/>
              </a:ext>
            </a:extLst>
          </p:cNvPr>
          <p:cNvSpPr/>
          <p:nvPr/>
        </p:nvSpPr>
        <p:spPr>
          <a:xfrm>
            <a:off x="4501855" y="6319830"/>
            <a:ext cx="192658" cy="104783"/>
          </a:xfrm>
          <a:custGeom>
            <a:avLst/>
            <a:gdLst>
              <a:gd name="connsiteX0" fmla="*/ 192383 w 192658"/>
              <a:gd name="connsiteY0" fmla="*/ 8 h 104783"/>
              <a:gd name="connsiteX1" fmla="*/ 62208 w 192658"/>
              <a:gd name="connsiteY1" fmla="*/ 23820 h 104783"/>
              <a:gd name="connsiteX2" fmla="*/ 3470 w 192658"/>
              <a:gd name="connsiteY2" fmla="*/ 104783 h 104783"/>
              <a:gd name="connsiteX3" fmla="*/ 24108 w 192658"/>
              <a:gd name="connsiteY3" fmla="*/ 22233 h 104783"/>
              <a:gd name="connsiteX4" fmla="*/ 192383 w 192658"/>
              <a:gd name="connsiteY4" fmla="*/ 8 h 10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658" h="104783">
                <a:moveTo>
                  <a:pt x="192383" y="8"/>
                </a:moveTo>
                <a:cubicBezTo>
                  <a:pt x="198733" y="272"/>
                  <a:pt x="93693" y="6358"/>
                  <a:pt x="62208" y="23820"/>
                </a:cubicBezTo>
                <a:cubicBezTo>
                  <a:pt x="30723" y="41282"/>
                  <a:pt x="9820" y="105047"/>
                  <a:pt x="3470" y="104783"/>
                </a:cubicBezTo>
                <a:cubicBezTo>
                  <a:pt x="-2880" y="104519"/>
                  <a:pt x="-2880" y="38902"/>
                  <a:pt x="24108" y="22233"/>
                </a:cubicBezTo>
                <a:cubicBezTo>
                  <a:pt x="51095" y="5564"/>
                  <a:pt x="186033" y="-256"/>
                  <a:pt x="192383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D9F746C1-25CB-B2AC-3B61-F8FD48C974A0}"/>
              </a:ext>
            </a:extLst>
          </p:cNvPr>
          <p:cNvSpPr/>
          <p:nvPr/>
        </p:nvSpPr>
        <p:spPr>
          <a:xfrm>
            <a:off x="4095611" y="6322942"/>
            <a:ext cx="319870" cy="179577"/>
          </a:xfrm>
          <a:custGeom>
            <a:avLst/>
            <a:gdLst>
              <a:gd name="connsiteX0" fmla="*/ 319227 w 319870"/>
              <a:gd name="connsiteY0" fmla="*/ 71 h 179577"/>
              <a:gd name="connsiteX1" fmla="*/ 90627 w 319870"/>
              <a:gd name="connsiteY1" fmla="*/ 111196 h 179577"/>
              <a:gd name="connsiteX2" fmla="*/ 181114 w 319870"/>
              <a:gd name="connsiteY2" fmla="*/ 76271 h 179577"/>
              <a:gd name="connsiteX3" fmla="*/ 139 w 319870"/>
              <a:gd name="connsiteY3" fmla="*/ 179458 h 179577"/>
              <a:gd name="connsiteX4" fmla="*/ 154127 w 319870"/>
              <a:gd name="connsiteY4" fmla="*/ 95321 h 179577"/>
              <a:gd name="connsiteX5" fmla="*/ 319227 w 319870"/>
              <a:gd name="connsiteY5" fmla="*/ 71 h 179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9870" h="179577">
                <a:moveTo>
                  <a:pt x="319227" y="71"/>
                </a:moveTo>
                <a:cubicBezTo>
                  <a:pt x="308644" y="2717"/>
                  <a:pt x="113646" y="98496"/>
                  <a:pt x="90627" y="111196"/>
                </a:cubicBezTo>
                <a:cubicBezTo>
                  <a:pt x="67608" y="123896"/>
                  <a:pt x="196195" y="64894"/>
                  <a:pt x="181114" y="76271"/>
                </a:cubicBezTo>
                <a:cubicBezTo>
                  <a:pt x="166033" y="87648"/>
                  <a:pt x="4637" y="176283"/>
                  <a:pt x="139" y="179458"/>
                </a:cubicBezTo>
                <a:cubicBezTo>
                  <a:pt x="-4359" y="182633"/>
                  <a:pt x="101210" y="121515"/>
                  <a:pt x="154127" y="95321"/>
                </a:cubicBezTo>
                <a:cubicBezTo>
                  <a:pt x="207044" y="69127"/>
                  <a:pt x="329810" y="-2575"/>
                  <a:pt x="319227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77B78381-27B7-9298-63CB-974FECFA0DE5}"/>
              </a:ext>
            </a:extLst>
          </p:cNvPr>
          <p:cNvSpPr/>
          <p:nvPr/>
        </p:nvSpPr>
        <p:spPr>
          <a:xfrm>
            <a:off x="4071769" y="6364120"/>
            <a:ext cx="333559" cy="121899"/>
          </a:xfrm>
          <a:custGeom>
            <a:avLst/>
            <a:gdLst>
              <a:gd name="connsiteX0" fmla="*/ 333544 w 333559"/>
              <a:gd name="connsiteY0" fmla="*/ 168 h 121899"/>
              <a:gd name="connsiteX1" fmla="*/ 208131 w 333559"/>
              <a:gd name="connsiteY1" fmla="*/ 66843 h 121899"/>
              <a:gd name="connsiteX2" fmla="*/ 1756 w 333559"/>
              <a:gd name="connsiteY2" fmla="*/ 120818 h 121899"/>
              <a:gd name="connsiteX3" fmla="*/ 114469 w 333559"/>
              <a:gd name="connsiteY3" fmla="*/ 101768 h 121899"/>
              <a:gd name="connsiteX4" fmla="*/ 216069 w 333559"/>
              <a:gd name="connsiteY4" fmla="*/ 87480 h 121899"/>
              <a:gd name="connsiteX5" fmla="*/ 333544 w 333559"/>
              <a:gd name="connsiteY5" fmla="*/ 168 h 121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3559" h="121899">
                <a:moveTo>
                  <a:pt x="333544" y="168"/>
                </a:moveTo>
                <a:cubicBezTo>
                  <a:pt x="332221" y="-3271"/>
                  <a:pt x="263429" y="46735"/>
                  <a:pt x="208131" y="66843"/>
                </a:cubicBezTo>
                <a:cubicBezTo>
                  <a:pt x="152833" y="86951"/>
                  <a:pt x="17366" y="114997"/>
                  <a:pt x="1756" y="120818"/>
                </a:cubicBezTo>
                <a:cubicBezTo>
                  <a:pt x="-13854" y="126639"/>
                  <a:pt x="78750" y="107324"/>
                  <a:pt x="114469" y="101768"/>
                </a:cubicBezTo>
                <a:cubicBezTo>
                  <a:pt x="150188" y="96212"/>
                  <a:pt x="180350" y="101238"/>
                  <a:pt x="216069" y="87480"/>
                </a:cubicBezTo>
                <a:cubicBezTo>
                  <a:pt x="251788" y="73722"/>
                  <a:pt x="334867" y="3607"/>
                  <a:pt x="333544" y="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0EDC1734-83DB-809E-39C4-464EEACAD652}"/>
              </a:ext>
            </a:extLst>
          </p:cNvPr>
          <p:cNvSpPr/>
          <p:nvPr/>
        </p:nvSpPr>
        <p:spPr>
          <a:xfrm>
            <a:off x="4154780" y="6446749"/>
            <a:ext cx="360192" cy="162672"/>
          </a:xfrm>
          <a:custGeom>
            <a:avLst/>
            <a:gdLst>
              <a:gd name="connsiteX0" fmla="*/ 360070 w 360192"/>
              <a:gd name="connsiteY0" fmla="*/ 89 h 162672"/>
              <a:gd name="connsiteX1" fmla="*/ 252120 w 360192"/>
              <a:gd name="connsiteY1" fmla="*/ 62001 h 162672"/>
              <a:gd name="connsiteX2" fmla="*/ 110833 w 360192"/>
              <a:gd name="connsiteY2" fmla="*/ 125501 h 162672"/>
              <a:gd name="connsiteX3" fmla="*/ 1295 w 360192"/>
              <a:gd name="connsiteY3" fmla="*/ 162014 h 162672"/>
              <a:gd name="connsiteX4" fmla="*/ 185445 w 360192"/>
              <a:gd name="connsiteY4" fmla="*/ 95339 h 162672"/>
              <a:gd name="connsiteX5" fmla="*/ 231483 w 360192"/>
              <a:gd name="connsiteY5" fmla="*/ 49301 h 162672"/>
              <a:gd name="connsiteX6" fmla="*/ 360070 w 360192"/>
              <a:gd name="connsiteY6" fmla="*/ 89 h 162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0192" h="162672">
                <a:moveTo>
                  <a:pt x="360070" y="89"/>
                </a:moveTo>
                <a:cubicBezTo>
                  <a:pt x="363510" y="2206"/>
                  <a:pt x="293659" y="41099"/>
                  <a:pt x="252120" y="62001"/>
                </a:cubicBezTo>
                <a:cubicBezTo>
                  <a:pt x="210581" y="82903"/>
                  <a:pt x="152637" y="108832"/>
                  <a:pt x="110833" y="125501"/>
                </a:cubicBezTo>
                <a:cubicBezTo>
                  <a:pt x="69029" y="142170"/>
                  <a:pt x="-11140" y="167041"/>
                  <a:pt x="1295" y="162014"/>
                </a:cubicBezTo>
                <a:cubicBezTo>
                  <a:pt x="13730" y="156987"/>
                  <a:pt x="147080" y="114124"/>
                  <a:pt x="185445" y="95339"/>
                </a:cubicBezTo>
                <a:cubicBezTo>
                  <a:pt x="223810" y="76554"/>
                  <a:pt x="201320" y="64647"/>
                  <a:pt x="231483" y="49301"/>
                </a:cubicBezTo>
                <a:cubicBezTo>
                  <a:pt x="261645" y="33955"/>
                  <a:pt x="356630" y="-2028"/>
                  <a:pt x="360070" y="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526BB657-8A22-2DF0-26CF-D052F3B9A4F3}"/>
              </a:ext>
            </a:extLst>
          </p:cNvPr>
          <p:cNvSpPr/>
          <p:nvPr/>
        </p:nvSpPr>
        <p:spPr>
          <a:xfrm>
            <a:off x="4016074" y="6494226"/>
            <a:ext cx="186045" cy="118255"/>
          </a:xfrm>
          <a:custGeom>
            <a:avLst/>
            <a:gdLst>
              <a:gd name="connsiteX0" fmla="*/ 186039 w 186045"/>
              <a:gd name="connsiteY0" fmla="*/ 237 h 118255"/>
              <a:gd name="connsiteX1" fmla="*/ 147939 w 186045"/>
              <a:gd name="connsiteY1" fmla="*/ 51037 h 118255"/>
              <a:gd name="connsiteX2" fmla="*/ 301 w 186045"/>
              <a:gd name="connsiteY2" fmla="*/ 117712 h 118255"/>
              <a:gd name="connsiteX3" fmla="*/ 106664 w 186045"/>
              <a:gd name="connsiteY3" fmla="*/ 84374 h 118255"/>
              <a:gd name="connsiteX4" fmla="*/ 146351 w 186045"/>
              <a:gd name="connsiteY4" fmla="*/ 71674 h 118255"/>
              <a:gd name="connsiteX5" fmla="*/ 186039 w 186045"/>
              <a:gd name="connsiteY5" fmla="*/ 237 h 118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045" h="118255">
                <a:moveTo>
                  <a:pt x="186039" y="237"/>
                </a:moveTo>
                <a:cubicBezTo>
                  <a:pt x="186304" y="-3202"/>
                  <a:pt x="178895" y="31458"/>
                  <a:pt x="147939" y="51037"/>
                </a:cubicBezTo>
                <a:cubicBezTo>
                  <a:pt x="116983" y="70616"/>
                  <a:pt x="7180" y="112156"/>
                  <a:pt x="301" y="117712"/>
                </a:cubicBezTo>
                <a:cubicBezTo>
                  <a:pt x="-6578" y="123268"/>
                  <a:pt x="106664" y="84374"/>
                  <a:pt x="106664" y="84374"/>
                </a:cubicBezTo>
                <a:cubicBezTo>
                  <a:pt x="131006" y="76701"/>
                  <a:pt x="133122" y="82257"/>
                  <a:pt x="146351" y="71674"/>
                </a:cubicBezTo>
                <a:cubicBezTo>
                  <a:pt x="159580" y="61091"/>
                  <a:pt x="185774" y="3676"/>
                  <a:pt x="186039" y="2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2B70CAE7-F1F0-AAD8-B761-BA5FD4CC058D}"/>
              </a:ext>
            </a:extLst>
          </p:cNvPr>
          <p:cNvSpPr/>
          <p:nvPr/>
        </p:nvSpPr>
        <p:spPr>
          <a:xfrm>
            <a:off x="4014503" y="6619875"/>
            <a:ext cx="107354" cy="111125"/>
          </a:xfrm>
          <a:custGeom>
            <a:avLst/>
            <a:gdLst>
              <a:gd name="connsiteX0" fmla="*/ 106647 w 107354"/>
              <a:gd name="connsiteY0" fmla="*/ 0 h 111125"/>
              <a:gd name="connsiteX1" fmla="*/ 79660 w 107354"/>
              <a:gd name="connsiteY1" fmla="*/ 44450 h 111125"/>
              <a:gd name="connsiteX2" fmla="*/ 285 w 107354"/>
              <a:gd name="connsiteY2" fmla="*/ 111125 h 111125"/>
              <a:gd name="connsiteX3" fmla="*/ 55847 w 107354"/>
              <a:gd name="connsiteY3" fmla="*/ 44450 h 111125"/>
              <a:gd name="connsiteX4" fmla="*/ 106647 w 107354"/>
              <a:gd name="connsiteY4" fmla="*/ 0 h 111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354" h="111125">
                <a:moveTo>
                  <a:pt x="106647" y="0"/>
                </a:moveTo>
                <a:cubicBezTo>
                  <a:pt x="110616" y="0"/>
                  <a:pt x="97387" y="25929"/>
                  <a:pt x="79660" y="44450"/>
                </a:cubicBezTo>
                <a:cubicBezTo>
                  <a:pt x="61933" y="62971"/>
                  <a:pt x="4254" y="111125"/>
                  <a:pt x="285" y="111125"/>
                </a:cubicBezTo>
                <a:cubicBezTo>
                  <a:pt x="-3684" y="111125"/>
                  <a:pt x="34680" y="64294"/>
                  <a:pt x="55847" y="44450"/>
                </a:cubicBezTo>
                <a:cubicBezTo>
                  <a:pt x="77014" y="24606"/>
                  <a:pt x="102678" y="0"/>
                  <a:pt x="10664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985C657D-3543-4554-7690-B5DA4CE144A4}"/>
              </a:ext>
            </a:extLst>
          </p:cNvPr>
          <p:cNvSpPr/>
          <p:nvPr/>
        </p:nvSpPr>
        <p:spPr>
          <a:xfrm>
            <a:off x="4079835" y="6701760"/>
            <a:ext cx="96031" cy="402914"/>
          </a:xfrm>
          <a:custGeom>
            <a:avLst/>
            <a:gdLst>
              <a:gd name="connsiteX0" fmla="*/ 95290 w 96031"/>
              <a:gd name="connsiteY0" fmla="*/ 665 h 402914"/>
              <a:gd name="connsiteX1" fmla="*/ 63540 w 96031"/>
              <a:gd name="connsiteY1" fmla="*/ 59403 h 402914"/>
              <a:gd name="connsiteX2" fmla="*/ 19090 w 96031"/>
              <a:gd name="connsiteY2" fmla="*/ 81628 h 402914"/>
              <a:gd name="connsiteX3" fmla="*/ 84178 w 96031"/>
              <a:gd name="connsiteY3" fmla="*/ 68928 h 402914"/>
              <a:gd name="connsiteX4" fmla="*/ 52428 w 96031"/>
              <a:gd name="connsiteY4" fmla="*/ 134015 h 402914"/>
              <a:gd name="connsiteX5" fmla="*/ 12740 w 96031"/>
              <a:gd name="connsiteY5" fmla="*/ 187990 h 402914"/>
              <a:gd name="connsiteX6" fmla="*/ 22265 w 96031"/>
              <a:gd name="connsiteY6" fmla="*/ 170528 h 402914"/>
              <a:gd name="connsiteX7" fmla="*/ 23853 w 96031"/>
              <a:gd name="connsiteY7" fmla="*/ 275303 h 402914"/>
              <a:gd name="connsiteX8" fmla="*/ 14328 w 96031"/>
              <a:gd name="connsiteY8" fmla="*/ 213390 h 402914"/>
              <a:gd name="connsiteX9" fmla="*/ 40 w 96031"/>
              <a:gd name="connsiteY9" fmla="*/ 265778 h 402914"/>
              <a:gd name="connsiteX10" fmla="*/ 19090 w 96031"/>
              <a:gd name="connsiteY10" fmla="*/ 402303 h 402914"/>
              <a:gd name="connsiteX11" fmla="*/ 17503 w 96031"/>
              <a:gd name="connsiteY11" fmla="*/ 307053 h 402914"/>
              <a:gd name="connsiteX12" fmla="*/ 61953 w 96031"/>
              <a:gd name="connsiteY12" fmla="*/ 103853 h 402914"/>
              <a:gd name="connsiteX13" fmla="*/ 31790 w 96031"/>
              <a:gd name="connsiteY13" fmla="*/ 102265 h 402914"/>
              <a:gd name="connsiteX14" fmla="*/ 95290 w 96031"/>
              <a:gd name="connsiteY14" fmla="*/ 665 h 402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6031" h="402914">
                <a:moveTo>
                  <a:pt x="95290" y="665"/>
                </a:moveTo>
                <a:cubicBezTo>
                  <a:pt x="100582" y="-6479"/>
                  <a:pt x="76240" y="45909"/>
                  <a:pt x="63540" y="59403"/>
                </a:cubicBezTo>
                <a:cubicBezTo>
                  <a:pt x="50840" y="72897"/>
                  <a:pt x="15650" y="80041"/>
                  <a:pt x="19090" y="81628"/>
                </a:cubicBezTo>
                <a:cubicBezTo>
                  <a:pt x="22530" y="83216"/>
                  <a:pt x="78622" y="60197"/>
                  <a:pt x="84178" y="68928"/>
                </a:cubicBezTo>
                <a:cubicBezTo>
                  <a:pt x="89734" y="77659"/>
                  <a:pt x="64334" y="114171"/>
                  <a:pt x="52428" y="134015"/>
                </a:cubicBezTo>
                <a:cubicBezTo>
                  <a:pt x="40522" y="153859"/>
                  <a:pt x="17767" y="181905"/>
                  <a:pt x="12740" y="187990"/>
                </a:cubicBezTo>
                <a:cubicBezTo>
                  <a:pt x="7713" y="194075"/>
                  <a:pt x="20413" y="155976"/>
                  <a:pt x="22265" y="170528"/>
                </a:cubicBezTo>
                <a:cubicBezTo>
                  <a:pt x="24117" y="185080"/>
                  <a:pt x="25176" y="268160"/>
                  <a:pt x="23853" y="275303"/>
                </a:cubicBezTo>
                <a:cubicBezTo>
                  <a:pt x="22530" y="282446"/>
                  <a:pt x="18297" y="214978"/>
                  <a:pt x="14328" y="213390"/>
                </a:cubicBezTo>
                <a:cubicBezTo>
                  <a:pt x="10359" y="211803"/>
                  <a:pt x="-754" y="234293"/>
                  <a:pt x="40" y="265778"/>
                </a:cubicBezTo>
                <a:cubicBezTo>
                  <a:pt x="834" y="297263"/>
                  <a:pt x="16179" y="395424"/>
                  <a:pt x="19090" y="402303"/>
                </a:cubicBezTo>
                <a:cubicBezTo>
                  <a:pt x="22000" y="409182"/>
                  <a:pt x="10359" y="356795"/>
                  <a:pt x="17503" y="307053"/>
                </a:cubicBezTo>
                <a:cubicBezTo>
                  <a:pt x="24647" y="257311"/>
                  <a:pt x="59572" y="137984"/>
                  <a:pt x="61953" y="103853"/>
                </a:cubicBezTo>
                <a:cubicBezTo>
                  <a:pt x="64334" y="69722"/>
                  <a:pt x="27027" y="116553"/>
                  <a:pt x="31790" y="102265"/>
                </a:cubicBezTo>
                <a:cubicBezTo>
                  <a:pt x="36553" y="87977"/>
                  <a:pt x="89998" y="7809"/>
                  <a:pt x="95290" y="6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F9D450D4-E8DA-9877-E6E3-05D5B0B945EC}"/>
              </a:ext>
            </a:extLst>
          </p:cNvPr>
          <p:cNvSpPr/>
          <p:nvPr/>
        </p:nvSpPr>
        <p:spPr>
          <a:xfrm>
            <a:off x="3973496" y="6746533"/>
            <a:ext cx="90403" cy="394239"/>
          </a:xfrm>
          <a:custGeom>
            <a:avLst/>
            <a:gdLst>
              <a:gd name="connsiteX0" fmla="*/ 85742 w 90403"/>
              <a:gd name="connsiteY0" fmla="*/ 342 h 394239"/>
              <a:gd name="connsiteX1" fmla="*/ 79392 w 90403"/>
              <a:gd name="connsiteY1" fmla="*/ 52730 h 394239"/>
              <a:gd name="connsiteX2" fmla="*/ 11129 w 90403"/>
              <a:gd name="connsiteY2" fmla="*/ 124167 h 394239"/>
              <a:gd name="connsiteX3" fmla="*/ 47642 w 90403"/>
              <a:gd name="connsiteY3" fmla="*/ 98767 h 394239"/>
              <a:gd name="connsiteX4" fmla="*/ 28592 w 90403"/>
              <a:gd name="connsiteY4" fmla="*/ 151155 h 394239"/>
              <a:gd name="connsiteX5" fmla="*/ 30179 w 90403"/>
              <a:gd name="connsiteY5" fmla="*/ 187667 h 394239"/>
              <a:gd name="connsiteX6" fmla="*/ 17479 w 90403"/>
              <a:gd name="connsiteY6" fmla="*/ 282917 h 394239"/>
              <a:gd name="connsiteX7" fmla="*/ 28592 w 90403"/>
              <a:gd name="connsiteY7" fmla="*/ 235292 h 394239"/>
              <a:gd name="connsiteX8" fmla="*/ 17 w 90403"/>
              <a:gd name="connsiteY8" fmla="*/ 394042 h 394239"/>
              <a:gd name="connsiteX9" fmla="*/ 33354 w 90403"/>
              <a:gd name="connsiteY9" fmla="*/ 263867 h 394239"/>
              <a:gd name="connsiteX10" fmla="*/ 33354 w 90403"/>
              <a:gd name="connsiteY10" fmla="*/ 78130 h 394239"/>
              <a:gd name="connsiteX11" fmla="*/ 85742 w 90403"/>
              <a:gd name="connsiteY11" fmla="*/ 342 h 394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0403" h="394239">
                <a:moveTo>
                  <a:pt x="85742" y="342"/>
                </a:moveTo>
                <a:cubicBezTo>
                  <a:pt x="93415" y="-3891"/>
                  <a:pt x="91828" y="32093"/>
                  <a:pt x="79392" y="52730"/>
                </a:cubicBezTo>
                <a:cubicBezTo>
                  <a:pt x="66956" y="73368"/>
                  <a:pt x="16421" y="116494"/>
                  <a:pt x="11129" y="124167"/>
                </a:cubicBezTo>
                <a:cubicBezTo>
                  <a:pt x="5837" y="131840"/>
                  <a:pt x="44731" y="94269"/>
                  <a:pt x="47642" y="98767"/>
                </a:cubicBezTo>
                <a:cubicBezTo>
                  <a:pt x="50553" y="103265"/>
                  <a:pt x="31502" y="136339"/>
                  <a:pt x="28592" y="151155"/>
                </a:cubicBezTo>
                <a:cubicBezTo>
                  <a:pt x="25682" y="165971"/>
                  <a:pt x="32031" y="165707"/>
                  <a:pt x="30179" y="187667"/>
                </a:cubicBezTo>
                <a:cubicBezTo>
                  <a:pt x="28327" y="209627"/>
                  <a:pt x="17743" y="274980"/>
                  <a:pt x="17479" y="282917"/>
                </a:cubicBezTo>
                <a:cubicBezTo>
                  <a:pt x="17215" y="290854"/>
                  <a:pt x="31502" y="216771"/>
                  <a:pt x="28592" y="235292"/>
                </a:cubicBezTo>
                <a:cubicBezTo>
                  <a:pt x="25682" y="253813"/>
                  <a:pt x="-777" y="389280"/>
                  <a:pt x="17" y="394042"/>
                </a:cubicBezTo>
                <a:cubicBezTo>
                  <a:pt x="811" y="398804"/>
                  <a:pt x="27798" y="316519"/>
                  <a:pt x="33354" y="263867"/>
                </a:cubicBezTo>
                <a:cubicBezTo>
                  <a:pt x="38910" y="211215"/>
                  <a:pt x="24094" y="117024"/>
                  <a:pt x="33354" y="78130"/>
                </a:cubicBezTo>
                <a:cubicBezTo>
                  <a:pt x="42614" y="39236"/>
                  <a:pt x="78069" y="4575"/>
                  <a:pt x="85742" y="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A46D0A0B-B86B-0070-4C41-A5A925E2ACA6}"/>
              </a:ext>
            </a:extLst>
          </p:cNvPr>
          <p:cNvSpPr/>
          <p:nvPr/>
        </p:nvSpPr>
        <p:spPr>
          <a:xfrm>
            <a:off x="3906808" y="6970713"/>
            <a:ext cx="68401" cy="645418"/>
          </a:xfrm>
          <a:custGeom>
            <a:avLst/>
            <a:gdLst>
              <a:gd name="connsiteX0" fmla="*/ 61942 w 68401"/>
              <a:gd name="connsiteY0" fmla="*/ 0 h 645418"/>
              <a:gd name="connsiteX1" fmla="*/ 61942 w 68401"/>
              <a:gd name="connsiteY1" fmla="*/ 223837 h 645418"/>
              <a:gd name="connsiteX2" fmla="*/ 65117 w 68401"/>
              <a:gd name="connsiteY2" fmla="*/ 168275 h 645418"/>
              <a:gd name="connsiteX3" fmla="*/ 9555 w 68401"/>
              <a:gd name="connsiteY3" fmla="*/ 276225 h 645418"/>
              <a:gd name="connsiteX4" fmla="*/ 47655 w 68401"/>
              <a:gd name="connsiteY4" fmla="*/ 212725 h 645418"/>
              <a:gd name="connsiteX5" fmla="*/ 22255 w 68401"/>
              <a:gd name="connsiteY5" fmla="*/ 338137 h 645418"/>
              <a:gd name="connsiteX6" fmla="*/ 22255 w 68401"/>
              <a:gd name="connsiteY6" fmla="*/ 295275 h 645418"/>
              <a:gd name="connsiteX7" fmla="*/ 3205 w 68401"/>
              <a:gd name="connsiteY7" fmla="*/ 449262 h 645418"/>
              <a:gd name="connsiteX8" fmla="*/ 31780 w 68401"/>
              <a:gd name="connsiteY8" fmla="*/ 395287 h 645418"/>
              <a:gd name="connsiteX9" fmla="*/ 11142 w 68401"/>
              <a:gd name="connsiteY9" fmla="*/ 468312 h 645418"/>
              <a:gd name="connsiteX10" fmla="*/ 30 w 68401"/>
              <a:gd name="connsiteY10" fmla="*/ 523875 h 645418"/>
              <a:gd name="connsiteX11" fmla="*/ 14317 w 68401"/>
              <a:gd name="connsiteY11" fmla="*/ 644525 h 645418"/>
              <a:gd name="connsiteX12" fmla="*/ 12730 w 68401"/>
              <a:gd name="connsiteY12" fmla="*/ 558800 h 645418"/>
              <a:gd name="connsiteX13" fmla="*/ 57180 w 68401"/>
              <a:gd name="connsiteY13" fmla="*/ 227012 h 645418"/>
              <a:gd name="connsiteX14" fmla="*/ 57180 w 68401"/>
              <a:gd name="connsiteY14" fmla="*/ 138112 h 645418"/>
              <a:gd name="connsiteX15" fmla="*/ 61942 w 68401"/>
              <a:gd name="connsiteY15" fmla="*/ 0 h 64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8401" h="645418">
                <a:moveTo>
                  <a:pt x="61942" y="0"/>
                </a:moveTo>
                <a:cubicBezTo>
                  <a:pt x="61677" y="97895"/>
                  <a:pt x="61413" y="195791"/>
                  <a:pt x="61942" y="223837"/>
                </a:cubicBezTo>
                <a:cubicBezTo>
                  <a:pt x="62471" y="251883"/>
                  <a:pt x="73848" y="159544"/>
                  <a:pt x="65117" y="168275"/>
                </a:cubicBezTo>
                <a:cubicBezTo>
                  <a:pt x="56386" y="177006"/>
                  <a:pt x="12465" y="268817"/>
                  <a:pt x="9555" y="276225"/>
                </a:cubicBezTo>
                <a:cubicBezTo>
                  <a:pt x="6645" y="283633"/>
                  <a:pt x="45538" y="202406"/>
                  <a:pt x="47655" y="212725"/>
                </a:cubicBezTo>
                <a:cubicBezTo>
                  <a:pt x="49772" y="223044"/>
                  <a:pt x="26488" y="324379"/>
                  <a:pt x="22255" y="338137"/>
                </a:cubicBezTo>
                <a:cubicBezTo>
                  <a:pt x="18022" y="351895"/>
                  <a:pt x="25430" y="276754"/>
                  <a:pt x="22255" y="295275"/>
                </a:cubicBezTo>
                <a:cubicBezTo>
                  <a:pt x="19080" y="313796"/>
                  <a:pt x="1618" y="432593"/>
                  <a:pt x="3205" y="449262"/>
                </a:cubicBezTo>
                <a:cubicBezTo>
                  <a:pt x="4792" y="465931"/>
                  <a:pt x="30457" y="392112"/>
                  <a:pt x="31780" y="395287"/>
                </a:cubicBezTo>
                <a:cubicBezTo>
                  <a:pt x="33103" y="398462"/>
                  <a:pt x="16434" y="446881"/>
                  <a:pt x="11142" y="468312"/>
                </a:cubicBezTo>
                <a:cubicBezTo>
                  <a:pt x="5850" y="489743"/>
                  <a:pt x="-499" y="494506"/>
                  <a:pt x="30" y="523875"/>
                </a:cubicBezTo>
                <a:cubicBezTo>
                  <a:pt x="559" y="553244"/>
                  <a:pt x="12200" y="638704"/>
                  <a:pt x="14317" y="644525"/>
                </a:cubicBezTo>
                <a:cubicBezTo>
                  <a:pt x="16434" y="650346"/>
                  <a:pt x="5586" y="628386"/>
                  <a:pt x="12730" y="558800"/>
                </a:cubicBezTo>
                <a:cubicBezTo>
                  <a:pt x="19874" y="489215"/>
                  <a:pt x="49772" y="297127"/>
                  <a:pt x="57180" y="227012"/>
                </a:cubicBezTo>
                <a:cubicBezTo>
                  <a:pt x="64588" y="156897"/>
                  <a:pt x="57180" y="138112"/>
                  <a:pt x="57180" y="138112"/>
                </a:cubicBezTo>
                <a:lnTo>
                  <a:pt x="6194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F0F7C034-2E93-DD22-D6B6-C5210674C27B}"/>
              </a:ext>
            </a:extLst>
          </p:cNvPr>
          <p:cNvSpPr/>
          <p:nvPr/>
        </p:nvSpPr>
        <p:spPr>
          <a:xfrm>
            <a:off x="4974604" y="6322902"/>
            <a:ext cx="598757" cy="169242"/>
          </a:xfrm>
          <a:custGeom>
            <a:avLst/>
            <a:gdLst>
              <a:gd name="connsiteX0" fmla="*/ 621 w 598757"/>
              <a:gd name="connsiteY0" fmla="*/ 58848 h 169242"/>
              <a:gd name="connsiteX1" fmla="*/ 183184 w 598757"/>
              <a:gd name="connsiteY1" fmla="*/ 35036 h 169242"/>
              <a:gd name="connsiteX2" fmla="*/ 276846 w 598757"/>
              <a:gd name="connsiteY2" fmla="*/ 111 h 169242"/>
              <a:gd name="connsiteX3" fmla="*/ 189534 w 598757"/>
              <a:gd name="connsiteY3" fmla="*/ 23923 h 169242"/>
              <a:gd name="connsiteX4" fmla="*/ 246684 w 598757"/>
              <a:gd name="connsiteY4" fmla="*/ 23923 h 169242"/>
              <a:gd name="connsiteX5" fmla="*/ 286371 w 598757"/>
              <a:gd name="connsiteY5" fmla="*/ 114411 h 169242"/>
              <a:gd name="connsiteX6" fmla="*/ 281609 w 598757"/>
              <a:gd name="connsiteY6" fmla="*/ 71548 h 169242"/>
              <a:gd name="connsiteX7" fmla="*/ 413371 w 598757"/>
              <a:gd name="connsiteY7" fmla="*/ 103298 h 169242"/>
              <a:gd name="connsiteX8" fmla="*/ 348284 w 598757"/>
              <a:gd name="connsiteY8" fmla="*/ 95361 h 169242"/>
              <a:gd name="connsiteX9" fmla="*/ 421309 w 598757"/>
              <a:gd name="connsiteY9" fmla="*/ 138223 h 169242"/>
              <a:gd name="connsiteX10" fmla="*/ 595934 w 598757"/>
              <a:gd name="connsiteY10" fmla="*/ 163623 h 169242"/>
              <a:gd name="connsiteX11" fmla="*/ 513384 w 598757"/>
              <a:gd name="connsiteY11" fmla="*/ 162036 h 169242"/>
              <a:gd name="connsiteX12" fmla="*/ 308596 w 598757"/>
              <a:gd name="connsiteY12" fmla="*/ 87423 h 169242"/>
              <a:gd name="connsiteX13" fmla="*/ 251446 w 598757"/>
              <a:gd name="connsiteY13" fmla="*/ 30273 h 169242"/>
              <a:gd name="connsiteX14" fmla="*/ 621 w 598757"/>
              <a:gd name="connsiteY14" fmla="*/ 58848 h 169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98757" h="169242">
                <a:moveTo>
                  <a:pt x="621" y="58848"/>
                </a:moveTo>
                <a:cubicBezTo>
                  <a:pt x="-10756" y="59642"/>
                  <a:pt x="137147" y="44825"/>
                  <a:pt x="183184" y="35036"/>
                </a:cubicBezTo>
                <a:cubicBezTo>
                  <a:pt x="229221" y="25247"/>
                  <a:pt x="275788" y="1963"/>
                  <a:pt x="276846" y="111"/>
                </a:cubicBezTo>
                <a:cubicBezTo>
                  <a:pt x="277904" y="-1741"/>
                  <a:pt x="194561" y="19954"/>
                  <a:pt x="189534" y="23923"/>
                </a:cubicBezTo>
                <a:cubicBezTo>
                  <a:pt x="184507" y="27892"/>
                  <a:pt x="230545" y="8842"/>
                  <a:pt x="246684" y="23923"/>
                </a:cubicBezTo>
                <a:cubicBezTo>
                  <a:pt x="262823" y="39004"/>
                  <a:pt x="280550" y="106474"/>
                  <a:pt x="286371" y="114411"/>
                </a:cubicBezTo>
                <a:cubicBezTo>
                  <a:pt x="292192" y="122348"/>
                  <a:pt x="260442" y="73400"/>
                  <a:pt x="281609" y="71548"/>
                </a:cubicBezTo>
                <a:cubicBezTo>
                  <a:pt x="302776" y="69696"/>
                  <a:pt x="402259" y="99329"/>
                  <a:pt x="413371" y="103298"/>
                </a:cubicBezTo>
                <a:cubicBezTo>
                  <a:pt x="424483" y="107267"/>
                  <a:pt x="346961" y="89540"/>
                  <a:pt x="348284" y="95361"/>
                </a:cubicBezTo>
                <a:cubicBezTo>
                  <a:pt x="349607" y="101182"/>
                  <a:pt x="380034" y="126846"/>
                  <a:pt x="421309" y="138223"/>
                </a:cubicBezTo>
                <a:cubicBezTo>
                  <a:pt x="462584" y="149600"/>
                  <a:pt x="580588" y="159654"/>
                  <a:pt x="595934" y="163623"/>
                </a:cubicBezTo>
                <a:cubicBezTo>
                  <a:pt x="611280" y="167592"/>
                  <a:pt x="561274" y="174736"/>
                  <a:pt x="513384" y="162036"/>
                </a:cubicBezTo>
                <a:cubicBezTo>
                  <a:pt x="465494" y="149336"/>
                  <a:pt x="352252" y="109384"/>
                  <a:pt x="308596" y="87423"/>
                </a:cubicBezTo>
                <a:cubicBezTo>
                  <a:pt x="264940" y="65463"/>
                  <a:pt x="298013" y="34242"/>
                  <a:pt x="251446" y="30273"/>
                </a:cubicBezTo>
                <a:cubicBezTo>
                  <a:pt x="204879" y="26304"/>
                  <a:pt x="11998" y="58054"/>
                  <a:pt x="621" y="588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8073B327-3437-2CBE-A53F-01509CE715FF}"/>
              </a:ext>
            </a:extLst>
          </p:cNvPr>
          <p:cNvSpPr/>
          <p:nvPr/>
        </p:nvSpPr>
        <p:spPr>
          <a:xfrm>
            <a:off x="5408002" y="6413442"/>
            <a:ext cx="303897" cy="329604"/>
          </a:xfrm>
          <a:custGeom>
            <a:avLst/>
            <a:gdLst>
              <a:gd name="connsiteX0" fmla="*/ 81 w 303897"/>
              <a:gd name="connsiteY0" fmla="*/ 58 h 329604"/>
              <a:gd name="connsiteX1" fmla="*/ 65698 w 303897"/>
              <a:gd name="connsiteY1" fmla="*/ 135525 h 329604"/>
              <a:gd name="connsiteX2" fmla="*/ 80515 w 303897"/>
              <a:gd name="connsiteY2" fmla="*/ 99541 h 329604"/>
              <a:gd name="connsiteX3" fmla="*/ 186348 w 303897"/>
              <a:gd name="connsiteY3" fmla="*/ 118591 h 329604"/>
              <a:gd name="connsiteX4" fmla="*/ 152481 w 303897"/>
              <a:gd name="connsiteY4" fmla="*/ 120708 h 329604"/>
              <a:gd name="connsiteX5" fmla="*/ 177881 w 303897"/>
              <a:gd name="connsiteY5" fmla="*/ 143991 h 329604"/>
              <a:gd name="connsiteX6" fmla="*/ 213865 w 303897"/>
              <a:gd name="connsiteY6" fmla="*/ 188441 h 329604"/>
              <a:gd name="connsiteX7" fmla="*/ 302765 w 303897"/>
              <a:gd name="connsiteY7" fmla="*/ 328141 h 329604"/>
              <a:gd name="connsiteX8" fmla="*/ 256198 w 303897"/>
              <a:gd name="connsiteY8" fmla="*/ 254058 h 329604"/>
              <a:gd name="connsiteX9" fmla="*/ 144015 w 303897"/>
              <a:gd name="connsiteY9" fmla="*/ 135525 h 329604"/>
              <a:gd name="connsiteX10" fmla="*/ 144015 w 303897"/>
              <a:gd name="connsiteY10" fmla="*/ 154575 h 329604"/>
              <a:gd name="connsiteX11" fmla="*/ 80515 w 303897"/>
              <a:gd name="connsiteY11" fmla="*/ 118591 h 329604"/>
              <a:gd name="connsiteX12" fmla="*/ 81 w 303897"/>
              <a:gd name="connsiteY12" fmla="*/ 58 h 329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3897" h="329604">
                <a:moveTo>
                  <a:pt x="81" y="58"/>
                </a:moveTo>
                <a:cubicBezTo>
                  <a:pt x="-2389" y="2880"/>
                  <a:pt x="52292" y="118945"/>
                  <a:pt x="65698" y="135525"/>
                </a:cubicBezTo>
                <a:cubicBezTo>
                  <a:pt x="79104" y="152105"/>
                  <a:pt x="60407" y="102363"/>
                  <a:pt x="80515" y="99541"/>
                </a:cubicBezTo>
                <a:cubicBezTo>
                  <a:pt x="100623" y="96719"/>
                  <a:pt x="174354" y="115063"/>
                  <a:pt x="186348" y="118591"/>
                </a:cubicBezTo>
                <a:cubicBezTo>
                  <a:pt x="198342" y="122119"/>
                  <a:pt x="153892" y="116475"/>
                  <a:pt x="152481" y="120708"/>
                </a:cubicBezTo>
                <a:cubicBezTo>
                  <a:pt x="151070" y="124941"/>
                  <a:pt x="167650" y="132702"/>
                  <a:pt x="177881" y="143991"/>
                </a:cubicBezTo>
                <a:cubicBezTo>
                  <a:pt x="188112" y="155280"/>
                  <a:pt x="193051" y="157749"/>
                  <a:pt x="213865" y="188441"/>
                </a:cubicBezTo>
                <a:cubicBezTo>
                  <a:pt x="234679" y="219133"/>
                  <a:pt x="295710" y="317205"/>
                  <a:pt x="302765" y="328141"/>
                </a:cubicBezTo>
                <a:cubicBezTo>
                  <a:pt x="309820" y="339077"/>
                  <a:pt x="282656" y="286161"/>
                  <a:pt x="256198" y="254058"/>
                </a:cubicBezTo>
                <a:cubicBezTo>
                  <a:pt x="229740" y="221955"/>
                  <a:pt x="162712" y="152105"/>
                  <a:pt x="144015" y="135525"/>
                </a:cubicBezTo>
                <a:cubicBezTo>
                  <a:pt x="125318" y="118945"/>
                  <a:pt x="154598" y="157397"/>
                  <a:pt x="144015" y="154575"/>
                </a:cubicBezTo>
                <a:cubicBezTo>
                  <a:pt x="133432" y="151753"/>
                  <a:pt x="102740" y="140463"/>
                  <a:pt x="80515" y="118591"/>
                </a:cubicBezTo>
                <a:cubicBezTo>
                  <a:pt x="58290" y="96719"/>
                  <a:pt x="2551" y="-2764"/>
                  <a:pt x="81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A35DCF50-4040-5634-A20F-E5DAE55EE68E}"/>
              </a:ext>
            </a:extLst>
          </p:cNvPr>
          <p:cNvSpPr/>
          <p:nvPr/>
        </p:nvSpPr>
        <p:spPr>
          <a:xfrm>
            <a:off x="4965256" y="6541418"/>
            <a:ext cx="353953" cy="64714"/>
          </a:xfrm>
          <a:custGeom>
            <a:avLst/>
            <a:gdLst>
              <a:gd name="connsiteX0" fmla="*/ 444 w 353953"/>
              <a:gd name="connsiteY0" fmla="*/ 47765 h 64714"/>
              <a:gd name="connsiteX1" fmla="*/ 279844 w 353953"/>
              <a:gd name="connsiteY1" fmla="*/ 28715 h 64714"/>
              <a:gd name="connsiteX2" fmla="*/ 214227 w 353953"/>
              <a:gd name="connsiteY2" fmla="*/ 30832 h 64714"/>
              <a:gd name="connsiteX3" fmla="*/ 294661 w 353953"/>
              <a:gd name="connsiteY3" fmla="*/ 7549 h 64714"/>
              <a:gd name="connsiteX4" fmla="*/ 353927 w 353953"/>
              <a:gd name="connsiteY4" fmla="*/ 64699 h 64714"/>
              <a:gd name="connsiteX5" fmla="*/ 301011 w 353953"/>
              <a:gd name="connsiteY5" fmla="*/ 1199 h 64714"/>
              <a:gd name="connsiteX6" fmla="*/ 216344 w 353953"/>
              <a:gd name="connsiteY6" fmla="*/ 24482 h 64714"/>
              <a:gd name="connsiteX7" fmla="*/ 444 w 353953"/>
              <a:gd name="connsiteY7" fmla="*/ 47765 h 64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953" h="64714">
                <a:moveTo>
                  <a:pt x="444" y="47765"/>
                </a:moveTo>
                <a:lnTo>
                  <a:pt x="279844" y="28715"/>
                </a:lnTo>
                <a:cubicBezTo>
                  <a:pt x="315475" y="25893"/>
                  <a:pt x="211758" y="34360"/>
                  <a:pt x="214227" y="30832"/>
                </a:cubicBezTo>
                <a:cubicBezTo>
                  <a:pt x="216696" y="27304"/>
                  <a:pt x="271378" y="1905"/>
                  <a:pt x="294661" y="7549"/>
                </a:cubicBezTo>
                <a:cubicBezTo>
                  <a:pt x="317944" y="13193"/>
                  <a:pt x="352869" y="65757"/>
                  <a:pt x="353927" y="64699"/>
                </a:cubicBezTo>
                <a:cubicBezTo>
                  <a:pt x="354985" y="63641"/>
                  <a:pt x="323941" y="7902"/>
                  <a:pt x="301011" y="1199"/>
                </a:cubicBezTo>
                <a:cubicBezTo>
                  <a:pt x="278081" y="-5504"/>
                  <a:pt x="261500" y="17779"/>
                  <a:pt x="216344" y="24482"/>
                </a:cubicBezTo>
                <a:cubicBezTo>
                  <a:pt x="171188" y="31185"/>
                  <a:pt x="-10139" y="47060"/>
                  <a:pt x="444" y="477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429277CB-2BD9-3836-908C-66E8FB19061B}"/>
              </a:ext>
            </a:extLst>
          </p:cNvPr>
          <p:cNvSpPr/>
          <p:nvPr/>
        </p:nvSpPr>
        <p:spPr>
          <a:xfrm>
            <a:off x="5306321" y="6493818"/>
            <a:ext cx="200544" cy="244423"/>
          </a:xfrm>
          <a:custGeom>
            <a:avLst/>
            <a:gdLst>
              <a:gd name="connsiteX0" fmla="*/ 162 w 200544"/>
              <a:gd name="connsiteY0" fmla="*/ 115 h 244423"/>
              <a:gd name="connsiteX1" fmla="*/ 173729 w 200544"/>
              <a:gd name="connsiteY1" fmla="*/ 216015 h 244423"/>
              <a:gd name="connsiteX2" fmla="*/ 199129 w 200544"/>
              <a:gd name="connsiteY2" fmla="*/ 241415 h 244423"/>
              <a:gd name="connsiteX3" fmla="*/ 165262 w 200544"/>
              <a:gd name="connsiteY3" fmla="*/ 228715 h 244423"/>
              <a:gd name="connsiteX4" fmla="*/ 40379 w 200544"/>
              <a:gd name="connsiteY4" fmla="*/ 105949 h 244423"/>
              <a:gd name="connsiteX5" fmla="*/ 139862 w 200544"/>
              <a:gd name="connsiteY5" fmla="*/ 184265 h 244423"/>
              <a:gd name="connsiteX6" fmla="*/ 162 w 200544"/>
              <a:gd name="connsiteY6" fmla="*/ 115 h 244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544" h="244423">
                <a:moveTo>
                  <a:pt x="162" y="115"/>
                </a:moveTo>
                <a:cubicBezTo>
                  <a:pt x="5806" y="5407"/>
                  <a:pt x="140568" y="175798"/>
                  <a:pt x="173729" y="216015"/>
                </a:cubicBezTo>
                <a:cubicBezTo>
                  <a:pt x="206890" y="256232"/>
                  <a:pt x="200540" y="239298"/>
                  <a:pt x="199129" y="241415"/>
                </a:cubicBezTo>
                <a:cubicBezTo>
                  <a:pt x="197718" y="243532"/>
                  <a:pt x="191720" y="251293"/>
                  <a:pt x="165262" y="228715"/>
                </a:cubicBezTo>
                <a:cubicBezTo>
                  <a:pt x="138804" y="206137"/>
                  <a:pt x="44612" y="113357"/>
                  <a:pt x="40379" y="105949"/>
                </a:cubicBezTo>
                <a:cubicBezTo>
                  <a:pt x="36146" y="98541"/>
                  <a:pt x="141626" y="195907"/>
                  <a:pt x="139862" y="184265"/>
                </a:cubicBezTo>
                <a:cubicBezTo>
                  <a:pt x="138098" y="172623"/>
                  <a:pt x="-5482" y="-5177"/>
                  <a:pt x="162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1A83AE39-A660-4F66-C34B-49B50CAA2976}"/>
              </a:ext>
            </a:extLst>
          </p:cNvPr>
          <p:cNvSpPr/>
          <p:nvPr/>
        </p:nvSpPr>
        <p:spPr>
          <a:xfrm>
            <a:off x="5503320" y="6681944"/>
            <a:ext cx="157335" cy="399331"/>
          </a:xfrm>
          <a:custGeom>
            <a:avLst/>
            <a:gdLst>
              <a:gd name="connsiteX0" fmla="*/ 13 w 157335"/>
              <a:gd name="connsiteY0" fmla="*/ 373 h 399331"/>
              <a:gd name="connsiteX1" fmla="*/ 31763 w 157335"/>
              <a:gd name="connsiteY1" fmla="*/ 116789 h 399331"/>
              <a:gd name="connsiteX2" fmla="*/ 33880 w 157335"/>
              <a:gd name="connsiteY2" fmla="*/ 112556 h 399331"/>
              <a:gd name="connsiteX3" fmla="*/ 154530 w 157335"/>
              <a:gd name="connsiteY3" fmla="*/ 394073 h 399331"/>
              <a:gd name="connsiteX4" fmla="*/ 112197 w 157335"/>
              <a:gd name="connsiteY4" fmla="*/ 286123 h 399331"/>
              <a:gd name="connsiteX5" fmla="*/ 35997 w 157335"/>
              <a:gd name="connsiteY5" fmla="*/ 161239 h 399331"/>
              <a:gd name="connsiteX6" fmla="*/ 13 w 157335"/>
              <a:gd name="connsiteY6" fmla="*/ 373 h 399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335" h="399331">
                <a:moveTo>
                  <a:pt x="13" y="373"/>
                </a:moveTo>
                <a:cubicBezTo>
                  <a:pt x="-693" y="-7035"/>
                  <a:pt x="26119" y="98092"/>
                  <a:pt x="31763" y="116789"/>
                </a:cubicBezTo>
                <a:cubicBezTo>
                  <a:pt x="37407" y="135486"/>
                  <a:pt x="13419" y="66342"/>
                  <a:pt x="33880" y="112556"/>
                </a:cubicBezTo>
                <a:cubicBezTo>
                  <a:pt x="54341" y="158770"/>
                  <a:pt x="141477" y="365145"/>
                  <a:pt x="154530" y="394073"/>
                </a:cubicBezTo>
                <a:cubicBezTo>
                  <a:pt x="167583" y="423001"/>
                  <a:pt x="131952" y="324929"/>
                  <a:pt x="112197" y="286123"/>
                </a:cubicBezTo>
                <a:cubicBezTo>
                  <a:pt x="92442" y="247317"/>
                  <a:pt x="55400" y="206042"/>
                  <a:pt x="35997" y="161239"/>
                </a:cubicBezTo>
                <a:cubicBezTo>
                  <a:pt x="16594" y="116436"/>
                  <a:pt x="719" y="7781"/>
                  <a:pt x="13" y="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2A864C67-2506-5A7E-2890-C3998BEC66FA}"/>
              </a:ext>
            </a:extLst>
          </p:cNvPr>
          <p:cNvSpPr/>
          <p:nvPr/>
        </p:nvSpPr>
        <p:spPr>
          <a:xfrm>
            <a:off x="5708564" y="6749964"/>
            <a:ext cx="43437" cy="292414"/>
          </a:xfrm>
          <a:custGeom>
            <a:avLst/>
            <a:gdLst>
              <a:gd name="connsiteX0" fmla="*/ 2203 w 43437"/>
              <a:gd name="connsiteY0" fmla="*/ 86 h 292414"/>
              <a:gd name="connsiteX1" fmla="*/ 29719 w 43437"/>
              <a:gd name="connsiteY1" fmla="*/ 99569 h 292414"/>
              <a:gd name="connsiteX2" fmla="*/ 38186 w 43437"/>
              <a:gd name="connsiteY2" fmla="*/ 105919 h 292414"/>
              <a:gd name="connsiteX3" fmla="*/ 21253 w 43437"/>
              <a:gd name="connsiteY3" fmla="*/ 226569 h 292414"/>
              <a:gd name="connsiteX4" fmla="*/ 86 w 43437"/>
              <a:gd name="connsiteY4" fmla="*/ 292186 h 292414"/>
              <a:gd name="connsiteX5" fmla="*/ 29719 w 43437"/>
              <a:gd name="connsiteY5" fmla="*/ 205403 h 292414"/>
              <a:gd name="connsiteX6" fmla="*/ 42419 w 43437"/>
              <a:gd name="connsiteY6" fmla="*/ 118619 h 292414"/>
              <a:gd name="connsiteX7" fmla="*/ 2203 w 43437"/>
              <a:gd name="connsiteY7" fmla="*/ 86 h 292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437" h="292414">
                <a:moveTo>
                  <a:pt x="2203" y="86"/>
                </a:moveTo>
                <a:cubicBezTo>
                  <a:pt x="86" y="-3089"/>
                  <a:pt x="23722" y="81930"/>
                  <a:pt x="29719" y="99569"/>
                </a:cubicBezTo>
                <a:cubicBezTo>
                  <a:pt x="35716" y="117208"/>
                  <a:pt x="39597" y="84752"/>
                  <a:pt x="38186" y="105919"/>
                </a:cubicBezTo>
                <a:cubicBezTo>
                  <a:pt x="36775" y="127086"/>
                  <a:pt x="27603" y="195524"/>
                  <a:pt x="21253" y="226569"/>
                </a:cubicBezTo>
                <a:cubicBezTo>
                  <a:pt x="14903" y="257614"/>
                  <a:pt x="-1325" y="295714"/>
                  <a:pt x="86" y="292186"/>
                </a:cubicBezTo>
                <a:cubicBezTo>
                  <a:pt x="1497" y="288658"/>
                  <a:pt x="22664" y="234331"/>
                  <a:pt x="29719" y="205403"/>
                </a:cubicBezTo>
                <a:cubicBezTo>
                  <a:pt x="36774" y="176475"/>
                  <a:pt x="46652" y="151780"/>
                  <a:pt x="42419" y="118619"/>
                </a:cubicBezTo>
                <a:cubicBezTo>
                  <a:pt x="38186" y="85458"/>
                  <a:pt x="4320" y="3261"/>
                  <a:pt x="2203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7F197EFE-9F2D-BD58-A8E5-E5A9606D7814}"/>
              </a:ext>
            </a:extLst>
          </p:cNvPr>
          <p:cNvSpPr/>
          <p:nvPr/>
        </p:nvSpPr>
        <p:spPr>
          <a:xfrm>
            <a:off x="5656036" y="7040477"/>
            <a:ext cx="98908" cy="374221"/>
          </a:xfrm>
          <a:custGeom>
            <a:avLst/>
            <a:gdLst>
              <a:gd name="connsiteX0" fmla="*/ 98652 w 98908"/>
              <a:gd name="connsiteY0" fmla="*/ 86 h 374221"/>
              <a:gd name="connsiteX1" fmla="*/ 43089 w 98908"/>
              <a:gd name="connsiteY1" fmla="*/ 63586 h 374221"/>
              <a:gd name="connsiteX2" fmla="*/ 74839 w 98908"/>
              <a:gd name="connsiteY2" fmla="*/ 111211 h 374221"/>
              <a:gd name="connsiteX3" fmla="*/ 1814 w 98908"/>
              <a:gd name="connsiteY3" fmla="*/ 141373 h 374221"/>
              <a:gd name="connsiteX4" fmla="*/ 22452 w 98908"/>
              <a:gd name="connsiteY4" fmla="*/ 371561 h 374221"/>
              <a:gd name="connsiteX5" fmla="*/ 25627 w 98908"/>
              <a:gd name="connsiteY5" fmla="*/ 257261 h 374221"/>
              <a:gd name="connsiteX6" fmla="*/ 24039 w 98908"/>
              <a:gd name="connsiteY6" fmla="*/ 114386 h 374221"/>
              <a:gd name="connsiteX7" fmla="*/ 16102 w 98908"/>
              <a:gd name="connsiteY7" fmla="*/ 77873 h 374221"/>
              <a:gd name="connsiteX8" fmla="*/ 98652 w 98908"/>
              <a:gd name="connsiteY8" fmla="*/ 86 h 374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908" h="374221">
                <a:moveTo>
                  <a:pt x="98652" y="86"/>
                </a:moveTo>
                <a:cubicBezTo>
                  <a:pt x="103150" y="-2295"/>
                  <a:pt x="47058" y="45065"/>
                  <a:pt x="43089" y="63586"/>
                </a:cubicBezTo>
                <a:cubicBezTo>
                  <a:pt x="39120" y="82107"/>
                  <a:pt x="81718" y="98247"/>
                  <a:pt x="74839" y="111211"/>
                </a:cubicBezTo>
                <a:cubicBezTo>
                  <a:pt x="67960" y="124175"/>
                  <a:pt x="10545" y="97981"/>
                  <a:pt x="1814" y="141373"/>
                </a:cubicBezTo>
                <a:cubicBezTo>
                  <a:pt x="-6917" y="184765"/>
                  <a:pt x="18483" y="352246"/>
                  <a:pt x="22452" y="371561"/>
                </a:cubicBezTo>
                <a:cubicBezTo>
                  <a:pt x="26421" y="390876"/>
                  <a:pt x="25363" y="300123"/>
                  <a:pt x="25627" y="257261"/>
                </a:cubicBezTo>
                <a:cubicBezTo>
                  <a:pt x="25891" y="214399"/>
                  <a:pt x="25626" y="144284"/>
                  <a:pt x="24039" y="114386"/>
                </a:cubicBezTo>
                <a:cubicBezTo>
                  <a:pt x="22452" y="84488"/>
                  <a:pt x="5783" y="94806"/>
                  <a:pt x="16102" y="77873"/>
                </a:cubicBezTo>
                <a:cubicBezTo>
                  <a:pt x="26421" y="60940"/>
                  <a:pt x="94154" y="2467"/>
                  <a:pt x="98652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E0695F08-219A-3FC7-911A-2DD8E519B9FC}"/>
              </a:ext>
            </a:extLst>
          </p:cNvPr>
          <p:cNvSpPr/>
          <p:nvPr/>
        </p:nvSpPr>
        <p:spPr>
          <a:xfrm>
            <a:off x="5526057" y="6957734"/>
            <a:ext cx="100044" cy="300773"/>
          </a:xfrm>
          <a:custGeom>
            <a:avLst/>
            <a:gdLst>
              <a:gd name="connsiteX0" fmla="*/ 27018 w 100044"/>
              <a:gd name="connsiteY0" fmla="*/ 279 h 300773"/>
              <a:gd name="connsiteX1" fmla="*/ 74643 w 100044"/>
              <a:gd name="connsiteY1" fmla="*/ 117754 h 300773"/>
              <a:gd name="connsiteX2" fmla="*/ 39718 w 100044"/>
              <a:gd name="connsiteY2" fmla="*/ 76479 h 300773"/>
              <a:gd name="connsiteX3" fmla="*/ 100043 w 100044"/>
              <a:gd name="connsiteY3" fmla="*/ 214591 h 300773"/>
              <a:gd name="connsiteX4" fmla="*/ 41306 w 100044"/>
              <a:gd name="connsiteY4" fmla="*/ 124104 h 300773"/>
              <a:gd name="connsiteX5" fmla="*/ 42893 w 100044"/>
              <a:gd name="connsiteY5" fmla="*/ 225704 h 300773"/>
              <a:gd name="connsiteX6" fmla="*/ 31 w 100044"/>
              <a:gd name="connsiteY6" fmla="*/ 300316 h 300773"/>
              <a:gd name="connsiteX7" fmla="*/ 36543 w 100044"/>
              <a:gd name="connsiteY7" fmla="*/ 190779 h 300773"/>
              <a:gd name="connsiteX8" fmla="*/ 69881 w 100044"/>
              <a:gd name="connsiteY8" fmla="*/ 87591 h 300773"/>
              <a:gd name="connsiteX9" fmla="*/ 27018 w 100044"/>
              <a:gd name="connsiteY9" fmla="*/ 279 h 300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44" h="300773">
                <a:moveTo>
                  <a:pt x="27018" y="279"/>
                </a:moveTo>
                <a:cubicBezTo>
                  <a:pt x="27812" y="5306"/>
                  <a:pt x="72526" y="105054"/>
                  <a:pt x="74643" y="117754"/>
                </a:cubicBezTo>
                <a:cubicBezTo>
                  <a:pt x="76760" y="130454"/>
                  <a:pt x="35485" y="60340"/>
                  <a:pt x="39718" y="76479"/>
                </a:cubicBezTo>
                <a:cubicBezTo>
                  <a:pt x="43951" y="92618"/>
                  <a:pt x="99778" y="206654"/>
                  <a:pt x="100043" y="214591"/>
                </a:cubicBezTo>
                <a:cubicBezTo>
                  <a:pt x="100308" y="222528"/>
                  <a:pt x="50831" y="122252"/>
                  <a:pt x="41306" y="124104"/>
                </a:cubicBezTo>
                <a:cubicBezTo>
                  <a:pt x="31781" y="125956"/>
                  <a:pt x="49772" y="196335"/>
                  <a:pt x="42893" y="225704"/>
                </a:cubicBezTo>
                <a:cubicBezTo>
                  <a:pt x="36014" y="255073"/>
                  <a:pt x="1089" y="306137"/>
                  <a:pt x="31" y="300316"/>
                </a:cubicBezTo>
                <a:cubicBezTo>
                  <a:pt x="-1027" y="294495"/>
                  <a:pt x="24901" y="226233"/>
                  <a:pt x="36543" y="190779"/>
                </a:cubicBezTo>
                <a:cubicBezTo>
                  <a:pt x="48185" y="155325"/>
                  <a:pt x="69616" y="115901"/>
                  <a:pt x="69881" y="87591"/>
                </a:cubicBezTo>
                <a:cubicBezTo>
                  <a:pt x="70146" y="59281"/>
                  <a:pt x="26224" y="-4748"/>
                  <a:pt x="27018" y="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0764F9B4-6A6F-456B-3D6C-C5E427AC5C8A}"/>
              </a:ext>
            </a:extLst>
          </p:cNvPr>
          <p:cNvSpPr/>
          <p:nvPr/>
        </p:nvSpPr>
        <p:spPr>
          <a:xfrm>
            <a:off x="5582635" y="7408464"/>
            <a:ext cx="93280" cy="396393"/>
          </a:xfrm>
          <a:custGeom>
            <a:avLst/>
            <a:gdLst>
              <a:gd name="connsiteX0" fmla="*/ 92678 w 93280"/>
              <a:gd name="connsiteY0" fmla="*/ 399 h 396393"/>
              <a:gd name="connsiteX1" fmla="*/ 67278 w 93280"/>
              <a:gd name="connsiteY1" fmla="*/ 81361 h 396393"/>
              <a:gd name="connsiteX2" fmla="*/ 60928 w 93280"/>
              <a:gd name="connsiteY2" fmla="*/ 165499 h 396393"/>
              <a:gd name="connsiteX3" fmla="*/ 59340 w 93280"/>
              <a:gd name="connsiteY3" fmla="*/ 81361 h 396393"/>
              <a:gd name="connsiteX4" fmla="*/ 45053 w 93280"/>
              <a:gd name="connsiteY4" fmla="*/ 265511 h 396393"/>
              <a:gd name="connsiteX5" fmla="*/ 43465 w 93280"/>
              <a:gd name="connsiteY5" fmla="*/ 148036 h 396393"/>
              <a:gd name="connsiteX6" fmla="*/ 603 w 93280"/>
              <a:gd name="connsiteY6" fmla="*/ 394099 h 396393"/>
              <a:gd name="connsiteX7" fmla="*/ 19653 w 93280"/>
              <a:gd name="connsiteY7" fmla="*/ 262336 h 396393"/>
              <a:gd name="connsiteX8" fmla="*/ 38703 w 93280"/>
              <a:gd name="connsiteY8" fmla="*/ 116286 h 396393"/>
              <a:gd name="connsiteX9" fmla="*/ 92678 w 93280"/>
              <a:gd name="connsiteY9" fmla="*/ 399 h 396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80" h="396393">
                <a:moveTo>
                  <a:pt x="92678" y="399"/>
                </a:moveTo>
                <a:cubicBezTo>
                  <a:pt x="97440" y="-5422"/>
                  <a:pt x="72570" y="53844"/>
                  <a:pt x="67278" y="81361"/>
                </a:cubicBezTo>
                <a:cubicBezTo>
                  <a:pt x="61986" y="108878"/>
                  <a:pt x="62251" y="165499"/>
                  <a:pt x="60928" y="165499"/>
                </a:cubicBezTo>
                <a:cubicBezTo>
                  <a:pt x="59605" y="165499"/>
                  <a:pt x="61986" y="64692"/>
                  <a:pt x="59340" y="81361"/>
                </a:cubicBezTo>
                <a:cubicBezTo>
                  <a:pt x="56694" y="98030"/>
                  <a:pt x="47699" y="254398"/>
                  <a:pt x="45053" y="265511"/>
                </a:cubicBezTo>
                <a:cubicBezTo>
                  <a:pt x="42407" y="276624"/>
                  <a:pt x="50873" y="126605"/>
                  <a:pt x="43465" y="148036"/>
                </a:cubicBezTo>
                <a:cubicBezTo>
                  <a:pt x="36057" y="169467"/>
                  <a:pt x="4572" y="375049"/>
                  <a:pt x="603" y="394099"/>
                </a:cubicBezTo>
                <a:cubicBezTo>
                  <a:pt x="-3366" y="413149"/>
                  <a:pt x="13303" y="308638"/>
                  <a:pt x="19653" y="262336"/>
                </a:cubicBezTo>
                <a:cubicBezTo>
                  <a:pt x="26003" y="216034"/>
                  <a:pt x="24945" y="157561"/>
                  <a:pt x="38703" y="116286"/>
                </a:cubicBezTo>
                <a:cubicBezTo>
                  <a:pt x="52461" y="75011"/>
                  <a:pt x="87916" y="6220"/>
                  <a:pt x="92678" y="3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A35FF24A-B43B-C589-6694-2C7D1045B5E1}"/>
              </a:ext>
            </a:extLst>
          </p:cNvPr>
          <p:cNvSpPr/>
          <p:nvPr/>
        </p:nvSpPr>
        <p:spPr>
          <a:xfrm>
            <a:off x="5368495" y="7190864"/>
            <a:ext cx="155962" cy="412203"/>
          </a:xfrm>
          <a:custGeom>
            <a:avLst/>
            <a:gdLst>
              <a:gd name="connsiteX0" fmla="*/ 135368 w 155962"/>
              <a:gd name="connsiteY0" fmla="*/ 511 h 412203"/>
              <a:gd name="connsiteX1" fmla="*/ 143305 w 155962"/>
              <a:gd name="connsiteY1" fmla="*/ 279911 h 412203"/>
              <a:gd name="connsiteX2" fmla="*/ 130605 w 155962"/>
              <a:gd name="connsiteY2" fmla="*/ 200536 h 412203"/>
              <a:gd name="connsiteX3" fmla="*/ 430 w 155962"/>
              <a:gd name="connsiteY3" fmla="*/ 411674 h 412203"/>
              <a:gd name="connsiteX4" fmla="*/ 90918 w 155962"/>
              <a:gd name="connsiteY4" fmla="*/ 259274 h 412203"/>
              <a:gd name="connsiteX5" fmla="*/ 154418 w 155962"/>
              <a:gd name="connsiteY5" fmla="*/ 211649 h 412203"/>
              <a:gd name="connsiteX6" fmla="*/ 135368 w 155962"/>
              <a:gd name="connsiteY6" fmla="*/ 511 h 412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5962" h="412203">
                <a:moveTo>
                  <a:pt x="135368" y="511"/>
                </a:moveTo>
                <a:cubicBezTo>
                  <a:pt x="133516" y="11888"/>
                  <a:pt x="144099" y="246574"/>
                  <a:pt x="143305" y="279911"/>
                </a:cubicBezTo>
                <a:cubicBezTo>
                  <a:pt x="142511" y="313248"/>
                  <a:pt x="154418" y="178576"/>
                  <a:pt x="130605" y="200536"/>
                </a:cubicBezTo>
                <a:cubicBezTo>
                  <a:pt x="106792" y="222497"/>
                  <a:pt x="7044" y="401884"/>
                  <a:pt x="430" y="411674"/>
                </a:cubicBezTo>
                <a:cubicBezTo>
                  <a:pt x="-6185" y="421464"/>
                  <a:pt x="65253" y="292611"/>
                  <a:pt x="90918" y="259274"/>
                </a:cubicBezTo>
                <a:cubicBezTo>
                  <a:pt x="116583" y="225937"/>
                  <a:pt x="146481" y="252395"/>
                  <a:pt x="154418" y="211649"/>
                </a:cubicBezTo>
                <a:cubicBezTo>
                  <a:pt x="162355" y="170903"/>
                  <a:pt x="137220" y="-10866"/>
                  <a:pt x="135368" y="5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225CD158-EF7F-1736-1AB3-A95AD905B2D4}"/>
              </a:ext>
            </a:extLst>
          </p:cNvPr>
          <p:cNvSpPr/>
          <p:nvPr/>
        </p:nvSpPr>
        <p:spPr>
          <a:xfrm>
            <a:off x="4925221" y="7616800"/>
            <a:ext cx="504457" cy="143143"/>
          </a:xfrm>
          <a:custGeom>
            <a:avLst/>
            <a:gdLst>
              <a:gd name="connsiteX0" fmla="*/ 792 w 504457"/>
              <a:gd name="connsiteY0" fmla="*/ 142900 h 143143"/>
              <a:gd name="connsiteX1" fmla="*/ 203992 w 504457"/>
              <a:gd name="connsiteY1" fmla="*/ 55588 h 143143"/>
              <a:gd name="connsiteX2" fmla="*/ 473867 w 504457"/>
              <a:gd name="connsiteY2" fmla="*/ 34950 h 143143"/>
              <a:gd name="connsiteX3" fmla="*/ 338929 w 504457"/>
              <a:gd name="connsiteY3" fmla="*/ 27013 h 143143"/>
              <a:gd name="connsiteX4" fmla="*/ 504029 w 504457"/>
              <a:gd name="connsiteY4" fmla="*/ 25 h 143143"/>
              <a:gd name="connsiteX5" fmla="*/ 278604 w 504457"/>
              <a:gd name="connsiteY5" fmla="*/ 25425 h 143143"/>
              <a:gd name="connsiteX6" fmla="*/ 792 w 504457"/>
              <a:gd name="connsiteY6" fmla="*/ 142900 h 143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4457" h="143143">
                <a:moveTo>
                  <a:pt x="792" y="142900"/>
                </a:moveTo>
                <a:cubicBezTo>
                  <a:pt x="-11643" y="147927"/>
                  <a:pt x="125146" y="73580"/>
                  <a:pt x="203992" y="55588"/>
                </a:cubicBezTo>
                <a:cubicBezTo>
                  <a:pt x="282838" y="37596"/>
                  <a:pt x="451378" y="39712"/>
                  <a:pt x="473867" y="34950"/>
                </a:cubicBezTo>
                <a:cubicBezTo>
                  <a:pt x="496356" y="30188"/>
                  <a:pt x="333902" y="32834"/>
                  <a:pt x="338929" y="27013"/>
                </a:cubicBezTo>
                <a:cubicBezTo>
                  <a:pt x="343956" y="21192"/>
                  <a:pt x="514083" y="290"/>
                  <a:pt x="504029" y="25"/>
                </a:cubicBezTo>
                <a:cubicBezTo>
                  <a:pt x="493975" y="-240"/>
                  <a:pt x="360889" y="1083"/>
                  <a:pt x="278604" y="25425"/>
                </a:cubicBezTo>
                <a:cubicBezTo>
                  <a:pt x="196319" y="49767"/>
                  <a:pt x="13227" y="137873"/>
                  <a:pt x="792" y="1429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2F336CCC-C103-012F-B3FE-14E067DDB235}"/>
              </a:ext>
            </a:extLst>
          </p:cNvPr>
          <p:cNvSpPr/>
          <p:nvPr/>
        </p:nvSpPr>
        <p:spPr>
          <a:xfrm>
            <a:off x="4348676" y="7611964"/>
            <a:ext cx="591032" cy="103476"/>
          </a:xfrm>
          <a:custGeom>
            <a:avLst/>
            <a:gdLst>
              <a:gd name="connsiteX0" fmla="*/ 4249 w 591032"/>
              <a:gd name="connsiteY0" fmla="*/ 100111 h 103476"/>
              <a:gd name="connsiteX1" fmla="*/ 356674 w 591032"/>
              <a:gd name="connsiteY1" fmla="*/ 4861 h 103476"/>
              <a:gd name="connsiteX2" fmla="*/ 201099 w 591032"/>
              <a:gd name="connsiteY2" fmla="*/ 58836 h 103476"/>
              <a:gd name="connsiteX3" fmla="*/ 448749 w 591032"/>
              <a:gd name="connsiteY3" fmla="*/ 27086 h 103476"/>
              <a:gd name="connsiteX4" fmla="*/ 590037 w 591032"/>
              <a:gd name="connsiteY4" fmla="*/ 103286 h 103476"/>
              <a:gd name="connsiteX5" fmla="*/ 501137 w 591032"/>
              <a:gd name="connsiteY5" fmla="*/ 47724 h 103476"/>
              <a:gd name="connsiteX6" fmla="*/ 305874 w 591032"/>
              <a:gd name="connsiteY6" fmla="*/ 14386 h 103476"/>
              <a:gd name="connsiteX7" fmla="*/ 85212 w 591032"/>
              <a:gd name="connsiteY7" fmla="*/ 73124 h 103476"/>
              <a:gd name="connsiteX8" fmla="*/ 155062 w 591032"/>
              <a:gd name="connsiteY8" fmla="*/ 99 h 103476"/>
              <a:gd name="connsiteX9" fmla="*/ 4249 w 591032"/>
              <a:gd name="connsiteY9" fmla="*/ 100111 h 10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1032" h="103476">
                <a:moveTo>
                  <a:pt x="4249" y="100111"/>
                </a:moveTo>
                <a:cubicBezTo>
                  <a:pt x="37851" y="100905"/>
                  <a:pt x="323866" y="11740"/>
                  <a:pt x="356674" y="4861"/>
                </a:cubicBezTo>
                <a:cubicBezTo>
                  <a:pt x="389482" y="-2018"/>
                  <a:pt x="185753" y="55132"/>
                  <a:pt x="201099" y="58836"/>
                </a:cubicBezTo>
                <a:cubicBezTo>
                  <a:pt x="216445" y="62540"/>
                  <a:pt x="383926" y="19678"/>
                  <a:pt x="448749" y="27086"/>
                </a:cubicBezTo>
                <a:cubicBezTo>
                  <a:pt x="513572" y="34494"/>
                  <a:pt x="581306" y="99846"/>
                  <a:pt x="590037" y="103286"/>
                </a:cubicBezTo>
                <a:cubicBezTo>
                  <a:pt x="598768" y="106726"/>
                  <a:pt x="548497" y="62541"/>
                  <a:pt x="501137" y="47724"/>
                </a:cubicBezTo>
                <a:cubicBezTo>
                  <a:pt x="453777" y="32907"/>
                  <a:pt x="375195" y="10153"/>
                  <a:pt x="305874" y="14386"/>
                </a:cubicBezTo>
                <a:cubicBezTo>
                  <a:pt x="236553" y="18619"/>
                  <a:pt x="110347" y="75505"/>
                  <a:pt x="85212" y="73124"/>
                </a:cubicBezTo>
                <a:cubicBezTo>
                  <a:pt x="60077" y="70743"/>
                  <a:pt x="163000" y="-3076"/>
                  <a:pt x="155062" y="99"/>
                </a:cubicBezTo>
                <a:cubicBezTo>
                  <a:pt x="147124" y="3274"/>
                  <a:pt x="-29353" y="99317"/>
                  <a:pt x="4249" y="100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E72BA5FE-0774-6D66-2AE7-1602CC52DCE0}"/>
              </a:ext>
            </a:extLst>
          </p:cNvPr>
          <p:cNvSpPr/>
          <p:nvPr/>
        </p:nvSpPr>
        <p:spPr>
          <a:xfrm>
            <a:off x="4143075" y="7199282"/>
            <a:ext cx="102677" cy="184453"/>
          </a:xfrm>
          <a:custGeom>
            <a:avLst/>
            <a:gdLst>
              <a:gd name="connsiteX0" fmla="*/ 39988 w 102677"/>
              <a:gd name="connsiteY0" fmla="*/ 31 h 184453"/>
              <a:gd name="connsiteX1" fmla="*/ 43163 w 102677"/>
              <a:gd name="connsiteY1" fmla="*/ 109568 h 184453"/>
              <a:gd name="connsiteX2" fmla="*/ 101900 w 102677"/>
              <a:gd name="connsiteY2" fmla="*/ 184181 h 184453"/>
              <a:gd name="connsiteX3" fmla="*/ 71738 w 102677"/>
              <a:gd name="connsiteY3" fmla="*/ 133381 h 184453"/>
              <a:gd name="connsiteX4" fmla="*/ 300 w 102677"/>
              <a:gd name="connsiteY4" fmla="*/ 98456 h 184453"/>
              <a:gd name="connsiteX5" fmla="*/ 39988 w 102677"/>
              <a:gd name="connsiteY5" fmla="*/ 31 h 184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677" h="184453">
                <a:moveTo>
                  <a:pt x="39988" y="31"/>
                </a:moveTo>
                <a:cubicBezTo>
                  <a:pt x="47132" y="1883"/>
                  <a:pt x="32844" y="78876"/>
                  <a:pt x="43163" y="109568"/>
                </a:cubicBezTo>
                <a:cubicBezTo>
                  <a:pt x="53482" y="140260"/>
                  <a:pt x="97138" y="180212"/>
                  <a:pt x="101900" y="184181"/>
                </a:cubicBezTo>
                <a:cubicBezTo>
                  <a:pt x="106662" y="188150"/>
                  <a:pt x="88671" y="147668"/>
                  <a:pt x="71738" y="133381"/>
                </a:cubicBezTo>
                <a:cubicBezTo>
                  <a:pt x="54805" y="119094"/>
                  <a:pt x="4269" y="118300"/>
                  <a:pt x="300" y="98456"/>
                </a:cubicBezTo>
                <a:cubicBezTo>
                  <a:pt x="-3669" y="78612"/>
                  <a:pt x="32844" y="-1821"/>
                  <a:pt x="39988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7053EE2F-9897-DB58-796C-3F329BD58B81}"/>
              </a:ext>
            </a:extLst>
          </p:cNvPr>
          <p:cNvSpPr/>
          <p:nvPr/>
        </p:nvSpPr>
        <p:spPr>
          <a:xfrm>
            <a:off x="4059333" y="7308778"/>
            <a:ext cx="447782" cy="400122"/>
          </a:xfrm>
          <a:custGeom>
            <a:avLst/>
            <a:gdLst>
              <a:gd name="connsiteX0" fmla="*/ 3080 w 447782"/>
              <a:gd name="connsiteY0" fmla="*/ 72 h 400122"/>
              <a:gd name="connsiteX1" fmla="*/ 168180 w 447782"/>
              <a:gd name="connsiteY1" fmla="*/ 160410 h 400122"/>
              <a:gd name="connsiteX2" fmla="*/ 93567 w 447782"/>
              <a:gd name="connsiteY2" fmla="*/ 92147 h 400122"/>
              <a:gd name="connsiteX3" fmla="*/ 301530 w 447782"/>
              <a:gd name="connsiteY3" fmla="*/ 233435 h 400122"/>
              <a:gd name="connsiteX4" fmla="*/ 239617 w 447782"/>
              <a:gd name="connsiteY4" fmla="*/ 219147 h 400122"/>
              <a:gd name="connsiteX5" fmla="*/ 353917 w 447782"/>
              <a:gd name="connsiteY5" fmla="*/ 290585 h 400122"/>
              <a:gd name="connsiteX6" fmla="*/ 293592 w 447782"/>
              <a:gd name="connsiteY6" fmla="*/ 349322 h 400122"/>
              <a:gd name="connsiteX7" fmla="*/ 447580 w 447782"/>
              <a:gd name="connsiteY7" fmla="*/ 258835 h 400122"/>
              <a:gd name="connsiteX8" fmla="*/ 255492 w 447782"/>
              <a:gd name="connsiteY8" fmla="*/ 400122 h 400122"/>
              <a:gd name="connsiteX9" fmla="*/ 315817 w 447782"/>
              <a:gd name="connsiteY9" fmla="*/ 257247 h 400122"/>
              <a:gd name="connsiteX10" fmla="*/ 144367 w 447782"/>
              <a:gd name="connsiteY10" fmla="*/ 158822 h 400122"/>
              <a:gd name="connsiteX11" fmla="*/ 64992 w 447782"/>
              <a:gd name="connsiteY11" fmla="*/ 139772 h 400122"/>
              <a:gd name="connsiteX12" fmla="*/ 3080 w 447782"/>
              <a:gd name="connsiteY12" fmla="*/ 72 h 400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7782" h="400122">
                <a:moveTo>
                  <a:pt x="3080" y="72"/>
                </a:moveTo>
                <a:cubicBezTo>
                  <a:pt x="20278" y="3512"/>
                  <a:pt x="153099" y="145064"/>
                  <a:pt x="168180" y="160410"/>
                </a:cubicBezTo>
                <a:cubicBezTo>
                  <a:pt x="183261" y="175756"/>
                  <a:pt x="71342" y="79976"/>
                  <a:pt x="93567" y="92147"/>
                </a:cubicBezTo>
                <a:cubicBezTo>
                  <a:pt x="115792" y="104318"/>
                  <a:pt x="277188" y="212268"/>
                  <a:pt x="301530" y="233435"/>
                </a:cubicBezTo>
                <a:cubicBezTo>
                  <a:pt x="325872" y="254602"/>
                  <a:pt x="230886" y="209622"/>
                  <a:pt x="239617" y="219147"/>
                </a:cubicBezTo>
                <a:cubicBezTo>
                  <a:pt x="248348" y="228672"/>
                  <a:pt x="344921" y="268889"/>
                  <a:pt x="353917" y="290585"/>
                </a:cubicBezTo>
                <a:cubicBezTo>
                  <a:pt x="362913" y="312281"/>
                  <a:pt x="277982" y="354614"/>
                  <a:pt x="293592" y="349322"/>
                </a:cubicBezTo>
                <a:cubicBezTo>
                  <a:pt x="309202" y="344030"/>
                  <a:pt x="453930" y="250368"/>
                  <a:pt x="447580" y="258835"/>
                </a:cubicBezTo>
                <a:cubicBezTo>
                  <a:pt x="441230" y="267302"/>
                  <a:pt x="277452" y="400387"/>
                  <a:pt x="255492" y="400122"/>
                </a:cubicBezTo>
                <a:cubicBezTo>
                  <a:pt x="233532" y="399857"/>
                  <a:pt x="334338" y="297464"/>
                  <a:pt x="315817" y="257247"/>
                </a:cubicBezTo>
                <a:cubicBezTo>
                  <a:pt x="297296" y="217030"/>
                  <a:pt x="186171" y="178401"/>
                  <a:pt x="144367" y="158822"/>
                </a:cubicBezTo>
                <a:cubicBezTo>
                  <a:pt x="102563" y="139243"/>
                  <a:pt x="84571" y="162261"/>
                  <a:pt x="64992" y="139772"/>
                </a:cubicBezTo>
                <a:cubicBezTo>
                  <a:pt x="45413" y="117283"/>
                  <a:pt x="-14118" y="-3368"/>
                  <a:pt x="3080" y="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55B87E9F-D885-4607-E323-78A3A86B478C}"/>
              </a:ext>
            </a:extLst>
          </p:cNvPr>
          <p:cNvSpPr/>
          <p:nvPr/>
        </p:nvSpPr>
        <p:spPr>
          <a:xfrm>
            <a:off x="4034168" y="6878451"/>
            <a:ext cx="113166" cy="469033"/>
          </a:xfrm>
          <a:custGeom>
            <a:avLst/>
            <a:gdLst>
              <a:gd name="connsiteX0" fmla="*/ 50470 w 113166"/>
              <a:gd name="connsiteY0" fmla="*/ 187 h 469033"/>
              <a:gd name="connsiteX1" fmla="*/ 25070 w 113166"/>
              <a:gd name="connsiteY1" fmla="*/ 136712 h 469033"/>
              <a:gd name="connsiteX2" fmla="*/ 59995 w 113166"/>
              <a:gd name="connsiteY2" fmla="*/ 244662 h 469033"/>
              <a:gd name="connsiteX3" fmla="*/ 10782 w 113166"/>
              <a:gd name="connsiteY3" fmla="*/ 144649 h 469033"/>
              <a:gd name="connsiteX4" fmla="*/ 9195 w 113166"/>
              <a:gd name="connsiteY4" fmla="*/ 251012 h 469033"/>
              <a:gd name="connsiteX5" fmla="*/ 112382 w 113166"/>
              <a:gd name="connsiteY5" fmla="*/ 468499 h 469033"/>
              <a:gd name="connsiteX6" fmla="*/ 55232 w 113166"/>
              <a:gd name="connsiteY6" fmla="*/ 316099 h 469033"/>
              <a:gd name="connsiteX7" fmla="*/ 28245 w 113166"/>
              <a:gd name="connsiteY7" fmla="*/ 435162 h 469033"/>
              <a:gd name="connsiteX8" fmla="*/ 13957 w 113166"/>
              <a:gd name="connsiteY8" fmla="*/ 190687 h 469033"/>
              <a:gd name="connsiteX9" fmla="*/ 13957 w 113166"/>
              <a:gd name="connsiteY9" fmla="*/ 108137 h 469033"/>
              <a:gd name="connsiteX10" fmla="*/ 50470 w 113166"/>
              <a:gd name="connsiteY10" fmla="*/ 187 h 469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3166" h="469033">
                <a:moveTo>
                  <a:pt x="50470" y="187"/>
                </a:moveTo>
                <a:cubicBezTo>
                  <a:pt x="52322" y="4949"/>
                  <a:pt x="23483" y="95966"/>
                  <a:pt x="25070" y="136712"/>
                </a:cubicBezTo>
                <a:cubicBezTo>
                  <a:pt x="26657" y="177458"/>
                  <a:pt x="62376" y="243339"/>
                  <a:pt x="59995" y="244662"/>
                </a:cubicBezTo>
                <a:cubicBezTo>
                  <a:pt x="57614" y="245985"/>
                  <a:pt x="19249" y="143591"/>
                  <a:pt x="10782" y="144649"/>
                </a:cubicBezTo>
                <a:cubicBezTo>
                  <a:pt x="2315" y="145707"/>
                  <a:pt x="-7738" y="197037"/>
                  <a:pt x="9195" y="251012"/>
                </a:cubicBezTo>
                <a:cubicBezTo>
                  <a:pt x="26128" y="304987"/>
                  <a:pt x="104709" y="457651"/>
                  <a:pt x="112382" y="468499"/>
                </a:cubicBezTo>
                <a:cubicBezTo>
                  <a:pt x="120055" y="479347"/>
                  <a:pt x="69255" y="321655"/>
                  <a:pt x="55232" y="316099"/>
                </a:cubicBezTo>
                <a:cubicBezTo>
                  <a:pt x="41209" y="310543"/>
                  <a:pt x="35124" y="456064"/>
                  <a:pt x="28245" y="435162"/>
                </a:cubicBezTo>
                <a:cubicBezTo>
                  <a:pt x="21366" y="414260"/>
                  <a:pt x="16338" y="245191"/>
                  <a:pt x="13957" y="190687"/>
                </a:cubicBezTo>
                <a:cubicBezTo>
                  <a:pt x="11576" y="136183"/>
                  <a:pt x="10782" y="133537"/>
                  <a:pt x="13957" y="108137"/>
                </a:cubicBezTo>
                <a:cubicBezTo>
                  <a:pt x="17132" y="82737"/>
                  <a:pt x="48618" y="-4575"/>
                  <a:pt x="50470" y="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A1EE1B62-440F-7540-EFE8-2665A5A191BE}"/>
              </a:ext>
            </a:extLst>
          </p:cNvPr>
          <p:cNvSpPr/>
          <p:nvPr/>
        </p:nvSpPr>
        <p:spPr>
          <a:xfrm>
            <a:off x="3940394" y="7535859"/>
            <a:ext cx="211357" cy="468980"/>
          </a:xfrm>
          <a:custGeom>
            <a:avLst/>
            <a:gdLst>
              <a:gd name="connsiteX0" fmla="*/ 2956 w 211357"/>
              <a:gd name="connsiteY0" fmla="*/ 3708 h 468980"/>
              <a:gd name="connsiteX1" fmla="*/ 108789 w 211357"/>
              <a:gd name="connsiteY1" fmla="*/ 331791 h 468980"/>
              <a:gd name="connsiteX2" fmla="*/ 70689 w 211357"/>
              <a:gd name="connsiteY2" fmla="*/ 153991 h 468980"/>
              <a:gd name="connsiteX3" fmla="*/ 210389 w 211357"/>
              <a:gd name="connsiteY3" fmla="*/ 467258 h 468980"/>
              <a:gd name="connsiteX4" fmla="*/ 127839 w 211357"/>
              <a:gd name="connsiteY4" fmla="*/ 274641 h 468980"/>
              <a:gd name="connsiteX5" fmla="*/ 36823 w 211357"/>
              <a:gd name="connsiteY5" fmla="*/ 160341 h 468980"/>
              <a:gd name="connsiteX6" fmla="*/ 2956 w 211357"/>
              <a:gd name="connsiteY6" fmla="*/ 3708 h 468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1357" h="468980">
                <a:moveTo>
                  <a:pt x="2956" y="3708"/>
                </a:moveTo>
                <a:cubicBezTo>
                  <a:pt x="14950" y="32283"/>
                  <a:pt x="97500" y="306744"/>
                  <a:pt x="108789" y="331791"/>
                </a:cubicBezTo>
                <a:cubicBezTo>
                  <a:pt x="120078" y="356838"/>
                  <a:pt x="53756" y="131413"/>
                  <a:pt x="70689" y="153991"/>
                </a:cubicBezTo>
                <a:cubicBezTo>
                  <a:pt x="87622" y="176569"/>
                  <a:pt x="200864" y="447150"/>
                  <a:pt x="210389" y="467258"/>
                </a:cubicBezTo>
                <a:cubicBezTo>
                  <a:pt x="219914" y="487366"/>
                  <a:pt x="156767" y="325794"/>
                  <a:pt x="127839" y="274641"/>
                </a:cubicBezTo>
                <a:cubicBezTo>
                  <a:pt x="98911" y="223488"/>
                  <a:pt x="55520" y="200910"/>
                  <a:pt x="36823" y="160341"/>
                </a:cubicBezTo>
                <a:cubicBezTo>
                  <a:pt x="18126" y="119772"/>
                  <a:pt x="-9038" y="-24867"/>
                  <a:pt x="2956" y="37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D784BB5D-4B62-1E32-A345-23E5F84BCEE3}"/>
              </a:ext>
            </a:extLst>
          </p:cNvPr>
          <p:cNvSpPr/>
          <p:nvPr/>
        </p:nvSpPr>
        <p:spPr>
          <a:xfrm>
            <a:off x="4160562" y="7936945"/>
            <a:ext cx="447905" cy="142373"/>
          </a:xfrm>
          <a:custGeom>
            <a:avLst/>
            <a:gdLst>
              <a:gd name="connsiteX0" fmla="*/ 5038 w 447905"/>
              <a:gd name="connsiteY0" fmla="*/ 57705 h 142373"/>
              <a:gd name="connsiteX1" fmla="*/ 443188 w 447905"/>
              <a:gd name="connsiteY1" fmla="*/ 555 h 142373"/>
              <a:gd name="connsiteX2" fmla="*/ 235755 w 447905"/>
              <a:gd name="connsiteY2" fmla="*/ 30188 h 142373"/>
              <a:gd name="connsiteX3" fmla="*/ 216705 w 447905"/>
              <a:gd name="connsiteY3" fmla="*/ 55588 h 142373"/>
              <a:gd name="connsiteX4" fmla="*/ 432605 w 447905"/>
              <a:gd name="connsiteY4" fmla="*/ 142372 h 142373"/>
              <a:gd name="connsiteX5" fmla="*/ 176488 w 447905"/>
              <a:gd name="connsiteY5" fmla="*/ 57705 h 142373"/>
              <a:gd name="connsiteX6" fmla="*/ 204005 w 447905"/>
              <a:gd name="connsiteY6" fmla="*/ 64055 h 142373"/>
              <a:gd name="connsiteX7" fmla="*/ 5038 w 447905"/>
              <a:gd name="connsiteY7" fmla="*/ 57705 h 142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7905" h="142373">
                <a:moveTo>
                  <a:pt x="5038" y="57705"/>
                </a:moveTo>
                <a:cubicBezTo>
                  <a:pt x="44902" y="47122"/>
                  <a:pt x="404735" y="5141"/>
                  <a:pt x="443188" y="555"/>
                </a:cubicBezTo>
                <a:cubicBezTo>
                  <a:pt x="481641" y="-4031"/>
                  <a:pt x="273502" y="21016"/>
                  <a:pt x="235755" y="30188"/>
                </a:cubicBezTo>
                <a:cubicBezTo>
                  <a:pt x="198008" y="39360"/>
                  <a:pt x="183897" y="36891"/>
                  <a:pt x="216705" y="55588"/>
                </a:cubicBezTo>
                <a:cubicBezTo>
                  <a:pt x="249513" y="74285"/>
                  <a:pt x="439308" y="142019"/>
                  <a:pt x="432605" y="142372"/>
                </a:cubicBezTo>
                <a:cubicBezTo>
                  <a:pt x="425902" y="142725"/>
                  <a:pt x="214588" y="70758"/>
                  <a:pt x="176488" y="57705"/>
                </a:cubicBezTo>
                <a:cubicBezTo>
                  <a:pt x="138388" y="44652"/>
                  <a:pt x="233991" y="61586"/>
                  <a:pt x="204005" y="64055"/>
                </a:cubicBezTo>
                <a:cubicBezTo>
                  <a:pt x="174019" y="66525"/>
                  <a:pt x="-34826" y="68288"/>
                  <a:pt x="5038" y="57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5F0B7FC2-B35F-324E-2D6E-EC998DB6620B}"/>
              </a:ext>
            </a:extLst>
          </p:cNvPr>
          <p:cNvSpPr/>
          <p:nvPr/>
        </p:nvSpPr>
        <p:spPr>
          <a:xfrm>
            <a:off x="4389319" y="7935235"/>
            <a:ext cx="278779" cy="162040"/>
          </a:xfrm>
          <a:custGeom>
            <a:avLst/>
            <a:gdLst>
              <a:gd name="connsiteX0" fmla="*/ 648 w 278779"/>
              <a:gd name="connsiteY0" fmla="*/ 161015 h 162040"/>
              <a:gd name="connsiteX1" fmla="*/ 106481 w 278779"/>
              <a:gd name="connsiteY1" fmla="*/ 55182 h 162040"/>
              <a:gd name="connsiteX2" fmla="*/ 277931 w 278779"/>
              <a:gd name="connsiteY2" fmla="*/ 2265 h 162040"/>
              <a:gd name="connsiteX3" fmla="*/ 167864 w 278779"/>
              <a:gd name="connsiteY3" fmla="*/ 19198 h 162040"/>
              <a:gd name="connsiteX4" fmla="*/ 66264 w 278779"/>
              <a:gd name="connsiteY4" fmla="*/ 103865 h 162040"/>
              <a:gd name="connsiteX5" fmla="*/ 648 w 278779"/>
              <a:gd name="connsiteY5" fmla="*/ 161015 h 162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8779" h="162040">
                <a:moveTo>
                  <a:pt x="648" y="161015"/>
                </a:moveTo>
                <a:cubicBezTo>
                  <a:pt x="7351" y="152901"/>
                  <a:pt x="60267" y="81640"/>
                  <a:pt x="106481" y="55182"/>
                </a:cubicBezTo>
                <a:cubicBezTo>
                  <a:pt x="152695" y="28724"/>
                  <a:pt x="267701" y="8262"/>
                  <a:pt x="277931" y="2265"/>
                </a:cubicBezTo>
                <a:cubicBezTo>
                  <a:pt x="288161" y="-3732"/>
                  <a:pt x="203142" y="2265"/>
                  <a:pt x="167864" y="19198"/>
                </a:cubicBezTo>
                <a:cubicBezTo>
                  <a:pt x="132586" y="36131"/>
                  <a:pt x="91664" y="80582"/>
                  <a:pt x="66264" y="103865"/>
                </a:cubicBezTo>
                <a:cubicBezTo>
                  <a:pt x="40864" y="127148"/>
                  <a:pt x="-6055" y="169129"/>
                  <a:pt x="648" y="1610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1F5D71B7-62A4-A87C-AF24-63F350AA3C43}"/>
              </a:ext>
            </a:extLst>
          </p:cNvPr>
          <p:cNvSpPr/>
          <p:nvPr/>
        </p:nvSpPr>
        <p:spPr>
          <a:xfrm>
            <a:off x="4501720" y="7992462"/>
            <a:ext cx="364498" cy="164711"/>
          </a:xfrm>
          <a:custGeom>
            <a:avLst/>
            <a:gdLst>
              <a:gd name="connsiteX0" fmla="*/ 2547 w 364498"/>
              <a:gd name="connsiteY0" fmla="*/ 127071 h 164711"/>
              <a:gd name="connsiteX1" fmla="*/ 279830 w 364498"/>
              <a:gd name="connsiteY1" fmla="*/ 163055 h 164711"/>
              <a:gd name="connsiteX2" fmla="*/ 157063 w 364498"/>
              <a:gd name="connsiteY2" fmla="*/ 141888 h 164711"/>
              <a:gd name="connsiteX3" fmla="*/ 364497 w 364498"/>
              <a:gd name="connsiteY3" fmla="*/ 71 h 164711"/>
              <a:gd name="connsiteX4" fmla="*/ 152830 w 364498"/>
              <a:gd name="connsiteY4" fmla="*/ 122838 h 164711"/>
              <a:gd name="connsiteX5" fmla="*/ 2547 w 364498"/>
              <a:gd name="connsiteY5" fmla="*/ 127071 h 16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4498" h="164711">
                <a:moveTo>
                  <a:pt x="2547" y="127071"/>
                </a:moveTo>
                <a:cubicBezTo>
                  <a:pt x="23714" y="133774"/>
                  <a:pt x="254077" y="160586"/>
                  <a:pt x="279830" y="163055"/>
                </a:cubicBezTo>
                <a:cubicBezTo>
                  <a:pt x="305583" y="165524"/>
                  <a:pt x="142952" y="169052"/>
                  <a:pt x="157063" y="141888"/>
                </a:cubicBezTo>
                <a:cubicBezTo>
                  <a:pt x="171174" y="114724"/>
                  <a:pt x="365202" y="3246"/>
                  <a:pt x="364497" y="71"/>
                </a:cubicBezTo>
                <a:cubicBezTo>
                  <a:pt x="363792" y="-3104"/>
                  <a:pt x="208216" y="100966"/>
                  <a:pt x="152830" y="122838"/>
                </a:cubicBezTo>
                <a:cubicBezTo>
                  <a:pt x="97444" y="144710"/>
                  <a:pt x="-18620" y="120368"/>
                  <a:pt x="2547" y="1270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D16E70AF-2E8F-B04A-0A84-098C00838612}"/>
              </a:ext>
            </a:extLst>
          </p:cNvPr>
          <p:cNvSpPr/>
          <p:nvPr/>
        </p:nvSpPr>
        <p:spPr>
          <a:xfrm>
            <a:off x="4206832" y="7648482"/>
            <a:ext cx="140563" cy="239959"/>
          </a:xfrm>
          <a:custGeom>
            <a:avLst/>
            <a:gdLst>
              <a:gd name="connsiteX0" fmla="*/ 52431 w 140563"/>
              <a:gd name="connsiteY0" fmla="*/ 93 h 239959"/>
              <a:gd name="connsiteX1" fmla="*/ 123868 w 140563"/>
              <a:gd name="connsiteY1" fmla="*/ 128681 h 239959"/>
              <a:gd name="connsiteX2" fmla="*/ 43 w 140563"/>
              <a:gd name="connsiteY2" fmla="*/ 239806 h 239959"/>
              <a:gd name="connsiteX3" fmla="*/ 139743 w 140563"/>
              <a:gd name="connsiteY3" fmla="*/ 149318 h 239959"/>
              <a:gd name="connsiteX4" fmla="*/ 52431 w 140563"/>
              <a:gd name="connsiteY4" fmla="*/ 93 h 239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563" h="239959">
                <a:moveTo>
                  <a:pt x="52431" y="93"/>
                </a:moveTo>
                <a:cubicBezTo>
                  <a:pt x="49785" y="-3347"/>
                  <a:pt x="132599" y="88729"/>
                  <a:pt x="123868" y="128681"/>
                </a:cubicBezTo>
                <a:cubicBezTo>
                  <a:pt x="115137" y="168633"/>
                  <a:pt x="-2603" y="236366"/>
                  <a:pt x="43" y="239806"/>
                </a:cubicBezTo>
                <a:cubicBezTo>
                  <a:pt x="2689" y="243246"/>
                  <a:pt x="129160" y="187947"/>
                  <a:pt x="139743" y="149318"/>
                </a:cubicBezTo>
                <a:cubicBezTo>
                  <a:pt x="150326" y="110689"/>
                  <a:pt x="55077" y="3533"/>
                  <a:pt x="52431" y="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98E28CCB-01EA-5849-BA50-64D04CA166BE}"/>
              </a:ext>
            </a:extLst>
          </p:cNvPr>
          <p:cNvSpPr/>
          <p:nvPr/>
        </p:nvSpPr>
        <p:spPr>
          <a:xfrm>
            <a:off x="4623852" y="7694603"/>
            <a:ext cx="114989" cy="165112"/>
          </a:xfrm>
          <a:custGeom>
            <a:avLst/>
            <a:gdLst>
              <a:gd name="connsiteX0" fmla="*/ 114836 w 114989"/>
              <a:gd name="connsiteY0" fmla="*/ 10 h 165112"/>
              <a:gd name="connsiteX1" fmla="*/ 29111 w 114989"/>
              <a:gd name="connsiteY1" fmla="*/ 49222 h 165112"/>
              <a:gd name="connsiteX2" fmla="*/ 22761 w 114989"/>
              <a:gd name="connsiteY2" fmla="*/ 165110 h 165112"/>
              <a:gd name="connsiteX3" fmla="*/ 5298 w 114989"/>
              <a:gd name="connsiteY3" fmla="*/ 46047 h 165112"/>
              <a:gd name="connsiteX4" fmla="*/ 114836 w 114989"/>
              <a:gd name="connsiteY4" fmla="*/ 10 h 165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989" h="165112">
                <a:moveTo>
                  <a:pt x="114836" y="10"/>
                </a:moveTo>
                <a:cubicBezTo>
                  <a:pt x="118805" y="539"/>
                  <a:pt x="44457" y="21705"/>
                  <a:pt x="29111" y="49222"/>
                </a:cubicBezTo>
                <a:cubicBezTo>
                  <a:pt x="13765" y="76739"/>
                  <a:pt x="26730" y="165639"/>
                  <a:pt x="22761" y="165110"/>
                </a:cubicBezTo>
                <a:cubicBezTo>
                  <a:pt x="18792" y="164581"/>
                  <a:pt x="-12164" y="72770"/>
                  <a:pt x="5298" y="46047"/>
                </a:cubicBezTo>
                <a:cubicBezTo>
                  <a:pt x="22760" y="19324"/>
                  <a:pt x="110867" y="-519"/>
                  <a:pt x="114836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ACAAF4C8-4B32-728C-779A-8216A10CF08A}"/>
              </a:ext>
            </a:extLst>
          </p:cNvPr>
          <p:cNvSpPr/>
          <p:nvPr/>
        </p:nvSpPr>
        <p:spPr>
          <a:xfrm>
            <a:off x="4697329" y="7726329"/>
            <a:ext cx="185482" cy="349762"/>
          </a:xfrm>
          <a:custGeom>
            <a:avLst/>
            <a:gdLst>
              <a:gd name="connsiteX0" fmla="*/ 142959 w 185482"/>
              <a:gd name="connsiteY0" fmla="*/ 34 h 349762"/>
              <a:gd name="connsiteX1" fmla="*/ 114384 w 185482"/>
              <a:gd name="connsiteY1" fmla="*/ 63534 h 349762"/>
              <a:gd name="connsiteX2" fmla="*/ 182646 w 185482"/>
              <a:gd name="connsiteY2" fmla="*/ 166721 h 349762"/>
              <a:gd name="connsiteX3" fmla="*/ 1671 w 185482"/>
              <a:gd name="connsiteY3" fmla="*/ 346109 h 349762"/>
              <a:gd name="connsiteX4" fmla="*/ 96921 w 185482"/>
              <a:gd name="connsiteY4" fmla="*/ 274671 h 349762"/>
              <a:gd name="connsiteX5" fmla="*/ 171534 w 185482"/>
              <a:gd name="connsiteY5" fmla="*/ 123859 h 349762"/>
              <a:gd name="connsiteX6" fmla="*/ 88984 w 185482"/>
              <a:gd name="connsiteY6" fmla="*/ 71471 h 349762"/>
              <a:gd name="connsiteX7" fmla="*/ 142959 w 185482"/>
              <a:gd name="connsiteY7" fmla="*/ 34 h 34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5482" h="349762">
                <a:moveTo>
                  <a:pt x="142959" y="34"/>
                </a:moveTo>
                <a:cubicBezTo>
                  <a:pt x="147192" y="-1289"/>
                  <a:pt x="107769" y="35753"/>
                  <a:pt x="114384" y="63534"/>
                </a:cubicBezTo>
                <a:cubicBezTo>
                  <a:pt x="120998" y="91315"/>
                  <a:pt x="201431" y="119625"/>
                  <a:pt x="182646" y="166721"/>
                </a:cubicBezTo>
                <a:cubicBezTo>
                  <a:pt x="163861" y="213817"/>
                  <a:pt x="15959" y="328117"/>
                  <a:pt x="1671" y="346109"/>
                </a:cubicBezTo>
                <a:cubicBezTo>
                  <a:pt x="-12617" y="364101"/>
                  <a:pt x="68611" y="311713"/>
                  <a:pt x="96921" y="274671"/>
                </a:cubicBezTo>
                <a:cubicBezTo>
                  <a:pt x="125231" y="237629"/>
                  <a:pt x="172857" y="157726"/>
                  <a:pt x="171534" y="123859"/>
                </a:cubicBezTo>
                <a:cubicBezTo>
                  <a:pt x="170211" y="89992"/>
                  <a:pt x="95069" y="86817"/>
                  <a:pt x="88984" y="71471"/>
                </a:cubicBezTo>
                <a:cubicBezTo>
                  <a:pt x="82899" y="56125"/>
                  <a:pt x="138726" y="1357"/>
                  <a:pt x="142959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527E2AF6-81B3-A74F-F3FA-83B67F4FA736}"/>
              </a:ext>
            </a:extLst>
          </p:cNvPr>
          <p:cNvSpPr/>
          <p:nvPr/>
        </p:nvSpPr>
        <p:spPr>
          <a:xfrm>
            <a:off x="4837106" y="7751530"/>
            <a:ext cx="280877" cy="433638"/>
          </a:xfrm>
          <a:custGeom>
            <a:avLst/>
            <a:gdLst>
              <a:gd name="connsiteX0" fmla="*/ 165107 w 280877"/>
              <a:gd name="connsiteY0" fmla="*/ 233 h 433638"/>
              <a:gd name="connsiteX1" fmla="*/ 279407 w 280877"/>
              <a:gd name="connsiteY1" fmla="*/ 109770 h 433638"/>
              <a:gd name="connsiteX2" fmla="*/ 214319 w 280877"/>
              <a:gd name="connsiteY2" fmla="*/ 222483 h 433638"/>
              <a:gd name="connsiteX3" fmla="*/ 7 w 280877"/>
              <a:gd name="connsiteY3" fmla="*/ 433620 h 433638"/>
              <a:gd name="connsiteX4" fmla="*/ 206382 w 280877"/>
              <a:gd name="connsiteY4" fmla="*/ 235183 h 433638"/>
              <a:gd name="connsiteX5" fmla="*/ 130182 w 280877"/>
              <a:gd name="connsiteY5" fmla="*/ 314558 h 433638"/>
              <a:gd name="connsiteX6" fmla="*/ 260357 w 280877"/>
              <a:gd name="connsiteY6" fmla="*/ 139933 h 433638"/>
              <a:gd name="connsiteX7" fmla="*/ 165107 w 280877"/>
              <a:gd name="connsiteY7" fmla="*/ 233 h 433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0877" h="433638">
                <a:moveTo>
                  <a:pt x="165107" y="233"/>
                </a:moveTo>
                <a:cubicBezTo>
                  <a:pt x="168282" y="-4794"/>
                  <a:pt x="271205" y="72728"/>
                  <a:pt x="279407" y="109770"/>
                </a:cubicBezTo>
                <a:cubicBezTo>
                  <a:pt x="287609" y="146812"/>
                  <a:pt x="260886" y="168508"/>
                  <a:pt x="214319" y="222483"/>
                </a:cubicBezTo>
                <a:cubicBezTo>
                  <a:pt x="167752" y="276458"/>
                  <a:pt x="1330" y="431503"/>
                  <a:pt x="7" y="433620"/>
                </a:cubicBezTo>
                <a:cubicBezTo>
                  <a:pt x="-1316" y="435737"/>
                  <a:pt x="184686" y="255027"/>
                  <a:pt x="206382" y="235183"/>
                </a:cubicBezTo>
                <a:cubicBezTo>
                  <a:pt x="228078" y="215339"/>
                  <a:pt x="121186" y="330433"/>
                  <a:pt x="130182" y="314558"/>
                </a:cubicBezTo>
                <a:cubicBezTo>
                  <a:pt x="139178" y="298683"/>
                  <a:pt x="250303" y="190468"/>
                  <a:pt x="260357" y="139933"/>
                </a:cubicBezTo>
                <a:cubicBezTo>
                  <a:pt x="270411" y="89398"/>
                  <a:pt x="161932" y="5260"/>
                  <a:pt x="165107" y="2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639B8FB7-31EC-B505-4612-629D7C81CF97}"/>
              </a:ext>
            </a:extLst>
          </p:cNvPr>
          <p:cNvSpPr/>
          <p:nvPr/>
        </p:nvSpPr>
        <p:spPr>
          <a:xfrm>
            <a:off x="5210046" y="7735756"/>
            <a:ext cx="158987" cy="355454"/>
          </a:xfrm>
          <a:custGeom>
            <a:avLst/>
            <a:gdLst>
              <a:gd name="connsiteX0" fmla="*/ 129 w 158987"/>
              <a:gd name="connsiteY0" fmla="*/ 132 h 355454"/>
              <a:gd name="connsiteX1" fmla="*/ 133479 w 158987"/>
              <a:gd name="connsiteY1" fmla="*/ 82682 h 355454"/>
              <a:gd name="connsiteX2" fmla="*/ 93792 w 158987"/>
              <a:gd name="connsiteY2" fmla="*/ 347794 h 355454"/>
              <a:gd name="connsiteX3" fmla="*/ 112842 w 158987"/>
              <a:gd name="connsiteY3" fmla="*/ 271594 h 355454"/>
              <a:gd name="connsiteX4" fmla="*/ 158879 w 158987"/>
              <a:gd name="connsiteY4" fmla="*/ 143007 h 355454"/>
              <a:gd name="connsiteX5" fmla="*/ 98554 w 158987"/>
              <a:gd name="connsiteY5" fmla="*/ 185869 h 355454"/>
              <a:gd name="connsiteX6" fmla="*/ 108079 w 158987"/>
              <a:gd name="connsiteY6" fmla="*/ 66807 h 355454"/>
              <a:gd name="connsiteX7" fmla="*/ 129 w 158987"/>
              <a:gd name="connsiteY7" fmla="*/ 132 h 355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8987" h="355454">
                <a:moveTo>
                  <a:pt x="129" y="132"/>
                </a:moveTo>
                <a:cubicBezTo>
                  <a:pt x="4362" y="2778"/>
                  <a:pt x="117869" y="24738"/>
                  <a:pt x="133479" y="82682"/>
                </a:cubicBezTo>
                <a:cubicBezTo>
                  <a:pt x="149089" y="140626"/>
                  <a:pt x="97231" y="316309"/>
                  <a:pt x="93792" y="347794"/>
                </a:cubicBezTo>
                <a:cubicBezTo>
                  <a:pt x="90353" y="379279"/>
                  <a:pt x="101994" y="305725"/>
                  <a:pt x="112842" y="271594"/>
                </a:cubicBezTo>
                <a:cubicBezTo>
                  <a:pt x="123690" y="237463"/>
                  <a:pt x="161260" y="157294"/>
                  <a:pt x="158879" y="143007"/>
                </a:cubicBezTo>
                <a:cubicBezTo>
                  <a:pt x="156498" y="128720"/>
                  <a:pt x="107021" y="198569"/>
                  <a:pt x="98554" y="185869"/>
                </a:cubicBezTo>
                <a:cubicBezTo>
                  <a:pt x="90087" y="173169"/>
                  <a:pt x="119721" y="98557"/>
                  <a:pt x="108079" y="66807"/>
                </a:cubicBezTo>
                <a:cubicBezTo>
                  <a:pt x="96437" y="35057"/>
                  <a:pt x="-4104" y="-2514"/>
                  <a:pt x="129" y="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D439A4F2-F7E1-D092-3EFE-DD2545F68BAA}"/>
              </a:ext>
            </a:extLst>
          </p:cNvPr>
          <p:cNvSpPr/>
          <p:nvPr/>
        </p:nvSpPr>
        <p:spPr>
          <a:xfrm>
            <a:off x="5395694" y="7453846"/>
            <a:ext cx="162207" cy="418094"/>
          </a:xfrm>
          <a:custGeom>
            <a:avLst/>
            <a:gdLst>
              <a:gd name="connsiteX0" fmla="*/ 219 w 162207"/>
              <a:gd name="connsiteY0" fmla="*/ 118529 h 418094"/>
              <a:gd name="connsiteX1" fmla="*/ 116106 w 162207"/>
              <a:gd name="connsiteY1" fmla="*/ 228067 h 418094"/>
              <a:gd name="connsiteX2" fmla="*/ 106581 w 162207"/>
              <a:gd name="connsiteY2" fmla="*/ 415392 h 418094"/>
              <a:gd name="connsiteX3" fmla="*/ 106581 w 162207"/>
              <a:gd name="connsiteY3" fmla="*/ 315379 h 418094"/>
              <a:gd name="connsiteX4" fmla="*/ 162144 w 162207"/>
              <a:gd name="connsiteY4" fmla="*/ 2642 h 418094"/>
              <a:gd name="connsiteX5" fmla="*/ 117694 w 162207"/>
              <a:gd name="connsiteY5" fmla="*/ 169329 h 418094"/>
              <a:gd name="connsiteX6" fmla="*/ 119281 w 162207"/>
              <a:gd name="connsiteY6" fmla="*/ 243942 h 418094"/>
              <a:gd name="connsiteX7" fmla="*/ 87531 w 162207"/>
              <a:gd name="connsiteY7" fmla="*/ 169329 h 418094"/>
              <a:gd name="connsiteX8" fmla="*/ 219 w 162207"/>
              <a:gd name="connsiteY8" fmla="*/ 118529 h 418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207" h="418094">
                <a:moveTo>
                  <a:pt x="219" y="118529"/>
                </a:moveTo>
                <a:cubicBezTo>
                  <a:pt x="4981" y="128319"/>
                  <a:pt x="98379" y="178590"/>
                  <a:pt x="116106" y="228067"/>
                </a:cubicBezTo>
                <a:cubicBezTo>
                  <a:pt x="133833" y="277544"/>
                  <a:pt x="108168" y="400840"/>
                  <a:pt x="106581" y="415392"/>
                </a:cubicBezTo>
                <a:cubicBezTo>
                  <a:pt x="104994" y="429944"/>
                  <a:pt x="97320" y="384171"/>
                  <a:pt x="106581" y="315379"/>
                </a:cubicBezTo>
                <a:cubicBezTo>
                  <a:pt x="115842" y="246587"/>
                  <a:pt x="160292" y="26984"/>
                  <a:pt x="162144" y="2642"/>
                </a:cubicBezTo>
                <a:cubicBezTo>
                  <a:pt x="163996" y="-21700"/>
                  <a:pt x="124838" y="129112"/>
                  <a:pt x="117694" y="169329"/>
                </a:cubicBezTo>
                <a:cubicBezTo>
                  <a:pt x="110550" y="209546"/>
                  <a:pt x="124308" y="243942"/>
                  <a:pt x="119281" y="243942"/>
                </a:cubicBezTo>
                <a:cubicBezTo>
                  <a:pt x="114254" y="243942"/>
                  <a:pt x="105523" y="191289"/>
                  <a:pt x="87531" y="169329"/>
                </a:cubicBezTo>
                <a:cubicBezTo>
                  <a:pt x="69539" y="147369"/>
                  <a:pt x="-4543" y="108739"/>
                  <a:pt x="219" y="1185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6A930959-C0EC-91BC-ACD7-D3C6CF908FAA}"/>
              </a:ext>
            </a:extLst>
          </p:cNvPr>
          <p:cNvSpPr/>
          <p:nvPr/>
        </p:nvSpPr>
        <p:spPr>
          <a:xfrm>
            <a:off x="4328111" y="7179556"/>
            <a:ext cx="1053523" cy="289786"/>
          </a:xfrm>
          <a:custGeom>
            <a:avLst/>
            <a:gdLst>
              <a:gd name="connsiteX0" fmla="*/ 105777 w 1053523"/>
              <a:gd name="connsiteY0" fmla="*/ 707 h 289786"/>
              <a:gd name="connsiteX1" fmla="*/ 162927 w 1053523"/>
              <a:gd name="connsiteY1" fmla="*/ 37219 h 289786"/>
              <a:gd name="connsiteX2" fmla="*/ 1002 w 1053523"/>
              <a:gd name="connsiteY2" fmla="*/ 81669 h 289786"/>
              <a:gd name="connsiteX3" fmla="*/ 94664 w 1053523"/>
              <a:gd name="connsiteY3" fmla="*/ 61032 h 289786"/>
              <a:gd name="connsiteX4" fmla="*/ 97839 w 1053523"/>
              <a:gd name="connsiteY4" fmla="*/ 80082 h 289786"/>
              <a:gd name="connsiteX5" fmla="*/ 193089 w 1053523"/>
              <a:gd name="connsiteY5" fmla="*/ 80082 h 289786"/>
              <a:gd name="connsiteX6" fmla="*/ 42277 w 1053523"/>
              <a:gd name="connsiteY6" fmla="*/ 148344 h 289786"/>
              <a:gd name="connsiteX7" fmla="*/ 243889 w 1053523"/>
              <a:gd name="connsiteY7" fmla="*/ 115007 h 289786"/>
              <a:gd name="connsiteX8" fmla="*/ 110539 w 1053523"/>
              <a:gd name="connsiteY8" fmla="*/ 175332 h 289786"/>
              <a:gd name="connsiteX9" fmla="*/ 274052 w 1053523"/>
              <a:gd name="connsiteY9" fmla="*/ 146757 h 289786"/>
              <a:gd name="connsiteX10" fmla="*/ 216902 w 1053523"/>
              <a:gd name="connsiteY10" fmla="*/ 189619 h 289786"/>
              <a:gd name="connsiteX11" fmla="*/ 242302 w 1053523"/>
              <a:gd name="connsiteY11" fmla="*/ 275344 h 289786"/>
              <a:gd name="connsiteX12" fmla="*/ 269289 w 1053523"/>
              <a:gd name="connsiteY12" fmla="*/ 186444 h 289786"/>
              <a:gd name="connsiteX13" fmla="*/ 294689 w 1053523"/>
              <a:gd name="connsiteY13" fmla="*/ 256294 h 289786"/>
              <a:gd name="connsiteX14" fmla="*/ 405814 w 1053523"/>
              <a:gd name="connsiteY14" fmla="*/ 176919 h 289786"/>
              <a:gd name="connsiteX15" fmla="*/ 348664 w 1053523"/>
              <a:gd name="connsiteY15" fmla="*/ 242007 h 289786"/>
              <a:gd name="connsiteX16" fmla="*/ 448677 w 1053523"/>
              <a:gd name="connsiteY16" fmla="*/ 216607 h 289786"/>
              <a:gd name="connsiteX17" fmla="*/ 534402 w 1053523"/>
              <a:gd name="connsiteY17" fmla="*/ 265819 h 289786"/>
              <a:gd name="connsiteX18" fmla="*/ 574089 w 1053523"/>
              <a:gd name="connsiteY18" fmla="*/ 234069 h 289786"/>
              <a:gd name="connsiteX19" fmla="*/ 643939 w 1053523"/>
              <a:gd name="connsiteY19" fmla="*/ 289632 h 289786"/>
              <a:gd name="connsiteX20" fmla="*/ 682039 w 1053523"/>
              <a:gd name="connsiteY20" fmla="*/ 213432 h 289786"/>
              <a:gd name="connsiteX21" fmla="*/ 766177 w 1053523"/>
              <a:gd name="connsiteY21" fmla="*/ 275344 h 289786"/>
              <a:gd name="connsiteX22" fmla="*/ 747127 w 1053523"/>
              <a:gd name="connsiteY22" fmla="*/ 210257 h 289786"/>
              <a:gd name="connsiteX23" fmla="*/ 804277 w 1053523"/>
              <a:gd name="connsiteY23" fmla="*/ 213432 h 289786"/>
              <a:gd name="connsiteX24" fmla="*/ 907464 w 1053523"/>
              <a:gd name="connsiteY24" fmla="*/ 153107 h 289786"/>
              <a:gd name="connsiteX25" fmla="*/ 1053514 w 1053523"/>
              <a:gd name="connsiteY25" fmla="*/ 148344 h 289786"/>
              <a:gd name="connsiteX26" fmla="*/ 913814 w 1053523"/>
              <a:gd name="connsiteY26" fmla="*/ 143582 h 289786"/>
              <a:gd name="connsiteX27" fmla="*/ 718552 w 1053523"/>
              <a:gd name="connsiteY27" fmla="*/ 272169 h 289786"/>
              <a:gd name="connsiteX28" fmla="*/ 758239 w 1053523"/>
              <a:gd name="connsiteY28" fmla="*/ 176919 h 289786"/>
              <a:gd name="connsiteX29" fmla="*/ 570914 w 1053523"/>
              <a:gd name="connsiteY29" fmla="*/ 259469 h 289786"/>
              <a:gd name="connsiteX30" fmla="*/ 369302 w 1053523"/>
              <a:gd name="connsiteY30" fmla="*/ 189619 h 289786"/>
              <a:gd name="connsiteX31" fmla="*/ 269289 w 1053523"/>
              <a:gd name="connsiteY31" fmla="*/ 200732 h 289786"/>
              <a:gd name="connsiteX32" fmla="*/ 183564 w 1053523"/>
              <a:gd name="connsiteY32" fmla="*/ 151519 h 289786"/>
              <a:gd name="connsiteX33" fmla="*/ 80377 w 1053523"/>
              <a:gd name="connsiteY33" fmla="*/ 110244 h 289786"/>
              <a:gd name="connsiteX34" fmla="*/ 159752 w 1053523"/>
              <a:gd name="connsiteY34" fmla="*/ 70557 h 289786"/>
              <a:gd name="connsiteX35" fmla="*/ 105777 w 1053523"/>
              <a:gd name="connsiteY35" fmla="*/ 707 h 289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3523" h="289786">
                <a:moveTo>
                  <a:pt x="105777" y="707"/>
                </a:moveTo>
                <a:cubicBezTo>
                  <a:pt x="106306" y="-4849"/>
                  <a:pt x="180390" y="23725"/>
                  <a:pt x="162927" y="37219"/>
                </a:cubicBezTo>
                <a:cubicBezTo>
                  <a:pt x="145465" y="50713"/>
                  <a:pt x="12379" y="77700"/>
                  <a:pt x="1002" y="81669"/>
                </a:cubicBezTo>
                <a:cubicBezTo>
                  <a:pt x="-10375" y="85638"/>
                  <a:pt x="78525" y="61296"/>
                  <a:pt x="94664" y="61032"/>
                </a:cubicBezTo>
                <a:cubicBezTo>
                  <a:pt x="110803" y="60768"/>
                  <a:pt x="81435" y="76907"/>
                  <a:pt x="97839" y="80082"/>
                </a:cubicBezTo>
                <a:cubicBezTo>
                  <a:pt x="114243" y="83257"/>
                  <a:pt x="202349" y="68705"/>
                  <a:pt x="193089" y="80082"/>
                </a:cubicBezTo>
                <a:cubicBezTo>
                  <a:pt x="183829" y="91459"/>
                  <a:pt x="33810" y="142523"/>
                  <a:pt x="42277" y="148344"/>
                </a:cubicBezTo>
                <a:cubicBezTo>
                  <a:pt x="50744" y="154165"/>
                  <a:pt x="232512" y="110509"/>
                  <a:pt x="243889" y="115007"/>
                </a:cubicBezTo>
                <a:cubicBezTo>
                  <a:pt x="255266" y="119505"/>
                  <a:pt x="105512" y="170040"/>
                  <a:pt x="110539" y="175332"/>
                </a:cubicBezTo>
                <a:cubicBezTo>
                  <a:pt x="115566" y="180624"/>
                  <a:pt x="256325" y="144376"/>
                  <a:pt x="274052" y="146757"/>
                </a:cubicBezTo>
                <a:cubicBezTo>
                  <a:pt x="291779" y="149138"/>
                  <a:pt x="222194" y="168188"/>
                  <a:pt x="216902" y="189619"/>
                </a:cubicBezTo>
                <a:cubicBezTo>
                  <a:pt x="211610" y="211050"/>
                  <a:pt x="233571" y="275873"/>
                  <a:pt x="242302" y="275344"/>
                </a:cubicBezTo>
                <a:cubicBezTo>
                  <a:pt x="251033" y="274815"/>
                  <a:pt x="260558" y="189619"/>
                  <a:pt x="269289" y="186444"/>
                </a:cubicBezTo>
                <a:cubicBezTo>
                  <a:pt x="278020" y="183269"/>
                  <a:pt x="271935" y="257881"/>
                  <a:pt x="294689" y="256294"/>
                </a:cubicBezTo>
                <a:cubicBezTo>
                  <a:pt x="317443" y="254707"/>
                  <a:pt x="396818" y="179300"/>
                  <a:pt x="405814" y="176919"/>
                </a:cubicBezTo>
                <a:cubicBezTo>
                  <a:pt x="414810" y="174538"/>
                  <a:pt x="341520" y="235392"/>
                  <a:pt x="348664" y="242007"/>
                </a:cubicBezTo>
                <a:cubicBezTo>
                  <a:pt x="355808" y="248622"/>
                  <a:pt x="417721" y="212638"/>
                  <a:pt x="448677" y="216607"/>
                </a:cubicBezTo>
                <a:cubicBezTo>
                  <a:pt x="479633" y="220576"/>
                  <a:pt x="513500" y="262909"/>
                  <a:pt x="534402" y="265819"/>
                </a:cubicBezTo>
                <a:cubicBezTo>
                  <a:pt x="555304" y="268729"/>
                  <a:pt x="555833" y="230100"/>
                  <a:pt x="574089" y="234069"/>
                </a:cubicBezTo>
                <a:cubicBezTo>
                  <a:pt x="592345" y="238038"/>
                  <a:pt x="625947" y="293071"/>
                  <a:pt x="643939" y="289632"/>
                </a:cubicBezTo>
                <a:cubicBezTo>
                  <a:pt x="661931" y="286193"/>
                  <a:pt x="661666" y="215813"/>
                  <a:pt x="682039" y="213432"/>
                </a:cubicBezTo>
                <a:cubicBezTo>
                  <a:pt x="702412" y="211051"/>
                  <a:pt x="755329" y="275873"/>
                  <a:pt x="766177" y="275344"/>
                </a:cubicBezTo>
                <a:cubicBezTo>
                  <a:pt x="777025" y="274815"/>
                  <a:pt x="740777" y="220576"/>
                  <a:pt x="747127" y="210257"/>
                </a:cubicBezTo>
                <a:cubicBezTo>
                  <a:pt x="753477" y="199938"/>
                  <a:pt x="777554" y="222957"/>
                  <a:pt x="804277" y="213432"/>
                </a:cubicBezTo>
                <a:cubicBezTo>
                  <a:pt x="831000" y="203907"/>
                  <a:pt x="865925" y="163955"/>
                  <a:pt x="907464" y="153107"/>
                </a:cubicBezTo>
                <a:cubicBezTo>
                  <a:pt x="949003" y="142259"/>
                  <a:pt x="1052456" y="149932"/>
                  <a:pt x="1053514" y="148344"/>
                </a:cubicBezTo>
                <a:cubicBezTo>
                  <a:pt x="1054572" y="146756"/>
                  <a:pt x="969641" y="122945"/>
                  <a:pt x="913814" y="143582"/>
                </a:cubicBezTo>
                <a:cubicBezTo>
                  <a:pt x="857987" y="164219"/>
                  <a:pt x="744481" y="266613"/>
                  <a:pt x="718552" y="272169"/>
                </a:cubicBezTo>
                <a:cubicBezTo>
                  <a:pt x="692623" y="277725"/>
                  <a:pt x="782845" y="179036"/>
                  <a:pt x="758239" y="176919"/>
                </a:cubicBezTo>
                <a:cubicBezTo>
                  <a:pt x="733633" y="174802"/>
                  <a:pt x="635737" y="257352"/>
                  <a:pt x="570914" y="259469"/>
                </a:cubicBezTo>
                <a:cubicBezTo>
                  <a:pt x="506091" y="261586"/>
                  <a:pt x="419573" y="199408"/>
                  <a:pt x="369302" y="189619"/>
                </a:cubicBezTo>
                <a:cubicBezTo>
                  <a:pt x="319031" y="179830"/>
                  <a:pt x="300245" y="207082"/>
                  <a:pt x="269289" y="200732"/>
                </a:cubicBezTo>
                <a:cubicBezTo>
                  <a:pt x="238333" y="194382"/>
                  <a:pt x="215049" y="166600"/>
                  <a:pt x="183564" y="151519"/>
                </a:cubicBezTo>
                <a:cubicBezTo>
                  <a:pt x="152079" y="136438"/>
                  <a:pt x="84346" y="123738"/>
                  <a:pt x="80377" y="110244"/>
                </a:cubicBezTo>
                <a:cubicBezTo>
                  <a:pt x="76408" y="96750"/>
                  <a:pt x="151550" y="86961"/>
                  <a:pt x="159752" y="70557"/>
                </a:cubicBezTo>
                <a:cubicBezTo>
                  <a:pt x="167954" y="54153"/>
                  <a:pt x="105248" y="6263"/>
                  <a:pt x="105777" y="7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E97F06B7-D7AA-E0D9-3B27-8A2742560D21}"/>
              </a:ext>
            </a:extLst>
          </p:cNvPr>
          <p:cNvSpPr/>
          <p:nvPr/>
        </p:nvSpPr>
        <p:spPr>
          <a:xfrm>
            <a:off x="4521104" y="7192683"/>
            <a:ext cx="731947" cy="143729"/>
          </a:xfrm>
          <a:custGeom>
            <a:avLst/>
            <a:gdLst>
              <a:gd name="connsiteX0" fmla="*/ 96 w 731947"/>
              <a:gd name="connsiteY0" fmla="*/ 280 h 143729"/>
              <a:gd name="connsiteX1" fmla="*/ 193771 w 731947"/>
              <a:gd name="connsiteY1" fmla="*/ 130455 h 143729"/>
              <a:gd name="connsiteX2" fmla="*/ 158846 w 731947"/>
              <a:gd name="connsiteY2" fmla="*/ 97117 h 143729"/>
              <a:gd name="connsiteX3" fmla="*/ 281084 w 731947"/>
              <a:gd name="connsiteY3" fmla="*/ 116167 h 143729"/>
              <a:gd name="connsiteX4" fmla="*/ 274734 w 731947"/>
              <a:gd name="connsiteY4" fmla="*/ 81242 h 143729"/>
              <a:gd name="connsiteX5" fmla="*/ 563659 w 731947"/>
              <a:gd name="connsiteY5" fmla="*/ 138392 h 143729"/>
              <a:gd name="connsiteX6" fmla="*/ 512859 w 731947"/>
              <a:gd name="connsiteY6" fmla="*/ 138392 h 143729"/>
              <a:gd name="connsiteX7" fmla="*/ 731934 w 731947"/>
              <a:gd name="connsiteY7" fmla="*/ 112992 h 143729"/>
              <a:gd name="connsiteX8" fmla="*/ 501746 w 731947"/>
              <a:gd name="connsiteY8" fmla="*/ 127280 h 143729"/>
              <a:gd name="connsiteX9" fmla="*/ 254096 w 731947"/>
              <a:gd name="connsiteY9" fmla="*/ 108230 h 143729"/>
              <a:gd name="connsiteX10" fmla="*/ 238221 w 731947"/>
              <a:gd name="connsiteY10" fmla="*/ 108230 h 143729"/>
              <a:gd name="connsiteX11" fmla="*/ 168371 w 731947"/>
              <a:gd name="connsiteY11" fmla="*/ 95530 h 143729"/>
              <a:gd name="connsiteX12" fmla="*/ 96 w 731947"/>
              <a:gd name="connsiteY12" fmla="*/ 280 h 143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1947" h="143729">
                <a:moveTo>
                  <a:pt x="96" y="280"/>
                </a:moveTo>
                <a:cubicBezTo>
                  <a:pt x="4329" y="6101"/>
                  <a:pt x="167313" y="114316"/>
                  <a:pt x="193771" y="130455"/>
                </a:cubicBezTo>
                <a:cubicBezTo>
                  <a:pt x="220229" y="146594"/>
                  <a:pt x="144294" y="99498"/>
                  <a:pt x="158846" y="97117"/>
                </a:cubicBezTo>
                <a:cubicBezTo>
                  <a:pt x="173398" y="94736"/>
                  <a:pt x="261769" y="118813"/>
                  <a:pt x="281084" y="116167"/>
                </a:cubicBezTo>
                <a:cubicBezTo>
                  <a:pt x="300399" y="113521"/>
                  <a:pt x="227638" y="77538"/>
                  <a:pt x="274734" y="81242"/>
                </a:cubicBezTo>
                <a:cubicBezTo>
                  <a:pt x="321830" y="84946"/>
                  <a:pt x="523972" y="128867"/>
                  <a:pt x="563659" y="138392"/>
                </a:cubicBezTo>
                <a:cubicBezTo>
                  <a:pt x="603347" y="147917"/>
                  <a:pt x="484813" y="142625"/>
                  <a:pt x="512859" y="138392"/>
                </a:cubicBezTo>
                <a:cubicBezTo>
                  <a:pt x="540905" y="134159"/>
                  <a:pt x="733786" y="114844"/>
                  <a:pt x="731934" y="112992"/>
                </a:cubicBezTo>
                <a:cubicBezTo>
                  <a:pt x="730082" y="111140"/>
                  <a:pt x="581386" y="128074"/>
                  <a:pt x="501746" y="127280"/>
                </a:cubicBezTo>
                <a:cubicBezTo>
                  <a:pt x="422106" y="126486"/>
                  <a:pt x="298017" y="111405"/>
                  <a:pt x="254096" y="108230"/>
                </a:cubicBezTo>
                <a:cubicBezTo>
                  <a:pt x="210175" y="105055"/>
                  <a:pt x="252509" y="110347"/>
                  <a:pt x="238221" y="108230"/>
                </a:cubicBezTo>
                <a:cubicBezTo>
                  <a:pt x="223934" y="106113"/>
                  <a:pt x="204090" y="110082"/>
                  <a:pt x="168371" y="95530"/>
                </a:cubicBezTo>
                <a:cubicBezTo>
                  <a:pt x="132652" y="80978"/>
                  <a:pt x="-4137" y="-5541"/>
                  <a:pt x="96" y="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D2B463A3-294C-32EE-C9AE-ED79C781DE19}"/>
              </a:ext>
            </a:extLst>
          </p:cNvPr>
          <p:cNvSpPr/>
          <p:nvPr/>
        </p:nvSpPr>
        <p:spPr>
          <a:xfrm>
            <a:off x="4013429" y="6283756"/>
            <a:ext cx="909409" cy="364742"/>
          </a:xfrm>
          <a:custGeom>
            <a:avLst/>
            <a:gdLst>
              <a:gd name="connsiteX0" fmla="*/ 909409 w 909409"/>
              <a:gd name="connsiteY0" fmla="*/ 71007 h 364742"/>
              <a:gd name="connsiteX1" fmla="*/ 563334 w 909409"/>
              <a:gd name="connsiteY1" fmla="*/ 147207 h 364742"/>
              <a:gd name="connsiteX2" fmla="*/ 880834 w 909409"/>
              <a:gd name="connsiteY2" fmla="*/ 123394 h 364742"/>
              <a:gd name="connsiteX3" fmla="*/ 275996 w 909409"/>
              <a:gd name="connsiteY3" fmla="*/ 255157 h 364742"/>
              <a:gd name="connsiteX4" fmla="*/ 674459 w 909409"/>
              <a:gd name="connsiteY4" fmla="*/ 183719 h 364742"/>
              <a:gd name="connsiteX5" fmla="*/ 1359 w 909409"/>
              <a:gd name="connsiteY5" fmla="*/ 364694 h 364742"/>
              <a:gd name="connsiteX6" fmla="*/ 488721 w 909409"/>
              <a:gd name="connsiteY6" fmla="*/ 202769 h 364742"/>
              <a:gd name="connsiteX7" fmla="*/ 64859 w 909409"/>
              <a:gd name="connsiteY7" fmla="*/ 286907 h 364742"/>
              <a:gd name="connsiteX8" fmla="*/ 266471 w 909409"/>
              <a:gd name="connsiteY8" fmla="*/ 220232 h 364742"/>
              <a:gd name="connsiteX9" fmla="*/ 42634 w 909409"/>
              <a:gd name="connsiteY9" fmla="*/ 256744 h 364742"/>
              <a:gd name="connsiteX10" fmla="*/ 488721 w 909409"/>
              <a:gd name="connsiteY10" fmla="*/ 67832 h 364742"/>
              <a:gd name="connsiteX11" fmla="*/ 285521 w 909409"/>
              <a:gd name="connsiteY11" fmla="*/ 131332 h 364742"/>
              <a:gd name="connsiteX12" fmla="*/ 723671 w 909409"/>
              <a:gd name="connsiteY12" fmla="*/ 10682 h 364742"/>
              <a:gd name="connsiteX13" fmla="*/ 823684 w 909409"/>
              <a:gd name="connsiteY13" fmla="*/ 12269 h 364742"/>
              <a:gd name="connsiteX14" fmla="*/ 466496 w 909409"/>
              <a:gd name="connsiteY14" fmla="*/ 66244 h 364742"/>
              <a:gd name="connsiteX15" fmla="*/ 628421 w 909409"/>
              <a:gd name="connsiteY15" fmla="*/ 55132 h 364742"/>
              <a:gd name="connsiteX16" fmla="*/ 909409 w 909409"/>
              <a:gd name="connsiteY16" fmla="*/ 71007 h 364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09409" h="364742">
                <a:moveTo>
                  <a:pt x="909409" y="71007"/>
                </a:moveTo>
                <a:cubicBezTo>
                  <a:pt x="738752" y="104741"/>
                  <a:pt x="568096" y="138476"/>
                  <a:pt x="563334" y="147207"/>
                </a:cubicBezTo>
                <a:cubicBezTo>
                  <a:pt x="558572" y="155938"/>
                  <a:pt x="928724" y="105402"/>
                  <a:pt x="880834" y="123394"/>
                </a:cubicBezTo>
                <a:cubicBezTo>
                  <a:pt x="832944" y="141386"/>
                  <a:pt x="310392" y="245103"/>
                  <a:pt x="275996" y="255157"/>
                </a:cubicBezTo>
                <a:cubicBezTo>
                  <a:pt x="241600" y="265211"/>
                  <a:pt x="720232" y="165463"/>
                  <a:pt x="674459" y="183719"/>
                </a:cubicBezTo>
                <a:cubicBezTo>
                  <a:pt x="628686" y="201975"/>
                  <a:pt x="32315" y="361519"/>
                  <a:pt x="1359" y="364694"/>
                </a:cubicBezTo>
                <a:cubicBezTo>
                  <a:pt x="-29597" y="367869"/>
                  <a:pt x="478138" y="215734"/>
                  <a:pt x="488721" y="202769"/>
                </a:cubicBezTo>
                <a:cubicBezTo>
                  <a:pt x="499304" y="189805"/>
                  <a:pt x="101901" y="283997"/>
                  <a:pt x="64859" y="286907"/>
                </a:cubicBezTo>
                <a:cubicBezTo>
                  <a:pt x="27817" y="289818"/>
                  <a:pt x="270175" y="225259"/>
                  <a:pt x="266471" y="220232"/>
                </a:cubicBezTo>
                <a:cubicBezTo>
                  <a:pt x="262767" y="215205"/>
                  <a:pt x="5592" y="282144"/>
                  <a:pt x="42634" y="256744"/>
                </a:cubicBezTo>
                <a:cubicBezTo>
                  <a:pt x="79676" y="231344"/>
                  <a:pt x="448240" y="88734"/>
                  <a:pt x="488721" y="67832"/>
                </a:cubicBezTo>
                <a:cubicBezTo>
                  <a:pt x="529202" y="46930"/>
                  <a:pt x="246363" y="140857"/>
                  <a:pt x="285521" y="131332"/>
                </a:cubicBezTo>
                <a:cubicBezTo>
                  <a:pt x="324679" y="121807"/>
                  <a:pt x="633977" y="30526"/>
                  <a:pt x="723671" y="10682"/>
                </a:cubicBezTo>
                <a:cubicBezTo>
                  <a:pt x="813365" y="-9162"/>
                  <a:pt x="866546" y="3009"/>
                  <a:pt x="823684" y="12269"/>
                </a:cubicBezTo>
                <a:cubicBezTo>
                  <a:pt x="780822" y="21529"/>
                  <a:pt x="499040" y="59100"/>
                  <a:pt x="466496" y="66244"/>
                </a:cubicBezTo>
                <a:cubicBezTo>
                  <a:pt x="433952" y="73388"/>
                  <a:pt x="557777" y="56455"/>
                  <a:pt x="628421" y="55132"/>
                </a:cubicBezTo>
                <a:lnTo>
                  <a:pt x="909409" y="71007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28D9233E-DCDF-EF6C-3559-BF1CFE92E63B}"/>
              </a:ext>
            </a:extLst>
          </p:cNvPr>
          <p:cNvSpPr/>
          <p:nvPr/>
        </p:nvSpPr>
        <p:spPr>
          <a:xfrm>
            <a:off x="4720873" y="6341957"/>
            <a:ext cx="463902" cy="228202"/>
          </a:xfrm>
          <a:custGeom>
            <a:avLst/>
            <a:gdLst>
              <a:gd name="connsiteX0" fmla="*/ 201965 w 463902"/>
              <a:gd name="connsiteY0" fmla="*/ 106 h 228202"/>
              <a:gd name="connsiteX1" fmla="*/ 1940 w 463902"/>
              <a:gd name="connsiteY1" fmla="*/ 135043 h 228202"/>
              <a:gd name="connsiteX2" fmla="*/ 109890 w 463902"/>
              <a:gd name="connsiteY2" fmla="*/ 96943 h 228202"/>
              <a:gd name="connsiteX3" fmla="*/ 265465 w 463902"/>
              <a:gd name="connsiteY3" fmla="*/ 227118 h 228202"/>
              <a:gd name="connsiteX4" fmla="*/ 167040 w 463902"/>
              <a:gd name="connsiteY4" fmla="*/ 162031 h 228202"/>
              <a:gd name="connsiteX5" fmla="*/ 270227 w 463902"/>
              <a:gd name="connsiteY5" fmla="*/ 216006 h 228202"/>
              <a:gd name="connsiteX6" fmla="*/ 460727 w 463902"/>
              <a:gd name="connsiteY6" fmla="*/ 117581 h 228202"/>
              <a:gd name="connsiteX7" fmla="*/ 244827 w 463902"/>
              <a:gd name="connsiteY7" fmla="*/ 192193 h 228202"/>
              <a:gd name="connsiteX8" fmla="*/ 430565 w 463902"/>
              <a:gd name="connsiteY8" fmla="*/ 103293 h 228202"/>
              <a:gd name="connsiteX9" fmla="*/ 316265 w 463902"/>
              <a:gd name="connsiteY9" fmla="*/ 92181 h 228202"/>
              <a:gd name="connsiteX10" fmla="*/ 463902 w 463902"/>
              <a:gd name="connsiteY10" fmla="*/ 92181 h 228202"/>
              <a:gd name="connsiteX11" fmla="*/ 259115 w 463902"/>
              <a:gd name="connsiteY11" fmla="*/ 93768 h 228202"/>
              <a:gd name="connsiteX12" fmla="*/ 360715 w 463902"/>
              <a:gd name="connsiteY12" fmla="*/ 160443 h 228202"/>
              <a:gd name="connsiteX13" fmla="*/ 201965 w 463902"/>
              <a:gd name="connsiteY13" fmla="*/ 106 h 228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3902" h="228202">
                <a:moveTo>
                  <a:pt x="201965" y="106"/>
                </a:moveTo>
                <a:cubicBezTo>
                  <a:pt x="142169" y="-4127"/>
                  <a:pt x="17286" y="118904"/>
                  <a:pt x="1940" y="135043"/>
                </a:cubicBezTo>
                <a:cubicBezTo>
                  <a:pt x="-13406" y="151182"/>
                  <a:pt x="65969" y="81597"/>
                  <a:pt x="109890" y="96943"/>
                </a:cubicBezTo>
                <a:cubicBezTo>
                  <a:pt x="153811" y="112289"/>
                  <a:pt x="255940" y="216270"/>
                  <a:pt x="265465" y="227118"/>
                </a:cubicBezTo>
                <a:cubicBezTo>
                  <a:pt x="274990" y="237966"/>
                  <a:pt x="166246" y="163883"/>
                  <a:pt x="167040" y="162031"/>
                </a:cubicBezTo>
                <a:cubicBezTo>
                  <a:pt x="167834" y="160179"/>
                  <a:pt x="221279" y="223414"/>
                  <a:pt x="270227" y="216006"/>
                </a:cubicBezTo>
                <a:cubicBezTo>
                  <a:pt x="319175" y="208598"/>
                  <a:pt x="464960" y="121550"/>
                  <a:pt x="460727" y="117581"/>
                </a:cubicBezTo>
                <a:cubicBezTo>
                  <a:pt x="456494" y="113612"/>
                  <a:pt x="249854" y="194574"/>
                  <a:pt x="244827" y="192193"/>
                </a:cubicBezTo>
                <a:cubicBezTo>
                  <a:pt x="239800" y="189812"/>
                  <a:pt x="418659" y="119962"/>
                  <a:pt x="430565" y="103293"/>
                </a:cubicBezTo>
                <a:cubicBezTo>
                  <a:pt x="442471" y="86624"/>
                  <a:pt x="310709" y="94033"/>
                  <a:pt x="316265" y="92181"/>
                </a:cubicBezTo>
                <a:cubicBezTo>
                  <a:pt x="321821" y="90329"/>
                  <a:pt x="463902" y="92181"/>
                  <a:pt x="463902" y="92181"/>
                </a:cubicBezTo>
                <a:cubicBezTo>
                  <a:pt x="454377" y="92446"/>
                  <a:pt x="276313" y="82391"/>
                  <a:pt x="259115" y="93768"/>
                </a:cubicBezTo>
                <a:cubicBezTo>
                  <a:pt x="241917" y="105145"/>
                  <a:pt x="377913" y="175260"/>
                  <a:pt x="360715" y="160443"/>
                </a:cubicBezTo>
                <a:cubicBezTo>
                  <a:pt x="343517" y="145626"/>
                  <a:pt x="261761" y="4339"/>
                  <a:pt x="201965" y="10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CF0EA396-0BD8-CE16-392A-0C0F8B774B9A}"/>
              </a:ext>
            </a:extLst>
          </p:cNvPr>
          <p:cNvSpPr/>
          <p:nvPr/>
        </p:nvSpPr>
        <p:spPr>
          <a:xfrm>
            <a:off x="4945039" y="6343500"/>
            <a:ext cx="811229" cy="817179"/>
          </a:xfrm>
          <a:custGeom>
            <a:avLst/>
            <a:gdLst>
              <a:gd name="connsiteX0" fmla="*/ 268311 w 811229"/>
              <a:gd name="connsiteY0" fmla="*/ 20788 h 817179"/>
              <a:gd name="connsiteX1" fmla="*/ 628674 w 811229"/>
              <a:gd name="connsiteY1" fmla="*/ 203350 h 817179"/>
              <a:gd name="connsiteX2" fmla="*/ 555649 w 811229"/>
              <a:gd name="connsiteY2" fmla="*/ 133500 h 817179"/>
              <a:gd name="connsiteX3" fmla="*/ 777899 w 811229"/>
              <a:gd name="connsiteY3" fmla="*/ 427188 h 817179"/>
              <a:gd name="connsiteX4" fmla="*/ 758849 w 811229"/>
              <a:gd name="connsiteY4" fmla="*/ 374800 h 817179"/>
              <a:gd name="connsiteX5" fmla="*/ 809649 w 811229"/>
              <a:gd name="connsiteY5" fmla="*/ 717700 h 817179"/>
              <a:gd name="connsiteX6" fmla="*/ 793774 w 811229"/>
              <a:gd name="connsiteY6" fmla="*/ 547838 h 817179"/>
              <a:gd name="connsiteX7" fmla="*/ 747736 w 811229"/>
              <a:gd name="connsiteY7" fmla="*/ 814538 h 817179"/>
              <a:gd name="connsiteX8" fmla="*/ 579461 w 811229"/>
              <a:gd name="connsiteY8" fmla="*/ 350988 h 817179"/>
              <a:gd name="connsiteX9" fmla="*/ 793774 w 811229"/>
              <a:gd name="connsiteY9" fmla="*/ 784375 h 817179"/>
              <a:gd name="connsiteX10" fmla="*/ 450874 w 811229"/>
              <a:gd name="connsiteY10" fmla="*/ 230338 h 817179"/>
              <a:gd name="connsiteX11" fmla="*/ 641374 w 811229"/>
              <a:gd name="connsiteY11" fmla="*/ 474813 h 817179"/>
              <a:gd name="connsiteX12" fmla="*/ 463574 w 811229"/>
              <a:gd name="connsiteY12" fmla="*/ 268438 h 817179"/>
              <a:gd name="connsiteX13" fmla="*/ 24 w 811229"/>
              <a:gd name="connsiteY13" fmla="*/ 225575 h 817179"/>
              <a:gd name="connsiteX14" fmla="*/ 441349 w 811229"/>
              <a:gd name="connsiteY14" fmla="*/ 219225 h 817179"/>
              <a:gd name="connsiteX15" fmla="*/ 169886 w 811229"/>
              <a:gd name="connsiteY15" fmla="*/ 147788 h 817179"/>
              <a:gd name="connsiteX16" fmla="*/ 385786 w 811229"/>
              <a:gd name="connsiteY16" fmla="*/ 179538 h 817179"/>
              <a:gd name="connsiteX17" fmla="*/ 11136 w 811229"/>
              <a:gd name="connsiteY17" fmla="*/ 20788 h 817179"/>
              <a:gd name="connsiteX18" fmla="*/ 268311 w 811229"/>
              <a:gd name="connsiteY18" fmla="*/ 20788 h 817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11229" h="817179">
                <a:moveTo>
                  <a:pt x="268311" y="20788"/>
                </a:moveTo>
                <a:cubicBezTo>
                  <a:pt x="371234" y="51215"/>
                  <a:pt x="580784" y="184565"/>
                  <a:pt x="628674" y="203350"/>
                </a:cubicBezTo>
                <a:cubicBezTo>
                  <a:pt x="676564" y="222135"/>
                  <a:pt x="530778" y="96194"/>
                  <a:pt x="555649" y="133500"/>
                </a:cubicBezTo>
                <a:cubicBezTo>
                  <a:pt x="580520" y="170806"/>
                  <a:pt x="744032" y="386971"/>
                  <a:pt x="777899" y="427188"/>
                </a:cubicBezTo>
                <a:cubicBezTo>
                  <a:pt x="811766" y="467405"/>
                  <a:pt x="753557" y="326382"/>
                  <a:pt x="758849" y="374800"/>
                </a:cubicBezTo>
                <a:cubicBezTo>
                  <a:pt x="764141" y="423218"/>
                  <a:pt x="803828" y="688860"/>
                  <a:pt x="809649" y="717700"/>
                </a:cubicBezTo>
                <a:cubicBezTo>
                  <a:pt x="815470" y="746540"/>
                  <a:pt x="804093" y="531698"/>
                  <a:pt x="793774" y="547838"/>
                </a:cubicBezTo>
                <a:cubicBezTo>
                  <a:pt x="783455" y="563978"/>
                  <a:pt x="783455" y="847346"/>
                  <a:pt x="747736" y="814538"/>
                </a:cubicBezTo>
                <a:cubicBezTo>
                  <a:pt x="712017" y="781730"/>
                  <a:pt x="571788" y="356015"/>
                  <a:pt x="579461" y="350988"/>
                </a:cubicBezTo>
                <a:cubicBezTo>
                  <a:pt x="587134" y="345961"/>
                  <a:pt x="815205" y="804483"/>
                  <a:pt x="793774" y="784375"/>
                </a:cubicBezTo>
                <a:cubicBezTo>
                  <a:pt x="772343" y="764267"/>
                  <a:pt x="476274" y="281932"/>
                  <a:pt x="450874" y="230338"/>
                </a:cubicBezTo>
                <a:cubicBezTo>
                  <a:pt x="425474" y="178744"/>
                  <a:pt x="639257" y="468463"/>
                  <a:pt x="641374" y="474813"/>
                </a:cubicBezTo>
                <a:cubicBezTo>
                  <a:pt x="643491" y="481163"/>
                  <a:pt x="570466" y="309978"/>
                  <a:pt x="463574" y="268438"/>
                </a:cubicBezTo>
                <a:cubicBezTo>
                  <a:pt x="356682" y="226898"/>
                  <a:pt x="3728" y="233777"/>
                  <a:pt x="24" y="225575"/>
                </a:cubicBezTo>
                <a:cubicBezTo>
                  <a:pt x="-3680" y="217373"/>
                  <a:pt x="413039" y="232189"/>
                  <a:pt x="441349" y="219225"/>
                </a:cubicBezTo>
                <a:cubicBezTo>
                  <a:pt x="469659" y="206261"/>
                  <a:pt x="179146" y="154402"/>
                  <a:pt x="169886" y="147788"/>
                </a:cubicBezTo>
                <a:cubicBezTo>
                  <a:pt x="160626" y="141174"/>
                  <a:pt x="412244" y="200705"/>
                  <a:pt x="385786" y="179538"/>
                </a:cubicBezTo>
                <a:cubicBezTo>
                  <a:pt x="359328" y="158371"/>
                  <a:pt x="33096" y="45659"/>
                  <a:pt x="11136" y="20788"/>
                </a:cubicBezTo>
                <a:cubicBezTo>
                  <a:pt x="-10824" y="-4083"/>
                  <a:pt x="165388" y="-9639"/>
                  <a:pt x="268311" y="2078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A6647D58-9BAB-C68C-3FBF-3BA85354AC0A}"/>
              </a:ext>
            </a:extLst>
          </p:cNvPr>
          <p:cNvSpPr/>
          <p:nvPr/>
        </p:nvSpPr>
        <p:spPr>
          <a:xfrm>
            <a:off x="5464130" y="6911576"/>
            <a:ext cx="220478" cy="859327"/>
          </a:xfrm>
          <a:custGeom>
            <a:avLst/>
            <a:gdLst>
              <a:gd name="connsiteX0" fmla="*/ 177845 w 220478"/>
              <a:gd name="connsiteY0" fmla="*/ 399 h 859327"/>
              <a:gd name="connsiteX1" fmla="*/ 214358 w 220478"/>
              <a:gd name="connsiteY1" fmla="*/ 289324 h 859327"/>
              <a:gd name="connsiteX2" fmla="*/ 219120 w 220478"/>
              <a:gd name="connsiteY2" fmla="*/ 208362 h 859327"/>
              <a:gd name="connsiteX3" fmla="*/ 200070 w 220478"/>
              <a:gd name="connsiteY3" fmla="*/ 524274 h 859327"/>
              <a:gd name="connsiteX4" fmla="*/ 206420 w 220478"/>
              <a:gd name="connsiteY4" fmla="*/ 467124 h 859327"/>
              <a:gd name="connsiteX5" fmla="*/ 122283 w 220478"/>
              <a:gd name="connsiteY5" fmla="*/ 856062 h 859327"/>
              <a:gd name="connsiteX6" fmla="*/ 128633 w 220478"/>
              <a:gd name="connsiteY6" fmla="*/ 611587 h 859327"/>
              <a:gd name="connsiteX7" fmla="*/ 50845 w 220478"/>
              <a:gd name="connsiteY7" fmla="*/ 859237 h 859327"/>
              <a:gd name="connsiteX8" fmla="*/ 87358 w 220478"/>
              <a:gd name="connsiteY8" fmla="*/ 578249 h 859327"/>
              <a:gd name="connsiteX9" fmla="*/ 52433 w 220478"/>
              <a:gd name="connsiteY9" fmla="*/ 775099 h 859327"/>
              <a:gd name="connsiteX10" fmla="*/ 45 w 220478"/>
              <a:gd name="connsiteY10" fmla="*/ 456012 h 859327"/>
              <a:gd name="connsiteX11" fmla="*/ 44495 w 220478"/>
              <a:gd name="connsiteY11" fmla="*/ 565549 h 859327"/>
              <a:gd name="connsiteX12" fmla="*/ 106408 w 220478"/>
              <a:gd name="connsiteY12" fmla="*/ 216299 h 859327"/>
              <a:gd name="connsiteX13" fmla="*/ 182608 w 220478"/>
              <a:gd name="connsiteY13" fmla="*/ 546499 h 859327"/>
              <a:gd name="connsiteX14" fmla="*/ 147683 w 220478"/>
              <a:gd name="connsiteY14" fmla="*/ 233762 h 859327"/>
              <a:gd name="connsiteX15" fmla="*/ 177845 w 220478"/>
              <a:gd name="connsiteY15" fmla="*/ 399 h 859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20478" h="859327">
                <a:moveTo>
                  <a:pt x="177845" y="399"/>
                </a:moveTo>
                <a:cubicBezTo>
                  <a:pt x="188958" y="9659"/>
                  <a:pt x="207479" y="254664"/>
                  <a:pt x="214358" y="289324"/>
                </a:cubicBezTo>
                <a:cubicBezTo>
                  <a:pt x="221237" y="323985"/>
                  <a:pt x="221501" y="169204"/>
                  <a:pt x="219120" y="208362"/>
                </a:cubicBezTo>
                <a:cubicBezTo>
                  <a:pt x="216739" y="247520"/>
                  <a:pt x="202187" y="481147"/>
                  <a:pt x="200070" y="524274"/>
                </a:cubicBezTo>
                <a:cubicBezTo>
                  <a:pt x="197953" y="567401"/>
                  <a:pt x="219385" y="411826"/>
                  <a:pt x="206420" y="467124"/>
                </a:cubicBezTo>
                <a:cubicBezTo>
                  <a:pt x="193456" y="522422"/>
                  <a:pt x="135247" y="831985"/>
                  <a:pt x="122283" y="856062"/>
                </a:cubicBezTo>
                <a:cubicBezTo>
                  <a:pt x="109318" y="880139"/>
                  <a:pt x="140539" y="611058"/>
                  <a:pt x="128633" y="611587"/>
                </a:cubicBezTo>
                <a:cubicBezTo>
                  <a:pt x="116727" y="612116"/>
                  <a:pt x="57724" y="864793"/>
                  <a:pt x="50845" y="859237"/>
                </a:cubicBezTo>
                <a:cubicBezTo>
                  <a:pt x="43966" y="853681"/>
                  <a:pt x="87093" y="592272"/>
                  <a:pt x="87358" y="578249"/>
                </a:cubicBezTo>
                <a:cubicBezTo>
                  <a:pt x="87623" y="564226"/>
                  <a:pt x="66985" y="795472"/>
                  <a:pt x="52433" y="775099"/>
                </a:cubicBezTo>
                <a:cubicBezTo>
                  <a:pt x="37881" y="754726"/>
                  <a:pt x="1368" y="490937"/>
                  <a:pt x="45" y="456012"/>
                </a:cubicBezTo>
                <a:cubicBezTo>
                  <a:pt x="-1278" y="421087"/>
                  <a:pt x="26768" y="605501"/>
                  <a:pt x="44495" y="565549"/>
                </a:cubicBezTo>
                <a:cubicBezTo>
                  <a:pt x="62222" y="525597"/>
                  <a:pt x="83389" y="219474"/>
                  <a:pt x="106408" y="216299"/>
                </a:cubicBezTo>
                <a:cubicBezTo>
                  <a:pt x="129427" y="213124"/>
                  <a:pt x="175729" y="543589"/>
                  <a:pt x="182608" y="546499"/>
                </a:cubicBezTo>
                <a:cubicBezTo>
                  <a:pt x="189487" y="549410"/>
                  <a:pt x="150064" y="322662"/>
                  <a:pt x="147683" y="233762"/>
                </a:cubicBezTo>
                <a:cubicBezTo>
                  <a:pt x="145302" y="144862"/>
                  <a:pt x="166732" y="-8861"/>
                  <a:pt x="177845" y="39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26A5FF98-9B4F-BA38-EC1B-CCFF4FA09FC6}"/>
              </a:ext>
            </a:extLst>
          </p:cNvPr>
          <p:cNvSpPr/>
          <p:nvPr/>
        </p:nvSpPr>
        <p:spPr>
          <a:xfrm>
            <a:off x="4860595" y="7530208"/>
            <a:ext cx="853046" cy="597789"/>
          </a:xfrm>
          <a:custGeom>
            <a:avLst/>
            <a:gdLst>
              <a:gd name="connsiteX0" fmla="*/ 8268 w 853046"/>
              <a:gd name="connsiteY0" fmla="*/ 224730 h 597789"/>
              <a:gd name="connsiteX1" fmla="*/ 157493 w 853046"/>
              <a:gd name="connsiteY1" fmla="*/ 250130 h 597789"/>
              <a:gd name="connsiteX2" fmla="*/ 130505 w 853046"/>
              <a:gd name="connsiteY2" fmla="*/ 391417 h 597789"/>
              <a:gd name="connsiteX3" fmla="*/ 394030 w 853046"/>
              <a:gd name="connsiteY3" fmla="*/ 267592 h 597789"/>
              <a:gd name="connsiteX4" fmla="*/ 71768 w 853046"/>
              <a:gd name="connsiteY4" fmla="*/ 562867 h 597789"/>
              <a:gd name="connsiteX5" fmla="*/ 409905 w 853046"/>
              <a:gd name="connsiteY5" fmla="*/ 437455 h 597789"/>
              <a:gd name="connsiteX6" fmla="*/ 176543 w 853046"/>
              <a:gd name="connsiteY6" fmla="*/ 596205 h 597789"/>
              <a:gd name="connsiteX7" fmla="*/ 640093 w 853046"/>
              <a:gd name="connsiteY7" fmla="*/ 318392 h 597789"/>
              <a:gd name="connsiteX8" fmla="*/ 606755 w 853046"/>
              <a:gd name="connsiteY8" fmla="*/ 316805 h 597789"/>
              <a:gd name="connsiteX9" fmla="*/ 744868 w 853046"/>
              <a:gd name="connsiteY9" fmla="*/ 178692 h 597789"/>
              <a:gd name="connsiteX10" fmla="*/ 390855 w 853046"/>
              <a:gd name="connsiteY10" fmla="*/ 150117 h 597789"/>
              <a:gd name="connsiteX11" fmla="*/ 852818 w 853046"/>
              <a:gd name="connsiteY11" fmla="*/ 892 h 597789"/>
              <a:gd name="connsiteX12" fmla="*/ 452768 w 853046"/>
              <a:gd name="connsiteY12" fmla="*/ 88205 h 597789"/>
              <a:gd name="connsiteX13" fmla="*/ 444830 w 853046"/>
              <a:gd name="connsiteY13" fmla="*/ 92967 h 597789"/>
              <a:gd name="connsiteX14" fmla="*/ 446418 w 853046"/>
              <a:gd name="connsiteY14" fmla="*/ 107255 h 597789"/>
              <a:gd name="connsiteX15" fmla="*/ 8268 w 853046"/>
              <a:gd name="connsiteY15" fmla="*/ 224730 h 597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53046" h="597789">
                <a:moveTo>
                  <a:pt x="8268" y="224730"/>
                </a:moveTo>
                <a:cubicBezTo>
                  <a:pt x="-39886" y="248542"/>
                  <a:pt x="137120" y="222349"/>
                  <a:pt x="157493" y="250130"/>
                </a:cubicBezTo>
                <a:cubicBezTo>
                  <a:pt x="177866" y="277911"/>
                  <a:pt x="91082" y="388507"/>
                  <a:pt x="130505" y="391417"/>
                </a:cubicBezTo>
                <a:cubicBezTo>
                  <a:pt x="169928" y="394327"/>
                  <a:pt x="403819" y="239017"/>
                  <a:pt x="394030" y="267592"/>
                </a:cubicBezTo>
                <a:cubicBezTo>
                  <a:pt x="384241" y="296167"/>
                  <a:pt x="69122" y="534557"/>
                  <a:pt x="71768" y="562867"/>
                </a:cubicBezTo>
                <a:cubicBezTo>
                  <a:pt x="74414" y="591177"/>
                  <a:pt x="392443" y="431899"/>
                  <a:pt x="409905" y="437455"/>
                </a:cubicBezTo>
                <a:cubicBezTo>
                  <a:pt x="427367" y="443011"/>
                  <a:pt x="138178" y="616049"/>
                  <a:pt x="176543" y="596205"/>
                </a:cubicBezTo>
                <a:cubicBezTo>
                  <a:pt x="214908" y="576361"/>
                  <a:pt x="568391" y="364959"/>
                  <a:pt x="640093" y="318392"/>
                </a:cubicBezTo>
                <a:cubicBezTo>
                  <a:pt x="711795" y="271825"/>
                  <a:pt x="589293" y="340088"/>
                  <a:pt x="606755" y="316805"/>
                </a:cubicBezTo>
                <a:cubicBezTo>
                  <a:pt x="624218" y="293522"/>
                  <a:pt x="780851" y="206473"/>
                  <a:pt x="744868" y="178692"/>
                </a:cubicBezTo>
                <a:cubicBezTo>
                  <a:pt x="708885" y="150911"/>
                  <a:pt x="372863" y="179750"/>
                  <a:pt x="390855" y="150117"/>
                </a:cubicBezTo>
                <a:cubicBezTo>
                  <a:pt x="408847" y="120484"/>
                  <a:pt x="842499" y="11211"/>
                  <a:pt x="852818" y="892"/>
                </a:cubicBezTo>
                <a:cubicBezTo>
                  <a:pt x="863137" y="-9427"/>
                  <a:pt x="520766" y="72859"/>
                  <a:pt x="452768" y="88205"/>
                </a:cubicBezTo>
                <a:cubicBezTo>
                  <a:pt x="384770" y="103551"/>
                  <a:pt x="445888" y="89792"/>
                  <a:pt x="444830" y="92967"/>
                </a:cubicBezTo>
                <a:cubicBezTo>
                  <a:pt x="443772" y="96142"/>
                  <a:pt x="515474" y="84501"/>
                  <a:pt x="446418" y="107255"/>
                </a:cubicBezTo>
                <a:cubicBezTo>
                  <a:pt x="377362" y="130009"/>
                  <a:pt x="56422" y="200918"/>
                  <a:pt x="8268" y="22473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3ABE1E3A-C6D6-B8E4-432D-617AB1B1DCC0}"/>
              </a:ext>
            </a:extLst>
          </p:cNvPr>
          <p:cNvSpPr/>
          <p:nvPr/>
        </p:nvSpPr>
        <p:spPr>
          <a:xfrm>
            <a:off x="4106637" y="7599898"/>
            <a:ext cx="1071597" cy="534720"/>
          </a:xfrm>
          <a:custGeom>
            <a:avLst/>
            <a:gdLst>
              <a:gd name="connsiteX0" fmla="*/ 251051 w 1071597"/>
              <a:gd name="connsiteY0" fmla="*/ 67727 h 534720"/>
              <a:gd name="connsiteX1" fmla="*/ 698726 w 1071597"/>
              <a:gd name="connsiteY1" fmla="*/ 1052 h 534720"/>
              <a:gd name="connsiteX2" fmla="*/ 901926 w 1071597"/>
              <a:gd name="connsiteY2" fmla="*/ 129640 h 534720"/>
              <a:gd name="connsiteX3" fmla="*/ 801913 w 1071597"/>
              <a:gd name="connsiteY3" fmla="*/ 26452 h 534720"/>
              <a:gd name="connsiteX4" fmla="*/ 1040038 w 1071597"/>
              <a:gd name="connsiteY4" fmla="*/ 312202 h 534720"/>
              <a:gd name="connsiteX5" fmla="*/ 1052738 w 1071597"/>
              <a:gd name="connsiteY5" fmla="*/ 213777 h 534720"/>
              <a:gd name="connsiteX6" fmla="*/ 889226 w 1071597"/>
              <a:gd name="connsiteY6" fmla="*/ 520165 h 534720"/>
              <a:gd name="connsiteX7" fmla="*/ 905101 w 1071597"/>
              <a:gd name="connsiteY7" fmla="*/ 389990 h 534720"/>
              <a:gd name="connsiteX8" fmla="*/ 873351 w 1071597"/>
              <a:gd name="connsiteY8" fmla="*/ 504290 h 534720"/>
              <a:gd name="connsiteX9" fmla="*/ 713013 w 1071597"/>
              <a:gd name="connsiteY9" fmla="*/ 494765 h 534720"/>
              <a:gd name="connsiteX10" fmla="*/ 357413 w 1071597"/>
              <a:gd name="connsiteY10" fmla="*/ 532865 h 534720"/>
              <a:gd name="connsiteX11" fmla="*/ 928913 w 1071597"/>
              <a:gd name="connsiteY11" fmla="*/ 516990 h 534720"/>
              <a:gd name="connsiteX12" fmla="*/ 3401 w 1071597"/>
              <a:gd name="connsiteY12" fmla="*/ 416977 h 534720"/>
              <a:gd name="connsiteX13" fmla="*/ 597126 w 1071597"/>
              <a:gd name="connsiteY13" fmla="*/ 399515 h 534720"/>
              <a:gd name="connsiteX14" fmla="*/ 74838 w 1071597"/>
              <a:gd name="connsiteY14" fmla="*/ 407452 h 534720"/>
              <a:gd name="connsiteX15" fmla="*/ 381226 w 1071597"/>
              <a:gd name="connsiteY15" fmla="*/ 316965 h 534720"/>
              <a:gd name="connsiteX16" fmla="*/ 124051 w 1071597"/>
              <a:gd name="connsiteY16" fmla="*/ 369352 h 534720"/>
              <a:gd name="connsiteX17" fmla="*/ 341538 w 1071597"/>
              <a:gd name="connsiteY17" fmla="*/ 210602 h 534720"/>
              <a:gd name="connsiteX18" fmla="*/ 130401 w 1071597"/>
              <a:gd name="connsiteY18" fmla="*/ 278865 h 534720"/>
              <a:gd name="connsiteX19" fmla="*/ 365351 w 1071597"/>
              <a:gd name="connsiteY19" fmla="*/ 169327 h 534720"/>
              <a:gd name="connsiteX20" fmla="*/ 87538 w 1071597"/>
              <a:gd name="connsiteY20" fmla="*/ 205840 h 534720"/>
              <a:gd name="connsiteX21" fmla="*/ 408213 w 1071597"/>
              <a:gd name="connsiteY21" fmla="*/ 50265 h 534720"/>
              <a:gd name="connsiteX22" fmla="*/ 251051 w 1071597"/>
              <a:gd name="connsiteY22" fmla="*/ 67727 h 534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071597" h="534720">
                <a:moveTo>
                  <a:pt x="251051" y="67727"/>
                </a:moveTo>
                <a:cubicBezTo>
                  <a:pt x="299470" y="59525"/>
                  <a:pt x="590247" y="-9267"/>
                  <a:pt x="698726" y="1052"/>
                </a:cubicBezTo>
                <a:cubicBezTo>
                  <a:pt x="807205" y="11371"/>
                  <a:pt x="884728" y="125407"/>
                  <a:pt x="901926" y="129640"/>
                </a:cubicBezTo>
                <a:cubicBezTo>
                  <a:pt x="919124" y="133873"/>
                  <a:pt x="778894" y="-3975"/>
                  <a:pt x="801913" y="26452"/>
                </a:cubicBezTo>
                <a:cubicBezTo>
                  <a:pt x="824932" y="56879"/>
                  <a:pt x="998234" y="280981"/>
                  <a:pt x="1040038" y="312202"/>
                </a:cubicBezTo>
                <a:cubicBezTo>
                  <a:pt x="1081842" y="343423"/>
                  <a:pt x="1077873" y="179117"/>
                  <a:pt x="1052738" y="213777"/>
                </a:cubicBezTo>
                <a:cubicBezTo>
                  <a:pt x="1027603" y="248438"/>
                  <a:pt x="913832" y="490796"/>
                  <a:pt x="889226" y="520165"/>
                </a:cubicBezTo>
                <a:cubicBezTo>
                  <a:pt x="864620" y="549534"/>
                  <a:pt x="907747" y="392636"/>
                  <a:pt x="905101" y="389990"/>
                </a:cubicBezTo>
                <a:cubicBezTo>
                  <a:pt x="902455" y="387344"/>
                  <a:pt x="905365" y="486828"/>
                  <a:pt x="873351" y="504290"/>
                </a:cubicBezTo>
                <a:cubicBezTo>
                  <a:pt x="841337" y="521752"/>
                  <a:pt x="799003" y="490003"/>
                  <a:pt x="713013" y="494765"/>
                </a:cubicBezTo>
                <a:cubicBezTo>
                  <a:pt x="627023" y="499527"/>
                  <a:pt x="321430" y="529161"/>
                  <a:pt x="357413" y="532865"/>
                </a:cubicBezTo>
                <a:cubicBezTo>
                  <a:pt x="393396" y="536569"/>
                  <a:pt x="987915" y="536305"/>
                  <a:pt x="928913" y="516990"/>
                </a:cubicBezTo>
                <a:cubicBezTo>
                  <a:pt x="869911" y="497675"/>
                  <a:pt x="58699" y="436556"/>
                  <a:pt x="3401" y="416977"/>
                </a:cubicBezTo>
                <a:cubicBezTo>
                  <a:pt x="-51897" y="397398"/>
                  <a:pt x="585220" y="401102"/>
                  <a:pt x="597126" y="399515"/>
                </a:cubicBezTo>
                <a:cubicBezTo>
                  <a:pt x="609032" y="397928"/>
                  <a:pt x="110821" y="421210"/>
                  <a:pt x="74838" y="407452"/>
                </a:cubicBezTo>
                <a:cubicBezTo>
                  <a:pt x="38855" y="393694"/>
                  <a:pt x="373024" y="323315"/>
                  <a:pt x="381226" y="316965"/>
                </a:cubicBezTo>
                <a:cubicBezTo>
                  <a:pt x="389428" y="310615"/>
                  <a:pt x="130666" y="387079"/>
                  <a:pt x="124051" y="369352"/>
                </a:cubicBezTo>
                <a:cubicBezTo>
                  <a:pt x="117436" y="351625"/>
                  <a:pt x="340480" y="225683"/>
                  <a:pt x="341538" y="210602"/>
                </a:cubicBezTo>
                <a:cubicBezTo>
                  <a:pt x="342596" y="195521"/>
                  <a:pt x="126432" y="285744"/>
                  <a:pt x="130401" y="278865"/>
                </a:cubicBezTo>
                <a:cubicBezTo>
                  <a:pt x="134370" y="271986"/>
                  <a:pt x="372495" y="181498"/>
                  <a:pt x="365351" y="169327"/>
                </a:cubicBezTo>
                <a:cubicBezTo>
                  <a:pt x="358207" y="157156"/>
                  <a:pt x="80394" y="225684"/>
                  <a:pt x="87538" y="205840"/>
                </a:cubicBezTo>
                <a:cubicBezTo>
                  <a:pt x="94682" y="185996"/>
                  <a:pt x="381226" y="73019"/>
                  <a:pt x="408213" y="50265"/>
                </a:cubicBezTo>
                <a:cubicBezTo>
                  <a:pt x="435201" y="27511"/>
                  <a:pt x="202632" y="75929"/>
                  <a:pt x="251051" y="6772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08109D96-8E2F-22FA-5D52-DBFC4160B8DA}"/>
              </a:ext>
            </a:extLst>
          </p:cNvPr>
          <p:cNvSpPr/>
          <p:nvPr/>
        </p:nvSpPr>
        <p:spPr>
          <a:xfrm>
            <a:off x="3843922" y="7061196"/>
            <a:ext cx="586552" cy="804906"/>
          </a:xfrm>
          <a:custGeom>
            <a:avLst/>
            <a:gdLst>
              <a:gd name="connsiteX0" fmla="*/ 250241 w 586552"/>
              <a:gd name="connsiteY0" fmla="*/ 96842 h 804906"/>
              <a:gd name="connsiteX1" fmla="*/ 448678 w 586552"/>
              <a:gd name="connsiteY1" fmla="*/ 436567 h 804906"/>
              <a:gd name="connsiteX2" fmla="*/ 383591 w 586552"/>
              <a:gd name="connsiteY2" fmla="*/ 344492 h 804906"/>
              <a:gd name="connsiteX3" fmla="*/ 575678 w 586552"/>
              <a:gd name="connsiteY3" fmla="*/ 566742 h 804906"/>
              <a:gd name="connsiteX4" fmla="*/ 555041 w 586552"/>
              <a:gd name="connsiteY4" fmla="*/ 550867 h 804906"/>
              <a:gd name="connsiteX5" fmla="*/ 491541 w 586552"/>
              <a:gd name="connsiteY5" fmla="*/ 658817 h 804906"/>
              <a:gd name="connsiteX6" fmla="*/ 407403 w 586552"/>
              <a:gd name="connsiteY6" fmla="*/ 557217 h 804906"/>
              <a:gd name="connsiteX7" fmla="*/ 515353 w 586552"/>
              <a:gd name="connsiteY7" fmla="*/ 728667 h 804906"/>
              <a:gd name="connsiteX8" fmla="*/ 415341 w 586552"/>
              <a:gd name="connsiteY8" fmla="*/ 804867 h 804906"/>
              <a:gd name="connsiteX9" fmla="*/ 439153 w 586552"/>
              <a:gd name="connsiteY9" fmla="*/ 739779 h 804906"/>
              <a:gd name="connsiteX10" fmla="*/ 316916 w 586552"/>
              <a:gd name="connsiteY10" fmla="*/ 784229 h 804906"/>
              <a:gd name="connsiteX11" fmla="*/ 4178 w 586552"/>
              <a:gd name="connsiteY11" fmla="*/ 377829 h 804906"/>
              <a:gd name="connsiteX12" fmla="*/ 135941 w 586552"/>
              <a:gd name="connsiteY12" fmla="*/ 565154 h 804906"/>
              <a:gd name="connsiteX13" fmla="*/ 121653 w 586552"/>
              <a:gd name="connsiteY13" fmla="*/ 3179 h 804906"/>
              <a:gd name="connsiteX14" fmla="*/ 96253 w 586552"/>
              <a:gd name="connsiteY14" fmla="*/ 325442 h 804906"/>
              <a:gd name="connsiteX15" fmla="*/ 147053 w 586552"/>
              <a:gd name="connsiteY15" fmla="*/ 79379 h 804906"/>
              <a:gd name="connsiteX16" fmla="*/ 374066 w 586552"/>
              <a:gd name="connsiteY16" fmla="*/ 420692 h 804906"/>
              <a:gd name="connsiteX17" fmla="*/ 250241 w 586552"/>
              <a:gd name="connsiteY17" fmla="*/ 96842 h 804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86552" h="804906">
                <a:moveTo>
                  <a:pt x="250241" y="96842"/>
                </a:moveTo>
                <a:cubicBezTo>
                  <a:pt x="262676" y="99488"/>
                  <a:pt x="426453" y="395292"/>
                  <a:pt x="448678" y="436567"/>
                </a:cubicBezTo>
                <a:cubicBezTo>
                  <a:pt x="470903" y="477842"/>
                  <a:pt x="362424" y="322796"/>
                  <a:pt x="383591" y="344492"/>
                </a:cubicBezTo>
                <a:cubicBezTo>
                  <a:pt x="404758" y="366188"/>
                  <a:pt x="547103" y="532346"/>
                  <a:pt x="575678" y="566742"/>
                </a:cubicBezTo>
                <a:cubicBezTo>
                  <a:pt x="604253" y="601138"/>
                  <a:pt x="569064" y="535521"/>
                  <a:pt x="555041" y="550867"/>
                </a:cubicBezTo>
                <a:cubicBezTo>
                  <a:pt x="541018" y="566213"/>
                  <a:pt x="516147" y="657759"/>
                  <a:pt x="491541" y="658817"/>
                </a:cubicBezTo>
                <a:cubicBezTo>
                  <a:pt x="466935" y="659875"/>
                  <a:pt x="403434" y="545575"/>
                  <a:pt x="407403" y="557217"/>
                </a:cubicBezTo>
                <a:cubicBezTo>
                  <a:pt x="411372" y="568859"/>
                  <a:pt x="514030" y="687392"/>
                  <a:pt x="515353" y="728667"/>
                </a:cubicBezTo>
                <a:cubicBezTo>
                  <a:pt x="516676" y="769942"/>
                  <a:pt x="428041" y="803015"/>
                  <a:pt x="415341" y="804867"/>
                </a:cubicBezTo>
                <a:cubicBezTo>
                  <a:pt x="402641" y="806719"/>
                  <a:pt x="455557" y="743219"/>
                  <a:pt x="439153" y="739779"/>
                </a:cubicBezTo>
                <a:cubicBezTo>
                  <a:pt x="422749" y="736339"/>
                  <a:pt x="389412" y="844554"/>
                  <a:pt x="316916" y="784229"/>
                </a:cubicBezTo>
                <a:cubicBezTo>
                  <a:pt x="244420" y="723904"/>
                  <a:pt x="34341" y="414342"/>
                  <a:pt x="4178" y="377829"/>
                </a:cubicBezTo>
                <a:cubicBezTo>
                  <a:pt x="-25985" y="341316"/>
                  <a:pt x="116362" y="627596"/>
                  <a:pt x="135941" y="565154"/>
                </a:cubicBezTo>
                <a:cubicBezTo>
                  <a:pt x="155520" y="502712"/>
                  <a:pt x="128268" y="43131"/>
                  <a:pt x="121653" y="3179"/>
                </a:cubicBezTo>
                <a:cubicBezTo>
                  <a:pt x="115038" y="-36773"/>
                  <a:pt x="92020" y="312742"/>
                  <a:pt x="96253" y="325442"/>
                </a:cubicBezTo>
                <a:cubicBezTo>
                  <a:pt x="100486" y="338142"/>
                  <a:pt x="100751" y="63504"/>
                  <a:pt x="147053" y="79379"/>
                </a:cubicBezTo>
                <a:cubicBezTo>
                  <a:pt x="193355" y="95254"/>
                  <a:pt x="354751" y="415136"/>
                  <a:pt x="374066" y="420692"/>
                </a:cubicBezTo>
                <a:cubicBezTo>
                  <a:pt x="393381" y="426248"/>
                  <a:pt x="237806" y="94196"/>
                  <a:pt x="250241" y="9684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759C3243-76ED-B0F0-28CE-A9FBAF36706B}"/>
              </a:ext>
            </a:extLst>
          </p:cNvPr>
          <p:cNvSpPr/>
          <p:nvPr/>
        </p:nvSpPr>
        <p:spPr>
          <a:xfrm>
            <a:off x="3966292" y="6481913"/>
            <a:ext cx="412034" cy="716224"/>
          </a:xfrm>
          <a:custGeom>
            <a:avLst/>
            <a:gdLst>
              <a:gd name="connsiteX0" fmla="*/ 254871 w 412034"/>
              <a:gd name="connsiteY0" fmla="*/ 1437 h 716224"/>
              <a:gd name="connsiteX1" fmla="*/ 10396 w 412034"/>
              <a:gd name="connsiteY1" fmla="*/ 304650 h 716224"/>
              <a:gd name="connsiteX2" fmla="*/ 104058 w 412034"/>
              <a:gd name="connsiteY2" fmla="*/ 233212 h 716224"/>
              <a:gd name="connsiteX3" fmla="*/ 871 w 412034"/>
              <a:gd name="connsiteY3" fmla="*/ 663425 h 716224"/>
              <a:gd name="connsiteX4" fmla="*/ 54846 w 412034"/>
              <a:gd name="connsiteY4" fmla="*/ 569762 h 716224"/>
              <a:gd name="connsiteX5" fmla="*/ 61196 w 412034"/>
              <a:gd name="connsiteY5" fmla="*/ 707875 h 716224"/>
              <a:gd name="connsiteX6" fmla="*/ 167558 w 412034"/>
              <a:gd name="connsiteY6" fmla="*/ 353862 h 716224"/>
              <a:gd name="connsiteX7" fmla="*/ 118346 w 412034"/>
              <a:gd name="connsiteY7" fmla="*/ 715812 h 716224"/>
              <a:gd name="connsiteX8" fmla="*/ 173908 w 412034"/>
              <a:gd name="connsiteY8" fmla="*/ 266550 h 716224"/>
              <a:gd name="connsiteX9" fmla="*/ 412033 w 412034"/>
              <a:gd name="connsiteY9" fmla="*/ 9375 h 716224"/>
              <a:gd name="connsiteX10" fmla="*/ 177083 w 412034"/>
              <a:gd name="connsiteY10" fmla="*/ 182412 h 716224"/>
              <a:gd name="connsiteX11" fmla="*/ 254871 w 412034"/>
              <a:gd name="connsiteY11" fmla="*/ 1437 h 716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2034" h="716224">
                <a:moveTo>
                  <a:pt x="254871" y="1437"/>
                </a:moveTo>
                <a:cubicBezTo>
                  <a:pt x="227090" y="21810"/>
                  <a:pt x="35532" y="266021"/>
                  <a:pt x="10396" y="304650"/>
                </a:cubicBezTo>
                <a:cubicBezTo>
                  <a:pt x="-14740" y="343279"/>
                  <a:pt x="105645" y="173416"/>
                  <a:pt x="104058" y="233212"/>
                </a:cubicBezTo>
                <a:cubicBezTo>
                  <a:pt x="102471" y="293008"/>
                  <a:pt x="9073" y="607333"/>
                  <a:pt x="871" y="663425"/>
                </a:cubicBezTo>
                <a:cubicBezTo>
                  <a:pt x="-7331" y="719517"/>
                  <a:pt x="44792" y="562354"/>
                  <a:pt x="54846" y="569762"/>
                </a:cubicBezTo>
                <a:cubicBezTo>
                  <a:pt x="64900" y="577170"/>
                  <a:pt x="42411" y="743858"/>
                  <a:pt x="61196" y="707875"/>
                </a:cubicBezTo>
                <a:cubicBezTo>
                  <a:pt x="79981" y="671892"/>
                  <a:pt x="158033" y="352539"/>
                  <a:pt x="167558" y="353862"/>
                </a:cubicBezTo>
                <a:cubicBezTo>
                  <a:pt x="177083" y="355185"/>
                  <a:pt x="117288" y="730364"/>
                  <a:pt x="118346" y="715812"/>
                </a:cubicBezTo>
                <a:cubicBezTo>
                  <a:pt x="119404" y="701260"/>
                  <a:pt x="124960" y="384289"/>
                  <a:pt x="173908" y="266550"/>
                </a:cubicBezTo>
                <a:cubicBezTo>
                  <a:pt x="222856" y="148811"/>
                  <a:pt x="411504" y="23398"/>
                  <a:pt x="412033" y="9375"/>
                </a:cubicBezTo>
                <a:cubicBezTo>
                  <a:pt x="412562" y="-4648"/>
                  <a:pt x="205658" y="180825"/>
                  <a:pt x="177083" y="182412"/>
                </a:cubicBezTo>
                <a:cubicBezTo>
                  <a:pt x="148508" y="184000"/>
                  <a:pt x="282652" y="-18936"/>
                  <a:pt x="254871" y="143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EFAC1D7A-17A6-6C49-124E-FA13845EADA2}"/>
              </a:ext>
            </a:extLst>
          </p:cNvPr>
          <p:cNvSpPr/>
          <p:nvPr/>
        </p:nvSpPr>
        <p:spPr>
          <a:xfrm>
            <a:off x="4044350" y="6261500"/>
            <a:ext cx="835906" cy="363311"/>
          </a:xfrm>
          <a:custGeom>
            <a:avLst/>
            <a:gdLst>
              <a:gd name="connsiteX0" fmla="*/ 37113 w 835906"/>
              <a:gd name="connsiteY0" fmla="*/ 196450 h 363311"/>
              <a:gd name="connsiteX1" fmla="*/ 630838 w 835906"/>
              <a:gd name="connsiteY1" fmla="*/ 12300 h 363311"/>
              <a:gd name="connsiteX2" fmla="*/ 195863 w 835906"/>
              <a:gd name="connsiteY2" fmla="*/ 91675 h 363311"/>
              <a:gd name="connsiteX3" fmla="*/ 662588 w 835906"/>
              <a:gd name="connsiteY3" fmla="*/ 1188 h 363311"/>
              <a:gd name="connsiteX4" fmla="*/ 827688 w 835906"/>
              <a:gd name="connsiteY4" fmla="*/ 39288 h 363311"/>
              <a:gd name="connsiteX5" fmla="*/ 600675 w 835906"/>
              <a:gd name="connsiteY5" fmla="*/ 29763 h 363311"/>
              <a:gd name="connsiteX6" fmla="*/ 835625 w 835906"/>
              <a:gd name="connsiteY6" fmla="*/ 64688 h 363311"/>
              <a:gd name="connsiteX7" fmla="*/ 646713 w 835906"/>
              <a:gd name="connsiteY7" fmla="*/ 150413 h 363311"/>
              <a:gd name="connsiteX8" fmla="*/ 564163 w 835906"/>
              <a:gd name="connsiteY8" fmla="*/ 163113 h 363311"/>
              <a:gd name="connsiteX9" fmla="*/ 600 w 835906"/>
              <a:gd name="connsiteY9" fmla="*/ 363138 h 363311"/>
              <a:gd name="connsiteX10" fmla="*/ 448275 w 835906"/>
              <a:gd name="connsiteY10" fmla="*/ 199625 h 363311"/>
              <a:gd name="connsiteX11" fmla="*/ 86325 w 835906"/>
              <a:gd name="connsiteY11" fmla="*/ 282175 h 363311"/>
              <a:gd name="connsiteX12" fmla="*/ 267300 w 835906"/>
              <a:gd name="connsiteY12" fmla="*/ 212325 h 363311"/>
              <a:gd name="connsiteX13" fmla="*/ 37113 w 835906"/>
              <a:gd name="connsiteY13" fmla="*/ 196450 h 363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35906" h="363311">
                <a:moveTo>
                  <a:pt x="37113" y="196450"/>
                </a:moveTo>
                <a:cubicBezTo>
                  <a:pt x="97703" y="163112"/>
                  <a:pt x="604380" y="29763"/>
                  <a:pt x="630838" y="12300"/>
                </a:cubicBezTo>
                <a:cubicBezTo>
                  <a:pt x="657296" y="-5163"/>
                  <a:pt x="190571" y="93527"/>
                  <a:pt x="195863" y="91675"/>
                </a:cubicBezTo>
                <a:cubicBezTo>
                  <a:pt x="201155" y="89823"/>
                  <a:pt x="557284" y="9919"/>
                  <a:pt x="662588" y="1188"/>
                </a:cubicBezTo>
                <a:cubicBezTo>
                  <a:pt x="767892" y="-7543"/>
                  <a:pt x="838007" y="34526"/>
                  <a:pt x="827688" y="39288"/>
                </a:cubicBezTo>
                <a:cubicBezTo>
                  <a:pt x="817369" y="44050"/>
                  <a:pt x="599352" y="25530"/>
                  <a:pt x="600675" y="29763"/>
                </a:cubicBezTo>
                <a:cubicBezTo>
                  <a:pt x="601998" y="33996"/>
                  <a:pt x="827952" y="44580"/>
                  <a:pt x="835625" y="64688"/>
                </a:cubicBezTo>
                <a:cubicBezTo>
                  <a:pt x="843298" y="84796"/>
                  <a:pt x="691956" y="134009"/>
                  <a:pt x="646713" y="150413"/>
                </a:cubicBezTo>
                <a:cubicBezTo>
                  <a:pt x="601470" y="166817"/>
                  <a:pt x="671849" y="127659"/>
                  <a:pt x="564163" y="163113"/>
                </a:cubicBezTo>
                <a:cubicBezTo>
                  <a:pt x="456478" y="198567"/>
                  <a:pt x="19915" y="357053"/>
                  <a:pt x="600" y="363138"/>
                </a:cubicBezTo>
                <a:cubicBezTo>
                  <a:pt x="-18715" y="369223"/>
                  <a:pt x="433988" y="213119"/>
                  <a:pt x="448275" y="199625"/>
                </a:cubicBezTo>
                <a:cubicBezTo>
                  <a:pt x="462562" y="186131"/>
                  <a:pt x="116487" y="280058"/>
                  <a:pt x="86325" y="282175"/>
                </a:cubicBezTo>
                <a:cubicBezTo>
                  <a:pt x="56163" y="284292"/>
                  <a:pt x="272327" y="226348"/>
                  <a:pt x="267300" y="212325"/>
                </a:cubicBezTo>
                <a:cubicBezTo>
                  <a:pt x="262273" y="198302"/>
                  <a:pt x="-23477" y="229788"/>
                  <a:pt x="37113" y="19645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29418824-68B3-B9D2-ABF8-69312D29E3EA}"/>
              </a:ext>
            </a:extLst>
          </p:cNvPr>
          <p:cNvSpPr/>
          <p:nvPr/>
        </p:nvSpPr>
        <p:spPr>
          <a:xfrm>
            <a:off x="3746146" y="4577047"/>
            <a:ext cx="1078721" cy="422677"/>
          </a:xfrm>
          <a:custGeom>
            <a:avLst/>
            <a:gdLst>
              <a:gd name="connsiteX0" fmla="*/ 354 w 1078721"/>
              <a:gd name="connsiteY0" fmla="*/ 403470 h 422677"/>
              <a:gd name="connsiteX1" fmla="*/ 264937 w 1078721"/>
              <a:gd name="connsiteY1" fmla="*/ 81736 h 422677"/>
              <a:gd name="connsiteX2" fmla="*/ 209904 w 1078721"/>
              <a:gd name="connsiteY2" fmla="*/ 141003 h 422677"/>
              <a:gd name="connsiteX3" fmla="*/ 413104 w 1078721"/>
              <a:gd name="connsiteY3" fmla="*/ 1303 h 422677"/>
              <a:gd name="connsiteX4" fmla="*/ 707321 w 1078721"/>
              <a:gd name="connsiteY4" fmla="*/ 71153 h 422677"/>
              <a:gd name="connsiteX5" fmla="*/ 478721 w 1078721"/>
              <a:gd name="connsiteY5" fmla="*/ 71153 h 422677"/>
              <a:gd name="connsiteX6" fmla="*/ 811037 w 1078721"/>
              <a:gd name="connsiteY6" fmla="*/ 130420 h 422677"/>
              <a:gd name="connsiteX7" fmla="*/ 802571 w 1078721"/>
              <a:gd name="connsiteY7" fmla="*/ 132536 h 422677"/>
              <a:gd name="connsiteX8" fmla="*/ 921104 w 1078721"/>
              <a:gd name="connsiteY8" fmla="*/ 134653 h 422677"/>
              <a:gd name="connsiteX9" fmla="*/ 1077737 w 1078721"/>
              <a:gd name="connsiteY9" fmla="*/ 270120 h 422677"/>
              <a:gd name="connsiteX10" fmla="*/ 988837 w 1078721"/>
              <a:gd name="connsiteY10" fmla="*/ 185453 h 422677"/>
              <a:gd name="connsiteX11" fmla="*/ 1012121 w 1078721"/>
              <a:gd name="connsiteY11" fmla="*/ 422520 h 422677"/>
              <a:gd name="connsiteX12" fmla="*/ 874537 w 1078721"/>
              <a:gd name="connsiteY12" fmla="*/ 223553 h 422677"/>
              <a:gd name="connsiteX13" fmla="*/ 908404 w 1078721"/>
              <a:gd name="connsiteY13" fmla="*/ 314570 h 422677"/>
              <a:gd name="connsiteX14" fmla="*/ 648054 w 1078721"/>
              <a:gd name="connsiteY14" fmla="*/ 234136 h 422677"/>
              <a:gd name="connsiteX15" fmla="*/ 800454 w 1078721"/>
              <a:gd name="connsiteY15" fmla="*/ 308220 h 422677"/>
              <a:gd name="connsiteX16" fmla="*/ 597254 w 1078721"/>
              <a:gd name="connsiteY16" fmla="*/ 236253 h 422677"/>
              <a:gd name="connsiteX17" fmla="*/ 262821 w 1078721"/>
              <a:gd name="connsiteY17" fmla="*/ 365370 h 422677"/>
              <a:gd name="connsiteX18" fmla="*/ 637471 w 1078721"/>
              <a:gd name="connsiteY18" fmla="*/ 193920 h 422677"/>
              <a:gd name="connsiteX19" fmla="*/ 190854 w 1078721"/>
              <a:gd name="connsiteY19" fmla="*/ 278586 h 422677"/>
              <a:gd name="connsiteX20" fmla="*/ 387704 w 1078721"/>
              <a:gd name="connsiteY20" fmla="*/ 157936 h 422677"/>
              <a:gd name="connsiteX21" fmla="*/ 114654 w 1078721"/>
              <a:gd name="connsiteY21" fmla="*/ 356903 h 422677"/>
              <a:gd name="connsiteX22" fmla="*/ 205671 w 1078721"/>
              <a:gd name="connsiteY22" fmla="*/ 261653 h 422677"/>
              <a:gd name="connsiteX23" fmla="*/ 354 w 1078721"/>
              <a:gd name="connsiteY23" fmla="*/ 403470 h 422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078721" h="422677">
                <a:moveTo>
                  <a:pt x="354" y="403470"/>
                </a:moveTo>
                <a:cubicBezTo>
                  <a:pt x="10232" y="373484"/>
                  <a:pt x="230012" y="125480"/>
                  <a:pt x="264937" y="81736"/>
                </a:cubicBezTo>
                <a:cubicBezTo>
                  <a:pt x="299862" y="37991"/>
                  <a:pt x="185210" y="154408"/>
                  <a:pt x="209904" y="141003"/>
                </a:cubicBezTo>
                <a:cubicBezTo>
                  <a:pt x="234598" y="127598"/>
                  <a:pt x="330201" y="12945"/>
                  <a:pt x="413104" y="1303"/>
                </a:cubicBezTo>
                <a:cubicBezTo>
                  <a:pt x="496007" y="-10339"/>
                  <a:pt x="696385" y="59511"/>
                  <a:pt x="707321" y="71153"/>
                </a:cubicBezTo>
                <a:cubicBezTo>
                  <a:pt x="718257" y="82795"/>
                  <a:pt x="461435" y="61275"/>
                  <a:pt x="478721" y="71153"/>
                </a:cubicBezTo>
                <a:cubicBezTo>
                  <a:pt x="496007" y="81031"/>
                  <a:pt x="757062" y="120190"/>
                  <a:pt x="811037" y="130420"/>
                </a:cubicBezTo>
                <a:cubicBezTo>
                  <a:pt x="865012" y="140650"/>
                  <a:pt x="784227" y="131831"/>
                  <a:pt x="802571" y="132536"/>
                </a:cubicBezTo>
                <a:cubicBezTo>
                  <a:pt x="820915" y="133241"/>
                  <a:pt x="875243" y="111722"/>
                  <a:pt x="921104" y="134653"/>
                </a:cubicBezTo>
                <a:cubicBezTo>
                  <a:pt x="966965" y="157584"/>
                  <a:pt x="1066448" y="261653"/>
                  <a:pt x="1077737" y="270120"/>
                </a:cubicBezTo>
                <a:cubicBezTo>
                  <a:pt x="1089026" y="278587"/>
                  <a:pt x="999773" y="160053"/>
                  <a:pt x="988837" y="185453"/>
                </a:cubicBezTo>
                <a:cubicBezTo>
                  <a:pt x="977901" y="210853"/>
                  <a:pt x="1031171" y="416170"/>
                  <a:pt x="1012121" y="422520"/>
                </a:cubicBezTo>
                <a:cubicBezTo>
                  <a:pt x="993071" y="428870"/>
                  <a:pt x="891823" y="241545"/>
                  <a:pt x="874537" y="223553"/>
                </a:cubicBezTo>
                <a:cubicBezTo>
                  <a:pt x="857251" y="205561"/>
                  <a:pt x="946151" y="312806"/>
                  <a:pt x="908404" y="314570"/>
                </a:cubicBezTo>
                <a:cubicBezTo>
                  <a:pt x="870657" y="316334"/>
                  <a:pt x="666045" y="235194"/>
                  <a:pt x="648054" y="234136"/>
                </a:cubicBezTo>
                <a:cubicBezTo>
                  <a:pt x="630063" y="233078"/>
                  <a:pt x="808921" y="307867"/>
                  <a:pt x="800454" y="308220"/>
                </a:cubicBezTo>
                <a:cubicBezTo>
                  <a:pt x="791987" y="308573"/>
                  <a:pt x="686859" y="226728"/>
                  <a:pt x="597254" y="236253"/>
                </a:cubicBezTo>
                <a:cubicBezTo>
                  <a:pt x="507649" y="245778"/>
                  <a:pt x="256118" y="372425"/>
                  <a:pt x="262821" y="365370"/>
                </a:cubicBezTo>
                <a:cubicBezTo>
                  <a:pt x="269524" y="358315"/>
                  <a:pt x="649465" y="208384"/>
                  <a:pt x="637471" y="193920"/>
                </a:cubicBezTo>
                <a:cubicBezTo>
                  <a:pt x="625477" y="179456"/>
                  <a:pt x="232482" y="284583"/>
                  <a:pt x="190854" y="278586"/>
                </a:cubicBezTo>
                <a:cubicBezTo>
                  <a:pt x="149226" y="272589"/>
                  <a:pt x="400404" y="144883"/>
                  <a:pt x="387704" y="157936"/>
                </a:cubicBezTo>
                <a:cubicBezTo>
                  <a:pt x="375004" y="170989"/>
                  <a:pt x="144993" y="339617"/>
                  <a:pt x="114654" y="356903"/>
                </a:cubicBezTo>
                <a:cubicBezTo>
                  <a:pt x="84315" y="374189"/>
                  <a:pt x="221193" y="258125"/>
                  <a:pt x="205671" y="261653"/>
                </a:cubicBezTo>
                <a:cubicBezTo>
                  <a:pt x="190149" y="265181"/>
                  <a:pt x="-9524" y="433456"/>
                  <a:pt x="354" y="40347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C5284A63-EA85-AF75-D097-05D1AC75C345}"/>
              </a:ext>
            </a:extLst>
          </p:cNvPr>
          <p:cNvSpPr/>
          <p:nvPr/>
        </p:nvSpPr>
        <p:spPr>
          <a:xfrm>
            <a:off x="5544513" y="4867402"/>
            <a:ext cx="973615" cy="571005"/>
          </a:xfrm>
          <a:custGeom>
            <a:avLst/>
            <a:gdLst>
              <a:gd name="connsiteX0" fmla="*/ 9620 w 973615"/>
              <a:gd name="connsiteY0" fmla="*/ 123698 h 571005"/>
              <a:gd name="connsiteX1" fmla="*/ 299604 w 973615"/>
              <a:gd name="connsiteY1" fmla="*/ 7281 h 571005"/>
              <a:gd name="connsiteX2" fmla="*/ 265737 w 973615"/>
              <a:gd name="connsiteY2" fmla="*/ 22098 h 571005"/>
              <a:gd name="connsiteX3" fmla="*/ 360987 w 973615"/>
              <a:gd name="connsiteY3" fmla="*/ 3048 h 571005"/>
              <a:gd name="connsiteX4" fmla="*/ 543020 w 973615"/>
              <a:gd name="connsiteY4" fmla="*/ 98298 h 571005"/>
              <a:gd name="connsiteX5" fmla="*/ 515504 w 973615"/>
              <a:gd name="connsiteY5" fmla="*/ 24215 h 571005"/>
              <a:gd name="connsiteX6" fmla="*/ 731404 w 973615"/>
              <a:gd name="connsiteY6" fmla="*/ 140631 h 571005"/>
              <a:gd name="connsiteX7" fmla="*/ 695420 w 973615"/>
              <a:gd name="connsiteY7" fmla="*/ 45381 h 571005"/>
              <a:gd name="connsiteX8" fmla="*/ 966354 w 973615"/>
              <a:gd name="connsiteY8" fmla="*/ 489881 h 571005"/>
              <a:gd name="connsiteX9" fmla="*/ 900737 w 973615"/>
              <a:gd name="connsiteY9" fmla="*/ 403098 h 571005"/>
              <a:gd name="connsiteX10" fmla="*/ 953654 w 973615"/>
              <a:gd name="connsiteY10" fmla="*/ 570315 h 571005"/>
              <a:gd name="connsiteX11" fmla="*/ 830887 w 973615"/>
              <a:gd name="connsiteY11" fmla="*/ 326898 h 571005"/>
              <a:gd name="connsiteX12" fmla="*/ 481637 w 973615"/>
              <a:gd name="connsiteY12" fmla="*/ 290915 h 571005"/>
              <a:gd name="connsiteX13" fmla="*/ 856287 w 973615"/>
              <a:gd name="connsiteY13" fmla="*/ 288798 h 571005"/>
              <a:gd name="connsiteX14" fmla="*/ 424487 w 973615"/>
              <a:gd name="connsiteY14" fmla="*/ 282448 h 571005"/>
              <a:gd name="connsiteX15" fmla="*/ 627687 w 973615"/>
              <a:gd name="connsiteY15" fmla="*/ 273981 h 571005"/>
              <a:gd name="connsiteX16" fmla="*/ 545137 w 973615"/>
              <a:gd name="connsiteY16" fmla="*/ 267631 h 571005"/>
              <a:gd name="connsiteX17" fmla="*/ 206470 w 973615"/>
              <a:gd name="connsiteY17" fmla="*/ 208365 h 571005"/>
              <a:gd name="connsiteX18" fmla="*/ 587470 w 973615"/>
              <a:gd name="connsiteY18" fmla="*/ 174498 h 571005"/>
              <a:gd name="connsiteX19" fmla="*/ 128154 w 973615"/>
              <a:gd name="connsiteY19" fmla="*/ 208365 h 571005"/>
              <a:gd name="connsiteX20" fmla="*/ 7504 w 973615"/>
              <a:gd name="connsiteY20" fmla="*/ 295148 h 571005"/>
              <a:gd name="connsiteX21" fmla="*/ 295370 w 973615"/>
              <a:gd name="connsiteY21" fmla="*/ 125815 h 571005"/>
              <a:gd name="connsiteX22" fmla="*/ 43487 w 973615"/>
              <a:gd name="connsiteY22" fmla="*/ 208365 h 571005"/>
              <a:gd name="connsiteX23" fmla="*/ 128154 w 973615"/>
              <a:gd name="connsiteY23" fmla="*/ 161798 h 571005"/>
              <a:gd name="connsiteX24" fmla="*/ 15970 w 973615"/>
              <a:gd name="connsiteY24" fmla="*/ 174498 h 571005"/>
              <a:gd name="connsiteX25" fmla="*/ 109104 w 973615"/>
              <a:gd name="connsiteY25" fmla="*/ 138515 h 571005"/>
              <a:gd name="connsiteX26" fmla="*/ 9620 w 973615"/>
              <a:gd name="connsiteY26" fmla="*/ 123698 h 571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973615" h="571005">
                <a:moveTo>
                  <a:pt x="9620" y="123698"/>
                </a:moveTo>
                <a:cubicBezTo>
                  <a:pt x="41370" y="101826"/>
                  <a:pt x="256918" y="24214"/>
                  <a:pt x="299604" y="7281"/>
                </a:cubicBezTo>
                <a:cubicBezTo>
                  <a:pt x="342290" y="-9652"/>
                  <a:pt x="255507" y="22803"/>
                  <a:pt x="265737" y="22098"/>
                </a:cubicBezTo>
                <a:cubicBezTo>
                  <a:pt x="275967" y="21393"/>
                  <a:pt x="314773" y="-9652"/>
                  <a:pt x="360987" y="3048"/>
                </a:cubicBezTo>
                <a:cubicBezTo>
                  <a:pt x="407201" y="15748"/>
                  <a:pt x="517267" y="94770"/>
                  <a:pt x="543020" y="98298"/>
                </a:cubicBezTo>
                <a:cubicBezTo>
                  <a:pt x="568773" y="101826"/>
                  <a:pt x="484107" y="17159"/>
                  <a:pt x="515504" y="24215"/>
                </a:cubicBezTo>
                <a:cubicBezTo>
                  <a:pt x="546901" y="31270"/>
                  <a:pt x="701418" y="137103"/>
                  <a:pt x="731404" y="140631"/>
                </a:cubicBezTo>
                <a:cubicBezTo>
                  <a:pt x="761390" y="144159"/>
                  <a:pt x="656262" y="-12827"/>
                  <a:pt x="695420" y="45381"/>
                </a:cubicBezTo>
                <a:cubicBezTo>
                  <a:pt x="734578" y="103589"/>
                  <a:pt x="932135" y="430262"/>
                  <a:pt x="966354" y="489881"/>
                </a:cubicBezTo>
                <a:cubicBezTo>
                  <a:pt x="1000573" y="549500"/>
                  <a:pt x="902854" y="389692"/>
                  <a:pt x="900737" y="403098"/>
                </a:cubicBezTo>
                <a:cubicBezTo>
                  <a:pt x="898620" y="416504"/>
                  <a:pt x="965296" y="583015"/>
                  <a:pt x="953654" y="570315"/>
                </a:cubicBezTo>
                <a:cubicBezTo>
                  <a:pt x="942012" y="557615"/>
                  <a:pt x="909556" y="373465"/>
                  <a:pt x="830887" y="326898"/>
                </a:cubicBezTo>
                <a:cubicBezTo>
                  <a:pt x="752218" y="280331"/>
                  <a:pt x="477404" y="297265"/>
                  <a:pt x="481637" y="290915"/>
                </a:cubicBezTo>
                <a:cubicBezTo>
                  <a:pt x="485870" y="284565"/>
                  <a:pt x="865812" y="290209"/>
                  <a:pt x="856287" y="288798"/>
                </a:cubicBezTo>
                <a:cubicBezTo>
                  <a:pt x="846762" y="287387"/>
                  <a:pt x="462587" y="284917"/>
                  <a:pt x="424487" y="282448"/>
                </a:cubicBezTo>
                <a:cubicBezTo>
                  <a:pt x="386387" y="279979"/>
                  <a:pt x="607579" y="276451"/>
                  <a:pt x="627687" y="273981"/>
                </a:cubicBezTo>
                <a:cubicBezTo>
                  <a:pt x="647795" y="271512"/>
                  <a:pt x="615340" y="278567"/>
                  <a:pt x="545137" y="267631"/>
                </a:cubicBezTo>
                <a:cubicBezTo>
                  <a:pt x="474934" y="256695"/>
                  <a:pt x="199415" y="223887"/>
                  <a:pt x="206470" y="208365"/>
                </a:cubicBezTo>
                <a:cubicBezTo>
                  <a:pt x="213525" y="192843"/>
                  <a:pt x="600523" y="174498"/>
                  <a:pt x="587470" y="174498"/>
                </a:cubicBezTo>
                <a:cubicBezTo>
                  <a:pt x="574417" y="174498"/>
                  <a:pt x="224815" y="188257"/>
                  <a:pt x="128154" y="208365"/>
                </a:cubicBezTo>
                <a:cubicBezTo>
                  <a:pt x="31493" y="228473"/>
                  <a:pt x="-20365" y="308906"/>
                  <a:pt x="7504" y="295148"/>
                </a:cubicBezTo>
                <a:cubicBezTo>
                  <a:pt x="35373" y="281390"/>
                  <a:pt x="289373" y="140279"/>
                  <a:pt x="295370" y="125815"/>
                </a:cubicBezTo>
                <a:cubicBezTo>
                  <a:pt x="301367" y="111351"/>
                  <a:pt x="71356" y="202368"/>
                  <a:pt x="43487" y="208365"/>
                </a:cubicBezTo>
                <a:cubicBezTo>
                  <a:pt x="15618" y="214362"/>
                  <a:pt x="132740" y="167443"/>
                  <a:pt x="128154" y="161798"/>
                </a:cubicBezTo>
                <a:cubicBezTo>
                  <a:pt x="123568" y="156154"/>
                  <a:pt x="19145" y="178378"/>
                  <a:pt x="15970" y="174498"/>
                </a:cubicBezTo>
                <a:cubicBezTo>
                  <a:pt x="12795" y="170618"/>
                  <a:pt x="108046" y="142748"/>
                  <a:pt x="109104" y="138515"/>
                </a:cubicBezTo>
                <a:cubicBezTo>
                  <a:pt x="110162" y="134282"/>
                  <a:pt x="-22130" y="145570"/>
                  <a:pt x="9620" y="12369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273975B1-8E3C-9676-EF83-F19F7E6359E0}"/>
              </a:ext>
            </a:extLst>
          </p:cNvPr>
          <p:cNvSpPr/>
          <p:nvPr/>
        </p:nvSpPr>
        <p:spPr>
          <a:xfrm>
            <a:off x="4530174" y="6918704"/>
            <a:ext cx="703857" cy="105890"/>
          </a:xfrm>
          <a:custGeom>
            <a:avLst/>
            <a:gdLst>
              <a:gd name="connsiteX0" fmla="*/ 2139 w 703857"/>
              <a:gd name="connsiteY0" fmla="*/ 7559 h 105890"/>
              <a:gd name="connsiteX1" fmla="*/ 70401 w 703857"/>
              <a:gd name="connsiteY1" fmla="*/ 9146 h 105890"/>
              <a:gd name="connsiteX2" fmla="*/ 116439 w 703857"/>
              <a:gd name="connsiteY2" fmla="*/ 90109 h 105890"/>
              <a:gd name="connsiteX3" fmla="*/ 149776 w 703857"/>
              <a:gd name="connsiteY3" fmla="*/ 34546 h 105890"/>
              <a:gd name="connsiteX4" fmla="*/ 229151 w 703857"/>
              <a:gd name="connsiteY4" fmla="*/ 74234 h 105890"/>
              <a:gd name="connsiteX5" fmla="*/ 295826 w 703857"/>
              <a:gd name="connsiteY5" fmla="*/ 94871 h 105890"/>
              <a:gd name="connsiteX6" fmla="*/ 370439 w 703857"/>
              <a:gd name="connsiteY6" fmla="*/ 85346 h 105890"/>
              <a:gd name="connsiteX7" fmla="*/ 459339 w 703857"/>
              <a:gd name="connsiteY7" fmla="*/ 98046 h 105890"/>
              <a:gd name="connsiteX8" fmla="*/ 533951 w 703857"/>
              <a:gd name="connsiteY8" fmla="*/ 88521 h 105890"/>
              <a:gd name="connsiteX9" fmla="*/ 703814 w 703857"/>
              <a:gd name="connsiteY9" fmla="*/ 82171 h 105890"/>
              <a:gd name="connsiteX10" fmla="*/ 548239 w 703857"/>
              <a:gd name="connsiteY10" fmla="*/ 102809 h 105890"/>
              <a:gd name="connsiteX11" fmla="*/ 327576 w 703857"/>
              <a:gd name="connsiteY11" fmla="*/ 101221 h 105890"/>
              <a:gd name="connsiteX12" fmla="*/ 157714 w 703857"/>
              <a:gd name="connsiteY12" fmla="*/ 59946 h 105890"/>
              <a:gd name="connsiteX13" fmla="*/ 2139 w 703857"/>
              <a:gd name="connsiteY13" fmla="*/ 7559 h 105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03857" h="105890">
                <a:moveTo>
                  <a:pt x="2139" y="7559"/>
                </a:moveTo>
                <a:cubicBezTo>
                  <a:pt x="-12413" y="-908"/>
                  <a:pt x="51351" y="-4612"/>
                  <a:pt x="70401" y="9146"/>
                </a:cubicBezTo>
                <a:cubicBezTo>
                  <a:pt x="89451" y="22904"/>
                  <a:pt x="103210" y="85876"/>
                  <a:pt x="116439" y="90109"/>
                </a:cubicBezTo>
                <a:cubicBezTo>
                  <a:pt x="129668" y="94342"/>
                  <a:pt x="130991" y="37192"/>
                  <a:pt x="149776" y="34546"/>
                </a:cubicBezTo>
                <a:cubicBezTo>
                  <a:pt x="168561" y="31900"/>
                  <a:pt x="204809" y="64180"/>
                  <a:pt x="229151" y="74234"/>
                </a:cubicBezTo>
                <a:cubicBezTo>
                  <a:pt x="253493" y="84288"/>
                  <a:pt x="272278" y="93019"/>
                  <a:pt x="295826" y="94871"/>
                </a:cubicBezTo>
                <a:cubicBezTo>
                  <a:pt x="319374" y="96723"/>
                  <a:pt x="343187" y="84817"/>
                  <a:pt x="370439" y="85346"/>
                </a:cubicBezTo>
                <a:cubicBezTo>
                  <a:pt x="397691" y="85875"/>
                  <a:pt x="432087" y="97517"/>
                  <a:pt x="459339" y="98046"/>
                </a:cubicBezTo>
                <a:cubicBezTo>
                  <a:pt x="486591" y="98575"/>
                  <a:pt x="493205" y="91167"/>
                  <a:pt x="533951" y="88521"/>
                </a:cubicBezTo>
                <a:cubicBezTo>
                  <a:pt x="574697" y="85875"/>
                  <a:pt x="701433" y="79790"/>
                  <a:pt x="703814" y="82171"/>
                </a:cubicBezTo>
                <a:cubicBezTo>
                  <a:pt x="706195" y="84552"/>
                  <a:pt x="610945" y="99634"/>
                  <a:pt x="548239" y="102809"/>
                </a:cubicBezTo>
                <a:cubicBezTo>
                  <a:pt x="485533" y="105984"/>
                  <a:pt x="392664" y="108365"/>
                  <a:pt x="327576" y="101221"/>
                </a:cubicBezTo>
                <a:cubicBezTo>
                  <a:pt x="262489" y="94077"/>
                  <a:pt x="205868" y="73440"/>
                  <a:pt x="157714" y="59946"/>
                </a:cubicBezTo>
                <a:cubicBezTo>
                  <a:pt x="109560" y="46452"/>
                  <a:pt x="16691" y="16026"/>
                  <a:pt x="2139" y="755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DAF6FB2B-20FA-83A5-261C-D456C07CDD13}"/>
              </a:ext>
            </a:extLst>
          </p:cNvPr>
          <p:cNvSpPr/>
          <p:nvPr/>
        </p:nvSpPr>
        <p:spPr>
          <a:xfrm>
            <a:off x="3628738" y="3391925"/>
            <a:ext cx="1315539" cy="1409178"/>
          </a:xfrm>
          <a:custGeom>
            <a:avLst/>
            <a:gdLst>
              <a:gd name="connsiteX0" fmla="*/ 1314737 w 1315539"/>
              <a:gd name="connsiteY0" fmla="*/ 14850 h 1409178"/>
              <a:gd name="connsiteX1" fmla="*/ 660687 w 1315539"/>
              <a:gd name="connsiteY1" fmla="*/ 230750 h 1409178"/>
              <a:gd name="connsiteX2" fmla="*/ 898812 w 1315539"/>
              <a:gd name="connsiteY2" fmla="*/ 170425 h 1409178"/>
              <a:gd name="connsiteX3" fmla="*/ 479712 w 1315539"/>
              <a:gd name="connsiteY3" fmla="*/ 551425 h 1409178"/>
              <a:gd name="connsiteX4" fmla="*/ 746412 w 1315539"/>
              <a:gd name="connsiteY4" fmla="*/ 379975 h 1409178"/>
              <a:gd name="connsiteX5" fmla="*/ 276512 w 1315539"/>
              <a:gd name="connsiteY5" fmla="*/ 1068950 h 1409178"/>
              <a:gd name="connsiteX6" fmla="*/ 381287 w 1315539"/>
              <a:gd name="connsiteY6" fmla="*/ 900675 h 1409178"/>
              <a:gd name="connsiteX7" fmla="*/ 287 w 1315539"/>
              <a:gd name="connsiteY7" fmla="*/ 1408675 h 1409178"/>
              <a:gd name="connsiteX8" fmla="*/ 314612 w 1315539"/>
              <a:gd name="connsiteY8" fmla="*/ 999100 h 1409178"/>
              <a:gd name="connsiteX9" fmla="*/ 66962 w 1315539"/>
              <a:gd name="connsiteY9" fmla="*/ 1189600 h 1409178"/>
              <a:gd name="connsiteX10" fmla="*/ 228887 w 1315539"/>
              <a:gd name="connsiteY10" fmla="*/ 722875 h 1409178"/>
              <a:gd name="connsiteX11" fmla="*/ 168562 w 1315539"/>
              <a:gd name="connsiteY11" fmla="*/ 897500 h 1409178"/>
              <a:gd name="connsiteX12" fmla="*/ 409862 w 1315539"/>
              <a:gd name="connsiteY12" fmla="*/ 224400 h 1409178"/>
              <a:gd name="connsiteX13" fmla="*/ 251112 w 1315539"/>
              <a:gd name="connsiteY13" fmla="*/ 316475 h 1409178"/>
              <a:gd name="connsiteX14" fmla="*/ 822612 w 1315539"/>
              <a:gd name="connsiteY14" fmla="*/ 14850 h 1409178"/>
              <a:gd name="connsiteX15" fmla="*/ 505112 w 1315539"/>
              <a:gd name="connsiteY15" fmla="*/ 43425 h 1409178"/>
              <a:gd name="connsiteX16" fmla="*/ 1314737 w 1315539"/>
              <a:gd name="connsiteY16" fmla="*/ 14850 h 1409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15539" h="1409178">
                <a:moveTo>
                  <a:pt x="1314737" y="14850"/>
                </a:moveTo>
                <a:cubicBezTo>
                  <a:pt x="1340666" y="46071"/>
                  <a:pt x="730008" y="204821"/>
                  <a:pt x="660687" y="230750"/>
                </a:cubicBezTo>
                <a:cubicBezTo>
                  <a:pt x="591366" y="256679"/>
                  <a:pt x="928974" y="116979"/>
                  <a:pt x="898812" y="170425"/>
                </a:cubicBezTo>
                <a:cubicBezTo>
                  <a:pt x="868650" y="223871"/>
                  <a:pt x="505112" y="516500"/>
                  <a:pt x="479712" y="551425"/>
                </a:cubicBezTo>
                <a:cubicBezTo>
                  <a:pt x="454312" y="586350"/>
                  <a:pt x="780279" y="293721"/>
                  <a:pt x="746412" y="379975"/>
                </a:cubicBezTo>
                <a:cubicBezTo>
                  <a:pt x="712545" y="466229"/>
                  <a:pt x="337366" y="982167"/>
                  <a:pt x="276512" y="1068950"/>
                </a:cubicBezTo>
                <a:cubicBezTo>
                  <a:pt x="215658" y="1155733"/>
                  <a:pt x="427324" y="844054"/>
                  <a:pt x="381287" y="900675"/>
                </a:cubicBezTo>
                <a:cubicBezTo>
                  <a:pt x="335250" y="957296"/>
                  <a:pt x="11399" y="1392271"/>
                  <a:pt x="287" y="1408675"/>
                </a:cubicBezTo>
                <a:cubicBezTo>
                  <a:pt x="-10825" y="1425079"/>
                  <a:pt x="303500" y="1035612"/>
                  <a:pt x="314612" y="999100"/>
                </a:cubicBezTo>
                <a:cubicBezTo>
                  <a:pt x="325724" y="962588"/>
                  <a:pt x="81249" y="1235637"/>
                  <a:pt x="66962" y="1189600"/>
                </a:cubicBezTo>
                <a:cubicBezTo>
                  <a:pt x="52675" y="1143563"/>
                  <a:pt x="211954" y="771558"/>
                  <a:pt x="228887" y="722875"/>
                </a:cubicBezTo>
                <a:cubicBezTo>
                  <a:pt x="245820" y="674192"/>
                  <a:pt x="138400" y="980579"/>
                  <a:pt x="168562" y="897500"/>
                </a:cubicBezTo>
                <a:cubicBezTo>
                  <a:pt x="198724" y="814421"/>
                  <a:pt x="396104" y="321237"/>
                  <a:pt x="409862" y="224400"/>
                </a:cubicBezTo>
                <a:cubicBezTo>
                  <a:pt x="423620" y="127563"/>
                  <a:pt x="182320" y="351400"/>
                  <a:pt x="251112" y="316475"/>
                </a:cubicBezTo>
                <a:cubicBezTo>
                  <a:pt x="319904" y="281550"/>
                  <a:pt x="780279" y="60358"/>
                  <a:pt x="822612" y="14850"/>
                </a:cubicBezTo>
                <a:cubicBezTo>
                  <a:pt x="864945" y="-30658"/>
                  <a:pt x="429441" y="42896"/>
                  <a:pt x="505112" y="43425"/>
                </a:cubicBezTo>
                <a:cubicBezTo>
                  <a:pt x="580783" y="43954"/>
                  <a:pt x="1288808" y="-16371"/>
                  <a:pt x="1314737" y="1485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875A53EE-6088-4B3C-B92D-AB10538883E6}"/>
              </a:ext>
            </a:extLst>
          </p:cNvPr>
          <p:cNvSpPr/>
          <p:nvPr/>
        </p:nvSpPr>
        <p:spPr>
          <a:xfrm>
            <a:off x="3223355" y="4743461"/>
            <a:ext cx="510409" cy="1796071"/>
          </a:xfrm>
          <a:custGeom>
            <a:avLst/>
            <a:gdLst>
              <a:gd name="connsiteX0" fmla="*/ 507270 w 510409"/>
              <a:gd name="connsiteY0" fmla="*/ 520689 h 1796071"/>
              <a:gd name="connsiteX1" fmla="*/ 402495 w 510409"/>
              <a:gd name="connsiteY1" fmla="*/ 742939 h 1796071"/>
              <a:gd name="connsiteX2" fmla="*/ 300895 w 510409"/>
              <a:gd name="connsiteY2" fmla="*/ 1231889 h 1796071"/>
              <a:gd name="connsiteX3" fmla="*/ 412020 w 510409"/>
              <a:gd name="connsiteY3" fmla="*/ 993764 h 1796071"/>
              <a:gd name="connsiteX4" fmla="*/ 491395 w 510409"/>
              <a:gd name="connsiteY4" fmla="*/ 1593839 h 1796071"/>
              <a:gd name="connsiteX5" fmla="*/ 345345 w 510409"/>
              <a:gd name="connsiteY5" fmla="*/ 1085839 h 1796071"/>
              <a:gd name="connsiteX6" fmla="*/ 211995 w 510409"/>
              <a:gd name="connsiteY6" fmla="*/ 1793864 h 1796071"/>
              <a:gd name="connsiteX7" fmla="*/ 199295 w 510409"/>
              <a:gd name="connsiteY7" fmla="*/ 803264 h 1796071"/>
              <a:gd name="connsiteX8" fmla="*/ 173895 w 510409"/>
              <a:gd name="connsiteY8" fmla="*/ 1635114 h 1796071"/>
              <a:gd name="connsiteX9" fmla="*/ 110395 w 510409"/>
              <a:gd name="connsiteY9" fmla="*/ 1698614 h 1796071"/>
              <a:gd name="connsiteX10" fmla="*/ 2445 w 510409"/>
              <a:gd name="connsiteY10" fmla="*/ 641339 h 1796071"/>
              <a:gd name="connsiteX11" fmla="*/ 56420 w 510409"/>
              <a:gd name="connsiteY11" fmla="*/ 831839 h 1796071"/>
              <a:gd name="connsiteX12" fmla="*/ 288195 w 510409"/>
              <a:gd name="connsiteY12" fmla="*/ 9514 h 1796071"/>
              <a:gd name="connsiteX13" fmla="*/ 243745 w 510409"/>
              <a:gd name="connsiteY13" fmla="*/ 396864 h 1796071"/>
              <a:gd name="connsiteX14" fmla="*/ 208820 w 510409"/>
              <a:gd name="connsiteY14" fmla="*/ 593714 h 1796071"/>
              <a:gd name="connsiteX15" fmla="*/ 462820 w 510409"/>
              <a:gd name="connsiteY15" fmla="*/ 28564 h 1796071"/>
              <a:gd name="connsiteX16" fmla="*/ 275495 w 510409"/>
              <a:gd name="connsiteY16" fmla="*/ 695314 h 1796071"/>
              <a:gd name="connsiteX17" fmla="*/ 507270 w 510409"/>
              <a:gd name="connsiteY17" fmla="*/ 520689 h 1796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10409" h="1796071">
                <a:moveTo>
                  <a:pt x="507270" y="520689"/>
                </a:moveTo>
                <a:cubicBezTo>
                  <a:pt x="528437" y="528627"/>
                  <a:pt x="436891" y="624406"/>
                  <a:pt x="402495" y="742939"/>
                </a:cubicBezTo>
                <a:cubicBezTo>
                  <a:pt x="368099" y="861472"/>
                  <a:pt x="299308" y="1190085"/>
                  <a:pt x="300895" y="1231889"/>
                </a:cubicBezTo>
                <a:cubicBezTo>
                  <a:pt x="302482" y="1273693"/>
                  <a:pt x="380270" y="933439"/>
                  <a:pt x="412020" y="993764"/>
                </a:cubicBezTo>
                <a:cubicBezTo>
                  <a:pt x="443770" y="1054089"/>
                  <a:pt x="502507" y="1578493"/>
                  <a:pt x="491395" y="1593839"/>
                </a:cubicBezTo>
                <a:cubicBezTo>
                  <a:pt x="480283" y="1609185"/>
                  <a:pt x="391912" y="1052502"/>
                  <a:pt x="345345" y="1085839"/>
                </a:cubicBezTo>
                <a:cubicBezTo>
                  <a:pt x="298778" y="1119177"/>
                  <a:pt x="236337" y="1840960"/>
                  <a:pt x="211995" y="1793864"/>
                </a:cubicBezTo>
                <a:cubicBezTo>
                  <a:pt x="187653" y="1746768"/>
                  <a:pt x="205645" y="829722"/>
                  <a:pt x="199295" y="803264"/>
                </a:cubicBezTo>
                <a:cubicBezTo>
                  <a:pt x="192945" y="776806"/>
                  <a:pt x="188712" y="1485889"/>
                  <a:pt x="173895" y="1635114"/>
                </a:cubicBezTo>
                <a:cubicBezTo>
                  <a:pt x="159078" y="1784339"/>
                  <a:pt x="138970" y="1864243"/>
                  <a:pt x="110395" y="1698614"/>
                </a:cubicBezTo>
                <a:cubicBezTo>
                  <a:pt x="81820" y="1532985"/>
                  <a:pt x="11441" y="785801"/>
                  <a:pt x="2445" y="641339"/>
                </a:cubicBezTo>
                <a:cubicBezTo>
                  <a:pt x="-6551" y="496877"/>
                  <a:pt x="8795" y="937143"/>
                  <a:pt x="56420" y="831839"/>
                </a:cubicBezTo>
                <a:cubicBezTo>
                  <a:pt x="104045" y="726535"/>
                  <a:pt x="256974" y="82010"/>
                  <a:pt x="288195" y="9514"/>
                </a:cubicBezTo>
                <a:cubicBezTo>
                  <a:pt x="319416" y="-62982"/>
                  <a:pt x="256974" y="299497"/>
                  <a:pt x="243745" y="396864"/>
                </a:cubicBezTo>
                <a:cubicBezTo>
                  <a:pt x="230516" y="494231"/>
                  <a:pt x="172307" y="655097"/>
                  <a:pt x="208820" y="593714"/>
                </a:cubicBezTo>
                <a:cubicBezTo>
                  <a:pt x="245333" y="532331"/>
                  <a:pt x="451708" y="11631"/>
                  <a:pt x="462820" y="28564"/>
                </a:cubicBezTo>
                <a:cubicBezTo>
                  <a:pt x="473932" y="45497"/>
                  <a:pt x="270203" y="615410"/>
                  <a:pt x="275495" y="695314"/>
                </a:cubicBezTo>
                <a:cubicBezTo>
                  <a:pt x="280787" y="775218"/>
                  <a:pt x="486103" y="512751"/>
                  <a:pt x="507270" y="52068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CDC77D9E-CFAE-2242-F8A3-F8D3E36A1566}"/>
              </a:ext>
            </a:extLst>
          </p:cNvPr>
          <p:cNvSpPr/>
          <p:nvPr/>
        </p:nvSpPr>
        <p:spPr>
          <a:xfrm>
            <a:off x="3253150" y="5839876"/>
            <a:ext cx="683878" cy="1864925"/>
          </a:xfrm>
          <a:custGeom>
            <a:avLst/>
            <a:gdLst>
              <a:gd name="connsiteX0" fmla="*/ 293325 w 683878"/>
              <a:gd name="connsiteY0" fmla="*/ 322799 h 1864925"/>
              <a:gd name="connsiteX1" fmla="*/ 290150 w 683878"/>
              <a:gd name="connsiteY1" fmla="*/ 976849 h 1864925"/>
              <a:gd name="connsiteX2" fmla="*/ 290150 w 683878"/>
              <a:gd name="connsiteY2" fmla="*/ 856199 h 1864925"/>
              <a:gd name="connsiteX3" fmla="*/ 563200 w 683878"/>
              <a:gd name="connsiteY3" fmla="*/ 1459449 h 1864925"/>
              <a:gd name="connsiteX4" fmla="*/ 515575 w 683878"/>
              <a:gd name="connsiteY4" fmla="*/ 833974 h 1864925"/>
              <a:gd name="connsiteX5" fmla="*/ 563200 w 683878"/>
              <a:gd name="connsiteY5" fmla="*/ 1427699 h 1864925"/>
              <a:gd name="connsiteX6" fmla="*/ 683850 w 683878"/>
              <a:gd name="connsiteY6" fmla="*/ 1859499 h 1864925"/>
              <a:gd name="connsiteX7" fmla="*/ 569550 w 683878"/>
              <a:gd name="connsiteY7" fmla="*/ 1624549 h 1864925"/>
              <a:gd name="connsiteX8" fmla="*/ 159975 w 683878"/>
              <a:gd name="connsiteY8" fmla="*/ 976849 h 1864925"/>
              <a:gd name="connsiteX9" fmla="*/ 509225 w 683878"/>
              <a:gd name="connsiteY9" fmla="*/ 1811874 h 1864925"/>
              <a:gd name="connsiteX10" fmla="*/ 20275 w 683878"/>
              <a:gd name="connsiteY10" fmla="*/ 383124 h 1864925"/>
              <a:gd name="connsiteX11" fmla="*/ 93300 w 683878"/>
              <a:gd name="connsiteY11" fmla="*/ 805399 h 1864925"/>
              <a:gd name="connsiteX12" fmla="*/ 96475 w 683878"/>
              <a:gd name="connsiteY12" fmla="*/ 2124 h 1864925"/>
              <a:gd name="connsiteX13" fmla="*/ 166325 w 683878"/>
              <a:gd name="connsiteY13" fmla="*/ 564099 h 1864925"/>
              <a:gd name="connsiteX14" fmla="*/ 293325 w 683878"/>
              <a:gd name="connsiteY14" fmla="*/ 322799 h 186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3878" h="1864925">
                <a:moveTo>
                  <a:pt x="293325" y="322799"/>
                </a:moveTo>
                <a:cubicBezTo>
                  <a:pt x="313963" y="391591"/>
                  <a:pt x="290679" y="887949"/>
                  <a:pt x="290150" y="976849"/>
                </a:cubicBezTo>
                <a:cubicBezTo>
                  <a:pt x="289621" y="1065749"/>
                  <a:pt x="244642" y="775766"/>
                  <a:pt x="290150" y="856199"/>
                </a:cubicBezTo>
                <a:cubicBezTo>
                  <a:pt x="335658" y="936632"/>
                  <a:pt x="525629" y="1463153"/>
                  <a:pt x="563200" y="1459449"/>
                </a:cubicBezTo>
                <a:cubicBezTo>
                  <a:pt x="600771" y="1455745"/>
                  <a:pt x="515575" y="839266"/>
                  <a:pt x="515575" y="833974"/>
                </a:cubicBezTo>
                <a:cubicBezTo>
                  <a:pt x="515575" y="828682"/>
                  <a:pt x="535154" y="1256778"/>
                  <a:pt x="563200" y="1427699"/>
                </a:cubicBezTo>
                <a:cubicBezTo>
                  <a:pt x="591246" y="1598620"/>
                  <a:pt x="682792" y="1826691"/>
                  <a:pt x="683850" y="1859499"/>
                </a:cubicBezTo>
                <a:cubicBezTo>
                  <a:pt x="684908" y="1892307"/>
                  <a:pt x="656863" y="1771657"/>
                  <a:pt x="569550" y="1624549"/>
                </a:cubicBezTo>
                <a:cubicBezTo>
                  <a:pt x="482238" y="1477441"/>
                  <a:pt x="170029" y="945628"/>
                  <a:pt x="159975" y="976849"/>
                </a:cubicBezTo>
                <a:cubicBezTo>
                  <a:pt x="149921" y="1008070"/>
                  <a:pt x="532508" y="1910828"/>
                  <a:pt x="509225" y="1811874"/>
                </a:cubicBezTo>
                <a:cubicBezTo>
                  <a:pt x="485942" y="1712920"/>
                  <a:pt x="89596" y="550870"/>
                  <a:pt x="20275" y="383124"/>
                </a:cubicBezTo>
                <a:cubicBezTo>
                  <a:pt x="-49046" y="215378"/>
                  <a:pt x="80600" y="868899"/>
                  <a:pt x="93300" y="805399"/>
                </a:cubicBezTo>
                <a:cubicBezTo>
                  <a:pt x="106000" y="741899"/>
                  <a:pt x="84304" y="42341"/>
                  <a:pt x="96475" y="2124"/>
                </a:cubicBezTo>
                <a:cubicBezTo>
                  <a:pt x="108646" y="-38093"/>
                  <a:pt x="134046" y="505362"/>
                  <a:pt x="166325" y="564099"/>
                </a:cubicBezTo>
                <a:cubicBezTo>
                  <a:pt x="198604" y="622836"/>
                  <a:pt x="272687" y="254007"/>
                  <a:pt x="293325" y="32279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A638ECD1-8986-3100-6B16-BE4003ACD961}"/>
              </a:ext>
            </a:extLst>
          </p:cNvPr>
          <p:cNvSpPr/>
          <p:nvPr/>
        </p:nvSpPr>
        <p:spPr>
          <a:xfrm>
            <a:off x="4540224" y="3303814"/>
            <a:ext cx="1751570" cy="694469"/>
          </a:xfrm>
          <a:custGeom>
            <a:avLst/>
            <a:gdLst>
              <a:gd name="connsiteX0" fmla="*/ 3201 w 1751570"/>
              <a:gd name="connsiteY0" fmla="*/ 258536 h 694469"/>
              <a:gd name="connsiteX1" fmla="*/ 996976 w 1751570"/>
              <a:gd name="connsiteY1" fmla="*/ 156936 h 694469"/>
              <a:gd name="connsiteX2" fmla="*/ 781076 w 1751570"/>
              <a:gd name="connsiteY2" fmla="*/ 169636 h 694469"/>
              <a:gd name="connsiteX3" fmla="*/ 1339876 w 1751570"/>
              <a:gd name="connsiteY3" fmla="*/ 268061 h 694469"/>
              <a:gd name="connsiteX4" fmla="*/ 1292251 w 1751570"/>
              <a:gd name="connsiteY4" fmla="*/ 268061 h 694469"/>
              <a:gd name="connsiteX5" fmla="*/ 1749451 w 1751570"/>
              <a:gd name="connsiteY5" fmla="*/ 693511 h 694469"/>
              <a:gd name="connsiteX6" fmla="*/ 1473226 w 1751570"/>
              <a:gd name="connsiteY6" fmla="*/ 388711 h 694469"/>
              <a:gd name="connsiteX7" fmla="*/ 1720876 w 1751570"/>
              <a:gd name="connsiteY7" fmla="*/ 560161 h 694469"/>
              <a:gd name="connsiteX8" fmla="*/ 1174776 w 1751570"/>
              <a:gd name="connsiteY8" fmla="*/ 93436 h 694469"/>
              <a:gd name="connsiteX9" fmla="*/ 1358926 w 1751570"/>
              <a:gd name="connsiteY9" fmla="*/ 169636 h 694469"/>
              <a:gd name="connsiteX10" fmla="*/ 650901 w 1751570"/>
              <a:gd name="connsiteY10" fmla="*/ 45811 h 694469"/>
              <a:gd name="connsiteX11" fmla="*/ 987451 w 1751570"/>
              <a:gd name="connsiteY11" fmla="*/ 23586 h 694469"/>
              <a:gd name="connsiteX12" fmla="*/ 273076 w 1751570"/>
              <a:gd name="connsiteY12" fmla="*/ 134711 h 694469"/>
              <a:gd name="connsiteX13" fmla="*/ 666776 w 1751570"/>
              <a:gd name="connsiteY13" fmla="*/ 1361 h 694469"/>
              <a:gd name="connsiteX14" fmla="*/ 3201 w 1751570"/>
              <a:gd name="connsiteY14" fmla="*/ 258536 h 69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751570" h="694469">
                <a:moveTo>
                  <a:pt x="3201" y="258536"/>
                </a:moveTo>
                <a:cubicBezTo>
                  <a:pt x="58234" y="284465"/>
                  <a:pt x="867330" y="171753"/>
                  <a:pt x="996976" y="156936"/>
                </a:cubicBezTo>
                <a:cubicBezTo>
                  <a:pt x="1126622" y="142119"/>
                  <a:pt x="723926" y="151115"/>
                  <a:pt x="781076" y="169636"/>
                </a:cubicBezTo>
                <a:cubicBezTo>
                  <a:pt x="838226" y="188157"/>
                  <a:pt x="1254680" y="251657"/>
                  <a:pt x="1339876" y="268061"/>
                </a:cubicBezTo>
                <a:cubicBezTo>
                  <a:pt x="1425072" y="284465"/>
                  <a:pt x="1223989" y="197153"/>
                  <a:pt x="1292251" y="268061"/>
                </a:cubicBezTo>
                <a:cubicBezTo>
                  <a:pt x="1360513" y="338969"/>
                  <a:pt x="1719288" y="673403"/>
                  <a:pt x="1749451" y="693511"/>
                </a:cubicBezTo>
                <a:cubicBezTo>
                  <a:pt x="1779614" y="713619"/>
                  <a:pt x="1477989" y="410936"/>
                  <a:pt x="1473226" y="388711"/>
                </a:cubicBezTo>
                <a:cubicBezTo>
                  <a:pt x="1468464" y="366486"/>
                  <a:pt x="1770618" y="609373"/>
                  <a:pt x="1720876" y="560161"/>
                </a:cubicBezTo>
                <a:cubicBezTo>
                  <a:pt x="1671134" y="510949"/>
                  <a:pt x="1235101" y="158523"/>
                  <a:pt x="1174776" y="93436"/>
                </a:cubicBezTo>
                <a:cubicBezTo>
                  <a:pt x="1114451" y="28349"/>
                  <a:pt x="1446239" y="177574"/>
                  <a:pt x="1358926" y="169636"/>
                </a:cubicBezTo>
                <a:cubicBezTo>
                  <a:pt x="1271613" y="161698"/>
                  <a:pt x="712814" y="70153"/>
                  <a:pt x="650901" y="45811"/>
                </a:cubicBezTo>
                <a:cubicBezTo>
                  <a:pt x="588988" y="21469"/>
                  <a:pt x="1050422" y="8769"/>
                  <a:pt x="987451" y="23586"/>
                </a:cubicBezTo>
                <a:cubicBezTo>
                  <a:pt x="924480" y="38403"/>
                  <a:pt x="326522" y="138415"/>
                  <a:pt x="273076" y="134711"/>
                </a:cubicBezTo>
                <a:cubicBezTo>
                  <a:pt x="219630" y="131007"/>
                  <a:pt x="713343" y="-15572"/>
                  <a:pt x="666776" y="1361"/>
                </a:cubicBezTo>
                <a:cubicBezTo>
                  <a:pt x="620209" y="18294"/>
                  <a:pt x="-51832" y="232607"/>
                  <a:pt x="3201" y="25853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3C057066-3904-302B-7EF5-AB5BD9A15956}"/>
              </a:ext>
            </a:extLst>
          </p:cNvPr>
          <p:cNvSpPr/>
          <p:nvPr/>
        </p:nvSpPr>
        <p:spPr>
          <a:xfrm>
            <a:off x="6137098" y="3645455"/>
            <a:ext cx="529338" cy="1440809"/>
          </a:xfrm>
          <a:custGeom>
            <a:avLst/>
            <a:gdLst>
              <a:gd name="connsiteX0" fmla="*/ 193852 w 529338"/>
              <a:gd name="connsiteY0" fmla="*/ 72470 h 1440809"/>
              <a:gd name="connsiteX1" fmla="*/ 501827 w 529338"/>
              <a:gd name="connsiteY1" fmla="*/ 434420 h 1440809"/>
              <a:gd name="connsiteX2" fmla="*/ 485952 w 529338"/>
              <a:gd name="connsiteY2" fmla="*/ 405845 h 1440809"/>
              <a:gd name="connsiteX3" fmla="*/ 482777 w 529338"/>
              <a:gd name="connsiteY3" fmla="*/ 1037670 h 1440809"/>
              <a:gd name="connsiteX4" fmla="*/ 470077 w 529338"/>
              <a:gd name="connsiteY4" fmla="*/ 824945 h 1440809"/>
              <a:gd name="connsiteX5" fmla="*/ 520877 w 529338"/>
              <a:gd name="connsiteY5" fmla="*/ 1428195 h 1440809"/>
              <a:gd name="connsiteX6" fmla="*/ 473252 w 529338"/>
              <a:gd name="connsiteY6" fmla="*/ 1155145 h 1440809"/>
              <a:gd name="connsiteX7" fmla="*/ 9702 w 529338"/>
              <a:gd name="connsiteY7" fmla="*/ 247095 h 1440809"/>
              <a:gd name="connsiteX8" fmla="*/ 254177 w 529338"/>
              <a:gd name="connsiteY8" fmla="*/ 650320 h 1440809"/>
              <a:gd name="connsiteX9" fmla="*/ 177 w 529338"/>
              <a:gd name="connsiteY9" fmla="*/ 43895 h 1440809"/>
              <a:gd name="connsiteX10" fmla="*/ 301802 w 529338"/>
              <a:gd name="connsiteY10" fmla="*/ 466170 h 1440809"/>
              <a:gd name="connsiteX11" fmla="*/ 50977 w 529338"/>
              <a:gd name="connsiteY11" fmla="*/ 5795 h 1440809"/>
              <a:gd name="connsiteX12" fmla="*/ 203377 w 529338"/>
              <a:gd name="connsiteY12" fmla="*/ 199470 h 1440809"/>
              <a:gd name="connsiteX13" fmla="*/ 193852 w 529338"/>
              <a:gd name="connsiteY13" fmla="*/ 72470 h 1440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29338" h="1440809">
                <a:moveTo>
                  <a:pt x="193852" y="72470"/>
                </a:moveTo>
                <a:cubicBezTo>
                  <a:pt x="243594" y="111628"/>
                  <a:pt x="453144" y="378858"/>
                  <a:pt x="501827" y="434420"/>
                </a:cubicBezTo>
                <a:cubicBezTo>
                  <a:pt x="550510" y="489983"/>
                  <a:pt x="489127" y="305303"/>
                  <a:pt x="485952" y="405845"/>
                </a:cubicBezTo>
                <a:cubicBezTo>
                  <a:pt x="482777" y="506387"/>
                  <a:pt x="485423" y="967820"/>
                  <a:pt x="482777" y="1037670"/>
                </a:cubicBezTo>
                <a:cubicBezTo>
                  <a:pt x="480131" y="1107520"/>
                  <a:pt x="463727" y="759858"/>
                  <a:pt x="470077" y="824945"/>
                </a:cubicBezTo>
                <a:cubicBezTo>
                  <a:pt x="476427" y="890032"/>
                  <a:pt x="520348" y="1373162"/>
                  <a:pt x="520877" y="1428195"/>
                </a:cubicBezTo>
                <a:cubicBezTo>
                  <a:pt x="521406" y="1483228"/>
                  <a:pt x="558448" y="1351995"/>
                  <a:pt x="473252" y="1155145"/>
                </a:cubicBezTo>
                <a:cubicBezTo>
                  <a:pt x="388056" y="958295"/>
                  <a:pt x="46214" y="331232"/>
                  <a:pt x="9702" y="247095"/>
                </a:cubicBezTo>
                <a:cubicBezTo>
                  <a:pt x="-26810" y="162958"/>
                  <a:pt x="255764" y="684187"/>
                  <a:pt x="254177" y="650320"/>
                </a:cubicBezTo>
                <a:cubicBezTo>
                  <a:pt x="252590" y="616453"/>
                  <a:pt x="-7760" y="74587"/>
                  <a:pt x="177" y="43895"/>
                </a:cubicBezTo>
                <a:cubicBezTo>
                  <a:pt x="8114" y="13203"/>
                  <a:pt x="293335" y="472520"/>
                  <a:pt x="301802" y="466170"/>
                </a:cubicBezTo>
                <a:cubicBezTo>
                  <a:pt x="310269" y="459820"/>
                  <a:pt x="67381" y="50245"/>
                  <a:pt x="50977" y="5795"/>
                </a:cubicBezTo>
                <a:cubicBezTo>
                  <a:pt x="34573" y="-38655"/>
                  <a:pt x="181681" y="186770"/>
                  <a:pt x="203377" y="199470"/>
                </a:cubicBezTo>
                <a:cubicBezTo>
                  <a:pt x="225073" y="212170"/>
                  <a:pt x="144110" y="33312"/>
                  <a:pt x="193852" y="7247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0019CB25-CD86-02CF-27AE-1B5C65D72DEE}"/>
              </a:ext>
            </a:extLst>
          </p:cNvPr>
          <p:cNvSpPr/>
          <p:nvPr/>
        </p:nvSpPr>
        <p:spPr>
          <a:xfrm>
            <a:off x="6273739" y="4854643"/>
            <a:ext cx="514351" cy="1587744"/>
          </a:xfrm>
          <a:custGeom>
            <a:avLst/>
            <a:gdLst>
              <a:gd name="connsiteX0" fmla="*/ 225486 w 514351"/>
              <a:gd name="connsiteY0" fmla="*/ 3107 h 1587744"/>
              <a:gd name="connsiteX1" fmla="*/ 342961 w 514351"/>
              <a:gd name="connsiteY1" fmla="*/ 682557 h 1587744"/>
              <a:gd name="connsiteX2" fmla="*/ 269936 w 514351"/>
              <a:gd name="connsiteY2" fmla="*/ 473007 h 1587744"/>
              <a:gd name="connsiteX3" fmla="*/ 171511 w 514351"/>
              <a:gd name="connsiteY3" fmla="*/ 1146107 h 1587744"/>
              <a:gd name="connsiteX4" fmla="*/ 190561 w 514351"/>
              <a:gd name="connsiteY4" fmla="*/ 974657 h 1587744"/>
              <a:gd name="connsiteX5" fmla="*/ 61 w 514351"/>
              <a:gd name="connsiteY5" fmla="*/ 1587432 h 1587744"/>
              <a:gd name="connsiteX6" fmla="*/ 212786 w 514351"/>
              <a:gd name="connsiteY6" fmla="*/ 882582 h 1587744"/>
              <a:gd name="connsiteX7" fmla="*/ 241361 w 514351"/>
              <a:gd name="connsiteY7" fmla="*/ 1562032 h 1587744"/>
              <a:gd name="connsiteX8" fmla="*/ 349311 w 514351"/>
              <a:gd name="connsiteY8" fmla="*/ 1123882 h 1587744"/>
              <a:gd name="connsiteX9" fmla="*/ 511236 w 514351"/>
              <a:gd name="connsiteY9" fmla="*/ 333307 h 1587744"/>
              <a:gd name="connsiteX10" fmla="*/ 447736 w 514351"/>
              <a:gd name="connsiteY10" fmla="*/ 644457 h 1587744"/>
              <a:gd name="connsiteX11" fmla="*/ 346136 w 514351"/>
              <a:gd name="connsiteY11" fmla="*/ 12632 h 1587744"/>
              <a:gd name="connsiteX12" fmla="*/ 355661 w 514351"/>
              <a:gd name="connsiteY12" fmla="*/ 412682 h 1587744"/>
              <a:gd name="connsiteX13" fmla="*/ 225486 w 514351"/>
              <a:gd name="connsiteY13" fmla="*/ 3107 h 1587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4351" h="1587744">
                <a:moveTo>
                  <a:pt x="225486" y="3107"/>
                </a:moveTo>
                <a:cubicBezTo>
                  <a:pt x="223369" y="48086"/>
                  <a:pt x="335553" y="604240"/>
                  <a:pt x="342961" y="682557"/>
                </a:cubicBezTo>
                <a:cubicBezTo>
                  <a:pt x="350369" y="760874"/>
                  <a:pt x="298511" y="395749"/>
                  <a:pt x="269936" y="473007"/>
                </a:cubicBezTo>
                <a:cubicBezTo>
                  <a:pt x="241361" y="550265"/>
                  <a:pt x="184740" y="1062499"/>
                  <a:pt x="171511" y="1146107"/>
                </a:cubicBezTo>
                <a:cubicBezTo>
                  <a:pt x="158282" y="1229715"/>
                  <a:pt x="219136" y="901103"/>
                  <a:pt x="190561" y="974657"/>
                </a:cubicBezTo>
                <a:cubicBezTo>
                  <a:pt x="161986" y="1048211"/>
                  <a:pt x="-3643" y="1602778"/>
                  <a:pt x="61" y="1587432"/>
                </a:cubicBezTo>
                <a:cubicBezTo>
                  <a:pt x="3765" y="1572086"/>
                  <a:pt x="172569" y="886815"/>
                  <a:pt x="212786" y="882582"/>
                </a:cubicBezTo>
                <a:cubicBezTo>
                  <a:pt x="253003" y="878349"/>
                  <a:pt x="218607" y="1521815"/>
                  <a:pt x="241361" y="1562032"/>
                </a:cubicBezTo>
                <a:cubicBezTo>
                  <a:pt x="264115" y="1602249"/>
                  <a:pt x="304332" y="1328669"/>
                  <a:pt x="349311" y="1123882"/>
                </a:cubicBezTo>
                <a:cubicBezTo>
                  <a:pt x="394290" y="919095"/>
                  <a:pt x="494832" y="413211"/>
                  <a:pt x="511236" y="333307"/>
                </a:cubicBezTo>
                <a:cubicBezTo>
                  <a:pt x="527640" y="253403"/>
                  <a:pt x="475253" y="697903"/>
                  <a:pt x="447736" y="644457"/>
                </a:cubicBezTo>
                <a:cubicBezTo>
                  <a:pt x="420219" y="591011"/>
                  <a:pt x="361482" y="51261"/>
                  <a:pt x="346136" y="12632"/>
                </a:cubicBezTo>
                <a:cubicBezTo>
                  <a:pt x="330790" y="-25997"/>
                  <a:pt x="377886" y="408978"/>
                  <a:pt x="355661" y="412682"/>
                </a:cubicBezTo>
                <a:cubicBezTo>
                  <a:pt x="333436" y="416386"/>
                  <a:pt x="227603" y="-41872"/>
                  <a:pt x="225486" y="310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40B14F5C-0809-98E0-9969-204395CAFAB8}"/>
              </a:ext>
            </a:extLst>
          </p:cNvPr>
          <p:cNvSpPr/>
          <p:nvPr/>
        </p:nvSpPr>
        <p:spPr>
          <a:xfrm>
            <a:off x="5911455" y="5959416"/>
            <a:ext cx="708722" cy="1611829"/>
          </a:xfrm>
          <a:custGeom>
            <a:avLst/>
            <a:gdLst>
              <a:gd name="connsiteX0" fmla="*/ 708420 w 708722"/>
              <a:gd name="connsiteY0" fmla="*/ 435034 h 1611829"/>
              <a:gd name="connsiteX1" fmla="*/ 514745 w 708722"/>
              <a:gd name="connsiteY1" fmla="*/ 1009709 h 1611829"/>
              <a:gd name="connsiteX2" fmla="*/ 527445 w 708722"/>
              <a:gd name="connsiteY2" fmla="*/ 914459 h 1611829"/>
              <a:gd name="connsiteX3" fmla="*/ 286145 w 708722"/>
              <a:gd name="connsiteY3" fmla="*/ 1412934 h 1611829"/>
              <a:gd name="connsiteX4" fmla="*/ 429020 w 708722"/>
              <a:gd name="connsiteY4" fmla="*/ 1225609 h 1611829"/>
              <a:gd name="connsiteX5" fmla="*/ 395 w 708722"/>
              <a:gd name="connsiteY5" fmla="*/ 1609784 h 1611829"/>
              <a:gd name="connsiteX6" fmla="*/ 346470 w 708722"/>
              <a:gd name="connsiteY6" fmla="*/ 1025584 h 1611829"/>
              <a:gd name="connsiteX7" fmla="*/ 60720 w 708722"/>
              <a:gd name="connsiteY7" fmla="*/ 1441509 h 1611829"/>
              <a:gd name="connsiteX8" fmla="*/ 216295 w 708722"/>
              <a:gd name="connsiteY8" fmla="*/ 1019234 h 1611829"/>
              <a:gd name="connsiteX9" fmla="*/ 305195 w 708722"/>
              <a:gd name="connsiteY9" fmla="*/ 625534 h 1611829"/>
              <a:gd name="connsiteX10" fmla="*/ 444895 w 708722"/>
              <a:gd name="connsiteY10" fmla="*/ 28634 h 1611829"/>
              <a:gd name="connsiteX11" fmla="*/ 298845 w 708722"/>
              <a:gd name="connsiteY11" fmla="*/ 698559 h 1611829"/>
              <a:gd name="connsiteX12" fmla="*/ 530620 w 708722"/>
              <a:gd name="connsiteY12" fmla="*/ 59 h 1611829"/>
              <a:gd name="connsiteX13" fmla="*/ 463945 w 708722"/>
              <a:gd name="connsiteY13" fmla="*/ 657284 h 1611829"/>
              <a:gd name="connsiteX14" fmla="*/ 708420 w 708722"/>
              <a:gd name="connsiteY14" fmla="*/ 435034 h 1611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08722" h="1611829">
                <a:moveTo>
                  <a:pt x="708420" y="435034"/>
                </a:moveTo>
                <a:cubicBezTo>
                  <a:pt x="716887" y="493771"/>
                  <a:pt x="544907" y="929805"/>
                  <a:pt x="514745" y="1009709"/>
                </a:cubicBezTo>
                <a:cubicBezTo>
                  <a:pt x="484582" y="1089613"/>
                  <a:pt x="565545" y="847255"/>
                  <a:pt x="527445" y="914459"/>
                </a:cubicBezTo>
                <a:cubicBezTo>
                  <a:pt x="489345" y="981663"/>
                  <a:pt x="302549" y="1361076"/>
                  <a:pt x="286145" y="1412934"/>
                </a:cubicBezTo>
                <a:cubicBezTo>
                  <a:pt x="269741" y="1464792"/>
                  <a:pt x="476645" y="1192801"/>
                  <a:pt x="429020" y="1225609"/>
                </a:cubicBezTo>
                <a:cubicBezTo>
                  <a:pt x="381395" y="1258417"/>
                  <a:pt x="14153" y="1643121"/>
                  <a:pt x="395" y="1609784"/>
                </a:cubicBezTo>
                <a:cubicBezTo>
                  <a:pt x="-13363" y="1576447"/>
                  <a:pt x="336416" y="1053630"/>
                  <a:pt x="346470" y="1025584"/>
                </a:cubicBezTo>
                <a:cubicBezTo>
                  <a:pt x="356524" y="997538"/>
                  <a:pt x="82416" y="1442567"/>
                  <a:pt x="60720" y="1441509"/>
                </a:cubicBezTo>
                <a:cubicBezTo>
                  <a:pt x="39024" y="1440451"/>
                  <a:pt x="175549" y="1155230"/>
                  <a:pt x="216295" y="1019234"/>
                </a:cubicBezTo>
                <a:cubicBezTo>
                  <a:pt x="257041" y="883238"/>
                  <a:pt x="267095" y="790634"/>
                  <a:pt x="305195" y="625534"/>
                </a:cubicBezTo>
                <a:cubicBezTo>
                  <a:pt x="343295" y="460434"/>
                  <a:pt x="445953" y="16463"/>
                  <a:pt x="444895" y="28634"/>
                </a:cubicBezTo>
                <a:cubicBezTo>
                  <a:pt x="443837" y="40805"/>
                  <a:pt x="284557" y="703322"/>
                  <a:pt x="298845" y="698559"/>
                </a:cubicBezTo>
                <a:cubicBezTo>
                  <a:pt x="313133" y="693796"/>
                  <a:pt x="503103" y="6938"/>
                  <a:pt x="530620" y="59"/>
                </a:cubicBezTo>
                <a:cubicBezTo>
                  <a:pt x="558137" y="-6820"/>
                  <a:pt x="440662" y="586905"/>
                  <a:pt x="463945" y="657284"/>
                </a:cubicBezTo>
                <a:cubicBezTo>
                  <a:pt x="487228" y="727663"/>
                  <a:pt x="699953" y="376297"/>
                  <a:pt x="708420" y="43503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673233EB-7E10-0440-AA5D-F082CE1A3098}"/>
              </a:ext>
            </a:extLst>
          </p:cNvPr>
          <p:cNvSpPr/>
          <p:nvPr/>
        </p:nvSpPr>
        <p:spPr>
          <a:xfrm>
            <a:off x="5069572" y="7091282"/>
            <a:ext cx="1264924" cy="1191991"/>
          </a:xfrm>
          <a:custGeom>
            <a:avLst/>
            <a:gdLst>
              <a:gd name="connsiteX0" fmla="*/ 1255028 w 1264924"/>
              <a:gd name="connsiteY0" fmla="*/ 1668 h 1191991"/>
              <a:gd name="connsiteX1" fmla="*/ 645428 w 1264924"/>
              <a:gd name="connsiteY1" fmla="*/ 589043 h 1191991"/>
              <a:gd name="connsiteX2" fmla="*/ 874028 w 1264924"/>
              <a:gd name="connsiteY2" fmla="*/ 468393 h 1191991"/>
              <a:gd name="connsiteX3" fmla="*/ 89803 w 1264924"/>
              <a:gd name="connsiteY3" fmla="*/ 1020843 h 1191991"/>
              <a:gd name="connsiteX4" fmla="*/ 642253 w 1264924"/>
              <a:gd name="connsiteY4" fmla="*/ 696993 h 1191991"/>
              <a:gd name="connsiteX5" fmla="*/ 4078 w 1264924"/>
              <a:gd name="connsiteY5" fmla="*/ 1189118 h 1191991"/>
              <a:gd name="connsiteX6" fmla="*/ 1020078 w 1264924"/>
              <a:gd name="connsiteY6" fmla="*/ 423943 h 1191991"/>
              <a:gd name="connsiteX7" fmla="*/ 1023253 w 1264924"/>
              <a:gd name="connsiteY7" fmla="*/ 411243 h 1191991"/>
              <a:gd name="connsiteX8" fmla="*/ 1255028 w 1264924"/>
              <a:gd name="connsiteY8" fmla="*/ 1668 h 1191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4924" h="1191991">
                <a:moveTo>
                  <a:pt x="1255028" y="1668"/>
                </a:moveTo>
                <a:cubicBezTo>
                  <a:pt x="1192057" y="31301"/>
                  <a:pt x="708928" y="511256"/>
                  <a:pt x="645428" y="589043"/>
                </a:cubicBezTo>
                <a:cubicBezTo>
                  <a:pt x="581928" y="666831"/>
                  <a:pt x="966632" y="396426"/>
                  <a:pt x="874028" y="468393"/>
                </a:cubicBezTo>
                <a:cubicBezTo>
                  <a:pt x="781424" y="540360"/>
                  <a:pt x="128432" y="982743"/>
                  <a:pt x="89803" y="1020843"/>
                </a:cubicBezTo>
                <a:cubicBezTo>
                  <a:pt x="51174" y="1058943"/>
                  <a:pt x="656540" y="668947"/>
                  <a:pt x="642253" y="696993"/>
                </a:cubicBezTo>
                <a:cubicBezTo>
                  <a:pt x="627965" y="725039"/>
                  <a:pt x="-58893" y="1234626"/>
                  <a:pt x="4078" y="1189118"/>
                </a:cubicBezTo>
                <a:cubicBezTo>
                  <a:pt x="67049" y="1143610"/>
                  <a:pt x="850215" y="553589"/>
                  <a:pt x="1020078" y="423943"/>
                </a:cubicBezTo>
                <a:cubicBezTo>
                  <a:pt x="1189940" y="294297"/>
                  <a:pt x="985153" y="476330"/>
                  <a:pt x="1023253" y="411243"/>
                </a:cubicBezTo>
                <a:cubicBezTo>
                  <a:pt x="1061353" y="346156"/>
                  <a:pt x="1317999" y="-27965"/>
                  <a:pt x="1255028" y="166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E037AC75-B475-1F11-7F17-4882AB5CB644}"/>
              </a:ext>
            </a:extLst>
          </p:cNvPr>
          <p:cNvSpPr/>
          <p:nvPr/>
        </p:nvSpPr>
        <p:spPr>
          <a:xfrm>
            <a:off x="3735694" y="6318020"/>
            <a:ext cx="360591" cy="1167307"/>
          </a:xfrm>
          <a:custGeom>
            <a:avLst/>
            <a:gdLst>
              <a:gd name="connsiteX0" fmla="*/ 360056 w 360591"/>
              <a:gd name="connsiteY0" fmla="*/ 230 h 1167307"/>
              <a:gd name="connsiteX1" fmla="*/ 163206 w 360591"/>
              <a:gd name="connsiteY1" fmla="*/ 330430 h 1167307"/>
              <a:gd name="connsiteX2" fmla="*/ 199189 w 360591"/>
              <a:gd name="connsiteY2" fmla="*/ 281747 h 1167307"/>
              <a:gd name="connsiteX3" fmla="*/ 148389 w 360591"/>
              <a:gd name="connsiteY3" fmla="*/ 628880 h 1167307"/>
              <a:gd name="connsiteX4" fmla="*/ 146273 w 360591"/>
              <a:gd name="connsiteY4" fmla="*/ 514580 h 1167307"/>
              <a:gd name="connsiteX5" fmla="*/ 129339 w 360591"/>
              <a:gd name="connsiteY5" fmla="*/ 950613 h 1167307"/>
              <a:gd name="connsiteX6" fmla="*/ 120873 w 360591"/>
              <a:gd name="connsiteY6" fmla="*/ 872297 h 1167307"/>
              <a:gd name="connsiteX7" fmla="*/ 148389 w 360591"/>
              <a:gd name="connsiteY7" fmla="*/ 1164397 h 1167307"/>
              <a:gd name="connsiteX8" fmla="*/ 125106 w 360591"/>
              <a:gd name="connsiteY8" fmla="*/ 988713 h 1167307"/>
              <a:gd name="connsiteX9" fmla="*/ 223 w 360591"/>
              <a:gd name="connsiteY9" fmla="*/ 472247 h 1167307"/>
              <a:gd name="connsiteX10" fmla="*/ 93356 w 360591"/>
              <a:gd name="connsiteY10" fmla="*/ 908280 h 1167307"/>
              <a:gd name="connsiteX11" fmla="*/ 48906 w 360591"/>
              <a:gd name="connsiteY11" fmla="*/ 190730 h 1167307"/>
              <a:gd name="connsiteX12" fmla="*/ 25623 w 360591"/>
              <a:gd name="connsiteY12" fmla="*/ 525163 h 1167307"/>
              <a:gd name="connsiteX13" fmla="*/ 118756 w 360591"/>
              <a:gd name="connsiteY13" fmla="*/ 127230 h 1167307"/>
              <a:gd name="connsiteX14" fmla="*/ 74306 w 360591"/>
              <a:gd name="connsiteY14" fmla="*/ 294447 h 1167307"/>
              <a:gd name="connsiteX15" fmla="*/ 175906 w 360591"/>
              <a:gd name="connsiteY15" fmla="*/ 129347 h 1167307"/>
              <a:gd name="connsiteX16" fmla="*/ 93356 w 360591"/>
              <a:gd name="connsiteY16" fmla="*/ 275397 h 1167307"/>
              <a:gd name="connsiteX17" fmla="*/ 360056 w 360591"/>
              <a:gd name="connsiteY17" fmla="*/ 230 h 1167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60591" h="1167307">
                <a:moveTo>
                  <a:pt x="360056" y="230"/>
                </a:moveTo>
                <a:cubicBezTo>
                  <a:pt x="371698" y="9402"/>
                  <a:pt x="190017" y="283511"/>
                  <a:pt x="163206" y="330430"/>
                </a:cubicBezTo>
                <a:cubicBezTo>
                  <a:pt x="136395" y="377349"/>
                  <a:pt x="201658" y="232005"/>
                  <a:pt x="199189" y="281747"/>
                </a:cubicBezTo>
                <a:cubicBezTo>
                  <a:pt x="196719" y="331489"/>
                  <a:pt x="157208" y="590075"/>
                  <a:pt x="148389" y="628880"/>
                </a:cubicBezTo>
                <a:cubicBezTo>
                  <a:pt x="139570" y="667686"/>
                  <a:pt x="149448" y="460958"/>
                  <a:pt x="146273" y="514580"/>
                </a:cubicBezTo>
                <a:cubicBezTo>
                  <a:pt x="143098" y="568202"/>
                  <a:pt x="133572" y="890994"/>
                  <a:pt x="129339" y="950613"/>
                </a:cubicBezTo>
                <a:cubicBezTo>
                  <a:pt x="125106" y="1010232"/>
                  <a:pt x="117698" y="836666"/>
                  <a:pt x="120873" y="872297"/>
                </a:cubicBezTo>
                <a:cubicBezTo>
                  <a:pt x="124048" y="907928"/>
                  <a:pt x="147684" y="1144994"/>
                  <a:pt x="148389" y="1164397"/>
                </a:cubicBezTo>
                <a:cubicBezTo>
                  <a:pt x="149094" y="1183800"/>
                  <a:pt x="149800" y="1104071"/>
                  <a:pt x="125106" y="988713"/>
                </a:cubicBezTo>
                <a:cubicBezTo>
                  <a:pt x="100412" y="873355"/>
                  <a:pt x="5515" y="485652"/>
                  <a:pt x="223" y="472247"/>
                </a:cubicBezTo>
                <a:cubicBezTo>
                  <a:pt x="-5069" y="458842"/>
                  <a:pt x="85242" y="955199"/>
                  <a:pt x="93356" y="908280"/>
                </a:cubicBezTo>
                <a:cubicBezTo>
                  <a:pt x="101470" y="861361"/>
                  <a:pt x="60195" y="254583"/>
                  <a:pt x="48906" y="190730"/>
                </a:cubicBezTo>
                <a:cubicBezTo>
                  <a:pt x="37617" y="126877"/>
                  <a:pt x="13981" y="535746"/>
                  <a:pt x="25623" y="525163"/>
                </a:cubicBezTo>
                <a:cubicBezTo>
                  <a:pt x="37265" y="514580"/>
                  <a:pt x="110642" y="165683"/>
                  <a:pt x="118756" y="127230"/>
                </a:cubicBezTo>
                <a:cubicBezTo>
                  <a:pt x="126870" y="88777"/>
                  <a:pt x="64781" y="294094"/>
                  <a:pt x="74306" y="294447"/>
                </a:cubicBezTo>
                <a:cubicBezTo>
                  <a:pt x="83831" y="294800"/>
                  <a:pt x="172731" y="132522"/>
                  <a:pt x="175906" y="129347"/>
                </a:cubicBezTo>
                <a:cubicBezTo>
                  <a:pt x="179081" y="126172"/>
                  <a:pt x="67956" y="291978"/>
                  <a:pt x="93356" y="275397"/>
                </a:cubicBezTo>
                <a:cubicBezTo>
                  <a:pt x="118756" y="258816"/>
                  <a:pt x="348414" y="-8942"/>
                  <a:pt x="360056" y="23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93E279DE-9B6E-5CE3-E84F-D5636E4954A5}"/>
              </a:ext>
            </a:extLst>
          </p:cNvPr>
          <p:cNvSpPr/>
          <p:nvPr/>
        </p:nvSpPr>
        <p:spPr>
          <a:xfrm>
            <a:off x="4404793" y="5649464"/>
            <a:ext cx="528596" cy="554241"/>
          </a:xfrm>
          <a:custGeom>
            <a:avLst/>
            <a:gdLst>
              <a:gd name="connsiteX0" fmla="*/ 525982 w 528596"/>
              <a:gd name="connsiteY0" fmla="*/ 449 h 554241"/>
              <a:gd name="connsiteX1" fmla="*/ 370407 w 528596"/>
              <a:gd name="connsiteY1" fmla="*/ 87761 h 554241"/>
              <a:gd name="connsiteX2" fmla="*/ 446607 w 528596"/>
              <a:gd name="connsiteY2" fmla="*/ 187774 h 554241"/>
              <a:gd name="connsiteX3" fmla="*/ 268807 w 528596"/>
              <a:gd name="connsiteY3" fmla="*/ 216349 h 554241"/>
              <a:gd name="connsiteX4" fmla="*/ 198957 w 528596"/>
              <a:gd name="connsiteY4" fmla="*/ 229049 h 554241"/>
              <a:gd name="connsiteX5" fmla="*/ 329132 w 528596"/>
              <a:gd name="connsiteY5" fmla="*/ 205236 h 554241"/>
              <a:gd name="connsiteX6" fmla="*/ 167207 w 528596"/>
              <a:gd name="connsiteY6" fmla="*/ 290961 h 554241"/>
              <a:gd name="connsiteX7" fmla="*/ 149745 w 528596"/>
              <a:gd name="connsiteY7" fmla="*/ 376686 h 554241"/>
              <a:gd name="connsiteX8" fmla="*/ 216420 w 528596"/>
              <a:gd name="connsiteY8" fmla="*/ 489399 h 554241"/>
              <a:gd name="connsiteX9" fmla="*/ 122757 w 528596"/>
              <a:gd name="connsiteY9" fmla="*/ 400499 h 554241"/>
              <a:gd name="connsiteX10" fmla="*/ 241820 w 528596"/>
              <a:gd name="connsiteY10" fmla="*/ 551311 h 554241"/>
              <a:gd name="connsiteX11" fmla="*/ 135457 w 528596"/>
              <a:gd name="connsiteY11" fmla="*/ 492574 h 554241"/>
              <a:gd name="connsiteX12" fmla="*/ 520 w 528596"/>
              <a:gd name="connsiteY12" fmla="*/ 398911 h 554241"/>
              <a:gd name="connsiteX13" fmla="*/ 187845 w 528596"/>
              <a:gd name="connsiteY13" fmla="*/ 146499 h 554241"/>
              <a:gd name="connsiteX14" fmla="*/ 106882 w 528596"/>
              <a:gd name="connsiteY14" fmla="*/ 233811 h 554241"/>
              <a:gd name="connsiteX15" fmla="*/ 279920 w 528596"/>
              <a:gd name="connsiteY15" fmla="*/ 157611 h 554241"/>
              <a:gd name="connsiteX16" fmla="*/ 356120 w 528596"/>
              <a:gd name="connsiteY16" fmla="*/ 167136 h 554241"/>
              <a:gd name="connsiteX17" fmla="*/ 230707 w 528596"/>
              <a:gd name="connsiteY17" fmla="*/ 154436 h 554241"/>
              <a:gd name="connsiteX18" fmla="*/ 218007 w 528596"/>
              <a:gd name="connsiteY18" fmla="*/ 125861 h 554241"/>
              <a:gd name="connsiteX19" fmla="*/ 525982 w 528596"/>
              <a:gd name="connsiteY19" fmla="*/ 449 h 554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28596" h="554241">
                <a:moveTo>
                  <a:pt x="525982" y="449"/>
                </a:moveTo>
                <a:cubicBezTo>
                  <a:pt x="551382" y="-5901"/>
                  <a:pt x="383636" y="56540"/>
                  <a:pt x="370407" y="87761"/>
                </a:cubicBezTo>
                <a:cubicBezTo>
                  <a:pt x="357178" y="118982"/>
                  <a:pt x="463540" y="166343"/>
                  <a:pt x="446607" y="187774"/>
                </a:cubicBezTo>
                <a:cubicBezTo>
                  <a:pt x="429674" y="209205"/>
                  <a:pt x="310082" y="209470"/>
                  <a:pt x="268807" y="216349"/>
                </a:cubicBezTo>
                <a:cubicBezTo>
                  <a:pt x="227532" y="223228"/>
                  <a:pt x="188903" y="230901"/>
                  <a:pt x="198957" y="229049"/>
                </a:cubicBezTo>
                <a:cubicBezTo>
                  <a:pt x="209011" y="227197"/>
                  <a:pt x="334424" y="194917"/>
                  <a:pt x="329132" y="205236"/>
                </a:cubicBezTo>
                <a:cubicBezTo>
                  <a:pt x="323840" y="215555"/>
                  <a:pt x="197105" y="262386"/>
                  <a:pt x="167207" y="290961"/>
                </a:cubicBezTo>
                <a:cubicBezTo>
                  <a:pt x="137309" y="319536"/>
                  <a:pt x="141543" y="343613"/>
                  <a:pt x="149745" y="376686"/>
                </a:cubicBezTo>
                <a:cubicBezTo>
                  <a:pt x="157947" y="409759"/>
                  <a:pt x="220918" y="485430"/>
                  <a:pt x="216420" y="489399"/>
                </a:cubicBezTo>
                <a:cubicBezTo>
                  <a:pt x="211922" y="493368"/>
                  <a:pt x="118524" y="390180"/>
                  <a:pt x="122757" y="400499"/>
                </a:cubicBezTo>
                <a:cubicBezTo>
                  <a:pt x="126990" y="410818"/>
                  <a:pt x="239703" y="535965"/>
                  <a:pt x="241820" y="551311"/>
                </a:cubicBezTo>
                <a:cubicBezTo>
                  <a:pt x="243937" y="566657"/>
                  <a:pt x="175674" y="517974"/>
                  <a:pt x="135457" y="492574"/>
                </a:cubicBezTo>
                <a:cubicBezTo>
                  <a:pt x="95240" y="467174"/>
                  <a:pt x="-8211" y="456590"/>
                  <a:pt x="520" y="398911"/>
                </a:cubicBezTo>
                <a:cubicBezTo>
                  <a:pt x="9251" y="341232"/>
                  <a:pt x="170118" y="174016"/>
                  <a:pt x="187845" y="146499"/>
                </a:cubicBezTo>
                <a:cubicBezTo>
                  <a:pt x="205572" y="118982"/>
                  <a:pt x="91536" y="231959"/>
                  <a:pt x="106882" y="233811"/>
                </a:cubicBezTo>
                <a:cubicBezTo>
                  <a:pt x="122228" y="235663"/>
                  <a:pt x="238380" y="168724"/>
                  <a:pt x="279920" y="157611"/>
                </a:cubicBezTo>
                <a:cubicBezTo>
                  <a:pt x="321460" y="146499"/>
                  <a:pt x="364322" y="167665"/>
                  <a:pt x="356120" y="167136"/>
                </a:cubicBezTo>
                <a:cubicBezTo>
                  <a:pt x="347918" y="166607"/>
                  <a:pt x="253726" y="161315"/>
                  <a:pt x="230707" y="154436"/>
                </a:cubicBezTo>
                <a:cubicBezTo>
                  <a:pt x="207688" y="147557"/>
                  <a:pt x="169059" y="152848"/>
                  <a:pt x="218007" y="125861"/>
                </a:cubicBezTo>
                <a:cubicBezTo>
                  <a:pt x="266955" y="98874"/>
                  <a:pt x="500582" y="6799"/>
                  <a:pt x="525982" y="44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403E7ADC-7204-7E46-8300-3045C635A6D7}"/>
              </a:ext>
            </a:extLst>
          </p:cNvPr>
          <p:cNvSpPr/>
          <p:nvPr/>
        </p:nvSpPr>
        <p:spPr>
          <a:xfrm>
            <a:off x="5329835" y="5695366"/>
            <a:ext cx="289116" cy="641995"/>
          </a:xfrm>
          <a:custGeom>
            <a:avLst/>
            <a:gdLst>
              <a:gd name="connsiteX0" fmla="*/ 7340 w 289116"/>
              <a:gd name="connsiteY0" fmla="*/ 3759 h 641995"/>
              <a:gd name="connsiteX1" fmla="*/ 275628 w 289116"/>
              <a:gd name="connsiteY1" fmla="*/ 378409 h 641995"/>
              <a:gd name="connsiteX2" fmla="*/ 251815 w 289116"/>
              <a:gd name="connsiteY2" fmla="*/ 354597 h 641995"/>
              <a:gd name="connsiteX3" fmla="*/ 275628 w 289116"/>
              <a:gd name="connsiteY3" fmla="*/ 476834 h 641995"/>
              <a:gd name="connsiteX4" fmla="*/ 169265 w 289116"/>
              <a:gd name="connsiteY4" fmla="*/ 641934 h 641995"/>
              <a:gd name="connsiteX5" fmla="*/ 212128 w 289116"/>
              <a:gd name="connsiteY5" fmla="*/ 457784 h 641995"/>
              <a:gd name="connsiteX6" fmla="*/ 78778 w 289116"/>
              <a:gd name="connsiteY6" fmla="*/ 592722 h 641995"/>
              <a:gd name="connsiteX7" fmla="*/ 174028 w 289116"/>
              <a:gd name="connsiteY7" fmla="*/ 408572 h 641995"/>
              <a:gd name="connsiteX8" fmla="*/ 45440 w 289116"/>
              <a:gd name="connsiteY8" fmla="*/ 219659 h 641995"/>
              <a:gd name="connsiteX9" fmla="*/ 67665 w 289116"/>
              <a:gd name="connsiteY9" fmla="*/ 429209 h 641995"/>
              <a:gd name="connsiteX10" fmla="*/ 16865 w 289116"/>
              <a:gd name="connsiteY10" fmla="*/ 184734 h 641995"/>
              <a:gd name="connsiteX11" fmla="*/ 113703 w 289116"/>
              <a:gd name="connsiteY11" fmla="*/ 284747 h 641995"/>
              <a:gd name="connsiteX12" fmla="*/ 78778 w 289116"/>
              <a:gd name="connsiteY12" fmla="*/ 189497 h 641995"/>
              <a:gd name="connsiteX13" fmla="*/ 7340 w 289116"/>
              <a:gd name="connsiteY13" fmla="*/ 3759 h 641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9116" h="641995">
                <a:moveTo>
                  <a:pt x="7340" y="3759"/>
                </a:moveTo>
                <a:cubicBezTo>
                  <a:pt x="40148" y="35244"/>
                  <a:pt x="234882" y="319936"/>
                  <a:pt x="275628" y="378409"/>
                </a:cubicBezTo>
                <a:cubicBezTo>
                  <a:pt x="316374" y="436882"/>
                  <a:pt x="251815" y="338193"/>
                  <a:pt x="251815" y="354597"/>
                </a:cubicBezTo>
                <a:cubicBezTo>
                  <a:pt x="251815" y="371001"/>
                  <a:pt x="289386" y="428945"/>
                  <a:pt x="275628" y="476834"/>
                </a:cubicBezTo>
                <a:cubicBezTo>
                  <a:pt x="261870" y="524724"/>
                  <a:pt x="179848" y="645109"/>
                  <a:pt x="169265" y="641934"/>
                </a:cubicBezTo>
                <a:cubicBezTo>
                  <a:pt x="158682" y="638759"/>
                  <a:pt x="227209" y="465986"/>
                  <a:pt x="212128" y="457784"/>
                </a:cubicBezTo>
                <a:cubicBezTo>
                  <a:pt x="197047" y="449582"/>
                  <a:pt x="85128" y="600924"/>
                  <a:pt x="78778" y="592722"/>
                </a:cubicBezTo>
                <a:cubicBezTo>
                  <a:pt x="72428" y="584520"/>
                  <a:pt x="179584" y="470749"/>
                  <a:pt x="174028" y="408572"/>
                </a:cubicBezTo>
                <a:cubicBezTo>
                  <a:pt x="168472" y="346395"/>
                  <a:pt x="63167" y="216220"/>
                  <a:pt x="45440" y="219659"/>
                </a:cubicBezTo>
                <a:cubicBezTo>
                  <a:pt x="27713" y="223098"/>
                  <a:pt x="72427" y="435030"/>
                  <a:pt x="67665" y="429209"/>
                </a:cubicBezTo>
                <a:cubicBezTo>
                  <a:pt x="62903" y="423388"/>
                  <a:pt x="9192" y="208811"/>
                  <a:pt x="16865" y="184734"/>
                </a:cubicBezTo>
                <a:cubicBezTo>
                  <a:pt x="24538" y="160657"/>
                  <a:pt x="103384" y="283953"/>
                  <a:pt x="113703" y="284747"/>
                </a:cubicBezTo>
                <a:cubicBezTo>
                  <a:pt x="124022" y="285541"/>
                  <a:pt x="96240" y="231301"/>
                  <a:pt x="78778" y="189497"/>
                </a:cubicBezTo>
                <a:cubicBezTo>
                  <a:pt x="61316" y="147693"/>
                  <a:pt x="-25468" y="-27726"/>
                  <a:pt x="7340" y="375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3E76D13A-0396-1AF5-A7F9-ECE936FB47CB}"/>
              </a:ext>
            </a:extLst>
          </p:cNvPr>
          <p:cNvSpPr/>
          <p:nvPr/>
        </p:nvSpPr>
        <p:spPr>
          <a:xfrm>
            <a:off x="4419600" y="5964219"/>
            <a:ext cx="619208" cy="398623"/>
          </a:xfrm>
          <a:custGeom>
            <a:avLst/>
            <a:gdLst>
              <a:gd name="connsiteX0" fmla="*/ 88900 w 619208"/>
              <a:gd name="connsiteY0" fmla="*/ 19 h 398623"/>
              <a:gd name="connsiteX1" fmla="*/ 122238 w 619208"/>
              <a:gd name="connsiteY1" fmla="*/ 109556 h 398623"/>
              <a:gd name="connsiteX2" fmla="*/ 354013 w 619208"/>
              <a:gd name="connsiteY2" fmla="*/ 233381 h 398623"/>
              <a:gd name="connsiteX3" fmla="*/ 517525 w 619208"/>
              <a:gd name="connsiteY3" fmla="*/ 354031 h 398623"/>
              <a:gd name="connsiteX4" fmla="*/ 466725 w 619208"/>
              <a:gd name="connsiteY4" fmla="*/ 307994 h 398623"/>
              <a:gd name="connsiteX5" fmla="*/ 619125 w 619208"/>
              <a:gd name="connsiteY5" fmla="*/ 398481 h 398623"/>
              <a:gd name="connsiteX6" fmla="*/ 442913 w 619208"/>
              <a:gd name="connsiteY6" fmla="*/ 327044 h 398623"/>
              <a:gd name="connsiteX7" fmla="*/ 187325 w 619208"/>
              <a:gd name="connsiteY7" fmla="*/ 254019 h 398623"/>
              <a:gd name="connsiteX8" fmla="*/ 41275 w 619208"/>
              <a:gd name="connsiteY8" fmla="*/ 239731 h 398623"/>
              <a:gd name="connsiteX9" fmla="*/ 25400 w 619208"/>
              <a:gd name="connsiteY9" fmla="*/ 142894 h 398623"/>
              <a:gd name="connsiteX10" fmla="*/ 71438 w 619208"/>
              <a:gd name="connsiteY10" fmla="*/ 222269 h 398623"/>
              <a:gd name="connsiteX11" fmla="*/ 0 w 619208"/>
              <a:gd name="connsiteY11" fmla="*/ 101619 h 398623"/>
              <a:gd name="connsiteX12" fmla="*/ 88900 w 619208"/>
              <a:gd name="connsiteY12" fmla="*/ 19 h 398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9208" h="398623">
                <a:moveTo>
                  <a:pt x="88900" y="19"/>
                </a:moveTo>
                <a:cubicBezTo>
                  <a:pt x="109273" y="1342"/>
                  <a:pt x="78052" y="70662"/>
                  <a:pt x="122238" y="109556"/>
                </a:cubicBezTo>
                <a:cubicBezTo>
                  <a:pt x="166424" y="148450"/>
                  <a:pt x="288132" y="192635"/>
                  <a:pt x="354013" y="233381"/>
                </a:cubicBezTo>
                <a:cubicBezTo>
                  <a:pt x="419894" y="274127"/>
                  <a:pt x="498740" y="341596"/>
                  <a:pt x="517525" y="354031"/>
                </a:cubicBezTo>
                <a:cubicBezTo>
                  <a:pt x="536310" y="366466"/>
                  <a:pt x="449792" y="300586"/>
                  <a:pt x="466725" y="307994"/>
                </a:cubicBezTo>
                <a:cubicBezTo>
                  <a:pt x="483658" y="315402"/>
                  <a:pt x="623094" y="395306"/>
                  <a:pt x="619125" y="398481"/>
                </a:cubicBezTo>
                <a:cubicBezTo>
                  <a:pt x="615156" y="401656"/>
                  <a:pt x="514880" y="351121"/>
                  <a:pt x="442913" y="327044"/>
                </a:cubicBezTo>
                <a:cubicBezTo>
                  <a:pt x="370946" y="302967"/>
                  <a:pt x="254265" y="268571"/>
                  <a:pt x="187325" y="254019"/>
                </a:cubicBezTo>
                <a:cubicBezTo>
                  <a:pt x="120385" y="239467"/>
                  <a:pt x="68262" y="258252"/>
                  <a:pt x="41275" y="239731"/>
                </a:cubicBezTo>
                <a:cubicBezTo>
                  <a:pt x="14288" y="221210"/>
                  <a:pt x="20373" y="145804"/>
                  <a:pt x="25400" y="142894"/>
                </a:cubicBezTo>
                <a:cubicBezTo>
                  <a:pt x="30427" y="139984"/>
                  <a:pt x="75671" y="229148"/>
                  <a:pt x="71438" y="222269"/>
                </a:cubicBezTo>
                <a:cubicBezTo>
                  <a:pt x="67205" y="215390"/>
                  <a:pt x="0" y="136544"/>
                  <a:pt x="0" y="101619"/>
                </a:cubicBezTo>
                <a:cubicBezTo>
                  <a:pt x="0" y="66694"/>
                  <a:pt x="68527" y="-1304"/>
                  <a:pt x="88900" y="1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76E69A8C-F456-0F52-3F9C-23A95061E3C4}"/>
              </a:ext>
            </a:extLst>
          </p:cNvPr>
          <p:cNvSpPr/>
          <p:nvPr/>
        </p:nvSpPr>
        <p:spPr>
          <a:xfrm>
            <a:off x="4951250" y="6049480"/>
            <a:ext cx="651947" cy="301111"/>
          </a:xfrm>
          <a:custGeom>
            <a:avLst/>
            <a:gdLst>
              <a:gd name="connsiteX0" fmla="*/ 163 w 651947"/>
              <a:gd name="connsiteY0" fmla="*/ 297345 h 301111"/>
              <a:gd name="connsiteX1" fmla="*/ 390688 w 651947"/>
              <a:gd name="connsiteY1" fmla="*/ 170345 h 301111"/>
              <a:gd name="connsiteX2" fmla="*/ 204950 w 651947"/>
              <a:gd name="connsiteY2" fmla="*/ 202095 h 301111"/>
              <a:gd name="connsiteX3" fmla="*/ 554200 w 651947"/>
              <a:gd name="connsiteY3" fmla="*/ 197333 h 301111"/>
              <a:gd name="connsiteX4" fmla="*/ 608175 w 651947"/>
              <a:gd name="connsiteY4" fmla="*/ 133833 h 301111"/>
              <a:gd name="connsiteX5" fmla="*/ 636750 w 651947"/>
              <a:gd name="connsiteY5" fmla="*/ 13183 h 301111"/>
              <a:gd name="connsiteX6" fmla="*/ 549438 w 651947"/>
              <a:gd name="connsiteY6" fmla="*/ 113195 h 301111"/>
              <a:gd name="connsiteX7" fmla="*/ 592300 w 651947"/>
              <a:gd name="connsiteY7" fmla="*/ 483 h 301111"/>
              <a:gd name="connsiteX8" fmla="*/ 646275 w 651947"/>
              <a:gd name="connsiteY8" fmla="*/ 167170 h 301111"/>
              <a:gd name="connsiteX9" fmla="*/ 444663 w 651947"/>
              <a:gd name="connsiteY9" fmla="*/ 256070 h 301111"/>
              <a:gd name="connsiteX10" fmla="*/ 163 w 651947"/>
              <a:gd name="connsiteY10" fmla="*/ 297345 h 301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51947" h="301111">
                <a:moveTo>
                  <a:pt x="163" y="297345"/>
                </a:moveTo>
                <a:cubicBezTo>
                  <a:pt x="-8833" y="283058"/>
                  <a:pt x="356557" y="186220"/>
                  <a:pt x="390688" y="170345"/>
                </a:cubicBezTo>
                <a:cubicBezTo>
                  <a:pt x="424819" y="154470"/>
                  <a:pt x="177698" y="197597"/>
                  <a:pt x="204950" y="202095"/>
                </a:cubicBezTo>
                <a:cubicBezTo>
                  <a:pt x="232202" y="206593"/>
                  <a:pt x="486996" y="208710"/>
                  <a:pt x="554200" y="197333"/>
                </a:cubicBezTo>
                <a:cubicBezTo>
                  <a:pt x="621404" y="185956"/>
                  <a:pt x="594417" y="164525"/>
                  <a:pt x="608175" y="133833"/>
                </a:cubicBezTo>
                <a:cubicBezTo>
                  <a:pt x="621933" y="103141"/>
                  <a:pt x="646540" y="16623"/>
                  <a:pt x="636750" y="13183"/>
                </a:cubicBezTo>
                <a:cubicBezTo>
                  <a:pt x="626961" y="9743"/>
                  <a:pt x="556846" y="115312"/>
                  <a:pt x="549438" y="113195"/>
                </a:cubicBezTo>
                <a:cubicBezTo>
                  <a:pt x="542030" y="111078"/>
                  <a:pt x="576160" y="-8513"/>
                  <a:pt x="592300" y="483"/>
                </a:cubicBezTo>
                <a:cubicBezTo>
                  <a:pt x="608440" y="9479"/>
                  <a:pt x="670881" y="124572"/>
                  <a:pt x="646275" y="167170"/>
                </a:cubicBezTo>
                <a:cubicBezTo>
                  <a:pt x="621669" y="209768"/>
                  <a:pt x="551819" y="229612"/>
                  <a:pt x="444663" y="256070"/>
                </a:cubicBezTo>
                <a:cubicBezTo>
                  <a:pt x="337507" y="282528"/>
                  <a:pt x="9159" y="311632"/>
                  <a:pt x="163" y="29734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5BD9D069-5F03-784F-6371-035532C84B79}"/>
              </a:ext>
            </a:extLst>
          </p:cNvPr>
          <p:cNvSpPr/>
          <p:nvPr/>
        </p:nvSpPr>
        <p:spPr>
          <a:xfrm>
            <a:off x="5095730" y="5783263"/>
            <a:ext cx="179718" cy="286103"/>
          </a:xfrm>
          <a:custGeom>
            <a:avLst/>
            <a:gdLst>
              <a:gd name="connsiteX0" fmla="*/ 145 w 179718"/>
              <a:gd name="connsiteY0" fmla="*/ 0 h 286103"/>
              <a:gd name="connsiteX1" fmla="*/ 144608 w 179718"/>
              <a:gd name="connsiteY1" fmla="*/ 158750 h 286103"/>
              <a:gd name="connsiteX2" fmla="*/ 136670 w 179718"/>
              <a:gd name="connsiteY2" fmla="*/ 141287 h 286103"/>
              <a:gd name="connsiteX3" fmla="*/ 166833 w 179718"/>
              <a:gd name="connsiteY3" fmla="*/ 193675 h 286103"/>
              <a:gd name="connsiteX4" fmla="*/ 139845 w 179718"/>
              <a:gd name="connsiteY4" fmla="*/ 285750 h 286103"/>
              <a:gd name="connsiteX5" fmla="*/ 174770 w 179718"/>
              <a:gd name="connsiteY5" fmla="*/ 157162 h 286103"/>
              <a:gd name="connsiteX6" fmla="*/ 145 w 179718"/>
              <a:gd name="connsiteY6" fmla="*/ 0 h 286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9718" h="286103">
                <a:moveTo>
                  <a:pt x="145" y="0"/>
                </a:moveTo>
                <a:cubicBezTo>
                  <a:pt x="-4882" y="265"/>
                  <a:pt x="121854" y="135202"/>
                  <a:pt x="144608" y="158750"/>
                </a:cubicBezTo>
                <a:cubicBezTo>
                  <a:pt x="167362" y="182298"/>
                  <a:pt x="132966" y="135466"/>
                  <a:pt x="136670" y="141287"/>
                </a:cubicBezTo>
                <a:cubicBezTo>
                  <a:pt x="140374" y="147108"/>
                  <a:pt x="166304" y="169598"/>
                  <a:pt x="166833" y="193675"/>
                </a:cubicBezTo>
                <a:cubicBezTo>
                  <a:pt x="167362" y="217752"/>
                  <a:pt x="138522" y="291836"/>
                  <a:pt x="139845" y="285750"/>
                </a:cubicBezTo>
                <a:cubicBezTo>
                  <a:pt x="141168" y="279664"/>
                  <a:pt x="196201" y="202141"/>
                  <a:pt x="174770" y="157162"/>
                </a:cubicBezTo>
                <a:cubicBezTo>
                  <a:pt x="153339" y="112183"/>
                  <a:pt x="5172" y="-265"/>
                  <a:pt x="145" y="0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EA77825F-CBA8-760C-2438-6C7476B53BD2}"/>
              </a:ext>
            </a:extLst>
          </p:cNvPr>
          <p:cNvSpPr/>
          <p:nvPr/>
        </p:nvSpPr>
        <p:spPr>
          <a:xfrm>
            <a:off x="4594221" y="5832434"/>
            <a:ext cx="187405" cy="221276"/>
          </a:xfrm>
          <a:custGeom>
            <a:avLst/>
            <a:gdLst>
              <a:gd name="connsiteX0" fmla="*/ 157167 w 187405"/>
              <a:gd name="connsiteY0" fmla="*/ 41 h 221276"/>
              <a:gd name="connsiteX1" fmla="*/ 47629 w 187405"/>
              <a:gd name="connsiteY1" fmla="*/ 128629 h 221276"/>
              <a:gd name="connsiteX2" fmla="*/ 187329 w 187405"/>
              <a:gd name="connsiteY2" fmla="*/ 161966 h 221276"/>
              <a:gd name="connsiteX3" fmla="*/ 66679 w 187405"/>
              <a:gd name="connsiteY3" fmla="*/ 154029 h 221276"/>
              <a:gd name="connsiteX4" fmla="*/ 22229 w 187405"/>
              <a:gd name="connsiteY4" fmla="*/ 163554 h 221276"/>
              <a:gd name="connsiteX5" fmla="*/ 4 w 187405"/>
              <a:gd name="connsiteY5" fmla="*/ 220704 h 221276"/>
              <a:gd name="connsiteX6" fmla="*/ 23817 w 187405"/>
              <a:gd name="connsiteY6" fmla="*/ 123866 h 221276"/>
              <a:gd name="connsiteX7" fmla="*/ 23817 w 187405"/>
              <a:gd name="connsiteY7" fmla="*/ 114341 h 221276"/>
              <a:gd name="connsiteX8" fmla="*/ 157167 w 187405"/>
              <a:gd name="connsiteY8" fmla="*/ 41 h 22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405" h="221276">
                <a:moveTo>
                  <a:pt x="157167" y="41"/>
                </a:moveTo>
                <a:cubicBezTo>
                  <a:pt x="161136" y="2422"/>
                  <a:pt x="42602" y="101642"/>
                  <a:pt x="47629" y="128629"/>
                </a:cubicBezTo>
                <a:cubicBezTo>
                  <a:pt x="52656" y="155616"/>
                  <a:pt x="184154" y="157733"/>
                  <a:pt x="187329" y="161966"/>
                </a:cubicBezTo>
                <a:cubicBezTo>
                  <a:pt x="190504" y="166199"/>
                  <a:pt x="94196" y="153764"/>
                  <a:pt x="66679" y="154029"/>
                </a:cubicBezTo>
                <a:cubicBezTo>
                  <a:pt x="39162" y="154294"/>
                  <a:pt x="33341" y="152442"/>
                  <a:pt x="22229" y="163554"/>
                </a:cubicBezTo>
                <a:cubicBezTo>
                  <a:pt x="11117" y="174666"/>
                  <a:pt x="-261" y="227319"/>
                  <a:pt x="4" y="220704"/>
                </a:cubicBezTo>
                <a:cubicBezTo>
                  <a:pt x="269" y="214089"/>
                  <a:pt x="19848" y="141593"/>
                  <a:pt x="23817" y="123866"/>
                </a:cubicBezTo>
                <a:cubicBezTo>
                  <a:pt x="27786" y="106139"/>
                  <a:pt x="3180" y="130480"/>
                  <a:pt x="23817" y="114341"/>
                </a:cubicBezTo>
                <a:cubicBezTo>
                  <a:pt x="44454" y="98202"/>
                  <a:pt x="153198" y="-2340"/>
                  <a:pt x="157167" y="41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F6316B81-CFD0-650E-7573-DE9DF8B65022}"/>
              </a:ext>
            </a:extLst>
          </p:cNvPr>
          <p:cNvSpPr/>
          <p:nvPr/>
        </p:nvSpPr>
        <p:spPr>
          <a:xfrm>
            <a:off x="5260865" y="5773718"/>
            <a:ext cx="97778" cy="96868"/>
          </a:xfrm>
          <a:custGeom>
            <a:avLst/>
            <a:gdLst>
              <a:gd name="connsiteX0" fmla="*/ 110 w 97778"/>
              <a:gd name="connsiteY0" fmla="*/ 20 h 96868"/>
              <a:gd name="connsiteX1" fmla="*/ 76310 w 97778"/>
              <a:gd name="connsiteY1" fmla="*/ 38120 h 96868"/>
              <a:gd name="connsiteX2" fmla="*/ 77898 w 97778"/>
              <a:gd name="connsiteY2" fmla="*/ 96857 h 96868"/>
              <a:gd name="connsiteX3" fmla="*/ 95360 w 97778"/>
              <a:gd name="connsiteY3" fmla="*/ 42882 h 96868"/>
              <a:gd name="connsiteX4" fmla="*/ 110 w 97778"/>
              <a:gd name="connsiteY4" fmla="*/ 20 h 96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778" h="96868">
                <a:moveTo>
                  <a:pt x="110" y="20"/>
                </a:moveTo>
                <a:cubicBezTo>
                  <a:pt x="-3065" y="-774"/>
                  <a:pt x="63345" y="21981"/>
                  <a:pt x="76310" y="38120"/>
                </a:cubicBezTo>
                <a:cubicBezTo>
                  <a:pt x="89275" y="54260"/>
                  <a:pt x="74723" y="96063"/>
                  <a:pt x="77898" y="96857"/>
                </a:cubicBezTo>
                <a:cubicBezTo>
                  <a:pt x="81073" y="97651"/>
                  <a:pt x="105414" y="58492"/>
                  <a:pt x="95360" y="42882"/>
                </a:cubicBezTo>
                <a:cubicBezTo>
                  <a:pt x="85306" y="27272"/>
                  <a:pt x="3285" y="814"/>
                  <a:pt x="110" y="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1872F8F4-8018-7AEE-679B-4186D96EA81C}"/>
              </a:ext>
            </a:extLst>
          </p:cNvPr>
          <p:cNvSpPr/>
          <p:nvPr/>
        </p:nvSpPr>
        <p:spPr>
          <a:xfrm>
            <a:off x="4941710" y="5297488"/>
            <a:ext cx="68496" cy="136527"/>
          </a:xfrm>
          <a:custGeom>
            <a:avLst/>
            <a:gdLst>
              <a:gd name="connsiteX0" fmla="*/ 178 w 68496"/>
              <a:gd name="connsiteY0" fmla="*/ 0 h 136527"/>
              <a:gd name="connsiteX1" fmla="*/ 47803 w 68496"/>
              <a:gd name="connsiteY1" fmla="*/ 90487 h 136527"/>
              <a:gd name="connsiteX2" fmla="*/ 22403 w 68496"/>
              <a:gd name="connsiteY2" fmla="*/ 136525 h 136527"/>
              <a:gd name="connsiteX3" fmla="*/ 68440 w 68496"/>
              <a:gd name="connsiteY3" fmla="*/ 88900 h 136527"/>
              <a:gd name="connsiteX4" fmla="*/ 178 w 68496"/>
              <a:gd name="connsiteY4" fmla="*/ 0 h 136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496" h="136527">
                <a:moveTo>
                  <a:pt x="178" y="0"/>
                </a:moveTo>
                <a:cubicBezTo>
                  <a:pt x="-3261" y="264"/>
                  <a:pt x="44099" y="67733"/>
                  <a:pt x="47803" y="90487"/>
                </a:cubicBezTo>
                <a:cubicBezTo>
                  <a:pt x="51507" y="113241"/>
                  <a:pt x="18964" y="136789"/>
                  <a:pt x="22403" y="136525"/>
                </a:cubicBezTo>
                <a:cubicBezTo>
                  <a:pt x="25842" y="136261"/>
                  <a:pt x="70292" y="109008"/>
                  <a:pt x="68440" y="88900"/>
                </a:cubicBezTo>
                <a:cubicBezTo>
                  <a:pt x="66588" y="68792"/>
                  <a:pt x="3617" y="-264"/>
                  <a:pt x="17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5026296C-0717-9717-F742-D62B8D7E7712}"/>
              </a:ext>
            </a:extLst>
          </p:cNvPr>
          <p:cNvSpPr/>
          <p:nvPr/>
        </p:nvSpPr>
        <p:spPr>
          <a:xfrm>
            <a:off x="4255478" y="7021622"/>
            <a:ext cx="1177843" cy="456214"/>
          </a:xfrm>
          <a:custGeom>
            <a:avLst/>
            <a:gdLst>
              <a:gd name="connsiteX0" fmla="*/ 43472 w 1177843"/>
              <a:gd name="connsiteY0" fmla="*/ 1478 h 456214"/>
              <a:gd name="connsiteX1" fmla="*/ 489560 w 1177843"/>
              <a:gd name="connsiteY1" fmla="*/ 249128 h 456214"/>
              <a:gd name="connsiteX2" fmla="*/ 354622 w 1177843"/>
              <a:gd name="connsiteY2" fmla="*/ 209441 h 456214"/>
              <a:gd name="connsiteX3" fmla="*/ 816585 w 1177843"/>
              <a:gd name="connsiteY3" fmla="*/ 315803 h 456214"/>
              <a:gd name="connsiteX4" fmla="*/ 484797 w 1177843"/>
              <a:gd name="connsiteY4" fmla="*/ 296753 h 456214"/>
              <a:gd name="connsiteX5" fmla="*/ 1094397 w 1177843"/>
              <a:gd name="connsiteY5" fmla="*/ 253891 h 456214"/>
              <a:gd name="connsiteX6" fmla="*/ 716572 w 1177843"/>
              <a:gd name="connsiteY6" fmla="*/ 320566 h 456214"/>
              <a:gd name="connsiteX7" fmla="*/ 1176947 w 1177843"/>
              <a:gd name="connsiteY7" fmla="*/ 255478 h 456214"/>
              <a:gd name="connsiteX8" fmla="*/ 830872 w 1177843"/>
              <a:gd name="connsiteY8" fmla="*/ 357078 h 456214"/>
              <a:gd name="connsiteX9" fmla="*/ 726097 w 1177843"/>
              <a:gd name="connsiteY9" fmla="*/ 455503 h 456214"/>
              <a:gd name="connsiteX10" fmla="*/ 908660 w 1177843"/>
              <a:gd name="connsiteY10" fmla="*/ 304691 h 456214"/>
              <a:gd name="connsiteX11" fmla="*/ 562585 w 1177843"/>
              <a:gd name="connsiteY11" fmla="*/ 407878 h 456214"/>
              <a:gd name="connsiteX12" fmla="*/ 449872 w 1177843"/>
              <a:gd name="connsiteY12" fmla="*/ 399941 h 456214"/>
              <a:gd name="connsiteX13" fmla="*/ 357797 w 1177843"/>
              <a:gd name="connsiteY13" fmla="*/ 376128 h 456214"/>
              <a:gd name="connsiteX14" fmla="*/ 610 w 1177843"/>
              <a:gd name="connsiteY14" fmla="*/ 249128 h 456214"/>
              <a:gd name="connsiteX15" fmla="*/ 453047 w 1177843"/>
              <a:gd name="connsiteY15" fmla="*/ 355491 h 456214"/>
              <a:gd name="connsiteX16" fmla="*/ 168885 w 1177843"/>
              <a:gd name="connsiteY16" fmla="*/ 211028 h 456214"/>
              <a:gd name="connsiteX17" fmla="*/ 424472 w 1177843"/>
              <a:gd name="connsiteY17" fmla="*/ 382478 h 456214"/>
              <a:gd name="connsiteX18" fmla="*/ 43472 w 1177843"/>
              <a:gd name="connsiteY18" fmla="*/ 1478 h 456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77843" h="456214">
                <a:moveTo>
                  <a:pt x="43472" y="1478"/>
                </a:moveTo>
                <a:cubicBezTo>
                  <a:pt x="54320" y="-20747"/>
                  <a:pt x="437702" y="214468"/>
                  <a:pt x="489560" y="249128"/>
                </a:cubicBezTo>
                <a:cubicBezTo>
                  <a:pt x="541418" y="283788"/>
                  <a:pt x="300118" y="198329"/>
                  <a:pt x="354622" y="209441"/>
                </a:cubicBezTo>
                <a:cubicBezTo>
                  <a:pt x="409126" y="220553"/>
                  <a:pt x="794889" y="301251"/>
                  <a:pt x="816585" y="315803"/>
                </a:cubicBezTo>
                <a:cubicBezTo>
                  <a:pt x="838281" y="330355"/>
                  <a:pt x="438495" y="307072"/>
                  <a:pt x="484797" y="296753"/>
                </a:cubicBezTo>
                <a:cubicBezTo>
                  <a:pt x="531099" y="286434"/>
                  <a:pt x="1055768" y="249922"/>
                  <a:pt x="1094397" y="253891"/>
                </a:cubicBezTo>
                <a:cubicBezTo>
                  <a:pt x="1133026" y="257860"/>
                  <a:pt x="702814" y="320302"/>
                  <a:pt x="716572" y="320566"/>
                </a:cubicBezTo>
                <a:cubicBezTo>
                  <a:pt x="730330" y="320830"/>
                  <a:pt x="1157897" y="249393"/>
                  <a:pt x="1176947" y="255478"/>
                </a:cubicBezTo>
                <a:cubicBezTo>
                  <a:pt x="1195997" y="261563"/>
                  <a:pt x="906014" y="323741"/>
                  <a:pt x="830872" y="357078"/>
                </a:cubicBezTo>
                <a:cubicBezTo>
                  <a:pt x="755730" y="390415"/>
                  <a:pt x="713132" y="464234"/>
                  <a:pt x="726097" y="455503"/>
                </a:cubicBezTo>
                <a:cubicBezTo>
                  <a:pt x="739062" y="446772"/>
                  <a:pt x="935912" y="312628"/>
                  <a:pt x="908660" y="304691"/>
                </a:cubicBezTo>
                <a:cubicBezTo>
                  <a:pt x="881408" y="296754"/>
                  <a:pt x="639050" y="392003"/>
                  <a:pt x="562585" y="407878"/>
                </a:cubicBezTo>
                <a:cubicBezTo>
                  <a:pt x="486120" y="423753"/>
                  <a:pt x="484003" y="405233"/>
                  <a:pt x="449872" y="399941"/>
                </a:cubicBezTo>
                <a:cubicBezTo>
                  <a:pt x="415741" y="394649"/>
                  <a:pt x="432674" y="401263"/>
                  <a:pt x="357797" y="376128"/>
                </a:cubicBezTo>
                <a:cubicBezTo>
                  <a:pt x="282920" y="350993"/>
                  <a:pt x="-15265" y="252567"/>
                  <a:pt x="610" y="249128"/>
                </a:cubicBezTo>
                <a:cubicBezTo>
                  <a:pt x="16485" y="245689"/>
                  <a:pt x="425001" y="361841"/>
                  <a:pt x="453047" y="355491"/>
                </a:cubicBezTo>
                <a:cubicBezTo>
                  <a:pt x="481093" y="349141"/>
                  <a:pt x="173647" y="206530"/>
                  <a:pt x="168885" y="211028"/>
                </a:cubicBezTo>
                <a:cubicBezTo>
                  <a:pt x="164123" y="215526"/>
                  <a:pt x="445109" y="415286"/>
                  <a:pt x="424472" y="382478"/>
                </a:cubicBezTo>
                <a:cubicBezTo>
                  <a:pt x="403835" y="349670"/>
                  <a:pt x="32624" y="23703"/>
                  <a:pt x="43472" y="147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フリーフォーム: 図形 251">
            <a:extLst>
              <a:ext uri="{FF2B5EF4-FFF2-40B4-BE49-F238E27FC236}">
                <a16:creationId xmlns:a16="http://schemas.microsoft.com/office/drawing/2014/main" id="{DFAC6285-39B8-CFE1-3758-F2BED78AC1B4}"/>
              </a:ext>
            </a:extLst>
          </p:cNvPr>
          <p:cNvSpPr/>
          <p:nvPr/>
        </p:nvSpPr>
        <p:spPr>
          <a:xfrm>
            <a:off x="3447365" y="4218692"/>
            <a:ext cx="668833" cy="1330859"/>
          </a:xfrm>
          <a:custGeom>
            <a:avLst/>
            <a:gdLst>
              <a:gd name="connsiteX0" fmla="*/ 667435 w 668833"/>
              <a:gd name="connsiteY0" fmla="*/ 4058 h 1330859"/>
              <a:gd name="connsiteX1" fmla="*/ 451535 w 668833"/>
              <a:gd name="connsiteY1" fmla="*/ 299333 h 1330859"/>
              <a:gd name="connsiteX2" fmla="*/ 600760 w 668833"/>
              <a:gd name="connsiteY2" fmla="*/ 207258 h 1330859"/>
              <a:gd name="connsiteX3" fmla="*/ 219760 w 668833"/>
              <a:gd name="connsiteY3" fmla="*/ 823208 h 1330859"/>
              <a:gd name="connsiteX4" fmla="*/ 330885 w 668833"/>
              <a:gd name="connsiteY4" fmla="*/ 705733 h 1330859"/>
              <a:gd name="connsiteX5" fmla="*/ 213410 w 668833"/>
              <a:gd name="connsiteY5" fmla="*/ 1020058 h 1330859"/>
              <a:gd name="connsiteX6" fmla="*/ 175310 w 668833"/>
              <a:gd name="connsiteY6" fmla="*/ 1328033 h 1330859"/>
              <a:gd name="connsiteX7" fmla="*/ 168960 w 668833"/>
              <a:gd name="connsiteY7" fmla="*/ 832733 h 1330859"/>
              <a:gd name="connsiteX8" fmla="*/ 156260 w 668833"/>
              <a:gd name="connsiteY8" fmla="*/ 1270883 h 1330859"/>
              <a:gd name="connsiteX9" fmla="*/ 73710 w 668833"/>
              <a:gd name="connsiteY9" fmla="*/ 486658 h 1330859"/>
              <a:gd name="connsiteX10" fmla="*/ 685 w 668833"/>
              <a:gd name="connsiteY10" fmla="*/ 867658 h 1330859"/>
              <a:gd name="connsiteX11" fmla="*/ 118160 w 668833"/>
              <a:gd name="connsiteY11" fmla="*/ 270758 h 1330859"/>
              <a:gd name="connsiteX12" fmla="*/ 305485 w 668833"/>
              <a:gd name="connsiteY12" fmla="*/ 121533 h 1330859"/>
              <a:gd name="connsiteX13" fmla="*/ 124510 w 668833"/>
              <a:gd name="connsiteY13" fmla="*/ 346958 h 1330859"/>
              <a:gd name="connsiteX14" fmla="*/ 324535 w 668833"/>
              <a:gd name="connsiteY14" fmla="*/ 140583 h 1330859"/>
              <a:gd name="connsiteX15" fmla="*/ 667435 w 668833"/>
              <a:gd name="connsiteY15" fmla="*/ 4058 h 133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68833" h="1330859">
                <a:moveTo>
                  <a:pt x="667435" y="4058"/>
                </a:moveTo>
                <a:cubicBezTo>
                  <a:pt x="688602" y="30516"/>
                  <a:pt x="462647" y="265466"/>
                  <a:pt x="451535" y="299333"/>
                </a:cubicBezTo>
                <a:cubicBezTo>
                  <a:pt x="440422" y="333200"/>
                  <a:pt x="639389" y="119946"/>
                  <a:pt x="600760" y="207258"/>
                </a:cubicBezTo>
                <a:cubicBezTo>
                  <a:pt x="562131" y="294570"/>
                  <a:pt x="264739" y="740129"/>
                  <a:pt x="219760" y="823208"/>
                </a:cubicBezTo>
                <a:cubicBezTo>
                  <a:pt x="174781" y="906287"/>
                  <a:pt x="331943" y="672925"/>
                  <a:pt x="330885" y="705733"/>
                </a:cubicBezTo>
                <a:cubicBezTo>
                  <a:pt x="329827" y="738541"/>
                  <a:pt x="239339" y="916341"/>
                  <a:pt x="213410" y="1020058"/>
                </a:cubicBezTo>
                <a:cubicBezTo>
                  <a:pt x="187481" y="1123775"/>
                  <a:pt x="182718" y="1359254"/>
                  <a:pt x="175310" y="1328033"/>
                </a:cubicBezTo>
                <a:cubicBezTo>
                  <a:pt x="167902" y="1296812"/>
                  <a:pt x="172135" y="842258"/>
                  <a:pt x="168960" y="832733"/>
                </a:cubicBezTo>
                <a:cubicBezTo>
                  <a:pt x="165785" y="823208"/>
                  <a:pt x="172135" y="1328562"/>
                  <a:pt x="156260" y="1270883"/>
                </a:cubicBezTo>
                <a:cubicBezTo>
                  <a:pt x="140385" y="1213204"/>
                  <a:pt x="99639" y="553862"/>
                  <a:pt x="73710" y="486658"/>
                </a:cubicBezTo>
                <a:cubicBezTo>
                  <a:pt x="47781" y="419454"/>
                  <a:pt x="-6723" y="903641"/>
                  <a:pt x="685" y="867658"/>
                </a:cubicBezTo>
                <a:cubicBezTo>
                  <a:pt x="8093" y="831675"/>
                  <a:pt x="67360" y="395112"/>
                  <a:pt x="118160" y="270758"/>
                </a:cubicBezTo>
                <a:cubicBezTo>
                  <a:pt x="168960" y="146404"/>
                  <a:pt x="304427" y="108833"/>
                  <a:pt x="305485" y="121533"/>
                </a:cubicBezTo>
                <a:cubicBezTo>
                  <a:pt x="306543" y="134233"/>
                  <a:pt x="121335" y="343783"/>
                  <a:pt x="124510" y="346958"/>
                </a:cubicBezTo>
                <a:cubicBezTo>
                  <a:pt x="127685" y="350133"/>
                  <a:pt x="235635" y="194029"/>
                  <a:pt x="324535" y="140583"/>
                </a:cubicBezTo>
                <a:cubicBezTo>
                  <a:pt x="413435" y="87137"/>
                  <a:pt x="646268" y="-22400"/>
                  <a:pt x="667435" y="405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D93302E9-BA29-63B2-1C43-576E16742355}"/>
              </a:ext>
            </a:extLst>
          </p:cNvPr>
          <p:cNvSpPr/>
          <p:nvPr/>
        </p:nvSpPr>
        <p:spPr>
          <a:xfrm>
            <a:off x="4949491" y="6146975"/>
            <a:ext cx="326522" cy="65972"/>
          </a:xfrm>
          <a:custGeom>
            <a:avLst/>
            <a:gdLst>
              <a:gd name="connsiteX0" fmla="*/ 334 w 326522"/>
              <a:gd name="connsiteY0" fmla="*/ 42688 h 65972"/>
              <a:gd name="connsiteX1" fmla="*/ 143209 w 326522"/>
              <a:gd name="connsiteY1" fmla="*/ 64913 h 65972"/>
              <a:gd name="connsiteX2" fmla="*/ 294022 w 326522"/>
              <a:gd name="connsiteY2" fmla="*/ 4588 h 65972"/>
              <a:gd name="connsiteX3" fmla="*/ 324184 w 326522"/>
              <a:gd name="connsiteY3" fmla="*/ 4588 h 65972"/>
              <a:gd name="connsiteX4" fmla="*/ 254334 w 326522"/>
              <a:gd name="connsiteY4" fmla="*/ 7763 h 65972"/>
              <a:gd name="connsiteX5" fmla="*/ 184484 w 326522"/>
              <a:gd name="connsiteY5" fmla="*/ 37925 h 65972"/>
              <a:gd name="connsiteX6" fmla="*/ 334 w 326522"/>
              <a:gd name="connsiteY6" fmla="*/ 42688 h 65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6522" h="65972">
                <a:moveTo>
                  <a:pt x="334" y="42688"/>
                </a:moveTo>
                <a:cubicBezTo>
                  <a:pt x="-6545" y="47186"/>
                  <a:pt x="94261" y="71263"/>
                  <a:pt x="143209" y="64913"/>
                </a:cubicBezTo>
                <a:cubicBezTo>
                  <a:pt x="192157" y="58563"/>
                  <a:pt x="263860" y="14642"/>
                  <a:pt x="294022" y="4588"/>
                </a:cubicBezTo>
                <a:cubicBezTo>
                  <a:pt x="324184" y="-5466"/>
                  <a:pt x="330798" y="4059"/>
                  <a:pt x="324184" y="4588"/>
                </a:cubicBezTo>
                <a:cubicBezTo>
                  <a:pt x="317570" y="5117"/>
                  <a:pt x="277617" y="2207"/>
                  <a:pt x="254334" y="7763"/>
                </a:cubicBezTo>
                <a:cubicBezTo>
                  <a:pt x="231051" y="13319"/>
                  <a:pt x="222848" y="29988"/>
                  <a:pt x="184484" y="37925"/>
                </a:cubicBezTo>
                <a:cubicBezTo>
                  <a:pt x="146120" y="45862"/>
                  <a:pt x="7213" y="38190"/>
                  <a:pt x="334" y="42688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44031845-892F-520F-5C35-A37510DC3794}"/>
              </a:ext>
            </a:extLst>
          </p:cNvPr>
          <p:cNvSpPr/>
          <p:nvPr/>
        </p:nvSpPr>
        <p:spPr>
          <a:xfrm>
            <a:off x="6711918" y="6087958"/>
            <a:ext cx="209701" cy="301799"/>
          </a:xfrm>
          <a:custGeom>
            <a:avLst/>
            <a:gdLst>
              <a:gd name="connsiteX0" fmla="*/ 209582 w 209701"/>
              <a:gd name="connsiteY0" fmla="*/ 105 h 301799"/>
              <a:gd name="connsiteX1" fmla="*/ 76232 w 209701"/>
              <a:gd name="connsiteY1" fmla="*/ 84242 h 301799"/>
              <a:gd name="connsiteX2" fmla="*/ 123857 w 209701"/>
              <a:gd name="connsiteY2" fmla="*/ 233467 h 301799"/>
              <a:gd name="connsiteX3" fmla="*/ 32 w 209701"/>
              <a:gd name="connsiteY3" fmla="*/ 301730 h 301799"/>
              <a:gd name="connsiteX4" fmla="*/ 111157 w 209701"/>
              <a:gd name="connsiteY4" fmla="*/ 244580 h 301799"/>
              <a:gd name="connsiteX5" fmla="*/ 71470 w 209701"/>
              <a:gd name="connsiteY5" fmla="*/ 160442 h 301799"/>
              <a:gd name="connsiteX6" fmla="*/ 49245 w 209701"/>
              <a:gd name="connsiteY6" fmla="*/ 100117 h 301799"/>
              <a:gd name="connsiteX7" fmla="*/ 209582 w 209701"/>
              <a:gd name="connsiteY7" fmla="*/ 105 h 301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701" h="301799">
                <a:moveTo>
                  <a:pt x="209582" y="105"/>
                </a:moveTo>
                <a:cubicBezTo>
                  <a:pt x="214080" y="-2541"/>
                  <a:pt x="90519" y="45348"/>
                  <a:pt x="76232" y="84242"/>
                </a:cubicBezTo>
                <a:cubicBezTo>
                  <a:pt x="61944" y="123136"/>
                  <a:pt x="136557" y="197219"/>
                  <a:pt x="123857" y="233467"/>
                </a:cubicBezTo>
                <a:cubicBezTo>
                  <a:pt x="111157" y="269715"/>
                  <a:pt x="2149" y="299878"/>
                  <a:pt x="32" y="301730"/>
                </a:cubicBezTo>
                <a:cubicBezTo>
                  <a:pt x="-2085" y="303582"/>
                  <a:pt x="99251" y="268128"/>
                  <a:pt x="111157" y="244580"/>
                </a:cubicBezTo>
                <a:cubicBezTo>
                  <a:pt x="123063" y="221032"/>
                  <a:pt x="81789" y="184519"/>
                  <a:pt x="71470" y="160442"/>
                </a:cubicBezTo>
                <a:cubicBezTo>
                  <a:pt x="61151" y="136365"/>
                  <a:pt x="31518" y="123665"/>
                  <a:pt x="49245" y="100117"/>
                </a:cubicBezTo>
                <a:cubicBezTo>
                  <a:pt x="66972" y="76569"/>
                  <a:pt x="205084" y="2751"/>
                  <a:pt x="209582" y="10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0C4569E2-867D-CEDE-4BA6-E409E4DE9824}"/>
              </a:ext>
            </a:extLst>
          </p:cNvPr>
          <p:cNvSpPr/>
          <p:nvPr/>
        </p:nvSpPr>
        <p:spPr>
          <a:xfrm>
            <a:off x="2949673" y="5394101"/>
            <a:ext cx="106461" cy="257530"/>
          </a:xfrm>
          <a:custGeom>
            <a:avLst/>
            <a:gdLst>
              <a:gd name="connsiteX0" fmla="*/ 106265 w 106461"/>
              <a:gd name="connsiteY0" fmla="*/ 224 h 257530"/>
              <a:gd name="connsiteX1" fmla="*/ 30065 w 106461"/>
              <a:gd name="connsiteY1" fmla="*/ 95474 h 257530"/>
              <a:gd name="connsiteX2" fmla="*/ 15777 w 106461"/>
              <a:gd name="connsiteY2" fmla="*/ 257399 h 257530"/>
              <a:gd name="connsiteX3" fmla="*/ 4665 w 106461"/>
              <a:gd name="connsiteY3" fmla="*/ 120874 h 257530"/>
              <a:gd name="connsiteX4" fmla="*/ 106265 w 106461"/>
              <a:gd name="connsiteY4" fmla="*/ 224 h 257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461" h="257530">
                <a:moveTo>
                  <a:pt x="106265" y="224"/>
                </a:moveTo>
                <a:cubicBezTo>
                  <a:pt x="110498" y="-4009"/>
                  <a:pt x="45146" y="52612"/>
                  <a:pt x="30065" y="95474"/>
                </a:cubicBezTo>
                <a:cubicBezTo>
                  <a:pt x="14984" y="138336"/>
                  <a:pt x="20010" y="253166"/>
                  <a:pt x="15777" y="257399"/>
                </a:cubicBezTo>
                <a:cubicBezTo>
                  <a:pt x="11544" y="261632"/>
                  <a:pt x="-9093" y="162678"/>
                  <a:pt x="4665" y="120874"/>
                </a:cubicBezTo>
                <a:cubicBezTo>
                  <a:pt x="18423" y="79070"/>
                  <a:pt x="102032" y="4457"/>
                  <a:pt x="106265" y="2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BCF3959C-10B8-968C-8414-7ADA0F330125}"/>
              </a:ext>
            </a:extLst>
          </p:cNvPr>
          <p:cNvSpPr/>
          <p:nvPr/>
        </p:nvSpPr>
        <p:spPr>
          <a:xfrm>
            <a:off x="3036303" y="5248249"/>
            <a:ext cx="116591" cy="439913"/>
          </a:xfrm>
          <a:custGeom>
            <a:avLst/>
            <a:gdLst>
              <a:gd name="connsiteX0" fmla="*/ 116472 w 116591"/>
              <a:gd name="connsiteY0" fmla="*/ 26 h 439913"/>
              <a:gd name="connsiteX1" fmla="*/ 24397 w 116591"/>
              <a:gd name="connsiteY1" fmla="*/ 260376 h 439913"/>
              <a:gd name="connsiteX2" fmla="*/ 45035 w 116591"/>
              <a:gd name="connsiteY2" fmla="*/ 417539 h 439913"/>
              <a:gd name="connsiteX3" fmla="*/ 43447 w 116591"/>
              <a:gd name="connsiteY3" fmla="*/ 423889 h 439913"/>
              <a:gd name="connsiteX4" fmla="*/ 2172 w 116591"/>
              <a:gd name="connsiteY4" fmla="*/ 276251 h 439913"/>
              <a:gd name="connsiteX5" fmla="*/ 116472 w 116591"/>
              <a:gd name="connsiteY5" fmla="*/ 26 h 439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591" h="439913">
                <a:moveTo>
                  <a:pt x="116472" y="26"/>
                </a:moveTo>
                <a:cubicBezTo>
                  <a:pt x="120176" y="-2620"/>
                  <a:pt x="36303" y="190791"/>
                  <a:pt x="24397" y="260376"/>
                </a:cubicBezTo>
                <a:cubicBezTo>
                  <a:pt x="12491" y="329961"/>
                  <a:pt x="41860" y="390287"/>
                  <a:pt x="45035" y="417539"/>
                </a:cubicBezTo>
                <a:cubicBezTo>
                  <a:pt x="48210" y="444791"/>
                  <a:pt x="50591" y="447437"/>
                  <a:pt x="43447" y="423889"/>
                </a:cubicBezTo>
                <a:cubicBezTo>
                  <a:pt x="36303" y="400341"/>
                  <a:pt x="-10528" y="342132"/>
                  <a:pt x="2172" y="276251"/>
                </a:cubicBezTo>
                <a:cubicBezTo>
                  <a:pt x="14872" y="210370"/>
                  <a:pt x="112768" y="2672"/>
                  <a:pt x="116472" y="2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フリーフォーム: 図形 191">
            <a:extLst>
              <a:ext uri="{FF2B5EF4-FFF2-40B4-BE49-F238E27FC236}">
                <a16:creationId xmlns:a16="http://schemas.microsoft.com/office/drawing/2014/main" id="{3949FA12-ED40-8B0D-E40C-0A185DEE8348}"/>
              </a:ext>
            </a:extLst>
          </p:cNvPr>
          <p:cNvSpPr/>
          <p:nvPr/>
        </p:nvSpPr>
        <p:spPr>
          <a:xfrm>
            <a:off x="3091780" y="5886406"/>
            <a:ext cx="56251" cy="147410"/>
          </a:xfrm>
          <a:custGeom>
            <a:avLst/>
            <a:gdLst>
              <a:gd name="connsiteX0" fmla="*/ 56233 w 56251"/>
              <a:gd name="connsiteY0" fmla="*/ 44 h 147410"/>
              <a:gd name="connsiteX1" fmla="*/ 8608 w 56251"/>
              <a:gd name="connsiteY1" fmla="*/ 41319 h 147410"/>
              <a:gd name="connsiteX2" fmla="*/ 37183 w 56251"/>
              <a:gd name="connsiteY2" fmla="*/ 146094 h 147410"/>
              <a:gd name="connsiteX3" fmla="*/ 13370 w 56251"/>
              <a:gd name="connsiteY3" fmla="*/ 96882 h 147410"/>
              <a:gd name="connsiteX4" fmla="*/ 2258 w 56251"/>
              <a:gd name="connsiteY4" fmla="*/ 47669 h 147410"/>
              <a:gd name="connsiteX5" fmla="*/ 56233 w 56251"/>
              <a:gd name="connsiteY5" fmla="*/ 44 h 147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251" h="147410">
                <a:moveTo>
                  <a:pt x="56233" y="44"/>
                </a:moveTo>
                <a:cubicBezTo>
                  <a:pt x="57291" y="-1014"/>
                  <a:pt x="11783" y="16977"/>
                  <a:pt x="8608" y="41319"/>
                </a:cubicBezTo>
                <a:cubicBezTo>
                  <a:pt x="5433" y="65661"/>
                  <a:pt x="36389" y="136834"/>
                  <a:pt x="37183" y="146094"/>
                </a:cubicBezTo>
                <a:cubicBezTo>
                  <a:pt x="37977" y="155355"/>
                  <a:pt x="19191" y="113286"/>
                  <a:pt x="13370" y="96882"/>
                </a:cubicBezTo>
                <a:cubicBezTo>
                  <a:pt x="7549" y="80478"/>
                  <a:pt x="-5150" y="63544"/>
                  <a:pt x="2258" y="47669"/>
                </a:cubicBezTo>
                <a:cubicBezTo>
                  <a:pt x="9666" y="31794"/>
                  <a:pt x="55175" y="1102"/>
                  <a:pt x="56233" y="4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: 図形 192">
            <a:extLst>
              <a:ext uri="{FF2B5EF4-FFF2-40B4-BE49-F238E27FC236}">
                <a16:creationId xmlns:a16="http://schemas.microsoft.com/office/drawing/2014/main" id="{A4FB7668-1A64-90AA-6FF8-0A84AF00995E}"/>
              </a:ext>
            </a:extLst>
          </p:cNvPr>
          <p:cNvSpPr/>
          <p:nvPr/>
        </p:nvSpPr>
        <p:spPr>
          <a:xfrm>
            <a:off x="6697465" y="6065765"/>
            <a:ext cx="62346" cy="306184"/>
          </a:xfrm>
          <a:custGeom>
            <a:avLst/>
            <a:gdLst>
              <a:gd name="connsiteX0" fmla="*/ 62110 w 62346"/>
              <a:gd name="connsiteY0" fmla="*/ 73 h 306184"/>
              <a:gd name="connsiteX1" fmla="*/ 22423 w 62346"/>
              <a:gd name="connsiteY1" fmla="*/ 147710 h 306184"/>
              <a:gd name="connsiteX2" fmla="*/ 47823 w 62346"/>
              <a:gd name="connsiteY2" fmla="*/ 303285 h 306184"/>
              <a:gd name="connsiteX3" fmla="*/ 35123 w 62346"/>
              <a:gd name="connsiteY3" fmla="*/ 242960 h 306184"/>
              <a:gd name="connsiteX4" fmla="*/ 198 w 62346"/>
              <a:gd name="connsiteY4" fmla="*/ 166760 h 306184"/>
              <a:gd name="connsiteX5" fmla="*/ 62110 w 62346"/>
              <a:gd name="connsiteY5" fmla="*/ 73 h 306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346" h="306184">
                <a:moveTo>
                  <a:pt x="62110" y="73"/>
                </a:moveTo>
                <a:cubicBezTo>
                  <a:pt x="65814" y="-3102"/>
                  <a:pt x="24804" y="97175"/>
                  <a:pt x="22423" y="147710"/>
                </a:cubicBezTo>
                <a:cubicBezTo>
                  <a:pt x="20042" y="198245"/>
                  <a:pt x="45706" y="287410"/>
                  <a:pt x="47823" y="303285"/>
                </a:cubicBezTo>
                <a:cubicBezTo>
                  <a:pt x="49940" y="319160"/>
                  <a:pt x="43060" y="265714"/>
                  <a:pt x="35123" y="242960"/>
                </a:cubicBezTo>
                <a:cubicBezTo>
                  <a:pt x="27185" y="220206"/>
                  <a:pt x="-2712" y="204860"/>
                  <a:pt x="198" y="166760"/>
                </a:cubicBezTo>
                <a:cubicBezTo>
                  <a:pt x="3108" y="128660"/>
                  <a:pt x="58406" y="3248"/>
                  <a:pt x="62110" y="7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: 図形 193">
            <a:extLst>
              <a:ext uri="{FF2B5EF4-FFF2-40B4-BE49-F238E27FC236}">
                <a16:creationId xmlns:a16="http://schemas.microsoft.com/office/drawing/2014/main" id="{D4C2FBD3-639E-1D47-BE0A-0FFFD5B68DD4}"/>
              </a:ext>
            </a:extLst>
          </p:cNvPr>
          <p:cNvSpPr/>
          <p:nvPr/>
        </p:nvSpPr>
        <p:spPr>
          <a:xfrm>
            <a:off x="6691991" y="6591280"/>
            <a:ext cx="66022" cy="100599"/>
          </a:xfrm>
          <a:custGeom>
            <a:avLst/>
            <a:gdLst>
              <a:gd name="connsiteX0" fmla="*/ 909 w 66022"/>
              <a:gd name="connsiteY0" fmla="*/ 20 h 100599"/>
              <a:gd name="connsiteX1" fmla="*/ 27897 w 66022"/>
              <a:gd name="connsiteY1" fmla="*/ 100033 h 100599"/>
              <a:gd name="connsiteX2" fmla="*/ 27897 w 66022"/>
              <a:gd name="connsiteY2" fmla="*/ 42883 h 100599"/>
              <a:gd name="connsiteX3" fmla="*/ 65997 w 66022"/>
              <a:gd name="connsiteY3" fmla="*/ 90508 h 100599"/>
              <a:gd name="connsiteX4" fmla="*/ 909 w 66022"/>
              <a:gd name="connsiteY4" fmla="*/ 20 h 100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022" h="100599">
                <a:moveTo>
                  <a:pt x="909" y="20"/>
                </a:moveTo>
                <a:cubicBezTo>
                  <a:pt x="-5441" y="1608"/>
                  <a:pt x="23399" y="92889"/>
                  <a:pt x="27897" y="100033"/>
                </a:cubicBezTo>
                <a:cubicBezTo>
                  <a:pt x="32395" y="107177"/>
                  <a:pt x="21547" y="44471"/>
                  <a:pt x="27897" y="42883"/>
                </a:cubicBezTo>
                <a:cubicBezTo>
                  <a:pt x="34247" y="41296"/>
                  <a:pt x="67055" y="90773"/>
                  <a:pt x="65997" y="90508"/>
                </a:cubicBezTo>
                <a:cubicBezTo>
                  <a:pt x="64939" y="90243"/>
                  <a:pt x="7259" y="-1568"/>
                  <a:pt x="909" y="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: 図形 194">
            <a:extLst>
              <a:ext uri="{FF2B5EF4-FFF2-40B4-BE49-F238E27FC236}">
                <a16:creationId xmlns:a16="http://schemas.microsoft.com/office/drawing/2014/main" id="{E6A402D7-7CCC-DA9C-5075-E8487051DBAD}"/>
              </a:ext>
            </a:extLst>
          </p:cNvPr>
          <p:cNvSpPr/>
          <p:nvPr/>
        </p:nvSpPr>
        <p:spPr>
          <a:xfrm>
            <a:off x="6516623" y="6754769"/>
            <a:ext cx="216949" cy="85769"/>
          </a:xfrm>
          <a:custGeom>
            <a:avLst/>
            <a:gdLst>
              <a:gd name="connsiteX0" fmla="*/ 65 w 216949"/>
              <a:gd name="connsiteY0" fmla="*/ 22269 h 85769"/>
              <a:gd name="connsiteX1" fmla="*/ 63565 w 216949"/>
              <a:gd name="connsiteY1" fmla="*/ 49256 h 85769"/>
              <a:gd name="connsiteX2" fmla="*/ 215965 w 216949"/>
              <a:gd name="connsiteY2" fmla="*/ 44 h 85769"/>
              <a:gd name="connsiteX3" fmla="*/ 125477 w 216949"/>
              <a:gd name="connsiteY3" fmla="*/ 41319 h 85769"/>
              <a:gd name="connsiteX4" fmla="*/ 52452 w 216949"/>
              <a:gd name="connsiteY4" fmla="*/ 85769 h 85769"/>
              <a:gd name="connsiteX5" fmla="*/ 65 w 216949"/>
              <a:gd name="connsiteY5" fmla="*/ 22269 h 85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949" h="85769">
                <a:moveTo>
                  <a:pt x="65" y="22269"/>
                </a:moveTo>
                <a:cubicBezTo>
                  <a:pt x="1917" y="16184"/>
                  <a:pt x="27582" y="52960"/>
                  <a:pt x="63565" y="49256"/>
                </a:cubicBezTo>
                <a:cubicBezTo>
                  <a:pt x="99548" y="45552"/>
                  <a:pt x="205646" y="1367"/>
                  <a:pt x="215965" y="44"/>
                </a:cubicBezTo>
                <a:cubicBezTo>
                  <a:pt x="226284" y="-1279"/>
                  <a:pt x="152729" y="27032"/>
                  <a:pt x="125477" y="41319"/>
                </a:cubicBezTo>
                <a:cubicBezTo>
                  <a:pt x="98225" y="55606"/>
                  <a:pt x="68856" y="85505"/>
                  <a:pt x="52452" y="85769"/>
                </a:cubicBezTo>
                <a:cubicBezTo>
                  <a:pt x="36048" y="86034"/>
                  <a:pt x="-1787" y="28354"/>
                  <a:pt x="65" y="222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: 図形 195">
            <a:extLst>
              <a:ext uri="{FF2B5EF4-FFF2-40B4-BE49-F238E27FC236}">
                <a16:creationId xmlns:a16="http://schemas.microsoft.com/office/drawing/2014/main" id="{9B163F89-CCB5-E343-9E53-00CF715399B6}"/>
              </a:ext>
            </a:extLst>
          </p:cNvPr>
          <p:cNvSpPr/>
          <p:nvPr/>
        </p:nvSpPr>
        <p:spPr>
          <a:xfrm>
            <a:off x="6721945" y="5566826"/>
            <a:ext cx="231564" cy="281639"/>
          </a:xfrm>
          <a:custGeom>
            <a:avLst/>
            <a:gdLst>
              <a:gd name="connsiteX0" fmla="*/ 231305 w 231564"/>
              <a:gd name="connsiteY0" fmla="*/ 7 h 281639"/>
              <a:gd name="connsiteX1" fmla="*/ 87372 w 231564"/>
              <a:gd name="connsiteY1" fmla="*/ 95257 h 281639"/>
              <a:gd name="connsiteX2" fmla="*/ 588 w 231564"/>
              <a:gd name="connsiteY2" fmla="*/ 281524 h 281639"/>
              <a:gd name="connsiteX3" fmla="*/ 49272 w 231564"/>
              <a:gd name="connsiteY3" fmla="*/ 122774 h 281639"/>
              <a:gd name="connsiteX4" fmla="*/ 49272 w 231564"/>
              <a:gd name="connsiteY4" fmla="*/ 99491 h 281639"/>
              <a:gd name="connsiteX5" fmla="*/ 231305 w 231564"/>
              <a:gd name="connsiteY5" fmla="*/ 7 h 28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564" h="281639">
                <a:moveTo>
                  <a:pt x="231305" y="7"/>
                </a:moveTo>
                <a:cubicBezTo>
                  <a:pt x="237655" y="-699"/>
                  <a:pt x="125825" y="48338"/>
                  <a:pt x="87372" y="95257"/>
                </a:cubicBezTo>
                <a:cubicBezTo>
                  <a:pt x="48919" y="142177"/>
                  <a:pt x="6938" y="276938"/>
                  <a:pt x="588" y="281524"/>
                </a:cubicBezTo>
                <a:cubicBezTo>
                  <a:pt x="-5762" y="286110"/>
                  <a:pt x="41158" y="153113"/>
                  <a:pt x="49272" y="122774"/>
                </a:cubicBezTo>
                <a:cubicBezTo>
                  <a:pt x="57386" y="92435"/>
                  <a:pt x="17522" y="121363"/>
                  <a:pt x="49272" y="99491"/>
                </a:cubicBezTo>
                <a:cubicBezTo>
                  <a:pt x="81022" y="77619"/>
                  <a:pt x="224955" y="713"/>
                  <a:pt x="231305" y="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フリーフォーム: 図形 196">
            <a:extLst>
              <a:ext uri="{FF2B5EF4-FFF2-40B4-BE49-F238E27FC236}">
                <a16:creationId xmlns:a16="http://schemas.microsoft.com/office/drawing/2014/main" id="{2F17A823-6E89-DA3A-BF68-98EB4EE322B1}"/>
              </a:ext>
            </a:extLst>
          </p:cNvPr>
          <p:cNvSpPr/>
          <p:nvPr/>
        </p:nvSpPr>
        <p:spPr>
          <a:xfrm>
            <a:off x="4275424" y="5068411"/>
            <a:ext cx="614619" cy="375656"/>
          </a:xfrm>
          <a:custGeom>
            <a:avLst/>
            <a:gdLst>
              <a:gd name="connsiteX0" fmla="*/ 243 w 614619"/>
              <a:gd name="connsiteY0" fmla="*/ 3122 h 375656"/>
              <a:gd name="connsiteX1" fmla="*/ 398176 w 614619"/>
              <a:gd name="connsiteY1" fmla="*/ 24289 h 375656"/>
              <a:gd name="connsiteX2" fmla="*/ 307159 w 614619"/>
              <a:gd name="connsiteY2" fmla="*/ 36989 h 375656"/>
              <a:gd name="connsiteX3" fmla="*/ 444743 w 614619"/>
              <a:gd name="connsiteY3" fmla="*/ 98372 h 375656"/>
              <a:gd name="connsiteX4" fmla="*/ 578093 w 614619"/>
              <a:gd name="connsiteY4" fmla="*/ 263472 h 375656"/>
              <a:gd name="connsiteX5" fmla="*/ 480726 w 614619"/>
              <a:gd name="connsiteY5" fmla="*/ 142822 h 375656"/>
              <a:gd name="connsiteX6" fmla="*/ 614076 w 614619"/>
              <a:gd name="connsiteY6" fmla="*/ 375656 h 375656"/>
              <a:gd name="connsiteX7" fmla="*/ 419343 w 614619"/>
              <a:gd name="connsiteY7" fmla="*/ 144939 h 375656"/>
              <a:gd name="connsiteX8" fmla="*/ 484959 w 614619"/>
              <a:gd name="connsiteY8" fmla="*/ 265589 h 375656"/>
              <a:gd name="connsiteX9" fmla="*/ 341026 w 614619"/>
              <a:gd name="connsiteY9" fmla="*/ 98372 h 375656"/>
              <a:gd name="connsiteX10" fmla="*/ 243 w 614619"/>
              <a:gd name="connsiteY10" fmla="*/ 3122 h 375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4619" h="375656">
                <a:moveTo>
                  <a:pt x="243" y="3122"/>
                </a:moveTo>
                <a:cubicBezTo>
                  <a:pt x="9768" y="-9225"/>
                  <a:pt x="347023" y="18645"/>
                  <a:pt x="398176" y="24289"/>
                </a:cubicBezTo>
                <a:cubicBezTo>
                  <a:pt x="449329" y="29933"/>
                  <a:pt x="299398" y="24642"/>
                  <a:pt x="307159" y="36989"/>
                </a:cubicBezTo>
                <a:cubicBezTo>
                  <a:pt x="314920" y="49336"/>
                  <a:pt x="399587" y="60625"/>
                  <a:pt x="444743" y="98372"/>
                </a:cubicBezTo>
                <a:cubicBezTo>
                  <a:pt x="489899" y="136119"/>
                  <a:pt x="572096" y="256064"/>
                  <a:pt x="578093" y="263472"/>
                </a:cubicBezTo>
                <a:cubicBezTo>
                  <a:pt x="584090" y="270880"/>
                  <a:pt x="474729" y="124125"/>
                  <a:pt x="480726" y="142822"/>
                </a:cubicBezTo>
                <a:cubicBezTo>
                  <a:pt x="486723" y="161519"/>
                  <a:pt x="624306" y="375303"/>
                  <a:pt x="614076" y="375656"/>
                </a:cubicBezTo>
                <a:cubicBezTo>
                  <a:pt x="603846" y="376009"/>
                  <a:pt x="440863" y="163284"/>
                  <a:pt x="419343" y="144939"/>
                </a:cubicBezTo>
                <a:cubicBezTo>
                  <a:pt x="397824" y="126595"/>
                  <a:pt x="498012" y="273350"/>
                  <a:pt x="484959" y="265589"/>
                </a:cubicBezTo>
                <a:cubicBezTo>
                  <a:pt x="471906" y="257828"/>
                  <a:pt x="418990" y="140000"/>
                  <a:pt x="341026" y="98372"/>
                </a:cubicBezTo>
                <a:cubicBezTo>
                  <a:pt x="263062" y="56744"/>
                  <a:pt x="-9282" y="15469"/>
                  <a:pt x="243" y="312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フリーフォーム: 図形 197">
            <a:extLst>
              <a:ext uri="{FF2B5EF4-FFF2-40B4-BE49-F238E27FC236}">
                <a16:creationId xmlns:a16="http://schemas.microsoft.com/office/drawing/2014/main" id="{F8DE23A4-F03A-E0B3-9CB4-C2BA339D2C24}"/>
              </a:ext>
            </a:extLst>
          </p:cNvPr>
          <p:cNvSpPr/>
          <p:nvPr/>
        </p:nvSpPr>
        <p:spPr>
          <a:xfrm>
            <a:off x="3602161" y="5103538"/>
            <a:ext cx="570329" cy="222175"/>
          </a:xfrm>
          <a:custGeom>
            <a:avLst/>
            <a:gdLst>
              <a:gd name="connsiteX0" fmla="*/ 569789 w 570329"/>
              <a:gd name="connsiteY0" fmla="*/ 1862 h 222175"/>
              <a:gd name="connsiteX1" fmla="*/ 419506 w 570329"/>
              <a:gd name="connsiteY1" fmla="*/ 90762 h 222175"/>
              <a:gd name="connsiteX2" fmla="*/ 173972 w 570329"/>
              <a:gd name="connsiteY2" fmla="*/ 12445 h 222175"/>
              <a:gd name="connsiteX3" fmla="*/ 341189 w 570329"/>
              <a:gd name="connsiteY3" fmla="*/ 82295 h 222175"/>
              <a:gd name="connsiteX4" fmla="*/ 436439 w 570329"/>
              <a:gd name="connsiteY4" fmla="*/ 130979 h 222175"/>
              <a:gd name="connsiteX5" fmla="*/ 212072 w 570329"/>
              <a:gd name="connsiteY5" fmla="*/ 109812 h 222175"/>
              <a:gd name="connsiteX6" fmla="*/ 406 w 570329"/>
              <a:gd name="connsiteY6" fmla="*/ 80179 h 222175"/>
              <a:gd name="connsiteX7" fmla="*/ 267106 w 570329"/>
              <a:gd name="connsiteY7" fmla="*/ 109812 h 222175"/>
              <a:gd name="connsiteX8" fmla="*/ 436439 w 570329"/>
              <a:gd name="connsiteY8" fmla="*/ 221995 h 222175"/>
              <a:gd name="connsiteX9" fmla="*/ 499939 w 570329"/>
              <a:gd name="connsiteY9" fmla="*/ 137329 h 222175"/>
              <a:gd name="connsiteX10" fmla="*/ 368706 w 570329"/>
              <a:gd name="connsiteY10" fmla="*/ 192362 h 222175"/>
              <a:gd name="connsiteX11" fmla="*/ 569789 w 570329"/>
              <a:gd name="connsiteY11" fmla="*/ 1862 h 22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0329" h="222175">
                <a:moveTo>
                  <a:pt x="569789" y="1862"/>
                </a:moveTo>
                <a:cubicBezTo>
                  <a:pt x="578256" y="-15071"/>
                  <a:pt x="485475" y="88998"/>
                  <a:pt x="419506" y="90762"/>
                </a:cubicBezTo>
                <a:cubicBezTo>
                  <a:pt x="353537" y="92526"/>
                  <a:pt x="187025" y="13856"/>
                  <a:pt x="173972" y="12445"/>
                </a:cubicBezTo>
                <a:cubicBezTo>
                  <a:pt x="160919" y="11034"/>
                  <a:pt x="297444" y="62539"/>
                  <a:pt x="341189" y="82295"/>
                </a:cubicBezTo>
                <a:cubicBezTo>
                  <a:pt x="384933" y="102051"/>
                  <a:pt x="457958" y="126393"/>
                  <a:pt x="436439" y="130979"/>
                </a:cubicBezTo>
                <a:cubicBezTo>
                  <a:pt x="414920" y="135565"/>
                  <a:pt x="284744" y="118279"/>
                  <a:pt x="212072" y="109812"/>
                </a:cubicBezTo>
                <a:cubicBezTo>
                  <a:pt x="139400" y="101345"/>
                  <a:pt x="-8766" y="80179"/>
                  <a:pt x="406" y="80179"/>
                </a:cubicBezTo>
                <a:cubicBezTo>
                  <a:pt x="9578" y="80179"/>
                  <a:pt x="194434" y="86176"/>
                  <a:pt x="267106" y="109812"/>
                </a:cubicBezTo>
                <a:cubicBezTo>
                  <a:pt x="339778" y="133448"/>
                  <a:pt x="397633" y="217409"/>
                  <a:pt x="436439" y="221995"/>
                </a:cubicBezTo>
                <a:cubicBezTo>
                  <a:pt x="475244" y="226581"/>
                  <a:pt x="511228" y="142268"/>
                  <a:pt x="499939" y="137329"/>
                </a:cubicBezTo>
                <a:cubicBezTo>
                  <a:pt x="488650" y="132390"/>
                  <a:pt x="359886" y="213529"/>
                  <a:pt x="368706" y="192362"/>
                </a:cubicBezTo>
                <a:cubicBezTo>
                  <a:pt x="377525" y="171195"/>
                  <a:pt x="561322" y="18795"/>
                  <a:pt x="569789" y="186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: 図形 198">
            <a:extLst>
              <a:ext uri="{FF2B5EF4-FFF2-40B4-BE49-F238E27FC236}">
                <a16:creationId xmlns:a16="http://schemas.microsoft.com/office/drawing/2014/main" id="{63C05201-8D08-2AEA-84F3-A868FBC4D959}"/>
              </a:ext>
            </a:extLst>
          </p:cNvPr>
          <p:cNvSpPr/>
          <p:nvPr/>
        </p:nvSpPr>
        <p:spPr>
          <a:xfrm>
            <a:off x="3893962" y="5295840"/>
            <a:ext cx="687624" cy="173760"/>
          </a:xfrm>
          <a:custGeom>
            <a:avLst/>
            <a:gdLst>
              <a:gd name="connsiteX0" fmla="*/ 15521 w 687624"/>
              <a:gd name="connsiteY0" fmla="*/ 60 h 173760"/>
              <a:gd name="connsiteX1" fmla="*/ 371121 w 687624"/>
              <a:gd name="connsiteY1" fmla="*/ 135527 h 173760"/>
              <a:gd name="connsiteX2" fmla="*/ 252588 w 687624"/>
              <a:gd name="connsiteY2" fmla="*/ 101660 h 173760"/>
              <a:gd name="connsiteX3" fmla="*/ 686505 w 687624"/>
              <a:gd name="connsiteY3" fmla="*/ 124943 h 173760"/>
              <a:gd name="connsiteX4" fmla="*/ 375355 w 687624"/>
              <a:gd name="connsiteY4" fmla="*/ 154577 h 173760"/>
              <a:gd name="connsiteX5" fmla="*/ 292805 w 687624"/>
              <a:gd name="connsiteY5" fmla="*/ 173627 h 173760"/>
              <a:gd name="connsiteX6" fmla="*/ 705 w 687624"/>
              <a:gd name="connsiteY6" fmla="*/ 163043 h 173760"/>
              <a:gd name="connsiteX7" fmla="*/ 385938 w 687624"/>
              <a:gd name="connsiteY7" fmla="*/ 163043 h 173760"/>
              <a:gd name="connsiteX8" fmla="*/ 186971 w 687624"/>
              <a:gd name="connsiteY8" fmla="*/ 118593 h 173760"/>
              <a:gd name="connsiteX9" fmla="*/ 15521 w 687624"/>
              <a:gd name="connsiteY9" fmla="*/ 60 h 17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7624" h="173760">
                <a:moveTo>
                  <a:pt x="15521" y="60"/>
                </a:moveTo>
                <a:cubicBezTo>
                  <a:pt x="46213" y="2882"/>
                  <a:pt x="331610" y="118594"/>
                  <a:pt x="371121" y="135527"/>
                </a:cubicBezTo>
                <a:cubicBezTo>
                  <a:pt x="410632" y="152460"/>
                  <a:pt x="200024" y="103424"/>
                  <a:pt x="252588" y="101660"/>
                </a:cubicBezTo>
                <a:cubicBezTo>
                  <a:pt x="305152" y="99896"/>
                  <a:pt x="666044" y="116124"/>
                  <a:pt x="686505" y="124943"/>
                </a:cubicBezTo>
                <a:cubicBezTo>
                  <a:pt x="706966" y="133762"/>
                  <a:pt x="440972" y="146463"/>
                  <a:pt x="375355" y="154577"/>
                </a:cubicBezTo>
                <a:cubicBezTo>
                  <a:pt x="309738" y="162691"/>
                  <a:pt x="355247" y="172216"/>
                  <a:pt x="292805" y="173627"/>
                </a:cubicBezTo>
                <a:cubicBezTo>
                  <a:pt x="230363" y="175038"/>
                  <a:pt x="-14817" y="164807"/>
                  <a:pt x="705" y="163043"/>
                </a:cubicBezTo>
                <a:cubicBezTo>
                  <a:pt x="16227" y="161279"/>
                  <a:pt x="354894" y="170451"/>
                  <a:pt x="385938" y="163043"/>
                </a:cubicBezTo>
                <a:cubicBezTo>
                  <a:pt x="416982" y="155635"/>
                  <a:pt x="248001" y="142582"/>
                  <a:pt x="186971" y="118593"/>
                </a:cubicBezTo>
                <a:cubicBezTo>
                  <a:pt x="125941" y="94604"/>
                  <a:pt x="-15171" y="-2762"/>
                  <a:pt x="15521" y="6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フリーフォーム: 図形 199">
            <a:extLst>
              <a:ext uri="{FF2B5EF4-FFF2-40B4-BE49-F238E27FC236}">
                <a16:creationId xmlns:a16="http://schemas.microsoft.com/office/drawing/2014/main" id="{EE37A418-E53A-02C7-D62D-973B46368778}"/>
              </a:ext>
            </a:extLst>
          </p:cNvPr>
          <p:cNvSpPr/>
          <p:nvPr/>
        </p:nvSpPr>
        <p:spPr>
          <a:xfrm>
            <a:off x="5306520" y="5062928"/>
            <a:ext cx="1075080" cy="506362"/>
          </a:xfrm>
          <a:custGeom>
            <a:avLst/>
            <a:gdLst>
              <a:gd name="connsiteX0" fmla="*/ 438113 w 1075080"/>
              <a:gd name="connsiteY0" fmla="*/ 139 h 506362"/>
              <a:gd name="connsiteX1" fmla="*/ 4197 w 1075080"/>
              <a:gd name="connsiteY1" fmla="*/ 237205 h 506362"/>
              <a:gd name="connsiteX2" fmla="*/ 209513 w 1075080"/>
              <a:gd name="connsiteY2" fmla="*/ 129255 h 506362"/>
              <a:gd name="connsiteX3" fmla="*/ 63463 w 1075080"/>
              <a:gd name="connsiteY3" fmla="*/ 398072 h 506362"/>
              <a:gd name="connsiteX4" fmla="*/ 120613 w 1075080"/>
              <a:gd name="connsiteY4" fmla="*/ 326105 h 506362"/>
              <a:gd name="connsiteX5" fmla="*/ 110030 w 1075080"/>
              <a:gd name="connsiteY5" fmla="*/ 506022 h 506362"/>
              <a:gd name="connsiteX6" fmla="*/ 230680 w 1075080"/>
              <a:gd name="connsiteY6" fmla="*/ 372672 h 506362"/>
              <a:gd name="connsiteX7" fmla="*/ 175647 w 1075080"/>
              <a:gd name="connsiteY7" fmla="*/ 423472 h 506362"/>
              <a:gd name="connsiteX8" fmla="*/ 253963 w 1075080"/>
              <a:gd name="connsiteY8" fmla="*/ 260489 h 506362"/>
              <a:gd name="connsiteX9" fmla="*/ 594747 w 1075080"/>
              <a:gd name="connsiteY9" fmla="*/ 108089 h 506362"/>
              <a:gd name="connsiteX10" fmla="*/ 325930 w 1075080"/>
              <a:gd name="connsiteY10" fmla="*/ 184289 h 506362"/>
              <a:gd name="connsiteX11" fmla="*/ 654013 w 1075080"/>
              <a:gd name="connsiteY11" fmla="*/ 93272 h 506362"/>
              <a:gd name="connsiteX12" fmla="*/ 463513 w 1075080"/>
              <a:gd name="connsiteY12" fmla="*/ 55172 h 506362"/>
              <a:gd name="connsiteX13" fmla="*/ 931297 w 1075080"/>
              <a:gd name="connsiteY13" fmla="*/ 93272 h 506362"/>
              <a:gd name="connsiteX14" fmla="*/ 1001147 w 1075080"/>
              <a:gd name="connsiteY14" fmla="*/ 101739 h 506362"/>
              <a:gd name="connsiteX15" fmla="*/ 1073113 w 1075080"/>
              <a:gd name="connsiteY15" fmla="*/ 213922 h 506362"/>
              <a:gd name="connsiteX16" fmla="*/ 918597 w 1075080"/>
              <a:gd name="connsiteY16" fmla="*/ 84805 h 506362"/>
              <a:gd name="connsiteX17" fmla="*/ 330163 w 1075080"/>
              <a:gd name="connsiteY17" fmla="*/ 112322 h 506362"/>
              <a:gd name="connsiteX18" fmla="*/ 256080 w 1075080"/>
              <a:gd name="connsiteY18" fmla="*/ 201222 h 506362"/>
              <a:gd name="connsiteX19" fmla="*/ 438113 w 1075080"/>
              <a:gd name="connsiteY19" fmla="*/ 139 h 506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75080" h="506362">
                <a:moveTo>
                  <a:pt x="438113" y="139"/>
                </a:moveTo>
                <a:cubicBezTo>
                  <a:pt x="396132" y="6136"/>
                  <a:pt x="42297" y="215686"/>
                  <a:pt x="4197" y="237205"/>
                </a:cubicBezTo>
                <a:cubicBezTo>
                  <a:pt x="-33903" y="258724"/>
                  <a:pt x="199635" y="102444"/>
                  <a:pt x="209513" y="129255"/>
                </a:cubicBezTo>
                <a:cubicBezTo>
                  <a:pt x="219391" y="156066"/>
                  <a:pt x="78280" y="365264"/>
                  <a:pt x="63463" y="398072"/>
                </a:cubicBezTo>
                <a:cubicBezTo>
                  <a:pt x="48646" y="430880"/>
                  <a:pt x="112852" y="308113"/>
                  <a:pt x="120613" y="326105"/>
                </a:cubicBezTo>
                <a:cubicBezTo>
                  <a:pt x="128374" y="344097"/>
                  <a:pt x="91686" y="498261"/>
                  <a:pt x="110030" y="506022"/>
                </a:cubicBezTo>
                <a:cubicBezTo>
                  <a:pt x="128374" y="513783"/>
                  <a:pt x="219744" y="386430"/>
                  <a:pt x="230680" y="372672"/>
                </a:cubicBezTo>
                <a:cubicBezTo>
                  <a:pt x="241616" y="358914"/>
                  <a:pt x="171767" y="442169"/>
                  <a:pt x="175647" y="423472"/>
                </a:cubicBezTo>
                <a:cubicBezTo>
                  <a:pt x="179527" y="404775"/>
                  <a:pt x="184113" y="313053"/>
                  <a:pt x="253963" y="260489"/>
                </a:cubicBezTo>
                <a:cubicBezTo>
                  <a:pt x="323813" y="207925"/>
                  <a:pt x="582753" y="120789"/>
                  <a:pt x="594747" y="108089"/>
                </a:cubicBezTo>
                <a:cubicBezTo>
                  <a:pt x="606742" y="95389"/>
                  <a:pt x="316052" y="186759"/>
                  <a:pt x="325930" y="184289"/>
                </a:cubicBezTo>
                <a:cubicBezTo>
                  <a:pt x="335808" y="181820"/>
                  <a:pt x="631083" y="114791"/>
                  <a:pt x="654013" y="93272"/>
                </a:cubicBezTo>
                <a:cubicBezTo>
                  <a:pt x="676943" y="71753"/>
                  <a:pt x="417299" y="55172"/>
                  <a:pt x="463513" y="55172"/>
                </a:cubicBezTo>
                <a:cubicBezTo>
                  <a:pt x="509727" y="55172"/>
                  <a:pt x="841691" y="85511"/>
                  <a:pt x="931297" y="93272"/>
                </a:cubicBezTo>
                <a:cubicBezTo>
                  <a:pt x="1020903" y="101033"/>
                  <a:pt x="977511" y="81631"/>
                  <a:pt x="1001147" y="101739"/>
                </a:cubicBezTo>
                <a:cubicBezTo>
                  <a:pt x="1024783" y="121847"/>
                  <a:pt x="1086871" y="216744"/>
                  <a:pt x="1073113" y="213922"/>
                </a:cubicBezTo>
                <a:cubicBezTo>
                  <a:pt x="1059355" y="211100"/>
                  <a:pt x="1042422" y="101738"/>
                  <a:pt x="918597" y="84805"/>
                </a:cubicBezTo>
                <a:cubicBezTo>
                  <a:pt x="794772" y="67872"/>
                  <a:pt x="440583" y="92919"/>
                  <a:pt x="330163" y="112322"/>
                </a:cubicBezTo>
                <a:cubicBezTo>
                  <a:pt x="219743" y="131725"/>
                  <a:pt x="235619" y="218508"/>
                  <a:pt x="256080" y="201222"/>
                </a:cubicBezTo>
                <a:cubicBezTo>
                  <a:pt x="276541" y="183936"/>
                  <a:pt x="480094" y="-5858"/>
                  <a:pt x="438113" y="13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フリーフォーム: 図形 200">
            <a:extLst>
              <a:ext uri="{FF2B5EF4-FFF2-40B4-BE49-F238E27FC236}">
                <a16:creationId xmlns:a16="http://schemas.microsoft.com/office/drawing/2014/main" id="{715C9F2F-D005-22E2-F421-D14A83F365F9}"/>
              </a:ext>
            </a:extLst>
          </p:cNvPr>
          <p:cNvSpPr/>
          <p:nvPr/>
        </p:nvSpPr>
        <p:spPr>
          <a:xfrm>
            <a:off x="3735247" y="4838299"/>
            <a:ext cx="1215646" cy="370960"/>
          </a:xfrm>
          <a:custGeom>
            <a:avLst/>
            <a:gdLst>
              <a:gd name="connsiteX0" fmla="*/ 85336 w 1215646"/>
              <a:gd name="connsiteY0" fmla="*/ 159151 h 370960"/>
              <a:gd name="connsiteX1" fmla="*/ 678003 w 1215646"/>
              <a:gd name="connsiteY1" fmla="*/ 74484 h 370960"/>
              <a:gd name="connsiteX2" fmla="*/ 553120 w 1215646"/>
              <a:gd name="connsiteY2" fmla="*/ 78718 h 370960"/>
              <a:gd name="connsiteX3" fmla="*/ 802886 w 1215646"/>
              <a:gd name="connsiteY3" fmla="*/ 78718 h 370960"/>
              <a:gd name="connsiteX4" fmla="*/ 1105570 w 1215646"/>
              <a:gd name="connsiteY4" fmla="*/ 320018 h 370960"/>
              <a:gd name="connsiteX5" fmla="*/ 974336 w 1215646"/>
              <a:gd name="connsiteY5" fmla="*/ 157034 h 370960"/>
              <a:gd name="connsiteX6" fmla="*/ 1215636 w 1215646"/>
              <a:gd name="connsiteY6" fmla="*/ 262868 h 370960"/>
              <a:gd name="connsiteX7" fmla="*/ 963753 w 1215646"/>
              <a:gd name="connsiteY7" fmla="*/ 76601 h 370960"/>
              <a:gd name="connsiteX8" fmla="*/ 309703 w 1215646"/>
              <a:gd name="connsiteY8" fmla="*/ 66018 h 370960"/>
              <a:gd name="connsiteX9" fmla="*/ 720336 w 1215646"/>
              <a:gd name="connsiteY9" fmla="*/ 401 h 370960"/>
              <a:gd name="connsiteX10" fmla="*/ 246203 w 1215646"/>
              <a:gd name="connsiteY10" fmla="*/ 42734 h 370960"/>
              <a:gd name="connsiteX11" fmla="*/ 670 w 1215646"/>
              <a:gd name="connsiteY11" fmla="*/ 127401 h 370960"/>
              <a:gd name="connsiteX12" fmla="*/ 172120 w 1215646"/>
              <a:gd name="connsiteY12" fmla="*/ 364468 h 370960"/>
              <a:gd name="connsiteX13" fmla="*/ 131903 w 1215646"/>
              <a:gd name="connsiteY13" fmla="*/ 290384 h 370960"/>
              <a:gd name="connsiteX14" fmla="*/ 26070 w 1215646"/>
              <a:gd name="connsiteY14" fmla="*/ 144334 h 370960"/>
              <a:gd name="connsiteX15" fmla="*/ 474803 w 1215646"/>
              <a:gd name="connsiteY15" fmla="*/ 87184 h 370960"/>
              <a:gd name="connsiteX16" fmla="*/ 85336 w 1215646"/>
              <a:gd name="connsiteY16" fmla="*/ 159151 h 370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15646" h="370960">
                <a:moveTo>
                  <a:pt x="85336" y="159151"/>
                </a:moveTo>
                <a:cubicBezTo>
                  <a:pt x="119203" y="157034"/>
                  <a:pt x="600039" y="87889"/>
                  <a:pt x="678003" y="74484"/>
                </a:cubicBezTo>
                <a:cubicBezTo>
                  <a:pt x="755967" y="61078"/>
                  <a:pt x="532306" y="78012"/>
                  <a:pt x="553120" y="78718"/>
                </a:cubicBezTo>
                <a:cubicBezTo>
                  <a:pt x="573934" y="79424"/>
                  <a:pt x="710811" y="38501"/>
                  <a:pt x="802886" y="78718"/>
                </a:cubicBezTo>
                <a:cubicBezTo>
                  <a:pt x="894961" y="118935"/>
                  <a:pt x="1076995" y="306965"/>
                  <a:pt x="1105570" y="320018"/>
                </a:cubicBezTo>
                <a:cubicBezTo>
                  <a:pt x="1134145" y="333071"/>
                  <a:pt x="955992" y="166559"/>
                  <a:pt x="974336" y="157034"/>
                </a:cubicBezTo>
                <a:cubicBezTo>
                  <a:pt x="992680" y="147509"/>
                  <a:pt x="1217400" y="276274"/>
                  <a:pt x="1215636" y="262868"/>
                </a:cubicBezTo>
                <a:cubicBezTo>
                  <a:pt x="1213872" y="249463"/>
                  <a:pt x="1114742" y="109409"/>
                  <a:pt x="963753" y="76601"/>
                </a:cubicBezTo>
                <a:cubicBezTo>
                  <a:pt x="812764" y="43793"/>
                  <a:pt x="350273" y="78718"/>
                  <a:pt x="309703" y="66018"/>
                </a:cubicBezTo>
                <a:cubicBezTo>
                  <a:pt x="269134" y="53318"/>
                  <a:pt x="730919" y="4282"/>
                  <a:pt x="720336" y="401"/>
                </a:cubicBezTo>
                <a:cubicBezTo>
                  <a:pt x="709753" y="-3480"/>
                  <a:pt x="366147" y="21567"/>
                  <a:pt x="246203" y="42734"/>
                </a:cubicBezTo>
                <a:cubicBezTo>
                  <a:pt x="126259" y="63901"/>
                  <a:pt x="13017" y="73779"/>
                  <a:pt x="670" y="127401"/>
                </a:cubicBezTo>
                <a:cubicBezTo>
                  <a:pt x="-11677" y="181023"/>
                  <a:pt x="150248" y="337304"/>
                  <a:pt x="172120" y="364468"/>
                </a:cubicBezTo>
                <a:cubicBezTo>
                  <a:pt x="193992" y="391632"/>
                  <a:pt x="156245" y="327073"/>
                  <a:pt x="131903" y="290384"/>
                </a:cubicBezTo>
                <a:cubicBezTo>
                  <a:pt x="107561" y="253695"/>
                  <a:pt x="-31080" y="178201"/>
                  <a:pt x="26070" y="144334"/>
                </a:cubicBezTo>
                <a:cubicBezTo>
                  <a:pt x="83220" y="110467"/>
                  <a:pt x="469159" y="84009"/>
                  <a:pt x="474803" y="87184"/>
                </a:cubicBezTo>
                <a:cubicBezTo>
                  <a:pt x="480447" y="90359"/>
                  <a:pt x="51469" y="161268"/>
                  <a:pt x="85336" y="15915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フリーフォーム: 図形 201">
            <a:extLst>
              <a:ext uri="{FF2B5EF4-FFF2-40B4-BE49-F238E27FC236}">
                <a16:creationId xmlns:a16="http://schemas.microsoft.com/office/drawing/2014/main" id="{059C7FF5-2D79-C3E1-571A-859ABF5A2254}"/>
              </a:ext>
            </a:extLst>
          </p:cNvPr>
          <p:cNvSpPr/>
          <p:nvPr/>
        </p:nvSpPr>
        <p:spPr>
          <a:xfrm>
            <a:off x="4094469" y="7072145"/>
            <a:ext cx="1340337" cy="397167"/>
          </a:xfrm>
          <a:custGeom>
            <a:avLst/>
            <a:gdLst>
              <a:gd name="connsiteX0" fmla="*/ 201306 w 1340337"/>
              <a:gd name="connsiteY0" fmla="*/ 219243 h 397167"/>
              <a:gd name="connsiteX1" fmla="*/ 599769 w 1340337"/>
              <a:gd name="connsiteY1" fmla="*/ 303380 h 397167"/>
              <a:gd name="connsiteX2" fmla="*/ 417206 w 1340337"/>
              <a:gd name="connsiteY2" fmla="*/ 317668 h 397167"/>
              <a:gd name="connsiteX3" fmla="*/ 793444 w 1340337"/>
              <a:gd name="connsiteY3" fmla="*/ 360530 h 397167"/>
              <a:gd name="connsiteX4" fmla="*/ 934731 w 1340337"/>
              <a:gd name="connsiteY4" fmla="*/ 314493 h 397167"/>
              <a:gd name="connsiteX5" fmla="*/ 760106 w 1340337"/>
              <a:gd name="connsiteY5" fmla="*/ 397043 h 397167"/>
              <a:gd name="connsiteX6" fmla="*/ 1112531 w 1340337"/>
              <a:gd name="connsiteY6" fmla="*/ 292268 h 397167"/>
              <a:gd name="connsiteX7" fmla="*/ 1334781 w 1340337"/>
              <a:gd name="connsiteY7" fmla="*/ 219243 h 397167"/>
              <a:gd name="connsiteX8" fmla="*/ 885519 w 1340337"/>
              <a:gd name="connsiteY8" fmla="*/ 292268 h 397167"/>
              <a:gd name="connsiteX9" fmla="*/ 568019 w 1340337"/>
              <a:gd name="connsiteY9" fmla="*/ 273218 h 397167"/>
              <a:gd name="connsiteX10" fmla="*/ 1137931 w 1340337"/>
              <a:gd name="connsiteY10" fmla="*/ 254168 h 397167"/>
              <a:gd name="connsiteX11" fmla="*/ 429906 w 1340337"/>
              <a:gd name="connsiteY11" fmla="*/ 144630 h 397167"/>
              <a:gd name="connsiteX12" fmla="*/ 695019 w 1340337"/>
              <a:gd name="connsiteY12" fmla="*/ 208130 h 397167"/>
              <a:gd name="connsiteX13" fmla="*/ 199719 w 1340337"/>
              <a:gd name="connsiteY13" fmla="*/ 168 h 397167"/>
              <a:gd name="connsiteX14" fmla="*/ 666444 w 1340337"/>
              <a:gd name="connsiteY14" fmla="*/ 247818 h 397167"/>
              <a:gd name="connsiteX15" fmla="*/ 491819 w 1340337"/>
              <a:gd name="connsiteY15" fmla="*/ 152568 h 397167"/>
              <a:gd name="connsiteX16" fmla="*/ 417206 w 1340337"/>
              <a:gd name="connsiteY16" fmla="*/ 149393 h 397167"/>
              <a:gd name="connsiteX17" fmla="*/ 6044 w 1340337"/>
              <a:gd name="connsiteY17" fmla="*/ 211305 h 397167"/>
              <a:gd name="connsiteX18" fmla="*/ 201306 w 1340337"/>
              <a:gd name="connsiteY18" fmla="*/ 219243 h 397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40337" h="397167">
                <a:moveTo>
                  <a:pt x="201306" y="219243"/>
                </a:moveTo>
                <a:cubicBezTo>
                  <a:pt x="300260" y="234589"/>
                  <a:pt x="563786" y="286976"/>
                  <a:pt x="599769" y="303380"/>
                </a:cubicBezTo>
                <a:cubicBezTo>
                  <a:pt x="635752" y="319784"/>
                  <a:pt x="384927" y="308143"/>
                  <a:pt x="417206" y="317668"/>
                </a:cubicBezTo>
                <a:cubicBezTo>
                  <a:pt x="449485" y="327193"/>
                  <a:pt x="707190" y="361059"/>
                  <a:pt x="793444" y="360530"/>
                </a:cubicBezTo>
                <a:cubicBezTo>
                  <a:pt x="879698" y="360001"/>
                  <a:pt x="940287" y="308408"/>
                  <a:pt x="934731" y="314493"/>
                </a:cubicBezTo>
                <a:cubicBezTo>
                  <a:pt x="929175" y="320578"/>
                  <a:pt x="730473" y="400747"/>
                  <a:pt x="760106" y="397043"/>
                </a:cubicBezTo>
                <a:cubicBezTo>
                  <a:pt x="789739" y="393339"/>
                  <a:pt x="1016752" y="321901"/>
                  <a:pt x="1112531" y="292268"/>
                </a:cubicBezTo>
                <a:cubicBezTo>
                  <a:pt x="1208310" y="262635"/>
                  <a:pt x="1372616" y="219243"/>
                  <a:pt x="1334781" y="219243"/>
                </a:cubicBezTo>
                <a:cubicBezTo>
                  <a:pt x="1296946" y="219243"/>
                  <a:pt x="1013313" y="283272"/>
                  <a:pt x="885519" y="292268"/>
                </a:cubicBezTo>
                <a:cubicBezTo>
                  <a:pt x="757725" y="301264"/>
                  <a:pt x="525950" y="279568"/>
                  <a:pt x="568019" y="273218"/>
                </a:cubicBezTo>
                <a:cubicBezTo>
                  <a:pt x="610088" y="266868"/>
                  <a:pt x="1160950" y="275599"/>
                  <a:pt x="1137931" y="254168"/>
                </a:cubicBezTo>
                <a:cubicBezTo>
                  <a:pt x="1114912" y="232737"/>
                  <a:pt x="503725" y="152303"/>
                  <a:pt x="429906" y="144630"/>
                </a:cubicBezTo>
                <a:cubicBezTo>
                  <a:pt x="356087" y="136957"/>
                  <a:pt x="733383" y="232207"/>
                  <a:pt x="695019" y="208130"/>
                </a:cubicBezTo>
                <a:cubicBezTo>
                  <a:pt x="656655" y="184053"/>
                  <a:pt x="204481" y="-6447"/>
                  <a:pt x="199719" y="168"/>
                </a:cubicBezTo>
                <a:cubicBezTo>
                  <a:pt x="194957" y="6783"/>
                  <a:pt x="617761" y="222418"/>
                  <a:pt x="666444" y="247818"/>
                </a:cubicBezTo>
                <a:cubicBezTo>
                  <a:pt x="715127" y="273218"/>
                  <a:pt x="533359" y="168972"/>
                  <a:pt x="491819" y="152568"/>
                </a:cubicBezTo>
                <a:cubicBezTo>
                  <a:pt x="450279" y="136164"/>
                  <a:pt x="498168" y="139604"/>
                  <a:pt x="417206" y="149393"/>
                </a:cubicBezTo>
                <a:cubicBezTo>
                  <a:pt x="336244" y="159182"/>
                  <a:pt x="42027" y="205220"/>
                  <a:pt x="6044" y="211305"/>
                </a:cubicBezTo>
                <a:cubicBezTo>
                  <a:pt x="-29939" y="217390"/>
                  <a:pt x="102352" y="203897"/>
                  <a:pt x="201306" y="21924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フリーフォーム: 図形 202">
            <a:extLst>
              <a:ext uri="{FF2B5EF4-FFF2-40B4-BE49-F238E27FC236}">
                <a16:creationId xmlns:a16="http://schemas.microsoft.com/office/drawing/2014/main" id="{633FFC77-2D8F-6F81-4076-A3448B32B4BF}"/>
              </a:ext>
            </a:extLst>
          </p:cNvPr>
          <p:cNvSpPr/>
          <p:nvPr/>
        </p:nvSpPr>
        <p:spPr>
          <a:xfrm>
            <a:off x="3154153" y="4881535"/>
            <a:ext cx="294043" cy="752455"/>
          </a:xfrm>
          <a:custGeom>
            <a:avLst/>
            <a:gdLst>
              <a:gd name="connsiteX0" fmla="*/ 93872 w 294043"/>
              <a:gd name="connsiteY0" fmla="*/ 28 h 752455"/>
              <a:gd name="connsiteX1" fmla="*/ 276435 w 294043"/>
              <a:gd name="connsiteY1" fmla="*/ 217515 h 752455"/>
              <a:gd name="connsiteX2" fmla="*/ 276435 w 294043"/>
              <a:gd name="connsiteY2" fmla="*/ 195290 h 752455"/>
              <a:gd name="connsiteX3" fmla="*/ 184360 w 294043"/>
              <a:gd name="connsiteY3" fmla="*/ 717578 h 752455"/>
              <a:gd name="connsiteX4" fmla="*/ 157372 w 294043"/>
              <a:gd name="connsiteY4" fmla="*/ 636615 h 752455"/>
              <a:gd name="connsiteX5" fmla="*/ 210 w 294043"/>
              <a:gd name="connsiteY5" fmla="*/ 92103 h 752455"/>
              <a:gd name="connsiteX6" fmla="*/ 124035 w 294043"/>
              <a:gd name="connsiteY6" fmla="*/ 441353 h 752455"/>
              <a:gd name="connsiteX7" fmla="*/ 139910 w 294043"/>
              <a:gd name="connsiteY7" fmla="*/ 322290 h 752455"/>
              <a:gd name="connsiteX8" fmla="*/ 174835 w 294043"/>
              <a:gd name="connsiteY8" fmla="*/ 363565 h 752455"/>
              <a:gd name="connsiteX9" fmla="*/ 166897 w 294043"/>
              <a:gd name="connsiteY9" fmla="*/ 203228 h 752455"/>
              <a:gd name="connsiteX10" fmla="*/ 93872 w 294043"/>
              <a:gd name="connsiteY10" fmla="*/ 28 h 752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4043" h="752455">
                <a:moveTo>
                  <a:pt x="93872" y="28"/>
                </a:moveTo>
                <a:cubicBezTo>
                  <a:pt x="112128" y="2409"/>
                  <a:pt x="246008" y="184971"/>
                  <a:pt x="276435" y="217515"/>
                </a:cubicBezTo>
                <a:cubicBezTo>
                  <a:pt x="306862" y="250059"/>
                  <a:pt x="291781" y="111946"/>
                  <a:pt x="276435" y="195290"/>
                </a:cubicBezTo>
                <a:cubicBezTo>
                  <a:pt x="261089" y="278634"/>
                  <a:pt x="204204" y="644024"/>
                  <a:pt x="184360" y="717578"/>
                </a:cubicBezTo>
                <a:cubicBezTo>
                  <a:pt x="164516" y="791132"/>
                  <a:pt x="188064" y="740861"/>
                  <a:pt x="157372" y="636615"/>
                </a:cubicBezTo>
                <a:cubicBezTo>
                  <a:pt x="126680" y="532369"/>
                  <a:pt x="5766" y="124647"/>
                  <a:pt x="210" y="92103"/>
                </a:cubicBezTo>
                <a:cubicBezTo>
                  <a:pt x="-5346" y="59559"/>
                  <a:pt x="100752" y="402989"/>
                  <a:pt x="124035" y="441353"/>
                </a:cubicBezTo>
                <a:cubicBezTo>
                  <a:pt x="147318" y="479718"/>
                  <a:pt x="131443" y="335255"/>
                  <a:pt x="139910" y="322290"/>
                </a:cubicBezTo>
                <a:cubicBezTo>
                  <a:pt x="148377" y="309325"/>
                  <a:pt x="170337" y="383409"/>
                  <a:pt x="174835" y="363565"/>
                </a:cubicBezTo>
                <a:cubicBezTo>
                  <a:pt x="179333" y="343721"/>
                  <a:pt x="177216" y="261701"/>
                  <a:pt x="166897" y="203228"/>
                </a:cubicBezTo>
                <a:cubicBezTo>
                  <a:pt x="156578" y="144755"/>
                  <a:pt x="75616" y="-2353"/>
                  <a:pt x="93872" y="2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フリーフォーム: 図形 203">
            <a:extLst>
              <a:ext uri="{FF2B5EF4-FFF2-40B4-BE49-F238E27FC236}">
                <a16:creationId xmlns:a16="http://schemas.microsoft.com/office/drawing/2014/main" id="{83D80269-CECC-877A-F6DB-4E496D627666}"/>
              </a:ext>
            </a:extLst>
          </p:cNvPr>
          <p:cNvSpPr/>
          <p:nvPr/>
        </p:nvSpPr>
        <p:spPr>
          <a:xfrm>
            <a:off x="3195638" y="5206078"/>
            <a:ext cx="268290" cy="814033"/>
          </a:xfrm>
          <a:custGeom>
            <a:avLst/>
            <a:gdLst>
              <a:gd name="connsiteX0" fmla="*/ 268287 w 268290"/>
              <a:gd name="connsiteY0" fmla="*/ 100935 h 814033"/>
              <a:gd name="connsiteX1" fmla="*/ 117475 w 268290"/>
              <a:gd name="connsiteY1" fmla="*/ 574010 h 814033"/>
              <a:gd name="connsiteX2" fmla="*/ 131762 w 268290"/>
              <a:gd name="connsiteY2" fmla="*/ 813722 h 814033"/>
              <a:gd name="connsiteX3" fmla="*/ 119062 w 268290"/>
              <a:gd name="connsiteY3" fmla="*/ 608935 h 814033"/>
              <a:gd name="connsiteX4" fmla="*/ 0 w 268290"/>
              <a:gd name="connsiteY4" fmla="*/ 5685 h 814033"/>
              <a:gd name="connsiteX5" fmla="*/ 120650 w 268290"/>
              <a:gd name="connsiteY5" fmla="*/ 300960 h 814033"/>
              <a:gd name="connsiteX6" fmla="*/ 112712 w 268290"/>
              <a:gd name="connsiteY6" fmla="*/ 212060 h 814033"/>
              <a:gd name="connsiteX7" fmla="*/ 268287 w 268290"/>
              <a:gd name="connsiteY7" fmla="*/ 100935 h 814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8290" h="814033">
                <a:moveTo>
                  <a:pt x="268287" y="100935"/>
                </a:moveTo>
                <a:cubicBezTo>
                  <a:pt x="269081" y="161260"/>
                  <a:pt x="140229" y="455212"/>
                  <a:pt x="117475" y="574010"/>
                </a:cubicBezTo>
                <a:cubicBezTo>
                  <a:pt x="94721" y="692808"/>
                  <a:pt x="131498" y="807901"/>
                  <a:pt x="131762" y="813722"/>
                </a:cubicBezTo>
                <a:cubicBezTo>
                  <a:pt x="132026" y="819543"/>
                  <a:pt x="141022" y="743608"/>
                  <a:pt x="119062" y="608935"/>
                </a:cubicBezTo>
                <a:cubicBezTo>
                  <a:pt x="97102" y="474262"/>
                  <a:pt x="-265" y="57014"/>
                  <a:pt x="0" y="5685"/>
                </a:cubicBezTo>
                <a:cubicBezTo>
                  <a:pt x="265" y="-45644"/>
                  <a:pt x="101865" y="266564"/>
                  <a:pt x="120650" y="300960"/>
                </a:cubicBezTo>
                <a:cubicBezTo>
                  <a:pt x="139435" y="335356"/>
                  <a:pt x="91545" y="242487"/>
                  <a:pt x="112712" y="212060"/>
                </a:cubicBezTo>
                <a:cubicBezTo>
                  <a:pt x="133879" y="181633"/>
                  <a:pt x="267493" y="40610"/>
                  <a:pt x="268287" y="10093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フリーフォーム: 図形 204">
            <a:extLst>
              <a:ext uri="{FF2B5EF4-FFF2-40B4-BE49-F238E27FC236}">
                <a16:creationId xmlns:a16="http://schemas.microsoft.com/office/drawing/2014/main" id="{10C895B8-0EEF-92D2-B597-57275257CDDC}"/>
              </a:ext>
            </a:extLst>
          </p:cNvPr>
          <p:cNvSpPr/>
          <p:nvPr/>
        </p:nvSpPr>
        <p:spPr>
          <a:xfrm>
            <a:off x="2901539" y="5039284"/>
            <a:ext cx="308637" cy="911672"/>
          </a:xfrm>
          <a:custGeom>
            <a:avLst/>
            <a:gdLst>
              <a:gd name="connsiteX0" fmla="*/ 255999 w 308637"/>
              <a:gd name="connsiteY0" fmla="*/ 2616 h 911672"/>
              <a:gd name="connsiteX1" fmla="*/ 48036 w 308637"/>
              <a:gd name="connsiteY1" fmla="*/ 297891 h 911672"/>
              <a:gd name="connsiteX2" fmla="*/ 106774 w 308637"/>
              <a:gd name="connsiteY2" fmla="*/ 256616 h 911672"/>
              <a:gd name="connsiteX3" fmla="*/ 11524 w 308637"/>
              <a:gd name="connsiteY3" fmla="*/ 456641 h 911672"/>
              <a:gd name="connsiteX4" fmla="*/ 11524 w 308637"/>
              <a:gd name="connsiteY4" fmla="*/ 601104 h 911672"/>
              <a:gd name="connsiteX5" fmla="*/ 11524 w 308637"/>
              <a:gd name="connsiteY5" fmla="*/ 564591 h 911672"/>
              <a:gd name="connsiteX6" fmla="*/ 167099 w 308637"/>
              <a:gd name="connsiteY6" fmla="*/ 901141 h 911672"/>
              <a:gd name="connsiteX7" fmla="*/ 119474 w 308637"/>
              <a:gd name="connsiteY7" fmla="*/ 802716 h 911672"/>
              <a:gd name="connsiteX8" fmla="*/ 71849 w 308637"/>
              <a:gd name="connsiteY8" fmla="*/ 559829 h 911672"/>
              <a:gd name="connsiteX9" fmla="*/ 194086 w 308637"/>
              <a:gd name="connsiteY9" fmla="*/ 245504 h 911672"/>
              <a:gd name="connsiteX10" fmla="*/ 159161 w 308637"/>
              <a:gd name="connsiteY10" fmla="*/ 364566 h 911672"/>
              <a:gd name="connsiteX11" fmla="*/ 308386 w 308637"/>
              <a:gd name="connsiteY11" fmla="*/ 12141 h 911672"/>
              <a:gd name="connsiteX12" fmla="*/ 195674 w 308637"/>
              <a:gd name="connsiteY12" fmla="*/ 143904 h 911672"/>
              <a:gd name="connsiteX13" fmla="*/ 255999 w 308637"/>
              <a:gd name="connsiteY13" fmla="*/ 2616 h 91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8637" h="911672">
                <a:moveTo>
                  <a:pt x="255999" y="2616"/>
                </a:moveTo>
                <a:cubicBezTo>
                  <a:pt x="231393" y="28280"/>
                  <a:pt x="72907" y="255558"/>
                  <a:pt x="48036" y="297891"/>
                </a:cubicBezTo>
                <a:cubicBezTo>
                  <a:pt x="23165" y="340224"/>
                  <a:pt x="112859" y="230158"/>
                  <a:pt x="106774" y="256616"/>
                </a:cubicBezTo>
                <a:cubicBezTo>
                  <a:pt x="100689" y="283074"/>
                  <a:pt x="27399" y="399226"/>
                  <a:pt x="11524" y="456641"/>
                </a:cubicBezTo>
                <a:cubicBezTo>
                  <a:pt x="-4351" y="514056"/>
                  <a:pt x="11524" y="583112"/>
                  <a:pt x="11524" y="601104"/>
                </a:cubicBezTo>
                <a:cubicBezTo>
                  <a:pt x="11524" y="619096"/>
                  <a:pt x="-14405" y="514585"/>
                  <a:pt x="11524" y="564591"/>
                </a:cubicBezTo>
                <a:cubicBezTo>
                  <a:pt x="37453" y="614597"/>
                  <a:pt x="149107" y="861453"/>
                  <a:pt x="167099" y="901141"/>
                </a:cubicBezTo>
                <a:cubicBezTo>
                  <a:pt x="185091" y="940829"/>
                  <a:pt x="135349" y="859601"/>
                  <a:pt x="119474" y="802716"/>
                </a:cubicBezTo>
                <a:cubicBezTo>
                  <a:pt x="103599" y="745831"/>
                  <a:pt x="59414" y="652698"/>
                  <a:pt x="71849" y="559829"/>
                </a:cubicBezTo>
                <a:cubicBezTo>
                  <a:pt x="84284" y="466960"/>
                  <a:pt x="179534" y="278048"/>
                  <a:pt x="194086" y="245504"/>
                </a:cubicBezTo>
                <a:cubicBezTo>
                  <a:pt x="208638" y="212960"/>
                  <a:pt x="140111" y="403460"/>
                  <a:pt x="159161" y="364566"/>
                </a:cubicBezTo>
                <a:cubicBezTo>
                  <a:pt x="178211" y="325672"/>
                  <a:pt x="302301" y="48918"/>
                  <a:pt x="308386" y="12141"/>
                </a:cubicBezTo>
                <a:cubicBezTo>
                  <a:pt x="314471" y="-24636"/>
                  <a:pt x="208109" y="139141"/>
                  <a:pt x="195674" y="143904"/>
                </a:cubicBezTo>
                <a:cubicBezTo>
                  <a:pt x="183239" y="148667"/>
                  <a:pt x="280605" y="-23048"/>
                  <a:pt x="255999" y="261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フリーフォーム: 図形 205">
            <a:extLst>
              <a:ext uri="{FF2B5EF4-FFF2-40B4-BE49-F238E27FC236}">
                <a16:creationId xmlns:a16="http://schemas.microsoft.com/office/drawing/2014/main" id="{3357166A-E023-4074-3298-8B2AB9DF7CF6}"/>
              </a:ext>
            </a:extLst>
          </p:cNvPr>
          <p:cNvSpPr/>
          <p:nvPr/>
        </p:nvSpPr>
        <p:spPr>
          <a:xfrm>
            <a:off x="3167733" y="5108096"/>
            <a:ext cx="199374" cy="807595"/>
          </a:xfrm>
          <a:custGeom>
            <a:avLst/>
            <a:gdLst>
              <a:gd name="connsiteX0" fmla="*/ 156492 w 199374"/>
              <a:gd name="connsiteY0" fmla="*/ 41754 h 807595"/>
              <a:gd name="connsiteX1" fmla="*/ 134267 w 199374"/>
              <a:gd name="connsiteY1" fmla="*/ 173517 h 807595"/>
              <a:gd name="connsiteX2" fmla="*/ 178717 w 199374"/>
              <a:gd name="connsiteY2" fmla="*/ 411642 h 807595"/>
              <a:gd name="connsiteX3" fmla="*/ 199355 w 199374"/>
              <a:gd name="connsiteY3" fmla="*/ 359254 h 807595"/>
              <a:gd name="connsiteX4" fmla="*/ 175542 w 199374"/>
              <a:gd name="connsiteY4" fmla="*/ 795817 h 807595"/>
              <a:gd name="connsiteX5" fmla="*/ 156492 w 199374"/>
              <a:gd name="connsiteY5" fmla="*/ 633892 h 807595"/>
              <a:gd name="connsiteX6" fmla="*/ 917 w 199374"/>
              <a:gd name="connsiteY6" fmla="*/ 117954 h 807595"/>
              <a:gd name="connsiteX7" fmla="*/ 89817 w 199374"/>
              <a:gd name="connsiteY7" fmla="*/ 256067 h 807595"/>
              <a:gd name="connsiteX8" fmla="*/ 40605 w 199374"/>
              <a:gd name="connsiteY8" fmla="*/ 84617 h 807595"/>
              <a:gd name="connsiteX9" fmla="*/ 123155 w 199374"/>
              <a:gd name="connsiteY9" fmla="*/ 3654 h 807595"/>
              <a:gd name="connsiteX10" fmla="*/ 78705 w 199374"/>
              <a:gd name="connsiteY10" fmla="*/ 197329 h 807595"/>
              <a:gd name="connsiteX11" fmla="*/ 156492 w 199374"/>
              <a:gd name="connsiteY11" fmla="*/ 41754 h 807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9374" h="807595">
                <a:moveTo>
                  <a:pt x="156492" y="41754"/>
                </a:moveTo>
                <a:cubicBezTo>
                  <a:pt x="165752" y="37785"/>
                  <a:pt x="130563" y="111869"/>
                  <a:pt x="134267" y="173517"/>
                </a:cubicBezTo>
                <a:cubicBezTo>
                  <a:pt x="137971" y="235165"/>
                  <a:pt x="167869" y="380686"/>
                  <a:pt x="178717" y="411642"/>
                </a:cubicBezTo>
                <a:cubicBezTo>
                  <a:pt x="189565" y="442598"/>
                  <a:pt x="199884" y="295225"/>
                  <a:pt x="199355" y="359254"/>
                </a:cubicBezTo>
                <a:cubicBezTo>
                  <a:pt x="198826" y="423283"/>
                  <a:pt x="182686" y="750044"/>
                  <a:pt x="175542" y="795817"/>
                </a:cubicBezTo>
                <a:cubicBezTo>
                  <a:pt x="168398" y="841590"/>
                  <a:pt x="185596" y="746869"/>
                  <a:pt x="156492" y="633892"/>
                </a:cubicBezTo>
                <a:cubicBezTo>
                  <a:pt x="127388" y="520915"/>
                  <a:pt x="12029" y="180925"/>
                  <a:pt x="917" y="117954"/>
                </a:cubicBezTo>
                <a:cubicBezTo>
                  <a:pt x="-10195" y="54983"/>
                  <a:pt x="83202" y="261623"/>
                  <a:pt x="89817" y="256067"/>
                </a:cubicBezTo>
                <a:cubicBezTo>
                  <a:pt x="96432" y="250511"/>
                  <a:pt x="35049" y="126686"/>
                  <a:pt x="40605" y="84617"/>
                </a:cubicBezTo>
                <a:cubicBezTo>
                  <a:pt x="46161" y="42548"/>
                  <a:pt x="116805" y="-15131"/>
                  <a:pt x="123155" y="3654"/>
                </a:cubicBezTo>
                <a:cubicBezTo>
                  <a:pt x="129505" y="22439"/>
                  <a:pt x="75265" y="190185"/>
                  <a:pt x="78705" y="197329"/>
                </a:cubicBezTo>
                <a:cubicBezTo>
                  <a:pt x="82144" y="204473"/>
                  <a:pt x="147232" y="45723"/>
                  <a:pt x="156492" y="4175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フリーフォーム: 図形 206">
            <a:extLst>
              <a:ext uri="{FF2B5EF4-FFF2-40B4-BE49-F238E27FC236}">
                <a16:creationId xmlns:a16="http://schemas.microsoft.com/office/drawing/2014/main" id="{16AB00BC-F6E7-70A6-1DDC-0E947F1FF467}"/>
              </a:ext>
            </a:extLst>
          </p:cNvPr>
          <p:cNvSpPr/>
          <p:nvPr/>
        </p:nvSpPr>
        <p:spPr>
          <a:xfrm>
            <a:off x="2941619" y="5555064"/>
            <a:ext cx="394576" cy="515834"/>
          </a:xfrm>
          <a:custGeom>
            <a:avLst/>
            <a:gdLst>
              <a:gd name="connsiteX0" fmla="*/ 347681 w 394576"/>
              <a:gd name="connsiteY0" fmla="*/ 20236 h 515834"/>
              <a:gd name="connsiteX1" fmla="*/ 303231 w 394576"/>
              <a:gd name="connsiteY1" fmla="*/ 144061 h 515834"/>
              <a:gd name="connsiteX2" fmla="*/ 376256 w 394576"/>
              <a:gd name="connsiteY2" fmla="*/ 420286 h 515834"/>
              <a:gd name="connsiteX3" fmla="*/ 290531 w 394576"/>
              <a:gd name="connsiteY3" fmla="*/ 248836 h 515834"/>
              <a:gd name="connsiteX4" fmla="*/ 393719 w 394576"/>
              <a:gd name="connsiteY4" fmla="*/ 512361 h 515834"/>
              <a:gd name="connsiteX5" fmla="*/ 319106 w 394576"/>
              <a:gd name="connsiteY5" fmla="*/ 383774 h 515834"/>
              <a:gd name="connsiteX6" fmla="*/ 19 w 394576"/>
              <a:gd name="connsiteY6" fmla="*/ 156761 h 515834"/>
              <a:gd name="connsiteX7" fmla="*/ 303231 w 394576"/>
              <a:gd name="connsiteY7" fmla="*/ 294874 h 515834"/>
              <a:gd name="connsiteX8" fmla="*/ 195281 w 394576"/>
              <a:gd name="connsiteY8" fmla="*/ 125011 h 515834"/>
              <a:gd name="connsiteX9" fmla="*/ 165119 w 394576"/>
              <a:gd name="connsiteY9" fmla="*/ 59924 h 515834"/>
              <a:gd name="connsiteX10" fmla="*/ 246081 w 394576"/>
              <a:gd name="connsiteY10" fmla="*/ 1186 h 515834"/>
              <a:gd name="connsiteX11" fmla="*/ 238144 w 394576"/>
              <a:gd name="connsiteY11" fmla="*/ 115486 h 515834"/>
              <a:gd name="connsiteX12" fmla="*/ 347681 w 394576"/>
              <a:gd name="connsiteY12" fmla="*/ 20236 h 515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4576" h="515834">
                <a:moveTo>
                  <a:pt x="347681" y="20236"/>
                </a:moveTo>
                <a:cubicBezTo>
                  <a:pt x="358529" y="24998"/>
                  <a:pt x="298468" y="77386"/>
                  <a:pt x="303231" y="144061"/>
                </a:cubicBezTo>
                <a:cubicBezTo>
                  <a:pt x="307993" y="210736"/>
                  <a:pt x="378373" y="402824"/>
                  <a:pt x="376256" y="420286"/>
                </a:cubicBezTo>
                <a:cubicBezTo>
                  <a:pt x="374139" y="437748"/>
                  <a:pt x="287620" y="233490"/>
                  <a:pt x="290531" y="248836"/>
                </a:cubicBezTo>
                <a:cubicBezTo>
                  <a:pt x="293441" y="264182"/>
                  <a:pt x="388957" y="489871"/>
                  <a:pt x="393719" y="512361"/>
                </a:cubicBezTo>
                <a:cubicBezTo>
                  <a:pt x="398481" y="534851"/>
                  <a:pt x="384723" y="443041"/>
                  <a:pt x="319106" y="383774"/>
                </a:cubicBezTo>
                <a:cubicBezTo>
                  <a:pt x="253489" y="324507"/>
                  <a:pt x="2665" y="171578"/>
                  <a:pt x="19" y="156761"/>
                </a:cubicBezTo>
                <a:cubicBezTo>
                  <a:pt x="-2627" y="141944"/>
                  <a:pt x="270687" y="300166"/>
                  <a:pt x="303231" y="294874"/>
                </a:cubicBezTo>
                <a:cubicBezTo>
                  <a:pt x="335775" y="289582"/>
                  <a:pt x="218300" y="164169"/>
                  <a:pt x="195281" y="125011"/>
                </a:cubicBezTo>
                <a:cubicBezTo>
                  <a:pt x="172262" y="85853"/>
                  <a:pt x="156652" y="80562"/>
                  <a:pt x="165119" y="59924"/>
                </a:cubicBezTo>
                <a:cubicBezTo>
                  <a:pt x="173586" y="39286"/>
                  <a:pt x="233910" y="-8074"/>
                  <a:pt x="246081" y="1186"/>
                </a:cubicBezTo>
                <a:cubicBezTo>
                  <a:pt x="258252" y="10446"/>
                  <a:pt x="224386" y="108607"/>
                  <a:pt x="238144" y="115486"/>
                </a:cubicBezTo>
                <a:cubicBezTo>
                  <a:pt x="251902" y="122365"/>
                  <a:pt x="336833" y="15474"/>
                  <a:pt x="347681" y="2023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フリーフォーム: 図形 207">
            <a:extLst>
              <a:ext uri="{FF2B5EF4-FFF2-40B4-BE49-F238E27FC236}">
                <a16:creationId xmlns:a16="http://schemas.microsoft.com/office/drawing/2014/main" id="{638797CA-3AA0-D0C5-7E74-BDE3356FDC30}"/>
              </a:ext>
            </a:extLst>
          </p:cNvPr>
          <p:cNvSpPr/>
          <p:nvPr/>
        </p:nvSpPr>
        <p:spPr>
          <a:xfrm>
            <a:off x="2924669" y="5620351"/>
            <a:ext cx="169880" cy="455254"/>
          </a:xfrm>
          <a:custGeom>
            <a:avLst/>
            <a:gdLst>
              <a:gd name="connsiteX0" fmla="*/ 21731 w 169880"/>
              <a:gd name="connsiteY0" fmla="*/ 987 h 455254"/>
              <a:gd name="connsiteX1" fmla="*/ 147144 w 169880"/>
              <a:gd name="connsiteY1" fmla="*/ 226412 h 455254"/>
              <a:gd name="connsiteX2" fmla="*/ 139206 w 169880"/>
              <a:gd name="connsiteY2" fmla="*/ 191487 h 455254"/>
              <a:gd name="connsiteX3" fmla="*/ 164606 w 169880"/>
              <a:gd name="connsiteY3" fmla="*/ 227999 h 455254"/>
              <a:gd name="connsiteX4" fmla="*/ 20144 w 169880"/>
              <a:gd name="connsiteY4" fmla="*/ 453424 h 455254"/>
              <a:gd name="connsiteX5" fmla="*/ 78881 w 169880"/>
              <a:gd name="connsiteY5" fmla="*/ 328012 h 455254"/>
              <a:gd name="connsiteX6" fmla="*/ 66181 w 169880"/>
              <a:gd name="connsiteY6" fmla="*/ 210537 h 455254"/>
              <a:gd name="connsiteX7" fmla="*/ 1094 w 169880"/>
              <a:gd name="connsiteY7" fmla="*/ 100999 h 455254"/>
              <a:gd name="connsiteX8" fmla="*/ 126506 w 169880"/>
              <a:gd name="connsiteY8" fmla="*/ 297849 h 455254"/>
              <a:gd name="connsiteX9" fmla="*/ 45544 w 169880"/>
              <a:gd name="connsiteY9" fmla="*/ 148624 h 455254"/>
              <a:gd name="connsiteX10" fmla="*/ 21731 w 169880"/>
              <a:gd name="connsiteY10" fmla="*/ 987 h 455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880" h="455254">
                <a:moveTo>
                  <a:pt x="21731" y="987"/>
                </a:moveTo>
                <a:cubicBezTo>
                  <a:pt x="38664" y="13952"/>
                  <a:pt x="127565" y="194662"/>
                  <a:pt x="147144" y="226412"/>
                </a:cubicBezTo>
                <a:cubicBezTo>
                  <a:pt x="166723" y="258162"/>
                  <a:pt x="136296" y="191222"/>
                  <a:pt x="139206" y="191487"/>
                </a:cubicBezTo>
                <a:cubicBezTo>
                  <a:pt x="142116" y="191752"/>
                  <a:pt x="184450" y="184343"/>
                  <a:pt x="164606" y="227999"/>
                </a:cubicBezTo>
                <a:cubicBezTo>
                  <a:pt x="144762" y="271655"/>
                  <a:pt x="34431" y="436755"/>
                  <a:pt x="20144" y="453424"/>
                </a:cubicBezTo>
                <a:cubicBezTo>
                  <a:pt x="5857" y="470093"/>
                  <a:pt x="71208" y="368493"/>
                  <a:pt x="78881" y="328012"/>
                </a:cubicBezTo>
                <a:cubicBezTo>
                  <a:pt x="86554" y="287531"/>
                  <a:pt x="79145" y="248372"/>
                  <a:pt x="66181" y="210537"/>
                </a:cubicBezTo>
                <a:cubicBezTo>
                  <a:pt x="53217" y="172702"/>
                  <a:pt x="-8960" y="86447"/>
                  <a:pt x="1094" y="100999"/>
                </a:cubicBezTo>
                <a:cubicBezTo>
                  <a:pt x="11148" y="115551"/>
                  <a:pt x="119098" y="289912"/>
                  <a:pt x="126506" y="297849"/>
                </a:cubicBezTo>
                <a:cubicBezTo>
                  <a:pt x="133914" y="305787"/>
                  <a:pt x="60890" y="190957"/>
                  <a:pt x="45544" y="148624"/>
                </a:cubicBezTo>
                <a:cubicBezTo>
                  <a:pt x="30198" y="106291"/>
                  <a:pt x="4798" y="-11978"/>
                  <a:pt x="21731" y="98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フリーフォーム: 図形 208">
            <a:extLst>
              <a:ext uri="{FF2B5EF4-FFF2-40B4-BE49-F238E27FC236}">
                <a16:creationId xmlns:a16="http://schemas.microsoft.com/office/drawing/2014/main" id="{93FAAB4F-4678-F99E-D25A-3334DA818B85}"/>
              </a:ext>
            </a:extLst>
          </p:cNvPr>
          <p:cNvSpPr/>
          <p:nvPr/>
        </p:nvSpPr>
        <p:spPr>
          <a:xfrm>
            <a:off x="3001182" y="5938262"/>
            <a:ext cx="333585" cy="309078"/>
          </a:xfrm>
          <a:custGeom>
            <a:avLst/>
            <a:gdLst>
              <a:gd name="connsiteX0" fmla="*/ 288118 w 333585"/>
              <a:gd name="connsiteY0" fmla="*/ 576 h 309078"/>
              <a:gd name="connsiteX1" fmla="*/ 196043 w 333585"/>
              <a:gd name="connsiteY1" fmla="*/ 81538 h 309078"/>
              <a:gd name="connsiteX2" fmla="*/ 270656 w 333585"/>
              <a:gd name="connsiteY2" fmla="*/ 162501 h 309078"/>
              <a:gd name="connsiteX3" fmla="*/ 189693 w 333585"/>
              <a:gd name="connsiteY3" fmla="*/ 202188 h 309078"/>
              <a:gd name="connsiteX4" fmla="*/ 781 w 333585"/>
              <a:gd name="connsiteY4" fmla="*/ 308551 h 309078"/>
              <a:gd name="connsiteX5" fmla="*/ 129368 w 333585"/>
              <a:gd name="connsiteY5" fmla="*/ 243463 h 309078"/>
              <a:gd name="connsiteX6" fmla="*/ 296056 w 333585"/>
              <a:gd name="connsiteY6" fmla="*/ 251401 h 309078"/>
              <a:gd name="connsiteX7" fmla="*/ 183343 w 333585"/>
              <a:gd name="connsiteY7" fmla="*/ 259338 h 309078"/>
              <a:gd name="connsiteX8" fmla="*/ 332568 w 333585"/>
              <a:gd name="connsiteY8" fmla="*/ 235526 h 309078"/>
              <a:gd name="connsiteX9" fmla="*/ 248431 w 333585"/>
              <a:gd name="connsiteY9" fmla="*/ 138688 h 309078"/>
              <a:gd name="connsiteX10" fmla="*/ 237318 w 333585"/>
              <a:gd name="connsiteY10" fmla="*/ 124401 h 309078"/>
              <a:gd name="connsiteX11" fmla="*/ 288118 w 333585"/>
              <a:gd name="connsiteY11" fmla="*/ 576 h 309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3585" h="309078">
                <a:moveTo>
                  <a:pt x="288118" y="576"/>
                </a:moveTo>
                <a:cubicBezTo>
                  <a:pt x="281239" y="-6568"/>
                  <a:pt x="198953" y="54551"/>
                  <a:pt x="196043" y="81538"/>
                </a:cubicBezTo>
                <a:cubicBezTo>
                  <a:pt x="193133" y="108525"/>
                  <a:pt x="271714" y="142393"/>
                  <a:pt x="270656" y="162501"/>
                </a:cubicBezTo>
                <a:cubicBezTo>
                  <a:pt x="269598" y="182609"/>
                  <a:pt x="234672" y="177846"/>
                  <a:pt x="189693" y="202188"/>
                </a:cubicBezTo>
                <a:cubicBezTo>
                  <a:pt x="144714" y="226530"/>
                  <a:pt x="10835" y="301672"/>
                  <a:pt x="781" y="308551"/>
                </a:cubicBezTo>
                <a:cubicBezTo>
                  <a:pt x="-9273" y="315430"/>
                  <a:pt x="80155" y="252988"/>
                  <a:pt x="129368" y="243463"/>
                </a:cubicBezTo>
                <a:cubicBezTo>
                  <a:pt x="178581" y="233938"/>
                  <a:pt x="287060" y="248755"/>
                  <a:pt x="296056" y="251401"/>
                </a:cubicBezTo>
                <a:cubicBezTo>
                  <a:pt x="305052" y="254047"/>
                  <a:pt x="177258" y="261984"/>
                  <a:pt x="183343" y="259338"/>
                </a:cubicBezTo>
                <a:cubicBezTo>
                  <a:pt x="189428" y="256692"/>
                  <a:pt x="321720" y="255634"/>
                  <a:pt x="332568" y="235526"/>
                </a:cubicBezTo>
                <a:cubicBezTo>
                  <a:pt x="343416" y="215418"/>
                  <a:pt x="264306" y="157209"/>
                  <a:pt x="248431" y="138688"/>
                </a:cubicBezTo>
                <a:cubicBezTo>
                  <a:pt x="232556" y="120167"/>
                  <a:pt x="231497" y="140011"/>
                  <a:pt x="237318" y="124401"/>
                </a:cubicBezTo>
                <a:cubicBezTo>
                  <a:pt x="243139" y="108791"/>
                  <a:pt x="294997" y="7720"/>
                  <a:pt x="288118" y="57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フリーフォーム: 図形 209">
            <a:extLst>
              <a:ext uri="{FF2B5EF4-FFF2-40B4-BE49-F238E27FC236}">
                <a16:creationId xmlns:a16="http://schemas.microsoft.com/office/drawing/2014/main" id="{715CBAB9-0A7A-FB00-F61B-BD93389F3B81}"/>
              </a:ext>
            </a:extLst>
          </p:cNvPr>
          <p:cNvSpPr/>
          <p:nvPr/>
        </p:nvSpPr>
        <p:spPr>
          <a:xfrm>
            <a:off x="6631227" y="5498028"/>
            <a:ext cx="431371" cy="651261"/>
          </a:xfrm>
          <a:custGeom>
            <a:avLst/>
            <a:gdLst>
              <a:gd name="connsiteX0" fmla="*/ 290 w 431371"/>
              <a:gd name="connsiteY0" fmla="*/ 265655 h 651261"/>
              <a:gd name="connsiteX1" fmla="*/ 258523 w 431371"/>
              <a:gd name="connsiteY1" fmla="*/ 41289 h 651261"/>
              <a:gd name="connsiteX2" fmla="*/ 241590 w 431371"/>
              <a:gd name="connsiteY2" fmla="*/ 81505 h 651261"/>
              <a:gd name="connsiteX3" fmla="*/ 332606 w 431371"/>
              <a:gd name="connsiteY3" fmla="*/ 34939 h 651261"/>
              <a:gd name="connsiteX4" fmla="*/ 413040 w 431371"/>
              <a:gd name="connsiteY4" fmla="*/ 176755 h 651261"/>
              <a:gd name="connsiteX5" fmla="*/ 372823 w 431371"/>
              <a:gd name="connsiteY5" fmla="*/ 142889 h 651261"/>
              <a:gd name="connsiteX6" fmla="*/ 366473 w 431371"/>
              <a:gd name="connsiteY6" fmla="*/ 200039 h 651261"/>
              <a:gd name="connsiteX7" fmla="*/ 427856 w 431371"/>
              <a:gd name="connsiteY7" fmla="*/ 227555 h 651261"/>
              <a:gd name="connsiteX8" fmla="*/ 245823 w 431371"/>
              <a:gd name="connsiteY8" fmla="*/ 286822 h 651261"/>
              <a:gd name="connsiteX9" fmla="*/ 42623 w 431371"/>
              <a:gd name="connsiteY9" fmla="*/ 646655 h 651261"/>
              <a:gd name="connsiteX10" fmla="*/ 78606 w 431371"/>
              <a:gd name="connsiteY10" fmla="*/ 479439 h 651261"/>
              <a:gd name="connsiteX11" fmla="*/ 63790 w 431371"/>
              <a:gd name="connsiteY11" fmla="*/ 316455 h 651261"/>
              <a:gd name="connsiteX12" fmla="*/ 108240 w 431371"/>
              <a:gd name="connsiteY12" fmla="*/ 413822 h 651261"/>
              <a:gd name="connsiteX13" fmla="*/ 266990 w 431371"/>
              <a:gd name="connsiteY13" fmla="*/ 219089 h 651261"/>
              <a:gd name="connsiteX14" fmla="*/ 421506 w 431371"/>
              <a:gd name="connsiteY14" fmla="*/ 79389 h 651261"/>
              <a:gd name="connsiteX15" fmla="*/ 315673 w 431371"/>
              <a:gd name="connsiteY15" fmla="*/ 7422 h 651261"/>
              <a:gd name="connsiteX16" fmla="*/ 290 w 431371"/>
              <a:gd name="connsiteY16" fmla="*/ 265655 h 651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1371" h="651261">
                <a:moveTo>
                  <a:pt x="290" y="265655"/>
                </a:moveTo>
                <a:cubicBezTo>
                  <a:pt x="-9235" y="271300"/>
                  <a:pt x="218306" y="71981"/>
                  <a:pt x="258523" y="41289"/>
                </a:cubicBezTo>
                <a:cubicBezTo>
                  <a:pt x="298740" y="10597"/>
                  <a:pt x="229243" y="82563"/>
                  <a:pt x="241590" y="81505"/>
                </a:cubicBezTo>
                <a:cubicBezTo>
                  <a:pt x="253937" y="80447"/>
                  <a:pt x="304031" y="19064"/>
                  <a:pt x="332606" y="34939"/>
                </a:cubicBezTo>
                <a:cubicBezTo>
                  <a:pt x="361181" y="50814"/>
                  <a:pt x="406337" y="158763"/>
                  <a:pt x="413040" y="176755"/>
                </a:cubicBezTo>
                <a:cubicBezTo>
                  <a:pt x="419743" y="194747"/>
                  <a:pt x="380584" y="139008"/>
                  <a:pt x="372823" y="142889"/>
                </a:cubicBezTo>
                <a:cubicBezTo>
                  <a:pt x="365062" y="146770"/>
                  <a:pt x="357301" y="185928"/>
                  <a:pt x="366473" y="200039"/>
                </a:cubicBezTo>
                <a:cubicBezTo>
                  <a:pt x="375645" y="214150"/>
                  <a:pt x="447964" y="213091"/>
                  <a:pt x="427856" y="227555"/>
                </a:cubicBezTo>
                <a:cubicBezTo>
                  <a:pt x="407748" y="242019"/>
                  <a:pt x="310028" y="216972"/>
                  <a:pt x="245823" y="286822"/>
                </a:cubicBezTo>
                <a:cubicBezTo>
                  <a:pt x="181618" y="356672"/>
                  <a:pt x="70493" y="614552"/>
                  <a:pt x="42623" y="646655"/>
                </a:cubicBezTo>
                <a:cubicBezTo>
                  <a:pt x="14754" y="678758"/>
                  <a:pt x="75078" y="534472"/>
                  <a:pt x="78606" y="479439"/>
                </a:cubicBezTo>
                <a:cubicBezTo>
                  <a:pt x="82134" y="424406"/>
                  <a:pt x="58851" y="327391"/>
                  <a:pt x="63790" y="316455"/>
                </a:cubicBezTo>
                <a:cubicBezTo>
                  <a:pt x="68729" y="305519"/>
                  <a:pt x="74373" y="430050"/>
                  <a:pt x="108240" y="413822"/>
                </a:cubicBezTo>
                <a:cubicBezTo>
                  <a:pt x="142107" y="397594"/>
                  <a:pt x="214779" y="274828"/>
                  <a:pt x="266990" y="219089"/>
                </a:cubicBezTo>
                <a:cubicBezTo>
                  <a:pt x="319201" y="163350"/>
                  <a:pt x="413392" y="114667"/>
                  <a:pt x="421506" y="79389"/>
                </a:cubicBezTo>
                <a:cubicBezTo>
                  <a:pt x="429620" y="44111"/>
                  <a:pt x="382348" y="-22211"/>
                  <a:pt x="315673" y="7422"/>
                </a:cubicBezTo>
                <a:cubicBezTo>
                  <a:pt x="248998" y="37055"/>
                  <a:pt x="9815" y="260010"/>
                  <a:pt x="290" y="26565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フリーフォーム: 図形 210">
            <a:extLst>
              <a:ext uri="{FF2B5EF4-FFF2-40B4-BE49-F238E27FC236}">
                <a16:creationId xmlns:a16="http://schemas.microsoft.com/office/drawing/2014/main" id="{BDA6CEB5-0964-BBD0-A90C-5DECD3F80196}"/>
              </a:ext>
            </a:extLst>
          </p:cNvPr>
          <p:cNvSpPr/>
          <p:nvPr/>
        </p:nvSpPr>
        <p:spPr>
          <a:xfrm>
            <a:off x="6672692" y="5704121"/>
            <a:ext cx="431312" cy="424436"/>
          </a:xfrm>
          <a:custGeom>
            <a:avLst/>
            <a:gdLst>
              <a:gd name="connsiteX0" fmla="*/ 430841 w 431312"/>
              <a:gd name="connsiteY0" fmla="*/ 112479 h 424436"/>
              <a:gd name="connsiteX1" fmla="*/ 265741 w 431312"/>
              <a:gd name="connsiteY1" fmla="*/ 40512 h 424436"/>
              <a:gd name="connsiteX2" fmla="*/ 147208 w 431312"/>
              <a:gd name="connsiteY2" fmla="*/ 129412 h 424436"/>
              <a:gd name="connsiteX3" fmla="*/ 1158 w 431312"/>
              <a:gd name="connsiteY3" fmla="*/ 423629 h 424436"/>
              <a:gd name="connsiteX4" fmla="*/ 85825 w 431312"/>
              <a:gd name="connsiteY4" fmla="*/ 209846 h 424436"/>
              <a:gd name="connsiteX5" fmla="*/ 210708 w 431312"/>
              <a:gd name="connsiteY5" fmla="*/ 2412 h 424436"/>
              <a:gd name="connsiteX6" fmla="*/ 430841 w 431312"/>
              <a:gd name="connsiteY6" fmla="*/ 112479 h 424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1312" h="424436">
                <a:moveTo>
                  <a:pt x="430841" y="112479"/>
                </a:moveTo>
                <a:cubicBezTo>
                  <a:pt x="440013" y="118829"/>
                  <a:pt x="313013" y="37690"/>
                  <a:pt x="265741" y="40512"/>
                </a:cubicBezTo>
                <a:cubicBezTo>
                  <a:pt x="218469" y="43334"/>
                  <a:pt x="191305" y="65559"/>
                  <a:pt x="147208" y="129412"/>
                </a:cubicBezTo>
                <a:cubicBezTo>
                  <a:pt x="103111" y="193265"/>
                  <a:pt x="11388" y="410223"/>
                  <a:pt x="1158" y="423629"/>
                </a:cubicBezTo>
                <a:cubicBezTo>
                  <a:pt x="-9073" y="437035"/>
                  <a:pt x="50900" y="280049"/>
                  <a:pt x="85825" y="209846"/>
                </a:cubicBezTo>
                <a:cubicBezTo>
                  <a:pt x="120750" y="139643"/>
                  <a:pt x="156380" y="23579"/>
                  <a:pt x="210708" y="2412"/>
                </a:cubicBezTo>
                <a:cubicBezTo>
                  <a:pt x="265036" y="-18755"/>
                  <a:pt x="421669" y="106129"/>
                  <a:pt x="430841" y="11247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フリーフォーム: 図形 211">
            <a:extLst>
              <a:ext uri="{FF2B5EF4-FFF2-40B4-BE49-F238E27FC236}">
                <a16:creationId xmlns:a16="http://schemas.microsoft.com/office/drawing/2014/main" id="{38824811-4C47-B5F9-070E-2EDE257939B0}"/>
              </a:ext>
            </a:extLst>
          </p:cNvPr>
          <p:cNvSpPr/>
          <p:nvPr/>
        </p:nvSpPr>
        <p:spPr>
          <a:xfrm>
            <a:off x="6501273" y="5721957"/>
            <a:ext cx="522168" cy="939652"/>
          </a:xfrm>
          <a:custGeom>
            <a:avLst/>
            <a:gdLst>
              <a:gd name="connsiteX0" fmla="*/ 430810 w 522168"/>
              <a:gd name="connsiteY0" fmla="*/ 16326 h 939652"/>
              <a:gd name="connsiteX1" fmla="*/ 517594 w 522168"/>
              <a:gd name="connsiteY1" fmla="*/ 321126 h 939652"/>
              <a:gd name="connsiteX2" fmla="*/ 504894 w 522168"/>
              <a:gd name="connsiteY2" fmla="*/ 306310 h 939652"/>
              <a:gd name="connsiteX3" fmla="*/ 460444 w 522168"/>
              <a:gd name="connsiteY3" fmla="*/ 608993 h 939652"/>
              <a:gd name="connsiteX4" fmla="*/ 479494 w 522168"/>
              <a:gd name="connsiteY4" fmla="*/ 551843 h 939652"/>
              <a:gd name="connsiteX5" fmla="*/ 263594 w 522168"/>
              <a:gd name="connsiteY5" fmla="*/ 937076 h 939652"/>
              <a:gd name="connsiteX6" fmla="*/ 265710 w 522168"/>
              <a:gd name="connsiteY6" fmla="*/ 723293 h 939652"/>
              <a:gd name="connsiteX7" fmla="*/ 75210 w 522168"/>
              <a:gd name="connsiteY7" fmla="*/ 791026 h 939652"/>
              <a:gd name="connsiteX8" fmla="*/ 20177 w 522168"/>
              <a:gd name="connsiteY8" fmla="*/ 805843 h 939652"/>
              <a:gd name="connsiteX9" fmla="*/ 178927 w 522168"/>
              <a:gd name="connsiteY9" fmla="*/ 676726 h 939652"/>
              <a:gd name="connsiteX10" fmla="*/ 15944 w 522168"/>
              <a:gd name="connsiteY10" fmla="*/ 693660 h 939652"/>
              <a:gd name="connsiteX11" fmla="*/ 51927 w 522168"/>
              <a:gd name="connsiteY11" fmla="*/ 689426 h 939652"/>
              <a:gd name="connsiteX12" fmla="*/ 420227 w 522168"/>
              <a:gd name="connsiteY12" fmla="*/ 589943 h 939652"/>
              <a:gd name="connsiteX13" fmla="*/ 447744 w 522168"/>
              <a:gd name="connsiteY13" fmla="*/ 539143 h 939652"/>
              <a:gd name="connsiteX14" fmla="*/ 384244 w 522168"/>
              <a:gd name="connsiteY14" fmla="*/ 259743 h 939652"/>
              <a:gd name="connsiteX15" fmla="*/ 462560 w 522168"/>
              <a:gd name="connsiteY15" fmla="*/ 352876 h 939652"/>
              <a:gd name="connsiteX16" fmla="*/ 424460 w 522168"/>
              <a:gd name="connsiteY16" fmla="*/ 71360 h 939652"/>
              <a:gd name="connsiteX17" fmla="*/ 430810 w 522168"/>
              <a:gd name="connsiteY17" fmla="*/ 16326 h 939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22168" h="939652">
                <a:moveTo>
                  <a:pt x="430810" y="16326"/>
                </a:moveTo>
                <a:cubicBezTo>
                  <a:pt x="446332" y="57954"/>
                  <a:pt x="505247" y="272795"/>
                  <a:pt x="517594" y="321126"/>
                </a:cubicBezTo>
                <a:cubicBezTo>
                  <a:pt x="529941" y="369457"/>
                  <a:pt x="514419" y="258332"/>
                  <a:pt x="504894" y="306310"/>
                </a:cubicBezTo>
                <a:cubicBezTo>
                  <a:pt x="495369" y="354288"/>
                  <a:pt x="464677" y="568071"/>
                  <a:pt x="460444" y="608993"/>
                </a:cubicBezTo>
                <a:cubicBezTo>
                  <a:pt x="456211" y="649915"/>
                  <a:pt x="512302" y="497163"/>
                  <a:pt x="479494" y="551843"/>
                </a:cubicBezTo>
                <a:cubicBezTo>
                  <a:pt x="446686" y="606523"/>
                  <a:pt x="299225" y="908501"/>
                  <a:pt x="263594" y="937076"/>
                </a:cubicBezTo>
                <a:cubicBezTo>
                  <a:pt x="227963" y="965651"/>
                  <a:pt x="297107" y="747635"/>
                  <a:pt x="265710" y="723293"/>
                </a:cubicBezTo>
                <a:cubicBezTo>
                  <a:pt x="234313" y="698951"/>
                  <a:pt x="116132" y="777268"/>
                  <a:pt x="75210" y="791026"/>
                </a:cubicBezTo>
                <a:cubicBezTo>
                  <a:pt x="34288" y="804784"/>
                  <a:pt x="2891" y="824893"/>
                  <a:pt x="20177" y="805843"/>
                </a:cubicBezTo>
                <a:cubicBezTo>
                  <a:pt x="37463" y="786793"/>
                  <a:pt x="179632" y="695423"/>
                  <a:pt x="178927" y="676726"/>
                </a:cubicBezTo>
                <a:cubicBezTo>
                  <a:pt x="178221" y="658029"/>
                  <a:pt x="37111" y="691543"/>
                  <a:pt x="15944" y="693660"/>
                </a:cubicBezTo>
                <a:cubicBezTo>
                  <a:pt x="-5223" y="695777"/>
                  <a:pt x="-15454" y="706712"/>
                  <a:pt x="51927" y="689426"/>
                </a:cubicBezTo>
                <a:cubicBezTo>
                  <a:pt x="119307" y="672140"/>
                  <a:pt x="354258" y="614990"/>
                  <a:pt x="420227" y="589943"/>
                </a:cubicBezTo>
                <a:cubicBezTo>
                  <a:pt x="486196" y="564896"/>
                  <a:pt x="453741" y="594176"/>
                  <a:pt x="447744" y="539143"/>
                </a:cubicBezTo>
                <a:cubicBezTo>
                  <a:pt x="441747" y="484110"/>
                  <a:pt x="381775" y="290787"/>
                  <a:pt x="384244" y="259743"/>
                </a:cubicBezTo>
                <a:cubicBezTo>
                  <a:pt x="386713" y="228699"/>
                  <a:pt x="455857" y="384273"/>
                  <a:pt x="462560" y="352876"/>
                </a:cubicBezTo>
                <a:cubicBezTo>
                  <a:pt x="469263" y="321479"/>
                  <a:pt x="431163" y="122866"/>
                  <a:pt x="424460" y="71360"/>
                </a:cubicBezTo>
                <a:cubicBezTo>
                  <a:pt x="417757" y="19855"/>
                  <a:pt x="415288" y="-25302"/>
                  <a:pt x="430810" y="1632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フリーフォーム: 図形 212">
            <a:extLst>
              <a:ext uri="{FF2B5EF4-FFF2-40B4-BE49-F238E27FC236}">
                <a16:creationId xmlns:a16="http://schemas.microsoft.com/office/drawing/2014/main" id="{77DBDDEA-0755-1F7C-2E14-DC0FC700A3E6}"/>
              </a:ext>
            </a:extLst>
          </p:cNvPr>
          <p:cNvSpPr/>
          <p:nvPr/>
        </p:nvSpPr>
        <p:spPr>
          <a:xfrm>
            <a:off x="6512973" y="5941030"/>
            <a:ext cx="314440" cy="575578"/>
          </a:xfrm>
          <a:custGeom>
            <a:avLst/>
            <a:gdLst>
              <a:gd name="connsiteX0" fmla="*/ 162994 w 314440"/>
              <a:gd name="connsiteY0" fmla="*/ 4687 h 575578"/>
              <a:gd name="connsiteX1" fmla="*/ 198977 w 314440"/>
              <a:gd name="connsiteY1" fmla="*/ 392037 h 575578"/>
              <a:gd name="connsiteX2" fmla="*/ 175694 w 314440"/>
              <a:gd name="connsiteY2" fmla="*/ 322187 h 575578"/>
              <a:gd name="connsiteX3" fmla="*/ 313277 w 314440"/>
              <a:gd name="connsiteY3" fmla="*/ 451303 h 575578"/>
              <a:gd name="connsiteX4" fmla="*/ 239194 w 314440"/>
              <a:gd name="connsiteY4" fmla="*/ 447070 h 575578"/>
              <a:gd name="connsiteX5" fmla="*/ 192627 w 314440"/>
              <a:gd name="connsiteY5" fmla="*/ 516920 h 575578"/>
              <a:gd name="connsiteX6" fmla="*/ 110077 w 314440"/>
              <a:gd name="connsiteY6" fmla="*/ 516920 h 575578"/>
              <a:gd name="connsiteX7" fmla="*/ 10 w 314440"/>
              <a:gd name="connsiteY7" fmla="*/ 574070 h 575578"/>
              <a:gd name="connsiteX8" fmla="*/ 116427 w 314440"/>
              <a:gd name="connsiteY8" fmla="*/ 447070 h 575578"/>
              <a:gd name="connsiteX9" fmla="*/ 91027 w 314440"/>
              <a:gd name="connsiteY9" fmla="*/ 440720 h 575578"/>
              <a:gd name="connsiteX10" fmla="*/ 118544 w 314440"/>
              <a:gd name="connsiteY10" fmla="*/ 248103 h 575578"/>
              <a:gd name="connsiteX11" fmla="*/ 10594 w 314440"/>
              <a:gd name="connsiteY11" fmla="*/ 392037 h 575578"/>
              <a:gd name="connsiteX12" fmla="*/ 107960 w 314440"/>
              <a:gd name="connsiteY12" fmla="*/ 188837 h 575578"/>
              <a:gd name="connsiteX13" fmla="*/ 162994 w 314440"/>
              <a:gd name="connsiteY13" fmla="*/ 4687 h 57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4440" h="575578">
                <a:moveTo>
                  <a:pt x="162994" y="4687"/>
                </a:moveTo>
                <a:cubicBezTo>
                  <a:pt x="178163" y="38554"/>
                  <a:pt x="196860" y="339120"/>
                  <a:pt x="198977" y="392037"/>
                </a:cubicBezTo>
                <a:cubicBezTo>
                  <a:pt x="201094" y="444954"/>
                  <a:pt x="156644" y="312309"/>
                  <a:pt x="175694" y="322187"/>
                </a:cubicBezTo>
                <a:cubicBezTo>
                  <a:pt x="194744" y="332065"/>
                  <a:pt x="302694" y="430489"/>
                  <a:pt x="313277" y="451303"/>
                </a:cubicBezTo>
                <a:cubicBezTo>
                  <a:pt x="323860" y="472117"/>
                  <a:pt x="259302" y="436134"/>
                  <a:pt x="239194" y="447070"/>
                </a:cubicBezTo>
                <a:cubicBezTo>
                  <a:pt x="219086" y="458006"/>
                  <a:pt x="214147" y="505278"/>
                  <a:pt x="192627" y="516920"/>
                </a:cubicBezTo>
                <a:cubicBezTo>
                  <a:pt x="171107" y="528562"/>
                  <a:pt x="142180" y="507395"/>
                  <a:pt x="110077" y="516920"/>
                </a:cubicBezTo>
                <a:cubicBezTo>
                  <a:pt x="77974" y="526445"/>
                  <a:pt x="-1048" y="585712"/>
                  <a:pt x="10" y="574070"/>
                </a:cubicBezTo>
                <a:cubicBezTo>
                  <a:pt x="1068" y="562428"/>
                  <a:pt x="101258" y="469295"/>
                  <a:pt x="116427" y="447070"/>
                </a:cubicBezTo>
                <a:cubicBezTo>
                  <a:pt x="131596" y="424845"/>
                  <a:pt x="90674" y="473881"/>
                  <a:pt x="91027" y="440720"/>
                </a:cubicBezTo>
                <a:cubicBezTo>
                  <a:pt x="91380" y="407559"/>
                  <a:pt x="131949" y="256217"/>
                  <a:pt x="118544" y="248103"/>
                </a:cubicBezTo>
                <a:cubicBezTo>
                  <a:pt x="105139" y="239989"/>
                  <a:pt x="12358" y="401915"/>
                  <a:pt x="10594" y="392037"/>
                </a:cubicBezTo>
                <a:cubicBezTo>
                  <a:pt x="8830" y="382159"/>
                  <a:pt x="83618" y="248104"/>
                  <a:pt x="107960" y="188837"/>
                </a:cubicBezTo>
                <a:cubicBezTo>
                  <a:pt x="132302" y="129570"/>
                  <a:pt x="147825" y="-29180"/>
                  <a:pt x="162994" y="468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フリーフォーム: 図形 213">
            <a:extLst>
              <a:ext uri="{FF2B5EF4-FFF2-40B4-BE49-F238E27FC236}">
                <a16:creationId xmlns:a16="http://schemas.microsoft.com/office/drawing/2014/main" id="{7D5E5DBB-86BE-2E00-EB2E-8C336FF654DD}"/>
              </a:ext>
            </a:extLst>
          </p:cNvPr>
          <p:cNvSpPr/>
          <p:nvPr/>
        </p:nvSpPr>
        <p:spPr>
          <a:xfrm>
            <a:off x="6457291" y="6448635"/>
            <a:ext cx="232347" cy="348258"/>
          </a:xfrm>
          <a:custGeom>
            <a:avLst/>
            <a:gdLst>
              <a:gd name="connsiteX0" fmla="*/ 225026 w 232347"/>
              <a:gd name="connsiteY0" fmla="*/ 848 h 348258"/>
              <a:gd name="connsiteX1" fmla="*/ 140359 w 232347"/>
              <a:gd name="connsiteY1" fmla="*/ 176532 h 348258"/>
              <a:gd name="connsiteX2" fmla="*/ 231376 w 232347"/>
              <a:gd name="connsiteY2" fmla="*/ 339515 h 348258"/>
              <a:gd name="connsiteX3" fmla="*/ 186926 w 232347"/>
              <a:gd name="connsiteY3" fmla="*/ 288715 h 348258"/>
              <a:gd name="connsiteX4" fmla="*/ 163642 w 232347"/>
              <a:gd name="connsiteY4" fmla="*/ 347982 h 348258"/>
              <a:gd name="connsiteX5" fmla="*/ 4892 w 232347"/>
              <a:gd name="connsiteY5" fmla="*/ 259082 h 348258"/>
              <a:gd name="connsiteX6" fmla="*/ 85326 w 232347"/>
              <a:gd name="connsiteY6" fmla="*/ 229448 h 348258"/>
              <a:gd name="connsiteX7" fmla="*/ 2776 w 232347"/>
              <a:gd name="connsiteY7" fmla="*/ 113032 h 348258"/>
              <a:gd name="connsiteX8" fmla="*/ 225026 w 232347"/>
              <a:gd name="connsiteY8" fmla="*/ 848 h 348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347" h="348258">
                <a:moveTo>
                  <a:pt x="225026" y="848"/>
                </a:moveTo>
                <a:cubicBezTo>
                  <a:pt x="247957" y="11431"/>
                  <a:pt x="139301" y="120088"/>
                  <a:pt x="140359" y="176532"/>
                </a:cubicBezTo>
                <a:cubicBezTo>
                  <a:pt x="141417" y="232976"/>
                  <a:pt x="223615" y="320818"/>
                  <a:pt x="231376" y="339515"/>
                </a:cubicBezTo>
                <a:cubicBezTo>
                  <a:pt x="239137" y="358212"/>
                  <a:pt x="198215" y="287304"/>
                  <a:pt x="186926" y="288715"/>
                </a:cubicBezTo>
                <a:cubicBezTo>
                  <a:pt x="175637" y="290126"/>
                  <a:pt x="193981" y="352921"/>
                  <a:pt x="163642" y="347982"/>
                </a:cubicBezTo>
                <a:cubicBezTo>
                  <a:pt x="133303" y="343043"/>
                  <a:pt x="17945" y="278838"/>
                  <a:pt x="4892" y="259082"/>
                </a:cubicBezTo>
                <a:cubicBezTo>
                  <a:pt x="-8161" y="239326"/>
                  <a:pt x="85679" y="253790"/>
                  <a:pt x="85326" y="229448"/>
                </a:cubicBezTo>
                <a:cubicBezTo>
                  <a:pt x="84973" y="205106"/>
                  <a:pt x="-18038" y="144429"/>
                  <a:pt x="2776" y="113032"/>
                </a:cubicBezTo>
                <a:cubicBezTo>
                  <a:pt x="23590" y="81635"/>
                  <a:pt x="202095" y="-9735"/>
                  <a:pt x="225026" y="84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フリーフォーム: 図形 214">
            <a:extLst>
              <a:ext uri="{FF2B5EF4-FFF2-40B4-BE49-F238E27FC236}">
                <a16:creationId xmlns:a16="http://schemas.microsoft.com/office/drawing/2014/main" id="{823093AE-0E48-E9C6-CA17-FD70AB216E4B}"/>
              </a:ext>
            </a:extLst>
          </p:cNvPr>
          <p:cNvSpPr/>
          <p:nvPr/>
        </p:nvSpPr>
        <p:spPr>
          <a:xfrm>
            <a:off x="6763107" y="6253212"/>
            <a:ext cx="246376" cy="412819"/>
          </a:xfrm>
          <a:custGeom>
            <a:avLst/>
            <a:gdLst>
              <a:gd name="connsiteX0" fmla="*/ 245176 w 246376"/>
              <a:gd name="connsiteY0" fmla="*/ 3655 h 412819"/>
              <a:gd name="connsiteX1" fmla="*/ 31393 w 246376"/>
              <a:gd name="connsiteY1" fmla="*/ 259771 h 412819"/>
              <a:gd name="connsiteX2" fmla="*/ 84310 w 246376"/>
              <a:gd name="connsiteY2" fmla="*/ 208971 h 412819"/>
              <a:gd name="connsiteX3" fmla="*/ 10226 w 246376"/>
              <a:gd name="connsiteY3" fmla="*/ 412171 h 412819"/>
              <a:gd name="connsiteX4" fmla="*/ 27160 w 246376"/>
              <a:gd name="connsiteY4" fmla="*/ 268238 h 412819"/>
              <a:gd name="connsiteX5" fmla="*/ 44093 w 246376"/>
              <a:gd name="connsiteY5" fmla="*/ 122188 h 412819"/>
              <a:gd name="connsiteX6" fmla="*/ 1760 w 246376"/>
              <a:gd name="connsiteY6" fmla="*/ 221671 h 412819"/>
              <a:gd name="connsiteX7" fmla="*/ 113943 w 246376"/>
              <a:gd name="connsiteY7" fmla="*/ 113721 h 412819"/>
              <a:gd name="connsiteX8" fmla="*/ 245176 w 246376"/>
              <a:gd name="connsiteY8" fmla="*/ 3655 h 412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376" h="412819">
                <a:moveTo>
                  <a:pt x="245176" y="3655"/>
                </a:moveTo>
                <a:cubicBezTo>
                  <a:pt x="231418" y="27997"/>
                  <a:pt x="58204" y="225552"/>
                  <a:pt x="31393" y="259771"/>
                </a:cubicBezTo>
                <a:cubicBezTo>
                  <a:pt x="4582" y="293990"/>
                  <a:pt x="87838" y="183571"/>
                  <a:pt x="84310" y="208971"/>
                </a:cubicBezTo>
                <a:cubicBezTo>
                  <a:pt x="80782" y="234371"/>
                  <a:pt x="19751" y="402293"/>
                  <a:pt x="10226" y="412171"/>
                </a:cubicBezTo>
                <a:cubicBezTo>
                  <a:pt x="701" y="422049"/>
                  <a:pt x="21516" y="316568"/>
                  <a:pt x="27160" y="268238"/>
                </a:cubicBezTo>
                <a:cubicBezTo>
                  <a:pt x="32804" y="219908"/>
                  <a:pt x="48326" y="129949"/>
                  <a:pt x="44093" y="122188"/>
                </a:cubicBezTo>
                <a:cubicBezTo>
                  <a:pt x="39860" y="114427"/>
                  <a:pt x="-9882" y="223082"/>
                  <a:pt x="1760" y="221671"/>
                </a:cubicBezTo>
                <a:cubicBezTo>
                  <a:pt x="13402" y="220260"/>
                  <a:pt x="77254" y="144060"/>
                  <a:pt x="113943" y="113721"/>
                </a:cubicBezTo>
                <a:cubicBezTo>
                  <a:pt x="150632" y="83382"/>
                  <a:pt x="258934" y="-20687"/>
                  <a:pt x="245176" y="365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フリーフォーム: 図形 215">
            <a:extLst>
              <a:ext uri="{FF2B5EF4-FFF2-40B4-BE49-F238E27FC236}">
                <a16:creationId xmlns:a16="http://schemas.microsoft.com/office/drawing/2014/main" id="{5F609368-E2B6-117B-E2D5-353C66988481}"/>
              </a:ext>
            </a:extLst>
          </p:cNvPr>
          <p:cNvSpPr/>
          <p:nvPr/>
        </p:nvSpPr>
        <p:spPr>
          <a:xfrm>
            <a:off x="3853792" y="3185563"/>
            <a:ext cx="1899141" cy="478095"/>
          </a:xfrm>
          <a:custGeom>
            <a:avLst/>
            <a:gdLst>
              <a:gd name="connsiteX0" fmla="*/ 134008 w 1899141"/>
              <a:gd name="connsiteY0" fmla="*/ 294237 h 478095"/>
              <a:gd name="connsiteX1" fmla="*/ 1054758 w 1899141"/>
              <a:gd name="connsiteY1" fmla="*/ 80454 h 478095"/>
              <a:gd name="connsiteX2" fmla="*/ 800758 w 1899141"/>
              <a:gd name="connsiteY2" fmla="*/ 99504 h 478095"/>
              <a:gd name="connsiteX3" fmla="*/ 1141541 w 1899141"/>
              <a:gd name="connsiteY3" fmla="*/ 44470 h 478095"/>
              <a:gd name="connsiteX4" fmla="*/ 1319341 w 1899141"/>
              <a:gd name="connsiteY4" fmla="*/ 63520 h 478095"/>
              <a:gd name="connsiteX5" fmla="*/ 1410358 w 1899141"/>
              <a:gd name="connsiteY5" fmla="*/ 88920 h 478095"/>
              <a:gd name="connsiteX6" fmla="*/ 1213508 w 1899141"/>
              <a:gd name="connsiteY6" fmla="*/ 116437 h 478095"/>
              <a:gd name="connsiteX7" fmla="*/ 1630491 w 1899141"/>
              <a:gd name="connsiteY7" fmla="*/ 152420 h 478095"/>
              <a:gd name="connsiteX8" fmla="*/ 1272775 w 1899141"/>
              <a:gd name="connsiteY8" fmla="*/ 160887 h 478095"/>
              <a:gd name="connsiteX9" fmla="*/ 1882375 w 1899141"/>
              <a:gd name="connsiteY9" fmla="*/ 163004 h 478095"/>
              <a:gd name="connsiteX10" fmla="*/ 474791 w 1899141"/>
              <a:gd name="connsiteY10" fmla="*/ 224387 h 478095"/>
              <a:gd name="connsiteX11" fmla="*/ 21825 w 1899141"/>
              <a:gd name="connsiteY11" fmla="*/ 474154 h 478095"/>
              <a:gd name="connsiteX12" fmla="*/ 1056875 w 1899141"/>
              <a:gd name="connsiteY12" fmla="*/ 2137 h 478095"/>
              <a:gd name="connsiteX13" fmla="*/ 134008 w 1899141"/>
              <a:gd name="connsiteY13" fmla="*/ 294237 h 478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99141" h="478095">
                <a:moveTo>
                  <a:pt x="134008" y="294237"/>
                </a:moveTo>
                <a:cubicBezTo>
                  <a:pt x="133655" y="307290"/>
                  <a:pt x="943633" y="112909"/>
                  <a:pt x="1054758" y="80454"/>
                </a:cubicBezTo>
                <a:cubicBezTo>
                  <a:pt x="1165883" y="47999"/>
                  <a:pt x="786294" y="105501"/>
                  <a:pt x="800758" y="99504"/>
                </a:cubicBezTo>
                <a:cubicBezTo>
                  <a:pt x="815222" y="93507"/>
                  <a:pt x="1055111" y="50467"/>
                  <a:pt x="1141541" y="44470"/>
                </a:cubicBezTo>
                <a:cubicBezTo>
                  <a:pt x="1227971" y="38473"/>
                  <a:pt x="1274538" y="56112"/>
                  <a:pt x="1319341" y="63520"/>
                </a:cubicBezTo>
                <a:cubicBezTo>
                  <a:pt x="1364144" y="70928"/>
                  <a:pt x="1427997" y="80101"/>
                  <a:pt x="1410358" y="88920"/>
                </a:cubicBezTo>
                <a:cubicBezTo>
                  <a:pt x="1392719" y="97739"/>
                  <a:pt x="1176819" y="105854"/>
                  <a:pt x="1213508" y="116437"/>
                </a:cubicBezTo>
                <a:cubicBezTo>
                  <a:pt x="1250197" y="127020"/>
                  <a:pt x="1620613" y="145012"/>
                  <a:pt x="1630491" y="152420"/>
                </a:cubicBezTo>
                <a:cubicBezTo>
                  <a:pt x="1640369" y="159828"/>
                  <a:pt x="1230794" y="159123"/>
                  <a:pt x="1272775" y="160887"/>
                </a:cubicBezTo>
                <a:cubicBezTo>
                  <a:pt x="1314756" y="162651"/>
                  <a:pt x="2015372" y="152421"/>
                  <a:pt x="1882375" y="163004"/>
                </a:cubicBezTo>
                <a:cubicBezTo>
                  <a:pt x="1749378" y="173587"/>
                  <a:pt x="784883" y="172529"/>
                  <a:pt x="474791" y="224387"/>
                </a:cubicBezTo>
                <a:cubicBezTo>
                  <a:pt x="164699" y="276245"/>
                  <a:pt x="-75189" y="511196"/>
                  <a:pt x="21825" y="474154"/>
                </a:cubicBezTo>
                <a:cubicBezTo>
                  <a:pt x="118839" y="437112"/>
                  <a:pt x="1037825" y="32829"/>
                  <a:pt x="1056875" y="2137"/>
                </a:cubicBezTo>
                <a:cubicBezTo>
                  <a:pt x="1075925" y="-28555"/>
                  <a:pt x="134361" y="281184"/>
                  <a:pt x="134008" y="29423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フリーフォーム: 図形 216">
            <a:extLst>
              <a:ext uri="{FF2B5EF4-FFF2-40B4-BE49-F238E27FC236}">
                <a16:creationId xmlns:a16="http://schemas.microsoft.com/office/drawing/2014/main" id="{F6DC7F93-DC0A-E01A-8976-F09DD5CCFD23}"/>
              </a:ext>
            </a:extLst>
          </p:cNvPr>
          <p:cNvSpPr/>
          <p:nvPr/>
        </p:nvSpPr>
        <p:spPr>
          <a:xfrm>
            <a:off x="3328486" y="3092190"/>
            <a:ext cx="905457" cy="2147423"/>
          </a:xfrm>
          <a:custGeom>
            <a:avLst/>
            <a:gdLst>
              <a:gd name="connsiteX0" fmla="*/ 824414 w 905457"/>
              <a:gd name="connsiteY0" fmla="*/ 353743 h 2147423"/>
              <a:gd name="connsiteX1" fmla="*/ 561947 w 905457"/>
              <a:gd name="connsiteY1" fmla="*/ 1276610 h 2147423"/>
              <a:gd name="connsiteX2" fmla="*/ 545014 w 905457"/>
              <a:gd name="connsiteY2" fmla="*/ 959110 h 2147423"/>
              <a:gd name="connsiteX3" fmla="*/ 180947 w 905457"/>
              <a:gd name="connsiteY3" fmla="*/ 1632210 h 2147423"/>
              <a:gd name="connsiteX4" fmla="*/ 206347 w 905457"/>
              <a:gd name="connsiteY4" fmla="*/ 1517910 h 2147423"/>
              <a:gd name="connsiteX5" fmla="*/ 45481 w 905457"/>
              <a:gd name="connsiteY5" fmla="*/ 2110577 h 2147423"/>
              <a:gd name="connsiteX6" fmla="*/ 20081 w 905457"/>
              <a:gd name="connsiteY6" fmla="*/ 1911610 h 2147423"/>
              <a:gd name="connsiteX7" fmla="*/ 312181 w 905457"/>
              <a:gd name="connsiteY7" fmla="*/ 510377 h 2147423"/>
              <a:gd name="connsiteX8" fmla="*/ 265614 w 905457"/>
              <a:gd name="connsiteY8" fmla="*/ 722043 h 2147423"/>
              <a:gd name="connsiteX9" fmla="*/ 612747 w 905457"/>
              <a:gd name="connsiteY9" fmla="*/ 197110 h 2147423"/>
              <a:gd name="connsiteX10" fmla="*/ 532314 w 905457"/>
              <a:gd name="connsiteY10" fmla="*/ 413010 h 2147423"/>
              <a:gd name="connsiteX11" fmla="*/ 904847 w 905457"/>
              <a:gd name="connsiteY11" fmla="*/ 2377 h 2147423"/>
              <a:gd name="connsiteX12" fmla="*/ 430714 w 905457"/>
              <a:gd name="connsiteY12" fmla="*/ 637377 h 2147423"/>
              <a:gd name="connsiteX13" fmla="*/ 824414 w 905457"/>
              <a:gd name="connsiteY13" fmla="*/ 353743 h 214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05457" h="2147423">
                <a:moveTo>
                  <a:pt x="824414" y="353743"/>
                </a:moveTo>
                <a:cubicBezTo>
                  <a:pt x="846286" y="460282"/>
                  <a:pt x="608514" y="1175716"/>
                  <a:pt x="561947" y="1276610"/>
                </a:cubicBezTo>
                <a:cubicBezTo>
                  <a:pt x="515380" y="1377504"/>
                  <a:pt x="608514" y="899843"/>
                  <a:pt x="545014" y="959110"/>
                </a:cubicBezTo>
                <a:cubicBezTo>
                  <a:pt x="481514" y="1018377"/>
                  <a:pt x="237391" y="1539077"/>
                  <a:pt x="180947" y="1632210"/>
                </a:cubicBezTo>
                <a:cubicBezTo>
                  <a:pt x="124503" y="1725343"/>
                  <a:pt x="228925" y="1438182"/>
                  <a:pt x="206347" y="1517910"/>
                </a:cubicBezTo>
                <a:cubicBezTo>
                  <a:pt x="183769" y="1597638"/>
                  <a:pt x="76525" y="2044960"/>
                  <a:pt x="45481" y="2110577"/>
                </a:cubicBezTo>
                <a:cubicBezTo>
                  <a:pt x="14437" y="2176194"/>
                  <a:pt x="-24369" y="2178310"/>
                  <a:pt x="20081" y="1911610"/>
                </a:cubicBezTo>
                <a:cubicBezTo>
                  <a:pt x="64531" y="1644910"/>
                  <a:pt x="271259" y="708638"/>
                  <a:pt x="312181" y="510377"/>
                </a:cubicBezTo>
                <a:cubicBezTo>
                  <a:pt x="353103" y="312116"/>
                  <a:pt x="215520" y="774254"/>
                  <a:pt x="265614" y="722043"/>
                </a:cubicBezTo>
                <a:cubicBezTo>
                  <a:pt x="315708" y="669832"/>
                  <a:pt x="568297" y="248615"/>
                  <a:pt x="612747" y="197110"/>
                </a:cubicBezTo>
                <a:cubicBezTo>
                  <a:pt x="657197" y="145605"/>
                  <a:pt x="483631" y="445465"/>
                  <a:pt x="532314" y="413010"/>
                </a:cubicBezTo>
                <a:cubicBezTo>
                  <a:pt x="580997" y="380555"/>
                  <a:pt x="921780" y="-35017"/>
                  <a:pt x="904847" y="2377"/>
                </a:cubicBezTo>
                <a:cubicBezTo>
                  <a:pt x="887914" y="39771"/>
                  <a:pt x="444825" y="583755"/>
                  <a:pt x="430714" y="637377"/>
                </a:cubicBezTo>
                <a:cubicBezTo>
                  <a:pt x="416603" y="690999"/>
                  <a:pt x="802542" y="247204"/>
                  <a:pt x="824414" y="35374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フリーフォーム: 図形 217">
            <a:extLst>
              <a:ext uri="{FF2B5EF4-FFF2-40B4-BE49-F238E27FC236}">
                <a16:creationId xmlns:a16="http://schemas.microsoft.com/office/drawing/2014/main" id="{44D03127-997C-A8D0-369C-FA0320533E36}"/>
              </a:ext>
            </a:extLst>
          </p:cNvPr>
          <p:cNvSpPr/>
          <p:nvPr/>
        </p:nvSpPr>
        <p:spPr>
          <a:xfrm>
            <a:off x="3672457" y="2801019"/>
            <a:ext cx="2360260" cy="1038617"/>
          </a:xfrm>
          <a:custGeom>
            <a:avLst/>
            <a:gdLst>
              <a:gd name="connsiteX0" fmla="*/ 378843 w 2360260"/>
              <a:gd name="connsiteY0" fmla="*/ 369748 h 1038617"/>
              <a:gd name="connsiteX1" fmla="*/ 1716576 w 2360260"/>
              <a:gd name="connsiteY1" fmla="*/ 5681 h 1038617"/>
              <a:gd name="connsiteX2" fmla="*/ 696343 w 2360260"/>
              <a:gd name="connsiteY2" fmla="*/ 145381 h 1038617"/>
              <a:gd name="connsiteX3" fmla="*/ 1602276 w 2360260"/>
              <a:gd name="connsiteY3" fmla="*/ 115748 h 1038617"/>
              <a:gd name="connsiteX4" fmla="*/ 2165310 w 2360260"/>
              <a:gd name="connsiteY4" fmla="*/ 213114 h 1038617"/>
              <a:gd name="connsiteX5" fmla="*/ 1068876 w 2360260"/>
              <a:gd name="connsiteY5" fmla="*/ 318948 h 1038617"/>
              <a:gd name="connsiteX6" fmla="*/ 2360043 w 2360260"/>
              <a:gd name="connsiteY6" fmla="*/ 225814 h 1038617"/>
              <a:gd name="connsiteX7" fmla="*/ 1162010 w 2360260"/>
              <a:gd name="connsiteY7" fmla="*/ 437481 h 1038617"/>
              <a:gd name="connsiteX8" fmla="*/ 2076 w 2360260"/>
              <a:gd name="connsiteY8" fmla="*/ 898914 h 1038617"/>
              <a:gd name="connsiteX9" fmla="*/ 857210 w 2360260"/>
              <a:gd name="connsiteY9" fmla="*/ 564481 h 1038617"/>
              <a:gd name="connsiteX10" fmla="*/ 48643 w 2360260"/>
              <a:gd name="connsiteY10" fmla="*/ 1038614 h 1038617"/>
              <a:gd name="connsiteX11" fmla="*/ 459276 w 2360260"/>
              <a:gd name="connsiteY11" fmla="*/ 556014 h 1038617"/>
              <a:gd name="connsiteX12" fmla="*/ 171410 w 2360260"/>
              <a:gd name="connsiteY12" fmla="*/ 767681 h 1038617"/>
              <a:gd name="connsiteX13" fmla="*/ 378843 w 2360260"/>
              <a:gd name="connsiteY13" fmla="*/ 369748 h 103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60260" h="1038617">
                <a:moveTo>
                  <a:pt x="378843" y="369748"/>
                </a:moveTo>
                <a:cubicBezTo>
                  <a:pt x="636371" y="242748"/>
                  <a:pt x="1663659" y="43075"/>
                  <a:pt x="1716576" y="5681"/>
                </a:cubicBezTo>
                <a:cubicBezTo>
                  <a:pt x="1769493" y="-31713"/>
                  <a:pt x="715393" y="127037"/>
                  <a:pt x="696343" y="145381"/>
                </a:cubicBezTo>
                <a:cubicBezTo>
                  <a:pt x="677293" y="163725"/>
                  <a:pt x="1357448" y="104459"/>
                  <a:pt x="1602276" y="115748"/>
                </a:cubicBezTo>
                <a:cubicBezTo>
                  <a:pt x="1847104" y="127037"/>
                  <a:pt x="2254210" y="179247"/>
                  <a:pt x="2165310" y="213114"/>
                </a:cubicBezTo>
                <a:cubicBezTo>
                  <a:pt x="2076410" y="246981"/>
                  <a:pt x="1036421" y="316831"/>
                  <a:pt x="1068876" y="318948"/>
                </a:cubicBezTo>
                <a:cubicBezTo>
                  <a:pt x="1101331" y="321065"/>
                  <a:pt x="2344521" y="206058"/>
                  <a:pt x="2360043" y="225814"/>
                </a:cubicBezTo>
                <a:cubicBezTo>
                  <a:pt x="2375565" y="245570"/>
                  <a:pt x="1555005" y="325298"/>
                  <a:pt x="1162010" y="437481"/>
                </a:cubicBezTo>
                <a:cubicBezTo>
                  <a:pt x="769015" y="549664"/>
                  <a:pt x="52876" y="877747"/>
                  <a:pt x="2076" y="898914"/>
                </a:cubicBezTo>
                <a:cubicBezTo>
                  <a:pt x="-48724" y="920081"/>
                  <a:pt x="849449" y="541198"/>
                  <a:pt x="857210" y="564481"/>
                </a:cubicBezTo>
                <a:cubicBezTo>
                  <a:pt x="864971" y="587764"/>
                  <a:pt x="114965" y="1040025"/>
                  <a:pt x="48643" y="1038614"/>
                </a:cubicBezTo>
                <a:cubicBezTo>
                  <a:pt x="-17679" y="1037203"/>
                  <a:pt x="438815" y="601170"/>
                  <a:pt x="459276" y="556014"/>
                </a:cubicBezTo>
                <a:cubicBezTo>
                  <a:pt x="479737" y="510859"/>
                  <a:pt x="179171" y="795198"/>
                  <a:pt x="171410" y="767681"/>
                </a:cubicBezTo>
                <a:cubicBezTo>
                  <a:pt x="163649" y="740164"/>
                  <a:pt x="121315" y="496748"/>
                  <a:pt x="378843" y="36974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フリーフォーム: 図形 218">
            <a:extLst>
              <a:ext uri="{FF2B5EF4-FFF2-40B4-BE49-F238E27FC236}">
                <a16:creationId xmlns:a16="http://schemas.microsoft.com/office/drawing/2014/main" id="{66B17821-4325-3C4C-690F-D65785FA2630}"/>
              </a:ext>
            </a:extLst>
          </p:cNvPr>
          <p:cNvSpPr/>
          <p:nvPr/>
        </p:nvSpPr>
        <p:spPr>
          <a:xfrm>
            <a:off x="4308371" y="2886276"/>
            <a:ext cx="2600597" cy="1602944"/>
          </a:xfrm>
          <a:custGeom>
            <a:avLst/>
            <a:gdLst>
              <a:gd name="connsiteX0" fmla="*/ 1656396 w 2600597"/>
              <a:gd name="connsiteY0" fmla="*/ 43191 h 1602944"/>
              <a:gd name="connsiteX1" fmla="*/ 1690262 w 2600597"/>
              <a:gd name="connsiteY1" fmla="*/ 89757 h 1602944"/>
              <a:gd name="connsiteX2" fmla="*/ 2219429 w 2600597"/>
              <a:gd name="connsiteY2" fmla="*/ 542724 h 1602944"/>
              <a:gd name="connsiteX3" fmla="*/ 2122062 w 2600597"/>
              <a:gd name="connsiteY3" fmla="*/ 491924 h 1602944"/>
              <a:gd name="connsiteX4" fmla="*/ 2515762 w 2600597"/>
              <a:gd name="connsiteY4" fmla="*/ 1093057 h 1602944"/>
              <a:gd name="connsiteX5" fmla="*/ 2486129 w 2600597"/>
              <a:gd name="connsiteY5" fmla="*/ 982991 h 1602944"/>
              <a:gd name="connsiteX6" fmla="*/ 2600429 w 2600597"/>
              <a:gd name="connsiteY6" fmla="*/ 1596824 h 1602944"/>
              <a:gd name="connsiteX7" fmla="*/ 2456496 w 2600597"/>
              <a:gd name="connsiteY7" fmla="*/ 1253924 h 1602944"/>
              <a:gd name="connsiteX8" fmla="*/ 1635229 w 2600597"/>
              <a:gd name="connsiteY8" fmla="*/ 551191 h 1602944"/>
              <a:gd name="connsiteX9" fmla="*/ 2181329 w 2600597"/>
              <a:gd name="connsiteY9" fmla="*/ 1156557 h 1602944"/>
              <a:gd name="connsiteX10" fmla="*/ 767396 w 2600597"/>
              <a:gd name="connsiteY10" fmla="*/ 394557 h 1602944"/>
              <a:gd name="connsiteX11" fmla="*/ 1139929 w 2600597"/>
              <a:gd name="connsiteY11" fmla="*/ 500391 h 1602944"/>
              <a:gd name="connsiteX12" fmla="*/ 1162 w 2600597"/>
              <a:gd name="connsiteY12" fmla="*/ 386091 h 1602944"/>
              <a:gd name="connsiteX13" fmla="*/ 1385462 w 2600597"/>
              <a:gd name="connsiteY13" fmla="*/ 373391 h 1602944"/>
              <a:gd name="connsiteX14" fmla="*/ 610762 w 2600597"/>
              <a:gd name="connsiteY14" fmla="*/ 364924 h 1602944"/>
              <a:gd name="connsiteX15" fmla="*/ 1677562 w 2600597"/>
              <a:gd name="connsiteY15" fmla="*/ 220991 h 1602944"/>
              <a:gd name="connsiteX16" fmla="*/ 2138996 w 2600597"/>
              <a:gd name="connsiteY16" fmla="*/ 580824 h 1602944"/>
              <a:gd name="connsiteX17" fmla="*/ 1656396 w 2600597"/>
              <a:gd name="connsiteY17" fmla="*/ 43191 h 1602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600597" h="1602944">
                <a:moveTo>
                  <a:pt x="1656396" y="43191"/>
                </a:moveTo>
                <a:cubicBezTo>
                  <a:pt x="1581607" y="-38654"/>
                  <a:pt x="1596423" y="6502"/>
                  <a:pt x="1690262" y="89757"/>
                </a:cubicBezTo>
                <a:cubicBezTo>
                  <a:pt x="1784101" y="173012"/>
                  <a:pt x="2147462" y="475696"/>
                  <a:pt x="2219429" y="542724"/>
                </a:cubicBezTo>
                <a:cubicBezTo>
                  <a:pt x="2291396" y="609752"/>
                  <a:pt x="2072673" y="400202"/>
                  <a:pt x="2122062" y="491924"/>
                </a:cubicBezTo>
                <a:cubicBezTo>
                  <a:pt x="2171451" y="583646"/>
                  <a:pt x="2455084" y="1011213"/>
                  <a:pt x="2515762" y="1093057"/>
                </a:cubicBezTo>
                <a:cubicBezTo>
                  <a:pt x="2576440" y="1174901"/>
                  <a:pt x="2472018" y="899030"/>
                  <a:pt x="2486129" y="982991"/>
                </a:cubicBezTo>
                <a:cubicBezTo>
                  <a:pt x="2500240" y="1066952"/>
                  <a:pt x="2605368" y="1551668"/>
                  <a:pt x="2600429" y="1596824"/>
                </a:cubicBezTo>
                <a:cubicBezTo>
                  <a:pt x="2595490" y="1641980"/>
                  <a:pt x="2617362" y="1428196"/>
                  <a:pt x="2456496" y="1253924"/>
                </a:cubicBezTo>
                <a:cubicBezTo>
                  <a:pt x="2295630" y="1079652"/>
                  <a:pt x="1681090" y="567419"/>
                  <a:pt x="1635229" y="551191"/>
                </a:cubicBezTo>
                <a:cubicBezTo>
                  <a:pt x="1589368" y="534963"/>
                  <a:pt x="2325968" y="1182663"/>
                  <a:pt x="2181329" y="1156557"/>
                </a:cubicBezTo>
                <a:cubicBezTo>
                  <a:pt x="2036690" y="1130451"/>
                  <a:pt x="940963" y="503918"/>
                  <a:pt x="767396" y="394557"/>
                </a:cubicBezTo>
                <a:cubicBezTo>
                  <a:pt x="593829" y="285196"/>
                  <a:pt x="1267635" y="501802"/>
                  <a:pt x="1139929" y="500391"/>
                </a:cubicBezTo>
                <a:cubicBezTo>
                  <a:pt x="1012223" y="498980"/>
                  <a:pt x="-39760" y="407258"/>
                  <a:pt x="1162" y="386091"/>
                </a:cubicBezTo>
                <a:cubicBezTo>
                  <a:pt x="42084" y="364924"/>
                  <a:pt x="1283862" y="376919"/>
                  <a:pt x="1385462" y="373391"/>
                </a:cubicBezTo>
                <a:cubicBezTo>
                  <a:pt x="1487062" y="369863"/>
                  <a:pt x="562079" y="390324"/>
                  <a:pt x="610762" y="364924"/>
                </a:cubicBezTo>
                <a:cubicBezTo>
                  <a:pt x="659445" y="339524"/>
                  <a:pt x="1422856" y="185008"/>
                  <a:pt x="1677562" y="220991"/>
                </a:cubicBezTo>
                <a:cubicBezTo>
                  <a:pt x="1932268" y="256974"/>
                  <a:pt x="2141818" y="610457"/>
                  <a:pt x="2138996" y="580824"/>
                </a:cubicBezTo>
                <a:cubicBezTo>
                  <a:pt x="2136174" y="551191"/>
                  <a:pt x="1731185" y="125036"/>
                  <a:pt x="1656396" y="4319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フリーフォーム: 図形 219">
            <a:extLst>
              <a:ext uri="{FF2B5EF4-FFF2-40B4-BE49-F238E27FC236}">
                <a16:creationId xmlns:a16="http://schemas.microsoft.com/office/drawing/2014/main" id="{18A03910-C7BE-ABB6-8258-42CB3BD7F2A3}"/>
              </a:ext>
            </a:extLst>
          </p:cNvPr>
          <p:cNvSpPr/>
          <p:nvPr/>
        </p:nvSpPr>
        <p:spPr>
          <a:xfrm>
            <a:off x="6459556" y="3801525"/>
            <a:ext cx="521512" cy="1839799"/>
          </a:xfrm>
          <a:custGeom>
            <a:avLst/>
            <a:gdLst>
              <a:gd name="connsiteX0" fmla="*/ 521211 w 521512"/>
              <a:gd name="connsiteY0" fmla="*/ 423342 h 1839799"/>
              <a:gd name="connsiteX1" fmla="*/ 411144 w 521512"/>
              <a:gd name="connsiteY1" fmla="*/ 694275 h 1839799"/>
              <a:gd name="connsiteX2" fmla="*/ 398444 w 521512"/>
              <a:gd name="connsiteY2" fmla="*/ 1312342 h 1839799"/>
              <a:gd name="connsiteX3" fmla="*/ 377277 w 521512"/>
              <a:gd name="connsiteY3" fmla="*/ 1172642 h 1839799"/>
              <a:gd name="connsiteX4" fmla="*/ 301077 w 521512"/>
              <a:gd name="connsiteY4" fmla="*/ 1816108 h 1839799"/>
              <a:gd name="connsiteX5" fmla="*/ 246044 w 521512"/>
              <a:gd name="connsiteY5" fmla="*/ 1591742 h 1839799"/>
              <a:gd name="connsiteX6" fmla="*/ 511 w 521512"/>
              <a:gd name="connsiteY6" fmla="*/ 575742 h 1839799"/>
              <a:gd name="connsiteX7" fmla="*/ 178311 w 521512"/>
              <a:gd name="connsiteY7" fmla="*/ 1198042 h 1839799"/>
              <a:gd name="connsiteX8" fmla="*/ 59777 w 521512"/>
              <a:gd name="connsiteY8" fmla="*/ 55042 h 1839799"/>
              <a:gd name="connsiteX9" fmla="*/ 169844 w 521512"/>
              <a:gd name="connsiteY9" fmla="*/ 419108 h 1839799"/>
              <a:gd name="connsiteX10" fmla="*/ 34377 w 521512"/>
              <a:gd name="connsiteY10" fmla="*/ 8 h 1839799"/>
              <a:gd name="connsiteX11" fmla="*/ 271444 w 521512"/>
              <a:gd name="connsiteY11" fmla="*/ 431808 h 1839799"/>
              <a:gd name="connsiteX12" fmla="*/ 229111 w 521512"/>
              <a:gd name="connsiteY12" fmla="*/ 114308 h 1839799"/>
              <a:gd name="connsiteX13" fmla="*/ 373044 w 521512"/>
              <a:gd name="connsiteY13" fmla="*/ 465675 h 1839799"/>
              <a:gd name="connsiteX14" fmla="*/ 521211 w 521512"/>
              <a:gd name="connsiteY14" fmla="*/ 423342 h 1839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1512" h="1839799">
                <a:moveTo>
                  <a:pt x="521211" y="423342"/>
                </a:moveTo>
                <a:cubicBezTo>
                  <a:pt x="527561" y="461442"/>
                  <a:pt x="431605" y="546108"/>
                  <a:pt x="411144" y="694275"/>
                </a:cubicBezTo>
                <a:cubicBezTo>
                  <a:pt x="390683" y="842442"/>
                  <a:pt x="404089" y="1232614"/>
                  <a:pt x="398444" y="1312342"/>
                </a:cubicBezTo>
                <a:cubicBezTo>
                  <a:pt x="392799" y="1392070"/>
                  <a:pt x="393505" y="1088681"/>
                  <a:pt x="377277" y="1172642"/>
                </a:cubicBezTo>
                <a:cubicBezTo>
                  <a:pt x="361049" y="1256603"/>
                  <a:pt x="322949" y="1746258"/>
                  <a:pt x="301077" y="1816108"/>
                </a:cubicBezTo>
                <a:cubicBezTo>
                  <a:pt x="279205" y="1885958"/>
                  <a:pt x="296138" y="1798470"/>
                  <a:pt x="246044" y="1591742"/>
                </a:cubicBezTo>
                <a:cubicBezTo>
                  <a:pt x="195950" y="1385014"/>
                  <a:pt x="11800" y="641359"/>
                  <a:pt x="511" y="575742"/>
                </a:cubicBezTo>
                <a:cubicBezTo>
                  <a:pt x="-10778" y="510125"/>
                  <a:pt x="168433" y="1284825"/>
                  <a:pt x="178311" y="1198042"/>
                </a:cubicBezTo>
                <a:cubicBezTo>
                  <a:pt x="188189" y="1111259"/>
                  <a:pt x="61188" y="184864"/>
                  <a:pt x="59777" y="55042"/>
                </a:cubicBezTo>
                <a:cubicBezTo>
                  <a:pt x="58366" y="-74780"/>
                  <a:pt x="174077" y="428280"/>
                  <a:pt x="169844" y="419108"/>
                </a:cubicBezTo>
                <a:cubicBezTo>
                  <a:pt x="165611" y="409936"/>
                  <a:pt x="17444" y="-2109"/>
                  <a:pt x="34377" y="8"/>
                </a:cubicBezTo>
                <a:cubicBezTo>
                  <a:pt x="51310" y="2125"/>
                  <a:pt x="238988" y="412758"/>
                  <a:pt x="271444" y="431808"/>
                </a:cubicBezTo>
                <a:cubicBezTo>
                  <a:pt x="303900" y="450858"/>
                  <a:pt x="212178" y="108664"/>
                  <a:pt x="229111" y="114308"/>
                </a:cubicBezTo>
                <a:cubicBezTo>
                  <a:pt x="246044" y="119952"/>
                  <a:pt x="324361" y="414875"/>
                  <a:pt x="373044" y="465675"/>
                </a:cubicBezTo>
                <a:cubicBezTo>
                  <a:pt x="421727" y="516475"/>
                  <a:pt x="514861" y="385242"/>
                  <a:pt x="521211" y="42334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フリーフォーム: 図形 220">
            <a:extLst>
              <a:ext uri="{FF2B5EF4-FFF2-40B4-BE49-F238E27FC236}">
                <a16:creationId xmlns:a16="http://schemas.microsoft.com/office/drawing/2014/main" id="{646588B0-1271-FB87-EC1D-F039C0AAEC79}"/>
              </a:ext>
            </a:extLst>
          </p:cNvPr>
          <p:cNvSpPr/>
          <p:nvPr/>
        </p:nvSpPr>
        <p:spPr>
          <a:xfrm>
            <a:off x="4976282" y="6995592"/>
            <a:ext cx="567345" cy="528985"/>
          </a:xfrm>
          <a:custGeom>
            <a:avLst/>
            <a:gdLst>
              <a:gd name="connsiteX0" fmla="*/ 567268 w 567345"/>
              <a:gd name="connsiteY0" fmla="*/ 2108 h 528985"/>
              <a:gd name="connsiteX1" fmla="*/ 410635 w 567345"/>
              <a:gd name="connsiteY1" fmla="*/ 245525 h 528985"/>
              <a:gd name="connsiteX2" fmla="*/ 461435 w 567345"/>
              <a:gd name="connsiteY2" fmla="*/ 162975 h 528985"/>
              <a:gd name="connsiteX3" fmla="*/ 338668 w 567345"/>
              <a:gd name="connsiteY3" fmla="*/ 444491 h 528985"/>
              <a:gd name="connsiteX4" fmla="*/ 357718 w 567345"/>
              <a:gd name="connsiteY4" fmla="*/ 353475 h 528985"/>
              <a:gd name="connsiteX5" fmla="*/ 2118 w 567345"/>
              <a:gd name="connsiteY5" fmla="*/ 527041 h 528985"/>
              <a:gd name="connsiteX6" fmla="*/ 218018 w 567345"/>
              <a:gd name="connsiteY6" fmla="*/ 444491 h 528985"/>
              <a:gd name="connsiteX7" fmla="*/ 387351 w 567345"/>
              <a:gd name="connsiteY7" fmla="*/ 408508 h 528985"/>
              <a:gd name="connsiteX8" fmla="*/ 567268 w 567345"/>
              <a:gd name="connsiteY8" fmla="*/ 2108 h 528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7345" h="528985">
                <a:moveTo>
                  <a:pt x="567268" y="2108"/>
                </a:moveTo>
                <a:cubicBezTo>
                  <a:pt x="571149" y="-25056"/>
                  <a:pt x="428274" y="218714"/>
                  <a:pt x="410635" y="245525"/>
                </a:cubicBezTo>
                <a:cubicBezTo>
                  <a:pt x="392996" y="272336"/>
                  <a:pt x="473429" y="129814"/>
                  <a:pt x="461435" y="162975"/>
                </a:cubicBezTo>
                <a:cubicBezTo>
                  <a:pt x="449440" y="196136"/>
                  <a:pt x="355954" y="412741"/>
                  <a:pt x="338668" y="444491"/>
                </a:cubicBezTo>
                <a:cubicBezTo>
                  <a:pt x="321382" y="476241"/>
                  <a:pt x="413810" y="339717"/>
                  <a:pt x="357718" y="353475"/>
                </a:cubicBezTo>
                <a:cubicBezTo>
                  <a:pt x="301626" y="367233"/>
                  <a:pt x="25401" y="511872"/>
                  <a:pt x="2118" y="527041"/>
                </a:cubicBezTo>
                <a:cubicBezTo>
                  <a:pt x="-21165" y="542210"/>
                  <a:pt x="153812" y="464247"/>
                  <a:pt x="218018" y="444491"/>
                </a:cubicBezTo>
                <a:cubicBezTo>
                  <a:pt x="282223" y="424736"/>
                  <a:pt x="329143" y="475889"/>
                  <a:pt x="387351" y="408508"/>
                </a:cubicBezTo>
                <a:cubicBezTo>
                  <a:pt x="445559" y="341128"/>
                  <a:pt x="563387" y="29272"/>
                  <a:pt x="567268" y="210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フリーフォーム: 図形 221">
            <a:extLst>
              <a:ext uri="{FF2B5EF4-FFF2-40B4-BE49-F238E27FC236}">
                <a16:creationId xmlns:a16="http://schemas.microsoft.com/office/drawing/2014/main" id="{492DA0CD-8DC2-FEF2-7641-B1A03216D0EF}"/>
              </a:ext>
            </a:extLst>
          </p:cNvPr>
          <p:cNvSpPr/>
          <p:nvPr/>
        </p:nvSpPr>
        <p:spPr>
          <a:xfrm>
            <a:off x="4174276" y="6786002"/>
            <a:ext cx="205410" cy="651603"/>
          </a:xfrm>
          <a:custGeom>
            <a:avLst/>
            <a:gdLst>
              <a:gd name="connsiteX0" fmla="*/ 42124 w 205410"/>
              <a:gd name="connsiteY0" fmla="*/ 31 h 651603"/>
              <a:gd name="connsiteX1" fmla="*/ 143724 w 205410"/>
              <a:gd name="connsiteY1" fmla="*/ 264615 h 651603"/>
              <a:gd name="connsiteX2" fmla="*/ 116207 w 205410"/>
              <a:gd name="connsiteY2" fmla="*/ 239215 h 651603"/>
              <a:gd name="connsiteX3" fmla="*/ 205107 w 205410"/>
              <a:gd name="connsiteY3" fmla="*/ 463581 h 651603"/>
              <a:gd name="connsiteX4" fmla="*/ 80224 w 205410"/>
              <a:gd name="connsiteY4" fmla="*/ 273081 h 651603"/>
              <a:gd name="connsiteX5" fmla="*/ 175474 w 205410"/>
              <a:gd name="connsiteY5" fmla="*/ 647731 h 651603"/>
              <a:gd name="connsiteX6" fmla="*/ 84457 w 205410"/>
              <a:gd name="connsiteY6" fmla="*/ 446648 h 651603"/>
              <a:gd name="connsiteX7" fmla="*/ 1907 w 205410"/>
              <a:gd name="connsiteY7" fmla="*/ 105865 h 651603"/>
              <a:gd name="connsiteX8" fmla="*/ 27307 w 205410"/>
              <a:gd name="connsiteY8" fmla="*/ 245565 h 651603"/>
              <a:gd name="connsiteX9" fmla="*/ 42124 w 205410"/>
              <a:gd name="connsiteY9" fmla="*/ 31 h 651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5410" h="651603">
                <a:moveTo>
                  <a:pt x="42124" y="31"/>
                </a:moveTo>
                <a:cubicBezTo>
                  <a:pt x="61527" y="3206"/>
                  <a:pt x="131377" y="224751"/>
                  <a:pt x="143724" y="264615"/>
                </a:cubicBezTo>
                <a:cubicBezTo>
                  <a:pt x="156071" y="304479"/>
                  <a:pt x="105977" y="206054"/>
                  <a:pt x="116207" y="239215"/>
                </a:cubicBezTo>
                <a:cubicBezTo>
                  <a:pt x="126438" y="272376"/>
                  <a:pt x="211104" y="457937"/>
                  <a:pt x="205107" y="463581"/>
                </a:cubicBezTo>
                <a:cubicBezTo>
                  <a:pt x="199110" y="469225"/>
                  <a:pt x="85163" y="242389"/>
                  <a:pt x="80224" y="273081"/>
                </a:cubicBezTo>
                <a:cubicBezTo>
                  <a:pt x="75285" y="303773"/>
                  <a:pt x="174769" y="618803"/>
                  <a:pt x="175474" y="647731"/>
                </a:cubicBezTo>
                <a:cubicBezTo>
                  <a:pt x="176179" y="676659"/>
                  <a:pt x="113385" y="536959"/>
                  <a:pt x="84457" y="446648"/>
                </a:cubicBezTo>
                <a:cubicBezTo>
                  <a:pt x="55529" y="356337"/>
                  <a:pt x="11432" y="139379"/>
                  <a:pt x="1907" y="105865"/>
                </a:cubicBezTo>
                <a:cubicBezTo>
                  <a:pt x="-7618" y="72351"/>
                  <a:pt x="21310" y="256854"/>
                  <a:pt x="27307" y="245565"/>
                </a:cubicBezTo>
                <a:cubicBezTo>
                  <a:pt x="33304" y="234276"/>
                  <a:pt x="22721" y="-3144"/>
                  <a:pt x="42124" y="3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フリーフォーム: 図形 222">
            <a:extLst>
              <a:ext uri="{FF2B5EF4-FFF2-40B4-BE49-F238E27FC236}">
                <a16:creationId xmlns:a16="http://schemas.microsoft.com/office/drawing/2014/main" id="{C36D704C-C99E-6BF0-4F89-63D427EBCE6C}"/>
              </a:ext>
            </a:extLst>
          </p:cNvPr>
          <p:cNvSpPr/>
          <p:nvPr/>
        </p:nvSpPr>
        <p:spPr>
          <a:xfrm>
            <a:off x="4092030" y="6520508"/>
            <a:ext cx="1489162" cy="397645"/>
          </a:xfrm>
          <a:custGeom>
            <a:avLst/>
            <a:gdLst>
              <a:gd name="connsiteX0" fmla="*/ 87858 w 1489162"/>
              <a:gd name="connsiteY0" fmla="*/ 104130 h 397645"/>
              <a:gd name="connsiteX1" fmla="*/ 465683 w 1489162"/>
              <a:gd name="connsiteY1" fmla="*/ 5705 h 397645"/>
              <a:gd name="connsiteX2" fmla="*/ 419645 w 1489162"/>
              <a:gd name="connsiteY2" fmla="*/ 15230 h 397645"/>
              <a:gd name="connsiteX3" fmla="*/ 648245 w 1489162"/>
              <a:gd name="connsiteY3" fmla="*/ 43805 h 397645"/>
              <a:gd name="connsiteX4" fmla="*/ 808583 w 1489162"/>
              <a:gd name="connsiteY4" fmla="*/ 145405 h 397645"/>
              <a:gd name="connsiteX5" fmla="*/ 781595 w 1489162"/>
              <a:gd name="connsiteY5" fmla="*/ 118417 h 397645"/>
              <a:gd name="connsiteX6" fmla="*/ 1062583 w 1489162"/>
              <a:gd name="connsiteY6" fmla="*/ 118417 h 397645"/>
              <a:gd name="connsiteX7" fmla="*/ 1051470 w 1489162"/>
              <a:gd name="connsiteY7" fmla="*/ 116830 h 397645"/>
              <a:gd name="connsiteX8" fmla="*/ 1224508 w 1489162"/>
              <a:gd name="connsiteY8" fmla="*/ 167630 h 397645"/>
              <a:gd name="connsiteX9" fmla="*/ 1473745 w 1489162"/>
              <a:gd name="connsiteY9" fmla="*/ 378767 h 397645"/>
              <a:gd name="connsiteX10" fmla="*/ 1461045 w 1489162"/>
              <a:gd name="connsiteY10" fmla="*/ 372417 h 397645"/>
              <a:gd name="connsiteX11" fmla="*/ 1449933 w 1489162"/>
              <a:gd name="connsiteY11" fmla="*/ 393055 h 397645"/>
              <a:gd name="connsiteX12" fmla="*/ 1256258 w 1489162"/>
              <a:gd name="connsiteY12" fmla="*/ 270817 h 397645"/>
              <a:gd name="connsiteX13" fmla="*/ 1318170 w 1489162"/>
              <a:gd name="connsiteY13" fmla="*/ 337492 h 397645"/>
              <a:gd name="connsiteX14" fmla="*/ 857795 w 1489162"/>
              <a:gd name="connsiteY14" fmla="*/ 220017 h 397645"/>
              <a:gd name="connsiteX15" fmla="*/ 956220 w 1489162"/>
              <a:gd name="connsiteY15" fmla="*/ 248592 h 397645"/>
              <a:gd name="connsiteX16" fmla="*/ 449808 w 1489162"/>
              <a:gd name="connsiteY16" fmla="*/ 164455 h 397645"/>
              <a:gd name="connsiteX17" fmla="*/ 533945 w 1489162"/>
              <a:gd name="connsiteY17" fmla="*/ 161280 h 397645"/>
              <a:gd name="connsiteX18" fmla="*/ 43408 w 1489162"/>
              <a:gd name="connsiteY18" fmla="*/ 208905 h 397645"/>
              <a:gd name="connsiteX19" fmla="*/ 24358 w 1489162"/>
              <a:gd name="connsiteY19" fmla="*/ 212080 h 397645"/>
              <a:gd name="connsiteX20" fmla="*/ 338683 w 1489162"/>
              <a:gd name="connsiteY20" fmla="*/ 139055 h 397645"/>
              <a:gd name="connsiteX21" fmla="*/ 184695 w 1489162"/>
              <a:gd name="connsiteY21" fmla="*/ 151755 h 397645"/>
              <a:gd name="connsiteX22" fmla="*/ 87858 w 1489162"/>
              <a:gd name="connsiteY22" fmla="*/ 104130 h 397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489162" h="397645">
                <a:moveTo>
                  <a:pt x="87858" y="104130"/>
                </a:moveTo>
                <a:cubicBezTo>
                  <a:pt x="134689" y="79788"/>
                  <a:pt x="410385" y="20522"/>
                  <a:pt x="465683" y="5705"/>
                </a:cubicBezTo>
                <a:cubicBezTo>
                  <a:pt x="520981" y="-9112"/>
                  <a:pt x="389218" y="8880"/>
                  <a:pt x="419645" y="15230"/>
                </a:cubicBezTo>
                <a:cubicBezTo>
                  <a:pt x="450072" y="21580"/>
                  <a:pt x="583422" y="22109"/>
                  <a:pt x="648245" y="43805"/>
                </a:cubicBezTo>
                <a:cubicBezTo>
                  <a:pt x="713068" y="65501"/>
                  <a:pt x="786358" y="132970"/>
                  <a:pt x="808583" y="145405"/>
                </a:cubicBezTo>
                <a:cubicBezTo>
                  <a:pt x="830808" y="157840"/>
                  <a:pt x="739262" y="122915"/>
                  <a:pt x="781595" y="118417"/>
                </a:cubicBezTo>
                <a:cubicBezTo>
                  <a:pt x="823928" y="113919"/>
                  <a:pt x="1017604" y="118681"/>
                  <a:pt x="1062583" y="118417"/>
                </a:cubicBezTo>
                <a:cubicBezTo>
                  <a:pt x="1107562" y="118153"/>
                  <a:pt x="1024482" y="108628"/>
                  <a:pt x="1051470" y="116830"/>
                </a:cubicBezTo>
                <a:cubicBezTo>
                  <a:pt x="1078458" y="125032"/>
                  <a:pt x="1154129" y="123974"/>
                  <a:pt x="1224508" y="167630"/>
                </a:cubicBezTo>
                <a:cubicBezTo>
                  <a:pt x="1294887" y="211286"/>
                  <a:pt x="1434322" y="344636"/>
                  <a:pt x="1473745" y="378767"/>
                </a:cubicBezTo>
                <a:cubicBezTo>
                  <a:pt x="1513168" y="412898"/>
                  <a:pt x="1465014" y="370036"/>
                  <a:pt x="1461045" y="372417"/>
                </a:cubicBezTo>
                <a:cubicBezTo>
                  <a:pt x="1457076" y="374798"/>
                  <a:pt x="1484064" y="409988"/>
                  <a:pt x="1449933" y="393055"/>
                </a:cubicBezTo>
                <a:cubicBezTo>
                  <a:pt x="1415802" y="376122"/>
                  <a:pt x="1278218" y="280077"/>
                  <a:pt x="1256258" y="270817"/>
                </a:cubicBezTo>
                <a:cubicBezTo>
                  <a:pt x="1234298" y="261557"/>
                  <a:pt x="1384581" y="345959"/>
                  <a:pt x="1318170" y="337492"/>
                </a:cubicBezTo>
                <a:cubicBezTo>
                  <a:pt x="1251760" y="329025"/>
                  <a:pt x="918120" y="234834"/>
                  <a:pt x="857795" y="220017"/>
                </a:cubicBezTo>
                <a:cubicBezTo>
                  <a:pt x="797470" y="205200"/>
                  <a:pt x="1024218" y="257852"/>
                  <a:pt x="956220" y="248592"/>
                </a:cubicBezTo>
                <a:cubicBezTo>
                  <a:pt x="888222" y="239332"/>
                  <a:pt x="520187" y="179007"/>
                  <a:pt x="449808" y="164455"/>
                </a:cubicBezTo>
                <a:cubicBezTo>
                  <a:pt x="379429" y="149903"/>
                  <a:pt x="601678" y="153872"/>
                  <a:pt x="533945" y="161280"/>
                </a:cubicBezTo>
                <a:cubicBezTo>
                  <a:pt x="466212" y="168688"/>
                  <a:pt x="128339" y="200438"/>
                  <a:pt x="43408" y="208905"/>
                </a:cubicBezTo>
                <a:cubicBezTo>
                  <a:pt x="-41523" y="217372"/>
                  <a:pt x="24358" y="212080"/>
                  <a:pt x="24358" y="212080"/>
                </a:cubicBezTo>
                <a:cubicBezTo>
                  <a:pt x="73570" y="200438"/>
                  <a:pt x="311960" y="149109"/>
                  <a:pt x="338683" y="139055"/>
                </a:cubicBezTo>
                <a:cubicBezTo>
                  <a:pt x="365406" y="129001"/>
                  <a:pt x="225441" y="153872"/>
                  <a:pt x="184695" y="151755"/>
                </a:cubicBezTo>
                <a:cubicBezTo>
                  <a:pt x="143949" y="149638"/>
                  <a:pt x="41027" y="128472"/>
                  <a:pt x="87858" y="104130"/>
                </a:cubicBezTo>
                <a:close/>
              </a:path>
            </a:pathLst>
          </a:cu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フリーフォーム: 図形 223">
            <a:extLst>
              <a:ext uri="{FF2B5EF4-FFF2-40B4-BE49-F238E27FC236}">
                <a16:creationId xmlns:a16="http://schemas.microsoft.com/office/drawing/2014/main" id="{5B0AE047-3C44-6B96-8D34-8FB501863433}"/>
              </a:ext>
            </a:extLst>
          </p:cNvPr>
          <p:cNvSpPr/>
          <p:nvPr/>
        </p:nvSpPr>
        <p:spPr>
          <a:xfrm>
            <a:off x="4198360" y="6662243"/>
            <a:ext cx="1389214" cy="664815"/>
          </a:xfrm>
          <a:custGeom>
            <a:avLst/>
            <a:gdLst>
              <a:gd name="connsiteX0" fmla="*/ 16453 w 1389214"/>
              <a:gd name="connsiteY0" fmla="*/ 495 h 664815"/>
              <a:gd name="connsiteX1" fmla="*/ 221240 w 1389214"/>
              <a:gd name="connsiteY1" fmla="*/ 232270 h 664815"/>
              <a:gd name="connsiteX2" fmla="*/ 210128 w 1389214"/>
              <a:gd name="connsiteY2" fmla="*/ 221157 h 664815"/>
              <a:gd name="connsiteX3" fmla="*/ 626053 w 1389214"/>
              <a:gd name="connsiteY3" fmla="*/ 406895 h 664815"/>
              <a:gd name="connsiteX4" fmla="*/ 660978 w 1389214"/>
              <a:gd name="connsiteY4" fmla="*/ 391020 h 664815"/>
              <a:gd name="connsiteX5" fmla="*/ 1046740 w 1389214"/>
              <a:gd name="connsiteY5" fmla="*/ 389432 h 664815"/>
              <a:gd name="connsiteX6" fmla="*/ 1038803 w 1389214"/>
              <a:gd name="connsiteY6" fmla="*/ 373557 h 664815"/>
              <a:gd name="connsiteX7" fmla="*/ 1369003 w 1389214"/>
              <a:gd name="connsiteY7" fmla="*/ 279895 h 664815"/>
              <a:gd name="connsiteX8" fmla="*/ 1351540 w 1389214"/>
              <a:gd name="connsiteY8" fmla="*/ 289420 h 664815"/>
              <a:gd name="connsiteX9" fmla="*/ 1338840 w 1389214"/>
              <a:gd name="connsiteY9" fmla="*/ 291007 h 664815"/>
              <a:gd name="connsiteX10" fmla="*/ 1170565 w 1389214"/>
              <a:gd name="connsiteY10" fmla="*/ 524370 h 664815"/>
              <a:gd name="connsiteX11" fmla="*/ 1253115 w 1389214"/>
              <a:gd name="connsiteY11" fmla="*/ 459282 h 664815"/>
              <a:gd name="connsiteX12" fmla="*/ 1043565 w 1389214"/>
              <a:gd name="connsiteY12" fmla="*/ 652957 h 664815"/>
              <a:gd name="connsiteX13" fmla="*/ 983240 w 1389214"/>
              <a:gd name="connsiteY13" fmla="*/ 643432 h 664815"/>
              <a:gd name="connsiteX14" fmla="*/ 503815 w 1389214"/>
              <a:gd name="connsiteY14" fmla="*/ 641845 h 664815"/>
              <a:gd name="connsiteX15" fmla="*/ 794328 w 1389214"/>
              <a:gd name="connsiteY15" fmla="*/ 622795 h 664815"/>
              <a:gd name="connsiteX16" fmla="*/ 305378 w 1389214"/>
              <a:gd name="connsiteY16" fmla="*/ 522782 h 664815"/>
              <a:gd name="connsiteX17" fmla="*/ 443490 w 1389214"/>
              <a:gd name="connsiteY17" fmla="*/ 548182 h 664815"/>
              <a:gd name="connsiteX18" fmla="*/ 54553 w 1389214"/>
              <a:gd name="connsiteY18" fmla="*/ 340220 h 664815"/>
              <a:gd name="connsiteX19" fmla="*/ 238703 w 1389214"/>
              <a:gd name="connsiteY19" fmla="*/ 449757 h 664815"/>
              <a:gd name="connsiteX20" fmla="*/ 6928 w 1389214"/>
              <a:gd name="connsiteY20" fmla="*/ 183057 h 664815"/>
              <a:gd name="connsiteX21" fmla="*/ 56140 w 1389214"/>
              <a:gd name="connsiteY21" fmla="*/ 284657 h 664815"/>
              <a:gd name="connsiteX22" fmla="*/ 6928 w 1389214"/>
              <a:gd name="connsiteY22" fmla="*/ 76695 h 664815"/>
              <a:gd name="connsiteX23" fmla="*/ 75190 w 1389214"/>
              <a:gd name="connsiteY23" fmla="*/ 167182 h 664815"/>
              <a:gd name="connsiteX24" fmla="*/ 16453 w 1389214"/>
              <a:gd name="connsiteY24" fmla="*/ 495 h 664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89214" h="664815">
                <a:moveTo>
                  <a:pt x="16453" y="495"/>
                </a:moveTo>
                <a:cubicBezTo>
                  <a:pt x="40795" y="11343"/>
                  <a:pt x="188961" y="195493"/>
                  <a:pt x="221240" y="232270"/>
                </a:cubicBezTo>
                <a:cubicBezTo>
                  <a:pt x="253519" y="269047"/>
                  <a:pt x="142659" y="192053"/>
                  <a:pt x="210128" y="221157"/>
                </a:cubicBezTo>
                <a:cubicBezTo>
                  <a:pt x="277597" y="250261"/>
                  <a:pt x="550911" y="378585"/>
                  <a:pt x="626053" y="406895"/>
                </a:cubicBezTo>
                <a:cubicBezTo>
                  <a:pt x="701195" y="435206"/>
                  <a:pt x="590864" y="393930"/>
                  <a:pt x="660978" y="391020"/>
                </a:cubicBezTo>
                <a:cubicBezTo>
                  <a:pt x="731092" y="388110"/>
                  <a:pt x="983769" y="392342"/>
                  <a:pt x="1046740" y="389432"/>
                </a:cubicBezTo>
                <a:cubicBezTo>
                  <a:pt x="1109711" y="386522"/>
                  <a:pt x="985093" y="391813"/>
                  <a:pt x="1038803" y="373557"/>
                </a:cubicBezTo>
                <a:cubicBezTo>
                  <a:pt x="1092514" y="355301"/>
                  <a:pt x="1316880" y="293918"/>
                  <a:pt x="1369003" y="279895"/>
                </a:cubicBezTo>
                <a:cubicBezTo>
                  <a:pt x="1421126" y="265872"/>
                  <a:pt x="1356567" y="287568"/>
                  <a:pt x="1351540" y="289420"/>
                </a:cubicBezTo>
                <a:cubicBezTo>
                  <a:pt x="1346513" y="291272"/>
                  <a:pt x="1369002" y="251849"/>
                  <a:pt x="1338840" y="291007"/>
                </a:cubicBezTo>
                <a:cubicBezTo>
                  <a:pt x="1308678" y="330165"/>
                  <a:pt x="1184853" y="496324"/>
                  <a:pt x="1170565" y="524370"/>
                </a:cubicBezTo>
                <a:cubicBezTo>
                  <a:pt x="1156278" y="552416"/>
                  <a:pt x="1274282" y="437851"/>
                  <a:pt x="1253115" y="459282"/>
                </a:cubicBezTo>
                <a:cubicBezTo>
                  <a:pt x="1231948" y="480713"/>
                  <a:pt x="1088544" y="622265"/>
                  <a:pt x="1043565" y="652957"/>
                </a:cubicBezTo>
                <a:cubicBezTo>
                  <a:pt x="998586" y="683649"/>
                  <a:pt x="1073198" y="645284"/>
                  <a:pt x="983240" y="643432"/>
                </a:cubicBezTo>
                <a:cubicBezTo>
                  <a:pt x="893282" y="641580"/>
                  <a:pt x="535300" y="645284"/>
                  <a:pt x="503815" y="641845"/>
                </a:cubicBezTo>
                <a:cubicBezTo>
                  <a:pt x="472330" y="638406"/>
                  <a:pt x="827401" y="642639"/>
                  <a:pt x="794328" y="622795"/>
                </a:cubicBezTo>
                <a:cubicBezTo>
                  <a:pt x="761255" y="602951"/>
                  <a:pt x="363851" y="535217"/>
                  <a:pt x="305378" y="522782"/>
                </a:cubicBezTo>
                <a:cubicBezTo>
                  <a:pt x="246905" y="510347"/>
                  <a:pt x="485294" y="578609"/>
                  <a:pt x="443490" y="548182"/>
                </a:cubicBezTo>
                <a:cubicBezTo>
                  <a:pt x="401686" y="517755"/>
                  <a:pt x="88684" y="356624"/>
                  <a:pt x="54553" y="340220"/>
                </a:cubicBezTo>
                <a:cubicBezTo>
                  <a:pt x="20422" y="323816"/>
                  <a:pt x="246640" y="475951"/>
                  <a:pt x="238703" y="449757"/>
                </a:cubicBezTo>
                <a:cubicBezTo>
                  <a:pt x="230766" y="423563"/>
                  <a:pt x="37355" y="210574"/>
                  <a:pt x="6928" y="183057"/>
                </a:cubicBezTo>
                <a:cubicBezTo>
                  <a:pt x="-23499" y="155540"/>
                  <a:pt x="56140" y="302384"/>
                  <a:pt x="56140" y="284657"/>
                </a:cubicBezTo>
                <a:cubicBezTo>
                  <a:pt x="56140" y="266930"/>
                  <a:pt x="3753" y="96274"/>
                  <a:pt x="6928" y="76695"/>
                </a:cubicBezTo>
                <a:cubicBezTo>
                  <a:pt x="10103" y="57116"/>
                  <a:pt x="73867" y="173797"/>
                  <a:pt x="75190" y="167182"/>
                </a:cubicBezTo>
                <a:cubicBezTo>
                  <a:pt x="76513" y="160567"/>
                  <a:pt x="-7889" y="-10353"/>
                  <a:pt x="16453" y="495"/>
                </a:cubicBezTo>
                <a:close/>
              </a:path>
            </a:pathLst>
          </a:cu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フリーフォーム: 図形 227">
            <a:extLst>
              <a:ext uri="{FF2B5EF4-FFF2-40B4-BE49-F238E27FC236}">
                <a16:creationId xmlns:a16="http://schemas.microsoft.com/office/drawing/2014/main" id="{390D2893-F1B7-FBD0-E64D-B1D3383363FD}"/>
              </a:ext>
            </a:extLst>
          </p:cNvPr>
          <p:cNvSpPr/>
          <p:nvPr/>
        </p:nvSpPr>
        <p:spPr>
          <a:xfrm>
            <a:off x="4927966" y="7185719"/>
            <a:ext cx="328144" cy="62458"/>
          </a:xfrm>
          <a:custGeom>
            <a:avLst/>
            <a:gdLst>
              <a:gd name="connsiteX0" fmla="*/ 3867 w 328144"/>
              <a:gd name="connsiteY0" fmla="*/ 44814 h 62458"/>
              <a:gd name="connsiteX1" fmla="*/ 321367 w 328144"/>
              <a:gd name="connsiteY1" fmla="*/ 364 h 62458"/>
              <a:gd name="connsiteX2" fmla="*/ 215534 w 328144"/>
              <a:gd name="connsiteY2" fmla="*/ 25764 h 62458"/>
              <a:gd name="connsiteX3" fmla="*/ 149917 w 328144"/>
              <a:gd name="connsiteY3" fmla="*/ 61748 h 62458"/>
              <a:gd name="connsiteX4" fmla="*/ 3867 w 328144"/>
              <a:gd name="connsiteY4" fmla="*/ 44814 h 62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8144" h="62458">
                <a:moveTo>
                  <a:pt x="3867" y="44814"/>
                </a:moveTo>
                <a:cubicBezTo>
                  <a:pt x="32442" y="34583"/>
                  <a:pt x="286089" y="3539"/>
                  <a:pt x="321367" y="364"/>
                </a:cubicBezTo>
                <a:cubicBezTo>
                  <a:pt x="356645" y="-2811"/>
                  <a:pt x="244109" y="15533"/>
                  <a:pt x="215534" y="25764"/>
                </a:cubicBezTo>
                <a:cubicBezTo>
                  <a:pt x="186959" y="35995"/>
                  <a:pt x="186606" y="58220"/>
                  <a:pt x="149917" y="61748"/>
                </a:cubicBezTo>
                <a:cubicBezTo>
                  <a:pt x="113228" y="65276"/>
                  <a:pt x="-24708" y="55045"/>
                  <a:pt x="3867" y="4481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" name="フリーフォーム: 図形 228">
            <a:extLst>
              <a:ext uri="{FF2B5EF4-FFF2-40B4-BE49-F238E27FC236}">
                <a16:creationId xmlns:a16="http://schemas.microsoft.com/office/drawing/2014/main" id="{0838F79D-9E69-F51A-DC41-69797864A02F}"/>
              </a:ext>
            </a:extLst>
          </p:cNvPr>
          <p:cNvSpPr/>
          <p:nvPr/>
        </p:nvSpPr>
        <p:spPr>
          <a:xfrm>
            <a:off x="4410197" y="6972141"/>
            <a:ext cx="483244" cy="181635"/>
          </a:xfrm>
          <a:custGeom>
            <a:avLst/>
            <a:gdLst>
              <a:gd name="connsiteX0" fmla="*/ 7286 w 483244"/>
              <a:gd name="connsiteY0" fmla="*/ 159 h 181635"/>
              <a:gd name="connsiteX1" fmla="*/ 261286 w 483244"/>
              <a:gd name="connsiteY1" fmla="*/ 105992 h 181635"/>
              <a:gd name="connsiteX2" fmla="*/ 477186 w 483244"/>
              <a:gd name="connsiteY2" fmla="*/ 161026 h 181635"/>
              <a:gd name="connsiteX3" fmla="*/ 409453 w 483244"/>
              <a:gd name="connsiteY3" fmla="*/ 154676 h 181635"/>
              <a:gd name="connsiteX4" fmla="*/ 261286 w 483244"/>
              <a:gd name="connsiteY4" fmla="*/ 148326 h 181635"/>
              <a:gd name="connsiteX5" fmla="*/ 356536 w 483244"/>
              <a:gd name="connsiteY5" fmla="*/ 180076 h 181635"/>
              <a:gd name="connsiteX6" fmla="*/ 170270 w 483244"/>
              <a:gd name="connsiteY6" fmla="*/ 91176 h 181635"/>
              <a:gd name="connsiteX7" fmla="*/ 204136 w 483244"/>
              <a:gd name="connsiteY7" fmla="*/ 127159 h 181635"/>
              <a:gd name="connsiteX8" fmla="*/ 79253 w 483244"/>
              <a:gd name="connsiteY8" fmla="*/ 82709 h 181635"/>
              <a:gd name="connsiteX9" fmla="*/ 7286 w 483244"/>
              <a:gd name="connsiteY9" fmla="*/ 159 h 181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3244" h="181635">
                <a:moveTo>
                  <a:pt x="7286" y="159"/>
                </a:moveTo>
                <a:cubicBezTo>
                  <a:pt x="37625" y="4039"/>
                  <a:pt x="182969" y="79181"/>
                  <a:pt x="261286" y="105992"/>
                </a:cubicBezTo>
                <a:cubicBezTo>
                  <a:pt x="339603" y="132803"/>
                  <a:pt x="452492" y="152912"/>
                  <a:pt x="477186" y="161026"/>
                </a:cubicBezTo>
                <a:cubicBezTo>
                  <a:pt x="501881" y="169140"/>
                  <a:pt x="445436" y="156793"/>
                  <a:pt x="409453" y="154676"/>
                </a:cubicBezTo>
                <a:cubicBezTo>
                  <a:pt x="373470" y="152559"/>
                  <a:pt x="270106" y="144093"/>
                  <a:pt x="261286" y="148326"/>
                </a:cubicBezTo>
                <a:cubicBezTo>
                  <a:pt x="252466" y="152559"/>
                  <a:pt x="371705" y="189601"/>
                  <a:pt x="356536" y="180076"/>
                </a:cubicBezTo>
                <a:cubicBezTo>
                  <a:pt x="341367" y="170551"/>
                  <a:pt x="195670" y="99995"/>
                  <a:pt x="170270" y="91176"/>
                </a:cubicBezTo>
                <a:cubicBezTo>
                  <a:pt x="144870" y="82357"/>
                  <a:pt x="219306" y="128570"/>
                  <a:pt x="204136" y="127159"/>
                </a:cubicBezTo>
                <a:cubicBezTo>
                  <a:pt x="188966" y="125748"/>
                  <a:pt x="109239" y="101053"/>
                  <a:pt x="79253" y="82709"/>
                </a:cubicBezTo>
                <a:cubicBezTo>
                  <a:pt x="49267" y="64365"/>
                  <a:pt x="-23053" y="-3721"/>
                  <a:pt x="7286" y="15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" name="フリーフォーム: 図形 229">
            <a:extLst>
              <a:ext uri="{FF2B5EF4-FFF2-40B4-BE49-F238E27FC236}">
                <a16:creationId xmlns:a16="http://schemas.microsoft.com/office/drawing/2014/main" id="{411F3A60-7309-DF66-39E8-2BA76BCCD0D2}"/>
              </a:ext>
            </a:extLst>
          </p:cNvPr>
          <p:cNvSpPr/>
          <p:nvPr/>
        </p:nvSpPr>
        <p:spPr>
          <a:xfrm>
            <a:off x="4366076" y="6594146"/>
            <a:ext cx="505038" cy="77868"/>
          </a:xfrm>
          <a:custGeom>
            <a:avLst/>
            <a:gdLst>
              <a:gd name="connsiteX0" fmla="*/ 607 w 505038"/>
              <a:gd name="connsiteY0" fmla="*/ 14087 h 77868"/>
              <a:gd name="connsiteX1" fmla="*/ 322341 w 505038"/>
              <a:gd name="connsiteY1" fmla="*/ 1387 h 77868"/>
              <a:gd name="connsiteX2" fmla="*/ 436641 w 505038"/>
              <a:gd name="connsiteY2" fmla="*/ 50071 h 77868"/>
              <a:gd name="connsiteX3" fmla="*/ 392191 w 505038"/>
              <a:gd name="connsiteY3" fmla="*/ 39487 h 77868"/>
              <a:gd name="connsiteX4" fmla="*/ 504374 w 505038"/>
              <a:gd name="connsiteY4" fmla="*/ 77587 h 77868"/>
              <a:gd name="connsiteX5" fmla="*/ 330807 w 505038"/>
              <a:gd name="connsiteY5" fmla="*/ 16204 h 77868"/>
              <a:gd name="connsiteX6" fmla="*/ 244024 w 505038"/>
              <a:gd name="connsiteY6" fmla="*/ 22554 h 77868"/>
              <a:gd name="connsiteX7" fmla="*/ 607 w 505038"/>
              <a:gd name="connsiteY7" fmla="*/ 14087 h 77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5038" h="77868">
                <a:moveTo>
                  <a:pt x="607" y="14087"/>
                </a:moveTo>
                <a:cubicBezTo>
                  <a:pt x="13660" y="10559"/>
                  <a:pt x="249669" y="-4610"/>
                  <a:pt x="322341" y="1387"/>
                </a:cubicBezTo>
                <a:cubicBezTo>
                  <a:pt x="395013" y="7384"/>
                  <a:pt x="424999" y="43721"/>
                  <a:pt x="436641" y="50071"/>
                </a:cubicBezTo>
                <a:cubicBezTo>
                  <a:pt x="448283" y="56421"/>
                  <a:pt x="380902" y="34901"/>
                  <a:pt x="392191" y="39487"/>
                </a:cubicBezTo>
                <a:cubicBezTo>
                  <a:pt x="403480" y="44073"/>
                  <a:pt x="514605" y="81467"/>
                  <a:pt x="504374" y="77587"/>
                </a:cubicBezTo>
                <a:cubicBezTo>
                  <a:pt x="494143" y="73707"/>
                  <a:pt x="374199" y="25376"/>
                  <a:pt x="330807" y="16204"/>
                </a:cubicBezTo>
                <a:cubicBezTo>
                  <a:pt x="287415" y="7032"/>
                  <a:pt x="299410" y="22201"/>
                  <a:pt x="244024" y="22554"/>
                </a:cubicBezTo>
                <a:cubicBezTo>
                  <a:pt x="188638" y="22907"/>
                  <a:pt x="-12446" y="17615"/>
                  <a:pt x="607" y="1408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" name="フリーフォーム: 図形 230">
            <a:extLst>
              <a:ext uri="{FF2B5EF4-FFF2-40B4-BE49-F238E27FC236}">
                <a16:creationId xmlns:a16="http://schemas.microsoft.com/office/drawing/2014/main" id="{F8A31CBE-20A9-B9EB-3B6C-8A3D2B48DBFF}"/>
              </a:ext>
            </a:extLst>
          </p:cNvPr>
          <p:cNvSpPr/>
          <p:nvPr/>
        </p:nvSpPr>
        <p:spPr>
          <a:xfrm>
            <a:off x="5063062" y="6671549"/>
            <a:ext cx="437582" cy="203639"/>
          </a:xfrm>
          <a:custGeom>
            <a:avLst/>
            <a:gdLst>
              <a:gd name="connsiteX0" fmla="*/ 5 w 437582"/>
              <a:gd name="connsiteY0" fmla="*/ 184 h 203639"/>
              <a:gd name="connsiteX1" fmla="*/ 201088 w 437582"/>
              <a:gd name="connsiteY1" fmla="*/ 31934 h 203639"/>
              <a:gd name="connsiteX2" fmla="*/ 374655 w 437582"/>
              <a:gd name="connsiteY2" fmla="*/ 135651 h 203639"/>
              <a:gd name="connsiteX3" fmla="*/ 330205 w 437582"/>
              <a:gd name="connsiteY3" fmla="*/ 108134 h 203639"/>
              <a:gd name="connsiteX4" fmla="*/ 436038 w 437582"/>
              <a:gd name="connsiteY4" fmla="*/ 203384 h 203639"/>
              <a:gd name="connsiteX5" fmla="*/ 234955 w 437582"/>
              <a:gd name="connsiteY5" fmla="*/ 74268 h 203639"/>
              <a:gd name="connsiteX6" fmla="*/ 277288 w 437582"/>
              <a:gd name="connsiteY6" fmla="*/ 95434 h 203639"/>
              <a:gd name="connsiteX7" fmla="*/ 194738 w 437582"/>
              <a:gd name="connsiteY7" fmla="*/ 42518 h 203639"/>
              <a:gd name="connsiteX8" fmla="*/ 5 w 437582"/>
              <a:gd name="connsiteY8" fmla="*/ 184 h 203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7582" h="203639">
                <a:moveTo>
                  <a:pt x="5" y="184"/>
                </a:moveTo>
                <a:cubicBezTo>
                  <a:pt x="1063" y="-1580"/>
                  <a:pt x="138646" y="9356"/>
                  <a:pt x="201088" y="31934"/>
                </a:cubicBezTo>
                <a:cubicBezTo>
                  <a:pt x="263530" y="54512"/>
                  <a:pt x="353136" y="122951"/>
                  <a:pt x="374655" y="135651"/>
                </a:cubicBezTo>
                <a:cubicBezTo>
                  <a:pt x="396174" y="148351"/>
                  <a:pt x="319975" y="96845"/>
                  <a:pt x="330205" y="108134"/>
                </a:cubicBezTo>
                <a:cubicBezTo>
                  <a:pt x="340435" y="119423"/>
                  <a:pt x="451913" y="209028"/>
                  <a:pt x="436038" y="203384"/>
                </a:cubicBezTo>
                <a:cubicBezTo>
                  <a:pt x="420163" y="197740"/>
                  <a:pt x="261413" y="92260"/>
                  <a:pt x="234955" y="74268"/>
                </a:cubicBezTo>
                <a:cubicBezTo>
                  <a:pt x="208497" y="56276"/>
                  <a:pt x="283991" y="100726"/>
                  <a:pt x="277288" y="95434"/>
                </a:cubicBezTo>
                <a:cubicBezTo>
                  <a:pt x="270585" y="90142"/>
                  <a:pt x="236366" y="56276"/>
                  <a:pt x="194738" y="42518"/>
                </a:cubicBezTo>
                <a:cubicBezTo>
                  <a:pt x="153110" y="28760"/>
                  <a:pt x="-1053" y="1948"/>
                  <a:pt x="5" y="1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" name="フリーフォーム: 図形 231">
            <a:extLst>
              <a:ext uri="{FF2B5EF4-FFF2-40B4-BE49-F238E27FC236}">
                <a16:creationId xmlns:a16="http://schemas.microsoft.com/office/drawing/2014/main" id="{F72AACEE-64F6-CDE2-01EA-36F6C28A418B}"/>
              </a:ext>
            </a:extLst>
          </p:cNvPr>
          <p:cNvSpPr/>
          <p:nvPr/>
        </p:nvSpPr>
        <p:spPr>
          <a:xfrm>
            <a:off x="5008361" y="7081365"/>
            <a:ext cx="340677" cy="61558"/>
          </a:xfrm>
          <a:custGeom>
            <a:avLst/>
            <a:gdLst>
              <a:gd name="connsiteX0" fmla="*/ 1789 w 340677"/>
              <a:gd name="connsiteY0" fmla="*/ 53918 h 61558"/>
              <a:gd name="connsiteX1" fmla="*/ 331989 w 340677"/>
              <a:gd name="connsiteY1" fmla="*/ 1002 h 61558"/>
              <a:gd name="connsiteX2" fmla="*/ 240972 w 340677"/>
              <a:gd name="connsiteY2" fmla="*/ 22168 h 61558"/>
              <a:gd name="connsiteX3" fmla="*/ 200756 w 340677"/>
              <a:gd name="connsiteY3" fmla="*/ 58152 h 61558"/>
              <a:gd name="connsiteX4" fmla="*/ 1789 w 340677"/>
              <a:gd name="connsiteY4" fmla="*/ 53918 h 61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0677" h="61558">
                <a:moveTo>
                  <a:pt x="1789" y="53918"/>
                </a:moveTo>
                <a:cubicBezTo>
                  <a:pt x="23661" y="44393"/>
                  <a:pt x="292125" y="6294"/>
                  <a:pt x="331989" y="1002"/>
                </a:cubicBezTo>
                <a:cubicBezTo>
                  <a:pt x="371853" y="-4290"/>
                  <a:pt x="262844" y="12643"/>
                  <a:pt x="240972" y="22168"/>
                </a:cubicBezTo>
                <a:cubicBezTo>
                  <a:pt x="219100" y="31693"/>
                  <a:pt x="236387" y="53213"/>
                  <a:pt x="200756" y="58152"/>
                </a:cubicBezTo>
                <a:cubicBezTo>
                  <a:pt x="165125" y="63091"/>
                  <a:pt x="-20083" y="63443"/>
                  <a:pt x="1789" y="5391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98" name="グループ化 297">
            <a:extLst>
              <a:ext uri="{FF2B5EF4-FFF2-40B4-BE49-F238E27FC236}">
                <a16:creationId xmlns:a16="http://schemas.microsoft.com/office/drawing/2014/main" id="{A01E7786-25FD-FF7B-95A4-88EAF2515D52}"/>
              </a:ext>
            </a:extLst>
          </p:cNvPr>
          <p:cNvGrpSpPr/>
          <p:nvPr/>
        </p:nvGrpSpPr>
        <p:grpSpPr>
          <a:xfrm rot="995819">
            <a:off x="2181492" y="6438422"/>
            <a:ext cx="1133436" cy="1043864"/>
            <a:chOff x="2379612" y="2407441"/>
            <a:chExt cx="1133436" cy="1043864"/>
          </a:xfrm>
        </p:grpSpPr>
        <p:sp>
          <p:nvSpPr>
            <p:cNvPr id="299" name="フリーフォーム: 図形 298">
              <a:extLst>
                <a:ext uri="{FF2B5EF4-FFF2-40B4-BE49-F238E27FC236}">
                  <a16:creationId xmlns:a16="http://schemas.microsoft.com/office/drawing/2014/main" id="{3DD7F5FB-2A4F-9F40-5A75-56FE432F20C4}"/>
                </a:ext>
              </a:extLst>
            </p:cNvPr>
            <p:cNvSpPr/>
            <p:nvPr/>
          </p:nvSpPr>
          <p:spPr>
            <a:xfrm>
              <a:off x="2379612" y="2546042"/>
              <a:ext cx="542197" cy="542029"/>
            </a:xfrm>
            <a:custGeom>
              <a:avLst/>
              <a:gdLst>
                <a:gd name="connsiteX0" fmla="*/ 51 w 542197"/>
                <a:gd name="connsiteY0" fmla="*/ 11421 h 542029"/>
                <a:gd name="connsiteX1" fmla="*/ 138163 w 542197"/>
                <a:gd name="connsiteY1" fmla="*/ 133658 h 542029"/>
                <a:gd name="connsiteX2" fmla="*/ 457251 w 542197"/>
                <a:gd name="connsiteY2" fmla="*/ 308 h 542029"/>
                <a:gd name="connsiteX3" fmla="*/ 541388 w 542197"/>
                <a:gd name="connsiteY3" fmla="*/ 101908 h 542029"/>
                <a:gd name="connsiteX4" fmla="*/ 423913 w 542197"/>
                <a:gd name="connsiteY4" fmla="*/ 257483 h 542029"/>
                <a:gd name="connsiteX5" fmla="*/ 287388 w 542197"/>
                <a:gd name="connsiteY5" fmla="*/ 536883 h 542029"/>
                <a:gd name="connsiteX6" fmla="*/ 327076 w 542197"/>
                <a:gd name="connsiteY6" fmla="*/ 414646 h 542029"/>
                <a:gd name="connsiteX7" fmla="*/ 438201 w 542197"/>
                <a:gd name="connsiteY7" fmla="*/ 119371 h 542029"/>
                <a:gd name="connsiteX8" fmla="*/ 195313 w 542197"/>
                <a:gd name="connsiteY8" fmla="*/ 311458 h 542029"/>
                <a:gd name="connsiteX9" fmla="*/ 150863 w 542197"/>
                <a:gd name="connsiteY9" fmla="*/ 236846 h 542029"/>
                <a:gd name="connsiteX10" fmla="*/ 51 w 542197"/>
                <a:gd name="connsiteY10" fmla="*/ 11421 h 54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2197" h="542029">
                  <a:moveTo>
                    <a:pt x="51" y="11421"/>
                  </a:moveTo>
                  <a:cubicBezTo>
                    <a:pt x="-2066" y="-5777"/>
                    <a:pt x="61963" y="135510"/>
                    <a:pt x="138163" y="133658"/>
                  </a:cubicBezTo>
                  <a:cubicBezTo>
                    <a:pt x="214363" y="131806"/>
                    <a:pt x="390047" y="5600"/>
                    <a:pt x="457251" y="308"/>
                  </a:cubicBezTo>
                  <a:cubicBezTo>
                    <a:pt x="524455" y="-4984"/>
                    <a:pt x="546944" y="59046"/>
                    <a:pt x="541388" y="101908"/>
                  </a:cubicBezTo>
                  <a:cubicBezTo>
                    <a:pt x="535832" y="144771"/>
                    <a:pt x="466246" y="184987"/>
                    <a:pt x="423913" y="257483"/>
                  </a:cubicBezTo>
                  <a:cubicBezTo>
                    <a:pt x="381580" y="329979"/>
                    <a:pt x="303528" y="510689"/>
                    <a:pt x="287388" y="536883"/>
                  </a:cubicBezTo>
                  <a:cubicBezTo>
                    <a:pt x="271249" y="563077"/>
                    <a:pt x="301941" y="484231"/>
                    <a:pt x="327076" y="414646"/>
                  </a:cubicBezTo>
                  <a:cubicBezTo>
                    <a:pt x="352212" y="345061"/>
                    <a:pt x="460161" y="136569"/>
                    <a:pt x="438201" y="119371"/>
                  </a:cubicBezTo>
                  <a:cubicBezTo>
                    <a:pt x="416241" y="102173"/>
                    <a:pt x="243203" y="291879"/>
                    <a:pt x="195313" y="311458"/>
                  </a:cubicBezTo>
                  <a:cubicBezTo>
                    <a:pt x="147423" y="331037"/>
                    <a:pt x="182613" y="281825"/>
                    <a:pt x="150863" y="236846"/>
                  </a:cubicBezTo>
                  <a:cubicBezTo>
                    <a:pt x="119113" y="191867"/>
                    <a:pt x="2168" y="28619"/>
                    <a:pt x="51" y="1142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0" name="フリーフォーム: 図形 299">
              <a:extLst>
                <a:ext uri="{FF2B5EF4-FFF2-40B4-BE49-F238E27FC236}">
                  <a16:creationId xmlns:a16="http://schemas.microsoft.com/office/drawing/2014/main" id="{7EBB788D-232F-2D28-33DC-B998750DCCDF}"/>
                </a:ext>
              </a:extLst>
            </p:cNvPr>
            <p:cNvSpPr/>
            <p:nvPr/>
          </p:nvSpPr>
          <p:spPr>
            <a:xfrm>
              <a:off x="2557459" y="2522867"/>
              <a:ext cx="679692" cy="928438"/>
            </a:xfrm>
            <a:custGeom>
              <a:avLst/>
              <a:gdLst>
                <a:gd name="connsiteX0" fmla="*/ 242891 w 679692"/>
                <a:gd name="connsiteY0" fmla="*/ 106033 h 928438"/>
                <a:gd name="connsiteX1" fmla="*/ 85729 w 679692"/>
                <a:gd name="connsiteY1" fmla="*/ 320346 h 928438"/>
                <a:gd name="connsiteX2" fmla="*/ 4 w 679692"/>
                <a:gd name="connsiteY2" fmla="*/ 525133 h 928438"/>
                <a:gd name="connsiteX3" fmla="*/ 88904 w 679692"/>
                <a:gd name="connsiteY3" fmla="*/ 850571 h 928438"/>
                <a:gd name="connsiteX4" fmla="*/ 466729 w 679692"/>
                <a:gd name="connsiteY4" fmla="*/ 925183 h 928438"/>
                <a:gd name="connsiteX5" fmla="*/ 601666 w 679692"/>
                <a:gd name="connsiteY5" fmla="*/ 779133 h 928438"/>
                <a:gd name="connsiteX6" fmla="*/ 679454 w 679692"/>
                <a:gd name="connsiteY6" fmla="*/ 433058 h 928438"/>
                <a:gd name="connsiteX7" fmla="*/ 577854 w 679692"/>
                <a:gd name="connsiteY7" fmla="*/ 10783 h 928438"/>
                <a:gd name="connsiteX8" fmla="*/ 547691 w 679692"/>
                <a:gd name="connsiteY8" fmla="*/ 117146 h 928438"/>
                <a:gd name="connsiteX9" fmla="*/ 511179 w 679692"/>
                <a:gd name="connsiteY9" fmla="*/ 21896 h 928438"/>
                <a:gd name="connsiteX10" fmla="*/ 538166 w 679692"/>
                <a:gd name="connsiteY10" fmla="*/ 166358 h 928438"/>
                <a:gd name="connsiteX11" fmla="*/ 582616 w 679692"/>
                <a:gd name="connsiteY11" fmla="*/ 488621 h 928438"/>
                <a:gd name="connsiteX12" fmla="*/ 449266 w 679692"/>
                <a:gd name="connsiteY12" fmla="*/ 744208 h 928438"/>
                <a:gd name="connsiteX13" fmla="*/ 301629 w 679692"/>
                <a:gd name="connsiteY13" fmla="*/ 793421 h 928438"/>
                <a:gd name="connsiteX14" fmla="*/ 100016 w 679692"/>
                <a:gd name="connsiteY14" fmla="*/ 631496 h 928438"/>
                <a:gd name="connsiteX15" fmla="*/ 225429 w 679692"/>
                <a:gd name="connsiteY15" fmla="*/ 293358 h 928438"/>
                <a:gd name="connsiteX16" fmla="*/ 322266 w 679692"/>
                <a:gd name="connsiteY16" fmla="*/ 153658 h 928438"/>
                <a:gd name="connsiteX17" fmla="*/ 228604 w 679692"/>
                <a:gd name="connsiteY17" fmla="*/ 215571 h 928438"/>
                <a:gd name="connsiteX18" fmla="*/ 242891 w 679692"/>
                <a:gd name="connsiteY18" fmla="*/ 106033 h 92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79692" h="928438">
                  <a:moveTo>
                    <a:pt x="242891" y="106033"/>
                  </a:moveTo>
                  <a:cubicBezTo>
                    <a:pt x="219079" y="123495"/>
                    <a:pt x="126210" y="250496"/>
                    <a:pt x="85729" y="320346"/>
                  </a:cubicBezTo>
                  <a:cubicBezTo>
                    <a:pt x="45248" y="390196"/>
                    <a:pt x="-525" y="436762"/>
                    <a:pt x="4" y="525133"/>
                  </a:cubicBezTo>
                  <a:cubicBezTo>
                    <a:pt x="533" y="613504"/>
                    <a:pt x="11116" y="783896"/>
                    <a:pt x="88904" y="850571"/>
                  </a:cubicBezTo>
                  <a:cubicBezTo>
                    <a:pt x="166691" y="917246"/>
                    <a:pt x="381269" y="937089"/>
                    <a:pt x="466729" y="925183"/>
                  </a:cubicBezTo>
                  <a:cubicBezTo>
                    <a:pt x="552189" y="913277"/>
                    <a:pt x="566212" y="861154"/>
                    <a:pt x="601666" y="779133"/>
                  </a:cubicBezTo>
                  <a:cubicBezTo>
                    <a:pt x="637120" y="697112"/>
                    <a:pt x="683423" y="561116"/>
                    <a:pt x="679454" y="433058"/>
                  </a:cubicBezTo>
                  <a:cubicBezTo>
                    <a:pt x="675485" y="305000"/>
                    <a:pt x="599814" y="63435"/>
                    <a:pt x="577854" y="10783"/>
                  </a:cubicBezTo>
                  <a:cubicBezTo>
                    <a:pt x="555894" y="-41869"/>
                    <a:pt x="558803" y="115294"/>
                    <a:pt x="547691" y="117146"/>
                  </a:cubicBezTo>
                  <a:cubicBezTo>
                    <a:pt x="536579" y="118998"/>
                    <a:pt x="512767" y="13694"/>
                    <a:pt x="511179" y="21896"/>
                  </a:cubicBezTo>
                  <a:cubicBezTo>
                    <a:pt x="509591" y="30098"/>
                    <a:pt x="526260" y="88570"/>
                    <a:pt x="538166" y="166358"/>
                  </a:cubicBezTo>
                  <a:cubicBezTo>
                    <a:pt x="550072" y="244146"/>
                    <a:pt x="597433" y="392313"/>
                    <a:pt x="582616" y="488621"/>
                  </a:cubicBezTo>
                  <a:cubicBezTo>
                    <a:pt x="567799" y="584929"/>
                    <a:pt x="496097" y="693408"/>
                    <a:pt x="449266" y="744208"/>
                  </a:cubicBezTo>
                  <a:cubicBezTo>
                    <a:pt x="402435" y="795008"/>
                    <a:pt x="359837" y="812206"/>
                    <a:pt x="301629" y="793421"/>
                  </a:cubicBezTo>
                  <a:cubicBezTo>
                    <a:pt x="243421" y="774636"/>
                    <a:pt x="112716" y="714840"/>
                    <a:pt x="100016" y="631496"/>
                  </a:cubicBezTo>
                  <a:cubicBezTo>
                    <a:pt x="87316" y="548152"/>
                    <a:pt x="188387" y="372998"/>
                    <a:pt x="225429" y="293358"/>
                  </a:cubicBezTo>
                  <a:cubicBezTo>
                    <a:pt x="262471" y="213718"/>
                    <a:pt x="321737" y="166622"/>
                    <a:pt x="322266" y="153658"/>
                  </a:cubicBezTo>
                  <a:cubicBezTo>
                    <a:pt x="322795" y="140694"/>
                    <a:pt x="239452" y="218746"/>
                    <a:pt x="228604" y="215571"/>
                  </a:cubicBezTo>
                  <a:cubicBezTo>
                    <a:pt x="217756" y="212396"/>
                    <a:pt x="266703" y="88571"/>
                    <a:pt x="242891" y="1060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1" name="フリーフォーム: 図形 300">
              <a:extLst>
                <a:ext uri="{FF2B5EF4-FFF2-40B4-BE49-F238E27FC236}">
                  <a16:creationId xmlns:a16="http://schemas.microsoft.com/office/drawing/2014/main" id="{AB8887F2-E638-CF09-8225-DA22775F8968}"/>
                </a:ext>
              </a:extLst>
            </p:cNvPr>
            <p:cNvSpPr/>
            <p:nvPr/>
          </p:nvSpPr>
          <p:spPr>
            <a:xfrm>
              <a:off x="3004064" y="2530931"/>
              <a:ext cx="489414" cy="558674"/>
            </a:xfrm>
            <a:custGeom>
              <a:avLst/>
              <a:gdLst>
                <a:gd name="connsiteX0" fmla="*/ 15361 w 489414"/>
                <a:gd name="connsiteY0" fmla="*/ 9069 h 558674"/>
                <a:gd name="connsiteX1" fmla="*/ 107436 w 489414"/>
                <a:gd name="connsiteY1" fmla="*/ 142419 h 558674"/>
                <a:gd name="connsiteX2" fmla="*/ 351911 w 489414"/>
                <a:gd name="connsiteY2" fmla="*/ 550407 h 558674"/>
                <a:gd name="connsiteX3" fmla="*/ 340799 w 489414"/>
                <a:gd name="connsiteY3" fmla="*/ 424994 h 558674"/>
                <a:gd name="connsiteX4" fmla="*/ 485261 w 489414"/>
                <a:gd name="connsiteY4" fmla="*/ 531357 h 558674"/>
                <a:gd name="connsiteX5" fmla="*/ 412236 w 489414"/>
                <a:gd name="connsiteY5" fmla="*/ 361494 h 558674"/>
                <a:gd name="connsiteX6" fmla="*/ 15361 w 489414"/>
                <a:gd name="connsiteY6" fmla="*/ 9069 h 558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9414" h="558674">
                  <a:moveTo>
                    <a:pt x="15361" y="9069"/>
                  </a:moveTo>
                  <a:cubicBezTo>
                    <a:pt x="-35439" y="-27443"/>
                    <a:pt x="51344" y="52196"/>
                    <a:pt x="107436" y="142419"/>
                  </a:cubicBezTo>
                  <a:cubicBezTo>
                    <a:pt x="163528" y="232642"/>
                    <a:pt x="313017" y="503311"/>
                    <a:pt x="351911" y="550407"/>
                  </a:cubicBezTo>
                  <a:cubicBezTo>
                    <a:pt x="390805" y="597503"/>
                    <a:pt x="318574" y="428169"/>
                    <a:pt x="340799" y="424994"/>
                  </a:cubicBezTo>
                  <a:cubicBezTo>
                    <a:pt x="363024" y="421819"/>
                    <a:pt x="473355" y="541940"/>
                    <a:pt x="485261" y="531357"/>
                  </a:cubicBezTo>
                  <a:cubicBezTo>
                    <a:pt x="497167" y="520774"/>
                    <a:pt x="486584" y="446690"/>
                    <a:pt x="412236" y="361494"/>
                  </a:cubicBezTo>
                  <a:cubicBezTo>
                    <a:pt x="337888" y="276298"/>
                    <a:pt x="66161" y="45581"/>
                    <a:pt x="15361" y="90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2" name="フリーフォーム: 図形 301">
              <a:extLst>
                <a:ext uri="{FF2B5EF4-FFF2-40B4-BE49-F238E27FC236}">
                  <a16:creationId xmlns:a16="http://schemas.microsoft.com/office/drawing/2014/main" id="{14FCC358-6167-DA64-EBFF-A96C1E3BE73F}"/>
                </a:ext>
              </a:extLst>
            </p:cNvPr>
            <p:cNvSpPr/>
            <p:nvPr/>
          </p:nvSpPr>
          <p:spPr>
            <a:xfrm>
              <a:off x="3114632" y="2482679"/>
              <a:ext cx="265270" cy="263860"/>
            </a:xfrm>
            <a:custGeom>
              <a:avLst/>
              <a:gdLst>
                <a:gd name="connsiteX0" fmla="*/ 43 w 265270"/>
                <a:gd name="connsiteY0" fmla="*/ 4934 h 263860"/>
                <a:gd name="connsiteX1" fmla="*/ 136568 w 265270"/>
                <a:gd name="connsiteY1" fmla="*/ 66846 h 263860"/>
                <a:gd name="connsiteX2" fmla="*/ 263568 w 265270"/>
                <a:gd name="connsiteY2" fmla="*/ 166859 h 263860"/>
                <a:gd name="connsiteX3" fmla="*/ 208006 w 265270"/>
                <a:gd name="connsiteY3" fmla="*/ 182734 h 263860"/>
                <a:gd name="connsiteX4" fmla="*/ 182606 w 265270"/>
                <a:gd name="connsiteY4" fmla="*/ 263696 h 263860"/>
                <a:gd name="connsiteX5" fmla="*/ 150856 w 265270"/>
                <a:gd name="connsiteY5" fmla="*/ 198609 h 263860"/>
                <a:gd name="connsiteX6" fmla="*/ 43 w 265270"/>
                <a:gd name="connsiteY6" fmla="*/ 4934 h 263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270" h="263860">
                  <a:moveTo>
                    <a:pt x="43" y="4934"/>
                  </a:moveTo>
                  <a:cubicBezTo>
                    <a:pt x="-2338" y="-17027"/>
                    <a:pt x="92647" y="39859"/>
                    <a:pt x="136568" y="66846"/>
                  </a:cubicBezTo>
                  <a:cubicBezTo>
                    <a:pt x="180489" y="93834"/>
                    <a:pt x="251662" y="147544"/>
                    <a:pt x="263568" y="166859"/>
                  </a:cubicBezTo>
                  <a:cubicBezTo>
                    <a:pt x="275474" y="186174"/>
                    <a:pt x="221500" y="166594"/>
                    <a:pt x="208006" y="182734"/>
                  </a:cubicBezTo>
                  <a:cubicBezTo>
                    <a:pt x="194512" y="198874"/>
                    <a:pt x="192131" y="261050"/>
                    <a:pt x="182606" y="263696"/>
                  </a:cubicBezTo>
                  <a:cubicBezTo>
                    <a:pt x="173081" y="266342"/>
                    <a:pt x="178637" y="236709"/>
                    <a:pt x="150856" y="198609"/>
                  </a:cubicBezTo>
                  <a:cubicBezTo>
                    <a:pt x="123075" y="160509"/>
                    <a:pt x="2424" y="26895"/>
                    <a:pt x="43" y="49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3" name="フリーフォーム: 図形 302">
              <a:extLst>
                <a:ext uri="{FF2B5EF4-FFF2-40B4-BE49-F238E27FC236}">
                  <a16:creationId xmlns:a16="http://schemas.microsoft.com/office/drawing/2014/main" id="{96C7DD40-063A-C0CD-4325-1548DF5F512B}"/>
                </a:ext>
              </a:extLst>
            </p:cNvPr>
            <p:cNvSpPr/>
            <p:nvPr/>
          </p:nvSpPr>
          <p:spPr>
            <a:xfrm>
              <a:off x="3093322" y="2407441"/>
              <a:ext cx="419726" cy="238925"/>
            </a:xfrm>
            <a:custGeom>
              <a:avLst/>
              <a:gdLst>
                <a:gd name="connsiteX0" fmla="*/ 716 w 419726"/>
                <a:gd name="connsiteY0" fmla="*/ 797 h 238925"/>
                <a:gd name="connsiteX1" fmla="*/ 229316 w 419726"/>
                <a:gd name="connsiteY1" fmla="*/ 54772 h 238925"/>
                <a:gd name="connsiteX2" fmla="*/ 410291 w 419726"/>
                <a:gd name="connsiteY2" fmla="*/ 165897 h 238925"/>
                <a:gd name="connsiteX3" fmla="*/ 381716 w 419726"/>
                <a:gd name="connsiteY3" fmla="*/ 150022 h 238925"/>
                <a:gd name="connsiteX4" fmla="*/ 275353 w 419726"/>
                <a:gd name="connsiteY4" fmla="*/ 238922 h 238925"/>
                <a:gd name="connsiteX5" fmla="*/ 242016 w 419726"/>
                <a:gd name="connsiteY5" fmla="*/ 153197 h 238925"/>
                <a:gd name="connsiteX6" fmla="*/ 159466 w 419726"/>
                <a:gd name="connsiteY6" fmla="*/ 92872 h 238925"/>
                <a:gd name="connsiteX7" fmla="*/ 716 w 419726"/>
                <a:gd name="connsiteY7" fmla="*/ 797 h 238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9726" h="238925">
                  <a:moveTo>
                    <a:pt x="716" y="797"/>
                  </a:moveTo>
                  <a:cubicBezTo>
                    <a:pt x="12358" y="-5553"/>
                    <a:pt x="161054" y="27255"/>
                    <a:pt x="229316" y="54772"/>
                  </a:cubicBezTo>
                  <a:cubicBezTo>
                    <a:pt x="297578" y="82289"/>
                    <a:pt x="384891" y="150022"/>
                    <a:pt x="410291" y="165897"/>
                  </a:cubicBezTo>
                  <a:cubicBezTo>
                    <a:pt x="435691" y="181772"/>
                    <a:pt x="404206" y="137851"/>
                    <a:pt x="381716" y="150022"/>
                  </a:cubicBezTo>
                  <a:cubicBezTo>
                    <a:pt x="359226" y="162193"/>
                    <a:pt x="298636" y="238393"/>
                    <a:pt x="275353" y="238922"/>
                  </a:cubicBezTo>
                  <a:cubicBezTo>
                    <a:pt x="252070" y="239451"/>
                    <a:pt x="261331" y="177539"/>
                    <a:pt x="242016" y="153197"/>
                  </a:cubicBezTo>
                  <a:cubicBezTo>
                    <a:pt x="222702" y="128855"/>
                    <a:pt x="196243" y="116420"/>
                    <a:pt x="159466" y="92872"/>
                  </a:cubicBezTo>
                  <a:cubicBezTo>
                    <a:pt x="122689" y="69324"/>
                    <a:pt x="-10926" y="7147"/>
                    <a:pt x="716" y="79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4" name="グループ化 303">
            <a:extLst>
              <a:ext uri="{FF2B5EF4-FFF2-40B4-BE49-F238E27FC236}">
                <a16:creationId xmlns:a16="http://schemas.microsoft.com/office/drawing/2014/main" id="{500BFB5D-39DE-4B98-F5E0-21AEDB2094F5}"/>
              </a:ext>
            </a:extLst>
          </p:cNvPr>
          <p:cNvGrpSpPr/>
          <p:nvPr/>
        </p:nvGrpSpPr>
        <p:grpSpPr>
          <a:xfrm rot="505128">
            <a:off x="2689434" y="7145664"/>
            <a:ext cx="1184853" cy="1087632"/>
            <a:chOff x="3494273" y="2461814"/>
            <a:chExt cx="1051680" cy="1028032"/>
          </a:xfrm>
        </p:grpSpPr>
        <p:sp>
          <p:nvSpPr>
            <p:cNvPr id="305" name="フリーフォーム: 図形 304">
              <a:extLst>
                <a:ext uri="{FF2B5EF4-FFF2-40B4-BE49-F238E27FC236}">
                  <a16:creationId xmlns:a16="http://schemas.microsoft.com/office/drawing/2014/main" id="{6E5EFD9B-1107-7EC5-9CA8-1E8C8C29EA1D}"/>
                </a:ext>
              </a:extLst>
            </p:cNvPr>
            <p:cNvSpPr/>
            <p:nvPr/>
          </p:nvSpPr>
          <p:spPr>
            <a:xfrm>
              <a:off x="3494273" y="2461814"/>
              <a:ext cx="1051680" cy="981611"/>
            </a:xfrm>
            <a:custGeom>
              <a:avLst/>
              <a:gdLst>
                <a:gd name="connsiteX0" fmla="*/ 447490 w 1051680"/>
                <a:gd name="connsiteY0" fmla="*/ 399 h 981611"/>
                <a:gd name="connsiteX1" fmla="*/ 512577 w 1051680"/>
                <a:gd name="connsiteY1" fmla="*/ 108349 h 981611"/>
                <a:gd name="connsiteX2" fmla="*/ 468127 w 1051680"/>
                <a:gd name="connsiteY2" fmla="*/ 224236 h 981611"/>
                <a:gd name="connsiteX3" fmla="*/ 53790 w 1051680"/>
                <a:gd name="connsiteY3" fmla="*/ 881461 h 981611"/>
                <a:gd name="connsiteX4" fmla="*/ 6165 w 1051680"/>
                <a:gd name="connsiteY4" fmla="*/ 902099 h 981611"/>
                <a:gd name="connsiteX5" fmla="*/ 63315 w 1051680"/>
                <a:gd name="connsiteY5" fmla="*/ 940199 h 981611"/>
                <a:gd name="connsiteX6" fmla="*/ 195077 w 1051680"/>
                <a:gd name="connsiteY6" fmla="*/ 956074 h 981611"/>
                <a:gd name="connsiteX7" fmla="*/ 418915 w 1051680"/>
                <a:gd name="connsiteY7" fmla="*/ 616349 h 981611"/>
                <a:gd name="connsiteX8" fmla="*/ 577665 w 1051680"/>
                <a:gd name="connsiteY8" fmla="*/ 594124 h 981611"/>
                <a:gd name="connsiteX9" fmla="*/ 491940 w 1051680"/>
                <a:gd name="connsiteY9" fmla="*/ 736999 h 981611"/>
                <a:gd name="connsiteX10" fmla="*/ 855477 w 1051680"/>
                <a:gd name="connsiteY10" fmla="*/ 975124 h 981611"/>
                <a:gd name="connsiteX11" fmla="*/ 984065 w 1051680"/>
                <a:gd name="connsiteY11" fmla="*/ 884636 h 981611"/>
                <a:gd name="connsiteX12" fmla="*/ 1041215 w 1051680"/>
                <a:gd name="connsiteY12" fmla="*/ 576661 h 981611"/>
                <a:gd name="connsiteX13" fmla="*/ 774515 w 1051680"/>
                <a:gd name="connsiteY13" fmla="*/ 830661 h 981611"/>
                <a:gd name="connsiteX14" fmla="*/ 706252 w 1051680"/>
                <a:gd name="connsiteY14" fmla="*/ 800499 h 981611"/>
                <a:gd name="connsiteX15" fmla="*/ 596715 w 1051680"/>
                <a:gd name="connsiteY15" fmla="*/ 514749 h 981611"/>
                <a:gd name="connsiteX16" fmla="*/ 495115 w 1051680"/>
                <a:gd name="connsiteY16" fmla="*/ 514749 h 981611"/>
                <a:gd name="connsiteX17" fmla="*/ 698315 w 1051680"/>
                <a:gd name="connsiteY17" fmla="*/ 148036 h 981611"/>
                <a:gd name="connsiteX18" fmla="*/ 447490 w 1051680"/>
                <a:gd name="connsiteY18" fmla="*/ 399 h 981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51680" h="981611">
                  <a:moveTo>
                    <a:pt x="447490" y="399"/>
                  </a:moveTo>
                  <a:cubicBezTo>
                    <a:pt x="416534" y="-6216"/>
                    <a:pt x="509138" y="71043"/>
                    <a:pt x="512577" y="108349"/>
                  </a:cubicBezTo>
                  <a:cubicBezTo>
                    <a:pt x="516016" y="145655"/>
                    <a:pt x="544592" y="95384"/>
                    <a:pt x="468127" y="224236"/>
                  </a:cubicBezTo>
                  <a:cubicBezTo>
                    <a:pt x="391662" y="353088"/>
                    <a:pt x="130784" y="768484"/>
                    <a:pt x="53790" y="881461"/>
                  </a:cubicBezTo>
                  <a:cubicBezTo>
                    <a:pt x="-23204" y="994438"/>
                    <a:pt x="4577" y="892309"/>
                    <a:pt x="6165" y="902099"/>
                  </a:cubicBezTo>
                  <a:cubicBezTo>
                    <a:pt x="7752" y="911889"/>
                    <a:pt x="31830" y="931203"/>
                    <a:pt x="63315" y="940199"/>
                  </a:cubicBezTo>
                  <a:cubicBezTo>
                    <a:pt x="94800" y="949195"/>
                    <a:pt x="135810" y="1010049"/>
                    <a:pt x="195077" y="956074"/>
                  </a:cubicBezTo>
                  <a:cubicBezTo>
                    <a:pt x="254344" y="902099"/>
                    <a:pt x="355150" y="676674"/>
                    <a:pt x="418915" y="616349"/>
                  </a:cubicBezTo>
                  <a:cubicBezTo>
                    <a:pt x="482680" y="556024"/>
                    <a:pt x="565494" y="574016"/>
                    <a:pt x="577665" y="594124"/>
                  </a:cubicBezTo>
                  <a:cubicBezTo>
                    <a:pt x="589836" y="614232"/>
                    <a:pt x="445638" y="673499"/>
                    <a:pt x="491940" y="736999"/>
                  </a:cubicBezTo>
                  <a:cubicBezTo>
                    <a:pt x="538242" y="800499"/>
                    <a:pt x="773456" y="950518"/>
                    <a:pt x="855477" y="975124"/>
                  </a:cubicBezTo>
                  <a:cubicBezTo>
                    <a:pt x="937498" y="999730"/>
                    <a:pt x="953109" y="951046"/>
                    <a:pt x="984065" y="884636"/>
                  </a:cubicBezTo>
                  <a:cubicBezTo>
                    <a:pt x="1015021" y="818226"/>
                    <a:pt x="1076140" y="585657"/>
                    <a:pt x="1041215" y="576661"/>
                  </a:cubicBezTo>
                  <a:cubicBezTo>
                    <a:pt x="1006290" y="567665"/>
                    <a:pt x="830342" y="793355"/>
                    <a:pt x="774515" y="830661"/>
                  </a:cubicBezTo>
                  <a:cubicBezTo>
                    <a:pt x="718688" y="867967"/>
                    <a:pt x="735885" y="853151"/>
                    <a:pt x="706252" y="800499"/>
                  </a:cubicBezTo>
                  <a:cubicBezTo>
                    <a:pt x="676619" y="747847"/>
                    <a:pt x="631904" y="562374"/>
                    <a:pt x="596715" y="514749"/>
                  </a:cubicBezTo>
                  <a:cubicBezTo>
                    <a:pt x="561526" y="467124"/>
                    <a:pt x="478182" y="575868"/>
                    <a:pt x="495115" y="514749"/>
                  </a:cubicBezTo>
                  <a:cubicBezTo>
                    <a:pt x="512048" y="453630"/>
                    <a:pt x="700432" y="232438"/>
                    <a:pt x="698315" y="148036"/>
                  </a:cubicBezTo>
                  <a:cubicBezTo>
                    <a:pt x="696198" y="63634"/>
                    <a:pt x="478446" y="7014"/>
                    <a:pt x="447490" y="39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6" name="フリーフォーム: 図形 305">
              <a:extLst>
                <a:ext uri="{FF2B5EF4-FFF2-40B4-BE49-F238E27FC236}">
                  <a16:creationId xmlns:a16="http://schemas.microsoft.com/office/drawing/2014/main" id="{1E6715AD-436C-2D7D-F180-A22465D1FFC3}"/>
                </a:ext>
              </a:extLst>
            </p:cNvPr>
            <p:cNvSpPr/>
            <p:nvPr/>
          </p:nvSpPr>
          <p:spPr>
            <a:xfrm>
              <a:off x="3877481" y="2939996"/>
              <a:ext cx="566099" cy="549850"/>
            </a:xfrm>
            <a:custGeom>
              <a:avLst/>
              <a:gdLst>
                <a:gd name="connsiteX0" fmla="*/ 2369 w 566099"/>
                <a:gd name="connsiteY0" fmla="*/ 38154 h 549850"/>
                <a:gd name="connsiteX1" fmla="*/ 224619 w 566099"/>
                <a:gd name="connsiteY1" fmla="*/ 7992 h 549850"/>
                <a:gd name="connsiteX2" fmla="*/ 326219 w 566099"/>
                <a:gd name="connsiteY2" fmla="*/ 190554 h 549850"/>
                <a:gd name="connsiteX3" fmla="*/ 280182 w 566099"/>
                <a:gd name="connsiteY3" fmla="*/ 141342 h 549850"/>
                <a:gd name="connsiteX4" fmla="*/ 353207 w 566099"/>
                <a:gd name="connsiteY4" fmla="*/ 401692 h 549850"/>
                <a:gd name="connsiteX5" fmla="*/ 565932 w 566099"/>
                <a:gd name="connsiteY5" fmla="*/ 438204 h 549850"/>
                <a:gd name="connsiteX6" fmla="*/ 386544 w 566099"/>
                <a:gd name="connsiteY6" fmla="*/ 528692 h 549850"/>
                <a:gd name="connsiteX7" fmla="*/ 259544 w 566099"/>
                <a:gd name="connsiteY7" fmla="*/ 538217 h 549850"/>
                <a:gd name="connsiteX8" fmla="*/ 170644 w 566099"/>
                <a:gd name="connsiteY8" fmla="*/ 388992 h 549850"/>
                <a:gd name="connsiteX9" fmla="*/ 180169 w 566099"/>
                <a:gd name="connsiteY9" fmla="*/ 117529 h 549850"/>
                <a:gd name="connsiteX10" fmla="*/ 111907 w 566099"/>
                <a:gd name="connsiteY10" fmla="*/ 88954 h 549850"/>
                <a:gd name="connsiteX11" fmla="*/ 2369 w 566099"/>
                <a:gd name="connsiteY11" fmla="*/ 38154 h 54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66099" h="549850">
                  <a:moveTo>
                    <a:pt x="2369" y="38154"/>
                  </a:moveTo>
                  <a:cubicBezTo>
                    <a:pt x="21154" y="24660"/>
                    <a:pt x="170644" y="-17408"/>
                    <a:pt x="224619" y="7992"/>
                  </a:cubicBezTo>
                  <a:cubicBezTo>
                    <a:pt x="278594" y="33392"/>
                    <a:pt x="316959" y="168329"/>
                    <a:pt x="326219" y="190554"/>
                  </a:cubicBezTo>
                  <a:cubicBezTo>
                    <a:pt x="335479" y="212779"/>
                    <a:pt x="275684" y="106152"/>
                    <a:pt x="280182" y="141342"/>
                  </a:cubicBezTo>
                  <a:cubicBezTo>
                    <a:pt x="284680" y="176532"/>
                    <a:pt x="305582" y="352215"/>
                    <a:pt x="353207" y="401692"/>
                  </a:cubicBezTo>
                  <a:cubicBezTo>
                    <a:pt x="400832" y="451169"/>
                    <a:pt x="560376" y="417037"/>
                    <a:pt x="565932" y="438204"/>
                  </a:cubicBezTo>
                  <a:cubicBezTo>
                    <a:pt x="571488" y="459371"/>
                    <a:pt x="437609" y="512023"/>
                    <a:pt x="386544" y="528692"/>
                  </a:cubicBezTo>
                  <a:cubicBezTo>
                    <a:pt x="335479" y="545361"/>
                    <a:pt x="295527" y="561500"/>
                    <a:pt x="259544" y="538217"/>
                  </a:cubicBezTo>
                  <a:cubicBezTo>
                    <a:pt x="223561" y="514934"/>
                    <a:pt x="183873" y="459107"/>
                    <a:pt x="170644" y="388992"/>
                  </a:cubicBezTo>
                  <a:cubicBezTo>
                    <a:pt x="157415" y="318877"/>
                    <a:pt x="189958" y="167535"/>
                    <a:pt x="180169" y="117529"/>
                  </a:cubicBezTo>
                  <a:cubicBezTo>
                    <a:pt x="170380" y="67523"/>
                    <a:pt x="142069" y="102183"/>
                    <a:pt x="111907" y="88954"/>
                  </a:cubicBezTo>
                  <a:cubicBezTo>
                    <a:pt x="81745" y="75725"/>
                    <a:pt x="-16416" y="51648"/>
                    <a:pt x="2369" y="3815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7" name="グループ化 306">
            <a:extLst>
              <a:ext uri="{FF2B5EF4-FFF2-40B4-BE49-F238E27FC236}">
                <a16:creationId xmlns:a16="http://schemas.microsoft.com/office/drawing/2014/main" id="{61BB895A-D8A9-1F32-A3F2-6A7282B48D21}"/>
              </a:ext>
            </a:extLst>
          </p:cNvPr>
          <p:cNvGrpSpPr/>
          <p:nvPr/>
        </p:nvGrpSpPr>
        <p:grpSpPr>
          <a:xfrm rot="406757">
            <a:off x="3638679" y="8059278"/>
            <a:ext cx="1106501" cy="1004517"/>
            <a:chOff x="4519563" y="2453498"/>
            <a:chExt cx="1106501" cy="1004517"/>
          </a:xfrm>
        </p:grpSpPr>
        <p:sp>
          <p:nvSpPr>
            <p:cNvPr id="308" name="フリーフォーム: 図形 307">
              <a:extLst>
                <a:ext uri="{FF2B5EF4-FFF2-40B4-BE49-F238E27FC236}">
                  <a16:creationId xmlns:a16="http://schemas.microsoft.com/office/drawing/2014/main" id="{8CCB9950-3007-5B5D-D810-6A10AA703C5F}"/>
                </a:ext>
              </a:extLst>
            </p:cNvPr>
            <p:cNvSpPr/>
            <p:nvPr/>
          </p:nvSpPr>
          <p:spPr>
            <a:xfrm>
              <a:off x="4519563" y="2631347"/>
              <a:ext cx="854931" cy="247762"/>
            </a:xfrm>
            <a:custGeom>
              <a:avLst/>
              <a:gdLst>
                <a:gd name="connsiteX0" fmla="*/ 50 w 854931"/>
                <a:gd name="connsiteY0" fmla="*/ 24541 h 247762"/>
                <a:gd name="connsiteX1" fmla="*/ 247700 w 854931"/>
                <a:gd name="connsiteY1" fmla="*/ 226153 h 247762"/>
                <a:gd name="connsiteX2" fmla="*/ 282625 w 854931"/>
                <a:gd name="connsiteY2" fmla="*/ 237266 h 247762"/>
                <a:gd name="connsiteX3" fmla="*/ 622350 w 854931"/>
                <a:gd name="connsiteY3" fmla="*/ 183291 h 247762"/>
                <a:gd name="connsiteX4" fmla="*/ 854125 w 854931"/>
                <a:gd name="connsiteY4" fmla="*/ 129316 h 247762"/>
                <a:gd name="connsiteX5" fmla="*/ 690612 w 854931"/>
                <a:gd name="connsiteY5" fmla="*/ 728 h 247762"/>
                <a:gd name="connsiteX6" fmla="*/ 474712 w 854931"/>
                <a:gd name="connsiteY6" fmla="*/ 78516 h 247762"/>
                <a:gd name="connsiteX7" fmla="*/ 269925 w 854931"/>
                <a:gd name="connsiteY7" fmla="*/ 111853 h 247762"/>
                <a:gd name="connsiteX8" fmla="*/ 233412 w 854931"/>
                <a:gd name="connsiteY8" fmla="*/ 100741 h 247762"/>
                <a:gd name="connsiteX9" fmla="*/ 181025 w 854931"/>
                <a:gd name="connsiteY9" fmla="*/ 91216 h 247762"/>
                <a:gd name="connsiteX10" fmla="*/ 225475 w 854931"/>
                <a:gd name="connsiteY10" fmla="*/ 132491 h 247762"/>
                <a:gd name="connsiteX11" fmla="*/ 50 w 854931"/>
                <a:gd name="connsiteY11" fmla="*/ 24541 h 247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54931" h="247762">
                  <a:moveTo>
                    <a:pt x="50" y="24541"/>
                  </a:moveTo>
                  <a:cubicBezTo>
                    <a:pt x="3754" y="40151"/>
                    <a:pt x="200604" y="190699"/>
                    <a:pt x="247700" y="226153"/>
                  </a:cubicBezTo>
                  <a:cubicBezTo>
                    <a:pt x="294796" y="261607"/>
                    <a:pt x="220183" y="244410"/>
                    <a:pt x="282625" y="237266"/>
                  </a:cubicBezTo>
                  <a:cubicBezTo>
                    <a:pt x="345067" y="230122"/>
                    <a:pt x="527100" y="201283"/>
                    <a:pt x="622350" y="183291"/>
                  </a:cubicBezTo>
                  <a:cubicBezTo>
                    <a:pt x="717600" y="165299"/>
                    <a:pt x="842748" y="159743"/>
                    <a:pt x="854125" y="129316"/>
                  </a:cubicBezTo>
                  <a:cubicBezTo>
                    <a:pt x="865502" y="98889"/>
                    <a:pt x="753847" y="9195"/>
                    <a:pt x="690612" y="728"/>
                  </a:cubicBezTo>
                  <a:cubicBezTo>
                    <a:pt x="627377" y="-7739"/>
                    <a:pt x="544826" y="59995"/>
                    <a:pt x="474712" y="78516"/>
                  </a:cubicBezTo>
                  <a:cubicBezTo>
                    <a:pt x="404598" y="97037"/>
                    <a:pt x="310142" y="108149"/>
                    <a:pt x="269925" y="111853"/>
                  </a:cubicBezTo>
                  <a:cubicBezTo>
                    <a:pt x="229708" y="115557"/>
                    <a:pt x="248229" y="104180"/>
                    <a:pt x="233412" y="100741"/>
                  </a:cubicBezTo>
                  <a:cubicBezTo>
                    <a:pt x="218595" y="97302"/>
                    <a:pt x="182348" y="85924"/>
                    <a:pt x="181025" y="91216"/>
                  </a:cubicBezTo>
                  <a:cubicBezTo>
                    <a:pt x="179702" y="96508"/>
                    <a:pt x="253256" y="141487"/>
                    <a:pt x="225475" y="132491"/>
                  </a:cubicBezTo>
                  <a:cubicBezTo>
                    <a:pt x="197694" y="123495"/>
                    <a:pt x="-3654" y="8931"/>
                    <a:pt x="50" y="2454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9" name="フリーフォーム: 図形 308">
              <a:extLst>
                <a:ext uri="{FF2B5EF4-FFF2-40B4-BE49-F238E27FC236}">
                  <a16:creationId xmlns:a16="http://schemas.microsoft.com/office/drawing/2014/main" id="{B613B1BB-EE35-5863-C23A-C6FB9D7DBA2E}"/>
                </a:ext>
              </a:extLst>
            </p:cNvPr>
            <p:cNvSpPr/>
            <p:nvPr/>
          </p:nvSpPr>
          <p:spPr>
            <a:xfrm>
              <a:off x="4656892" y="2453498"/>
              <a:ext cx="470734" cy="1004517"/>
            </a:xfrm>
            <a:custGeom>
              <a:avLst/>
              <a:gdLst>
                <a:gd name="connsiteX0" fmla="*/ 196096 w 470734"/>
                <a:gd name="connsiteY0" fmla="*/ 10302 h 1004517"/>
                <a:gd name="connsiteX1" fmla="*/ 297696 w 470734"/>
                <a:gd name="connsiteY1" fmla="*/ 94440 h 1004517"/>
                <a:gd name="connsiteX2" fmla="*/ 272296 w 470734"/>
                <a:gd name="connsiteY2" fmla="*/ 218265 h 1004517"/>
                <a:gd name="connsiteX3" fmla="*/ 5596 w 470734"/>
                <a:gd name="connsiteY3" fmla="*/ 918352 h 1004517"/>
                <a:gd name="connsiteX4" fmla="*/ 100846 w 470734"/>
                <a:gd name="connsiteY4" fmla="*/ 986615 h 1004517"/>
                <a:gd name="connsiteX5" fmla="*/ 218321 w 470734"/>
                <a:gd name="connsiteY5" fmla="*/ 858027 h 1004517"/>
                <a:gd name="connsiteX6" fmla="*/ 470733 w 470734"/>
                <a:gd name="connsiteY6" fmla="*/ 94440 h 1004517"/>
                <a:gd name="connsiteX7" fmla="*/ 196096 w 470734"/>
                <a:gd name="connsiteY7" fmla="*/ 10302 h 1004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0734" h="1004517">
                  <a:moveTo>
                    <a:pt x="196096" y="10302"/>
                  </a:moveTo>
                  <a:cubicBezTo>
                    <a:pt x="167257" y="10302"/>
                    <a:pt x="284996" y="59780"/>
                    <a:pt x="297696" y="94440"/>
                  </a:cubicBezTo>
                  <a:cubicBezTo>
                    <a:pt x="310396" y="129101"/>
                    <a:pt x="320979" y="80946"/>
                    <a:pt x="272296" y="218265"/>
                  </a:cubicBezTo>
                  <a:cubicBezTo>
                    <a:pt x="223613" y="355584"/>
                    <a:pt x="34171" y="790294"/>
                    <a:pt x="5596" y="918352"/>
                  </a:cubicBezTo>
                  <a:cubicBezTo>
                    <a:pt x="-22979" y="1046410"/>
                    <a:pt x="65392" y="996669"/>
                    <a:pt x="100846" y="986615"/>
                  </a:cubicBezTo>
                  <a:cubicBezTo>
                    <a:pt x="136300" y="976561"/>
                    <a:pt x="156673" y="1006723"/>
                    <a:pt x="218321" y="858027"/>
                  </a:cubicBezTo>
                  <a:cubicBezTo>
                    <a:pt x="279969" y="709331"/>
                    <a:pt x="471262" y="232288"/>
                    <a:pt x="470733" y="94440"/>
                  </a:cubicBezTo>
                  <a:cubicBezTo>
                    <a:pt x="470204" y="-43408"/>
                    <a:pt x="224935" y="10302"/>
                    <a:pt x="196096" y="103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0" name="フリーフォーム: 図形 309">
              <a:extLst>
                <a:ext uri="{FF2B5EF4-FFF2-40B4-BE49-F238E27FC236}">
                  <a16:creationId xmlns:a16="http://schemas.microsoft.com/office/drawing/2014/main" id="{3731FF1C-454C-DBF2-5184-BCF18ACAEE7D}"/>
                </a:ext>
              </a:extLst>
            </p:cNvPr>
            <p:cNvSpPr/>
            <p:nvPr/>
          </p:nvSpPr>
          <p:spPr>
            <a:xfrm>
              <a:off x="5094317" y="2827656"/>
              <a:ext cx="531747" cy="254106"/>
            </a:xfrm>
            <a:custGeom>
              <a:avLst/>
              <a:gdLst>
                <a:gd name="connsiteX0" fmla="*/ 4733 w 531747"/>
                <a:gd name="connsiteY0" fmla="*/ 94932 h 254106"/>
                <a:gd name="connsiteX1" fmla="*/ 265083 w 531747"/>
                <a:gd name="connsiteY1" fmla="*/ 2857 h 254106"/>
                <a:gd name="connsiteX2" fmla="*/ 522258 w 531747"/>
                <a:gd name="connsiteY2" fmla="*/ 36194 h 254106"/>
                <a:gd name="connsiteX3" fmla="*/ 469871 w 531747"/>
                <a:gd name="connsiteY3" fmla="*/ 163194 h 254106"/>
                <a:gd name="connsiteX4" fmla="*/ 407958 w 531747"/>
                <a:gd name="connsiteY4" fmla="*/ 147319 h 254106"/>
                <a:gd name="connsiteX5" fmla="*/ 141258 w 531747"/>
                <a:gd name="connsiteY5" fmla="*/ 253682 h 254106"/>
                <a:gd name="connsiteX6" fmla="*/ 258733 w 531747"/>
                <a:gd name="connsiteY6" fmla="*/ 183832 h 254106"/>
                <a:gd name="connsiteX7" fmla="*/ 214283 w 531747"/>
                <a:gd name="connsiteY7" fmla="*/ 164782 h 254106"/>
                <a:gd name="connsiteX8" fmla="*/ 238096 w 531747"/>
                <a:gd name="connsiteY8" fmla="*/ 107632 h 254106"/>
                <a:gd name="connsiteX9" fmla="*/ 104746 w 531747"/>
                <a:gd name="connsiteY9" fmla="*/ 163194 h 254106"/>
                <a:gd name="connsiteX10" fmla="*/ 4733 w 531747"/>
                <a:gd name="connsiteY10" fmla="*/ 94932 h 254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31747" h="254106">
                  <a:moveTo>
                    <a:pt x="4733" y="94932"/>
                  </a:moveTo>
                  <a:cubicBezTo>
                    <a:pt x="31456" y="68209"/>
                    <a:pt x="178829" y="12647"/>
                    <a:pt x="265083" y="2857"/>
                  </a:cubicBezTo>
                  <a:cubicBezTo>
                    <a:pt x="351337" y="-6933"/>
                    <a:pt x="488127" y="9471"/>
                    <a:pt x="522258" y="36194"/>
                  </a:cubicBezTo>
                  <a:cubicBezTo>
                    <a:pt x="556389" y="62917"/>
                    <a:pt x="488921" y="144673"/>
                    <a:pt x="469871" y="163194"/>
                  </a:cubicBezTo>
                  <a:cubicBezTo>
                    <a:pt x="450821" y="181715"/>
                    <a:pt x="462727" y="132238"/>
                    <a:pt x="407958" y="147319"/>
                  </a:cubicBezTo>
                  <a:cubicBezTo>
                    <a:pt x="353189" y="162400"/>
                    <a:pt x="166129" y="247597"/>
                    <a:pt x="141258" y="253682"/>
                  </a:cubicBezTo>
                  <a:cubicBezTo>
                    <a:pt x="116387" y="259767"/>
                    <a:pt x="246562" y="198649"/>
                    <a:pt x="258733" y="183832"/>
                  </a:cubicBezTo>
                  <a:cubicBezTo>
                    <a:pt x="270904" y="169015"/>
                    <a:pt x="217722" y="177482"/>
                    <a:pt x="214283" y="164782"/>
                  </a:cubicBezTo>
                  <a:cubicBezTo>
                    <a:pt x="210844" y="152082"/>
                    <a:pt x="256352" y="107897"/>
                    <a:pt x="238096" y="107632"/>
                  </a:cubicBezTo>
                  <a:cubicBezTo>
                    <a:pt x="219840" y="107367"/>
                    <a:pt x="137819" y="166104"/>
                    <a:pt x="104746" y="163194"/>
                  </a:cubicBezTo>
                  <a:cubicBezTo>
                    <a:pt x="71673" y="160284"/>
                    <a:pt x="-21990" y="121655"/>
                    <a:pt x="4733" y="949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1" name="フリーフォーム: 図形 310">
              <a:extLst>
                <a:ext uri="{FF2B5EF4-FFF2-40B4-BE49-F238E27FC236}">
                  <a16:creationId xmlns:a16="http://schemas.microsoft.com/office/drawing/2014/main" id="{32BFFA1B-9B25-6034-97D3-FAA4DE34FD2D}"/>
                </a:ext>
              </a:extLst>
            </p:cNvPr>
            <p:cNvSpPr/>
            <p:nvPr/>
          </p:nvSpPr>
          <p:spPr>
            <a:xfrm>
              <a:off x="5001851" y="3117414"/>
              <a:ext cx="603392" cy="333244"/>
            </a:xfrm>
            <a:custGeom>
              <a:avLst/>
              <a:gdLst>
                <a:gd name="connsiteX0" fmla="*/ 233724 w 603392"/>
                <a:gd name="connsiteY0" fmla="*/ 436 h 333244"/>
                <a:gd name="connsiteX1" fmla="*/ 171812 w 603392"/>
                <a:gd name="connsiteY1" fmla="*/ 117911 h 333244"/>
                <a:gd name="connsiteX2" fmla="*/ 519474 w 603392"/>
                <a:gd name="connsiteY2" fmla="*/ 182999 h 333244"/>
                <a:gd name="connsiteX3" fmla="*/ 594087 w 603392"/>
                <a:gd name="connsiteY3" fmla="*/ 275074 h 333244"/>
                <a:gd name="connsiteX4" fmla="*/ 362312 w 603392"/>
                <a:gd name="connsiteY4" fmla="*/ 332224 h 333244"/>
                <a:gd name="connsiteX5" fmla="*/ 11474 w 603392"/>
                <a:gd name="connsiteY5" fmla="*/ 227449 h 333244"/>
                <a:gd name="connsiteX6" fmla="*/ 97199 w 603392"/>
                <a:gd name="connsiteY6" fmla="*/ 82986 h 333244"/>
                <a:gd name="connsiteX7" fmla="*/ 233724 w 603392"/>
                <a:gd name="connsiteY7" fmla="*/ 436 h 333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3392" h="333244">
                  <a:moveTo>
                    <a:pt x="233724" y="436"/>
                  </a:moveTo>
                  <a:cubicBezTo>
                    <a:pt x="246160" y="6257"/>
                    <a:pt x="124187" y="87484"/>
                    <a:pt x="171812" y="117911"/>
                  </a:cubicBezTo>
                  <a:cubicBezTo>
                    <a:pt x="219437" y="148338"/>
                    <a:pt x="449095" y="156805"/>
                    <a:pt x="519474" y="182999"/>
                  </a:cubicBezTo>
                  <a:cubicBezTo>
                    <a:pt x="589853" y="209193"/>
                    <a:pt x="620281" y="250203"/>
                    <a:pt x="594087" y="275074"/>
                  </a:cubicBezTo>
                  <a:cubicBezTo>
                    <a:pt x="567893" y="299945"/>
                    <a:pt x="459414" y="340162"/>
                    <a:pt x="362312" y="332224"/>
                  </a:cubicBezTo>
                  <a:cubicBezTo>
                    <a:pt x="265210" y="324287"/>
                    <a:pt x="55659" y="268989"/>
                    <a:pt x="11474" y="227449"/>
                  </a:cubicBezTo>
                  <a:cubicBezTo>
                    <a:pt x="-32711" y="185909"/>
                    <a:pt x="62539" y="117646"/>
                    <a:pt x="97199" y="82986"/>
                  </a:cubicBezTo>
                  <a:cubicBezTo>
                    <a:pt x="131859" y="48326"/>
                    <a:pt x="221288" y="-5385"/>
                    <a:pt x="233724" y="43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12" name="グループ化 311">
            <a:extLst>
              <a:ext uri="{FF2B5EF4-FFF2-40B4-BE49-F238E27FC236}">
                <a16:creationId xmlns:a16="http://schemas.microsoft.com/office/drawing/2014/main" id="{822340AB-6ACD-63ED-C462-E94FAA2DA5CC}"/>
              </a:ext>
            </a:extLst>
          </p:cNvPr>
          <p:cNvGrpSpPr/>
          <p:nvPr/>
        </p:nvGrpSpPr>
        <p:grpSpPr>
          <a:xfrm rot="19665772">
            <a:off x="5011670" y="7920525"/>
            <a:ext cx="1248304" cy="1152118"/>
            <a:chOff x="2340693" y="3864144"/>
            <a:chExt cx="1248304" cy="1152118"/>
          </a:xfrm>
        </p:grpSpPr>
        <p:sp>
          <p:nvSpPr>
            <p:cNvPr id="313" name="フリーフォーム: 図形 312">
              <a:extLst>
                <a:ext uri="{FF2B5EF4-FFF2-40B4-BE49-F238E27FC236}">
                  <a16:creationId xmlns:a16="http://schemas.microsoft.com/office/drawing/2014/main" id="{D246CAE0-D910-457D-FD0A-DB81C22B2140}"/>
                </a:ext>
              </a:extLst>
            </p:cNvPr>
            <p:cNvSpPr/>
            <p:nvPr/>
          </p:nvSpPr>
          <p:spPr>
            <a:xfrm>
              <a:off x="2340693" y="3864144"/>
              <a:ext cx="1248304" cy="175214"/>
            </a:xfrm>
            <a:custGeom>
              <a:avLst/>
              <a:gdLst>
                <a:gd name="connsiteX0" fmla="*/ 340 w 1248304"/>
                <a:gd name="connsiteY0" fmla="*/ 889 h 175214"/>
                <a:gd name="connsiteX1" fmla="*/ 180257 w 1248304"/>
                <a:gd name="connsiteY1" fmla="*/ 165989 h 175214"/>
                <a:gd name="connsiteX2" fmla="*/ 142157 w 1248304"/>
                <a:gd name="connsiteY2" fmla="*/ 155406 h 175214"/>
                <a:gd name="connsiteX3" fmla="*/ 1200490 w 1248304"/>
                <a:gd name="connsiteY3" fmla="*/ 161756 h 175214"/>
                <a:gd name="connsiteX4" fmla="*/ 1039624 w 1248304"/>
                <a:gd name="connsiteY4" fmla="*/ 47456 h 175214"/>
                <a:gd name="connsiteX5" fmla="*/ 796207 w 1248304"/>
                <a:gd name="connsiteY5" fmla="*/ 115189 h 175214"/>
                <a:gd name="connsiteX6" fmla="*/ 233174 w 1248304"/>
                <a:gd name="connsiteY6" fmla="*/ 100373 h 175214"/>
                <a:gd name="connsiteX7" fmla="*/ 340 w 1248304"/>
                <a:gd name="connsiteY7" fmla="*/ 889 h 175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8304" h="175214">
                  <a:moveTo>
                    <a:pt x="340" y="889"/>
                  </a:moveTo>
                  <a:cubicBezTo>
                    <a:pt x="-8480" y="11825"/>
                    <a:pt x="156621" y="140236"/>
                    <a:pt x="180257" y="165989"/>
                  </a:cubicBezTo>
                  <a:cubicBezTo>
                    <a:pt x="203893" y="191742"/>
                    <a:pt x="142157" y="155406"/>
                    <a:pt x="142157" y="155406"/>
                  </a:cubicBezTo>
                  <a:cubicBezTo>
                    <a:pt x="312196" y="154701"/>
                    <a:pt x="1050912" y="179748"/>
                    <a:pt x="1200490" y="161756"/>
                  </a:cubicBezTo>
                  <a:cubicBezTo>
                    <a:pt x="1350068" y="143764"/>
                    <a:pt x="1107005" y="55217"/>
                    <a:pt x="1039624" y="47456"/>
                  </a:cubicBezTo>
                  <a:cubicBezTo>
                    <a:pt x="972243" y="39695"/>
                    <a:pt x="930615" y="106370"/>
                    <a:pt x="796207" y="115189"/>
                  </a:cubicBezTo>
                  <a:cubicBezTo>
                    <a:pt x="661799" y="124009"/>
                    <a:pt x="364407" y="117659"/>
                    <a:pt x="233174" y="100373"/>
                  </a:cubicBezTo>
                  <a:cubicBezTo>
                    <a:pt x="101941" y="83087"/>
                    <a:pt x="9160" y="-10047"/>
                    <a:pt x="340" y="8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4" name="フリーフォーム: 図形 313">
              <a:extLst>
                <a:ext uri="{FF2B5EF4-FFF2-40B4-BE49-F238E27FC236}">
                  <a16:creationId xmlns:a16="http://schemas.microsoft.com/office/drawing/2014/main" id="{DD888F13-4BCE-72CE-DD1B-08D914DBDD40}"/>
                </a:ext>
              </a:extLst>
            </p:cNvPr>
            <p:cNvSpPr/>
            <p:nvPr/>
          </p:nvSpPr>
          <p:spPr>
            <a:xfrm>
              <a:off x="2359743" y="4096393"/>
              <a:ext cx="335052" cy="860380"/>
            </a:xfrm>
            <a:custGeom>
              <a:avLst/>
              <a:gdLst>
                <a:gd name="connsiteX0" fmla="*/ 2457 w 335052"/>
                <a:gd name="connsiteY0" fmla="*/ 9940 h 860380"/>
                <a:gd name="connsiteX1" fmla="*/ 154857 w 335052"/>
                <a:gd name="connsiteY1" fmla="*/ 128474 h 860380"/>
                <a:gd name="connsiteX2" fmla="*/ 188724 w 335052"/>
                <a:gd name="connsiteY2" fmla="*/ 835440 h 860380"/>
                <a:gd name="connsiteX3" fmla="*/ 239524 w 335052"/>
                <a:gd name="connsiteY3" fmla="*/ 710557 h 860380"/>
                <a:gd name="connsiteX4" fmla="*/ 328424 w 335052"/>
                <a:gd name="connsiteY4" fmla="*/ 805807 h 860380"/>
                <a:gd name="connsiteX5" fmla="*/ 292440 w 335052"/>
                <a:gd name="connsiteY5" fmla="*/ 96724 h 860380"/>
                <a:gd name="connsiteX6" fmla="*/ 2457 w 335052"/>
                <a:gd name="connsiteY6" fmla="*/ 9940 h 860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5052" h="860380">
                  <a:moveTo>
                    <a:pt x="2457" y="9940"/>
                  </a:moveTo>
                  <a:cubicBezTo>
                    <a:pt x="-20473" y="15232"/>
                    <a:pt x="123813" y="-9109"/>
                    <a:pt x="154857" y="128474"/>
                  </a:cubicBezTo>
                  <a:cubicBezTo>
                    <a:pt x="185901" y="266057"/>
                    <a:pt x="174613" y="738426"/>
                    <a:pt x="188724" y="835440"/>
                  </a:cubicBezTo>
                  <a:cubicBezTo>
                    <a:pt x="202835" y="932454"/>
                    <a:pt x="216241" y="715496"/>
                    <a:pt x="239524" y="710557"/>
                  </a:cubicBezTo>
                  <a:cubicBezTo>
                    <a:pt x="262807" y="705618"/>
                    <a:pt x="319605" y="908112"/>
                    <a:pt x="328424" y="805807"/>
                  </a:cubicBezTo>
                  <a:cubicBezTo>
                    <a:pt x="337243" y="703502"/>
                    <a:pt x="346062" y="229368"/>
                    <a:pt x="292440" y="96724"/>
                  </a:cubicBezTo>
                  <a:cubicBezTo>
                    <a:pt x="238818" y="-35920"/>
                    <a:pt x="25387" y="4648"/>
                    <a:pt x="2457" y="994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5" name="フリーフォーム: 図形 314">
              <a:extLst>
                <a:ext uri="{FF2B5EF4-FFF2-40B4-BE49-F238E27FC236}">
                  <a16:creationId xmlns:a16="http://schemas.microsoft.com/office/drawing/2014/main" id="{9D787E24-36D6-90C6-8E46-21082355D6CE}"/>
                </a:ext>
              </a:extLst>
            </p:cNvPr>
            <p:cNvSpPr/>
            <p:nvPr/>
          </p:nvSpPr>
          <p:spPr>
            <a:xfrm>
              <a:off x="2518719" y="4152195"/>
              <a:ext cx="1023130" cy="864067"/>
            </a:xfrm>
            <a:custGeom>
              <a:avLst/>
              <a:gdLst>
                <a:gd name="connsiteX0" fmla="*/ 99598 w 1023130"/>
                <a:gd name="connsiteY0" fmla="*/ 26105 h 864067"/>
                <a:gd name="connsiteX1" fmla="*/ 622414 w 1023130"/>
                <a:gd name="connsiteY1" fmla="*/ 79022 h 864067"/>
                <a:gd name="connsiteX2" fmla="*/ 751531 w 1023130"/>
                <a:gd name="connsiteY2" fmla="*/ 34572 h 864067"/>
                <a:gd name="connsiteX3" fmla="*/ 836198 w 1023130"/>
                <a:gd name="connsiteY3" fmla="*/ 2822 h 864067"/>
                <a:gd name="connsiteX4" fmla="*/ 1018231 w 1023130"/>
                <a:gd name="connsiteY4" fmla="*/ 108655 h 864067"/>
                <a:gd name="connsiteX5" fmla="*/ 969548 w 1023130"/>
                <a:gd name="connsiteY5" fmla="*/ 136172 h 864067"/>
                <a:gd name="connsiteX6" fmla="*/ 952614 w 1023130"/>
                <a:gd name="connsiteY6" fmla="*/ 809272 h 864067"/>
                <a:gd name="connsiteX7" fmla="*/ 817148 w 1023130"/>
                <a:gd name="connsiteY7" fmla="*/ 813505 h 864067"/>
                <a:gd name="connsiteX8" fmla="*/ 766348 w 1023130"/>
                <a:gd name="connsiteY8" fmla="*/ 722488 h 864067"/>
                <a:gd name="connsiteX9" fmla="*/ 501764 w 1023130"/>
                <a:gd name="connsiteY9" fmla="*/ 642055 h 864067"/>
                <a:gd name="connsiteX10" fmla="*/ 831964 w 1023130"/>
                <a:gd name="connsiteY10" fmla="*/ 692855 h 864067"/>
                <a:gd name="connsiteX11" fmla="*/ 785398 w 1023130"/>
                <a:gd name="connsiteY11" fmla="*/ 343605 h 864067"/>
                <a:gd name="connsiteX12" fmla="*/ 726131 w 1023130"/>
                <a:gd name="connsiteY12" fmla="*/ 115005 h 864067"/>
                <a:gd name="connsiteX13" fmla="*/ 55148 w 1023130"/>
                <a:gd name="connsiteY13" fmla="*/ 155222 h 864067"/>
                <a:gd name="connsiteX14" fmla="*/ 44564 w 1023130"/>
                <a:gd name="connsiteY14" fmla="*/ 11288 h 864067"/>
                <a:gd name="connsiteX15" fmla="*/ 99598 w 1023130"/>
                <a:gd name="connsiteY15" fmla="*/ 26105 h 864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23130" h="864067">
                  <a:moveTo>
                    <a:pt x="99598" y="26105"/>
                  </a:moveTo>
                  <a:cubicBezTo>
                    <a:pt x="195906" y="37394"/>
                    <a:pt x="513759" y="77611"/>
                    <a:pt x="622414" y="79022"/>
                  </a:cubicBezTo>
                  <a:cubicBezTo>
                    <a:pt x="731069" y="80433"/>
                    <a:pt x="715900" y="47272"/>
                    <a:pt x="751531" y="34572"/>
                  </a:cubicBezTo>
                  <a:cubicBezTo>
                    <a:pt x="787162" y="21872"/>
                    <a:pt x="791748" y="-9525"/>
                    <a:pt x="836198" y="2822"/>
                  </a:cubicBezTo>
                  <a:cubicBezTo>
                    <a:pt x="880648" y="15169"/>
                    <a:pt x="996006" y="86430"/>
                    <a:pt x="1018231" y="108655"/>
                  </a:cubicBezTo>
                  <a:cubicBezTo>
                    <a:pt x="1040456" y="130880"/>
                    <a:pt x="980484" y="19403"/>
                    <a:pt x="969548" y="136172"/>
                  </a:cubicBezTo>
                  <a:cubicBezTo>
                    <a:pt x="958612" y="252941"/>
                    <a:pt x="978014" y="696383"/>
                    <a:pt x="952614" y="809272"/>
                  </a:cubicBezTo>
                  <a:cubicBezTo>
                    <a:pt x="927214" y="922161"/>
                    <a:pt x="848192" y="827969"/>
                    <a:pt x="817148" y="813505"/>
                  </a:cubicBezTo>
                  <a:cubicBezTo>
                    <a:pt x="786104" y="799041"/>
                    <a:pt x="818912" y="751063"/>
                    <a:pt x="766348" y="722488"/>
                  </a:cubicBezTo>
                  <a:cubicBezTo>
                    <a:pt x="713784" y="693913"/>
                    <a:pt x="490828" y="646994"/>
                    <a:pt x="501764" y="642055"/>
                  </a:cubicBezTo>
                  <a:cubicBezTo>
                    <a:pt x="512700" y="637116"/>
                    <a:pt x="784692" y="742597"/>
                    <a:pt x="831964" y="692855"/>
                  </a:cubicBezTo>
                  <a:cubicBezTo>
                    <a:pt x="879236" y="643113"/>
                    <a:pt x="803037" y="439913"/>
                    <a:pt x="785398" y="343605"/>
                  </a:cubicBezTo>
                  <a:cubicBezTo>
                    <a:pt x="767759" y="247297"/>
                    <a:pt x="847839" y="146402"/>
                    <a:pt x="726131" y="115005"/>
                  </a:cubicBezTo>
                  <a:cubicBezTo>
                    <a:pt x="604423" y="83608"/>
                    <a:pt x="168742" y="172508"/>
                    <a:pt x="55148" y="155222"/>
                  </a:cubicBezTo>
                  <a:cubicBezTo>
                    <a:pt x="-58446" y="137936"/>
                    <a:pt x="37508" y="30338"/>
                    <a:pt x="44564" y="11288"/>
                  </a:cubicBezTo>
                  <a:cubicBezTo>
                    <a:pt x="51619" y="-7762"/>
                    <a:pt x="3290" y="14816"/>
                    <a:pt x="99598" y="2610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6" name="フリーフォーム: 図形 315">
              <a:extLst>
                <a:ext uri="{FF2B5EF4-FFF2-40B4-BE49-F238E27FC236}">
                  <a16:creationId xmlns:a16="http://schemas.microsoft.com/office/drawing/2014/main" id="{049CDA66-3757-175C-D30F-8B8CA12ADD35}"/>
                </a:ext>
              </a:extLst>
            </p:cNvPr>
            <p:cNvSpPr/>
            <p:nvPr/>
          </p:nvSpPr>
          <p:spPr>
            <a:xfrm>
              <a:off x="2872173" y="3976237"/>
              <a:ext cx="231587" cy="727008"/>
            </a:xfrm>
            <a:custGeom>
              <a:avLst/>
              <a:gdLst>
                <a:gd name="connsiteX0" fmla="*/ 8610 w 231587"/>
                <a:gd name="connsiteY0" fmla="*/ 9446 h 727008"/>
                <a:gd name="connsiteX1" fmla="*/ 42477 w 231587"/>
                <a:gd name="connsiteY1" fmla="*/ 104696 h 727008"/>
                <a:gd name="connsiteX2" fmla="*/ 55177 w 231587"/>
                <a:gd name="connsiteY2" fmla="*/ 691013 h 727008"/>
                <a:gd name="connsiteX3" fmla="*/ 199110 w 231587"/>
                <a:gd name="connsiteY3" fmla="*/ 646563 h 727008"/>
                <a:gd name="connsiteX4" fmla="*/ 192760 w 231587"/>
                <a:gd name="connsiteY4" fmla="*/ 508980 h 727008"/>
                <a:gd name="connsiteX5" fmla="*/ 220277 w 231587"/>
                <a:gd name="connsiteY5" fmla="*/ 60246 h 727008"/>
                <a:gd name="connsiteX6" fmla="*/ 8610 w 231587"/>
                <a:gd name="connsiteY6" fmla="*/ 9446 h 72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587" h="727008">
                  <a:moveTo>
                    <a:pt x="8610" y="9446"/>
                  </a:moveTo>
                  <a:cubicBezTo>
                    <a:pt x="-21023" y="16854"/>
                    <a:pt x="34716" y="-8898"/>
                    <a:pt x="42477" y="104696"/>
                  </a:cubicBezTo>
                  <a:cubicBezTo>
                    <a:pt x="50238" y="218290"/>
                    <a:pt x="29072" y="600702"/>
                    <a:pt x="55177" y="691013"/>
                  </a:cubicBezTo>
                  <a:cubicBezTo>
                    <a:pt x="81282" y="781324"/>
                    <a:pt x="176180" y="676902"/>
                    <a:pt x="199110" y="646563"/>
                  </a:cubicBezTo>
                  <a:cubicBezTo>
                    <a:pt x="222040" y="616224"/>
                    <a:pt x="189232" y="606699"/>
                    <a:pt x="192760" y="508980"/>
                  </a:cubicBezTo>
                  <a:cubicBezTo>
                    <a:pt x="196288" y="411261"/>
                    <a:pt x="255907" y="143854"/>
                    <a:pt x="220277" y="60246"/>
                  </a:cubicBezTo>
                  <a:cubicBezTo>
                    <a:pt x="184647" y="-23362"/>
                    <a:pt x="38243" y="2038"/>
                    <a:pt x="8610" y="944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7" name="フリーフォーム: 図形 316">
              <a:extLst>
                <a:ext uri="{FF2B5EF4-FFF2-40B4-BE49-F238E27FC236}">
                  <a16:creationId xmlns:a16="http://schemas.microsoft.com/office/drawing/2014/main" id="{D5009F3B-1459-165F-D4F8-98D5D4E818D8}"/>
                </a:ext>
              </a:extLst>
            </p:cNvPr>
            <p:cNvSpPr/>
            <p:nvPr/>
          </p:nvSpPr>
          <p:spPr>
            <a:xfrm>
              <a:off x="2716220" y="4310942"/>
              <a:ext cx="156787" cy="506894"/>
            </a:xfrm>
            <a:custGeom>
              <a:avLst/>
              <a:gdLst>
                <a:gd name="connsiteX0" fmla="*/ 7930 w 156787"/>
                <a:gd name="connsiteY0" fmla="*/ 26108 h 506894"/>
                <a:gd name="connsiteX1" fmla="*/ 18513 w 156787"/>
                <a:gd name="connsiteY1" fmla="*/ 248358 h 506894"/>
                <a:gd name="connsiteX2" fmla="*/ 16397 w 156787"/>
                <a:gd name="connsiteY2" fmla="*/ 500241 h 506894"/>
                <a:gd name="connsiteX3" fmla="*/ 54497 w 156787"/>
                <a:gd name="connsiteY3" fmla="*/ 434625 h 506894"/>
                <a:gd name="connsiteX4" fmla="*/ 126463 w 156787"/>
                <a:gd name="connsiteY4" fmla="*/ 443091 h 506894"/>
                <a:gd name="connsiteX5" fmla="*/ 151863 w 156787"/>
                <a:gd name="connsiteY5" fmla="*/ 53625 h 506894"/>
                <a:gd name="connsiteX6" fmla="*/ 7930 w 156787"/>
                <a:gd name="connsiteY6" fmla="*/ 26108 h 506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787" h="506894">
                  <a:moveTo>
                    <a:pt x="7930" y="26108"/>
                  </a:moveTo>
                  <a:cubicBezTo>
                    <a:pt x="-14295" y="58564"/>
                    <a:pt x="17102" y="169336"/>
                    <a:pt x="18513" y="248358"/>
                  </a:cubicBezTo>
                  <a:cubicBezTo>
                    <a:pt x="19924" y="327380"/>
                    <a:pt x="10400" y="469196"/>
                    <a:pt x="16397" y="500241"/>
                  </a:cubicBezTo>
                  <a:cubicBezTo>
                    <a:pt x="22394" y="531286"/>
                    <a:pt x="36153" y="444150"/>
                    <a:pt x="54497" y="434625"/>
                  </a:cubicBezTo>
                  <a:cubicBezTo>
                    <a:pt x="72841" y="425100"/>
                    <a:pt x="110235" y="506591"/>
                    <a:pt x="126463" y="443091"/>
                  </a:cubicBezTo>
                  <a:cubicBezTo>
                    <a:pt x="142691" y="379591"/>
                    <a:pt x="167385" y="127003"/>
                    <a:pt x="151863" y="53625"/>
                  </a:cubicBezTo>
                  <a:cubicBezTo>
                    <a:pt x="136341" y="-19753"/>
                    <a:pt x="30155" y="-6348"/>
                    <a:pt x="7930" y="261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8" name="フリーフォーム: 図形 317">
              <a:extLst>
                <a:ext uri="{FF2B5EF4-FFF2-40B4-BE49-F238E27FC236}">
                  <a16:creationId xmlns:a16="http://schemas.microsoft.com/office/drawing/2014/main" id="{FDB416FF-1989-1AAE-2A64-8F067E55EA2A}"/>
                </a:ext>
              </a:extLst>
            </p:cNvPr>
            <p:cNvSpPr/>
            <p:nvPr/>
          </p:nvSpPr>
          <p:spPr>
            <a:xfrm>
              <a:off x="2773357" y="4613434"/>
              <a:ext cx="504188" cy="197794"/>
            </a:xfrm>
            <a:custGeom>
              <a:avLst/>
              <a:gdLst>
                <a:gd name="connsiteX0" fmla="*/ 41810 w 504188"/>
                <a:gd name="connsiteY0" fmla="*/ 5133 h 197794"/>
                <a:gd name="connsiteX1" fmla="*/ 355076 w 504188"/>
                <a:gd name="connsiteY1" fmla="*/ 28416 h 197794"/>
                <a:gd name="connsiteX2" fmla="*/ 450326 w 504188"/>
                <a:gd name="connsiteY2" fmla="*/ 28416 h 197794"/>
                <a:gd name="connsiteX3" fmla="*/ 499010 w 504188"/>
                <a:gd name="connsiteY3" fmla="*/ 94033 h 197794"/>
                <a:gd name="connsiteX4" fmla="*/ 327560 w 504188"/>
                <a:gd name="connsiteY4" fmla="*/ 87683 h 197794"/>
                <a:gd name="connsiteX5" fmla="*/ 84143 w 504188"/>
                <a:gd name="connsiteY5" fmla="*/ 149066 h 197794"/>
                <a:gd name="connsiteX6" fmla="*/ 14293 w 504188"/>
                <a:gd name="connsiteY6" fmla="*/ 197749 h 197794"/>
                <a:gd name="connsiteX7" fmla="*/ 1593 w 504188"/>
                <a:gd name="connsiteY7" fmla="*/ 140599 h 197794"/>
                <a:gd name="connsiteX8" fmla="*/ 41810 w 504188"/>
                <a:gd name="connsiteY8" fmla="*/ 5133 h 197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4188" h="197794">
                  <a:moveTo>
                    <a:pt x="41810" y="5133"/>
                  </a:moveTo>
                  <a:cubicBezTo>
                    <a:pt x="100724" y="-13564"/>
                    <a:pt x="286990" y="24536"/>
                    <a:pt x="355076" y="28416"/>
                  </a:cubicBezTo>
                  <a:cubicBezTo>
                    <a:pt x="423162" y="32296"/>
                    <a:pt x="426337" y="17480"/>
                    <a:pt x="450326" y="28416"/>
                  </a:cubicBezTo>
                  <a:cubicBezTo>
                    <a:pt x="474315" y="39352"/>
                    <a:pt x="519471" y="84155"/>
                    <a:pt x="499010" y="94033"/>
                  </a:cubicBezTo>
                  <a:cubicBezTo>
                    <a:pt x="478549" y="103911"/>
                    <a:pt x="396705" y="78511"/>
                    <a:pt x="327560" y="87683"/>
                  </a:cubicBezTo>
                  <a:cubicBezTo>
                    <a:pt x="258416" y="96855"/>
                    <a:pt x="136354" y="130722"/>
                    <a:pt x="84143" y="149066"/>
                  </a:cubicBezTo>
                  <a:cubicBezTo>
                    <a:pt x="31932" y="167410"/>
                    <a:pt x="28051" y="199160"/>
                    <a:pt x="14293" y="197749"/>
                  </a:cubicBezTo>
                  <a:cubicBezTo>
                    <a:pt x="535" y="196338"/>
                    <a:pt x="-2287" y="169527"/>
                    <a:pt x="1593" y="140599"/>
                  </a:cubicBezTo>
                  <a:cubicBezTo>
                    <a:pt x="5473" y="111671"/>
                    <a:pt x="-17104" y="23830"/>
                    <a:pt x="41810" y="51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9" name="フリーフォーム: 図形 318">
              <a:extLst>
                <a:ext uri="{FF2B5EF4-FFF2-40B4-BE49-F238E27FC236}">
                  <a16:creationId xmlns:a16="http://schemas.microsoft.com/office/drawing/2014/main" id="{0491F7F7-77FC-D673-271A-36DCC1CFA531}"/>
                </a:ext>
              </a:extLst>
            </p:cNvPr>
            <p:cNvSpPr/>
            <p:nvPr/>
          </p:nvSpPr>
          <p:spPr>
            <a:xfrm>
              <a:off x="3116880" y="4307675"/>
              <a:ext cx="166212" cy="492313"/>
            </a:xfrm>
            <a:custGeom>
              <a:avLst/>
              <a:gdLst>
                <a:gd name="connsiteX0" fmla="*/ 56003 w 166212"/>
                <a:gd name="connsiteY0" fmla="*/ 10325 h 492313"/>
                <a:gd name="connsiteX1" fmla="*/ 149137 w 166212"/>
                <a:gd name="connsiteY1" fmla="*/ 56892 h 492313"/>
                <a:gd name="connsiteX2" fmla="*/ 134320 w 166212"/>
                <a:gd name="connsiteY2" fmla="*/ 150025 h 492313"/>
                <a:gd name="connsiteX3" fmla="*/ 161837 w 166212"/>
                <a:gd name="connsiteY3" fmla="*/ 469642 h 492313"/>
                <a:gd name="connsiteX4" fmla="*/ 149137 w 166212"/>
                <a:gd name="connsiteY4" fmla="*/ 461175 h 492313"/>
                <a:gd name="connsiteX5" fmla="*/ 5203 w 166212"/>
                <a:gd name="connsiteY5" fmla="*/ 420958 h 492313"/>
                <a:gd name="connsiteX6" fmla="*/ 30603 w 166212"/>
                <a:gd name="connsiteY6" fmla="*/ 257975 h 492313"/>
                <a:gd name="connsiteX7" fmla="*/ 56003 w 166212"/>
                <a:gd name="connsiteY7" fmla="*/ 10325 h 492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6212" h="492313">
                  <a:moveTo>
                    <a:pt x="56003" y="10325"/>
                  </a:moveTo>
                  <a:cubicBezTo>
                    <a:pt x="75759" y="-23189"/>
                    <a:pt x="136084" y="33609"/>
                    <a:pt x="149137" y="56892"/>
                  </a:cubicBezTo>
                  <a:cubicBezTo>
                    <a:pt x="162190" y="80175"/>
                    <a:pt x="132203" y="81233"/>
                    <a:pt x="134320" y="150025"/>
                  </a:cubicBezTo>
                  <a:cubicBezTo>
                    <a:pt x="136437" y="218817"/>
                    <a:pt x="161837" y="469642"/>
                    <a:pt x="161837" y="469642"/>
                  </a:cubicBezTo>
                  <a:cubicBezTo>
                    <a:pt x="164306" y="521500"/>
                    <a:pt x="175243" y="469289"/>
                    <a:pt x="149137" y="461175"/>
                  </a:cubicBezTo>
                  <a:cubicBezTo>
                    <a:pt x="123031" y="453061"/>
                    <a:pt x="24959" y="454825"/>
                    <a:pt x="5203" y="420958"/>
                  </a:cubicBezTo>
                  <a:cubicBezTo>
                    <a:pt x="-14553" y="387091"/>
                    <a:pt x="28134" y="323592"/>
                    <a:pt x="30603" y="257975"/>
                  </a:cubicBezTo>
                  <a:cubicBezTo>
                    <a:pt x="33072" y="192358"/>
                    <a:pt x="36247" y="43839"/>
                    <a:pt x="56003" y="103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0" name="グループ化 319">
            <a:extLst>
              <a:ext uri="{FF2B5EF4-FFF2-40B4-BE49-F238E27FC236}">
                <a16:creationId xmlns:a16="http://schemas.microsoft.com/office/drawing/2014/main" id="{A1671DF1-AE9E-C675-998E-27DB8121EC07}"/>
              </a:ext>
            </a:extLst>
          </p:cNvPr>
          <p:cNvGrpSpPr/>
          <p:nvPr/>
        </p:nvGrpSpPr>
        <p:grpSpPr>
          <a:xfrm rot="19167140">
            <a:off x="6095999" y="7164291"/>
            <a:ext cx="1184645" cy="1192390"/>
            <a:chOff x="3657599" y="3811492"/>
            <a:chExt cx="1184645" cy="1192390"/>
          </a:xfrm>
        </p:grpSpPr>
        <p:sp>
          <p:nvSpPr>
            <p:cNvPr id="321" name="フリーフォーム: 図形 320">
              <a:extLst>
                <a:ext uri="{FF2B5EF4-FFF2-40B4-BE49-F238E27FC236}">
                  <a16:creationId xmlns:a16="http://schemas.microsoft.com/office/drawing/2014/main" id="{98C9E1CA-89BF-2359-ED65-1E3B989843C5}"/>
                </a:ext>
              </a:extLst>
            </p:cNvPr>
            <p:cNvSpPr/>
            <p:nvPr/>
          </p:nvSpPr>
          <p:spPr>
            <a:xfrm>
              <a:off x="3863023" y="4044564"/>
              <a:ext cx="948256" cy="148651"/>
            </a:xfrm>
            <a:custGeom>
              <a:avLst/>
              <a:gdLst>
                <a:gd name="connsiteX0" fmla="*/ 4127 w 948256"/>
                <a:gd name="connsiteY0" fmla="*/ 76586 h 148651"/>
                <a:gd name="connsiteX1" fmla="*/ 524827 w 948256"/>
                <a:gd name="connsiteY1" fmla="*/ 53303 h 148651"/>
                <a:gd name="connsiteX2" fmla="*/ 755544 w 948256"/>
                <a:gd name="connsiteY2" fmla="*/ 8853 h 148651"/>
                <a:gd name="connsiteX3" fmla="*/ 825394 w 948256"/>
                <a:gd name="connsiteY3" fmla="*/ 8853 h 148651"/>
                <a:gd name="connsiteX4" fmla="*/ 948160 w 948256"/>
                <a:gd name="connsiteY4" fmla="*/ 101986 h 148651"/>
                <a:gd name="connsiteX5" fmla="*/ 804227 w 948256"/>
                <a:gd name="connsiteY5" fmla="*/ 99869 h 148651"/>
                <a:gd name="connsiteX6" fmla="*/ 308927 w 948256"/>
                <a:gd name="connsiteY6" fmla="*/ 148553 h 148651"/>
                <a:gd name="connsiteX7" fmla="*/ 4127 w 948256"/>
                <a:gd name="connsiteY7" fmla="*/ 76586 h 148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48256" h="148651">
                  <a:moveTo>
                    <a:pt x="4127" y="76586"/>
                  </a:moveTo>
                  <a:cubicBezTo>
                    <a:pt x="40110" y="60711"/>
                    <a:pt x="399591" y="64592"/>
                    <a:pt x="524827" y="53303"/>
                  </a:cubicBezTo>
                  <a:cubicBezTo>
                    <a:pt x="650063" y="42014"/>
                    <a:pt x="705450" y="16261"/>
                    <a:pt x="755544" y="8853"/>
                  </a:cubicBezTo>
                  <a:cubicBezTo>
                    <a:pt x="805638" y="1445"/>
                    <a:pt x="793291" y="-6669"/>
                    <a:pt x="825394" y="8853"/>
                  </a:cubicBezTo>
                  <a:cubicBezTo>
                    <a:pt x="857497" y="24375"/>
                    <a:pt x="951688" y="86817"/>
                    <a:pt x="948160" y="101986"/>
                  </a:cubicBezTo>
                  <a:cubicBezTo>
                    <a:pt x="944632" y="117155"/>
                    <a:pt x="910766" y="92108"/>
                    <a:pt x="804227" y="99869"/>
                  </a:cubicBezTo>
                  <a:cubicBezTo>
                    <a:pt x="697688" y="107630"/>
                    <a:pt x="442277" y="145731"/>
                    <a:pt x="308927" y="148553"/>
                  </a:cubicBezTo>
                  <a:cubicBezTo>
                    <a:pt x="175577" y="151375"/>
                    <a:pt x="-31856" y="92461"/>
                    <a:pt x="4127" y="7658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2" name="フリーフォーム: 図形 321">
              <a:extLst>
                <a:ext uri="{FF2B5EF4-FFF2-40B4-BE49-F238E27FC236}">
                  <a16:creationId xmlns:a16="http://schemas.microsoft.com/office/drawing/2014/main" id="{55873AB0-5BAE-23BB-FB9F-4FDFA2731908}"/>
                </a:ext>
              </a:extLst>
            </p:cNvPr>
            <p:cNvSpPr/>
            <p:nvPr/>
          </p:nvSpPr>
          <p:spPr>
            <a:xfrm>
              <a:off x="3657599" y="3994019"/>
              <a:ext cx="296438" cy="984333"/>
            </a:xfrm>
            <a:custGeom>
              <a:avLst/>
              <a:gdLst>
                <a:gd name="connsiteX0" fmla="*/ 99484 w 296438"/>
                <a:gd name="connsiteY0" fmla="*/ 17064 h 984333"/>
                <a:gd name="connsiteX1" fmla="*/ 118534 w 296438"/>
                <a:gd name="connsiteY1" fmla="*/ 374781 h 984333"/>
                <a:gd name="connsiteX2" fmla="*/ 78318 w 296438"/>
                <a:gd name="connsiteY2" fmla="*/ 660531 h 984333"/>
                <a:gd name="connsiteX3" fmla="*/ 1 w 296438"/>
                <a:gd name="connsiteY3" fmla="*/ 982264 h 984333"/>
                <a:gd name="connsiteX4" fmla="*/ 76201 w 296438"/>
                <a:gd name="connsiteY4" fmla="*/ 804464 h 984333"/>
                <a:gd name="connsiteX5" fmla="*/ 101601 w 296438"/>
                <a:gd name="connsiteY5" fmla="*/ 925114 h 984333"/>
                <a:gd name="connsiteX6" fmla="*/ 296334 w 296438"/>
                <a:gd name="connsiteY6" fmla="*/ 144064 h 984333"/>
                <a:gd name="connsiteX7" fmla="*/ 99484 w 296438"/>
                <a:gd name="connsiteY7" fmla="*/ 17064 h 98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6438" h="984333">
                  <a:moveTo>
                    <a:pt x="99484" y="17064"/>
                  </a:moveTo>
                  <a:cubicBezTo>
                    <a:pt x="69851" y="55517"/>
                    <a:pt x="122062" y="267537"/>
                    <a:pt x="118534" y="374781"/>
                  </a:cubicBezTo>
                  <a:cubicBezTo>
                    <a:pt x="115006" y="482025"/>
                    <a:pt x="98073" y="559284"/>
                    <a:pt x="78318" y="660531"/>
                  </a:cubicBezTo>
                  <a:cubicBezTo>
                    <a:pt x="58562" y="761778"/>
                    <a:pt x="354" y="958275"/>
                    <a:pt x="1" y="982264"/>
                  </a:cubicBezTo>
                  <a:cubicBezTo>
                    <a:pt x="-352" y="1006253"/>
                    <a:pt x="59268" y="813989"/>
                    <a:pt x="76201" y="804464"/>
                  </a:cubicBezTo>
                  <a:cubicBezTo>
                    <a:pt x="93134" y="794939"/>
                    <a:pt x="64912" y="1035181"/>
                    <a:pt x="101601" y="925114"/>
                  </a:cubicBezTo>
                  <a:cubicBezTo>
                    <a:pt x="138290" y="815047"/>
                    <a:pt x="291395" y="289408"/>
                    <a:pt x="296334" y="144064"/>
                  </a:cubicBezTo>
                  <a:cubicBezTo>
                    <a:pt x="301273" y="-1280"/>
                    <a:pt x="129117" y="-21389"/>
                    <a:pt x="99484" y="1706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3" name="フリーフォーム: 図形 322">
              <a:extLst>
                <a:ext uri="{FF2B5EF4-FFF2-40B4-BE49-F238E27FC236}">
                  <a16:creationId xmlns:a16="http://schemas.microsoft.com/office/drawing/2014/main" id="{59F71D38-6616-56BF-27E8-A4B6488E1382}"/>
                </a:ext>
              </a:extLst>
            </p:cNvPr>
            <p:cNvSpPr/>
            <p:nvPr/>
          </p:nvSpPr>
          <p:spPr>
            <a:xfrm>
              <a:off x="3852196" y="4272477"/>
              <a:ext cx="339889" cy="608567"/>
            </a:xfrm>
            <a:custGeom>
              <a:avLst/>
              <a:gdLst>
                <a:gd name="connsiteX0" fmla="*/ 6487 w 339889"/>
                <a:gd name="connsiteY0" fmla="*/ 1073 h 608567"/>
                <a:gd name="connsiteX1" fmla="*/ 173704 w 339889"/>
                <a:gd name="connsiteY1" fmla="*/ 85740 h 608567"/>
                <a:gd name="connsiteX2" fmla="*/ 249904 w 339889"/>
                <a:gd name="connsiteY2" fmla="*/ 24356 h 608567"/>
                <a:gd name="connsiteX3" fmla="*/ 334571 w 339889"/>
                <a:gd name="connsiteY3" fmla="*/ 66690 h 608567"/>
                <a:gd name="connsiteX4" fmla="*/ 328221 w 339889"/>
                <a:gd name="connsiteY4" fmla="*/ 216973 h 608567"/>
                <a:gd name="connsiteX5" fmla="*/ 304937 w 339889"/>
                <a:gd name="connsiteY5" fmla="*/ 509073 h 608567"/>
                <a:gd name="connsiteX6" fmla="*/ 302821 w 339889"/>
                <a:gd name="connsiteY6" fmla="*/ 456156 h 608567"/>
                <a:gd name="connsiteX7" fmla="*/ 245671 w 339889"/>
                <a:gd name="connsiteY7" fmla="*/ 608556 h 608567"/>
                <a:gd name="connsiteX8" fmla="*/ 21304 w 339889"/>
                <a:gd name="connsiteY8" fmla="*/ 464623 h 608567"/>
                <a:gd name="connsiteX9" fmla="*/ 190637 w 339889"/>
                <a:gd name="connsiteY9" fmla="*/ 532356 h 608567"/>
                <a:gd name="connsiteX10" fmla="*/ 201221 w 339889"/>
                <a:gd name="connsiteY10" fmla="*/ 367256 h 608567"/>
                <a:gd name="connsiteX11" fmla="*/ 207571 w 339889"/>
                <a:gd name="connsiteY11" fmla="*/ 197923 h 608567"/>
                <a:gd name="connsiteX12" fmla="*/ 93271 w 339889"/>
                <a:gd name="connsiteY12" fmla="*/ 149240 h 608567"/>
                <a:gd name="connsiteX13" fmla="*/ 38237 w 339889"/>
                <a:gd name="connsiteY13" fmla="*/ 43406 h 608567"/>
                <a:gd name="connsiteX14" fmla="*/ 6487 w 339889"/>
                <a:gd name="connsiteY14" fmla="*/ 1073 h 608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39889" h="608567">
                  <a:moveTo>
                    <a:pt x="6487" y="1073"/>
                  </a:moveTo>
                  <a:cubicBezTo>
                    <a:pt x="29065" y="8129"/>
                    <a:pt x="133135" y="81860"/>
                    <a:pt x="173704" y="85740"/>
                  </a:cubicBezTo>
                  <a:cubicBezTo>
                    <a:pt x="214273" y="89620"/>
                    <a:pt x="223093" y="27531"/>
                    <a:pt x="249904" y="24356"/>
                  </a:cubicBezTo>
                  <a:cubicBezTo>
                    <a:pt x="276715" y="21181"/>
                    <a:pt x="321518" y="34587"/>
                    <a:pt x="334571" y="66690"/>
                  </a:cubicBezTo>
                  <a:cubicBezTo>
                    <a:pt x="347624" y="98793"/>
                    <a:pt x="333160" y="143242"/>
                    <a:pt x="328221" y="216973"/>
                  </a:cubicBezTo>
                  <a:cubicBezTo>
                    <a:pt x="323282" y="290704"/>
                    <a:pt x="309170" y="469209"/>
                    <a:pt x="304937" y="509073"/>
                  </a:cubicBezTo>
                  <a:cubicBezTo>
                    <a:pt x="300704" y="548937"/>
                    <a:pt x="312699" y="439576"/>
                    <a:pt x="302821" y="456156"/>
                  </a:cubicBezTo>
                  <a:cubicBezTo>
                    <a:pt x="292943" y="472736"/>
                    <a:pt x="292590" y="607145"/>
                    <a:pt x="245671" y="608556"/>
                  </a:cubicBezTo>
                  <a:cubicBezTo>
                    <a:pt x="198752" y="609967"/>
                    <a:pt x="30476" y="477323"/>
                    <a:pt x="21304" y="464623"/>
                  </a:cubicBezTo>
                  <a:cubicBezTo>
                    <a:pt x="12132" y="451923"/>
                    <a:pt x="160651" y="548584"/>
                    <a:pt x="190637" y="532356"/>
                  </a:cubicBezTo>
                  <a:cubicBezTo>
                    <a:pt x="220623" y="516128"/>
                    <a:pt x="198399" y="422995"/>
                    <a:pt x="201221" y="367256"/>
                  </a:cubicBezTo>
                  <a:cubicBezTo>
                    <a:pt x="204043" y="311517"/>
                    <a:pt x="225563" y="234259"/>
                    <a:pt x="207571" y="197923"/>
                  </a:cubicBezTo>
                  <a:cubicBezTo>
                    <a:pt x="189579" y="161587"/>
                    <a:pt x="121493" y="174993"/>
                    <a:pt x="93271" y="149240"/>
                  </a:cubicBezTo>
                  <a:cubicBezTo>
                    <a:pt x="65049" y="123487"/>
                    <a:pt x="49879" y="63514"/>
                    <a:pt x="38237" y="43406"/>
                  </a:cubicBezTo>
                  <a:cubicBezTo>
                    <a:pt x="26595" y="23298"/>
                    <a:pt x="-16091" y="-5983"/>
                    <a:pt x="6487" y="107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4" name="フリーフォーム: 図形 323">
              <a:extLst>
                <a:ext uri="{FF2B5EF4-FFF2-40B4-BE49-F238E27FC236}">
                  <a16:creationId xmlns:a16="http://schemas.microsoft.com/office/drawing/2014/main" id="{7F8342AB-9556-6C0E-11E5-F5F3B59B89D1}"/>
                </a:ext>
              </a:extLst>
            </p:cNvPr>
            <p:cNvSpPr/>
            <p:nvPr/>
          </p:nvSpPr>
          <p:spPr>
            <a:xfrm>
              <a:off x="4215804" y="3825504"/>
              <a:ext cx="626440" cy="1170359"/>
            </a:xfrm>
            <a:custGeom>
              <a:avLst/>
              <a:gdLst>
                <a:gd name="connsiteX0" fmla="*/ 21763 w 626440"/>
                <a:gd name="connsiteY0" fmla="*/ 1429 h 1170359"/>
                <a:gd name="connsiteX1" fmla="*/ 6946 w 626440"/>
                <a:gd name="connsiteY1" fmla="*/ 185579 h 1170359"/>
                <a:gd name="connsiteX2" fmla="*/ 97963 w 626440"/>
                <a:gd name="connsiteY2" fmla="*/ 761313 h 1170359"/>
                <a:gd name="connsiteX3" fmla="*/ 89496 w 626440"/>
                <a:gd name="connsiteY3" fmla="*/ 704163 h 1170359"/>
                <a:gd name="connsiteX4" fmla="*/ 415463 w 626440"/>
                <a:gd name="connsiteY4" fmla="*/ 1140196 h 1170359"/>
                <a:gd name="connsiteX5" fmla="*/ 533996 w 626440"/>
                <a:gd name="connsiteY5" fmla="*/ 1125379 h 1170359"/>
                <a:gd name="connsiteX6" fmla="*/ 472613 w 626440"/>
                <a:gd name="connsiteY6" fmla="*/ 1066113 h 1170359"/>
                <a:gd name="connsiteX7" fmla="*/ 622896 w 626440"/>
                <a:gd name="connsiteY7" fmla="*/ 733796 h 1170359"/>
                <a:gd name="connsiteX8" fmla="*/ 565746 w 626440"/>
                <a:gd name="connsiteY8" fmla="*/ 803646 h 1170359"/>
                <a:gd name="connsiteX9" fmla="*/ 417579 w 626440"/>
                <a:gd name="connsiteY9" fmla="*/ 966629 h 1170359"/>
                <a:gd name="connsiteX10" fmla="*/ 309629 w 626440"/>
                <a:gd name="connsiteY10" fmla="*/ 799413 h 1170359"/>
                <a:gd name="connsiteX11" fmla="*/ 127596 w 626440"/>
                <a:gd name="connsiteY11" fmla="*/ 460746 h 1170359"/>
                <a:gd name="connsiteX12" fmla="*/ 144529 w 626440"/>
                <a:gd name="connsiteY12" fmla="*/ 117846 h 1170359"/>
                <a:gd name="connsiteX13" fmla="*/ 21763 w 626440"/>
                <a:gd name="connsiteY13" fmla="*/ 1429 h 1170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26440" h="1170359">
                  <a:moveTo>
                    <a:pt x="21763" y="1429"/>
                  </a:moveTo>
                  <a:cubicBezTo>
                    <a:pt x="-1168" y="12718"/>
                    <a:pt x="-5754" y="58932"/>
                    <a:pt x="6946" y="185579"/>
                  </a:cubicBezTo>
                  <a:cubicBezTo>
                    <a:pt x="19646" y="312226"/>
                    <a:pt x="84205" y="674882"/>
                    <a:pt x="97963" y="761313"/>
                  </a:cubicBezTo>
                  <a:cubicBezTo>
                    <a:pt x="111721" y="847744"/>
                    <a:pt x="36579" y="641016"/>
                    <a:pt x="89496" y="704163"/>
                  </a:cubicBezTo>
                  <a:cubicBezTo>
                    <a:pt x="142413" y="767310"/>
                    <a:pt x="341380" y="1069993"/>
                    <a:pt x="415463" y="1140196"/>
                  </a:cubicBezTo>
                  <a:cubicBezTo>
                    <a:pt x="489546" y="1210399"/>
                    <a:pt x="524471" y="1137726"/>
                    <a:pt x="533996" y="1125379"/>
                  </a:cubicBezTo>
                  <a:cubicBezTo>
                    <a:pt x="543521" y="1113032"/>
                    <a:pt x="457796" y="1131377"/>
                    <a:pt x="472613" y="1066113"/>
                  </a:cubicBezTo>
                  <a:cubicBezTo>
                    <a:pt x="487430" y="1000849"/>
                    <a:pt x="607374" y="777540"/>
                    <a:pt x="622896" y="733796"/>
                  </a:cubicBezTo>
                  <a:cubicBezTo>
                    <a:pt x="638418" y="690052"/>
                    <a:pt x="599965" y="764841"/>
                    <a:pt x="565746" y="803646"/>
                  </a:cubicBezTo>
                  <a:cubicBezTo>
                    <a:pt x="531527" y="842451"/>
                    <a:pt x="460265" y="967334"/>
                    <a:pt x="417579" y="966629"/>
                  </a:cubicBezTo>
                  <a:cubicBezTo>
                    <a:pt x="374893" y="965924"/>
                    <a:pt x="357959" y="883727"/>
                    <a:pt x="309629" y="799413"/>
                  </a:cubicBezTo>
                  <a:cubicBezTo>
                    <a:pt x="261299" y="715099"/>
                    <a:pt x="155113" y="574341"/>
                    <a:pt x="127596" y="460746"/>
                  </a:cubicBezTo>
                  <a:cubicBezTo>
                    <a:pt x="100079" y="347152"/>
                    <a:pt x="163932" y="188402"/>
                    <a:pt x="144529" y="117846"/>
                  </a:cubicBezTo>
                  <a:cubicBezTo>
                    <a:pt x="125126" y="47291"/>
                    <a:pt x="44694" y="-9860"/>
                    <a:pt x="21763" y="14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5" name="フリーフォーム: 図形 324">
              <a:extLst>
                <a:ext uri="{FF2B5EF4-FFF2-40B4-BE49-F238E27FC236}">
                  <a16:creationId xmlns:a16="http://schemas.microsoft.com/office/drawing/2014/main" id="{5D6D050C-70CA-7F4A-5B5B-4F4D2E1EC1CC}"/>
                </a:ext>
              </a:extLst>
            </p:cNvPr>
            <p:cNvSpPr/>
            <p:nvPr/>
          </p:nvSpPr>
          <p:spPr>
            <a:xfrm>
              <a:off x="3964146" y="4212154"/>
              <a:ext cx="653863" cy="791728"/>
            </a:xfrm>
            <a:custGeom>
              <a:avLst/>
              <a:gdLst>
                <a:gd name="connsiteX0" fmla="*/ 485087 w 653863"/>
                <a:gd name="connsiteY0" fmla="*/ 6363 h 791728"/>
                <a:gd name="connsiteX1" fmla="*/ 540121 w 653863"/>
                <a:gd name="connsiteY1" fmla="*/ 57163 h 791728"/>
                <a:gd name="connsiteX2" fmla="*/ 408887 w 653863"/>
                <a:gd name="connsiteY2" fmla="*/ 292113 h 791728"/>
                <a:gd name="connsiteX3" fmla="*/ 46937 w 653863"/>
                <a:gd name="connsiteY3" fmla="*/ 751429 h 791728"/>
                <a:gd name="connsiteX4" fmla="*/ 27887 w 653863"/>
                <a:gd name="connsiteY4" fmla="*/ 751429 h 791728"/>
                <a:gd name="connsiteX5" fmla="*/ 262837 w 653863"/>
                <a:gd name="connsiteY5" fmla="*/ 601146 h 791728"/>
                <a:gd name="connsiteX6" fmla="*/ 580337 w 653863"/>
                <a:gd name="connsiteY6" fmla="*/ 372546 h 791728"/>
                <a:gd name="connsiteX7" fmla="*/ 650187 w 653863"/>
                <a:gd name="connsiteY7" fmla="*/ 165113 h 791728"/>
                <a:gd name="connsiteX8" fmla="*/ 485087 w 653863"/>
                <a:gd name="connsiteY8" fmla="*/ 6363 h 791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3863" h="791728">
                  <a:moveTo>
                    <a:pt x="485087" y="6363"/>
                  </a:moveTo>
                  <a:cubicBezTo>
                    <a:pt x="466743" y="-11629"/>
                    <a:pt x="552821" y="9538"/>
                    <a:pt x="540121" y="57163"/>
                  </a:cubicBezTo>
                  <a:cubicBezTo>
                    <a:pt x="527421" y="104788"/>
                    <a:pt x="491084" y="176402"/>
                    <a:pt x="408887" y="292113"/>
                  </a:cubicBezTo>
                  <a:cubicBezTo>
                    <a:pt x="326690" y="407824"/>
                    <a:pt x="110437" y="674876"/>
                    <a:pt x="46937" y="751429"/>
                  </a:cubicBezTo>
                  <a:cubicBezTo>
                    <a:pt x="-16563" y="827982"/>
                    <a:pt x="-8096" y="776476"/>
                    <a:pt x="27887" y="751429"/>
                  </a:cubicBezTo>
                  <a:cubicBezTo>
                    <a:pt x="63870" y="726382"/>
                    <a:pt x="170762" y="664293"/>
                    <a:pt x="262837" y="601146"/>
                  </a:cubicBezTo>
                  <a:cubicBezTo>
                    <a:pt x="354912" y="537999"/>
                    <a:pt x="515779" y="445218"/>
                    <a:pt x="580337" y="372546"/>
                  </a:cubicBezTo>
                  <a:cubicBezTo>
                    <a:pt x="644895" y="299874"/>
                    <a:pt x="662534" y="221910"/>
                    <a:pt x="650187" y="165113"/>
                  </a:cubicBezTo>
                  <a:cubicBezTo>
                    <a:pt x="637840" y="108316"/>
                    <a:pt x="503431" y="24355"/>
                    <a:pt x="485087" y="636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6" name="フリーフォーム: 図形 325">
              <a:extLst>
                <a:ext uri="{FF2B5EF4-FFF2-40B4-BE49-F238E27FC236}">
                  <a16:creationId xmlns:a16="http://schemas.microsoft.com/office/drawing/2014/main" id="{C5F8B30D-F0E3-6B18-0386-F8C50EE96DE4}"/>
                </a:ext>
              </a:extLst>
            </p:cNvPr>
            <p:cNvSpPr/>
            <p:nvPr/>
          </p:nvSpPr>
          <p:spPr>
            <a:xfrm>
              <a:off x="4364113" y="3811492"/>
              <a:ext cx="268371" cy="266731"/>
            </a:xfrm>
            <a:custGeom>
              <a:avLst/>
              <a:gdLst>
                <a:gd name="connsiteX0" fmla="*/ 454 w 268371"/>
                <a:gd name="connsiteY0" fmla="*/ 6975 h 266731"/>
                <a:gd name="connsiteX1" fmla="*/ 51254 w 268371"/>
                <a:gd name="connsiteY1" fmla="*/ 26025 h 266731"/>
                <a:gd name="connsiteX2" fmla="*/ 265037 w 268371"/>
                <a:gd name="connsiteY2" fmla="*/ 131858 h 266731"/>
                <a:gd name="connsiteX3" fmla="*/ 182487 w 268371"/>
                <a:gd name="connsiteY3" fmla="*/ 265208 h 266731"/>
                <a:gd name="connsiteX4" fmla="*/ 193070 w 268371"/>
                <a:gd name="connsiteY4" fmla="*/ 203825 h 266731"/>
                <a:gd name="connsiteX5" fmla="*/ 106287 w 268371"/>
                <a:gd name="connsiteY5" fmla="*/ 199591 h 266731"/>
                <a:gd name="connsiteX6" fmla="*/ 68187 w 268371"/>
                <a:gd name="connsiteY6" fmla="*/ 123391 h 266731"/>
                <a:gd name="connsiteX7" fmla="*/ 454 w 268371"/>
                <a:gd name="connsiteY7" fmla="*/ 6975 h 26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8371" h="266731">
                  <a:moveTo>
                    <a:pt x="454" y="6975"/>
                  </a:moveTo>
                  <a:cubicBezTo>
                    <a:pt x="-2368" y="-9253"/>
                    <a:pt x="7157" y="5211"/>
                    <a:pt x="51254" y="26025"/>
                  </a:cubicBezTo>
                  <a:cubicBezTo>
                    <a:pt x="95351" y="46839"/>
                    <a:pt x="243165" y="91994"/>
                    <a:pt x="265037" y="131858"/>
                  </a:cubicBezTo>
                  <a:cubicBezTo>
                    <a:pt x="286909" y="171722"/>
                    <a:pt x="194481" y="253214"/>
                    <a:pt x="182487" y="265208"/>
                  </a:cubicBezTo>
                  <a:cubicBezTo>
                    <a:pt x="170493" y="277202"/>
                    <a:pt x="205770" y="214761"/>
                    <a:pt x="193070" y="203825"/>
                  </a:cubicBezTo>
                  <a:cubicBezTo>
                    <a:pt x="180370" y="192889"/>
                    <a:pt x="127101" y="212997"/>
                    <a:pt x="106287" y="199591"/>
                  </a:cubicBezTo>
                  <a:cubicBezTo>
                    <a:pt x="85473" y="186185"/>
                    <a:pt x="81945" y="151966"/>
                    <a:pt x="68187" y="123391"/>
                  </a:cubicBezTo>
                  <a:cubicBezTo>
                    <a:pt x="54429" y="94816"/>
                    <a:pt x="3276" y="23203"/>
                    <a:pt x="454" y="697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7" name="グループ化 326">
            <a:extLst>
              <a:ext uri="{FF2B5EF4-FFF2-40B4-BE49-F238E27FC236}">
                <a16:creationId xmlns:a16="http://schemas.microsoft.com/office/drawing/2014/main" id="{3975064E-1000-6F7C-3E72-5DA18E406145}"/>
              </a:ext>
            </a:extLst>
          </p:cNvPr>
          <p:cNvGrpSpPr/>
          <p:nvPr/>
        </p:nvGrpSpPr>
        <p:grpSpPr>
          <a:xfrm rot="18474129">
            <a:off x="6856365" y="6284293"/>
            <a:ext cx="1235245" cy="1248000"/>
            <a:chOff x="4821826" y="3790013"/>
            <a:chExt cx="1235245" cy="1248000"/>
          </a:xfrm>
        </p:grpSpPr>
        <p:sp>
          <p:nvSpPr>
            <p:cNvPr id="328" name="フリーフォーム: 図形 327">
              <a:extLst>
                <a:ext uri="{FF2B5EF4-FFF2-40B4-BE49-F238E27FC236}">
                  <a16:creationId xmlns:a16="http://schemas.microsoft.com/office/drawing/2014/main" id="{93411CE9-6F2E-AF71-FDD7-494976801D08}"/>
                </a:ext>
              </a:extLst>
            </p:cNvPr>
            <p:cNvSpPr/>
            <p:nvPr/>
          </p:nvSpPr>
          <p:spPr>
            <a:xfrm>
              <a:off x="4878477" y="3828066"/>
              <a:ext cx="252246" cy="945414"/>
            </a:xfrm>
            <a:custGeom>
              <a:avLst/>
              <a:gdLst>
                <a:gd name="connsiteX0" fmla="*/ 4673 w 252246"/>
                <a:gd name="connsiteY0" fmla="*/ 984 h 945414"/>
                <a:gd name="connsiteX1" fmla="*/ 78756 w 252246"/>
                <a:gd name="connsiteY1" fmla="*/ 195717 h 945414"/>
                <a:gd name="connsiteX2" fmla="*/ 72406 w 252246"/>
                <a:gd name="connsiteY2" fmla="*/ 902684 h 945414"/>
                <a:gd name="connsiteX3" fmla="*/ 112623 w 252246"/>
                <a:gd name="connsiteY3" fmla="*/ 868817 h 945414"/>
                <a:gd name="connsiteX4" fmla="*/ 199406 w 252246"/>
                <a:gd name="connsiteY4" fmla="*/ 889984 h 945414"/>
                <a:gd name="connsiteX5" fmla="*/ 237506 w 252246"/>
                <a:gd name="connsiteY5" fmla="*/ 468767 h 945414"/>
                <a:gd name="connsiteX6" fmla="*/ 233273 w 252246"/>
                <a:gd name="connsiteY6" fmla="*/ 134334 h 945414"/>
                <a:gd name="connsiteX7" fmla="*/ 4673 w 252246"/>
                <a:gd name="connsiteY7" fmla="*/ 984 h 945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2246" h="945414">
                  <a:moveTo>
                    <a:pt x="4673" y="984"/>
                  </a:moveTo>
                  <a:cubicBezTo>
                    <a:pt x="-21080" y="11215"/>
                    <a:pt x="67467" y="45434"/>
                    <a:pt x="78756" y="195717"/>
                  </a:cubicBezTo>
                  <a:cubicBezTo>
                    <a:pt x="90045" y="346000"/>
                    <a:pt x="66762" y="790501"/>
                    <a:pt x="72406" y="902684"/>
                  </a:cubicBezTo>
                  <a:cubicBezTo>
                    <a:pt x="78050" y="1014867"/>
                    <a:pt x="91456" y="870934"/>
                    <a:pt x="112623" y="868817"/>
                  </a:cubicBezTo>
                  <a:cubicBezTo>
                    <a:pt x="133790" y="866700"/>
                    <a:pt x="178592" y="956659"/>
                    <a:pt x="199406" y="889984"/>
                  </a:cubicBezTo>
                  <a:cubicBezTo>
                    <a:pt x="220220" y="823309"/>
                    <a:pt x="231862" y="594709"/>
                    <a:pt x="237506" y="468767"/>
                  </a:cubicBezTo>
                  <a:cubicBezTo>
                    <a:pt x="243150" y="342825"/>
                    <a:pt x="269962" y="206653"/>
                    <a:pt x="233273" y="134334"/>
                  </a:cubicBezTo>
                  <a:cubicBezTo>
                    <a:pt x="196584" y="62015"/>
                    <a:pt x="30426" y="-9247"/>
                    <a:pt x="4673" y="9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9" name="フリーフォーム: 図形 328">
              <a:extLst>
                <a:ext uri="{FF2B5EF4-FFF2-40B4-BE49-F238E27FC236}">
                  <a16:creationId xmlns:a16="http://schemas.microsoft.com/office/drawing/2014/main" id="{E44C5DBD-89D5-EF22-2A82-1F6E802435E6}"/>
                </a:ext>
              </a:extLst>
            </p:cNvPr>
            <p:cNvSpPr/>
            <p:nvPr/>
          </p:nvSpPr>
          <p:spPr>
            <a:xfrm>
              <a:off x="5005917" y="3923867"/>
              <a:ext cx="377000" cy="801442"/>
            </a:xfrm>
            <a:custGeom>
              <a:avLst/>
              <a:gdLst>
                <a:gd name="connsiteX0" fmla="*/ 0 w 377000"/>
                <a:gd name="connsiteY0" fmla="*/ 32183 h 801442"/>
                <a:gd name="connsiteX1" fmla="*/ 237066 w 377000"/>
                <a:gd name="connsiteY1" fmla="*/ 4666 h 801442"/>
                <a:gd name="connsiteX2" fmla="*/ 287866 w 377000"/>
                <a:gd name="connsiteY2" fmla="*/ 6783 h 801442"/>
                <a:gd name="connsiteX3" fmla="*/ 374650 w 377000"/>
                <a:gd name="connsiteY3" fmla="*/ 70283 h 801442"/>
                <a:gd name="connsiteX4" fmla="*/ 353483 w 377000"/>
                <a:gd name="connsiteY4" fmla="*/ 97800 h 801442"/>
                <a:gd name="connsiteX5" fmla="*/ 366183 w 377000"/>
                <a:gd name="connsiteY5" fmla="*/ 762433 h 801442"/>
                <a:gd name="connsiteX6" fmla="*/ 334433 w 377000"/>
                <a:gd name="connsiteY6" fmla="*/ 692583 h 801442"/>
                <a:gd name="connsiteX7" fmla="*/ 222250 w 377000"/>
                <a:gd name="connsiteY7" fmla="*/ 436466 h 801442"/>
                <a:gd name="connsiteX8" fmla="*/ 237066 w 377000"/>
                <a:gd name="connsiteY8" fmla="*/ 148600 h 801442"/>
                <a:gd name="connsiteX9" fmla="*/ 0 w 377000"/>
                <a:gd name="connsiteY9" fmla="*/ 32183 h 801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77000" h="801442">
                  <a:moveTo>
                    <a:pt x="0" y="32183"/>
                  </a:moveTo>
                  <a:cubicBezTo>
                    <a:pt x="0" y="8194"/>
                    <a:pt x="189088" y="8899"/>
                    <a:pt x="237066" y="4666"/>
                  </a:cubicBezTo>
                  <a:cubicBezTo>
                    <a:pt x="285044" y="433"/>
                    <a:pt x="264935" y="-4153"/>
                    <a:pt x="287866" y="6783"/>
                  </a:cubicBezTo>
                  <a:cubicBezTo>
                    <a:pt x="310797" y="17719"/>
                    <a:pt x="363714" y="55114"/>
                    <a:pt x="374650" y="70283"/>
                  </a:cubicBezTo>
                  <a:cubicBezTo>
                    <a:pt x="385586" y="85453"/>
                    <a:pt x="354894" y="-17558"/>
                    <a:pt x="353483" y="97800"/>
                  </a:cubicBezTo>
                  <a:cubicBezTo>
                    <a:pt x="352072" y="213158"/>
                    <a:pt x="369358" y="663303"/>
                    <a:pt x="366183" y="762433"/>
                  </a:cubicBezTo>
                  <a:cubicBezTo>
                    <a:pt x="363008" y="861563"/>
                    <a:pt x="358422" y="746911"/>
                    <a:pt x="334433" y="692583"/>
                  </a:cubicBezTo>
                  <a:cubicBezTo>
                    <a:pt x="310444" y="638255"/>
                    <a:pt x="238478" y="527130"/>
                    <a:pt x="222250" y="436466"/>
                  </a:cubicBezTo>
                  <a:cubicBezTo>
                    <a:pt x="206022" y="345802"/>
                    <a:pt x="270580" y="209630"/>
                    <a:pt x="237066" y="148600"/>
                  </a:cubicBezTo>
                  <a:cubicBezTo>
                    <a:pt x="203552" y="87570"/>
                    <a:pt x="0" y="56172"/>
                    <a:pt x="0" y="3218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0" name="フリーフォーム: 図形 329">
              <a:extLst>
                <a:ext uri="{FF2B5EF4-FFF2-40B4-BE49-F238E27FC236}">
                  <a16:creationId xmlns:a16="http://schemas.microsoft.com/office/drawing/2014/main" id="{30E86535-7297-7394-9724-9467636D2D1A}"/>
                </a:ext>
              </a:extLst>
            </p:cNvPr>
            <p:cNvSpPr/>
            <p:nvPr/>
          </p:nvSpPr>
          <p:spPr>
            <a:xfrm>
              <a:off x="5046234" y="4144433"/>
              <a:ext cx="255423" cy="99361"/>
            </a:xfrm>
            <a:custGeom>
              <a:avLst/>
              <a:gdLst>
                <a:gd name="connsiteX0" fmla="*/ 8366 w 255423"/>
                <a:gd name="connsiteY0" fmla="*/ 10584 h 99361"/>
                <a:gd name="connsiteX1" fmla="*/ 234849 w 255423"/>
                <a:gd name="connsiteY1" fmla="*/ 10584 h 99361"/>
                <a:gd name="connsiteX2" fmla="*/ 234849 w 255423"/>
                <a:gd name="connsiteY2" fmla="*/ 93134 h 99361"/>
                <a:gd name="connsiteX3" fmla="*/ 145949 w 255423"/>
                <a:gd name="connsiteY3" fmla="*/ 80434 h 99361"/>
                <a:gd name="connsiteX4" fmla="*/ 54933 w 255423"/>
                <a:gd name="connsiteY4" fmla="*/ 97367 h 99361"/>
                <a:gd name="connsiteX5" fmla="*/ 8366 w 255423"/>
                <a:gd name="connsiteY5" fmla="*/ 10584 h 99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5423" h="99361">
                  <a:moveTo>
                    <a:pt x="8366" y="10584"/>
                  </a:moveTo>
                  <a:cubicBezTo>
                    <a:pt x="38352" y="-3880"/>
                    <a:pt x="197102" y="-3174"/>
                    <a:pt x="234849" y="10584"/>
                  </a:cubicBezTo>
                  <a:cubicBezTo>
                    <a:pt x="272596" y="24342"/>
                    <a:pt x="249665" y="81492"/>
                    <a:pt x="234849" y="93134"/>
                  </a:cubicBezTo>
                  <a:cubicBezTo>
                    <a:pt x="220033" y="104776"/>
                    <a:pt x="175935" y="79728"/>
                    <a:pt x="145949" y="80434"/>
                  </a:cubicBezTo>
                  <a:cubicBezTo>
                    <a:pt x="115963" y="81140"/>
                    <a:pt x="72572" y="106539"/>
                    <a:pt x="54933" y="97367"/>
                  </a:cubicBezTo>
                  <a:cubicBezTo>
                    <a:pt x="37294" y="88195"/>
                    <a:pt x="-21620" y="25048"/>
                    <a:pt x="8366" y="105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1" name="フリーフォーム: 図形 330">
              <a:extLst>
                <a:ext uri="{FF2B5EF4-FFF2-40B4-BE49-F238E27FC236}">
                  <a16:creationId xmlns:a16="http://schemas.microsoft.com/office/drawing/2014/main" id="{BB100F6B-3732-B884-2EF3-094A90F2148F}"/>
                </a:ext>
              </a:extLst>
            </p:cNvPr>
            <p:cNvSpPr/>
            <p:nvPr/>
          </p:nvSpPr>
          <p:spPr>
            <a:xfrm>
              <a:off x="5056576" y="4352833"/>
              <a:ext cx="258534" cy="120905"/>
            </a:xfrm>
            <a:custGeom>
              <a:avLst/>
              <a:gdLst>
                <a:gd name="connsiteX0" fmla="*/ 2257 w 258534"/>
                <a:gd name="connsiteY0" fmla="*/ 1150 h 120905"/>
                <a:gd name="connsiteX1" fmla="*/ 152541 w 258534"/>
                <a:gd name="connsiteY1" fmla="*/ 54067 h 120905"/>
                <a:gd name="connsiteX2" fmla="*/ 235091 w 258534"/>
                <a:gd name="connsiteY2" fmla="*/ 37134 h 120905"/>
                <a:gd name="connsiteX3" fmla="*/ 247791 w 258534"/>
                <a:gd name="connsiteY3" fmla="*/ 92167 h 120905"/>
                <a:gd name="connsiteX4" fmla="*/ 93274 w 258534"/>
                <a:gd name="connsiteY4" fmla="*/ 115450 h 120905"/>
                <a:gd name="connsiteX5" fmla="*/ 63641 w 258534"/>
                <a:gd name="connsiteY5" fmla="*/ 113334 h 120905"/>
                <a:gd name="connsiteX6" fmla="*/ 2257 w 258534"/>
                <a:gd name="connsiteY6" fmla="*/ 1150 h 120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8534" h="120905">
                  <a:moveTo>
                    <a:pt x="2257" y="1150"/>
                  </a:moveTo>
                  <a:cubicBezTo>
                    <a:pt x="17074" y="-8728"/>
                    <a:pt x="113735" y="48070"/>
                    <a:pt x="152541" y="54067"/>
                  </a:cubicBezTo>
                  <a:cubicBezTo>
                    <a:pt x="191347" y="60064"/>
                    <a:pt x="219216" y="30784"/>
                    <a:pt x="235091" y="37134"/>
                  </a:cubicBezTo>
                  <a:cubicBezTo>
                    <a:pt x="250966" y="43484"/>
                    <a:pt x="271427" y="79114"/>
                    <a:pt x="247791" y="92167"/>
                  </a:cubicBezTo>
                  <a:cubicBezTo>
                    <a:pt x="224155" y="105220"/>
                    <a:pt x="123966" y="111922"/>
                    <a:pt x="93274" y="115450"/>
                  </a:cubicBezTo>
                  <a:cubicBezTo>
                    <a:pt x="62582" y="118978"/>
                    <a:pt x="77399" y="126739"/>
                    <a:pt x="63641" y="113334"/>
                  </a:cubicBezTo>
                  <a:cubicBezTo>
                    <a:pt x="49883" y="99929"/>
                    <a:pt x="-12560" y="11028"/>
                    <a:pt x="2257" y="115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2" name="フリーフォーム: 図形 331">
              <a:extLst>
                <a:ext uri="{FF2B5EF4-FFF2-40B4-BE49-F238E27FC236}">
                  <a16:creationId xmlns:a16="http://schemas.microsoft.com/office/drawing/2014/main" id="{C31F451C-C0A0-693C-8D6D-F0BE46F8F7EE}"/>
                </a:ext>
              </a:extLst>
            </p:cNvPr>
            <p:cNvSpPr/>
            <p:nvPr/>
          </p:nvSpPr>
          <p:spPr>
            <a:xfrm>
              <a:off x="4973220" y="4473077"/>
              <a:ext cx="417262" cy="222157"/>
            </a:xfrm>
            <a:custGeom>
              <a:avLst/>
              <a:gdLst>
                <a:gd name="connsiteX0" fmla="*/ 947 w 417262"/>
                <a:gd name="connsiteY0" fmla="*/ 181473 h 222157"/>
                <a:gd name="connsiteX1" fmla="*/ 231663 w 417262"/>
                <a:gd name="connsiteY1" fmla="*/ 107390 h 222157"/>
                <a:gd name="connsiteX2" fmla="*/ 248597 w 417262"/>
                <a:gd name="connsiteY2" fmla="*/ 1556 h 222157"/>
                <a:gd name="connsiteX3" fmla="*/ 413697 w 417262"/>
                <a:gd name="connsiteY3" fmla="*/ 194173 h 222157"/>
                <a:gd name="connsiteX4" fmla="*/ 331147 w 417262"/>
                <a:gd name="connsiteY4" fmla="*/ 221690 h 222157"/>
                <a:gd name="connsiteX5" fmla="*/ 947 w 417262"/>
                <a:gd name="connsiteY5" fmla="*/ 181473 h 222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7262" h="222157">
                  <a:moveTo>
                    <a:pt x="947" y="181473"/>
                  </a:moveTo>
                  <a:cubicBezTo>
                    <a:pt x="-15634" y="162423"/>
                    <a:pt x="190388" y="137376"/>
                    <a:pt x="231663" y="107390"/>
                  </a:cubicBezTo>
                  <a:cubicBezTo>
                    <a:pt x="272938" y="77404"/>
                    <a:pt x="218258" y="-12908"/>
                    <a:pt x="248597" y="1556"/>
                  </a:cubicBezTo>
                  <a:cubicBezTo>
                    <a:pt x="278936" y="16020"/>
                    <a:pt x="399939" y="157484"/>
                    <a:pt x="413697" y="194173"/>
                  </a:cubicBezTo>
                  <a:cubicBezTo>
                    <a:pt x="427455" y="230862"/>
                    <a:pt x="401703" y="217457"/>
                    <a:pt x="331147" y="221690"/>
                  </a:cubicBezTo>
                  <a:cubicBezTo>
                    <a:pt x="260591" y="225923"/>
                    <a:pt x="17528" y="200523"/>
                    <a:pt x="947" y="18147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3" name="フリーフォーム: 図形 332">
              <a:extLst>
                <a:ext uri="{FF2B5EF4-FFF2-40B4-BE49-F238E27FC236}">
                  <a16:creationId xmlns:a16="http://schemas.microsoft.com/office/drawing/2014/main" id="{62E734C5-C909-FCA0-EB77-3A8931DF31BC}"/>
                </a:ext>
              </a:extLst>
            </p:cNvPr>
            <p:cNvSpPr/>
            <p:nvPr/>
          </p:nvSpPr>
          <p:spPr>
            <a:xfrm>
              <a:off x="4821826" y="4644573"/>
              <a:ext cx="370637" cy="351272"/>
            </a:xfrm>
            <a:custGeom>
              <a:avLst/>
              <a:gdLst>
                <a:gd name="connsiteX0" fmla="*/ 279341 w 370637"/>
                <a:gd name="connsiteY0" fmla="*/ 7860 h 351272"/>
                <a:gd name="connsiteX1" fmla="*/ 6291 w 370637"/>
                <a:gd name="connsiteY1" fmla="*/ 342294 h 351272"/>
                <a:gd name="connsiteX2" fmla="*/ 90957 w 370637"/>
                <a:gd name="connsiteY2" fmla="*/ 261860 h 351272"/>
                <a:gd name="connsiteX3" fmla="*/ 131174 w 370637"/>
                <a:gd name="connsiteY3" fmla="*/ 331710 h 351272"/>
                <a:gd name="connsiteX4" fmla="*/ 366124 w 370637"/>
                <a:gd name="connsiteY4" fmla="*/ 67127 h 351272"/>
                <a:gd name="connsiteX5" fmla="*/ 283574 w 370637"/>
                <a:gd name="connsiteY5" fmla="*/ 103110 h 351272"/>
                <a:gd name="connsiteX6" fmla="*/ 279341 w 370637"/>
                <a:gd name="connsiteY6" fmla="*/ 7860 h 351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0637" h="351272">
                  <a:moveTo>
                    <a:pt x="279341" y="7860"/>
                  </a:moveTo>
                  <a:cubicBezTo>
                    <a:pt x="233127" y="47724"/>
                    <a:pt x="37688" y="299961"/>
                    <a:pt x="6291" y="342294"/>
                  </a:cubicBezTo>
                  <a:cubicBezTo>
                    <a:pt x="-25106" y="384627"/>
                    <a:pt x="70143" y="263624"/>
                    <a:pt x="90957" y="261860"/>
                  </a:cubicBezTo>
                  <a:cubicBezTo>
                    <a:pt x="111771" y="260096"/>
                    <a:pt x="85313" y="364165"/>
                    <a:pt x="131174" y="331710"/>
                  </a:cubicBezTo>
                  <a:cubicBezTo>
                    <a:pt x="177035" y="299255"/>
                    <a:pt x="340724" y="105227"/>
                    <a:pt x="366124" y="67127"/>
                  </a:cubicBezTo>
                  <a:cubicBezTo>
                    <a:pt x="391524" y="29027"/>
                    <a:pt x="302271" y="114046"/>
                    <a:pt x="283574" y="103110"/>
                  </a:cubicBezTo>
                  <a:cubicBezTo>
                    <a:pt x="264877" y="92174"/>
                    <a:pt x="325555" y="-32004"/>
                    <a:pt x="279341" y="786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4" name="フリーフォーム: 図形 333">
              <a:extLst>
                <a:ext uri="{FF2B5EF4-FFF2-40B4-BE49-F238E27FC236}">
                  <a16:creationId xmlns:a16="http://schemas.microsoft.com/office/drawing/2014/main" id="{E4874D89-E095-4DA2-512C-C94188855024}"/>
                </a:ext>
              </a:extLst>
            </p:cNvPr>
            <p:cNvSpPr/>
            <p:nvPr/>
          </p:nvSpPr>
          <p:spPr>
            <a:xfrm>
              <a:off x="5092493" y="4654304"/>
              <a:ext cx="327888" cy="296976"/>
            </a:xfrm>
            <a:custGeom>
              <a:avLst/>
              <a:gdLst>
                <a:gd name="connsiteX0" fmla="*/ 133557 w 327888"/>
                <a:gd name="connsiteY0" fmla="*/ 12946 h 296976"/>
                <a:gd name="connsiteX1" fmla="*/ 321940 w 327888"/>
                <a:gd name="connsiteY1" fmla="*/ 199213 h 296976"/>
                <a:gd name="connsiteX2" fmla="*/ 273257 w 327888"/>
                <a:gd name="connsiteY2" fmla="*/ 285996 h 296976"/>
                <a:gd name="connsiteX3" fmla="*/ 197057 w 327888"/>
                <a:gd name="connsiteY3" fmla="*/ 285996 h 296976"/>
                <a:gd name="connsiteX4" fmla="*/ 169540 w 327888"/>
                <a:gd name="connsiteY4" fmla="*/ 197096 h 296976"/>
                <a:gd name="connsiteX5" fmla="*/ 207 w 327888"/>
                <a:gd name="connsiteY5" fmla="*/ 76446 h 296976"/>
                <a:gd name="connsiteX6" fmla="*/ 133557 w 327888"/>
                <a:gd name="connsiteY6" fmla="*/ 91263 h 296976"/>
                <a:gd name="connsiteX7" fmla="*/ 82757 w 327888"/>
                <a:gd name="connsiteY7" fmla="*/ 23529 h 296976"/>
                <a:gd name="connsiteX8" fmla="*/ 133557 w 327888"/>
                <a:gd name="connsiteY8" fmla="*/ 12946 h 296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7888" h="296976">
                  <a:moveTo>
                    <a:pt x="133557" y="12946"/>
                  </a:moveTo>
                  <a:cubicBezTo>
                    <a:pt x="173421" y="42227"/>
                    <a:pt x="298657" y="153705"/>
                    <a:pt x="321940" y="199213"/>
                  </a:cubicBezTo>
                  <a:cubicBezTo>
                    <a:pt x="345223" y="244721"/>
                    <a:pt x="294071" y="271532"/>
                    <a:pt x="273257" y="285996"/>
                  </a:cubicBezTo>
                  <a:cubicBezTo>
                    <a:pt x="252443" y="300460"/>
                    <a:pt x="214343" y="300813"/>
                    <a:pt x="197057" y="285996"/>
                  </a:cubicBezTo>
                  <a:cubicBezTo>
                    <a:pt x="179771" y="271179"/>
                    <a:pt x="202348" y="232021"/>
                    <a:pt x="169540" y="197096"/>
                  </a:cubicBezTo>
                  <a:cubicBezTo>
                    <a:pt x="136732" y="162171"/>
                    <a:pt x="6204" y="94085"/>
                    <a:pt x="207" y="76446"/>
                  </a:cubicBezTo>
                  <a:cubicBezTo>
                    <a:pt x="-5790" y="58807"/>
                    <a:pt x="119799" y="100083"/>
                    <a:pt x="133557" y="91263"/>
                  </a:cubicBezTo>
                  <a:cubicBezTo>
                    <a:pt x="147315" y="82444"/>
                    <a:pt x="83110" y="35523"/>
                    <a:pt x="82757" y="23529"/>
                  </a:cubicBezTo>
                  <a:cubicBezTo>
                    <a:pt x="82404" y="11535"/>
                    <a:pt x="93693" y="-16335"/>
                    <a:pt x="133557" y="1294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5" name="フリーフォーム: 図形 334">
              <a:extLst>
                <a:ext uri="{FF2B5EF4-FFF2-40B4-BE49-F238E27FC236}">
                  <a16:creationId xmlns:a16="http://schemas.microsoft.com/office/drawing/2014/main" id="{8216A63B-209D-7CBB-FD88-81F43FC8A2EE}"/>
                </a:ext>
              </a:extLst>
            </p:cNvPr>
            <p:cNvSpPr/>
            <p:nvPr/>
          </p:nvSpPr>
          <p:spPr>
            <a:xfrm>
              <a:off x="5317014" y="3790013"/>
              <a:ext cx="327842" cy="725048"/>
            </a:xfrm>
            <a:custGeom>
              <a:avLst/>
              <a:gdLst>
                <a:gd name="connsiteX0" fmla="*/ 199019 w 327842"/>
                <a:gd name="connsiteY0" fmla="*/ 9404 h 725048"/>
                <a:gd name="connsiteX1" fmla="*/ 114353 w 327842"/>
                <a:gd name="connsiteY1" fmla="*/ 379820 h 725048"/>
                <a:gd name="connsiteX2" fmla="*/ 53 w 327842"/>
                <a:gd name="connsiteY2" fmla="*/ 680387 h 725048"/>
                <a:gd name="connsiteX3" fmla="*/ 99536 w 327842"/>
                <a:gd name="connsiteY3" fmla="*/ 544920 h 725048"/>
                <a:gd name="connsiteX4" fmla="*/ 112236 w 327842"/>
                <a:gd name="connsiteY4" fmla="*/ 714254 h 725048"/>
                <a:gd name="connsiteX5" fmla="*/ 323903 w 327842"/>
                <a:gd name="connsiteY5" fmla="*/ 172387 h 725048"/>
                <a:gd name="connsiteX6" fmla="*/ 254053 w 327842"/>
                <a:gd name="connsiteY6" fmla="*/ 390404 h 725048"/>
                <a:gd name="connsiteX7" fmla="*/ 304853 w 327842"/>
                <a:gd name="connsiteY7" fmla="*/ 132170 h 725048"/>
                <a:gd name="connsiteX8" fmla="*/ 199019 w 327842"/>
                <a:gd name="connsiteY8" fmla="*/ 9404 h 725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7842" h="725048">
                  <a:moveTo>
                    <a:pt x="199019" y="9404"/>
                  </a:moveTo>
                  <a:cubicBezTo>
                    <a:pt x="167269" y="50679"/>
                    <a:pt x="147514" y="267990"/>
                    <a:pt x="114353" y="379820"/>
                  </a:cubicBezTo>
                  <a:cubicBezTo>
                    <a:pt x="81192" y="491650"/>
                    <a:pt x="2522" y="652870"/>
                    <a:pt x="53" y="680387"/>
                  </a:cubicBezTo>
                  <a:cubicBezTo>
                    <a:pt x="-2417" y="707904"/>
                    <a:pt x="80839" y="539276"/>
                    <a:pt x="99536" y="544920"/>
                  </a:cubicBezTo>
                  <a:cubicBezTo>
                    <a:pt x="118233" y="550564"/>
                    <a:pt x="74842" y="776343"/>
                    <a:pt x="112236" y="714254"/>
                  </a:cubicBezTo>
                  <a:cubicBezTo>
                    <a:pt x="149630" y="652165"/>
                    <a:pt x="300267" y="226362"/>
                    <a:pt x="323903" y="172387"/>
                  </a:cubicBezTo>
                  <a:cubicBezTo>
                    <a:pt x="347539" y="118412"/>
                    <a:pt x="257228" y="397107"/>
                    <a:pt x="254053" y="390404"/>
                  </a:cubicBezTo>
                  <a:cubicBezTo>
                    <a:pt x="250878" y="383701"/>
                    <a:pt x="309086" y="191789"/>
                    <a:pt x="304853" y="132170"/>
                  </a:cubicBezTo>
                  <a:cubicBezTo>
                    <a:pt x="300620" y="72551"/>
                    <a:pt x="230769" y="-31871"/>
                    <a:pt x="199019" y="940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6" name="フリーフォーム: 図形 335">
              <a:extLst>
                <a:ext uri="{FF2B5EF4-FFF2-40B4-BE49-F238E27FC236}">
                  <a16:creationId xmlns:a16="http://schemas.microsoft.com/office/drawing/2014/main" id="{5FFA4F42-B0DE-BCB4-37E0-C310733374A6}"/>
                </a:ext>
              </a:extLst>
            </p:cNvPr>
            <p:cNvSpPr/>
            <p:nvPr/>
          </p:nvSpPr>
          <p:spPr>
            <a:xfrm>
              <a:off x="5472631" y="4037662"/>
              <a:ext cx="584440" cy="206222"/>
            </a:xfrm>
            <a:custGeom>
              <a:avLst/>
              <a:gdLst>
                <a:gd name="connsiteX0" fmla="*/ 5302 w 584440"/>
                <a:gd name="connsiteY0" fmla="*/ 85605 h 206222"/>
                <a:gd name="connsiteX1" fmla="*/ 66686 w 584440"/>
                <a:gd name="connsiteY1" fmla="*/ 85605 h 206222"/>
                <a:gd name="connsiteX2" fmla="*/ 312219 w 584440"/>
                <a:gd name="connsiteY2" fmla="*/ 70788 h 206222"/>
                <a:gd name="connsiteX3" fmla="*/ 377836 w 584440"/>
                <a:gd name="connsiteY3" fmla="*/ 3055 h 206222"/>
                <a:gd name="connsiteX4" fmla="*/ 578919 w 584440"/>
                <a:gd name="connsiteY4" fmla="*/ 182971 h 206222"/>
                <a:gd name="connsiteX5" fmla="*/ 511186 w 584440"/>
                <a:gd name="connsiteY5" fmla="*/ 153338 h 206222"/>
                <a:gd name="connsiteX6" fmla="*/ 335502 w 584440"/>
                <a:gd name="connsiteY6" fmla="*/ 204138 h 206222"/>
                <a:gd name="connsiteX7" fmla="*/ 172519 w 584440"/>
                <a:gd name="connsiteY7" fmla="*/ 185088 h 206222"/>
                <a:gd name="connsiteX8" fmla="*/ 5302 w 584440"/>
                <a:gd name="connsiteY8" fmla="*/ 85605 h 206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84440" h="206222">
                  <a:moveTo>
                    <a:pt x="5302" y="85605"/>
                  </a:moveTo>
                  <a:cubicBezTo>
                    <a:pt x="-12337" y="69024"/>
                    <a:pt x="15533" y="88074"/>
                    <a:pt x="66686" y="85605"/>
                  </a:cubicBezTo>
                  <a:cubicBezTo>
                    <a:pt x="117839" y="83136"/>
                    <a:pt x="260361" y="84546"/>
                    <a:pt x="312219" y="70788"/>
                  </a:cubicBezTo>
                  <a:cubicBezTo>
                    <a:pt x="364077" y="57030"/>
                    <a:pt x="333386" y="-15642"/>
                    <a:pt x="377836" y="3055"/>
                  </a:cubicBezTo>
                  <a:cubicBezTo>
                    <a:pt x="422286" y="21752"/>
                    <a:pt x="556694" y="157924"/>
                    <a:pt x="578919" y="182971"/>
                  </a:cubicBezTo>
                  <a:cubicBezTo>
                    <a:pt x="601144" y="208018"/>
                    <a:pt x="551756" y="149810"/>
                    <a:pt x="511186" y="153338"/>
                  </a:cubicBezTo>
                  <a:cubicBezTo>
                    <a:pt x="470617" y="156866"/>
                    <a:pt x="391947" y="198846"/>
                    <a:pt x="335502" y="204138"/>
                  </a:cubicBezTo>
                  <a:cubicBezTo>
                    <a:pt x="279057" y="209430"/>
                    <a:pt x="226141" y="205196"/>
                    <a:pt x="172519" y="185088"/>
                  </a:cubicBezTo>
                  <a:cubicBezTo>
                    <a:pt x="118897" y="164980"/>
                    <a:pt x="22941" y="102186"/>
                    <a:pt x="5302" y="8560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7" name="フリーフォーム: 図形 336">
              <a:extLst>
                <a:ext uri="{FF2B5EF4-FFF2-40B4-BE49-F238E27FC236}">
                  <a16:creationId xmlns:a16="http://schemas.microsoft.com/office/drawing/2014/main" id="{3B579D65-91F2-0BA6-E0F2-ABDCA13E788D}"/>
                </a:ext>
              </a:extLst>
            </p:cNvPr>
            <p:cNvSpPr/>
            <p:nvPr/>
          </p:nvSpPr>
          <p:spPr>
            <a:xfrm>
              <a:off x="5265131" y="4134476"/>
              <a:ext cx="596667" cy="903537"/>
            </a:xfrm>
            <a:custGeom>
              <a:avLst/>
              <a:gdLst>
                <a:gd name="connsiteX0" fmla="*/ 492202 w 596667"/>
                <a:gd name="connsiteY0" fmla="*/ 48057 h 903537"/>
                <a:gd name="connsiteX1" fmla="*/ 348269 w 596667"/>
                <a:gd name="connsiteY1" fmla="*/ 481974 h 903537"/>
                <a:gd name="connsiteX2" fmla="*/ 56169 w 596667"/>
                <a:gd name="connsiteY2" fmla="*/ 750791 h 903537"/>
                <a:gd name="connsiteX3" fmla="*/ 329219 w 596667"/>
                <a:gd name="connsiteY3" fmla="*/ 568757 h 903537"/>
                <a:gd name="connsiteX4" fmla="*/ 1136 w 596667"/>
                <a:gd name="connsiteY4" fmla="*/ 903191 h 903537"/>
                <a:gd name="connsiteX5" fmla="*/ 468919 w 596667"/>
                <a:gd name="connsiteY5" fmla="*/ 494674 h 903537"/>
                <a:gd name="connsiteX6" fmla="*/ 595919 w 596667"/>
                <a:gd name="connsiteY6" fmla="*/ 60757 h 903537"/>
                <a:gd name="connsiteX7" fmla="*/ 492202 w 596667"/>
                <a:gd name="connsiteY7" fmla="*/ 48057 h 903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6667" h="903537">
                  <a:moveTo>
                    <a:pt x="492202" y="48057"/>
                  </a:moveTo>
                  <a:cubicBezTo>
                    <a:pt x="450927" y="118260"/>
                    <a:pt x="420941" y="364852"/>
                    <a:pt x="348269" y="481974"/>
                  </a:cubicBezTo>
                  <a:cubicBezTo>
                    <a:pt x="275597" y="599096"/>
                    <a:pt x="59344" y="736327"/>
                    <a:pt x="56169" y="750791"/>
                  </a:cubicBezTo>
                  <a:cubicBezTo>
                    <a:pt x="52994" y="765255"/>
                    <a:pt x="338391" y="543357"/>
                    <a:pt x="329219" y="568757"/>
                  </a:cubicBezTo>
                  <a:cubicBezTo>
                    <a:pt x="320047" y="594157"/>
                    <a:pt x="-22147" y="915538"/>
                    <a:pt x="1136" y="903191"/>
                  </a:cubicBezTo>
                  <a:cubicBezTo>
                    <a:pt x="24419" y="890844"/>
                    <a:pt x="369789" y="635080"/>
                    <a:pt x="468919" y="494674"/>
                  </a:cubicBezTo>
                  <a:cubicBezTo>
                    <a:pt x="568049" y="354268"/>
                    <a:pt x="587100" y="134840"/>
                    <a:pt x="595919" y="60757"/>
                  </a:cubicBezTo>
                  <a:cubicBezTo>
                    <a:pt x="604739" y="-13326"/>
                    <a:pt x="533477" y="-22146"/>
                    <a:pt x="492202" y="4805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8" name="フリーフォーム: 図形 337">
              <a:extLst>
                <a:ext uri="{FF2B5EF4-FFF2-40B4-BE49-F238E27FC236}">
                  <a16:creationId xmlns:a16="http://schemas.microsoft.com/office/drawing/2014/main" id="{E7854EDD-E15B-82F1-0B14-27AA768B15B8}"/>
                </a:ext>
              </a:extLst>
            </p:cNvPr>
            <p:cNvSpPr/>
            <p:nvPr/>
          </p:nvSpPr>
          <p:spPr>
            <a:xfrm>
              <a:off x="5440597" y="4069587"/>
              <a:ext cx="584207" cy="926281"/>
            </a:xfrm>
            <a:custGeom>
              <a:avLst/>
              <a:gdLst>
                <a:gd name="connsiteX0" fmla="*/ 130470 w 584207"/>
                <a:gd name="connsiteY0" fmla="*/ 763 h 926281"/>
                <a:gd name="connsiteX1" fmla="*/ 113536 w 584207"/>
                <a:gd name="connsiteY1" fmla="*/ 210313 h 926281"/>
                <a:gd name="connsiteX2" fmla="*/ 378120 w 584207"/>
                <a:gd name="connsiteY2" fmla="*/ 629413 h 926281"/>
                <a:gd name="connsiteX3" fmla="*/ 356953 w 584207"/>
                <a:gd name="connsiteY3" fmla="*/ 629413 h 926281"/>
                <a:gd name="connsiteX4" fmla="*/ 581320 w 584207"/>
                <a:gd name="connsiteY4" fmla="*/ 777580 h 926281"/>
                <a:gd name="connsiteX5" fmla="*/ 477603 w 584207"/>
                <a:gd name="connsiteY5" fmla="*/ 925746 h 926281"/>
                <a:gd name="connsiteX6" fmla="*/ 380236 w 584207"/>
                <a:gd name="connsiteY6" fmla="*/ 802980 h 926281"/>
                <a:gd name="connsiteX7" fmla="*/ 7703 w 584207"/>
                <a:gd name="connsiteY7" fmla="*/ 278046 h 926281"/>
                <a:gd name="connsiteX8" fmla="*/ 130470 w 584207"/>
                <a:gd name="connsiteY8" fmla="*/ 763 h 926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84207" h="926281">
                  <a:moveTo>
                    <a:pt x="130470" y="763"/>
                  </a:moveTo>
                  <a:cubicBezTo>
                    <a:pt x="148109" y="-10526"/>
                    <a:pt x="72261" y="105538"/>
                    <a:pt x="113536" y="210313"/>
                  </a:cubicBezTo>
                  <a:cubicBezTo>
                    <a:pt x="154811" y="315088"/>
                    <a:pt x="337551" y="559563"/>
                    <a:pt x="378120" y="629413"/>
                  </a:cubicBezTo>
                  <a:cubicBezTo>
                    <a:pt x="418689" y="699263"/>
                    <a:pt x="323086" y="604719"/>
                    <a:pt x="356953" y="629413"/>
                  </a:cubicBezTo>
                  <a:cubicBezTo>
                    <a:pt x="390820" y="654107"/>
                    <a:pt x="561212" y="728191"/>
                    <a:pt x="581320" y="777580"/>
                  </a:cubicBezTo>
                  <a:cubicBezTo>
                    <a:pt x="601428" y="826969"/>
                    <a:pt x="511117" y="921513"/>
                    <a:pt x="477603" y="925746"/>
                  </a:cubicBezTo>
                  <a:cubicBezTo>
                    <a:pt x="444089" y="929979"/>
                    <a:pt x="458553" y="910930"/>
                    <a:pt x="380236" y="802980"/>
                  </a:cubicBezTo>
                  <a:cubicBezTo>
                    <a:pt x="301919" y="695030"/>
                    <a:pt x="50389" y="412807"/>
                    <a:pt x="7703" y="278046"/>
                  </a:cubicBezTo>
                  <a:cubicBezTo>
                    <a:pt x="-34983" y="143285"/>
                    <a:pt x="112831" y="12052"/>
                    <a:pt x="130470" y="76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117492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 hidden="1">
            <a:extLst>
              <a:ext uri="{FF2B5EF4-FFF2-40B4-BE49-F238E27FC236}">
                <a16:creationId xmlns:a16="http://schemas.microsoft.com/office/drawing/2014/main" id="{F8EC9D6B-0CBA-C0DE-C1FD-E20C021995DA}"/>
              </a:ext>
            </a:extLst>
          </p:cNvPr>
          <p:cNvSpPr txBox="1"/>
          <p:nvPr/>
        </p:nvSpPr>
        <p:spPr>
          <a:xfrm>
            <a:off x="2298700" y="2108200"/>
            <a:ext cx="73025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びんた</a:t>
            </a:r>
            <a:endParaRPr kumimoji="1" lang="en-US" altLang="ja-JP" sz="96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sz="9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両成敗</a:t>
            </a:r>
          </a:p>
        </p:txBody>
      </p: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1534C076-692C-3A3A-CFBE-0A68370E6822}"/>
              </a:ext>
            </a:extLst>
          </p:cNvPr>
          <p:cNvGrpSpPr/>
          <p:nvPr/>
        </p:nvGrpSpPr>
        <p:grpSpPr>
          <a:xfrm>
            <a:off x="2054492" y="2463321"/>
            <a:ext cx="1133436" cy="1043864"/>
            <a:chOff x="2379612" y="2407441"/>
            <a:chExt cx="1133436" cy="1043864"/>
          </a:xfrm>
        </p:grpSpPr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4371D322-12A6-7369-5B57-9F8DDE72442A}"/>
                </a:ext>
              </a:extLst>
            </p:cNvPr>
            <p:cNvSpPr/>
            <p:nvPr/>
          </p:nvSpPr>
          <p:spPr>
            <a:xfrm>
              <a:off x="2379612" y="2546042"/>
              <a:ext cx="542197" cy="542029"/>
            </a:xfrm>
            <a:custGeom>
              <a:avLst/>
              <a:gdLst>
                <a:gd name="connsiteX0" fmla="*/ 51 w 542197"/>
                <a:gd name="connsiteY0" fmla="*/ 11421 h 542029"/>
                <a:gd name="connsiteX1" fmla="*/ 138163 w 542197"/>
                <a:gd name="connsiteY1" fmla="*/ 133658 h 542029"/>
                <a:gd name="connsiteX2" fmla="*/ 457251 w 542197"/>
                <a:gd name="connsiteY2" fmla="*/ 308 h 542029"/>
                <a:gd name="connsiteX3" fmla="*/ 541388 w 542197"/>
                <a:gd name="connsiteY3" fmla="*/ 101908 h 542029"/>
                <a:gd name="connsiteX4" fmla="*/ 423913 w 542197"/>
                <a:gd name="connsiteY4" fmla="*/ 257483 h 542029"/>
                <a:gd name="connsiteX5" fmla="*/ 287388 w 542197"/>
                <a:gd name="connsiteY5" fmla="*/ 536883 h 542029"/>
                <a:gd name="connsiteX6" fmla="*/ 327076 w 542197"/>
                <a:gd name="connsiteY6" fmla="*/ 414646 h 542029"/>
                <a:gd name="connsiteX7" fmla="*/ 438201 w 542197"/>
                <a:gd name="connsiteY7" fmla="*/ 119371 h 542029"/>
                <a:gd name="connsiteX8" fmla="*/ 195313 w 542197"/>
                <a:gd name="connsiteY8" fmla="*/ 311458 h 542029"/>
                <a:gd name="connsiteX9" fmla="*/ 150863 w 542197"/>
                <a:gd name="connsiteY9" fmla="*/ 236846 h 542029"/>
                <a:gd name="connsiteX10" fmla="*/ 51 w 542197"/>
                <a:gd name="connsiteY10" fmla="*/ 11421 h 542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2197" h="542029">
                  <a:moveTo>
                    <a:pt x="51" y="11421"/>
                  </a:moveTo>
                  <a:cubicBezTo>
                    <a:pt x="-2066" y="-5777"/>
                    <a:pt x="61963" y="135510"/>
                    <a:pt x="138163" y="133658"/>
                  </a:cubicBezTo>
                  <a:cubicBezTo>
                    <a:pt x="214363" y="131806"/>
                    <a:pt x="390047" y="5600"/>
                    <a:pt x="457251" y="308"/>
                  </a:cubicBezTo>
                  <a:cubicBezTo>
                    <a:pt x="524455" y="-4984"/>
                    <a:pt x="546944" y="59046"/>
                    <a:pt x="541388" y="101908"/>
                  </a:cubicBezTo>
                  <a:cubicBezTo>
                    <a:pt x="535832" y="144771"/>
                    <a:pt x="466246" y="184987"/>
                    <a:pt x="423913" y="257483"/>
                  </a:cubicBezTo>
                  <a:cubicBezTo>
                    <a:pt x="381580" y="329979"/>
                    <a:pt x="303528" y="510689"/>
                    <a:pt x="287388" y="536883"/>
                  </a:cubicBezTo>
                  <a:cubicBezTo>
                    <a:pt x="271249" y="563077"/>
                    <a:pt x="301941" y="484231"/>
                    <a:pt x="327076" y="414646"/>
                  </a:cubicBezTo>
                  <a:cubicBezTo>
                    <a:pt x="352212" y="345061"/>
                    <a:pt x="460161" y="136569"/>
                    <a:pt x="438201" y="119371"/>
                  </a:cubicBezTo>
                  <a:cubicBezTo>
                    <a:pt x="416241" y="102173"/>
                    <a:pt x="243203" y="291879"/>
                    <a:pt x="195313" y="311458"/>
                  </a:cubicBezTo>
                  <a:cubicBezTo>
                    <a:pt x="147423" y="331037"/>
                    <a:pt x="182613" y="281825"/>
                    <a:pt x="150863" y="236846"/>
                  </a:cubicBezTo>
                  <a:cubicBezTo>
                    <a:pt x="119113" y="191867"/>
                    <a:pt x="2168" y="28619"/>
                    <a:pt x="51" y="1142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08E727FC-DF9D-8194-B357-9606D5C5AB34}"/>
                </a:ext>
              </a:extLst>
            </p:cNvPr>
            <p:cNvSpPr/>
            <p:nvPr/>
          </p:nvSpPr>
          <p:spPr>
            <a:xfrm>
              <a:off x="2557459" y="2522867"/>
              <a:ext cx="679692" cy="928438"/>
            </a:xfrm>
            <a:custGeom>
              <a:avLst/>
              <a:gdLst>
                <a:gd name="connsiteX0" fmla="*/ 242891 w 679692"/>
                <a:gd name="connsiteY0" fmla="*/ 106033 h 928438"/>
                <a:gd name="connsiteX1" fmla="*/ 85729 w 679692"/>
                <a:gd name="connsiteY1" fmla="*/ 320346 h 928438"/>
                <a:gd name="connsiteX2" fmla="*/ 4 w 679692"/>
                <a:gd name="connsiteY2" fmla="*/ 525133 h 928438"/>
                <a:gd name="connsiteX3" fmla="*/ 88904 w 679692"/>
                <a:gd name="connsiteY3" fmla="*/ 850571 h 928438"/>
                <a:gd name="connsiteX4" fmla="*/ 466729 w 679692"/>
                <a:gd name="connsiteY4" fmla="*/ 925183 h 928438"/>
                <a:gd name="connsiteX5" fmla="*/ 601666 w 679692"/>
                <a:gd name="connsiteY5" fmla="*/ 779133 h 928438"/>
                <a:gd name="connsiteX6" fmla="*/ 679454 w 679692"/>
                <a:gd name="connsiteY6" fmla="*/ 433058 h 928438"/>
                <a:gd name="connsiteX7" fmla="*/ 577854 w 679692"/>
                <a:gd name="connsiteY7" fmla="*/ 10783 h 928438"/>
                <a:gd name="connsiteX8" fmla="*/ 547691 w 679692"/>
                <a:gd name="connsiteY8" fmla="*/ 117146 h 928438"/>
                <a:gd name="connsiteX9" fmla="*/ 511179 w 679692"/>
                <a:gd name="connsiteY9" fmla="*/ 21896 h 928438"/>
                <a:gd name="connsiteX10" fmla="*/ 538166 w 679692"/>
                <a:gd name="connsiteY10" fmla="*/ 166358 h 928438"/>
                <a:gd name="connsiteX11" fmla="*/ 582616 w 679692"/>
                <a:gd name="connsiteY11" fmla="*/ 488621 h 928438"/>
                <a:gd name="connsiteX12" fmla="*/ 449266 w 679692"/>
                <a:gd name="connsiteY12" fmla="*/ 744208 h 928438"/>
                <a:gd name="connsiteX13" fmla="*/ 301629 w 679692"/>
                <a:gd name="connsiteY13" fmla="*/ 793421 h 928438"/>
                <a:gd name="connsiteX14" fmla="*/ 100016 w 679692"/>
                <a:gd name="connsiteY14" fmla="*/ 631496 h 928438"/>
                <a:gd name="connsiteX15" fmla="*/ 225429 w 679692"/>
                <a:gd name="connsiteY15" fmla="*/ 293358 h 928438"/>
                <a:gd name="connsiteX16" fmla="*/ 322266 w 679692"/>
                <a:gd name="connsiteY16" fmla="*/ 153658 h 928438"/>
                <a:gd name="connsiteX17" fmla="*/ 228604 w 679692"/>
                <a:gd name="connsiteY17" fmla="*/ 215571 h 928438"/>
                <a:gd name="connsiteX18" fmla="*/ 242891 w 679692"/>
                <a:gd name="connsiteY18" fmla="*/ 106033 h 92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79692" h="928438">
                  <a:moveTo>
                    <a:pt x="242891" y="106033"/>
                  </a:moveTo>
                  <a:cubicBezTo>
                    <a:pt x="219079" y="123495"/>
                    <a:pt x="126210" y="250496"/>
                    <a:pt x="85729" y="320346"/>
                  </a:cubicBezTo>
                  <a:cubicBezTo>
                    <a:pt x="45248" y="390196"/>
                    <a:pt x="-525" y="436762"/>
                    <a:pt x="4" y="525133"/>
                  </a:cubicBezTo>
                  <a:cubicBezTo>
                    <a:pt x="533" y="613504"/>
                    <a:pt x="11116" y="783896"/>
                    <a:pt x="88904" y="850571"/>
                  </a:cubicBezTo>
                  <a:cubicBezTo>
                    <a:pt x="166691" y="917246"/>
                    <a:pt x="381269" y="937089"/>
                    <a:pt x="466729" y="925183"/>
                  </a:cubicBezTo>
                  <a:cubicBezTo>
                    <a:pt x="552189" y="913277"/>
                    <a:pt x="566212" y="861154"/>
                    <a:pt x="601666" y="779133"/>
                  </a:cubicBezTo>
                  <a:cubicBezTo>
                    <a:pt x="637120" y="697112"/>
                    <a:pt x="683423" y="561116"/>
                    <a:pt x="679454" y="433058"/>
                  </a:cubicBezTo>
                  <a:cubicBezTo>
                    <a:pt x="675485" y="305000"/>
                    <a:pt x="599814" y="63435"/>
                    <a:pt x="577854" y="10783"/>
                  </a:cubicBezTo>
                  <a:cubicBezTo>
                    <a:pt x="555894" y="-41869"/>
                    <a:pt x="558803" y="115294"/>
                    <a:pt x="547691" y="117146"/>
                  </a:cubicBezTo>
                  <a:cubicBezTo>
                    <a:pt x="536579" y="118998"/>
                    <a:pt x="512767" y="13694"/>
                    <a:pt x="511179" y="21896"/>
                  </a:cubicBezTo>
                  <a:cubicBezTo>
                    <a:pt x="509591" y="30098"/>
                    <a:pt x="526260" y="88570"/>
                    <a:pt x="538166" y="166358"/>
                  </a:cubicBezTo>
                  <a:cubicBezTo>
                    <a:pt x="550072" y="244146"/>
                    <a:pt x="597433" y="392313"/>
                    <a:pt x="582616" y="488621"/>
                  </a:cubicBezTo>
                  <a:cubicBezTo>
                    <a:pt x="567799" y="584929"/>
                    <a:pt x="496097" y="693408"/>
                    <a:pt x="449266" y="744208"/>
                  </a:cubicBezTo>
                  <a:cubicBezTo>
                    <a:pt x="402435" y="795008"/>
                    <a:pt x="359837" y="812206"/>
                    <a:pt x="301629" y="793421"/>
                  </a:cubicBezTo>
                  <a:cubicBezTo>
                    <a:pt x="243421" y="774636"/>
                    <a:pt x="112716" y="714840"/>
                    <a:pt x="100016" y="631496"/>
                  </a:cubicBezTo>
                  <a:cubicBezTo>
                    <a:pt x="87316" y="548152"/>
                    <a:pt x="188387" y="372998"/>
                    <a:pt x="225429" y="293358"/>
                  </a:cubicBezTo>
                  <a:cubicBezTo>
                    <a:pt x="262471" y="213718"/>
                    <a:pt x="321737" y="166622"/>
                    <a:pt x="322266" y="153658"/>
                  </a:cubicBezTo>
                  <a:cubicBezTo>
                    <a:pt x="322795" y="140694"/>
                    <a:pt x="239452" y="218746"/>
                    <a:pt x="228604" y="215571"/>
                  </a:cubicBezTo>
                  <a:cubicBezTo>
                    <a:pt x="217756" y="212396"/>
                    <a:pt x="266703" y="88571"/>
                    <a:pt x="242891" y="1060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5DCDC3D5-EFFC-ACA7-B1A9-371FCEC02C58}"/>
                </a:ext>
              </a:extLst>
            </p:cNvPr>
            <p:cNvSpPr/>
            <p:nvPr/>
          </p:nvSpPr>
          <p:spPr>
            <a:xfrm>
              <a:off x="3004064" y="2530931"/>
              <a:ext cx="489414" cy="558674"/>
            </a:xfrm>
            <a:custGeom>
              <a:avLst/>
              <a:gdLst>
                <a:gd name="connsiteX0" fmla="*/ 15361 w 489414"/>
                <a:gd name="connsiteY0" fmla="*/ 9069 h 558674"/>
                <a:gd name="connsiteX1" fmla="*/ 107436 w 489414"/>
                <a:gd name="connsiteY1" fmla="*/ 142419 h 558674"/>
                <a:gd name="connsiteX2" fmla="*/ 351911 w 489414"/>
                <a:gd name="connsiteY2" fmla="*/ 550407 h 558674"/>
                <a:gd name="connsiteX3" fmla="*/ 340799 w 489414"/>
                <a:gd name="connsiteY3" fmla="*/ 424994 h 558674"/>
                <a:gd name="connsiteX4" fmla="*/ 485261 w 489414"/>
                <a:gd name="connsiteY4" fmla="*/ 531357 h 558674"/>
                <a:gd name="connsiteX5" fmla="*/ 412236 w 489414"/>
                <a:gd name="connsiteY5" fmla="*/ 361494 h 558674"/>
                <a:gd name="connsiteX6" fmla="*/ 15361 w 489414"/>
                <a:gd name="connsiteY6" fmla="*/ 9069 h 558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9414" h="558674">
                  <a:moveTo>
                    <a:pt x="15361" y="9069"/>
                  </a:moveTo>
                  <a:cubicBezTo>
                    <a:pt x="-35439" y="-27443"/>
                    <a:pt x="51344" y="52196"/>
                    <a:pt x="107436" y="142419"/>
                  </a:cubicBezTo>
                  <a:cubicBezTo>
                    <a:pt x="163528" y="232642"/>
                    <a:pt x="313017" y="503311"/>
                    <a:pt x="351911" y="550407"/>
                  </a:cubicBezTo>
                  <a:cubicBezTo>
                    <a:pt x="390805" y="597503"/>
                    <a:pt x="318574" y="428169"/>
                    <a:pt x="340799" y="424994"/>
                  </a:cubicBezTo>
                  <a:cubicBezTo>
                    <a:pt x="363024" y="421819"/>
                    <a:pt x="473355" y="541940"/>
                    <a:pt x="485261" y="531357"/>
                  </a:cubicBezTo>
                  <a:cubicBezTo>
                    <a:pt x="497167" y="520774"/>
                    <a:pt x="486584" y="446690"/>
                    <a:pt x="412236" y="361494"/>
                  </a:cubicBezTo>
                  <a:cubicBezTo>
                    <a:pt x="337888" y="276298"/>
                    <a:pt x="66161" y="45581"/>
                    <a:pt x="15361" y="90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B093C76A-0AE9-D864-1286-D42DF903634B}"/>
                </a:ext>
              </a:extLst>
            </p:cNvPr>
            <p:cNvSpPr/>
            <p:nvPr/>
          </p:nvSpPr>
          <p:spPr>
            <a:xfrm>
              <a:off x="3114632" y="2482679"/>
              <a:ext cx="265270" cy="263860"/>
            </a:xfrm>
            <a:custGeom>
              <a:avLst/>
              <a:gdLst>
                <a:gd name="connsiteX0" fmla="*/ 43 w 265270"/>
                <a:gd name="connsiteY0" fmla="*/ 4934 h 263860"/>
                <a:gd name="connsiteX1" fmla="*/ 136568 w 265270"/>
                <a:gd name="connsiteY1" fmla="*/ 66846 h 263860"/>
                <a:gd name="connsiteX2" fmla="*/ 263568 w 265270"/>
                <a:gd name="connsiteY2" fmla="*/ 166859 h 263860"/>
                <a:gd name="connsiteX3" fmla="*/ 208006 w 265270"/>
                <a:gd name="connsiteY3" fmla="*/ 182734 h 263860"/>
                <a:gd name="connsiteX4" fmla="*/ 182606 w 265270"/>
                <a:gd name="connsiteY4" fmla="*/ 263696 h 263860"/>
                <a:gd name="connsiteX5" fmla="*/ 150856 w 265270"/>
                <a:gd name="connsiteY5" fmla="*/ 198609 h 263860"/>
                <a:gd name="connsiteX6" fmla="*/ 43 w 265270"/>
                <a:gd name="connsiteY6" fmla="*/ 4934 h 263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270" h="263860">
                  <a:moveTo>
                    <a:pt x="43" y="4934"/>
                  </a:moveTo>
                  <a:cubicBezTo>
                    <a:pt x="-2338" y="-17027"/>
                    <a:pt x="92647" y="39859"/>
                    <a:pt x="136568" y="66846"/>
                  </a:cubicBezTo>
                  <a:cubicBezTo>
                    <a:pt x="180489" y="93834"/>
                    <a:pt x="251662" y="147544"/>
                    <a:pt x="263568" y="166859"/>
                  </a:cubicBezTo>
                  <a:cubicBezTo>
                    <a:pt x="275474" y="186174"/>
                    <a:pt x="221500" y="166594"/>
                    <a:pt x="208006" y="182734"/>
                  </a:cubicBezTo>
                  <a:cubicBezTo>
                    <a:pt x="194512" y="198874"/>
                    <a:pt x="192131" y="261050"/>
                    <a:pt x="182606" y="263696"/>
                  </a:cubicBezTo>
                  <a:cubicBezTo>
                    <a:pt x="173081" y="266342"/>
                    <a:pt x="178637" y="236709"/>
                    <a:pt x="150856" y="198609"/>
                  </a:cubicBezTo>
                  <a:cubicBezTo>
                    <a:pt x="123075" y="160509"/>
                    <a:pt x="2424" y="26895"/>
                    <a:pt x="43" y="49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C97A8DB0-686F-2851-AE19-904D7B50FB0A}"/>
                </a:ext>
              </a:extLst>
            </p:cNvPr>
            <p:cNvSpPr/>
            <p:nvPr/>
          </p:nvSpPr>
          <p:spPr>
            <a:xfrm>
              <a:off x="3093322" y="2407441"/>
              <a:ext cx="419726" cy="238925"/>
            </a:xfrm>
            <a:custGeom>
              <a:avLst/>
              <a:gdLst>
                <a:gd name="connsiteX0" fmla="*/ 716 w 419726"/>
                <a:gd name="connsiteY0" fmla="*/ 797 h 238925"/>
                <a:gd name="connsiteX1" fmla="*/ 229316 w 419726"/>
                <a:gd name="connsiteY1" fmla="*/ 54772 h 238925"/>
                <a:gd name="connsiteX2" fmla="*/ 410291 w 419726"/>
                <a:gd name="connsiteY2" fmla="*/ 165897 h 238925"/>
                <a:gd name="connsiteX3" fmla="*/ 381716 w 419726"/>
                <a:gd name="connsiteY3" fmla="*/ 150022 h 238925"/>
                <a:gd name="connsiteX4" fmla="*/ 275353 w 419726"/>
                <a:gd name="connsiteY4" fmla="*/ 238922 h 238925"/>
                <a:gd name="connsiteX5" fmla="*/ 242016 w 419726"/>
                <a:gd name="connsiteY5" fmla="*/ 153197 h 238925"/>
                <a:gd name="connsiteX6" fmla="*/ 159466 w 419726"/>
                <a:gd name="connsiteY6" fmla="*/ 92872 h 238925"/>
                <a:gd name="connsiteX7" fmla="*/ 716 w 419726"/>
                <a:gd name="connsiteY7" fmla="*/ 797 h 238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9726" h="238925">
                  <a:moveTo>
                    <a:pt x="716" y="797"/>
                  </a:moveTo>
                  <a:cubicBezTo>
                    <a:pt x="12358" y="-5553"/>
                    <a:pt x="161054" y="27255"/>
                    <a:pt x="229316" y="54772"/>
                  </a:cubicBezTo>
                  <a:cubicBezTo>
                    <a:pt x="297578" y="82289"/>
                    <a:pt x="384891" y="150022"/>
                    <a:pt x="410291" y="165897"/>
                  </a:cubicBezTo>
                  <a:cubicBezTo>
                    <a:pt x="435691" y="181772"/>
                    <a:pt x="404206" y="137851"/>
                    <a:pt x="381716" y="150022"/>
                  </a:cubicBezTo>
                  <a:cubicBezTo>
                    <a:pt x="359226" y="162193"/>
                    <a:pt x="298636" y="238393"/>
                    <a:pt x="275353" y="238922"/>
                  </a:cubicBezTo>
                  <a:cubicBezTo>
                    <a:pt x="252070" y="239451"/>
                    <a:pt x="261331" y="177539"/>
                    <a:pt x="242016" y="153197"/>
                  </a:cubicBezTo>
                  <a:cubicBezTo>
                    <a:pt x="222702" y="128855"/>
                    <a:pt x="196243" y="116420"/>
                    <a:pt x="159466" y="92872"/>
                  </a:cubicBezTo>
                  <a:cubicBezTo>
                    <a:pt x="122689" y="69324"/>
                    <a:pt x="-10926" y="7147"/>
                    <a:pt x="716" y="79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53965EAD-7865-05F6-76CA-B3A29E92969D}"/>
              </a:ext>
            </a:extLst>
          </p:cNvPr>
          <p:cNvGrpSpPr/>
          <p:nvPr/>
        </p:nvGrpSpPr>
        <p:grpSpPr>
          <a:xfrm>
            <a:off x="3219953" y="2126534"/>
            <a:ext cx="1051680" cy="1028032"/>
            <a:chOff x="3494273" y="2461814"/>
            <a:chExt cx="1051680" cy="1028032"/>
          </a:xfrm>
        </p:grpSpPr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19205582-D00A-06EF-AABE-17BDB38AC9A7}"/>
                </a:ext>
              </a:extLst>
            </p:cNvPr>
            <p:cNvSpPr/>
            <p:nvPr/>
          </p:nvSpPr>
          <p:spPr>
            <a:xfrm>
              <a:off x="3494273" y="2461814"/>
              <a:ext cx="1051680" cy="981611"/>
            </a:xfrm>
            <a:custGeom>
              <a:avLst/>
              <a:gdLst>
                <a:gd name="connsiteX0" fmla="*/ 447490 w 1051680"/>
                <a:gd name="connsiteY0" fmla="*/ 399 h 981611"/>
                <a:gd name="connsiteX1" fmla="*/ 512577 w 1051680"/>
                <a:gd name="connsiteY1" fmla="*/ 108349 h 981611"/>
                <a:gd name="connsiteX2" fmla="*/ 468127 w 1051680"/>
                <a:gd name="connsiteY2" fmla="*/ 224236 h 981611"/>
                <a:gd name="connsiteX3" fmla="*/ 53790 w 1051680"/>
                <a:gd name="connsiteY3" fmla="*/ 881461 h 981611"/>
                <a:gd name="connsiteX4" fmla="*/ 6165 w 1051680"/>
                <a:gd name="connsiteY4" fmla="*/ 902099 h 981611"/>
                <a:gd name="connsiteX5" fmla="*/ 63315 w 1051680"/>
                <a:gd name="connsiteY5" fmla="*/ 940199 h 981611"/>
                <a:gd name="connsiteX6" fmla="*/ 195077 w 1051680"/>
                <a:gd name="connsiteY6" fmla="*/ 956074 h 981611"/>
                <a:gd name="connsiteX7" fmla="*/ 418915 w 1051680"/>
                <a:gd name="connsiteY7" fmla="*/ 616349 h 981611"/>
                <a:gd name="connsiteX8" fmla="*/ 577665 w 1051680"/>
                <a:gd name="connsiteY8" fmla="*/ 594124 h 981611"/>
                <a:gd name="connsiteX9" fmla="*/ 491940 w 1051680"/>
                <a:gd name="connsiteY9" fmla="*/ 736999 h 981611"/>
                <a:gd name="connsiteX10" fmla="*/ 855477 w 1051680"/>
                <a:gd name="connsiteY10" fmla="*/ 975124 h 981611"/>
                <a:gd name="connsiteX11" fmla="*/ 984065 w 1051680"/>
                <a:gd name="connsiteY11" fmla="*/ 884636 h 981611"/>
                <a:gd name="connsiteX12" fmla="*/ 1041215 w 1051680"/>
                <a:gd name="connsiteY12" fmla="*/ 576661 h 981611"/>
                <a:gd name="connsiteX13" fmla="*/ 774515 w 1051680"/>
                <a:gd name="connsiteY13" fmla="*/ 830661 h 981611"/>
                <a:gd name="connsiteX14" fmla="*/ 706252 w 1051680"/>
                <a:gd name="connsiteY14" fmla="*/ 800499 h 981611"/>
                <a:gd name="connsiteX15" fmla="*/ 596715 w 1051680"/>
                <a:gd name="connsiteY15" fmla="*/ 514749 h 981611"/>
                <a:gd name="connsiteX16" fmla="*/ 495115 w 1051680"/>
                <a:gd name="connsiteY16" fmla="*/ 514749 h 981611"/>
                <a:gd name="connsiteX17" fmla="*/ 698315 w 1051680"/>
                <a:gd name="connsiteY17" fmla="*/ 148036 h 981611"/>
                <a:gd name="connsiteX18" fmla="*/ 447490 w 1051680"/>
                <a:gd name="connsiteY18" fmla="*/ 399 h 981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51680" h="981611">
                  <a:moveTo>
                    <a:pt x="447490" y="399"/>
                  </a:moveTo>
                  <a:cubicBezTo>
                    <a:pt x="416534" y="-6216"/>
                    <a:pt x="509138" y="71043"/>
                    <a:pt x="512577" y="108349"/>
                  </a:cubicBezTo>
                  <a:cubicBezTo>
                    <a:pt x="516016" y="145655"/>
                    <a:pt x="544592" y="95384"/>
                    <a:pt x="468127" y="224236"/>
                  </a:cubicBezTo>
                  <a:cubicBezTo>
                    <a:pt x="391662" y="353088"/>
                    <a:pt x="130784" y="768484"/>
                    <a:pt x="53790" y="881461"/>
                  </a:cubicBezTo>
                  <a:cubicBezTo>
                    <a:pt x="-23204" y="994438"/>
                    <a:pt x="4577" y="892309"/>
                    <a:pt x="6165" y="902099"/>
                  </a:cubicBezTo>
                  <a:cubicBezTo>
                    <a:pt x="7752" y="911889"/>
                    <a:pt x="31830" y="931203"/>
                    <a:pt x="63315" y="940199"/>
                  </a:cubicBezTo>
                  <a:cubicBezTo>
                    <a:pt x="94800" y="949195"/>
                    <a:pt x="135810" y="1010049"/>
                    <a:pt x="195077" y="956074"/>
                  </a:cubicBezTo>
                  <a:cubicBezTo>
                    <a:pt x="254344" y="902099"/>
                    <a:pt x="355150" y="676674"/>
                    <a:pt x="418915" y="616349"/>
                  </a:cubicBezTo>
                  <a:cubicBezTo>
                    <a:pt x="482680" y="556024"/>
                    <a:pt x="565494" y="574016"/>
                    <a:pt x="577665" y="594124"/>
                  </a:cubicBezTo>
                  <a:cubicBezTo>
                    <a:pt x="589836" y="614232"/>
                    <a:pt x="445638" y="673499"/>
                    <a:pt x="491940" y="736999"/>
                  </a:cubicBezTo>
                  <a:cubicBezTo>
                    <a:pt x="538242" y="800499"/>
                    <a:pt x="773456" y="950518"/>
                    <a:pt x="855477" y="975124"/>
                  </a:cubicBezTo>
                  <a:cubicBezTo>
                    <a:pt x="937498" y="999730"/>
                    <a:pt x="953109" y="951046"/>
                    <a:pt x="984065" y="884636"/>
                  </a:cubicBezTo>
                  <a:cubicBezTo>
                    <a:pt x="1015021" y="818226"/>
                    <a:pt x="1076140" y="585657"/>
                    <a:pt x="1041215" y="576661"/>
                  </a:cubicBezTo>
                  <a:cubicBezTo>
                    <a:pt x="1006290" y="567665"/>
                    <a:pt x="830342" y="793355"/>
                    <a:pt x="774515" y="830661"/>
                  </a:cubicBezTo>
                  <a:cubicBezTo>
                    <a:pt x="718688" y="867967"/>
                    <a:pt x="735885" y="853151"/>
                    <a:pt x="706252" y="800499"/>
                  </a:cubicBezTo>
                  <a:cubicBezTo>
                    <a:pt x="676619" y="747847"/>
                    <a:pt x="631904" y="562374"/>
                    <a:pt x="596715" y="514749"/>
                  </a:cubicBezTo>
                  <a:cubicBezTo>
                    <a:pt x="561526" y="467124"/>
                    <a:pt x="478182" y="575868"/>
                    <a:pt x="495115" y="514749"/>
                  </a:cubicBezTo>
                  <a:cubicBezTo>
                    <a:pt x="512048" y="453630"/>
                    <a:pt x="700432" y="232438"/>
                    <a:pt x="698315" y="148036"/>
                  </a:cubicBezTo>
                  <a:cubicBezTo>
                    <a:pt x="696198" y="63634"/>
                    <a:pt x="478446" y="7014"/>
                    <a:pt x="447490" y="39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5CB79199-956E-8433-2153-3B6E4FBBFCC3}"/>
                </a:ext>
              </a:extLst>
            </p:cNvPr>
            <p:cNvSpPr/>
            <p:nvPr/>
          </p:nvSpPr>
          <p:spPr>
            <a:xfrm>
              <a:off x="3877481" y="2939996"/>
              <a:ext cx="566099" cy="549850"/>
            </a:xfrm>
            <a:custGeom>
              <a:avLst/>
              <a:gdLst>
                <a:gd name="connsiteX0" fmla="*/ 2369 w 566099"/>
                <a:gd name="connsiteY0" fmla="*/ 38154 h 549850"/>
                <a:gd name="connsiteX1" fmla="*/ 224619 w 566099"/>
                <a:gd name="connsiteY1" fmla="*/ 7992 h 549850"/>
                <a:gd name="connsiteX2" fmla="*/ 326219 w 566099"/>
                <a:gd name="connsiteY2" fmla="*/ 190554 h 549850"/>
                <a:gd name="connsiteX3" fmla="*/ 280182 w 566099"/>
                <a:gd name="connsiteY3" fmla="*/ 141342 h 549850"/>
                <a:gd name="connsiteX4" fmla="*/ 353207 w 566099"/>
                <a:gd name="connsiteY4" fmla="*/ 401692 h 549850"/>
                <a:gd name="connsiteX5" fmla="*/ 565932 w 566099"/>
                <a:gd name="connsiteY5" fmla="*/ 438204 h 549850"/>
                <a:gd name="connsiteX6" fmla="*/ 386544 w 566099"/>
                <a:gd name="connsiteY6" fmla="*/ 528692 h 549850"/>
                <a:gd name="connsiteX7" fmla="*/ 259544 w 566099"/>
                <a:gd name="connsiteY7" fmla="*/ 538217 h 549850"/>
                <a:gd name="connsiteX8" fmla="*/ 170644 w 566099"/>
                <a:gd name="connsiteY8" fmla="*/ 388992 h 549850"/>
                <a:gd name="connsiteX9" fmla="*/ 180169 w 566099"/>
                <a:gd name="connsiteY9" fmla="*/ 117529 h 549850"/>
                <a:gd name="connsiteX10" fmla="*/ 111907 w 566099"/>
                <a:gd name="connsiteY10" fmla="*/ 88954 h 549850"/>
                <a:gd name="connsiteX11" fmla="*/ 2369 w 566099"/>
                <a:gd name="connsiteY11" fmla="*/ 38154 h 54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66099" h="549850">
                  <a:moveTo>
                    <a:pt x="2369" y="38154"/>
                  </a:moveTo>
                  <a:cubicBezTo>
                    <a:pt x="21154" y="24660"/>
                    <a:pt x="170644" y="-17408"/>
                    <a:pt x="224619" y="7992"/>
                  </a:cubicBezTo>
                  <a:cubicBezTo>
                    <a:pt x="278594" y="33392"/>
                    <a:pt x="316959" y="168329"/>
                    <a:pt x="326219" y="190554"/>
                  </a:cubicBezTo>
                  <a:cubicBezTo>
                    <a:pt x="335479" y="212779"/>
                    <a:pt x="275684" y="106152"/>
                    <a:pt x="280182" y="141342"/>
                  </a:cubicBezTo>
                  <a:cubicBezTo>
                    <a:pt x="284680" y="176532"/>
                    <a:pt x="305582" y="352215"/>
                    <a:pt x="353207" y="401692"/>
                  </a:cubicBezTo>
                  <a:cubicBezTo>
                    <a:pt x="400832" y="451169"/>
                    <a:pt x="560376" y="417037"/>
                    <a:pt x="565932" y="438204"/>
                  </a:cubicBezTo>
                  <a:cubicBezTo>
                    <a:pt x="571488" y="459371"/>
                    <a:pt x="437609" y="512023"/>
                    <a:pt x="386544" y="528692"/>
                  </a:cubicBezTo>
                  <a:cubicBezTo>
                    <a:pt x="335479" y="545361"/>
                    <a:pt x="295527" y="561500"/>
                    <a:pt x="259544" y="538217"/>
                  </a:cubicBezTo>
                  <a:cubicBezTo>
                    <a:pt x="223561" y="514934"/>
                    <a:pt x="183873" y="459107"/>
                    <a:pt x="170644" y="388992"/>
                  </a:cubicBezTo>
                  <a:cubicBezTo>
                    <a:pt x="157415" y="318877"/>
                    <a:pt x="189958" y="167535"/>
                    <a:pt x="180169" y="117529"/>
                  </a:cubicBezTo>
                  <a:cubicBezTo>
                    <a:pt x="170380" y="67523"/>
                    <a:pt x="142069" y="102183"/>
                    <a:pt x="111907" y="88954"/>
                  </a:cubicBezTo>
                  <a:cubicBezTo>
                    <a:pt x="81745" y="75725"/>
                    <a:pt x="-16416" y="51648"/>
                    <a:pt x="2369" y="3815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50A73D37-511E-7222-8D10-0F927F9CEC97}"/>
              </a:ext>
            </a:extLst>
          </p:cNvPr>
          <p:cNvGrpSpPr/>
          <p:nvPr/>
        </p:nvGrpSpPr>
        <p:grpSpPr>
          <a:xfrm>
            <a:off x="4885323" y="2331578"/>
            <a:ext cx="1106501" cy="1004517"/>
            <a:chOff x="4519563" y="2453498"/>
            <a:chExt cx="1106501" cy="1004517"/>
          </a:xfrm>
        </p:grpSpPr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4C3AAFF7-201B-0F6E-C12D-681545C1027D}"/>
                </a:ext>
              </a:extLst>
            </p:cNvPr>
            <p:cNvSpPr/>
            <p:nvPr/>
          </p:nvSpPr>
          <p:spPr>
            <a:xfrm>
              <a:off x="4519563" y="2631347"/>
              <a:ext cx="854931" cy="247762"/>
            </a:xfrm>
            <a:custGeom>
              <a:avLst/>
              <a:gdLst>
                <a:gd name="connsiteX0" fmla="*/ 50 w 854931"/>
                <a:gd name="connsiteY0" fmla="*/ 24541 h 247762"/>
                <a:gd name="connsiteX1" fmla="*/ 247700 w 854931"/>
                <a:gd name="connsiteY1" fmla="*/ 226153 h 247762"/>
                <a:gd name="connsiteX2" fmla="*/ 282625 w 854931"/>
                <a:gd name="connsiteY2" fmla="*/ 237266 h 247762"/>
                <a:gd name="connsiteX3" fmla="*/ 622350 w 854931"/>
                <a:gd name="connsiteY3" fmla="*/ 183291 h 247762"/>
                <a:gd name="connsiteX4" fmla="*/ 854125 w 854931"/>
                <a:gd name="connsiteY4" fmla="*/ 129316 h 247762"/>
                <a:gd name="connsiteX5" fmla="*/ 690612 w 854931"/>
                <a:gd name="connsiteY5" fmla="*/ 728 h 247762"/>
                <a:gd name="connsiteX6" fmla="*/ 474712 w 854931"/>
                <a:gd name="connsiteY6" fmla="*/ 78516 h 247762"/>
                <a:gd name="connsiteX7" fmla="*/ 269925 w 854931"/>
                <a:gd name="connsiteY7" fmla="*/ 111853 h 247762"/>
                <a:gd name="connsiteX8" fmla="*/ 233412 w 854931"/>
                <a:gd name="connsiteY8" fmla="*/ 100741 h 247762"/>
                <a:gd name="connsiteX9" fmla="*/ 181025 w 854931"/>
                <a:gd name="connsiteY9" fmla="*/ 91216 h 247762"/>
                <a:gd name="connsiteX10" fmla="*/ 225475 w 854931"/>
                <a:gd name="connsiteY10" fmla="*/ 132491 h 247762"/>
                <a:gd name="connsiteX11" fmla="*/ 50 w 854931"/>
                <a:gd name="connsiteY11" fmla="*/ 24541 h 247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54931" h="247762">
                  <a:moveTo>
                    <a:pt x="50" y="24541"/>
                  </a:moveTo>
                  <a:cubicBezTo>
                    <a:pt x="3754" y="40151"/>
                    <a:pt x="200604" y="190699"/>
                    <a:pt x="247700" y="226153"/>
                  </a:cubicBezTo>
                  <a:cubicBezTo>
                    <a:pt x="294796" y="261607"/>
                    <a:pt x="220183" y="244410"/>
                    <a:pt x="282625" y="237266"/>
                  </a:cubicBezTo>
                  <a:cubicBezTo>
                    <a:pt x="345067" y="230122"/>
                    <a:pt x="527100" y="201283"/>
                    <a:pt x="622350" y="183291"/>
                  </a:cubicBezTo>
                  <a:cubicBezTo>
                    <a:pt x="717600" y="165299"/>
                    <a:pt x="842748" y="159743"/>
                    <a:pt x="854125" y="129316"/>
                  </a:cubicBezTo>
                  <a:cubicBezTo>
                    <a:pt x="865502" y="98889"/>
                    <a:pt x="753847" y="9195"/>
                    <a:pt x="690612" y="728"/>
                  </a:cubicBezTo>
                  <a:cubicBezTo>
                    <a:pt x="627377" y="-7739"/>
                    <a:pt x="544826" y="59995"/>
                    <a:pt x="474712" y="78516"/>
                  </a:cubicBezTo>
                  <a:cubicBezTo>
                    <a:pt x="404598" y="97037"/>
                    <a:pt x="310142" y="108149"/>
                    <a:pt x="269925" y="111853"/>
                  </a:cubicBezTo>
                  <a:cubicBezTo>
                    <a:pt x="229708" y="115557"/>
                    <a:pt x="248229" y="104180"/>
                    <a:pt x="233412" y="100741"/>
                  </a:cubicBezTo>
                  <a:cubicBezTo>
                    <a:pt x="218595" y="97302"/>
                    <a:pt x="182348" y="85924"/>
                    <a:pt x="181025" y="91216"/>
                  </a:cubicBezTo>
                  <a:cubicBezTo>
                    <a:pt x="179702" y="96508"/>
                    <a:pt x="253256" y="141487"/>
                    <a:pt x="225475" y="132491"/>
                  </a:cubicBezTo>
                  <a:cubicBezTo>
                    <a:pt x="197694" y="123495"/>
                    <a:pt x="-3654" y="8931"/>
                    <a:pt x="50" y="2454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C6BFE7AD-5D21-E2F2-BD59-1F581F6C6535}"/>
                </a:ext>
              </a:extLst>
            </p:cNvPr>
            <p:cNvSpPr/>
            <p:nvPr/>
          </p:nvSpPr>
          <p:spPr>
            <a:xfrm>
              <a:off x="4656892" y="2453498"/>
              <a:ext cx="470734" cy="1004517"/>
            </a:xfrm>
            <a:custGeom>
              <a:avLst/>
              <a:gdLst>
                <a:gd name="connsiteX0" fmla="*/ 196096 w 470734"/>
                <a:gd name="connsiteY0" fmla="*/ 10302 h 1004517"/>
                <a:gd name="connsiteX1" fmla="*/ 297696 w 470734"/>
                <a:gd name="connsiteY1" fmla="*/ 94440 h 1004517"/>
                <a:gd name="connsiteX2" fmla="*/ 272296 w 470734"/>
                <a:gd name="connsiteY2" fmla="*/ 218265 h 1004517"/>
                <a:gd name="connsiteX3" fmla="*/ 5596 w 470734"/>
                <a:gd name="connsiteY3" fmla="*/ 918352 h 1004517"/>
                <a:gd name="connsiteX4" fmla="*/ 100846 w 470734"/>
                <a:gd name="connsiteY4" fmla="*/ 986615 h 1004517"/>
                <a:gd name="connsiteX5" fmla="*/ 218321 w 470734"/>
                <a:gd name="connsiteY5" fmla="*/ 858027 h 1004517"/>
                <a:gd name="connsiteX6" fmla="*/ 470733 w 470734"/>
                <a:gd name="connsiteY6" fmla="*/ 94440 h 1004517"/>
                <a:gd name="connsiteX7" fmla="*/ 196096 w 470734"/>
                <a:gd name="connsiteY7" fmla="*/ 10302 h 1004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0734" h="1004517">
                  <a:moveTo>
                    <a:pt x="196096" y="10302"/>
                  </a:moveTo>
                  <a:cubicBezTo>
                    <a:pt x="167257" y="10302"/>
                    <a:pt x="284996" y="59780"/>
                    <a:pt x="297696" y="94440"/>
                  </a:cubicBezTo>
                  <a:cubicBezTo>
                    <a:pt x="310396" y="129101"/>
                    <a:pt x="320979" y="80946"/>
                    <a:pt x="272296" y="218265"/>
                  </a:cubicBezTo>
                  <a:cubicBezTo>
                    <a:pt x="223613" y="355584"/>
                    <a:pt x="34171" y="790294"/>
                    <a:pt x="5596" y="918352"/>
                  </a:cubicBezTo>
                  <a:cubicBezTo>
                    <a:pt x="-22979" y="1046410"/>
                    <a:pt x="65392" y="996669"/>
                    <a:pt x="100846" y="986615"/>
                  </a:cubicBezTo>
                  <a:cubicBezTo>
                    <a:pt x="136300" y="976561"/>
                    <a:pt x="156673" y="1006723"/>
                    <a:pt x="218321" y="858027"/>
                  </a:cubicBezTo>
                  <a:cubicBezTo>
                    <a:pt x="279969" y="709331"/>
                    <a:pt x="471262" y="232288"/>
                    <a:pt x="470733" y="94440"/>
                  </a:cubicBezTo>
                  <a:cubicBezTo>
                    <a:pt x="470204" y="-43408"/>
                    <a:pt x="224935" y="10302"/>
                    <a:pt x="196096" y="103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AF351324-83D4-9651-799A-9C092EAC8E0A}"/>
                </a:ext>
              </a:extLst>
            </p:cNvPr>
            <p:cNvSpPr/>
            <p:nvPr/>
          </p:nvSpPr>
          <p:spPr>
            <a:xfrm>
              <a:off x="5094317" y="2827656"/>
              <a:ext cx="531747" cy="254106"/>
            </a:xfrm>
            <a:custGeom>
              <a:avLst/>
              <a:gdLst>
                <a:gd name="connsiteX0" fmla="*/ 4733 w 531747"/>
                <a:gd name="connsiteY0" fmla="*/ 94932 h 254106"/>
                <a:gd name="connsiteX1" fmla="*/ 265083 w 531747"/>
                <a:gd name="connsiteY1" fmla="*/ 2857 h 254106"/>
                <a:gd name="connsiteX2" fmla="*/ 522258 w 531747"/>
                <a:gd name="connsiteY2" fmla="*/ 36194 h 254106"/>
                <a:gd name="connsiteX3" fmla="*/ 469871 w 531747"/>
                <a:gd name="connsiteY3" fmla="*/ 163194 h 254106"/>
                <a:gd name="connsiteX4" fmla="*/ 407958 w 531747"/>
                <a:gd name="connsiteY4" fmla="*/ 147319 h 254106"/>
                <a:gd name="connsiteX5" fmla="*/ 141258 w 531747"/>
                <a:gd name="connsiteY5" fmla="*/ 253682 h 254106"/>
                <a:gd name="connsiteX6" fmla="*/ 258733 w 531747"/>
                <a:gd name="connsiteY6" fmla="*/ 183832 h 254106"/>
                <a:gd name="connsiteX7" fmla="*/ 214283 w 531747"/>
                <a:gd name="connsiteY7" fmla="*/ 164782 h 254106"/>
                <a:gd name="connsiteX8" fmla="*/ 238096 w 531747"/>
                <a:gd name="connsiteY8" fmla="*/ 107632 h 254106"/>
                <a:gd name="connsiteX9" fmla="*/ 104746 w 531747"/>
                <a:gd name="connsiteY9" fmla="*/ 163194 h 254106"/>
                <a:gd name="connsiteX10" fmla="*/ 4733 w 531747"/>
                <a:gd name="connsiteY10" fmla="*/ 94932 h 254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31747" h="254106">
                  <a:moveTo>
                    <a:pt x="4733" y="94932"/>
                  </a:moveTo>
                  <a:cubicBezTo>
                    <a:pt x="31456" y="68209"/>
                    <a:pt x="178829" y="12647"/>
                    <a:pt x="265083" y="2857"/>
                  </a:cubicBezTo>
                  <a:cubicBezTo>
                    <a:pt x="351337" y="-6933"/>
                    <a:pt x="488127" y="9471"/>
                    <a:pt x="522258" y="36194"/>
                  </a:cubicBezTo>
                  <a:cubicBezTo>
                    <a:pt x="556389" y="62917"/>
                    <a:pt x="488921" y="144673"/>
                    <a:pt x="469871" y="163194"/>
                  </a:cubicBezTo>
                  <a:cubicBezTo>
                    <a:pt x="450821" y="181715"/>
                    <a:pt x="462727" y="132238"/>
                    <a:pt x="407958" y="147319"/>
                  </a:cubicBezTo>
                  <a:cubicBezTo>
                    <a:pt x="353189" y="162400"/>
                    <a:pt x="166129" y="247597"/>
                    <a:pt x="141258" y="253682"/>
                  </a:cubicBezTo>
                  <a:cubicBezTo>
                    <a:pt x="116387" y="259767"/>
                    <a:pt x="246562" y="198649"/>
                    <a:pt x="258733" y="183832"/>
                  </a:cubicBezTo>
                  <a:cubicBezTo>
                    <a:pt x="270904" y="169015"/>
                    <a:pt x="217722" y="177482"/>
                    <a:pt x="214283" y="164782"/>
                  </a:cubicBezTo>
                  <a:cubicBezTo>
                    <a:pt x="210844" y="152082"/>
                    <a:pt x="256352" y="107897"/>
                    <a:pt x="238096" y="107632"/>
                  </a:cubicBezTo>
                  <a:cubicBezTo>
                    <a:pt x="219840" y="107367"/>
                    <a:pt x="137819" y="166104"/>
                    <a:pt x="104746" y="163194"/>
                  </a:cubicBezTo>
                  <a:cubicBezTo>
                    <a:pt x="71673" y="160284"/>
                    <a:pt x="-21990" y="121655"/>
                    <a:pt x="4733" y="949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76F7BC6D-9CE7-8D14-438B-105085C86D56}"/>
                </a:ext>
              </a:extLst>
            </p:cNvPr>
            <p:cNvSpPr/>
            <p:nvPr/>
          </p:nvSpPr>
          <p:spPr>
            <a:xfrm>
              <a:off x="5001851" y="3117414"/>
              <a:ext cx="603392" cy="333244"/>
            </a:xfrm>
            <a:custGeom>
              <a:avLst/>
              <a:gdLst>
                <a:gd name="connsiteX0" fmla="*/ 233724 w 603392"/>
                <a:gd name="connsiteY0" fmla="*/ 436 h 333244"/>
                <a:gd name="connsiteX1" fmla="*/ 171812 w 603392"/>
                <a:gd name="connsiteY1" fmla="*/ 117911 h 333244"/>
                <a:gd name="connsiteX2" fmla="*/ 519474 w 603392"/>
                <a:gd name="connsiteY2" fmla="*/ 182999 h 333244"/>
                <a:gd name="connsiteX3" fmla="*/ 594087 w 603392"/>
                <a:gd name="connsiteY3" fmla="*/ 275074 h 333244"/>
                <a:gd name="connsiteX4" fmla="*/ 362312 w 603392"/>
                <a:gd name="connsiteY4" fmla="*/ 332224 h 333244"/>
                <a:gd name="connsiteX5" fmla="*/ 11474 w 603392"/>
                <a:gd name="connsiteY5" fmla="*/ 227449 h 333244"/>
                <a:gd name="connsiteX6" fmla="*/ 97199 w 603392"/>
                <a:gd name="connsiteY6" fmla="*/ 82986 h 333244"/>
                <a:gd name="connsiteX7" fmla="*/ 233724 w 603392"/>
                <a:gd name="connsiteY7" fmla="*/ 436 h 333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3392" h="333244">
                  <a:moveTo>
                    <a:pt x="233724" y="436"/>
                  </a:moveTo>
                  <a:cubicBezTo>
                    <a:pt x="246160" y="6257"/>
                    <a:pt x="124187" y="87484"/>
                    <a:pt x="171812" y="117911"/>
                  </a:cubicBezTo>
                  <a:cubicBezTo>
                    <a:pt x="219437" y="148338"/>
                    <a:pt x="449095" y="156805"/>
                    <a:pt x="519474" y="182999"/>
                  </a:cubicBezTo>
                  <a:cubicBezTo>
                    <a:pt x="589853" y="209193"/>
                    <a:pt x="620281" y="250203"/>
                    <a:pt x="594087" y="275074"/>
                  </a:cubicBezTo>
                  <a:cubicBezTo>
                    <a:pt x="567893" y="299945"/>
                    <a:pt x="459414" y="340162"/>
                    <a:pt x="362312" y="332224"/>
                  </a:cubicBezTo>
                  <a:cubicBezTo>
                    <a:pt x="265210" y="324287"/>
                    <a:pt x="55659" y="268989"/>
                    <a:pt x="11474" y="227449"/>
                  </a:cubicBezTo>
                  <a:cubicBezTo>
                    <a:pt x="-32711" y="185909"/>
                    <a:pt x="62539" y="117646"/>
                    <a:pt x="97199" y="82986"/>
                  </a:cubicBezTo>
                  <a:cubicBezTo>
                    <a:pt x="131859" y="48326"/>
                    <a:pt x="221288" y="-5385"/>
                    <a:pt x="233724" y="43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768303CB-3503-033B-3265-695233CE42CD}"/>
              </a:ext>
            </a:extLst>
          </p:cNvPr>
          <p:cNvGrpSpPr/>
          <p:nvPr/>
        </p:nvGrpSpPr>
        <p:grpSpPr>
          <a:xfrm>
            <a:off x="1654893" y="3869224"/>
            <a:ext cx="1248304" cy="1152118"/>
            <a:chOff x="2340693" y="3864144"/>
            <a:chExt cx="1248304" cy="1152118"/>
          </a:xfrm>
        </p:grpSpPr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6CBCDB40-61CE-F8D7-F672-75871B9EDB5B}"/>
                </a:ext>
              </a:extLst>
            </p:cNvPr>
            <p:cNvSpPr/>
            <p:nvPr/>
          </p:nvSpPr>
          <p:spPr>
            <a:xfrm>
              <a:off x="2340693" y="3864144"/>
              <a:ext cx="1248304" cy="175214"/>
            </a:xfrm>
            <a:custGeom>
              <a:avLst/>
              <a:gdLst>
                <a:gd name="connsiteX0" fmla="*/ 340 w 1248304"/>
                <a:gd name="connsiteY0" fmla="*/ 889 h 175214"/>
                <a:gd name="connsiteX1" fmla="*/ 180257 w 1248304"/>
                <a:gd name="connsiteY1" fmla="*/ 165989 h 175214"/>
                <a:gd name="connsiteX2" fmla="*/ 142157 w 1248304"/>
                <a:gd name="connsiteY2" fmla="*/ 155406 h 175214"/>
                <a:gd name="connsiteX3" fmla="*/ 1200490 w 1248304"/>
                <a:gd name="connsiteY3" fmla="*/ 161756 h 175214"/>
                <a:gd name="connsiteX4" fmla="*/ 1039624 w 1248304"/>
                <a:gd name="connsiteY4" fmla="*/ 47456 h 175214"/>
                <a:gd name="connsiteX5" fmla="*/ 796207 w 1248304"/>
                <a:gd name="connsiteY5" fmla="*/ 115189 h 175214"/>
                <a:gd name="connsiteX6" fmla="*/ 233174 w 1248304"/>
                <a:gd name="connsiteY6" fmla="*/ 100373 h 175214"/>
                <a:gd name="connsiteX7" fmla="*/ 340 w 1248304"/>
                <a:gd name="connsiteY7" fmla="*/ 889 h 175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8304" h="175214">
                  <a:moveTo>
                    <a:pt x="340" y="889"/>
                  </a:moveTo>
                  <a:cubicBezTo>
                    <a:pt x="-8480" y="11825"/>
                    <a:pt x="156621" y="140236"/>
                    <a:pt x="180257" y="165989"/>
                  </a:cubicBezTo>
                  <a:cubicBezTo>
                    <a:pt x="203893" y="191742"/>
                    <a:pt x="142157" y="155406"/>
                    <a:pt x="142157" y="155406"/>
                  </a:cubicBezTo>
                  <a:cubicBezTo>
                    <a:pt x="312196" y="154701"/>
                    <a:pt x="1050912" y="179748"/>
                    <a:pt x="1200490" y="161756"/>
                  </a:cubicBezTo>
                  <a:cubicBezTo>
                    <a:pt x="1350068" y="143764"/>
                    <a:pt x="1107005" y="55217"/>
                    <a:pt x="1039624" y="47456"/>
                  </a:cubicBezTo>
                  <a:cubicBezTo>
                    <a:pt x="972243" y="39695"/>
                    <a:pt x="930615" y="106370"/>
                    <a:pt x="796207" y="115189"/>
                  </a:cubicBezTo>
                  <a:cubicBezTo>
                    <a:pt x="661799" y="124009"/>
                    <a:pt x="364407" y="117659"/>
                    <a:pt x="233174" y="100373"/>
                  </a:cubicBezTo>
                  <a:cubicBezTo>
                    <a:pt x="101941" y="83087"/>
                    <a:pt x="9160" y="-10047"/>
                    <a:pt x="340" y="8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738B01D3-D6A4-A139-732F-7B2C66B0D996}"/>
                </a:ext>
              </a:extLst>
            </p:cNvPr>
            <p:cNvSpPr/>
            <p:nvPr/>
          </p:nvSpPr>
          <p:spPr>
            <a:xfrm>
              <a:off x="2359743" y="4096393"/>
              <a:ext cx="335052" cy="860380"/>
            </a:xfrm>
            <a:custGeom>
              <a:avLst/>
              <a:gdLst>
                <a:gd name="connsiteX0" fmla="*/ 2457 w 335052"/>
                <a:gd name="connsiteY0" fmla="*/ 9940 h 860380"/>
                <a:gd name="connsiteX1" fmla="*/ 154857 w 335052"/>
                <a:gd name="connsiteY1" fmla="*/ 128474 h 860380"/>
                <a:gd name="connsiteX2" fmla="*/ 188724 w 335052"/>
                <a:gd name="connsiteY2" fmla="*/ 835440 h 860380"/>
                <a:gd name="connsiteX3" fmla="*/ 239524 w 335052"/>
                <a:gd name="connsiteY3" fmla="*/ 710557 h 860380"/>
                <a:gd name="connsiteX4" fmla="*/ 328424 w 335052"/>
                <a:gd name="connsiteY4" fmla="*/ 805807 h 860380"/>
                <a:gd name="connsiteX5" fmla="*/ 292440 w 335052"/>
                <a:gd name="connsiteY5" fmla="*/ 96724 h 860380"/>
                <a:gd name="connsiteX6" fmla="*/ 2457 w 335052"/>
                <a:gd name="connsiteY6" fmla="*/ 9940 h 860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5052" h="860380">
                  <a:moveTo>
                    <a:pt x="2457" y="9940"/>
                  </a:moveTo>
                  <a:cubicBezTo>
                    <a:pt x="-20473" y="15232"/>
                    <a:pt x="123813" y="-9109"/>
                    <a:pt x="154857" y="128474"/>
                  </a:cubicBezTo>
                  <a:cubicBezTo>
                    <a:pt x="185901" y="266057"/>
                    <a:pt x="174613" y="738426"/>
                    <a:pt x="188724" y="835440"/>
                  </a:cubicBezTo>
                  <a:cubicBezTo>
                    <a:pt x="202835" y="932454"/>
                    <a:pt x="216241" y="715496"/>
                    <a:pt x="239524" y="710557"/>
                  </a:cubicBezTo>
                  <a:cubicBezTo>
                    <a:pt x="262807" y="705618"/>
                    <a:pt x="319605" y="908112"/>
                    <a:pt x="328424" y="805807"/>
                  </a:cubicBezTo>
                  <a:cubicBezTo>
                    <a:pt x="337243" y="703502"/>
                    <a:pt x="346062" y="229368"/>
                    <a:pt x="292440" y="96724"/>
                  </a:cubicBezTo>
                  <a:cubicBezTo>
                    <a:pt x="238818" y="-35920"/>
                    <a:pt x="25387" y="4648"/>
                    <a:pt x="2457" y="994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D22FB71F-CDA7-AAC0-08F9-CDE673CC5FA0}"/>
                </a:ext>
              </a:extLst>
            </p:cNvPr>
            <p:cNvSpPr/>
            <p:nvPr/>
          </p:nvSpPr>
          <p:spPr>
            <a:xfrm>
              <a:off x="2518719" y="4152195"/>
              <a:ext cx="1023130" cy="864067"/>
            </a:xfrm>
            <a:custGeom>
              <a:avLst/>
              <a:gdLst>
                <a:gd name="connsiteX0" fmla="*/ 99598 w 1023130"/>
                <a:gd name="connsiteY0" fmla="*/ 26105 h 864067"/>
                <a:gd name="connsiteX1" fmla="*/ 622414 w 1023130"/>
                <a:gd name="connsiteY1" fmla="*/ 79022 h 864067"/>
                <a:gd name="connsiteX2" fmla="*/ 751531 w 1023130"/>
                <a:gd name="connsiteY2" fmla="*/ 34572 h 864067"/>
                <a:gd name="connsiteX3" fmla="*/ 836198 w 1023130"/>
                <a:gd name="connsiteY3" fmla="*/ 2822 h 864067"/>
                <a:gd name="connsiteX4" fmla="*/ 1018231 w 1023130"/>
                <a:gd name="connsiteY4" fmla="*/ 108655 h 864067"/>
                <a:gd name="connsiteX5" fmla="*/ 969548 w 1023130"/>
                <a:gd name="connsiteY5" fmla="*/ 136172 h 864067"/>
                <a:gd name="connsiteX6" fmla="*/ 952614 w 1023130"/>
                <a:gd name="connsiteY6" fmla="*/ 809272 h 864067"/>
                <a:gd name="connsiteX7" fmla="*/ 817148 w 1023130"/>
                <a:gd name="connsiteY7" fmla="*/ 813505 h 864067"/>
                <a:gd name="connsiteX8" fmla="*/ 766348 w 1023130"/>
                <a:gd name="connsiteY8" fmla="*/ 722488 h 864067"/>
                <a:gd name="connsiteX9" fmla="*/ 501764 w 1023130"/>
                <a:gd name="connsiteY9" fmla="*/ 642055 h 864067"/>
                <a:gd name="connsiteX10" fmla="*/ 831964 w 1023130"/>
                <a:gd name="connsiteY10" fmla="*/ 692855 h 864067"/>
                <a:gd name="connsiteX11" fmla="*/ 785398 w 1023130"/>
                <a:gd name="connsiteY11" fmla="*/ 343605 h 864067"/>
                <a:gd name="connsiteX12" fmla="*/ 726131 w 1023130"/>
                <a:gd name="connsiteY12" fmla="*/ 115005 h 864067"/>
                <a:gd name="connsiteX13" fmla="*/ 55148 w 1023130"/>
                <a:gd name="connsiteY13" fmla="*/ 155222 h 864067"/>
                <a:gd name="connsiteX14" fmla="*/ 44564 w 1023130"/>
                <a:gd name="connsiteY14" fmla="*/ 11288 h 864067"/>
                <a:gd name="connsiteX15" fmla="*/ 99598 w 1023130"/>
                <a:gd name="connsiteY15" fmla="*/ 26105 h 864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23130" h="864067">
                  <a:moveTo>
                    <a:pt x="99598" y="26105"/>
                  </a:moveTo>
                  <a:cubicBezTo>
                    <a:pt x="195906" y="37394"/>
                    <a:pt x="513759" y="77611"/>
                    <a:pt x="622414" y="79022"/>
                  </a:cubicBezTo>
                  <a:cubicBezTo>
                    <a:pt x="731069" y="80433"/>
                    <a:pt x="715900" y="47272"/>
                    <a:pt x="751531" y="34572"/>
                  </a:cubicBezTo>
                  <a:cubicBezTo>
                    <a:pt x="787162" y="21872"/>
                    <a:pt x="791748" y="-9525"/>
                    <a:pt x="836198" y="2822"/>
                  </a:cubicBezTo>
                  <a:cubicBezTo>
                    <a:pt x="880648" y="15169"/>
                    <a:pt x="996006" y="86430"/>
                    <a:pt x="1018231" y="108655"/>
                  </a:cubicBezTo>
                  <a:cubicBezTo>
                    <a:pt x="1040456" y="130880"/>
                    <a:pt x="980484" y="19403"/>
                    <a:pt x="969548" y="136172"/>
                  </a:cubicBezTo>
                  <a:cubicBezTo>
                    <a:pt x="958612" y="252941"/>
                    <a:pt x="978014" y="696383"/>
                    <a:pt x="952614" y="809272"/>
                  </a:cubicBezTo>
                  <a:cubicBezTo>
                    <a:pt x="927214" y="922161"/>
                    <a:pt x="848192" y="827969"/>
                    <a:pt x="817148" y="813505"/>
                  </a:cubicBezTo>
                  <a:cubicBezTo>
                    <a:pt x="786104" y="799041"/>
                    <a:pt x="818912" y="751063"/>
                    <a:pt x="766348" y="722488"/>
                  </a:cubicBezTo>
                  <a:cubicBezTo>
                    <a:pt x="713784" y="693913"/>
                    <a:pt x="490828" y="646994"/>
                    <a:pt x="501764" y="642055"/>
                  </a:cubicBezTo>
                  <a:cubicBezTo>
                    <a:pt x="512700" y="637116"/>
                    <a:pt x="784692" y="742597"/>
                    <a:pt x="831964" y="692855"/>
                  </a:cubicBezTo>
                  <a:cubicBezTo>
                    <a:pt x="879236" y="643113"/>
                    <a:pt x="803037" y="439913"/>
                    <a:pt x="785398" y="343605"/>
                  </a:cubicBezTo>
                  <a:cubicBezTo>
                    <a:pt x="767759" y="247297"/>
                    <a:pt x="847839" y="146402"/>
                    <a:pt x="726131" y="115005"/>
                  </a:cubicBezTo>
                  <a:cubicBezTo>
                    <a:pt x="604423" y="83608"/>
                    <a:pt x="168742" y="172508"/>
                    <a:pt x="55148" y="155222"/>
                  </a:cubicBezTo>
                  <a:cubicBezTo>
                    <a:pt x="-58446" y="137936"/>
                    <a:pt x="37508" y="30338"/>
                    <a:pt x="44564" y="11288"/>
                  </a:cubicBezTo>
                  <a:cubicBezTo>
                    <a:pt x="51619" y="-7762"/>
                    <a:pt x="3290" y="14816"/>
                    <a:pt x="99598" y="2610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635AD77F-ADF8-07B5-B43D-3D67184F7CC0}"/>
                </a:ext>
              </a:extLst>
            </p:cNvPr>
            <p:cNvSpPr/>
            <p:nvPr/>
          </p:nvSpPr>
          <p:spPr>
            <a:xfrm>
              <a:off x="2872173" y="3976237"/>
              <a:ext cx="231587" cy="727008"/>
            </a:xfrm>
            <a:custGeom>
              <a:avLst/>
              <a:gdLst>
                <a:gd name="connsiteX0" fmla="*/ 8610 w 231587"/>
                <a:gd name="connsiteY0" fmla="*/ 9446 h 727008"/>
                <a:gd name="connsiteX1" fmla="*/ 42477 w 231587"/>
                <a:gd name="connsiteY1" fmla="*/ 104696 h 727008"/>
                <a:gd name="connsiteX2" fmla="*/ 55177 w 231587"/>
                <a:gd name="connsiteY2" fmla="*/ 691013 h 727008"/>
                <a:gd name="connsiteX3" fmla="*/ 199110 w 231587"/>
                <a:gd name="connsiteY3" fmla="*/ 646563 h 727008"/>
                <a:gd name="connsiteX4" fmla="*/ 192760 w 231587"/>
                <a:gd name="connsiteY4" fmla="*/ 508980 h 727008"/>
                <a:gd name="connsiteX5" fmla="*/ 220277 w 231587"/>
                <a:gd name="connsiteY5" fmla="*/ 60246 h 727008"/>
                <a:gd name="connsiteX6" fmla="*/ 8610 w 231587"/>
                <a:gd name="connsiteY6" fmla="*/ 9446 h 72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587" h="727008">
                  <a:moveTo>
                    <a:pt x="8610" y="9446"/>
                  </a:moveTo>
                  <a:cubicBezTo>
                    <a:pt x="-21023" y="16854"/>
                    <a:pt x="34716" y="-8898"/>
                    <a:pt x="42477" y="104696"/>
                  </a:cubicBezTo>
                  <a:cubicBezTo>
                    <a:pt x="50238" y="218290"/>
                    <a:pt x="29072" y="600702"/>
                    <a:pt x="55177" y="691013"/>
                  </a:cubicBezTo>
                  <a:cubicBezTo>
                    <a:pt x="81282" y="781324"/>
                    <a:pt x="176180" y="676902"/>
                    <a:pt x="199110" y="646563"/>
                  </a:cubicBezTo>
                  <a:cubicBezTo>
                    <a:pt x="222040" y="616224"/>
                    <a:pt x="189232" y="606699"/>
                    <a:pt x="192760" y="508980"/>
                  </a:cubicBezTo>
                  <a:cubicBezTo>
                    <a:pt x="196288" y="411261"/>
                    <a:pt x="255907" y="143854"/>
                    <a:pt x="220277" y="60246"/>
                  </a:cubicBezTo>
                  <a:cubicBezTo>
                    <a:pt x="184647" y="-23362"/>
                    <a:pt x="38243" y="2038"/>
                    <a:pt x="8610" y="944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8759EB94-FC89-D167-1892-ED78D541E245}"/>
                </a:ext>
              </a:extLst>
            </p:cNvPr>
            <p:cNvSpPr/>
            <p:nvPr/>
          </p:nvSpPr>
          <p:spPr>
            <a:xfrm>
              <a:off x="2716220" y="4310942"/>
              <a:ext cx="156787" cy="506894"/>
            </a:xfrm>
            <a:custGeom>
              <a:avLst/>
              <a:gdLst>
                <a:gd name="connsiteX0" fmla="*/ 7930 w 156787"/>
                <a:gd name="connsiteY0" fmla="*/ 26108 h 506894"/>
                <a:gd name="connsiteX1" fmla="*/ 18513 w 156787"/>
                <a:gd name="connsiteY1" fmla="*/ 248358 h 506894"/>
                <a:gd name="connsiteX2" fmla="*/ 16397 w 156787"/>
                <a:gd name="connsiteY2" fmla="*/ 500241 h 506894"/>
                <a:gd name="connsiteX3" fmla="*/ 54497 w 156787"/>
                <a:gd name="connsiteY3" fmla="*/ 434625 h 506894"/>
                <a:gd name="connsiteX4" fmla="*/ 126463 w 156787"/>
                <a:gd name="connsiteY4" fmla="*/ 443091 h 506894"/>
                <a:gd name="connsiteX5" fmla="*/ 151863 w 156787"/>
                <a:gd name="connsiteY5" fmla="*/ 53625 h 506894"/>
                <a:gd name="connsiteX6" fmla="*/ 7930 w 156787"/>
                <a:gd name="connsiteY6" fmla="*/ 26108 h 506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787" h="506894">
                  <a:moveTo>
                    <a:pt x="7930" y="26108"/>
                  </a:moveTo>
                  <a:cubicBezTo>
                    <a:pt x="-14295" y="58564"/>
                    <a:pt x="17102" y="169336"/>
                    <a:pt x="18513" y="248358"/>
                  </a:cubicBezTo>
                  <a:cubicBezTo>
                    <a:pt x="19924" y="327380"/>
                    <a:pt x="10400" y="469196"/>
                    <a:pt x="16397" y="500241"/>
                  </a:cubicBezTo>
                  <a:cubicBezTo>
                    <a:pt x="22394" y="531286"/>
                    <a:pt x="36153" y="444150"/>
                    <a:pt x="54497" y="434625"/>
                  </a:cubicBezTo>
                  <a:cubicBezTo>
                    <a:pt x="72841" y="425100"/>
                    <a:pt x="110235" y="506591"/>
                    <a:pt x="126463" y="443091"/>
                  </a:cubicBezTo>
                  <a:cubicBezTo>
                    <a:pt x="142691" y="379591"/>
                    <a:pt x="167385" y="127003"/>
                    <a:pt x="151863" y="53625"/>
                  </a:cubicBezTo>
                  <a:cubicBezTo>
                    <a:pt x="136341" y="-19753"/>
                    <a:pt x="30155" y="-6348"/>
                    <a:pt x="7930" y="261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86D0CF35-C9FD-103C-4E1D-90292329A91E}"/>
                </a:ext>
              </a:extLst>
            </p:cNvPr>
            <p:cNvSpPr/>
            <p:nvPr/>
          </p:nvSpPr>
          <p:spPr>
            <a:xfrm>
              <a:off x="2773357" y="4613434"/>
              <a:ext cx="504188" cy="197794"/>
            </a:xfrm>
            <a:custGeom>
              <a:avLst/>
              <a:gdLst>
                <a:gd name="connsiteX0" fmla="*/ 41810 w 504188"/>
                <a:gd name="connsiteY0" fmla="*/ 5133 h 197794"/>
                <a:gd name="connsiteX1" fmla="*/ 355076 w 504188"/>
                <a:gd name="connsiteY1" fmla="*/ 28416 h 197794"/>
                <a:gd name="connsiteX2" fmla="*/ 450326 w 504188"/>
                <a:gd name="connsiteY2" fmla="*/ 28416 h 197794"/>
                <a:gd name="connsiteX3" fmla="*/ 499010 w 504188"/>
                <a:gd name="connsiteY3" fmla="*/ 94033 h 197794"/>
                <a:gd name="connsiteX4" fmla="*/ 327560 w 504188"/>
                <a:gd name="connsiteY4" fmla="*/ 87683 h 197794"/>
                <a:gd name="connsiteX5" fmla="*/ 84143 w 504188"/>
                <a:gd name="connsiteY5" fmla="*/ 149066 h 197794"/>
                <a:gd name="connsiteX6" fmla="*/ 14293 w 504188"/>
                <a:gd name="connsiteY6" fmla="*/ 197749 h 197794"/>
                <a:gd name="connsiteX7" fmla="*/ 1593 w 504188"/>
                <a:gd name="connsiteY7" fmla="*/ 140599 h 197794"/>
                <a:gd name="connsiteX8" fmla="*/ 41810 w 504188"/>
                <a:gd name="connsiteY8" fmla="*/ 5133 h 197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4188" h="197794">
                  <a:moveTo>
                    <a:pt x="41810" y="5133"/>
                  </a:moveTo>
                  <a:cubicBezTo>
                    <a:pt x="100724" y="-13564"/>
                    <a:pt x="286990" y="24536"/>
                    <a:pt x="355076" y="28416"/>
                  </a:cubicBezTo>
                  <a:cubicBezTo>
                    <a:pt x="423162" y="32296"/>
                    <a:pt x="426337" y="17480"/>
                    <a:pt x="450326" y="28416"/>
                  </a:cubicBezTo>
                  <a:cubicBezTo>
                    <a:pt x="474315" y="39352"/>
                    <a:pt x="519471" y="84155"/>
                    <a:pt x="499010" y="94033"/>
                  </a:cubicBezTo>
                  <a:cubicBezTo>
                    <a:pt x="478549" y="103911"/>
                    <a:pt x="396705" y="78511"/>
                    <a:pt x="327560" y="87683"/>
                  </a:cubicBezTo>
                  <a:cubicBezTo>
                    <a:pt x="258416" y="96855"/>
                    <a:pt x="136354" y="130722"/>
                    <a:pt x="84143" y="149066"/>
                  </a:cubicBezTo>
                  <a:cubicBezTo>
                    <a:pt x="31932" y="167410"/>
                    <a:pt x="28051" y="199160"/>
                    <a:pt x="14293" y="197749"/>
                  </a:cubicBezTo>
                  <a:cubicBezTo>
                    <a:pt x="535" y="196338"/>
                    <a:pt x="-2287" y="169527"/>
                    <a:pt x="1593" y="140599"/>
                  </a:cubicBezTo>
                  <a:cubicBezTo>
                    <a:pt x="5473" y="111671"/>
                    <a:pt x="-17104" y="23830"/>
                    <a:pt x="41810" y="51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E758749C-6CCA-8E4D-0CCF-2640EFDA7E41}"/>
                </a:ext>
              </a:extLst>
            </p:cNvPr>
            <p:cNvSpPr/>
            <p:nvPr/>
          </p:nvSpPr>
          <p:spPr>
            <a:xfrm>
              <a:off x="3116880" y="4307675"/>
              <a:ext cx="166212" cy="492313"/>
            </a:xfrm>
            <a:custGeom>
              <a:avLst/>
              <a:gdLst>
                <a:gd name="connsiteX0" fmla="*/ 56003 w 166212"/>
                <a:gd name="connsiteY0" fmla="*/ 10325 h 492313"/>
                <a:gd name="connsiteX1" fmla="*/ 149137 w 166212"/>
                <a:gd name="connsiteY1" fmla="*/ 56892 h 492313"/>
                <a:gd name="connsiteX2" fmla="*/ 134320 w 166212"/>
                <a:gd name="connsiteY2" fmla="*/ 150025 h 492313"/>
                <a:gd name="connsiteX3" fmla="*/ 161837 w 166212"/>
                <a:gd name="connsiteY3" fmla="*/ 469642 h 492313"/>
                <a:gd name="connsiteX4" fmla="*/ 149137 w 166212"/>
                <a:gd name="connsiteY4" fmla="*/ 461175 h 492313"/>
                <a:gd name="connsiteX5" fmla="*/ 5203 w 166212"/>
                <a:gd name="connsiteY5" fmla="*/ 420958 h 492313"/>
                <a:gd name="connsiteX6" fmla="*/ 30603 w 166212"/>
                <a:gd name="connsiteY6" fmla="*/ 257975 h 492313"/>
                <a:gd name="connsiteX7" fmla="*/ 56003 w 166212"/>
                <a:gd name="connsiteY7" fmla="*/ 10325 h 492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6212" h="492313">
                  <a:moveTo>
                    <a:pt x="56003" y="10325"/>
                  </a:moveTo>
                  <a:cubicBezTo>
                    <a:pt x="75759" y="-23189"/>
                    <a:pt x="136084" y="33609"/>
                    <a:pt x="149137" y="56892"/>
                  </a:cubicBezTo>
                  <a:cubicBezTo>
                    <a:pt x="162190" y="80175"/>
                    <a:pt x="132203" y="81233"/>
                    <a:pt x="134320" y="150025"/>
                  </a:cubicBezTo>
                  <a:cubicBezTo>
                    <a:pt x="136437" y="218817"/>
                    <a:pt x="161837" y="469642"/>
                    <a:pt x="161837" y="469642"/>
                  </a:cubicBezTo>
                  <a:cubicBezTo>
                    <a:pt x="164306" y="521500"/>
                    <a:pt x="175243" y="469289"/>
                    <a:pt x="149137" y="461175"/>
                  </a:cubicBezTo>
                  <a:cubicBezTo>
                    <a:pt x="123031" y="453061"/>
                    <a:pt x="24959" y="454825"/>
                    <a:pt x="5203" y="420958"/>
                  </a:cubicBezTo>
                  <a:cubicBezTo>
                    <a:pt x="-14553" y="387091"/>
                    <a:pt x="28134" y="323592"/>
                    <a:pt x="30603" y="257975"/>
                  </a:cubicBezTo>
                  <a:cubicBezTo>
                    <a:pt x="33072" y="192358"/>
                    <a:pt x="36247" y="43839"/>
                    <a:pt x="56003" y="103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772688F2-C8E1-16DD-58C5-08843E9E0A81}"/>
              </a:ext>
            </a:extLst>
          </p:cNvPr>
          <p:cNvGrpSpPr/>
          <p:nvPr/>
        </p:nvGrpSpPr>
        <p:grpSpPr>
          <a:xfrm>
            <a:off x="3657599" y="3811492"/>
            <a:ext cx="1184645" cy="1192390"/>
            <a:chOff x="3657599" y="3811492"/>
            <a:chExt cx="1184645" cy="1192390"/>
          </a:xfrm>
        </p:grpSpPr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3A5ACE93-A57B-F410-12D6-1B194C6A5F24}"/>
                </a:ext>
              </a:extLst>
            </p:cNvPr>
            <p:cNvSpPr/>
            <p:nvPr/>
          </p:nvSpPr>
          <p:spPr>
            <a:xfrm>
              <a:off x="3863023" y="4044564"/>
              <a:ext cx="948256" cy="148651"/>
            </a:xfrm>
            <a:custGeom>
              <a:avLst/>
              <a:gdLst>
                <a:gd name="connsiteX0" fmla="*/ 4127 w 948256"/>
                <a:gd name="connsiteY0" fmla="*/ 76586 h 148651"/>
                <a:gd name="connsiteX1" fmla="*/ 524827 w 948256"/>
                <a:gd name="connsiteY1" fmla="*/ 53303 h 148651"/>
                <a:gd name="connsiteX2" fmla="*/ 755544 w 948256"/>
                <a:gd name="connsiteY2" fmla="*/ 8853 h 148651"/>
                <a:gd name="connsiteX3" fmla="*/ 825394 w 948256"/>
                <a:gd name="connsiteY3" fmla="*/ 8853 h 148651"/>
                <a:gd name="connsiteX4" fmla="*/ 948160 w 948256"/>
                <a:gd name="connsiteY4" fmla="*/ 101986 h 148651"/>
                <a:gd name="connsiteX5" fmla="*/ 804227 w 948256"/>
                <a:gd name="connsiteY5" fmla="*/ 99869 h 148651"/>
                <a:gd name="connsiteX6" fmla="*/ 308927 w 948256"/>
                <a:gd name="connsiteY6" fmla="*/ 148553 h 148651"/>
                <a:gd name="connsiteX7" fmla="*/ 4127 w 948256"/>
                <a:gd name="connsiteY7" fmla="*/ 76586 h 148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48256" h="148651">
                  <a:moveTo>
                    <a:pt x="4127" y="76586"/>
                  </a:moveTo>
                  <a:cubicBezTo>
                    <a:pt x="40110" y="60711"/>
                    <a:pt x="399591" y="64592"/>
                    <a:pt x="524827" y="53303"/>
                  </a:cubicBezTo>
                  <a:cubicBezTo>
                    <a:pt x="650063" y="42014"/>
                    <a:pt x="705450" y="16261"/>
                    <a:pt x="755544" y="8853"/>
                  </a:cubicBezTo>
                  <a:cubicBezTo>
                    <a:pt x="805638" y="1445"/>
                    <a:pt x="793291" y="-6669"/>
                    <a:pt x="825394" y="8853"/>
                  </a:cubicBezTo>
                  <a:cubicBezTo>
                    <a:pt x="857497" y="24375"/>
                    <a:pt x="951688" y="86817"/>
                    <a:pt x="948160" y="101986"/>
                  </a:cubicBezTo>
                  <a:cubicBezTo>
                    <a:pt x="944632" y="117155"/>
                    <a:pt x="910766" y="92108"/>
                    <a:pt x="804227" y="99869"/>
                  </a:cubicBezTo>
                  <a:cubicBezTo>
                    <a:pt x="697688" y="107630"/>
                    <a:pt x="442277" y="145731"/>
                    <a:pt x="308927" y="148553"/>
                  </a:cubicBezTo>
                  <a:cubicBezTo>
                    <a:pt x="175577" y="151375"/>
                    <a:pt x="-31856" y="92461"/>
                    <a:pt x="4127" y="7658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9259F2B3-FA22-C921-6EE5-5A50124B2D1F}"/>
                </a:ext>
              </a:extLst>
            </p:cNvPr>
            <p:cNvSpPr/>
            <p:nvPr/>
          </p:nvSpPr>
          <p:spPr>
            <a:xfrm>
              <a:off x="3657599" y="3994019"/>
              <a:ext cx="296438" cy="984333"/>
            </a:xfrm>
            <a:custGeom>
              <a:avLst/>
              <a:gdLst>
                <a:gd name="connsiteX0" fmla="*/ 99484 w 296438"/>
                <a:gd name="connsiteY0" fmla="*/ 17064 h 984333"/>
                <a:gd name="connsiteX1" fmla="*/ 118534 w 296438"/>
                <a:gd name="connsiteY1" fmla="*/ 374781 h 984333"/>
                <a:gd name="connsiteX2" fmla="*/ 78318 w 296438"/>
                <a:gd name="connsiteY2" fmla="*/ 660531 h 984333"/>
                <a:gd name="connsiteX3" fmla="*/ 1 w 296438"/>
                <a:gd name="connsiteY3" fmla="*/ 982264 h 984333"/>
                <a:gd name="connsiteX4" fmla="*/ 76201 w 296438"/>
                <a:gd name="connsiteY4" fmla="*/ 804464 h 984333"/>
                <a:gd name="connsiteX5" fmla="*/ 101601 w 296438"/>
                <a:gd name="connsiteY5" fmla="*/ 925114 h 984333"/>
                <a:gd name="connsiteX6" fmla="*/ 296334 w 296438"/>
                <a:gd name="connsiteY6" fmla="*/ 144064 h 984333"/>
                <a:gd name="connsiteX7" fmla="*/ 99484 w 296438"/>
                <a:gd name="connsiteY7" fmla="*/ 17064 h 98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6438" h="984333">
                  <a:moveTo>
                    <a:pt x="99484" y="17064"/>
                  </a:moveTo>
                  <a:cubicBezTo>
                    <a:pt x="69851" y="55517"/>
                    <a:pt x="122062" y="267537"/>
                    <a:pt x="118534" y="374781"/>
                  </a:cubicBezTo>
                  <a:cubicBezTo>
                    <a:pt x="115006" y="482025"/>
                    <a:pt x="98073" y="559284"/>
                    <a:pt x="78318" y="660531"/>
                  </a:cubicBezTo>
                  <a:cubicBezTo>
                    <a:pt x="58562" y="761778"/>
                    <a:pt x="354" y="958275"/>
                    <a:pt x="1" y="982264"/>
                  </a:cubicBezTo>
                  <a:cubicBezTo>
                    <a:pt x="-352" y="1006253"/>
                    <a:pt x="59268" y="813989"/>
                    <a:pt x="76201" y="804464"/>
                  </a:cubicBezTo>
                  <a:cubicBezTo>
                    <a:pt x="93134" y="794939"/>
                    <a:pt x="64912" y="1035181"/>
                    <a:pt x="101601" y="925114"/>
                  </a:cubicBezTo>
                  <a:cubicBezTo>
                    <a:pt x="138290" y="815047"/>
                    <a:pt x="291395" y="289408"/>
                    <a:pt x="296334" y="144064"/>
                  </a:cubicBezTo>
                  <a:cubicBezTo>
                    <a:pt x="301273" y="-1280"/>
                    <a:pt x="129117" y="-21389"/>
                    <a:pt x="99484" y="1706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45D510B0-B7EC-44C8-683B-A2CE5BF3F50C}"/>
                </a:ext>
              </a:extLst>
            </p:cNvPr>
            <p:cNvSpPr/>
            <p:nvPr/>
          </p:nvSpPr>
          <p:spPr>
            <a:xfrm>
              <a:off x="3852196" y="4272477"/>
              <a:ext cx="339889" cy="608567"/>
            </a:xfrm>
            <a:custGeom>
              <a:avLst/>
              <a:gdLst>
                <a:gd name="connsiteX0" fmla="*/ 6487 w 339889"/>
                <a:gd name="connsiteY0" fmla="*/ 1073 h 608567"/>
                <a:gd name="connsiteX1" fmla="*/ 173704 w 339889"/>
                <a:gd name="connsiteY1" fmla="*/ 85740 h 608567"/>
                <a:gd name="connsiteX2" fmla="*/ 249904 w 339889"/>
                <a:gd name="connsiteY2" fmla="*/ 24356 h 608567"/>
                <a:gd name="connsiteX3" fmla="*/ 334571 w 339889"/>
                <a:gd name="connsiteY3" fmla="*/ 66690 h 608567"/>
                <a:gd name="connsiteX4" fmla="*/ 328221 w 339889"/>
                <a:gd name="connsiteY4" fmla="*/ 216973 h 608567"/>
                <a:gd name="connsiteX5" fmla="*/ 304937 w 339889"/>
                <a:gd name="connsiteY5" fmla="*/ 509073 h 608567"/>
                <a:gd name="connsiteX6" fmla="*/ 302821 w 339889"/>
                <a:gd name="connsiteY6" fmla="*/ 456156 h 608567"/>
                <a:gd name="connsiteX7" fmla="*/ 245671 w 339889"/>
                <a:gd name="connsiteY7" fmla="*/ 608556 h 608567"/>
                <a:gd name="connsiteX8" fmla="*/ 21304 w 339889"/>
                <a:gd name="connsiteY8" fmla="*/ 464623 h 608567"/>
                <a:gd name="connsiteX9" fmla="*/ 190637 w 339889"/>
                <a:gd name="connsiteY9" fmla="*/ 532356 h 608567"/>
                <a:gd name="connsiteX10" fmla="*/ 201221 w 339889"/>
                <a:gd name="connsiteY10" fmla="*/ 367256 h 608567"/>
                <a:gd name="connsiteX11" fmla="*/ 207571 w 339889"/>
                <a:gd name="connsiteY11" fmla="*/ 197923 h 608567"/>
                <a:gd name="connsiteX12" fmla="*/ 93271 w 339889"/>
                <a:gd name="connsiteY12" fmla="*/ 149240 h 608567"/>
                <a:gd name="connsiteX13" fmla="*/ 38237 w 339889"/>
                <a:gd name="connsiteY13" fmla="*/ 43406 h 608567"/>
                <a:gd name="connsiteX14" fmla="*/ 6487 w 339889"/>
                <a:gd name="connsiteY14" fmla="*/ 1073 h 608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39889" h="608567">
                  <a:moveTo>
                    <a:pt x="6487" y="1073"/>
                  </a:moveTo>
                  <a:cubicBezTo>
                    <a:pt x="29065" y="8129"/>
                    <a:pt x="133135" y="81860"/>
                    <a:pt x="173704" y="85740"/>
                  </a:cubicBezTo>
                  <a:cubicBezTo>
                    <a:pt x="214273" y="89620"/>
                    <a:pt x="223093" y="27531"/>
                    <a:pt x="249904" y="24356"/>
                  </a:cubicBezTo>
                  <a:cubicBezTo>
                    <a:pt x="276715" y="21181"/>
                    <a:pt x="321518" y="34587"/>
                    <a:pt x="334571" y="66690"/>
                  </a:cubicBezTo>
                  <a:cubicBezTo>
                    <a:pt x="347624" y="98793"/>
                    <a:pt x="333160" y="143242"/>
                    <a:pt x="328221" y="216973"/>
                  </a:cubicBezTo>
                  <a:cubicBezTo>
                    <a:pt x="323282" y="290704"/>
                    <a:pt x="309170" y="469209"/>
                    <a:pt x="304937" y="509073"/>
                  </a:cubicBezTo>
                  <a:cubicBezTo>
                    <a:pt x="300704" y="548937"/>
                    <a:pt x="312699" y="439576"/>
                    <a:pt x="302821" y="456156"/>
                  </a:cubicBezTo>
                  <a:cubicBezTo>
                    <a:pt x="292943" y="472736"/>
                    <a:pt x="292590" y="607145"/>
                    <a:pt x="245671" y="608556"/>
                  </a:cubicBezTo>
                  <a:cubicBezTo>
                    <a:pt x="198752" y="609967"/>
                    <a:pt x="30476" y="477323"/>
                    <a:pt x="21304" y="464623"/>
                  </a:cubicBezTo>
                  <a:cubicBezTo>
                    <a:pt x="12132" y="451923"/>
                    <a:pt x="160651" y="548584"/>
                    <a:pt x="190637" y="532356"/>
                  </a:cubicBezTo>
                  <a:cubicBezTo>
                    <a:pt x="220623" y="516128"/>
                    <a:pt x="198399" y="422995"/>
                    <a:pt x="201221" y="367256"/>
                  </a:cubicBezTo>
                  <a:cubicBezTo>
                    <a:pt x="204043" y="311517"/>
                    <a:pt x="225563" y="234259"/>
                    <a:pt x="207571" y="197923"/>
                  </a:cubicBezTo>
                  <a:cubicBezTo>
                    <a:pt x="189579" y="161587"/>
                    <a:pt x="121493" y="174993"/>
                    <a:pt x="93271" y="149240"/>
                  </a:cubicBezTo>
                  <a:cubicBezTo>
                    <a:pt x="65049" y="123487"/>
                    <a:pt x="49879" y="63514"/>
                    <a:pt x="38237" y="43406"/>
                  </a:cubicBezTo>
                  <a:cubicBezTo>
                    <a:pt x="26595" y="23298"/>
                    <a:pt x="-16091" y="-5983"/>
                    <a:pt x="6487" y="107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3562E2CC-5B71-E8BD-9162-BD7D58B0C42D}"/>
                </a:ext>
              </a:extLst>
            </p:cNvPr>
            <p:cNvSpPr/>
            <p:nvPr/>
          </p:nvSpPr>
          <p:spPr>
            <a:xfrm>
              <a:off x="4215804" y="3825504"/>
              <a:ext cx="626440" cy="1170359"/>
            </a:xfrm>
            <a:custGeom>
              <a:avLst/>
              <a:gdLst>
                <a:gd name="connsiteX0" fmla="*/ 21763 w 626440"/>
                <a:gd name="connsiteY0" fmla="*/ 1429 h 1170359"/>
                <a:gd name="connsiteX1" fmla="*/ 6946 w 626440"/>
                <a:gd name="connsiteY1" fmla="*/ 185579 h 1170359"/>
                <a:gd name="connsiteX2" fmla="*/ 97963 w 626440"/>
                <a:gd name="connsiteY2" fmla="*/ 761313 h 1170359"/>
                <a:gd name="connsiteX3" fmla="*/ 89496 w 626440"/>
                <a:gd name="connsiteY3" fmla="*/ 704163 h 1170359"/>
                <a:gd name="connsiteX4" fmla="*/ 415463 w 626440"/>
                <a:gd name="connsiteY4" fmla="*/ 1140196 h 1170359"/>
                <a:gd name="connsiteX5" fmla="*/ 533996 w 626440"/>
                <a:gd name="connsiteY5" fmla="*/ 1125379 h 1170359"/>
                <a:gd name="connsiteX6" fmla="*/ 472613 w 626440"/>
                <a:gd name="connsiteY6" fmla="*/ 1066113 h 1170359"/>
                <a:gd name="connsiteX7" fmla="*/ 622896 w 626440"/>
                <a:gd name="connsiteY7" fmla="*/ 733796 h 1170359"/>
                <a:gd name="connsiteX8" fmla="*/ 565746 w 626440"/>
                <a:gd name="connsiteY8" fmla="*/ 803646 h 1170359"/>
                <a:gd name="connsiteX9" fmla="*/ 417579 w 626440"/>
                <a:gd name="connsiteY9" fmla="*/ 966629 h 1170359"/>
                <a:gd name="connsiteX10" fmla="*/ 309629 w 626440"/>
                <a:gd name="connsiteY10" fmla="*/ 799413 h 1170359"/>
                <a:gd name="connsiteX11" fmla="*/ 127596 w 626440"/>
                <a:gd name="connsiteY11" fmla="*/ 460746 h 1170359"/>
                <a:gd name="connsiteX12" fmla="*/ 144529 w 626440"/>
                <a:gd name="connsiteY12" fmla="*/ 117846 h 1170359"/>
                <a:gd name="connsiteX13" fmla="*/ 21763 w 626440"/>
                <a:gd name="connsiteY13" fmla="*/ 1429 h 1170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26440" h="1170359">
                  <a:moveTo>
                    <a:pt x="21763" y="1429"/>
                  </a:moveTo>
                  <a:cubicBezTo>
                    <a:pt x="-1168" y="12718"/>
                    <a:pt x="-5754" y="58932"/>
                    <a:pt x="6946" y="185579"/>
                  </a:cubicBezTo>
                  <a:cubicBezTo>
                    <a:pt x="19646" y="312226"/>
                    <a:pt x="84205" y="674882"/>
                    <a:pt x="97963" y="761313"/>
                  </a:cubicBezTo>
                  <a:cubicBezTo>
                    <a:pt x="111721" y="847744"/>
                    <a:pt x="36579" y="641016"/>
                    <a:pt x="89496" y="704163"/>
                  </a:cubicBezTo>
                  <a:cubicBezTo>
                    <a:pt x="142413" y="767310"/>
                    <a:pt x="341380" y="1069993"/>
                    <a:pt x="415463" y="1140196"/>
                  </a:cubicBezTo>
                  <a:cubicBezTo>
                    <a:pt x="489546" y="1210399"/>
                    <a:pt x="524471" y="1137726"/>
                    <a:pt x="533996" y="1125379"/>
                  </a:cubicBezTo>
                  <a:cubicBezTo>
                    <a:pt x="543521" y="1113032"/>
                    <a:pt x="457796" y="1131377"/>
                    <a:pt x="472613" y="1066113"/>
                  </a:cubicBezTo>
                  <a:cubicBezTo>
                    <a:pt x="487430" y="1000849"/>
                    <a:pt x="607374" y="777540"/>
                    <a:pt x="622896" y="733796"/>
                  </a:cubicBezTo>
                  <a:cubicBezTo>
                    <a:pt x="638418" y="690052"/>
                    <a:pt x="599965" y="764841"/>
                    <a:pt x="565746" y="803646"/>
                  </a:cubicBezTo>
                  <a:cubicBezTo>
                    <a:pt x="531527" y="842451"/>
                    <a:pt x="460265" y="967334"/>
                    <a:pt x="417579" y="966629"/>
                  </a:cubicBezTo>
                  <a:cubicBezTo>
                    <a:pt x="374893" y="965924"/>
                    <a:pt x="357959" y="883727"/>
                    <a:pt x="309629" y="799413"/>
                  </a:cubicBezTo>
                  <a:cubicBezTo>
                    <a:pt x="261299" y="715099"/>
                    <a:pt x="155113" y="574341"/>
                    <a:pt x="127596" y="460746"/>
                  </a:cubicBezTo>
                  <a:cubicBezTo>
                    <a:pt x="100079" y="347152"/>
                    <a:pt x="163932" y="188402"/>
                    <a:pt x="144529" y="117846"/>
                  </a:cubicBezTo>
                  <a:cubicBezTo>
                    <a:pt x="125126" y="47291"/>
                    <a:pt x="44694" y="-9860"/>
                    <a:pt x="21763" y="14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CF59F619-D543-9937-7A0B-08C4FB2084B2}"/>
                </a:ext>
              </a:extLst>
            </p:cNvPr>
            <p:cNvSpPr/>
            <p:nvPr/>
          </p:nvSpPr>
          <p:spPr>
            <a:xfrm>
              <a:off x="3964146" y="4212154"/>
              <a:ext cx="653863" cy="791728"/>
            </a:xfrm>
            <a:custGeom>
              <a:avLst/>
              <a:gdLst>
                <a:gd name="connsiteX0" fmla="*/ 485087 w 653863"/>
                <a:gd name="connsiteY0" fmla="*/ 6363 h 791728"/>
                <a:gd name="connsiteX1" fmla="*/ 540121 w 653863"/>
                <a:gd name="connsiteY1" fmla="*/ 57163 h 791728"/>
                <a:gd name="connsiteX2" fmla="*/ 408887 w 653863"/>
                <a:gd name="connsiteY2" fmla="*/ 292113 h 791728"/>
                <a:gd name="connsiteX3" fmla="*/ 46937 w 653863"/>
                <a:gd name="connsiteY3" fmla="*/ 751429 h 791728"/>
                <a:gd name="connsiteX4" fmla="*/ 27887 w 653863"/>
                <a:gd name="connsiteY4" fmla="*/ 751429 h 791728"/>
                <a:gd name="connsiteX5" fmla="*/ 262837 w 653863"/>
                <a:gd name="connsiteY5" fmla="*/ 601146 h 791728"/>
                <a:gd name="connsiteX6" fmla="*/ 580337 w 653863"/>
                <a:gd name="connsiteY6" fmla="*/ 372546 h 791728"/>
                <a:gd name="connsiteX7" fmla="*/ 650187 w 653863"/>
                <a:gd name="connsiteY7" fmla="*/ 165113 h 791728"/>
                <a:gd name="connsiteX8" fmla="*/ 485087 w 653863"/>
                <a:gd name="connsiteY8" fmla="*/ 6363 h 791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3863" h="791728">
                  <a:moveTo>
                    <a:pt x="485087" y="6363"/>
                  </a:moveTo>
                  <a:cubicBezTo>
                    <a:pt x="466743" y="-11629"/>
                    <a:pt x="552821" y="9538"/>
                    <a:pt x="540121" y="57163"/>
                  </a:cubicBezTo>
                  <a:cubicBezTo>
                    <a:pt x="527421" y="104788"/>
                    <a:pt x="491084" y="176402"/>
                    <a:pt x="408887" y="292113"/>
                  </a:cubicBezTo>
                  <a:cubicBezTo>
                    <a:pt x="326690" y="407824"/>
                    <a:pt x="110437" y="674876"/>
                    <a:pt x="46937" y="751429"/>
                  </a:cubicBezTo>
                  <a:cubicBezTo>
                    <a:pt x="-16563" y="827982"/>
                    <a:pt x="-8096" y="776476"/>
                    <a:pt x="27887" y="751429"/>
                  </a:cubicBezTo>
                  <a:cubicBezTo>
                    <a:pt x="63870" y="726382"/>
                    <a:pt x="170762" y="664293"/>
                    <a:pt x="262837" y="601146"/>
                  </a:cubicBezTo>
                  <a:cubicBezTo>
                    <a:pt x="354912" y="537999"/>
                    <a:pt x="515779" y="445218"/>
                    <a:pt x="580337" y="372546"/>
                  </a:cubicBezTo>
                  <a:cubicBezTo>
                    <a:pt x="644895" y="299874"/>
                    <a:pt x="662534" y="221910"/>
                    <a:pt x="650187" y="165113"/>
                  </a:cubicBezTo>
                  <a:cubicBezTo>
                    <a:pt x="637840" y="108316"/>
                    <a:pt x="503431" y="24355"/>
                    <a:pt x="485087" y="636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21C767A6-8C0D-36F9-2F9F-8652E277EB45}"/>
                </a:ext>
              </a:extLst>
            </p:cNvPr>
            <p:cNvSpPr/>
            <p:nvPr/>
          </p:nvSpPr>
          <p:spPr>
            <a:xfrm>
              <a:off x="4364113" y="3811492"/>
              <a:ext cx="268371" cy="266731"/>
            </a:xfrm>
            <a:custGeom>
              <a:avLst/>
              <a:gdLst>
                <a:gd name="connsiteX0" fmla="*/ 454 w 268371"/>
                <a:gd name="connsiteY0" fmla="*/ 6975 h 266731"/>
                <a:gd name="connsiteX1" fmla="*/ 51254 w 268371"/>
                <a:gd name="connsiteY1" fmla="*/ 26025 h 266731"/>
                <a:gd name="connsiteX2" fmla="*/ 265037 w 268371"/>
                <a:gd name="connsiteY2" fmla="*/ 131858 h 266731"/>
                <a:gd name="connsiteX3" fmla="*/ 182487 w 268371"/>
                <a:gd name="connsiteY3" fmla="*/ 265208 h 266731"/>
                <a:gd name="connsiteX4" fmla="*/ 193070 w 268371"/>
                <a:gd name="connsiteY4" fmla="*/ 203825 h 266731"/>
                <a:gd name="connsiteX5" fmla="*/ 106287 w 268371"/>
                <a:gd name="connsiteY5" fmla="*/ 199591 h 266731"/>
                <a:gd name="connsiteX6" fmla="*/ 68187 w 268371"/>
                <a:gd name="connsiteY6" fmla="*/ 123391 h 266731"/>
                <a:gd name="connsiteX7" fmla="*/ 454 w 268371"/>
                <a:gd name="connsiteY7" fmla="*/ 6975 h 26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8371" h="266731">
                  <a:moveTo>
                    <a:pt x="454" y="6975"/>
                  </a:moveTo>
                  <a:cubicBezTo>
                    <a:pt x="-2368" y="-9253"/>
                    <a:pt x="7157" y="5211"/>
                    <a:pt x="51254" y="26025"/>
                  </a:cubicBezTo>
                  <a:cubicBezTo>
                    <a:pt x="95351" y="46839"/>
                    <a:pt x="243165" y="91994"/>
                    <a:pt x="265037" y="131858"/>
                  </a:cubicBezTo>
                  <a:cubicBezTo>
                    <a:pt x="286909" y="171722"/>
                    <a:pt x="194481" y="253214"/>
                    <a:pt x="182487" y="265208"/>
                  </a:cubicBezTo>
                  <a:cubicBezTo>
                    <a:pt x="170493" y="277202"/>
                    <a:pt x="205770" y="214761"/>
                    <a:pt x="193070" y="203825"/>
                  </a:cubicBezTo>
                  <a:cubicBezTo>
                    <a:pt x="180370" y="192889"/>
                    <a:pt x="127101" y="212997"/>
                    <a:pt x="106287" y="199591"/>
                  </a:cubicBezTo>
                  <a:cubicBezTo>
                    <a:pt x="85473" y="186185"/>
                    <a:pt x="81945" y="151966"/>
                    <a:pt x="68187" y="123391"/>
                  </a:cubicBezTo>
                  <a:cubicBezTo>
                    <a:pt x="54429" y="94816"/>
                    <a:pt x="3276" y="23203"/>
                    <a:pt x="454" y="697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B1A76263-0BE2-1914-32A2-920CB20A1088}"/>
              </a:ext>
            </a:extLst>
          </p:cNvPr>
          <p:cNvGrpSpPr/>
          <p:nvPr/>
        </p:nvGrpSpPr>
        <p:grpSpPr>
          <a:xfrm>
            <a:off x="5065666" y="3795093"/>
            <a:ext cx="1235245" cy="1248000"/>
            <a:chOff x="4821826" y="3790013"/>
            <a:chExt cx="1235245" cy="1248000"/>
          </a:xfrm>
        </p:grpSpPr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1A827C5F-BA7A-08D2-F988-12213B083B78}"/>
                </a:ext>
              </a:extLst>
            </p:cNvPr>
            <p:cNvSpPr/>
            <p:nvPr/>
          </p:nvSpPr>
          <p:spPr>
            <a:xfrm>
              <a:off x="4878477" y="3828066"/>
              <a:ext cx="252246" cy="945414"/>
            </a:xfrm>
            <a:custGeom>
              <a:avLst/>
              <a:gdLst>
                <a:gd name="connsiteX0" fmla="*/ 4673 w 252246"/>
                <a:gd name="connsiteY0" fmla="*/ 984 h 945414"/>
                <a:gd name="connsiteX1" fmla="*/ 78756 w 252246"/>
                <a:gd name="connsiteY1" fmla="*/ 195717 h 945414"/>
                <a:gd name="connsiteX2" fmla="*/ 72406 w 252246"/>
                <a:gd name="connsiteY2" fmla="*/ 902684 h 945414"/>
                <a:gd name="connsiteX3" fmla="*/ 112623 w 252246"/>
                <a:gd name="connsiteY3" fmla="*/ 868817 h 945414"/>
                <a:gd name="connsiteX4" fmla="*/ 199406 w 252246"/>
                <a:gd name="connsiteY4" fmla="*/ 889984 h 945414"/>
                <a:gd name="connsiteX5" fmla="*/ 237506 w 252246"/>
                <a:gd name="connsiteY5" fmla="*/ 468767 h 945414"/>
                <a:gd name="connsiteX6" fmla="*/ 233273 w 252246"/>
                <a:gd name="connsiteY6" fmla="*/ 134334 h 945414"/>
                <a:gd name="connsiteX7" fmla="*/ 4673 w 252246"/>
                <a:gd name="connsiteY7" fmla="*/ 984 h 945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2246" h="945414">
                  <a:moveTo>
                    <a:pt x="4673" y="984"/>
                  </a:moveTo>
                  <a:cubicBezTo>
                    <a:pt x="-21080" y="11215"/>
                    <a:pt x="67467" y="45434"/>
                    <a:pt x="78756" y="195717"/>
                  </a:cubicBezTo>
                  <a:cubicBezTo>
                    <a:pt x="90045" y="346000"/>
                    <a:pt x="66762" y="790501"/>
                    <a:pt x="72406" y="902684"/>
                  </a:cubicBezTo>
                  <a:cubicBezTo>
                    <a:pt x="78050" y="1014867"/>
                    <a:pt x="91456" y="870934"/>
                    <a:pt x="112623" y="868817"/>
                  </a:cubicBezTo>
                  <a:cubicBezTo>
                    <a:pt x="133790" y="866700"/>
                    <a:pt x="178592" y="956659"/>
                    <a:pt x="199406" y="889984"/>
                  </a:cubicBezTo>
                  <a:cubicBezTo>
                    <a:pt x="220220" y="823309"/>
                    <a:pt x="231862" y="594709"/>
                    <a:pt x="237506" y="468767"/>
                  </a:cubicBezTo>
                  <a:cubicBezTo>
                    <a:pt x="243150" y="342825"/>
                    <a:pt x="269962" y="206653"/>
                    <a:pt x="233273" y="134334"/>
                  </a:cubicBezTo>
                  <a:cubicBezTo>
                    <a:pt x="196584" y="62015"/>
                    <a:pt x="30426" y="-9247"/>
                    <a:pt x="4673" y="9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9009E72D-228D-7CA3-A030-889947F6BC60}"/>
                </a:ext>
              </a:extLst>
            </p:cNvPr>
            <p:cNvSpPr/>
            <p:nvPr/>
          </p:nvSpPr>
          <p:spPr>
            <a:xfrm>
              <a:off x="5005917" y="3923867"/>
              <a:ext cx="377000" cy="801442"/>
            </a:xfrm>
            <a:custGeom>
              <a:avLst/>
              <a:gdLst>
                <a:gd name="connsiteX0" fmla="*/ 0 w 377000"/>
                <a:gd name="connsiteY0" fmla="*/ 32183 h 801442"/>
                <a:gd name="connsiteX1" fmla="*/ 237066 w 377000"/>
                <a:gd name="connsiteY1" fmla="*/ 4666 h 801442"/>
                <a:gd name="connsiteX2" fmla="*/ 287866 w 377000"/>
                <a:gd name="connsiteY2" fmla="*/ 6783 h 801442"/>
                <a:gd name="connsiteX3" fmla="*/ 374650 w 377000"/>
                <a:gd name="connsiteY3" fmla="*/ 70283 h 801442"/>
                <a:gd name="connsiteX4" fmla="*/ 353483 w 377000"/>
                <a:gd name="connsiteY4" fmla="*/ 97800 h 801442"/>
                <a:gd name="connsiteX5" fmla="*/ 366183 w 377000"/>
                <a:gd name="connsiteY5" fmla="*/ 762433 h 801442"/>
                <a:gd name="connsiteX6" fmla="*/ 334433 w 377000"/>
                <a:gd name="connsiteY6" fmla="*/ 692583 h 801442"/>
                <a:gd name="connsiteX7" fmla="*/ 222250 w 377000"/>
                <a:gd name="connsiteY7" fmla="*/ 436466 h 801442"/>
                <a:gd name="connsiteX8" fmla="*/ 237066 w 377000"/>
                <a:gd name="connsiteY8" fmla="*/ 148600 h 801442"/>
                <a:gd name="connsiteX9" fmla="*/ 0 w 377000"/>
                <a:gd name="connsiteY9" fmla="*/ 32183 h 801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77000" h="801442">
                  <a:moveTo>
                    <a:pt x="0" y="32183"/>
                  </a:moveTo>
                  <a:cubicBezTo>
                    <a:pt x="0" y="8194"/>
                    <a:pt x="189088" y="8899"/>
                    <a:pt x="237066" y="4666"/>
                  </a:cubicBezTo>
                  <a:cubicBezTo>
                    <a:pt x="285044" y="433"/>
                    <a:pt x="264935" y="-4153"/>
                    <a:pt x="287866" y="6783"/>
                  </a:cubicBezTo>
                  <a:cubicBezTo>
                    <a:pt x="310797" y="17719"/>
                    <a:pt x="363714" y="55114"/>
                    <a:pt x="374650" y="70283"/>
                  </a:cubicBezTo>
                  <a:cubicBezTo>
                    <a:pt x="385586" y="85453"/>
                    <a:pt x="354894" y="-17558"/>
                    <a:pt x="353483" y="97800"/>
                  </a:cubicBezTo>
                  <a:cubicBezTo>
                    <a:pt x="352072" y="213158"/>
                    <a:pt x="369358" y="663303"/>
                    <a:pt x="366183" y="762433"/>
                  </a:cubicBezTo>
                  <a:cubicBezTo>
                    <a:pt x="363008" y="861563"/>
                    <a:pt x="358422" y="746911"/>
                    <a:pt x="334433" y="692583"/>
                  </a:cubicBezTo>
                  <a:cubicBezTo>
                    <a:pt x="310444" y="638255"/>
                    <a:pt x="238478" y="527130"/>
                    <a:pt x="222250" y="436466"/>
                  </a:cubicBezTo>
                  <a:cubicBezTo>
                    <a:pt x="206022" y="345802"/>
                    <a:pt x="270580" y="209630"/>
                    <a:pt x="237066" y="148600"/>
                  </a:cubicBezTo>
                  <a:cubicBezTo>
                    <a:pt x="203552" y="87570"/>
                    <a:pt x="0" y="56172"/>
                    <a:pt x="0" y="3218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2AC2BECC-B208-93C7-3862-CC46B3D1FA69}"/>
                </a:ext>
              </a:extLst>
            </p:cNvPr>
            <p:cNvSpPr/>
            <p:nvPr/>
          </p:nvSpPr>
          <p:spPr>
            <a:xfrm>
              <a:off x="5046234" y="4144433"/>
              <a:ext cx="255423" cy="99361"/>
            </a:xfrm>
            <a:custGeom>
              <a:avLst/>
              <a:gdLst>
                <a:gd name="connsiteX0" fmla="*/ 8366 w 255423"/>
                <a:gd name="connsiteY0" fmla="*/ 10584 h 99361"/>
                <a:gd name="connsiteX1" fmla="*/ 234849 w 255423"/>
                <a:gd name="connsiteY1" fmla="*/ 10584 h 99361"/>
                <a:gd name="connsiteX2" fmla="*/ 234849 w 255423"/>
                <a:gd name="connsiteY2" fmla="*/ 93134 h 99361"/>
                <a:gd name="connsiteX3" fmla="*/ 145949 w 255423"/>
                <a:gd name="connsiteY3" fmla="*/ 80434 h 99361"/>
                <a:gd name="connsiteX4" fmla="*/ 54933 w 255423"/>
                <a:gd name="connsiteY4" fmla="*/ 97367 h 99361"/>
                <a:gd name="connsiteX5" fmla="*/ 8366 w 255423"/>
                <a:gd name="connsiteY5" fmla="*/ 10584 h 99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5423" h="99361">
                  <a:moveTo>
                    <a:pt x="8366" y="10584"/>
                  </a:moveTo>
                  <a:cubicBezTo>
                    <a:pt x="38352" y="-3880"/>
                    <a:pt x="197102" y="-3174"/>
                    <a:pt x="234849" y="10584"/>
                  </a:cubicBezTo>
                  <a:cubicBezTo>
                    <a:pt x="272596" y="24342"/>
                    <a:pt x="249665" y="81492"/>
                    <a:pt x="234849" y="93134"/>
                  </a:cubicBezTo>
                  <a:cubicBezTo>
                    <a:pt x="220033" y="104776"/>
                    <a:pt x="175935" y="79728"/>
                    <a:pt x="145949" y="80434"/>
                  </a:cubicBezTo>
                  <a:cubicBezTo>
                    <a:pt x="115963" y="81140"/>
                    <a:pt x="72572" y="106539"/>
                    <a:pt x="54933" y="97367"/>
                  </a:cubicBezTo>
                  <a:cubicBezTo>
                    <a:pt x="37294" y="88195"/>
                    <a:pt x="-21620" y="25048"/>
                    <a:pt x="8366" y="105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B2BD2607-D1E9-A61C-DDAC-972ADDEF22C1}"/>
                </a:ext>
              </a:extLst>
            </p:cNvPr>
            <p:cNvSpPr/>
            <p:nvPr/>
          </p:nvSpPr>
          <p:spPr>
            <a:xfrm>
              <a:off x="5056576" y="4352833"/>
              <a:ext cx="258534" cy="120905"/>
            </a:xfrm>
            <a:custGeom>
              <a:avLst/>
              <a:gdLst>
                <a:gd name="connsiteX0" fmla="*/ 2257 w 258534"/>
                <a:gd name="connsiteY0" fmla="*/ 1150 h 120905"/>
                <a:gd name="connsiteX1" fmla="*/ 152541 w 258534"/>
                <a:gd name="connsiteY1" fmla="*/ 54067 h 120905"/>
                <a:gd name="connsiteX2" fmla="*/ 235091 w 258534"/>
                <a:gd name="connsiteY2" fmla="*/ 37134 h 120905"/>
                <a:gd name="connsiteX3" fmla="*/ 247791 w 258534"/>
                <a:gd name="connsiteY3" fmla="*/ 92167 h 120905"/>
                <a:gd name="connsiteX4" fmla="*/ 93274 w 258534"/>
                <a:gd name="connsiteY4" fmla="*/ 115450 h 120905"/>
                <a:gd name="connsiteX5" fmla="*/ 63641 w 258534"/>
                <a:gd name="connsiteY5" fmla="*/ 113334 h 120905"/>
                <a:gd name="connsiteX6" fmla="*/ 2257 w 258534"/>
                <a:gd name="connsiteY6" fmla="*/ 1150 h 120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8534" h="120905">
                  <a:moveTo>
                    <a:pt x="2257" y="1150"/>
                  </a:moveTo>
                  <a:cubicBezTo>
                    <a:pt x="17074" y="-8728"/>
                    <a:pt x="113735" y="48070"/>
                    <a:pt x="152541" y="54067"/>
                  </a:cubicBezTo>
                  <a:cubicBezTo>
                    <a:pt x="191347" y="60064"/>
                    <a:pt x="219216" y="30784"/>
                    <a:pt x="235091" y="37134"/>
                  </a:cubicBezTo>
                  <a:cubicBezTo>
                    <a:pt x="250966" y="43484"/>
                    <a:pt x="271427" y="79114"/>
                    <a:pt x="247791" y="92167"/>
                  </a:cubicBezTo>
                  <a:cubicBezTo>
                    <a:pt x="224155" y="105220"/>
                    <a:pt x="123966" y="111922"/>
                    <a:pt x="93274" y="115450"/>
                  </a:cubicBezTo>
                  <a:cubicBezTo>
                    <a:pt x="62582" y="118978"/>
                    <a:pt x="77399" y="126739"/>
                    <a:pt x="63641" y="113334"/>
                  </a:cubicBezTo>
                  <a:cubicBezTo>
                    <a:pt x="49883" y="99929"/>
                    <a:pt x="-12560" y="11028"/>
                    <a:pt x="2257" y="115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12091D0F-B1BA-2FE5-C5A8-0E49AF82097B}"/>
                </a:ext>
              </a:extLst>
            </p:cNvPr>
            <p:cNvSpPr/>
            <p:nvPr/>
          </p:nvSpPr>
          <p:spPr>
            <a:xfrm>
              <a:off x="4973220" y="4473077"/>
              <a:ext cx="417262" cy="222157"/>
            </a:xfrm>
            <a:custGeom>
              <a:avLst/>
              <a:gdLst>
                <a:gd name="connsiteX0" fmla="*/ 947 w 417262"/>
                <a:gd name="connsiteY0" fmla="*/ 181473 h 222157"/>
                <a:gd name="connsiteX1" fmla="*/ 231663 w 417262"/>
                <a:gd name="connsiteY1" fmla="*/ 107390 h 222157"/>
                <a:gd name="connsiteX2" fmla="*/ 248597 w 417262"/>
                <a:gd name="connsiteY2" fmla="*/ 1556 h 222157"/>
                <a:gd name="connsiteX3" fmla="*/ 413697 w 417262"/>
                <a:gd name="connsiteY3" fmla="*/ 194173 h 222157"/>
                <a:gd name="connsiteX4" fmla="*/ 331147 w 417262"/>
                <a:gd name="connsiteY4" fmla="*/ 221690 h 222157"/>
                <a:gd name="connsiteX5" fmla="*/ 947 w 417262"/>
                <a:gd name="connsiteY5" fmla="*/ 181473 h 222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7262" h="222157">
                  <a:moveTo>
                    <a:pt x="947" y="181473"/>
                  </a:moveTo>
                  <a:cubicBezTo>
                    <a:pt x="-15634" y="162423"/>
                    <a:pt x="190388" y="137376"/>
                    <a:pt x="231663" y="107390"/>
                  </a:cubicBezTo>
                  <a:cubicBezTo>
                    <a:pt x="272938" y="77404"/>
                    <a:pt x="218258" y="-12908"/>
                    <a:pt x="248597" y="1556"/>
                  </a:cubicBezTo>
                  <a:cubicBezTo>
                    <a:pt x="278936" y="16020"/>
                    <a:pt x="399939" y="157484"/>
                    <a:pt x="413697" y="194173"/>
                  </a:cubicBezTo>
                  <a:cubicBezTo>
                    <a:pt x="427455" y="230862"/>
                    <a:pt x="401703" y="217457"/>
                    <a:pt x="331147" y="221690"/>
                  </a:cubicBezTo>
                  <a:cubicBezTo>
                    <a:pt x="260591" y="225923"/>
                    <a:pt x="17528" y="200523"/>
                    <a:pt x="947" y="18147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20145E94-B5D2-C589-256F-4BF2A8507986}"/>
                </a:ext>
              </a:extLst>
            </p:cNvPr>
            <p:cNvSpPr/>
            <p:nvPr/>
          </p:nvSpPr>
          <p:spPr>
            <a:xfrm>
              <a:off x="4821826" y="4644573"/>
              <a:ext cx="370637" cy="351272"/>
            </a:xfrm>
            <a:custGeom>
              <a:avLst/>
              <a:gdLst>
                <a:gd name="connsiteX0" fmla="*/ 279341 w 370637"/>
                <a:gd name="connsiteY0" fmla="*/ 7860 h 351272"/>
                <a:gd name="connsiteX1" fmla="*/ 6291 w 370637"/>
                <a:gd name="connsiteY1" fmla="*/ 342294 h 351272"/>
                <a:gd name="connsiteX2" fmla="*/ 90957 w 370637"/>
                <a:gd name="connsiteY2" fmla="*/ 261860 h 351272"/>
                <a:gd name="connsiteX3" fmla="*/ 131174 w 370637"/>
                <a:gd name="connsiteY3" fmla="*/ 331710 h 351272"/>
                <a:gd name="connsiteX4" fmla="*/ 366124 w 370637"/>
                <a:gd name="connsiteY4" fmla="*/ 67127 h 351272"/>
                <a:gd name="connsiteX5" fmla="*/ 283574 w 370637"/>
                <a:gd name="connsiteY5" fmla="*/ 103110 h 351272"/>
                <a:gd name="connsiteX6" fmla="*/ 279341 w 370637"/>
                <a:gd name="connsiteY6" fmla="*/ 7860 h 351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0637" h="351272">
                  <a:moveTo>
                    <a:pt x="279341" y="7860"/>
                  </a:moveTo>
                  <a:cubicBezTo>
                    <a:pt x="233127" y="47724"/>
                    <a:pt x="37688" y="299961"/>
                    <a:pt x="6291" y="342294"/>
                  </a:cubicBezTo>
                  <a:cubicBezTo>
                    <a:pt x="-25106" y="384627"/>
                    <a:pt x="70143" y="263624"/>
                    <a:pt x="90957" y="261860"/>
                  </a:cubicBezTo>
                  <a:cubicBezTo>
                    <a:pt x="111771" y="260096"/>
                    <a:pt x="85313" y="364165"/>
                    <a:pt x="131174" y="331710"/>
                  </a:cubicBezTo>
                  <a:cubicBezTo>
                    <a:pt x="177035" y="299255"/>
                    <a:pt x="340724" y="105227"/>
                    <a:pt x="366124" y="67127"/>
                  </a:cubicBezTo>
                  <a:cubicBezTo>
                    <a:pt x="391524" y="29027"/>
                    <a:pt x="302271" y="114046"/>
                    <a:pt x="283574" y="103110"/>
                  </a:cubicBezTo>
                  <a:cubicBezTo>
                    <a:pt x="264877" y="92174"/>
                    <a:pt x="325555" y="-32004"/>
                    <a:pt x="279341" y="786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0F087C2D-C0BB-31E2-01EC-48FF3CF69DD8}"/>
                </a:ext>
              </a:extLst>
            </p:cNvPr>
            <p:cNvSpPr/>
            <p:nvPr/>
          </p:nvSpPr>
          <p:spPr>
            <a:xfrm>
              <a:off x="5092493" y="4654304"/>
              <a:ext cx="327888" cy="296976"/>
            </a:xfrm>
            <a:custGeom>
              <a:avLst/>
              <a:gdLst>
                <a:gd name="connsiteX0" fmla="*/ 133557 w 327888"/>
                <a:gd name="connsiteY0" fmla="*/ 12946 h 296976"/>
                <a:gd name="connsiteX1" fmla="*/ 321940 w 327888"/>
                <a:gd name="connsiteY1" fmla="*/ 199213 h 296976"/>
                <a:gd name="connsiteX2" fmla="*/ 273257 w 327888"/>
                <a:gd name="connsiteY2" fmla="*/ 285996 h 296976"/>
                <a:gd name="connsiteX3" fmla="*/ 197057 w 327888"/>
                <a:gd name="connsiteY3" fmla="*/ 285996 h 296976"/>
                <a:gd name="connsiteX4" fmla="*/ 169540 w 327888"/>
                <a:gd name="connsiteY4" fmla="*/ 197096 h 296976"/>
                <a:gd name="connsiteX5" fmla="*/ 207 w 327888"/>
                <a:gd name="connsiteY5" fmla="*/ 76446 h 296976"/>
                <a:gd name="connsiteX6" fmla="*/ 133557 w 327888"/>
                <a:gd name="connsiteY6" fmla="*/ 91263 h 296976"/>
                <a:gd name="connsiteX7" fmla="*/ 82757 w 327888"/>
                <a:gd name="connsiteY7" fmla="*/ 23529 h 296976"/>
                <a:gd name="connsiteX8" fmla="*/ 133557 w 327888"/>
                <a:gd name="connsiteY8" fmla="*/ 12946 h 296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7888" h="296976">
                  <a:moveTo>
                    <a:pt x="133557" y="12946"/>
                  </a:moveTo>
                  <a:cubicBezTo>
                    <a:pt x="173421" y="42227"/>
                    <a:pt x="298657" y="153705"/>
                    <a:pt x="321940" y="199213"/>
                  </a:cubicBezTo>
                  <a:cubicBezTo>
                    <a:pt x="345223" y="244721"/>
                    <a:pt x="294071" y="271532"/>
                    <a:pt x="273257" y="285996"/>
                  </a:cubicBezTo>
                  <a:cubicBezTo>
                    <a:pt x="252443" y="300460"/>
                    <a:pt x="214343" y="300813"/>
                    <a:pt x="197057" y="285996"/>
                  </a:cubicBezTo>
                  <a:cubicBezTo>
                    <a:pt x="179771" y="271179"/>
                    <a:pt x="202348" y="232021"/>
                    <a:pt x="169540" y="197096"/>
                  </a:cubicBezTo>
                  <a:cubicBezTo>
                    <a:pt x="136732" y="162171"/>
                    <a:pt x="6204" y="94085"/>
                    <a:pt x="207" y="76446"/>
                  </a:cubicBezTo>
                  <a:cubicBezTo>
                    <a:pt x="-5790" y="58807"/>
                    <a:pt x="119799" y="100083"/>
                    <a:pt x="133557" y="91263"/>
                  </a:cubicBezTo>
                  <a:cubicBezTo>
                    <a:pt x="147315" y="82444"/>
                    <a:pt x="83110" y="35523"/>
                    <a:pt x="82757" y="23529"/>
                  </a:cubicBezTo>
                  <a:cubicBezTo>
                    <a:pt x="82404" y="11535"/>
                    <a:pt x="93693" y="-16335"/>
                    <a:pt x="133557" y="1294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99102B04-C8C0-FC59-CA2A-9B82100A0CA1}"/>
                </a:ext>
              </a:extLst>
            </p:cNvPr>
            <p:cNvSpPr/>
            <p:nvPr/>
          </p:nvSpPr>
          <p:spPr>
            <a:xfrm>
              <a:off x="5317014" y="3790013"/>
              <a:ext cx="327842" cy="725048"/>
            </a:xfrm>
            <a:custGeom>
              <a:avLst/>
              <a:gdLst>
                <a:gd name="connsiteX0" fmla="*/ 199019 w 327842"/>
                <a:gd name="connsiteY0" fmla="*/ 9404 h 725048"/>
                <a:gd name="connsiteX1" fmla="*/ 114353 w 327842"/>
                <a:gd name="connsiteY1" fmla="*/ 379820 h 725048"/>
                <a:gd name="connsiteX2" fmla="*/ 53 w 327842"/>
                <a:gd name="connsiteY2" fmla="*/ 680387 h 725048"/>
                <a:gd name="connsiteX3" fmla="*/ 99536 w 327842"/>
                <a:gd name="connsiteY3" fmla="*/ 544920 h 725048"/>
                <a:gd name="connsiteX4" fmla="*/ 112236 w 327842"/>
                <a:gd name="connsiteY4" fmla="*/ 714254 h 725048"/>
                <a:gd name="connsiteX5" fmla="*/ 323903 w 327842"/>
                <a:gd name="connsiteY5" fmla="*/ 172387 h 725048"/>
                <a:gd name="connsiteX6" fmla="*/ 254053 w 327842"/>
                <a:gd name="connsiteY6" fmla="*/ 390404 h 725048"/>
                <a:gd name="connsiteX7" fmla="*/ 304853 w 327842"/>
                <a:gd name="connsiteY7" fmla="*/ 132170 h 725048"/>
                <a:gd name="connsiteX8" fmla="*/ 199019 w 327842"/>
                <a:gd name="connsiteY8" fmla="*/ 9404 h 725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7842" h="725048">
                  <a:moveTo>
                    <a:pt x="199019" y="9404"/>
                  </a:moveTo>
                  <a:cubicBezTo>
                    <a:pt x="167269" y="50679"/>
                    <a:pt x="147514" y="267990"/>
                    <a:pt x="114353" y="379820"/>
                  </a:cubicBezTo>
                  <a:cubicBezTo>
                    <a:pt x="81192" y="491650"/>
                    <a:pt x="2522" y="652870"/>
                    <a:pt x="53" y="680387"/>
                  </a:cubicBezTo>
                  <a:cubicBezTo>
                    <a:pt x="-2417" y="707904"/>
                    <a:pt x="80839" y="539276"/>
                    <a:pt x="99536" y="544920"/>
                  </a:cubicBezTo>
                  <a:cubicBezTo>
                    <a:pt x="118233" y="550564"/>
                    <a:pt x="74842" y="776343"/>
                    <a:pt x="112236" y="714254"/>
                  </a:cubicBezTo>
                  <a:cubicBezTo>
                    <a:pt x="149630" y="652165"/>
                    <a:pt x="300267" y="226362"/>
                    <a:pt x="323903" y="172387"/>
                  </a:cubicBezTo>
                  <a:cubicBezTo>
                    <a:pt x="347539" y="118412"/>
                    <a:pt x="257228" y="397107"/>
                    <a:pt x="254053" y="390404"/>
                  </a:cubicBezTo>
                  <a:cubicBezTo>
                    <a:pt x="250878" y="383701"/>
                    <a:pt x="309086" y="191789"/>
                    <a:pt x="304853" y="132170"/>
                  </a:cubicBezTo>
                  <a:cubicBezTo>
                    <a:pt x="300620" y="72551"/>
                    <a:pt x="230769" y="-31871"/>
                    <a:pt x="199019" y="940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BBA2123C-A291-8A9F-0730-D8702B2C331B}"/>
                </a:ext>
              </a:extLst>
            </p:cNvPr>
            <p:cNvSpPr/>
            <p:nvPr/>
          </p:nvSpPr>
          <p:spPr>
            <a:xfrm>
              <a:off x="5472631" y="4037662"/>
              <a:ext cx="584440" cy="206222"/>
            </a:xfrm>
            <a:custGeom>
              <a:avLst/>
              <a:gdLst>
                <a:gd name="connsiteX0" fmla="*/ 5302 w 584440"/>
                <a:gd name="connsiteY0" fmla="*/ 85605 h 206222"/>
                <a:gd name="connsiteX1" fmla="*/ 66686 w 584440"/>
                <a:gd name="connsiteY1" fmla="*/ 85605 h 206222"/>
                <a:gd name="connsiteX2" fmla="*/ 312219 w 584440"/>
                <a:gd name="connsiteY2" fmla="*/ 70788 h 206222"/>
                <a:gd name="connsiteX3" fmla="*/ 377836 w 584440"/>
                <a:gd name="connsiteY3" fmla="*/ 3055 h 206222"/>
                <a:gd name="connsiteX4" fmla="*/ 578919 w 584440"/>
                <a:gd name="connsiteY4" fmla="*/ 182971 h 206222"/>
                <a:gd name="connsiteX5" fmla="*/ 511186 w 584440"/>
                <a:gd name="connsiteY5" fmla="*/ 153338 h 206222"/>
                <a:gd name="connsiteX6" fmla="*/ 335502 w 584440"/>
                <a:gd name="connsiteY6" fmla="*/ 204138 h 206222"/>
                <a:gd name="connsiteX7" fmla="*/ 172519 w 584440"/>
                <a:gd name="connsiteY7" fmla="*/ 185088 h 206222"/>
                <a:gd name="connsiteX8" fmla="*/ 5302 w 584440"/>
                <a:gd name="connsiteY8" fmla="*/ 85605 h 206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84440" h="206222">
                  <a:moveTo>
                    <a:pt x="5302" y="85605"/>
                  </a:moveTo>
                  <a:cubicBezTo>
                    <a:pt x="-12337" y="69024"/>
                    <a:pt x="15533" y="88074"/>
                    <a:pt x="66686" y="85605"/>
                  </a:cubicBezTo>
                  <a:cubicBezTo>
                    <a:pt x="117839" y="83136"/>
                    <a:pt x="260361" y="84546"/>
                    <a:pt x="312219" y="70788"/>
                  </a:cubicBezTo>
                  <a:cubicBezTo>
                    <a:pt x="364077" y="57030"/>
                    <a:pt x="333386" y="-15642"/>
                    <a:pt x="377836" y="3055"/>
                  </a:cubicBezTo>
                  <a:cubicBezTo>
                    <a:pt x="422286" y="21752"/>
                    <a:pt x="556694" y="157924"/>
                    <a:pt x="578919" y="182971"/>
                  </a:cubicBezTo>
                  <a:cubicBezTo>
                    <a:pt x="601144" y="208018"/>
                    <a:pt x="551756" y="149810"/>
                    <a:pt x="511186" y="153338"/>
                  </a:cubicBezTo>
                  <a:cubicBezTo>
                    <a:pt x="470617" y="156866"/>
                    <a:pt x="391947" y="198846"/>
                    <a:pt x="335502" y="204138"/>
                  </a:cubicBezTo>
                  <a:cubicBezTo>
                    <a:pt x="279057" y="209430"/>
                    <a:pt x="226141" y="205196"/>
                    <a:pt x="172519" y="185088"/>
                  </a:cubicBezTo>
                  <a:cubicBezTo>
                    <a:pt x="118897" y="164980"/>
                    <a:pt x="22941" y="102186"/>
                    <a:pt x="5302" y="8560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FDD90D9F-BA73-A636-8973-789602B7D46F}"/>
                </a:ext>
              </a:extLst>
            </p:cNvPr>
            <p:cNvSpPr/>
            <p:nvPr/>
          </p:nvSpPr>
          <p:spPr>
            <a:xfrm>
              <a:off x="5265131" y="4134476"/>
              <a:ext cx="596667" cy="903537"/>
            </a:xfrm>
            <a:custGeom>
              <a:avLst/>
              <a:gdLst>
                <a:gd name="connsiteX0" fmla="*/ 492202 w 596667"/>
                <a:gd name="connsiteY0" fmla="*/ 48057 h 903537"/>
                <a:gd name="connsiteX1" fmla="*/ 348269 w 596667"/>
                <a:gd name="connsiteY1" fmla="*/ 481974 h 903537"/>
                <a:gd name="connsiteX2" fmla="*/ 56169 w 596667"/>
                <a:gd name="connsiteY2" fmla="*/ 750791 h 903537"/>
                <a:gd name="connsiteX3" fmla="*/ 329219 w 596667"/>
                <a:gd name="connsiteY3" fmla="*/ 568757 h 903537"/>
                <a:gd name="connsiteX4" fmla="*/ 1136 w 596667"/>
                <a:gd name="connsiteY4" fmla="*/ 903191 h 903537"/>
                <a:gd name="connsiteX5" fmla="*/ 468919 w 596667"/>
                <a:gd name="connsiteY5" fmla="*/ 494674 h 903537"/>
                <a:gd name="connsiteX6" fmla="*/ 595919 w 596667"/>
                <a:gd name="connsiteY6" fmla="*/ 60757 h 903537"/>
                <a:gd name="connsiteX7" fmla="*/ 492202 w 596667"/>
                <a:gd name="connsiteY7" fmla="*/ 48057 h 903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6667" h="903537">
                  <a:moveTo>
                    <a:pt x="492202" y="48057"/>
                  </a:moveTo>
                  <a:cubicBezTo>
                    <a:pt x="450927" y="118260"/>
                    <a:pt x="420941" y="364852"/>
                    <a:pt x="348269" y="481974"/>
                  </a:cubicBezTo>
                  <a:cubicBezTo>
                    <a:pt x="275597" y="599096"/>
                    <a:pt x="59344" y="736327"/>
                    <a:pt x="56169" y="750791"/>
                  </a:cubicBezTo>
                  <a:cubicBezTo>
                    <a:pt x="52994" y="765255"/>
                    <a:pt x="338391" y="543357"/>
                    <a:pt x="329219" y="568757"/>
                  </a:cubicBezTo>
                  <a:cubicBezTo>
                    <a:pt x="320047" y="594157"/>
                    <a:pt x="-22147" y="915538"/>
                    <a:pt x="1136" y="903191"/>
                  </a:cubicBezTo>
                  <a:cubicBezTo>
                    <a:pt x="24419" y="890844"/>
                    <a:pt x="369789" y="635080"/>
                    <a:pt x="468919" y="494674"/>
                  </a:cubicBezTo>
                  <a:cubicBezTo>
                    <a:pt x="568049" y="354268"/>
                    <a:pt x="587100" y="134840"/>
                    <a:pt x="595919" y="60757"/>
                  </a:cubicBezTo>
                  <a:cubicBezTo>
                    <a:pt x="604739" y="-13326"/>
                    <a:pt x="533477" y="-22146"/>
                    <a:pt x="492202" y="4805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FCA429D0-38EC-A8F7-66FB-9AC6152ADABB}"/>
                </a:ext>
              </a:extLst>
            </p:cNvPr>
            <p:cNvSpPr/>
            <p:nvPr/>
          </p:nvSpPr>
          <p:spPr>
            <a:xfrm>
              <a:off x="5440597" y="4069587"/>
              <a:ext cx="584207" cy="926281"/>
            </a:xfrm>
            <a:custGeom>
              <a:avLst/>
              <a:gdLst>
                <a:gd name="connsiteX0" fmla="*/ 130470 w 584207"/>
                <a:gd name="connsiteY0" fmla="*/ 763 h 926281"/>
                <a:gd name="connsiteX1" fmla="*/ 113536 w 584207"/>
                <a:gd name="connsiteY1" fmla="*/ 210313 h 926281"/>
                <a:gd name="connsiteX2" fmla="*/ 378120 w 584207"/>
                <a:gd name="connsiteY2" fmla="*/ 629413 h 926281"/>
                <a:gd name="connsiteX3" fmla="*/ 356953 w 584207"/>
                <a:gd name="connsiteY3" fmla="*/ 629413 h 926281"/>
                <a:gd name="connsiteX4" fmla="*/ 581320 w 584207"/>
                <a:gd name="connsiteY4" fmla="*/ 777580 h 926281"/>
                <a:gd name="connsiteX5" fmla="*/ 477603 w 584207"/>
                <a:gd name="connsiteY5" fmla="*/ 925746 h 926281"/>
                <a:gd name="connsiteX6" fmla="*/ 380236 w 584207"/>
                <a:gd name="connsiteY6" fmla="*/ 802980 h 926281"/>
                <a:gd name="connsiteX7" fmla="*/ 7703 w 584207"/>
                <a:gd name="connsiteY7" fmla="*/ 278046 h 926281"/>
                <a:gd name="connsiteX8" fmla="*/ 130470 w 584207"/>
                <a:gd name="connsiteY8" fmla="*/ 763 h 926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84207" h="926281">
                  <a:moveTo>
                    <a:pt x="130470" y="763"/>
                  </a:moveTo>
                  <a:cubicBezTo>
                    <a:pt x="148109" y="-10526"/>
                    <a:pt x="72261" y="105538"/>
                    <a:pt x="113536" y="210313"/>
                  </a:cubicBezTo>
                  <a:cubicBezTo>
                    <a:pt x="154811" y="315088"/>
                    <a:pt x="337551" y="559563"/>
                    <a:pt x="378120" y="629413"/>
                  </a:cubicBezTo>
                  <a:cubicBezTo>
                    <a:pt x="418689" y="699263"/>
                    <a:pt x="323086" y="604719"/>
                    <a:pt x="356953" y="629413"/>
                  </a:cubicBezTo>
                  <a:cubicBezTo>
                    <a:pt x="390820" y="654107"/>
                    <a:pt x="561212" y="728191"/>
                    <a:pt x="581320" y="777580"/>
                  </a:cubicBezTo>
                  <a:cubicBezTo>
                    <a:pt x="601428" y="826969"/>
                    <a:pt x="511117" y="921513"/>
                    <a:pt x="477603" y="925746"/>
                  </a:cubicBezTo>
                  <a:cubicBezTo>
                    <a:pt x="444089" y="929979"/>
                    <a:pt x="458553" y="910930"/>
                    <a:pt x="380236" y="802980"/>
                  </a:cubicBezTo>
                  <a:cubicBezTo>
                    <a:pt x="301919" y="695030"/>
                    <a:pt x="50389" y="412807"/>
                    <a:pt x="7703" y="278046"/>
                  </a:cubicBezTo>
                  <a:cubicBezTo>
                    <a:pt x="-34983" y="143285"/>
                    <a:pt x="112831" y="12052"/>
                    <a:pt x="130470" y="76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043043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</TotalTime>
  <Words>3</Words>
  <Application>Microsoft Office PowerPoint</Application>
  <PresentationFormat>A3 297x420 mm</PresentationFormat>
  <Paragraphs>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HGP創英ﾌﾟﾚｾﾞﾝｽEB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16</cp:revision>
  <dcterms:created xsi:type="dcterms:W3CDTF">2022-05-07T02:33:47Z</dcterms:created>
  <dcterms:modified xsi:type="dcterms:W3CDTF">2022-05-07T09:03:21Z</dcterms:modified>
</cp:coreProperties>
</file>