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56" r:id="rId5"/>
    <p:sldId id="259" r:id="rId6"/>
    <p:sldId id="258" r:id="rId7"/>
    <p:sldId id="257" r:id="rId8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689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180" y="-15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7612-E86F-42FA-84B0-A6806FED73B1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6339-BFF3-423F-84EF-D429E05E0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34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7612-E86F-42FA-84B0-A6806FED73B1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6339-BFF3-423F-84EF-D429E05E0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3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7612-E86F-42FA-84B0-A6806FED73B1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6339-BFF3-423F-84EF-D429E05E0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1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7612-E86F-42FA-84B0-A6806FED73B1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6339-BFF3-423F-84EF-D429E05E0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83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7612-E86F-42FA-84B0-A6806FED73B1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6339-BFF3-423F-84EF-D429E05E0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0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7612-E86F-42FA-84B0-A6806FED73B1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6339-BFF3-423F-84EF-D429E05E0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98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7612-E86F-42FA-84B0-A6806FED73B1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6339-BFF3-423F-84EF-D429E05E0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0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7612-E86F-42FA-84B0-A6806FED73B1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6339-BFF3-423F-84EF-D429E05E0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23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7612-E86F-42FA-84B0-A6806FED73B1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6339-BFF3-423F-84EF-D429E05E0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63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7612-E86F-42FA-84B0-A6806FED73B1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6339-BFF3-423F-84EF-D429E05E0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15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7612-E86F-42FA-84B0-A6806FED73B1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6339-BFF3-423F-84EF-D429E05E0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86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17612-E86F-42FA-84B0-A6806FED73B1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F6339-BFF3-423F-84EF-D429E05E0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49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0" name="Picture 2" descr="PUFFYのまとめ NOおしゃれ,NO LIFE (TJMOOK) | PUFFY, SPRiNG編集部 |本 | 通販" hidden="1">
            <a:extLst>
              <a:ext uri="{FF2B5EF4-FFF2-40B4-BE49-F238E27FC236}">
                <a16:creationId xmlns:a16="http://schemas.microsoft.com/office/drawing/2014/main" id="{72824718-53B6-3307-2D7D-21F4CAE34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" y="0"/>
            <a:ext cx="8853487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87" name="グループ化 1686">
            <a:extLst>
              <a:ext uri="{FF2B5EF4-FFF2-40B4-BE49-F238E27FC236}">
                <a16:creationId xmlns:a16="http://schemas.microsoft.com/office/drawing/2014/main" id="{39DC8265-8844-1FD5-E574-D7D93CECC4D7}"/>
              </a:ext>
            </a:extLst>
          </p:cNvPr>
          <p:cNvGrpSpPr/>
          <p:nvPr/>
        </p:nvGrpSpPr>
        <p:grpSpPr>
          <a:xfrm>
            <a:off x="183448" y="37346"/>
            <a:ext cx="9195377" cy="8152920"/>
            <a:chOff x="183448" y="37346"/>
            <a:chExt cx="9195377" cy="8152920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31F83886-7CAC-C630-6B18-4A297C3BB39E}"/>
                </a:ext>
              </a:extLst>
            </p:cNvPr>
            <p:cNvSpPr/>
            <p:nvPr/>
          </p:nvSpPr>
          <p:spPr>
            <a:xfrm>
              <a:off x="3833751" y="1739292"/>
              <a:ext cx="120331" cy="180009"/>
            </a:xfrm>
            <a:custGeom>
              <a:avLst/>
              <a:gdLst>
                <a:gd name="connsiteX0" fmla="*/ 62 w 120331"/>
                <a:gd name="connsiteY0" fmla="*/ 179996 h 180009"/>
                <a:gd name="connsiteX1" fmla="*/ 58799 w 120331"/>
                <a:gd name="connsiteY1" fmla="*/ 87921 h 180009"/>
                <a:gd name="connsiteX2" fmla="*/ 119124 w 120331"/>
                <a:gd name="connsiteY2" fmla="*/ 2196 h 180009"/>
                <a:gd name="connsiteX3" fmla="*/ 96899 w 120331"/>
                <a:gd name="connsiteY3" fmla="*/ 27596 h 180009"/>
                <a:gd name="connsiteX4" fmla="*/ 69912 w 120331"/>
                <a:gd name="connsiteY4" fmla="*/ 51408 h 180009"/>
                <a:gd name="connsiteX5" fmla="*/ 47687 w 120331"/>
                <a:gd name="connsiteY5" fmla="*/ 81571 h 180009"/>
                <a:gd name="connsiteX6" fmla="*/ 62 w 120331"/>
                <a:gd name="connsiteY6" fmla="*/ 179996 h 1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331" h="180009">
                  <a:moveTo>
                    <a:pt x="62" y="179996"/>
                  </a:moveTo>
                  <a:cubicBezTo>
                    <a:pt x="1914" y="181054"/>
                    <a:pt x="38955" y="117554"/>
                    <a:pt x="58799" y="87921"/>
                  </a:cubicBezTo>
                  <a:cubicBezTo>
                    <a:pt x="78643" y="58288"/>
                    <a:pt x="112774" y="12250"/>
                    <a:pt x="119124" y="2196"/>
                  </a:cubicBezTo>
                  <a:cubicBezTo>
                    <a:pt x="125474" y="-7858"/>
                    <a:pt x="105101" y="19394"/>
                    <a:pt x="96899" y="27596"/>
                  </a:cubicBezTo>
                  <a:cubicBezTo>
                    <a:pt x="88697" y="35798"/>
                    <a:pt x="78114" y="42412"/>
                    <a:pt x="69912" y="51408"/>
                  </a:cubicBezTo>
                  <a:cubicBezTo>
                    <a:pt x="61710" y="60404"/>
                    <a:pt x="57212" y="63844"/>
                    <a:pt x="47687" y="81571"/>
                  </a:cubicBezTo>
                  <a:cubicBezTo>
                    <a:pt x="38162" y="99298"/>
                    <a:pt x="-1790" y="178938"/>
                    <a:pt x="62" y="17999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39B12D92-E3E8-A2BC-27C8-F382607A67FF}"/>
                </a:ext>
              </a:extLst>
            </p:cNvPr>
            <p:cNvSpPr/>
            <p:nvPr/>
          </p:nvSpPr>
          <p:spPr>
            <a:xfrm>
              <a:off x="3917193" y="1660403"/>
              <a:ext cx="200230" cy="120485"/>
            </a:xfrm>
            <a:custGeom>
              <a:avLst/>
              <a:gdLst>
                <a:gd name="connsiteX0" fmla="*/ 2345 w 200230"/>
                <a:gd name="connsiteY0" fmla="*/ 119185 h 120485"/>
                <a:gd name="connsiteX1" fmla="*/ 92832 w 200230"/>
                <a:gd name="connsiteY1" fmla="*/ 23935 h 120485"/>
                <a:gd name="connsiteX2" fmla="*/ 199195 w 200230"/>
                <a:gd name="connsiteY2" fmla="*/ 122 h 120485"/>
                <a:gd name="connsiteX3" fmla="*/ 140457 w 200230"/>
                <a:gd name="connsiteY3" fmla="*/ 17585 h 120485"/>
                <a:gd name="connsiteX4" fmla="*/ 35682 w 200230"/>
                <a:gd name="connsiteY4" fmla="*/ 76322 h 120485"/>
                <a:gd name="connsiteX5" fmla="*/ 2345 w 200230"/>
                <a:gd name="connsiteY5" fmla="*/ 119185 h 12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230" h="120485">
                  <a:moveTo>
                    <a:pt x="2345" y="119185"/>
                  </a:moveTo>
                  <a:cubicBezTo>
                    <a:pt x="11870" y="110454"/>
                    <a:pt x="60024" y="43779"/>
                    <a:pt x="92832" y="23935"/>
                  </a:cubicBezTo>
                  <a:cubicBezTo>
                    <a:pt x="125640" y="4091"/>
                    <a:pt x="191258" y="1180"/>
                    <a:pt x="199195" y="122"/>
                  </a:cubicBezTo>
                  <a:cubicBezTo>
                    <a:pt x="207132" y="-936"/>
                    <a:pt x="167709" y="4885"/>
                    <a:pt x="140457" y="17585"/>
                  </a:cubicBezTo>
                  <a:cubicBezTo>
                    <a:pt x="113205" y="30285"/>
                    <a:pt x="57378" y="62299"/>
                    <a:pt x="35682" y="76322"/>
                  </a:cubicBezTo>
                  <a:cubicBezTo>
                    <a:pt x="13986" y="90345"/>
                    <a:pt x="-7180" y="127916"/>
                    <a:pt x="2345" y="11918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55205A2D-A7D3-ABB6-C594-3C4D25313360}"/>
                </a:ext>
              </a:extLst>
            </p:cNvPr>
            <p:cNvSpPr/>
            <p:nvPr/>
          </p:nvSpPr>
          <p:spPr>
            <a:xfrm>
              <a:off x="4048093" y="1668595"/>
              <a:ext cx="362661" cy="155776"/>
            </a:xfrm>
            <a:custGeom>
              <a:avLst/>
              <a:gdLst>
                <a:gd name="connsiteX0" fmla="*/ 32 w 362661"/>
                <a:gd name="connsiteY0" fmla="*/ 9393 h 155776"/>
                <a:gd name="connsiteX1" fmla="*/ 125445 w 362661"/>
                <a:gd name="connsiteY1" fmla="*/ 3043 h 155776"/>
                <a:gd name="connsiteX2" fmla="*/ 293720 w 362661"/>
                <a:gd name="connsiteY2" fmla="*/ 66543 h 155776"/>
                <a:gd name="connsiteX3" fmla="*/ 357220 w 362661"/>
                <a:gd name="connsiteY3" fmla="*/ 152268 h 155776"/>
                <a:gd name="connsiteX4" fmla="*/ 354045 w 362661"/>
                <a:gd name="connsiteY4" fmla="*/ 131630 h 155776"/>
                <a:gd name="connsiteX5" fmla="*/ 311182 w 362661"/>
                <a:gd name="connsiteY5" fmla="*/ 61780 h 155776"/>
                <a:gd name="connsiteX6" fmla="*/ 231807 w 362661"/>
                <a:gd name="connsiteY6" fmla="*/ 22093 h 155776"/>
                <a:gd name="connsiteX7" fmla="*/ 136557 w 362661"/>
                <a:gd name="connsiteY7" fmla="*/ 3043 h 155776"/>
                <a:gd name="connsiteX8" fmla="*/ 32 w 362661"/>
                <a:gd name="connsiteY8" fmla="*/ 9393 h 15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661" h="155776">
                  <a:moveTo>
                    <a:pt x="32" y="9393"/>
                  </a:moveTo>
                  <a:cubicBezTo>
                    <a:pt x="-1820" y="9393"/>
                    <a:pt x="76497" y="-6482"/>
                    <a:pt x="125445" y="3043"/>
                  </a:cubicBezTo>
                  <a:cubicBezTo>
                    <a:pt x="174393" y="12568"/>
                    <a:pt x="255091" y="41672"/>
                    <a:pt x="293720" y="66543"/>
                  </a:cubicBezTo>
                  <a:cubicBezTo>
                    <a:pt x="332349" y="91414"/>
                    <a:pt x="347166" y="141420"/>
                    <a:pt x="357220" y="152268"/>
                  </a:cubicBezTo>
                  <a:cubicBezTo>
                    <a:pt x="367274" y="163116"/>
                    <a:pt x="361718" y="146711"/>
                    <a:pt x="354045" y="131630"/>
                  </a:cubicBezTo>
                  <a:cubicBezTo>
                    <a:pt x="346372" y="116549"/>
                    <a:pt x="331555" y="80036"/>
                    <a:pt x="311182" y="61780"/>
                  </a:cubicBezTo>
                  <a:cubicBezTo>
                    <a:pt x="290809" y="43524"/>
                    <a:pt x="260911" y="31882"/>
                    <a:pt x="231807" y="22093"/>
                  </a:cubicBezTo>
                  <a:cubicBezTo>
                    <a:pt x="202703" y="12304"/>
                    <a:pt x="167778" y="6483"/>
                    <a:pt x="136557" y="3043"/>
                  </a:cubicBezTo>
                  <a:cubicBezTo>
                    <a:pt x="105336" y="-397"/>
                    <a:pt x="1884" y="9393"/>
                    <a:pt x="32" y="93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2BD8AFCF-B931-94C9-DBCD-B25D92E61EEB}"/>
                </a:ext>
              </a:extLst>
            </p:cNvPr>
            <p:cNvSpPr/>
            <p:nvPr/>
          </p:nvSpPr>
          <p:spPr>
            <a:xfrm>
              <a:off x="3857769" y="1748823"/>
              <a:ext cx="128323" cy="205516"/>
            </a:xfrm>
            <a:custGeom>
              <a:avLst/>
              <a:gdLst>
                <a:gd name="connsiteX0" fmla="*/ 125269 w 128323"/>
                <a:gd name="connsiteY0" fmla="*/ 602 h 205516"/>
                <a:gd name="connsiteX1" fmla="*/ 39544 w 128323"/>
                <a:gd name="connsiteY1" fmla="*/ 94265 h 205516"/>
                <a:gd name="connsiteX2" fmla="*/ 10969 w 128323"/>
                <a:gd name="connsiteY2" fmla="*/ 149827 h 205516"/>
                <a:gd name="connsiteX3" fmla="*/ 3031 w 128323"/>
                <a:gd name="connsiteY3" fmla="*/ 205390 h 205516"/>
                <a:gd name="connsiteX4" fmla="*/ 9381 w 128323"/>
                <a:gd name="connsiteY4" fmla="*/ 133952 h 205516"/>
                <a:gd name="connsiteX5" fmla="*/ 99869 w 128323"/>
                <a:gd name="connsiteY5" fmla="*/ 57752 h 205516"/>
                <a:gd name="connsiteX6" fmla="*/ 125269 w 128323"/>
                <a:gd name="connsiteY6" fmla="*/ 602 h 20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323" h="205516">
                  <a:moveTo>
                    <a:pt x="125269" y="602"/>
                  </a:moveTo>
                  <a:cubicBezTo>
                    <a:pt x="115215" y="6687"/>
                    <a:pt x="58594" y="69394"/>
                    <a:pt x="39544" y="94265"/>
                  </a:cubicBezTo>
                  <a:cubicBezTo>
                    <a:pt x="20494" y="119136"/>
                    <a:pt x="17054" y="131306"/>
                    <a:pt x="10969" y="149827"/>
                  </a:cubicBezTo>
                  <a:cubicBezTo>
                    <a:pt x="4884" y="168348"/>
                    <a:pt x="3296" y="208036"/>
                    <a:pt x="3031" y="205390"/>
                  </a:cubicBezTo>
                  <a:cubicBezTo>
                    <a:pt x="2766" y="202744"/>
                    <a:pt x="-6759" y="158558"/>
                    <a:pt x="9381" y="133952"/>
                  </a:cubicBezTo>
                  <a:cubicBezTo>
                    <a:pt x="25521" y="109346"/>
                    <a:pt x="80819" y="79448"/>
                    <a:pt x="99869" y="57752"/>
                  </a:cubicBezTo>
                  <a:cubicBezTo>
                    <a:pt x="118919" y="36056"/>
                    <a:pt x="135323" y="-5483"/>
                    <a:pt x="125269" y="6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997A41C1-BE9A-8FA3-383F-3A7186741097}"/>
                </a:ext>
              </a:extLst>
            </p:cNvPr>
            <p:cNvSpPr/>
            <p:nvPr/>
          </p:nvSpPr>
          <p:spPr>
            <a:xfrm>
              <a:off x="3873269" y="1780883"/>
              <a:ext cx="157517" cy="147988"/>
            </a:xfrm>
            <a:custGeom>
              <a:avLst/>
              <a:gdLst>
                <a:gd name="connsiteX0" fmla="*/ 231 w 157517"/>
                <a:gd name="connsiteY0" fmla="*/ 147930 h 147988"/>
                <a:gd name="connsiteX1" fmla="*/ 84369 w 157517"/>
                <a:gd name="connsiteY1" fmla="*/ 52680 h 147988"/>
                <a:gd name="connsiteX2" fmla="*/ 155806 w 157517"/>
                <a:gd name="connsiteY2" fmla="*/ 25692 h 147988"/>
                <a:gd name="connsiteX3" fmla="*/ 130406 w 157517"/>
                <a:gd name="connsiteY3" fmla="*/ 292 h 147988"/>
                <a:gd name="connsiteX4" fmla="*/ 76431 w 157517"/>
                <a:gd name="connsiteY4" fmla="*/ 43155 h 147988"/>
                <a:gd name="connsiteX5" fmla="*/ 58969 w 157517"/>
                <a:gd name="connsiteY5" fmla="*/ 66967 h 147988"/>
                <a:gd name="connsiteX6" fmla="*/ 231 w 157517"/>
                <a:gd name="connsiteY6" fmla="*/ 147930 h 14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517" h="147988">
                  <a:moveTo>
                    <a:pt x="231" y="147930"/>
                  </a:moveTo>
                  <a:cubicBezTo>
                    <a:pt x="4464" y="145549"/>
                    <a:pt x="58440" y="73053"/>
                    <a:pt x="84369" y="52680"/>
                  </a:cubicBezTo>
                  <a:cubicBezTo>
                    <a:pt x="110298" y="32307"/>
                    <a:pt x="148133" y="34423"/>
                    <a:pt x="155806" y="25692"/>
                  </a:cubicBezTo>
                  <a:cubicBezTo>
                    <a:pt x="163479" y="16961"/>
                    <a:pt x="143635" y="-2618"/>
                    <a:pt x="130406" y="292"/>
                  </a:cubicBezTo>
                  <a:cubicBezTo>
                    <a:pt x="117177" y="3202"/>
                    <a:pt x="88337" y="32043"/>
                    <a:pt x="76431" y="43155"/>
                  </a:cubicBezTo>
                  <a:cubicBezTo>
                    <a:pt x="64525" y="54267"/>
                    <a:pt x="66906" y="55061"/>
                    <a:pt x="58969" y="66967"/>
                  </a:cubicBezTo>
                  <a:cubicBezTo>
                    <a:pt x="51032" y="78873"/>
                    <a:pt x="-4002" y="150311"/>
                    <a:pt x="231" y="1479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A52FCEE6-EB9C-6C01-E2AA-BE4F8FE036C1}"/>
                </a:ext>
              </a:extLst>
            </p:cNvPr>
            <p:cNvSpPr/>
            <p:nvPr/>
          </p:nvSpPr>
          <p:spPr>
            <a:xfrm>
              <a:off x="3870930" y="1772856"/>
              <a:ext cx="149282" cy="113359"/>
            </a:xfrm>
            <a:custGeom>
              <a:avLst/>
              <a:gdLst>
                <a:gd name="connsiteX0" fmla="*/ 983 w 149282"/>
                <a:gd name="connsiteY0" fmla="*/ 113094 h 113359"/>
                <a:gd name="connsiteX1" fmla="*/ 147033 w 149282"/>
                <a:gd name="connsiteY1" fmla="*/ 3557 h 113359"/>
                <a:gd name="connsiteX2" fmla="*/ 85120 w 149282"/>
                <a:gd name="connsiteY2" fmla="*/ 33719 h 113359"/>
                <a:gd name="connsiteX3" fmla="*/ 983 w 149282"/>
                <a:gd name="connsiteY3" fmla="*/ 113094 h 11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282" h="113359">
                  <a:moveTo>
                    <a:pt x="983" y="113094"/>
                  </a:moveTo>
                  <a:cubicBezTo>
                    <a:pt x="11302" y="108067"/>
                    <a:pt x="133010" y="16786"/>
                    <a:pt x="147033" y="3557"/>
                  </a:cubicBezTo>
                  <a:cubicBezTo>
                    <a:pt x="161056" y="-9672"/>
                    <a:pt x="105757" y="17050"/>
                    <a:pt x="85120" y="33719"/>
                  </a:cubicBezTo>
                  <a:cubicBezTo>
                    <a:pt x="64483" y="50388"/>
                    <a:pt x="-9336" y="118121"/>
                    <a:pt x="983" y="11309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306DEC00-0F5F-1A86-30A2-94096AA7132F}"/>
                </a:ext>
              </a:extLst>
            </p:cNvPr>
            <p:cNvSpPr/>
            <p:nvPr/>
          </p:nvSpPr>
          <p:spPr>
            <a:xfrm>
              <a:off x="3917950" y="1804988"/>
              <a:ext cx="88944" cy="123831"/>
            </a:xfrm>
            <a:custGeom>
              <a:avLst/>
              <a:gdLst>
                <a:gd name="connsiteX0" fmla="*/ 88900 w 88944"/>
                <a:gd name="connsiteY0" fmla="*/ 0 h 123831"/>
                <a:gd name="connsiteX1" fmla="*/ 0 w 88944"/>
                <a:gd name="connsiteY1" fmla="*/ 98425 h 123831"/>
                <a:gd name="connsiteX2" fmla="*/ 88900 w 88944"/>
                <a:gd name="connsiteY2" fmla="*/ 123825 h 123831"/>
                <a:gd name="connsiteX3" fmla="*/ 12700 w 88944"/>
                <a:gd name="connsiteY3" fmla="*/ 100012 h 123831"/>
                <a:gd name="connsiteX4" fmla="*/ 88900 w 88944"/>
                <a:gd name="connsiteY4" fmla="*/ 0 h 12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44" h="123831">
                  <a:moveTo>
                    <a:pt x="88900" y="0"/>
                  </a:moveTo>
                  <a:cubicBezTo>
                    <a:pt x="86783" y="-264"/>
                    <a:pt x="0" y="77788"/>
                    <a:pt x="0" y="98425"/>
                  </a:cubicBezTo>
                  <a:cubicBezTo>
                    <a:pt x="0" y="119062"/>
                    <a:pt x="86783" y="123561"/>
                    <a:pt x="88900" y="123825"/>
                  </a:cubicBezTo>
                  <a:cubicBezTo>
                    <a:pt x="91017" y="124089"/>
                    <a:pt x="17462" y="116681"/>
                    <a:pt x="12700" y="100012"/>
                  </a:cubicBezTo>
                  <a:cubicBezTo>
                    <a:pt x="7937" y="83343"/>
                    <a:pt x="91017" y="264"/>
                    <a:pt x="88900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6B636D79-85F0-C44E-636F-DD19A840B999}"/>
                </a:ext>
              </a:extLst>
            </p:cNvPr>
            <p:cNvSpPr/>
            <p:nvPr/>
          </p:nvSpPr>
          <p:spPr>
            <a:xfrm>
              <a:off x="4009601" y="1657312"/>
              <a:ext cx="415668" cy="179022"/>
            </a:xfrm>
            <a:custGeom>
              <a:avLst/>
              <a:gdLst>
                <a:gd name="connsiteX0" fmla="*/ 3599 w 415668"/>
                <a:gd name="connsiteY0" fmla="*/ 142913 h 179022"/>
                <a:gd name="connsiteX1" fmla="*/ 119487 w 415668"/>
                <a:gd name="connsiteY1" fmla="*/ 100051 h 179022"/>
                <a:gd name="connsiteX2" fmla="*/ 217912 w 415668"/>
                <a:gd name="connsiteY2" fmla="*/ 117513 h 179022"/>
                <a:gd name="connsiteX3" fmla="*/ 308399 w 415668"/>
                <a:gd name="connsiteY3" fmla="*/ 168313 h 179022"/>
                <a:gd name="connsiteX4" fmla="*/ 389362 w 415668"/>
                <a:gd name="connsiteY4" fmla="*/ 174663 h 179022"/>
                <a:gd name="connsiteX5" fmla="*/ 414762 w 415668"/>
                <a:gd name="connsiteY5" fmla="*/ 115926 h 179022"/>
                <a:gd name="connsiteX6" fmla="*/ 403649 w 415668"/>
                <a:gd name="connsiteY6" fmla="*/ 149263 h 179022"/>
                <a:gd name="connsiteX7" fmla="*/ 344912 w 415668"/>
                <a:gd name="connsiteY7" fmla="*/ 152438 h 179022"/>
                <a:gd name="connsiteX8" fmla="*/ 408412 w 415668"/>
                <a:gd name="connsiteY8" fmla="*/ 73063 h 179022"/>
                <a:gd name="connsiteX9" fmla="*/ 313162 w 415668"/>
                <a:gd name="connsiteY9" fmla="*/ 128626 h 179022"/>
                <a:gd name="connsiteX10" fmla="*/ 381424 w 415668"/>
                <a:gd name="connsiteY10" fmla="*/ 55601 h 179022"/>
                <a:gd name="connsiteX11" fmla="*/ 321099 w 415668"/>
                <a:gd name="connsiteY11" fmla="*/ 109576 h 179022"/>
                <a:gd name="connsiteX12" fmla="*/ 317924 w 415668"/>
                <a:gd name="connsiteY12" fmla="*/ 54013 h 179022"/>
                <a:gd name="connsiteX13" fmla="*/ 316337 w 415668"/>
                <a:gd name="connsiteY13" fmla="*/ 111163 h 179022"/>
                <a:gd name="connsiteX14" fmla="*/ 248074 w 415668"/>
                <a:gd name="connsiteY14" fmla="*/ 66713 h 179022"/>
                <a:gd name="connsiteX15" fmla="*/ 260774 w 415668"/>
                <a:gd name="connsiteY15" fmla="*/ 30201 h 179022"/>
                <a:gd name="connsiteX16" fmla="*/ 241724 w 415668"/>
                <a:gd name="connsiteY16" fmla="*/ 76238 h 179022"/>
                <a:gd name="connsiteX17" fmla="*/ 209974 w 415668"/>
                <a:gd name="connsiteY17" fmla="*/ 25438 h 179022"/>
                <a:gd name="connsiteX18" fmla="*/ 209974 w 415668"/>
                <a:gd name="connsiteY18" fmla="*/ 84176 h 179022"/>
                <a:gd name="connsiteX19" fmla="*/ 181399 w 415668"/>
                <a:gd name="connsiteY19" fmla="*/ 38 h 179022"/>
                <a:gd name="connsiteX20" fmla="*/ 184574 w 415668"/>
                <a:gd name="connsiteY20" fmla="*/ 73063 h 179022"/>
                <a:gd name="connsiteX21" fmla="*/ 167112 w 415668"/>
                <a:gd name="connsiteY21" fmla="*/ 50838 h 179022"/>
                <a:gd name="connsiteX22" fmla="*/ 151237 w 415668"/>
                <a:gd name="connsiteY22" fmla="*/ 66713 h 179022"/>
                <a:gd name="connsiteX23" fmla="*/ 136949 w 415668"/>
                <a:gd name="connsiteY23" fmla="*/ 1626 h 179022"/>
                <a:gd name="connsiteX24" fmla="*/ 129012 w 415668"/>
                <a:gd name="connsiteY24" fmla="*/ 76238 h 179022"/>
                <a:gd name="connsiteX25" fmla="*/ 100437 w 415668"/>
                <a:gd name="connsiteY25" fmla="*/ 42901 h 179022"/>
                <a:gd name="connsiteX26" fmla="*/ 105199 w 415668"/>
                <a:gd name="connsiteY26" fmla="*/ 68301 h 179022"/>
                <a:gd name="connsiteX27" fmla="*/ 35349 w 415668"/>
                <a:gd name="connsiteY27" fmla="*/ 93701 h 179022"/>
                <a:gd name="connsiteX28" fmla="*/ 3599 w 415668"/>
                <a:gd name="connsiteY28" fmla="*/ 142913 h 179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15668" h="179022">
                  <a:moveTo>
                    <a:pt x="3599" y="142913"/>
                  </a:moveTo>
                  <a:cubicBezTo>
                    <a:pt x="17622" y="143971"/>
                    <a:pt x="83768" y="104284"/>
                    <a:pt x="119487" y="100051"/>
                  </a:cubicBezTo>
                  <a:cubicBezTo>
                    <a:pt x="155206" y="95818"/>
                    <a:pt x="186427" y="106136"/>
                    <a:pt x="217912" y="117513"/>
                  </a:cubicBezTo>
                  <a:cubicBezTo>
                    <a:pt x="249397" y="128890"/>
                    <a:pt x="279824" y="158788"/>
                    <a:pt x="308399" y="168313"/>
                  </a:cubicBezTo>
                  <a:cubicBezTo>
                    <a:pt x="336974" y="177838"/>
                    <a:pt x="371635" y="183394"/>
                    <a:pt x="389362" y="174663"/>
                  </a:cubicBezTo>
                  <a:cubicBezTo>
                    <a:pt x="407089" y="165932"/>
                    <a:pt x="412381" y="120159"/>
                    <a:pt x="414762" y="115926"/>
                  </a:cubicBezTo>
                  <a:cubicBezTo>
                    <a:pt x="417143" y="111693"/>
                    <a:pt x="415291" y="143178"/>
                    <a:pt x="403649" y="149263"/>
                  </a:cubicBezTo>
                  <a:cubicBezTo>
                    <a:pt x="392007" y="155348"/>
                    <a:pt x="344118" y="165138"/>
                    <a:pt x="344912" y="152438"/>
                  </a:cubicBezTo>
                  <a:cubicBezTo>
                    <a:pt x="345706" y="139738"/>
                    <a:pt x="413704" y="77032"/>
                    <a:pt x="408412" y="73063"/>
                  </a:cubicBezTo>
                  <a:cubicBezTo>
                    <a:pt x="403120" y="69094"/>
                    <a:pt x="317660" y="131536"/>
                    <a:pt x="313162" y="128626"/>
                  </a:cubicBezTo>
                  <a:cubicBezTo>
                    <a:pt x="308664" y="125716"/>
                    <a:pt x="380101" y="58776"/>
                    <a:pt x="381424" y="55601"/>
                  </a:cubicBezTo>
                  <a:cubicBezTo>
                    <a:pt x="382747" y="52426"/>
                    <a:pt x="331682" y="109841"/>
                    <a:pt x="321099" y="109576"/>
                  </a:cubicBezTo>
                  <a:cubicBezTo>
                    <a:pt x="310516" y="109311"/>
                    <a:pt x="318718" y="53748"/>
                    <a:pt x="317924" y="54013"/>
                  </a:cubicBezTo>
                  <a:cubicBezTo>
                    <a:pt x="317130" y="54277"/>
                    <a:pt x="327979" y="109046"/>
                    <a:pt x="316337" y="111163"/>
                  </a:cubicBezTo>
                  <a:cubicBezTo>
                    <a:pt x="304695" y="113280"/>
                    <a:pt x="257335" y="80207"/>
                    <a:pt x="248074" y="66713"/>
                  </a:cubicBezTo>
                  <a:cubicBezTo>
                    <a:pt x="238814" y="53219"/>
                    <a:pt x="261832" y="28613"/>
                    <a:pt x="260774" y="30201"/>
                  </a:cubicBezTo>
                  <a:cubicBezTo>
                    <a:pt x="259716" y="31789"/>
                    <a:pt x="250191" y="77032"/>
                    <a:pt x="241724" y="76238"/>
                  </a:cubicBezTo>
                  <a:cubicBezTo>
                    <a:pt x="233257" y="75444"/>
                    <a:pt x="215266" y="24115"/>
                    <a:pt x="209974" y="25438"/>
                  </a:cubicBezTo>
                  <a:cubicBezTo>
                    <a:pt x="204682" y="26761"/>
                    <a:pt x="214736" y="88409"/>
                    <a:pt x="209974" y="84176"/>
                  </a:cubicBezTo>
                  <a:cubicBezTo>
                    <a:pt x="205212" y="79943"/>
                    <a:pt x="185632" y="1890"/>
                    <a:pt x="181399" y="38"/>
                  </a:cubicBezTo>
                  <a:cubicBezTo>
                    <a:pt x="177166" y="-1814"/>
                    <a:pt x="186955" y="64597"/>
                    <a:pt x="184574" y="73063"/>
                  </a:cubicBezTo>
                  <a:cubicBezTo>
                    <a:pt x="182193" y="81529"/>
                    <a:pt x="172668" y="51896"/>
                    <a:pt x="167112" y="50838"/>
                  </a:cubicBezTo>
                  <a:cubicBezTo>
                    <a:pt x="161556" y="49780"/>
                    <a:pt x="156264" y="74915"/>
                    <a:pt x="151237" y="66713"/>
                  </a:cubicBezTo>
                  <a:cubicBezTo>
                    <a:pt x="146210" y="58511"/>
                    <a:pt x="140653" y="39"/>
                    <a:pt x="136949" y="1626"/>
                  </a:cubicBezTo>
                  <a:cubicBezTo>
                    <a:pt x="133245" y="3213"/>
                    <a:pt x="135097" y="69359"/>
                    <a:pt x="129012" y="76238"/>
                  </a:cubicBezTo>
                  <a:cubicBezTo>
                    <a:pt x="122927" y="83117"/>
                    <a:pt x="104406" y="44224"/>
                    <a:pt x="100437" y="42901"/>
                  </a:cubicBezTo>
                  <a:cubicBezTo>
                    <a:pt x="96468" y="41578"/>
                    <a:pt x="116047" y="59834"/>
                    <a:pt x="105199" y="68301"/>
                  </a:cubicBezTo>
                  <a:cubicBezTo>
                    <a:pt x="94351" y="76768"/>
                    <a:pt x="50695" y="86822"/>
                    <a:pt x="35349" y="93701"/>
                  </a:cubicBezTo>
                  <a:cubicBezTo>
                    <a:pt x="20003" y="100580"/>
                    <a:pt x="-10424" y="141855"/>
                    <a:pt x="3599" y="1429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28AC9020-FAEE-A6B2-4AAE-46965C04080B}"/>
                </a:ext>
              </a:extLst>
            </p:cNvPr>
            <p:cNvSpPr/>
            <p:nvPr/>
          </p:nvSpPr>
          <p:spPr>
            <a:xfrm>
              <a:off x="4246532" y="1766856"/>
              <a:ext cx="129444" cy="134987"/>
            </a:xfrm>
            <a:custGeom>
              <a:avLst/>
              <a:gdLst>
                <a:gd name="connsiteX0" fmla="*/ 31 w 129444"/>
                <a:gd name="connsiteY0" fmla="*/ 32 h 134987"/>
                <a:gd name="connsiteX1" fmla="*/ 95281 w 129444"/>
                <a:gd name="connsiteY1" fmla="*/ 77819 h 134987"/>
                <a:gd name="connsiteX2" fmla="*/ 96868 w 129444"/>
                <a:gd name="connsiteY2" fmla="*/ 101632 h 134987"/>
                <a:gd name="connsiteX3" fmla="*/ 22256 w 129444"/>
                <a:gd name="connsiteY3" fmla="*/ 134969 h 134987"/>
                <a:gd name="connsiteX4" fmla="*/ 123856 w 129444"/>
                <a:gd name="connsiteY4" fmla="*/ 96869 h 134987"/>
                <a:gd name="connsiteX5" fmla="*/ 106393 w 129444"/>
                <a:gd name="connsiteY5" fmla="*/ 68294 h 134987"/>
                <a:gd name="connsiteX6" fmla="*/ 31 w 129444"/>
                <a:gd name="connsiteY6" fmla="*/ 32 h 13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444" h="134987">
                  <a:moveTo>
                    <a:pt x="31" y="32"/>
                  </a:moveTo>
                  <a:cubicBezTo>
                    <a:pt x="-1821" y="1619"/>
                    <a:pt x="79142" y="60886"/>
                    <a:pt x="95281" y="77819"/>
                  </a:cubicBezTo>
                  <a:cubicBezTo>
                    <a:pt x="111421" y="94752"/>
                    <a:pt x="109039" y="92107"/>
                    <a:pt x="96868" y="101632"/>
                  </a:cubicBezTo>
                  <a:cubicBezTo>
                    <a:pt x="84697" y="111157"/>
                    <a:pt x="17758" y="135763"/>
                    <a:pt x="22256" y="134969"/>
                  </a:cubicBezTo>
                  <a:cubicBezTo>
                    <a:pt x="26754" y="134175"/>
                    <a:pt x="109833" y="107982"/>
                    <a:pt x="123856" y="96869"/>
                  </a:cubicBezTo>
                  <a:cubicBezTo>
                    <a:pt x="137879" y="85756"/>
                    <a:pt x="123062" y="81523"/>
                    <a:pt x="106393" y="68294"/>
                  </a:cubicBezTo>
                  <a:cubicBezTo>
                    <a:pt x="89724" y="55065"/>
                    <a:pt x="1883" y="-1555"/>
                    <a:pt x="31" y="3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DAB11649-BBF2-A3CD-EAD9-34DB67CFA802}"/>
                </a:ext>
              </a:extLst>
            </p:cNvPr>
            <p:cNvSpPr/>
            <p:nvPr/>
          </p:nvSpPr>
          <p:spPr>
            <a:xfrm>
              <a:off x="4109831" y="1816081"/>
              <a:ext cx="230461" cy="119083"/>
            </a:xfrm>
            <a:custGeom>
              <a:avLst/>
              <a:gdLst>
                <a:gd name="connsiteX0" fmla="*/ 207 w 230461"/>
                <a:gd name="connsiteY0" fmla="*/ 119082 h 119083"/>
                <a:gd name="connsiteX1" fmla="*/ 181182 w 230461"/>
                <a:gd name="connsiteY1" fmla="*/ 69869 h 119083"/>
                <a:gd name="connsiteX2" fmla="*/ 230394 w 230461"/>
                <a:gd name="connsiteY2" fmla="*/ 36532 h 119083"/>
                <a:gd name="connsiteX3" fmla="*/ 192294 w 230461"/>
                <a:gd name="connsiteY3" fmla="*/ 19 h 119083"/>
                <a:gd name="connsiteX4" fmla="*/ 211344 w 230461"/>
                <a:gd name="connsiteY4" fmla="*/ 31769 h 119083"/>
                <a:gd name="connsiteX5" fmla="*/ 203407 w 230461"/>
                <a:gd name="connsiteY5" fmla="*/ 50819 h 119083"/>
                <a:gd name="connsiteX6" fmla="*/ 146257 w 230461"/>
                <a:gd name="connsiteY6" fmla="*/ 71457 h 119083"/>
                <a:gd name="connsiteX7" fmla="*/ 207 w 230461"/>
                <a:gd name="connsiteY7" fmla="*/ 119082 h 119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461" h="119083">
                  <a:moveTo>
                    <a:pt x="207" y="119082"/>
                  </a:moveTo>
                  <a:cubicBezTo>
                    <a:pt x="6028" y="118817"/>
                    <a:pt x="142817" y="83627"/>
                    <a:pt x="181182" y="69869"/>
                  </a:cubicBezTo>
                  <a:cubicBezTo>
                    <a:pt x="219547" y="56111"/>
                    <a:pt x="228542" y="48174"/>
                    <a:pt x="230394" y="36532"/>
                  </a:cubicBezTo>
                  <a:cubicBezTo>
                    <a:pt x="232246" y="24890"/>
                    <a:pt x="195469" y="813"/>
                    <a:pt x="192294" y="19"/>
                  </a:cubicBezTo>
                  <a:cubicBezTo>
                    <a:pt x="189119" y="-775"/>
                    <a:pt x="209492" y="23302"/>
                    <a:pt x="211344" y="31769"/>
                  </a:cubicBezTo>
                  <a:cubicBezTo>
                    <a:pt x="213196" y="40236"/>
                    <a:pt x="214255" y="44204"/>
                    <a:pt x="203407" y="50819"/>
                  </a:cubicBezTo>
                  <a:cubicBezTo>
                    <a:pt x="192559" y="57434"/>
                    <a:pt x="179859" y="61667"/>
                    <a:pt x="146257" y="71457"/>
                  </a:cubicBezTo>
                  <a:cubicBezTo>
                    <a:pt x="112655" y="81247"/>
                    <a:pt x="-5614" y="119347"/>
                    <a:pt x="207" y="11908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8EE9897A-B28D-4DE0-99FA-D62FC2DB7F62}"/>
                </a:ext>
              </a:extLst>
            </p:cNvPr>
            <p:cNvSpPr/>
            <p:nvPr/>
          </p:nvSpPr>
          <p:spPr>
            <a:xfrm>
              <a:off x="3854079" y="1922166"/>
              <a:ext cx="268307" cy="36817"/>
            </a:xfrm>
            <a:custGeom>
              <a:avLst/>
              <a:gdLst>
                <a:gd name="connsiteX0" fmla="*/ 371 w 268307"/>
                <a:gd name="connsiteY0" fmla="*/ 20934 h 36817"/>
                <a:gd name="connsiteX1" fmla="*/ 97209 w 268307"/>
                <a:gd name="connsiteY1" fmla="*/ 5059 h 36817"/>
                <a:gd name="connsiteX2" fmla="*/ 267071 w 268307"/>
                <a:gd name="connsiteY2" fmla="*/ 36809 h 36817"/>
                <a:gd name="connsiteX3" fmla="*/ 171821 w 268307"/>
                <a:gd name="connsiteY3" fmla="*/ 8234 h 36817"/>
                <a:gd name="connsiteX4" fmla="*/ 130546 w 268307"/>
                <a:gd name="connsiteY4" fmla="*/ 297 h 36817"/>
                <a:gd name="connsiteX5" fmla="*/ 371 w 268307"/>
                <a:gd name="connsiteY5" fmla="*/ 20934 h 36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8307" h="36817">
                  <a:moveTo>
                    <a:pt x="371" y="20934"/>
                  </a:moveTo>
                  <a:cubicBezTo>
                    <a:pt x="-5185" y="21728"/>
                    <a:pt x="52759" y="2413"/>
                    <a:pt x="97209" y="5059"/>
                  </a:cubicBezTo>
                  <a:cubicBezTo>
                    <a:pt x="141659" y="7705"/>
                    <a:pt x="254636" y="36280"/>
                    <a:pt x="267071" y="36809"/>
                  </a:cubicBezTo>
                  <a:cubicBezTo>
                    <a:pt x="279506" y="37338"/>
                    <a:pt x="194575" y="14319"/>
                    <a:pt x="171821" y="8234"/>
                  </a:cubicBezTo>
                  <a:cubicBezTo>
                    <a:pt x="149067" y="2149"/>
                    <a:pt x="153829" y="-1026"/>
                    <a:pt x="130546" y="297"/>
                  </a:cubicBezTo>
                  <a:cubicBezTo>
                    <a:pt x="107263" y="1620"/>
                    <a:pt x="5927" y="20140"/>
                    <a:pt x="371" y="2093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40932AB6-791A-57B8-149F-1785C7F0E100}"/>
                </a:ext>
              </a:extLst>
            </p:cNvPr>
            <p:cNvSpPr/>
            <p:nvPr/>
          </p:nvSpPr>
          <p:spPr>
            <a:xfrm>
              <a:off x="4021137" y="1893881"/>
              <a:ext cx="258765" cy="40430"/>
            </a:xfrm>
            <a:custGeom>
              <a:avLst/>
              <a:gdLst>
                <a:gd name="connsiteX0" fmla="*/ 1 w 258765"/>
                <a:gd name="connsiteY0" fmla="*/ 38107 h 40430"/>
                <a:gd name="connsiteX1" fmla="*/ 150813 w 258765"/>
                <a:gd name="connsiteY1" fmla="*/ 33344 h 40430"/>
                <a:gd name="connsiteX2" fmla="*/ 258763 w 258765"/>
                <a:gd name="connsiteY2" fmla="*/ 7 h 40430"/>
                <a:gd name="connsiteX3" fmla="*/ 153988 w 258765"/>
                <a:gd name="connsiteY3" fmla="*/ 36519 h 40430"/>
                <a:gd name="connsiteX4" fmla="*/ 1 w 258765"/>
                <a:gd name="connsiteY4" fmla="*/ 38107 h 4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765" h="40430">
                  <a:moveTo>
                    <a:pt x="1" y="38107"/>
                  </a:moveTo>
                  <a:cubicBezTo>
                    <a:pt x="-528" y="37578"/>
                    <a:pt x="107686" y="39694"/>
                    <a:pt x="150813" y="33344"/>
                  </a:cubicBezTo>
                  <a:cubicBezTo>
                    <a:pt x="193940" y="26994"/>
                    <a:pt x="258234" y="-522"/>
                    <a:pt x="258763" y="7"/>
                  </a:cubicBezTo>
                  <a:cubicBezTo>
                    <a:pt x="259292" y="536"/>
                    <a:pt x="189442" y="29111"/>
                    <a:pt x="153988" y="36519"/>
                  </a:cubicBezTo>
                  <a:cubicBezTo>
                    <a:pt x="118534" y="43927"/>
                    <a:pt x="530" y="38636"/>
                    <a:pt x="1" y="381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F18B32FE-D45B-81F5-559D-8AB893E43217}"/>
                </a:ext>
              </a:extLst>
            </p:cNvPr>
            <p:cNvSpPr/>
            <p:nvPr/>
          </p:nvSpPr>
          <p:spPr>
            <a:xfrm>
              <a:off x="4009026" y="1743542"/>
              <a:ext cx="201386" cy="188981"/>
            </a:xfrm>
            <a:custGeom>
              <a:avLst/>
              <a:gdLst>
                <a:gd name="connsiteX0" fmla="*/ 97837 w 201386"/>
                <a:gd name="connsiteY0" fmla="*/ 1121 h 188981"/>
                <a:gd name="connsiteX1" fmla="*/ 193087 w 201386"/>
                <a:gd name="connsiteY1" fmla="*/ 43983 h 188981"/>
                <a:gd name="connsiteX2" fmla="*/ 194674 w 201386"/>
                <a:gd name="connsiteY2" fmla="*/ 128121 h 188981"/>
                <a:gd name="connsiteX3" fmla="*/ 177212 w 201386"/>
                <a:gd name="connsiteY3" fmla="*/ 177333 h 188981"/>
                <a:gd name="connsiteX4" fmla="*/ 105774 w 201386"/>
                <a:gd name="connsiteY4" fmla="*/ 186858 h 188981"/>
                <a:gd name="connsiteX5" fmla="*/ 51799 w 201386"/>
                <a:gd name="connsiteY5" fmla="*/ 185271 h 188981"/>
                <a:gd name="connsiteX6" fmla="*/ 16874 w 201386"/>
                <a:gd name="connsiteY6" fmla="*/ 148758 h 188981"/>
                <a:gd name="connsiteX7" fmla="*/ 999 w 201386"/>
                <a:gd name="connsiteY7" fmla="*/ 118596 h 188981"/>
                <a:gd name="connsiteX8" fmla="*/ 5762 w 201386"/>
                <a:gd name="connsiteY8" fmla="*/ 69383 h 188981"/>
                <a:gd name="connsiteX9" fmla="*/ 39099 w 201386"/>
                <a:gd name="connsiteY9" fmla="*/ 16996 h 188981"/>
                <a:gd name="connsiteX10" fmla="*/ 97837 w 201386"/>
                <a:gd name="connsiteY10" fmla="*/ 1121 h 18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386" h="188981">
                  <a:moveTo>
                    <a:pt x="97837" y="1121"/>
                  </a:moveTo>
                  <a:cubicBezTo>
                    <a:pt x="123502" y="5619"/>
                    <a:pt x="176948" y="22816"/>
                    <a:pt x="193087" y="43983"/>
                  </a:cubicBezTo>
                  <a:cubicBezTo>
                    <a:pt x="209227" y="65150"/>
                    <a:pt x="197320" y="105896"/>
                    <a:pt x="194674" y="128121"/>
                  </a:cubicBezTo>
                  <a:cubicBezTo>
                    <a:pt x="192028" y="150346"/>
                    <a:pt x="192029" y="167544"/>
                    <a:pt x="177212" y="177333"/>
                  </a:cubicBezTo>
                  <a:cubicBezTo>
                    <a:pt x="162395" y="187122"/>
                    <a:pt x="126676" y="185535"/>
                    <a:pt x="105774" y="186858"/>
                  </a:cubicBezTo>
                  <a:cubicBezTo>
                    <a:pt x="84872" y="188181"/>
                    <a:pt x="66616" y="191621"/>
                    <a:pt x="51799" y="185271"/>
                  </a:cubicBezTo>
                  <a:cubicBezTo>
                    <a:pt x="36982" y="178921"/>
                    <a:pt x="25341" y="159870"/>
                    <a:pt x="16874" y="148758"/>
                  </a:cubicBezTo>
                  <a:cubicBezTo>
                    <a:pt x="8407" y="137646"/>
                    <a:pt x="2851" y="131825"/>
                    <a:pt x="999" y="118596"/>
                  </a:cubicBezTo>
                  <a:cubicBezTo>
                    <a:pt x="-853" y="105367"/>
                    <a:pt x="-588" y="86316"/>
                    <a:pt x="5762" y="69383"/>
                  </a:cubicBezTo>
                  <a:cubicBezTo>
                    <a:pt x="12112" y="52450"/>
                    <a:pt x="21901" y="27579"/>
                    <a:pt x="39099" y="16996"/>
                  </a:cubicBezTo>
                  <a:cubicBezTo>
                    <a:pt x="56297" y="6413"/>
                    <a:pt x="72172" y="-3377"/>
                    <a:pt x="97837" y="112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8EE85934-DEB1-4160-3D02-ED2C4B722953}"/>
                </a:ext>
              </a:extLst>
            </p:cNvPr>
            <p:cNvSpPr/>
            <p:nvPr/>
          </p:nvSpPr>
          <p:spPr>
            <a:xfrm rot="575230">
              <a:off x="4041777" y="1797049"/>
              <a:ext cx="49212" cy="79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B3A4AE86-BC92-C423-6862-8F2688BEAB5F}"/>
                </a:ext>
              </a:extLst>
            </p:cNvPr>
            <p:cNvSpPr/>
            <p:nvPr/>
          </p:nvSpPr>
          <p:spPr>
            <a:xfrm>
              <a:off x="4129437" y="1900235"/>
              <a:ext cx="273411" cy="63329"/>
            </a:xfrm>
            <a:custGeom>
              <a:avLst/>
              <a:gdLst>
                <a:gd name="connsiteX0" fmla="*/ 1238 w 273411"/>
                <a:gd name="connsiteY0" fmla="*/ 61915 h 63329"/>
                <a:gd name="connsiteX1" fmla="*/ 190151 w 273411"/>
                <a:gd name="connsiteY1" fmla="*/ 6353 h 63329"/>
                <a:gd name="connsiteX2" fmla="*/ 272701 w 273411"/>
                <a:gd name="connsiteY2" fmla="*/ 3178 h 63329"/>
                <a:gd name="connsiteX3" fmla="*/ 223488 w 273411"/>
                <a:gd name="connsiteY3" fmla="*/ 3178 h 63329"/>
                <a:gd name="connsiteX4" fmla="*/ 112363 w 273411"/>
                <a:gd name="connsiteY4" fmla="*/ 44453 h 63329"/>
                <a:gd name="connsiteX5" fmla="*/ 1238 w 273411"/>
                <a:gd name="connsiteY5" fmla="*/ 61915 h 63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411" h="63329">
                  <a:moveTo>
                    <a:pt x="1238" y="61915"/>
                  </a:moveTo>
                  <a:cubicBezTo>
                    <a:pt x="14203" y="55565"/>
                    <a:pt x="144907" y="16142"/>
                    <a:pt x="190151" y="6353"/>
                  </a:cubicBezTo>
                  <a:cubicBezTo>
                    <a:pt x="235395" y="-3436"/>
                    <a:pt x="267145" y="3707"/>
                    <a:pt x="272701" y="3178"/>
                  </a:cubicBezTo>
                  <a:cubicBezTo>
                    <a:pt x="278257" y="2649"/>
                    <a:pt x="250211" y="-3701"/>
                    <a:pt x="223488" y="3178"/>
                  </a:cubicBezTo>
                  <a:cubicBezTo>
                    <a:pt x="196765" y="10057"/>
                    <a:pt x="144113" y="37309"/>
                    <a:pt x="112363" y="44453"/>
                  </a:cubicBezTo>
                  <a:cubicBezTo>
                    <a:pt x="80613" y="51597"/>
                    <a:pt x="-11727" y="68265"/>
                    <a:pt x="1238" y="6191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B35AD8C3-3436-0CF3-8A6F-64509AD83A0F}"/>
                </a:ext>
              </a:extLst>
            </p:cNvPr>
            <p:cNvSpPr/>
            <p:nvPr/>
          </p:nvSpPr>
          <p:spPr>
            <a:xfrm>
              <a:off x="3784928" y="1434667"/>
              <a:ext cx="29881" cy="145091"/>
            </a:xfrm>
            <a:custGeom>
              <a:avLst/>
              <a:gdLst>
                <a:gd name="connsiteX0" fmla="*/ 29835 w 29881"/>
                <a:gd name="connsiteY0" fmla="*/ 433 h 145091"/>
                <a:gd name="connsiteX1" fmla="*/ 9197 w 29881"/>
                <a:gd name="connsiteY1" fmla="*/ 92508 h 145091"/>
                <a:gd name="connsiteX2" fmla="*/ 2847 w 29881"/>
                <a:gd name="connsiteY2" fmla="*/ 144896 h 145091"/>
                <a:gd name="connsiteX3" fmla="*/ 1260 w 29881"/>
                <a:gd name="connsiteY3" fmla="*/ 108383 h 145091"/>
                <a:gd name="connsiteX4" fmla="*/ 2847 w 29881"/>
                <a:gd name="connsiteY4" fmla="*/ 59171 h 145091"/>
                <a:gd name="connsiteX5" fmla="*/ 29835 w 29881"/>
                <a:gd name="connsiteY5" fmla="*/ 433 h 14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1" h="145091">
                  <a:moveTo>
                    <a:pt x="29835" y="433"/>
                  </a:moveTo>
                  <a:cubicBezTo>
                    <a:pt x="30893" y="5989"/>
                    <a:pt x="13695" y="68431"/>
                    <a:pt x="9197" y="92508"/>
                  </a:cubicBezTo>
                  <a:cubicBezTo>
                    <a:pt x="4699" y="116585"/>
                    <a:pt x="4170" y="142250"/>
                    <a:pt x="2847" y="144896"/>
                  </a:cubicBezTo>
                  <a:cubicBezTo>
                    <a:pt x="1524" y="147542"/>
                    <a:pt x="1260" y="122670"/>
                    <a:pt x="1260" y="108383"/>
                  </a:cubicBezTo>
                  <a:cubicBezTo>
                    <a:pt x="1260" y="94096"/>
                    <a:pt x="-2445" y="73988"/>
                    <a:pt x="2847" y="59171"/>
                  </a:cubicBezTo>
                  <a:cubicBezTo>
                    <a:pt x="8139" y="44354"/>
                    <a:pt x="28777" y="-5123"/>
                    <a:pt x="29835" y="43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B75EF388-DADB-B917-5BBF-9C120E6424F0}"/>
                </a:ext>
              </a:extLst>
            </p:cNvPr>
            <p:cNvSpPr/>
            <p:nvPr/>
          </p:nvSpPr>
          <p:spPr>
            <a:xfrm>
              <a:off x="3822700" y="1496514"/>
              <a:ext cx="236797" cy="81865"/>
            </a:xfrm>
            <a:custGeom>
              <a:avLst/>
              <a:gdLst>
                <a:gd name="connsiteX0" fmla="*/ 0 w 236797"/>
                <a:gd name="connsiteY0" fmla="*/ 81461 h 81865"/>
                <a:gd name="connsiteX1" fmla="*/ 77788 w 236797"/>
                <a:gd name="connsiteY1" fmla="*/ 73524 h 81865"/>
                <a:gd name="connsiteX2" fmla="*/ 96838 w 236797"/>
                <a:gd name="connsiteY2" fmla="*/ 43361 h 81865"/>
                <a:gd name="connsiteX3" fmla="*/ 236538 w 236797"/>
                <a:gd name="connsiteY3" fmla="*/ 499 h 81865"/>
                <a:gd name="connsiteX4" fmla="*/ 130175 w 236797"/>
                <a:gd name="connsiteY4" fmla="*/ 22724 h 81865"/>
                <a:gd name="connsiteX5" fmla="*/ 76200 w 236797"/>
                <a:gd name="connsiteY5" fmla="*/ 63999 h 81865"/>
                <a:gd name="connsiteX6" fmla="*/ 0 w 236797"/>
                <a:gd name="connsiteY6" fmla="*/ 81461 h 81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6797" h="81865">
                  <a:moveTo>
                    <a:pt x="0" y="81461"/>
                  </a:moveTo>
                  <a:cubicBezTo>
                    <a:pt x="265" y="83049"/>
                    <a:pt x="61649" y="79874"/>
                    <a:pt x="77788" y="73524"/>
                  </a:cubicBezTo>
                  <a:cubicBezTo>
                    <a:pt x="93927" y="67174"/>
                    <a:pt x="70380" y="55532"/>
                    <a:pt x="96838" y="43361"/>
                  </a:cubicBezTo>
                  <a:cubicBezTo>
                    <a:pt x="123296" y="31190"/>
                    <a:pt x="230982" y="3938"/>
                    <a:pt x="236538" y="499"/>
                  </a:cubicBezTo>
                  <a:cubicBezTo>
                    <a:pt x="242094" y="-2940"/>
                    <a:pt x="156898" y="12141"/>
                    <a:pt x="130175" y="22724"/>
                  </a:cubicBezTo>
                  <a:cubicBezTo>
                    <a:pt x="103452" y="33307"/>
                    <a:pt x="93927" y="55532"/>
                    <a:pt x="76200" y="63999"/>
                  </a:cubicBezTo>
                  <a:cubicBezTo>
                    <a:pt x="58473" y="72466"/>
                    <a:pt x="-265" y="79873"/>
                    <a:pt x="0" y="8146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462070AC-AE69-9C05-2660-237165FB274D}"/>
                </a:ext>
              </a:extLst>
            </p:cNvPr>
            <p:cNvSpPr/>
            <p:nvPr/>
          </p:nvSpPr>
          <p:spPr>
            <a:xfrm>
              <a:off x="4248737" y="1302714"/>
              <a:ext cx="278550" cy="201892"/>
            </a:xfrm>
            <a:custGeom>
              <a:avLst/>
              <a:gdLst>
                <a:gd name="connsiteX0" fmla="*/ 1001 w 278550"/>
                <a:gd name="connsiteY0" fmla="*/ 624 h 201892"/>
                <a:gd name="connsiteX1" fmla="*/ 183563 w 278550"/>
                <a:gd name="connsiteY1" fmla="*/ 92699 h 201892"/>
                <a:gd name="connsiteX2" fmla="*/ 277226 w 278550"/>
                <a:gd name="connsiteY2" fmla="*/ 200649 h 201892"/>
                <a:gd name="connsiteX3" fmla="*/ 232776 w 278550"/>
                <a:gd name="connsiteY3" fmla="*/ 146674 h 201892"/>
                <a:gd name="connsiteX4" fmla="*/ 151813 w 278550"/>
                <a:gd name="connsiteY4" fmla="*/ 75236 h 201892"/>
                <a:gd name="connsiteX5" fmla="*/ 112126 w 278550"/>
                <a:gd name="connsiteY5" fmla="*/ 53011 h 201892"/>
                <a:gd name="connsiteX6" fmla="*/ 1001 w 278550"/>
                <a:gd name="connsiteY6" fmla="*/ 624 h 20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550" h="201892">
                  <a:moveTo>
                    <a:pt x="1001" y="624"/>
                  </a:moveTo>
                  <a:cubicBezTo>
                    <a:pt x="12907" y="7239"/>
                    <a:pt x="137526" y="59362"/>
                    <a:pt x="183563" y="92699"/>
                  </a:cubicBezTo>
                  <a:cubicBezTo>
                    <a:pt x="229601" y="126037"/>
                    <a:pt x="269024" y="191653"/>
                    <a:pt x="277226" y="200649"/>
                  </a:cubicBezTo>
                  <a:cubicBezTo>
                    <a:pt x="285428" y="209645"/>
                    <a:pt x="253678" y="167576"/>
                    <a:pt x="232776" y="146674"/>
                  </a:cubicBezTo>
                  <a:cubicBezTo>
                    <a:pt x="211874" y="125772"/>
                    <a:pt x="171921" y="90846"/>
                    <a:pt x="151813" y="75236"/>
                  </a:cubicBezTo>
                  <a:cubicBezTo>
                    <a:pt x="131705" y="59626"/>
                    <a:pt x="137526" y="64123"/>
                    <a:pt x="112126" y="53011"/>
                  </a:cubicBezTo>
                  <a:cubicBezTo>
                    <a:pt x="86726" y="41899"/>
                    <a:pt x="-10905" y="-5991"/>
                    <a:pt x="1001" y="6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2E209B11-67E2-AA78-9C16-350E2ECCAE39}"/>
                </a:ext>
              </a:extLst>
            </p:cNvPr>
            <p:cNvSpPr/>
            <p:nvPr/>
          </p:nvSpPr>
          <p:spPr>
            <a:xfrm>
              <a:off x="4165467" y="1313642"/>
              <a:ext cx="129874" cy="55097"/>
            </a:xfrm>
            <a:custGeom>
              <a:avLst/>
              <a:gdLst>
                <a:gd name="connsiteX0" fmla="*/ 133 w 129874"/>
                <a:gd name="connsiteY0" fmla="*/ 808 h 55097"/>
                <a:gd name="connsiteX1" fmla="*/ 123958 w 129874"/>
                <a:gd name="connsiteY1" fmla="*/ 54783 h 55097"/>
                <a:gd name="connsiteX2" fmla="*/ 100146 w 129874"/>
                <a:gd name="connsiteY2" fmla="*/ 23033 h 55097"/>
                <a:gd name="connsiteX3" fmla="*/ 133 w 129874"/>
                <a:gd name="connsiteY3" fmla="*/ 808 h 5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874" h="55097">
                  <a:moveTo>
                    <a:pt x="133" y="808"/>
                  </a:moveTo>
                  <a:cubicBezTo>
                    <a:pt x="4102" y="6100"/>
                    <a:pt x="107289" y="51079"/>
                    <a:pt x="123958" y="54783"/>
                  </a:cubicBezTo>
                  <a:cubicBezTo>
                    <a:pt x="140627" y="58487"/>
                    <a:pt x="118667" y="28325"/>
                    <a:pt x="100146" y="23033"/>
                  </a:cubicBezTo>
                  <a:cubicBezTo>
                    <a:pt x="81625" y="17741"/>
                    <a:pt x="-3836" y="-4484"/>
                    <a:pt x="133" y="80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742256C0-F2A8-10B1-54DB-D395995B1789}"/>
                </a:ext>
              </a:extLst>
            </p:cNvPr>
            <p:cNvSpPr/>
            <p:nvPr/>
          </p:nvSpPr>
          <p:spPr>
            <a:xfrm>
              <a:off x="3887194" y="1379528"/>
              <a:ext cx="202605" cy="68353"/>
            </a:xfrm>
            <a:custGeom>
              <a:avLst/>
              <a:gdLst>
                <a:gd name="connsiteX0" fmla="*/ 594 w 202605"/>
                <a:gd name="connsiteY0" fmla="*/ 68272 h 68353"/>
                <a:gd name="connsiteX1" fmla="*/ 110131 w 202605"/>
                <a:gd name="connsiteY1" fmla="*/ 22235 h 68353"/>
                <a:gd name="connsiteX2" fmla="*/ 202206 w 202605"/>
                <a:gd name="connsiteY2" fmla="*/ 28585 h 68353"/>
                <a:gd name="connsiteX3" fmla="*/ 141881 w 202605"/>
                <a:gd name="connsiteY3" fmla="*/ 1597 h 68353"/>
                <a:gd name="connsiteX4" fmla="*/ 100606 w 202605"/>
                <a:gd name="connsiteY4" fmla="*/ 19060 h 68353"/>
                <a:gd name="connsiteX5" fmla="*/ 56156 w 202605"/>
                <a:gd name="connsiteY5" fmla="*/ 10 h 68353"/>
                <a:gd name="connsiteX6" fmla="*/ 91081 w 202605"/>
                <a:gd name="connsiteY6" fmla="*/ 22235 h 68353"/>
                <a:gd name="connsiteX7" fmla="*/ 67269 w 202605"/>
                <a:gd name="connsiteY7" fmla="*/ 33347 h 68353"/>
                <a:gd name="connsiteX8" fmla="*/ 594 w 202605"/>
                <a:gd name="connsiteY8" fmla="*/ 68272 h 68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605" h="68353">
                  <a:moveTo>
                    <a:pt x="594" y="68272"/>
                  </a:moveTo>
                  <a:cubicBezTo>
                    <a:pt x="7738" y="66420"/>
                    <a:pt x="76529" y="28849"/>
                    <a:pt x="110131" y="22235"/>
                  </a:cubicBezTo>
                  <a:cubicBezTo>
                    <a:pt x="143733" y="15620"/>
                    <a:pt x="196914" y="32025"/>
                    <a:pt x="202206" y="28585"/>
                  </a:cubicBezTo>
                  <a:cubicBezTo>
                    <a:pt x="207498" y="25145"/>
                    <a:pt x="158814" y="3184"/>
                    <a:pt x="141881" y="1597"/>
                  </a:cubicBezTo>
                  <a:cubicBezTo>
                    <a:pt x="124948" y="9"/>
                    <a:pt x="114893" y="19324"/>
                    <a:pt x="100606" y="19060"/>
                  </a:cubicBezTo>
                  <a:cubicBezTo>
                    <a:pt x="86319" y="18796"/>
                    <a:pt x="57743" y="-519"/>
                    <a:pt x="56156" y="10"/>
                  </a:cubicBezTo>
                  <a:cubicBezTo>
                    <a:pt x="54569" y="539"/>
                    <a:pt x="89229" y="16679"/>
                    <a:pt x="91081" y="22235"/>
                  </a:cubicBezTo>
                  <a:cubicBezTo>
                    <a:pt x="92933" y="27791"/>
                    <a:pt x="81821" y="26997"/>
                    <a:pt x="67269" y="33347"/>
                  </a:cubicBezTo>
                  <a:cubicBezTo>
                    <a:pt x="52717" y="39697"/>
                    <a:pt x="-6550" y="70124"/>
                    <a:pt x="594" y="6827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A93E63BC-5269-55AD-8AF1-3594387F8865}"/>
                </a:ext>
              </a:extLst>
            </p:cNvPr>
            <p:cNvSpPr/>
            <p:nvPr/>
          </p:nvSpPr>
          <p:spPr>
            <a:xfrm>
              <a:off x="3970128" y="1455737"/>
              <a:ext cx="310666" cy="90497"/>
            </a:xfrm>
            <a:custGeom>
              <a:avLst/>
              <a:gdLst>
                <a:gd name="connsiteX0" fmla="*/ 210 w 310666"/>
                <a:gd name="connsiteY0" fmla="*/ 90488 h 90497"/>
                <a:gd name="connsiteX1" fmla="*/ 185947 w 310666"/>
                <a:gd name="connsiteY1" fmla="*/ 28576 h 90497"/>
                <a:gd name="connsiteX2" fmla="*/ 308185 w 310666"/>
                <a:gd name="connsiteY2" fmla="*/ 4763 h 90497"/>
                <a:gd name="connsiteX3" fmla="*/ 258972 w 310666"/>
                <a:gd name="connsiteY3" fmla="*/ 1588 h 90497"/>
                <a:gd name="connsiteX4" fmla="*/ 151022 w 310666"/>
                <a:gd name="connsiteY4" fmla="*/ 23813 h 90497"/>
                <a:gd name="connsiteX5" fmla="*/ 210 w 310666"/>
                <a:gd name="connsiteY5" fmla="*/ 90488 h 9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666" h="90497">
                  <a:moveTo>
                    <a:pt x="210" y="90488"/>
                  </a:moveTo>
                  <a:cubicBezTo>
                    <a:pt x="6031" y="91282"/>
                    <a:pt x="134618" y="42864"/>
                    <a:pt x="185947" y="28576"/>
                  </a:cubicBezTo>
                  <a:cubicBezTo>
                    <a:pt x="237276" y="14288"/>
                    <a:pt x="296014" y="9261"/>
                    <a:pt x="308185" y="4763"/>
                  </a:cubicBezTo>
                  <a:cubicBezTo>
                    <a:pt x="320356" y="265"/>
                    <a:pt x="285166" y="-1587"/>
                    <a:pt x="258972" y="1588"/>
                  </a:cubicBezTo>
                  <a:cubicBezTo>
                    <a:pt x="232778" y="4763"/>
                    <a:pt x="191239" y="13230"/>
                    <a:pt x="151022" y="23813"/>
                  </a:cubicBezTo>
                  <a:cubicBezTo>
                    <a:pt x="110805" y="34396"/>
                    <a:pt x="-5611" y="89694"/>
                    <a:pt x="210" y="9048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F510E939-FC6A-54A9-3230-796D730681DD}"/>
                </a:ext>
              </a:extLst>
            </p:cNvPr>
            <p:cNvSpPr/>
            <p:nvPr/>
          </p:nvSpPr>
          <p:spPr>
            <a:xfrm>
              <a:off x="4249735" y="1431908"/>
              <a:ext cx="259534" cy="50960"/>
            </a:xfrm>
            <a:custGeom>
              <a:avLst/>
              <a:gdLst>
                <a:gd name="connsiteX0" fmla="*/ 3 w 259534"/>
                <a:gd name="connsiteY0" fmla="*/ 12717 h 50960"/>
                <a:gd name="connsiteX1" fmla="*/ 147640 w 259534"/>
                <a:gd name="connsiteY1" fmla="*/ 11130 h 50960"/>
                <a:gd name="connsiteX2" fmla="*/ 257178 w 259534"/>
                <a:gd name="connsiteY2" fmla="*/ 50817 h 50960"/>
                <a:gd name="connsiteX3" fmla="*/ 217490 w 259534"/>
                <a:gd name="connsiteY3" fmla="*/ 23830 h 50960"/>
                <a:gd name="connsiteX4" fmla="*/ 155578 w 259534"/>
                <a:gd name="connsiteY4" fmla="*/ 7955 h 50960"/>
                <a:gd name="connsiteX5" fmla="*/ 142878 w 259534"/>
                <a:gd name="connsiteY5" fmla="*/ 17 h 50960"/>
                <a:gd name="connsiteX6" fmla="*/ 3 w 259534"/>
                <a:gd name="connsiteY6" fmla="*/ 12717 h 5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534" h="50960">
                  <a:moveTo>
                    <a:pt x="3" y="12717"/>
                  </a:moveTo>
                  <a:cubicBezTo>
                    <a:pt x="797" y="14569"/>
                    <a:pt x="104778" y="4780"/>
                    <a:pt x="147640" y="11130"/>
                  </a:cubicBezTo>
                  <a:cubicBezTo>
                    <a:pt x="190502" y="17480"/>
                    <a:pt x="245536" y="48700"/>
                    <a:pt x="257178" y="50817"/>
                  </a:cubicBezTo>
                  <a:cubicBezTo>
                    <a:pt x="268820" y="52934"/>
                    <a:pt x="234423" y="30974"/>
                    <a:pt x="217490" y="23830"/>
                  </a:cubicBezTo>
                  <a:cubicBezTo>
                    <a:pt x="200557" y="16686"/>
                    <a:pt x="168013" y="11924"/>
                    <a:pt x="155578" y="7955"/>
                  </a:cubicBezTo>
                  <a:cubicBezTo>
                    <a:pt x="143143" y="3986"/>
                    <a:pt x="166690" y="546"/>
                    <a:pt x="142878" y="17"/>
                  </a:cubicBezTo>
                  <a:cubicBezTo>
                    <a:pt x="119066" y="-512"/>
                    <a:pt x="-791" y="10865"/>
                    <a:pt x="3" y="127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56E538F7-7D73-6507-992D-A356EFFF19ED}"/>
                </a:ext>
              </a:extLst>
            </p:cNvPr>
            <p:cNvSpPr/>
            <p:nvPr/>
          </p:nvSpPr>
          <p:spPr>
            <a:xfrm>
              <a:off x="4090670" y="1344469"/>
              <a:ext cx="160606" cy="52938"/>
            </a:xfrm>
            <a:custGeom>
              <a:avLst/>
              <a:gdLst>
                <a:gd name="connsiteX0" fmla="*/ 318 w 160606"/>
                <a:gd name="connsiteY0" fmla="*/ 144 h 52938"/>
                <a:gd name="connsiteX1" fmla="*/ 111443 w 160606"/>
                <a:gd name="connsiteY1" fmla="*/ 28719 h 52938"/>
                <a:gd name="connsiteX2" fmla="*/ 152718 w 160606"/>
                <a:gd name="connsiteY2" fmla="*/ 36656 h 52938"/>
                <a:gd name="connsiteX3" fmla="*/ 133668 w 160606"/>
                <a:gd name="connsiteY3" fmla="*/ 144 h 52938"/>
                <a:gd name="connsiteX4" fmla="*/ 159068 w 160606"/>
                <a:gd name="connsiteY4" fmla="*/ 52531 h 52938"/>
                <a:gd name="connsiteX5" fmla="*/ 79693 w 160606"/>
                <a:gd name="connsiteY5" fmla="*/ 23956 h 52938"/>
                <a:gd name="connsiteX6" fmla="*/ 318 w 160606"/>
                <a:gd name="connsiteY6" fmla="*/ 144 h 5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606" h="52938">
                  <a:moveTo>
                    <a:pt x="318" y="144"/>
                  </a:moveTo>
                  <a:cubicBezTo>
                    <a:pt x="5610" y="938"/>
                    <a:pt x="86043" y="22634"/>
                    <a:pt x="111443" y="28719"/>
                  </a:cubicBezTo>
                  <a:cubicBezTo>
                    <a:pt x="136843" y="34804"/>
                    <a:pt x="149014" y="41418"/>
                    <a:pt x="152718" y="36656"/>
                  </a:cubicBezTo>
                  <a:cubicBezTo>
                    <a:pt x="156422" y="31894"/>
                    <a:pt x="132610" y="-2502"/>
                    <a:pt x="133668" y="144"/>
                  </a:cubicBezTo>
                  <a:cubicBezTo>
                    <a:pt x="134726" y="2790"/>
                    <a:pt x="168064" y="48562"/>
                    <a:pt x="159068" y="52531"/>
                  </a:cubicBezTo>
                  <a:cubicBezTo>
                    <a:pt x="150072" y="56500"/>
                    <a:pt x="102183" y="30306"/>
                    <a:pt x="79693" y="23956"/>
                  </a:cubicBezTo>
                  <a:cubicBezTo>
                    <a:pt x="57203" y="17606"/>
                    <a:pt x="-4974" y="-650"/>
                    <a:pt x="318" y="1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39CC4BA8-58D1-CCF4-1DC7-220208F90A76}"/>
                </a:ext>
              </a:extLst>
            </p:cNvPr>
            <p:cNvSpPr/>
            <p:nvPr/>
          </p:nvSpPr>
          <p:spPr>
            <a:xfrm>
              <a:off x="4040170" y="1358420"/>
              <a:ext cx="176259" cy="42330"/>
            </a:xfrm>
            <a:custGeom>
              <a:avLst/>
              <a:gdLst>
                <a:gd name="connsiteX0" fmla="*/ 18 w 176259"/>
                <a:gd name="connsiteY0" fmla="*/ 19530 h 42330"/>
                <a:gd name="connsiteX1" fmla="*/ 104793 w 176259"/>
                <a:gd name="connsiteY1" fmla="*/ 24293 h 42330"/>
                <a:gd name="connsiteX2" fmla="*/ 176230 w 176259"/>
                <a:gd name="connsiteY2" fmla="*/ 41755 h 42330"/>
                <a:gd name="connsiteX3" fmla="*/ 96855 w 176259"/>
                <a:gd name="connsiteY3" fmla="*/ 480 h 42330"/>
                <a:gd name="connsiteX4" fmla="*/ 18 w 176259"/>
                <a:gd name="connsiteY4" fmla="*/ 19530 h 42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259" h="42330">
                  <a:moveTo>
                    <a:pt x="18" y="19530"/>
                  </a:moveTo>
                  <a:cubicBezTo>
                    <a:pt x="1341" y="23499"/>
                    <a:pt x="75424" y="20589"/>
                    <a:pt x="104793" y="24293"/>
                  </a:cubicBezTo>
                  <a:cubicBezTo>
                    <a:pt x="134162" y="27997"/>
                    <a:pt x="177553" y="45724"/>
                    <a:pt x="176230" y="41755"/>
                  </a:cubicBezTo>
                  <a:cubicBezTo>
                    <a:pt x="174907" y="37786"/>
                    <a:pt x="123578" y="4184"/>
                    <a:pt x="96855" y="480"/>
                  </a:cubicBezTo>
                  <a:cubicBezTo>
                    <a:pt x="70132" y="-3224"/>
                    <a:pt x="-1305" y="15561"/>
                    <a:pt x="18" y="195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CEC8744D-2467-5F29-90FF-BB024C888ACC}"/>
                </a:ext>
              </a:extLst>
            </p:cNvPr>
            <p:cNvSpPr/>
            <p:nvPr/>
          </p:nvSpPr>
          <p:spPr>
            <a:xfrm>
              <a:off x="3805350" y="1439805"/>
              <a:ext cx="44402" cy="92274"/>
            </a:xfrm>
            <a:custGeom>
              <a:avLst/>
              <a:gdLst>
                <a:gd name="connsiteX0" fmla="*/ 44338 w 44402"/>
                <a:gd name="connsiteY0" fmla="*/ 58 h 92274"/>
                <a:gd name="connsiteX1" fmla="*/ 11000 w 44402"/>
                <a:gd name="connsiteY1" fmla="*/ 61970 h 92274"/>
                <a:gd name="connsiteX2" fmla="*/ 3063 w 44402"/>
                <a:gd name="connsiteY2" fmla="*/ 92133 h 92274"/>
                <a:gd name="connsiteX3" fmla="*/ 1475 w 44402"/>
                <a:gd name="connsiteY3" fmla="*/ 50858 h 92274"/>
                <a:gd name="connsiteX4" fmla="*/ 44338 w 44402"/>
                <a:gd name="connsiteY4" fmla="*/ 58 h 92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02" h="92274">
                  <a:moveTo>
                    <a:pt x="44338" y="58"/>
                  </a:moveTo>
                  <a:cubicBezTo>
                    <a:pt x="45925" y="1910"/>
                    <a:pt x="17879" y="46624"/>
                    <a:pt x="11000" y="61970"/>
                  </a:cubicBezTo>
                  <a:cubicBezTo>
                    <a:pt x="4121" y="77316"/>
                    <a:pt x="4650" y="93985"/>
                    <a:pt x="3063" y="92133"/>
                  </a:cubicBezTo>
                  <a:cubicBezTo>
                    <a:pt x="1476" y="90281"/>
                    <a:pt x="-1965" y="60912"/>
                    <a:pt x="1475" y="50858"/>
                  </a:cubicBezTo>
                  <a:cubicBezTo>
                    <a:pt x="4914" y="40804"/>
                    <a:pt x="42751" y="-1794"/>
                    <a:pt x="44338" y="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CED07174-E9C0-7976-7E70-EE26C6329A61}"/>
                </a:ext>
              </a:extLst>
            </p:cNvPr>
            <p:cNvSpPr/>
            <p:nvPr/>
          </p:nvSpPr>
          <p:spPr>
            <a:xfrm>
              <a:off x="3820652" y="1458859"/>
              <a:ext cx="30819" cy="107545"/>
            </a:xfrm>
            <a:custGeom>
              <a:avLst/>
              <a:gdLst>
                <a:gd name="connsiteX0" fmla="*/ 30623 w 30819"/>
                <a:gd name="connsiteY0" fmla="*/ 54 h 107545"/>
                <a:gd name="connsiteX1" fmla="*/ 461 w 30819"/>
                <a:gd name="connsiteY1" fmla="*/ 101654 h 107545"/>
                <a:gd name="connsiteX2" fmla="*/ 13161 w 30819"/>
                <a:gd name="connsiteY2" fmla="*/ 87366 h 107545"/>
                <a:gd name="connsiteX3" fmla="*/ 30623 w 30819"/>
                <a:gd name="connsiteY3" fmla="*/ 54 h 10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819" h="107545">
                  <a:moveTo>
                    <a:pt x="30623" y="54"/>
                  </a:moveTo>
                  <a:cubicBezTo>
                    <a:pt x="28506" y="2435"/>
                    <a:pt x="3371" y="87102"/>
                    <a:pt x="461" y="101654"/>
                  </a:cubicBezTo>
                  <a:cubicBezTo>
                    <a:pt x="-2449" y="116206"/>
                    <a:pt x="9192" y="100860"/>
                    <a:pt x="13161" y="87366"/>
                  </a:cubicBezTo>
                  <a:cubicBezTo>
                    <a:pt x="17130" y="73872"/>
                    <a:pt x="32740" y="-2327"/>
                    <a:pt x="30623" y="5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C2A04627-2C6F-6F6B-A4E7-B6F36CEFAAFC}"/>
                </a:ext>
              </a:extLst>
            </p:cNvPr>
            <p:cNvSpPr/>
            <p:nvPr/>
          </p:nvSpPr>
          <p:spPr>
            <a:xfrm>
              <a:off x="3998198" y="1703350"/>
              <a:ext cx="118260" cy="88942"/>
            </a:xfrm>
            <a:custGeom>
              <a:avLst/>
              <a:gdLst>
                <a:gd name="connsiteX0" fmla="*/ 13415 w 118260"/>
                <a:gd name="connsiteY0" fmla="*/ 88938 h 88942"/>
                <a:gd name="connsiteX1" fmla="*/ 113427 w 118260"/>
                <a:gd name="connsiteY1" fmla="*/ 34963 h 88942"/>
                <a:gd name="connsiteX2" fmla="*/ 100727 w 118260"/>
                <a:gd name="connsiteY2" fmla="*/ 38 h 88942"/>
                <a:gd name="connsiteX3" fmla="*/ 84852 w 118260"/>
                <a:gd name="connsiteY3" fmla="*/ 41313 h 88942"/>
                <a:gd name="connsiteX4" fmla="*/ 73740 w 118260"/>
                <a:gd name="connsiteY4" fmla="*/ 17500 h 88942"/>
                <a:gd name="connsiteX5" fmla="*/ 48340 w 118260"/>
                <a:gd name="connsiteY5" fmla="*/ 38138 h 88942"/>
                <a:gd name="connsiteX6" fmla="*/ 46752 w 118260"/>
                <a:gd name="connsiteY6" fmla="*/ 22263 h 88942"/>
                <a:gd name="connsiteX7" fmla="*/ 51515 w 118260"/>
                <a:gd name="connsiteY7" fmla="*/ 52425 h 88942"/>
                <a:gd name="connsiteX8" fmla="*/ 3890 w 118260"/>
                <a:gd name="connsiteY8" fmla="*/ 38138 h 88942"/>
                <a:gd name="connsiteX9" fmla="*/ 13415 w 118260"/>
                <a:gd name="connsiteY9" fmla="*/ 88938 h 8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260" h="88942">
                  <a:moveTo>
                    <a:pt x="13415" y="88938"/>
                  </a:moveTo>
                  <a:cubicBezTo>
                    <a:pt x="31671" y="88409"/>
                    <a:pt x="98875" y="49780"/>
                    <a:pt x="113427" y="34963"/>
                  </a:cubicBezTo>
                  <a:cubicBezTo>
                    <a:pt x="127979" y="20146"/>
                    <a:pt x="105489" y="-1020"/>
                    <a:pt x="100727" y="38"/>
                  </a:cubicBezTo>
                  <a:cubicBezTo>
                    <a:pt x="95965" y="1096"/>
                    <a:pt x="89350" y="38403"/>
                    <a:pt x="84852" y="41313"/>
                  </a:cubicBezTo>
                  <a:cubicBezTo>
                    <a:pt x="80354" y="44223"/>
                    <a:pt x="79825" y="18029"/>
                    <a:pt x="73740" y="17500"/>
                  </a:cubicBezTo>
                  <a:cubicBezTo>
                    <a:pt x="67655" y="16971"/>
                    <a:pt x="52838" y="37344"/>
                    <a:pt x="48340" y="38138"/>
                  </a:cubicBezTo>
                  <a:cubicBezTo>
                    <a:pt x="43842" y="38932"/>
                    <a:pt x="46223" y="19882"/>
                    <a:pt x="46752" y="22263"/>
                  </a:cubicBezTo>
                  <a:cubicBezTo>
                    <a:pt x="47281" y="24644"/>
                    <a:pt x="58659" y="49779"/>
                    <a:pt x="51515" y="52425"/>
                  </a:cubicBezTo>
                  <a:cubicBezTo>
                    <a:pt x="44371" y="55071"/>
                    <a:pt x="8388" y="37609"/>
                    <a:pt x="3890" y="38138"/>
                  </a:cubicBezTo>
                  <a:cubicBezTo>
                    <a:pt x="-608" y="38667"/>
                    <a:pt x="-4841" y="89467"/>
                    <a:pt x="13415" y="8893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81588A2F-F482-0AB4-7387-987B3F03EC74}"/>
                </a:ext>
              </a:extLst>
            </p:cNvPr>
            <p:cNvSpPr/>
            <p:nvPr/>
          </p:nvSpPr>
          <p:spPr>
            <a:xfrm>
              <a:off x="2786486" y="1814982"/>
              <a:ext cx="244215" cy="119400"/>
            </a:xfrm>
            <a:custGeom>
              <a:avLst/>
              <a:gdLst>
                <a:gd name="connsiteX0" fmla="*/ 2752 w 244215"/>
                <a:gd name="connsiteY0" fmla="*/ 118593 h 119400"/>
                <a:gd name="connsiteX1" fmla="*/ 175789 w 244215"/>
                <a:gd name="connsiteY1" fmla="*/ 18581 h 119400"/>
                <a:gd name="connsiteX2" fmla="*/ 244052 w 244215"/>
                <a:gd name="connsiteY2" fmla="*/ 1118 h 119400"/>
                <a:gd name="connsiteX3" fmla="*/ 193252 w 244215"/>
                <a:gd name="connsiteY3" fmla="*/ 4293 h 119400"/>
                <a:gd name="connsiteX4" fmla="*/ 142452 w 244215"/>
                <a:gd name="connsiteY4" fmla="*/ 24931 h 119400"/>
                <a:gd name="connsiteX5" fmla="*/ 72602 w 244215"/>
                <a:gd name="connsiteY5" fmla="*/ 64618 h 119400"/>
                <a:gd name="connsiteX6" fmla="*/ 2752 w 244215"/>
                <a:gd name="connsiteY6" fmla="*/ 118593 h 11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215" h="119400">
                  <a:moveTo>
                    <a:pt x="2752" y="118593"/>
                  </a:moveTo>
                  <a:cubicBezTo>
                    <a:pt x="19950" y="110920"/>
                    <a:pt x="135572" y="38160"/>
                    <a:pt x="175789" y="18581"/>
                  </a:cubicBezTo>
                  <a:cubicBezTo>
                    <a:pt x="216006" y="-998"/>
                    <a:pt x="241142" y="3499"/>
                    <a:pt x="244052" y="1118"/>
                  </a:cubicBezTo>
                  <a:cubicBezTo>
                    <a:pt x="246962" y="-1263"/>
                    <a:pt x="210185" y="324"/>
                    <a:pt x="193252" y="4293"/>
                  </a:cubicBezTo>
                  <a:cubicBezTo>
                    <a:pt x="176319" y="8262"/>
                    <a:pt x="162560" y="14877"/>
                    <a:pt x="142452" y="24931"/>
                  </a:cubicBezTo>
                  <a:cubicBezTo>
                    <a:pt x="122344" y="34985"/>
                    <a:pt x="91387" y="52183"/>
                    <a:pt x="72602" y="64618"/>
                  </a:cubicBezTo>
                  <a:cubicBezTo>
                    <a:pt x="53817" y="77053"/>
                    <a:pt x="-14446" y="126266"/>
                    <a:pt x="2752" y="1185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49D0E0AE-D143-15CD-48BB-B97852D2C3DC}"/>
                </a:ext>
              </a:extLst>
            </p:cNvPr>
            <p:cNvSpPr/>
            <p:nvPr/>
          </p:nvSpPr>
          <p:spPr>
            <a:xfrm>
              <a:off x="3024187" y="1807211"/>
              <a:ext cx="347112" cy="192140"/>
            </a:xfrm>
            <a:custGeom>
              <a:avLst/>
              <a:gdLst>
                <a:gd name="connsiteX0" fmla="*/ 1 w 347112"/>
                <a:gd name="connsiteY0" fmla="*/ 952 h 192140"/>
                <a:gd name="connsiteX1" fmla="*/ 146051 w 347112"/>
                <a:gd name="connsiteY1" fmla="*/ 8889 h 192140"/>
                <a:gd name="connsiteX2" fmla="*/ 220663 w 347112"/>
                <a:gd name="connsiteY2" fmla="*/ 59689 h 192140"/>
                <a:gd name="connsiteX3" fmla="*/ 339726 w 347112"/>
                <a:gd name="connsiteY3" fmla="*/ 147002 h 192140"/>
                <a:gd name="connsiteX4" fmla="*/ 334963 w 347112"/>
                <a:gd name="connsiteY4" fmla="*/ 191452 h 192140"/>
                <a:gd name="connsiteX5" fmla="*/ 339726 w 347112"/>
                <a:gd name="connsiteY5" fmla="*/ 170814 h 192140"/>
                <a:gd name="connsiteX6" fmla="*/ 314326 w 347112"/>
                <a:gd name="connsiteY6" fmla="*/ 127952 h 192140"/>
                <a:gd name="connsiteX7" fmla="*/ 200026 w 347112"/>
                <a:gd name="connsiteY7" fmla="*/ 59689 h 192140"/>
                <a:gd name="connsiteX8" fmla="*/ 149226 w 347112"/>
                <a:gd name="connsiteY8" fmla="*/ 20002 h 192140"/>
                <a:gd name="connsiteX9" fmla="*/ 1 w 347112"/>
                <a:gd name="connsiteY9" fmla="*/ 952 h 192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7112" h="192140">
                  <a:moveTo>
                    <a:pt x="1" y="952"/>
                  </a:moveTo>
                  <a:cubicBezTo>
                    <a:pt x="-528" y="-900"/>
                    <a:pt x="109274" y="-900"/>
                    <a:pt x="146051" y="8889"/>
                  </a:cubicBezTo>
                  <a:cubicBezTo>
                    <a:pt x="182828" y="18678"/>
                    <a:pt x="188384" y="36670"/>
                    <a:pt x="220663" y="59689"/>
                  </a:cubicBezTo>
                  <a:cubicBezTo>
                    <a:pt x="252942" y="82708"/>
                    <a:pt x="320676" y="125042"/>
                    <a:pt x="339726" y="147002"/>
                  </a:cubicBezTo>
                  <a:cubicBezTo>
                    <a:pt x="358776" y="168962"/>
                    <a:pt x="334963" y="187483"/>
                    <a:pt x="334963" y="191452"/>
                  </a:cubicBezTo>
                  <a:cubicBezTo>
                    <a:pt x="334963" y="195421"/>
                    <a:pt x="343165" y="181397"/>
                    <a:pt x="339726" y="170814"/>
                  </a:cubicBezTo>
                  <a:cubicBezTo>
                    <a:pt x="336287" y="160231"/>
                    <a:pt x="337609" y="146473"/>
                    <a:pt x="314326" y="127952"/>
                  </a:cubicBezTo>
                  <a:cubicBezTo>
                    <a:pt x="291043" y="109431"/>
                    <a:pt x="227543" y="77681"/>
                    <a:pt x="200026" y="59689"/>
                  </a:cubicBezTo>
                  <a:cubicBezTo>
                    <a:pt x="172509" y="41697"/>
                    <a:pt x="178595" y="29792"/>
                    <a:pt x="149226" y="20002"/>
                  </a:cubicBezTo>
                  <a:cubicBezTo>
                    <a:pt x="119857" y="10213"/>
                    <a:pt x="530" y="2804"/>
                    <a:pt x="1" y="9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B3A2BFE9-7CCB-089A-2E53-8CD1A2B207E9}"/>
                </a:ext>
              </a:extLst>
            </p:cNvPr>
            <p:cNvSpPr/>
            <p:nvPr/>
          </p:nvSpPr>
          <p:spPr>
            <a:xfrm>
              <a:off x="3097176" y="1855294"/>
              <a:ext cx="200997" cy="87911"/>
            </a:xfrm>
            <a:custGeom>
              <a:avLst/>
              <a:gdLst>
                <a:gd name="connsiteX0" fmla="*/ 200062 w 200997"/>
                <a:gd name="connsiteY0" fmla="*/ 87806 h 87911"/>
                <a:gd name="connsiteX1" fmla="*/ 92112 w 200997"/>
                <a:gd name="connsiteY1" fmla="*/ 48119 h 87911"/>
                <a:gd name="connsiteX2" fmla="*/ 80999 w 200997"/>
                <a:gd name="connsiteY2" fmla="*/ 19544 h 87911"/>
                <a:gd name="connsiteX3" fmla="*/ 37 w 200997"/>
                <a:gd name="connsiteY3" fmla="*/ 5256 h 87911"/>
                <a:gd name="connsiteX4" fmla="*/ 71474 w 200997"/>
                <a:gd name="connsiteY4" fmla="*/ 2081 h 87911"/>
                <a:gd name="connsiteX5" fmla="*/ 141324 w 200997"/>
                <a:gd name="connsiteY5" fmla="*/ 35419 h 87911"/>
                <a:gd name="connsiteX6" fmla="*/ 200062 w 200997"/>
                <a:gd name="connsiteY6" fmla="*/ 87806 h 87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997" h="87911">
                  <a:moveTo>
                    <a:pt x="200062" y="87806"/>
                  </a:moveTo>
                  <a:cubicBezTo>
                    <a:pt x="191860" y="89923"/>
                    <a:pt x="111956" y="59496"/>
                    <a:pt x="92112" y="48119"/>
                  </a:cubicBezTo>
                  <a:cubicBezTo>
                    <a:pt x="72268" y="36742"/>
                    <a:pt x="96345" y="26688"/>
                    <a:pt x="80999" y="19544"/>
                  </a:cubicBezTo>
                  <a:cubicBezTo>
                    <a:pt x="65653" y="12400"/>
                    <a:pt x="1624" y="8166"/>
                    <a:pt x="37" y="5256"/>
                  </a:cubicBezTo>
                  <a:cubicBezTo>
                    <a:pt x="-1550" y="2346"/>
                    <a:pt x="47926" y="-2946"/>
                    <a:pt x="71474" y="2081"/>
                  </a:cubicBezTo>
                  <a:cubicBezTo>
                    <a:pt x="95022" y="7108"/>
                    <a:pt x="122274" y="24042"/>
                    <a:pt x="141324" y="35419"/>
                  </a:cubicBezTo>
                  <a:cubicBezTo>
                    <a:pt x="160374" y="46796"/>
                    <a:pt x="208264" y="85689"/>
                    <a:pt x="200062" y="8780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E0C3B6E6-0EC9-3227-5CAC-EF5AD8CF11CB}"/>
                </a:ext>
              </a:extLst>
            </p:cNvPr>
            <p:cNvSpPr/>
            <p:nvPr/>
          </p:nvSpPr>
          <p:spPr>
            <a:xfrm>
              <a:off x="2776531" y="1795372"/>
              <a:ext cx="405194" cy="195376"/>
            </a:xfrm>
            <a:custGeom>
              <a:avLst/>
              <a:gdLst>
                <a:gd name="connsiteX0" fmla="*/ 7944 w 405194"/>
                <a:gd name="connsiteY0" fmla="*/ 195353 h 195376"/>
                <a:gd name="connsiteX1" fmla="*/ 114307 w 405194"/>
                <a:gd name="connsiteY1" fmla="*/ 163603 h 195376"/>
                <a:gd name="connsiteX2" fmla="*/ 155582 w 405194"/>
                <a:gd name="connsiteY2" fmla="*/ 119153 h 195376"/>
                <a:gd name="connsiteX3" fmla="*/ 131769 w 405194"/>
                <a:gd name="connsiteY3" fmla="*/ 138203 h 195376"/>
                <a:gd name="connsiteX4" fmla="*/ 233369 w 405194"/>
                <a:gd name="connsiteY4" fmla="*/ 87403 h 195376"/>
                <a:gd name="connsiteX5" fmla="*/ 201619 w 405194"/>
                <a:gd name="connsiteY5" fmla="*/ 92166 h 195376"/>
                <a:gd name="connsiteX6" fmla="*/ 300044 w 405194"/>
                <a:gd name="connsiteY6" fmla="*/ 63591 h 195376"/>
                <a:gd name="connsiteX7" fmla="*/ 404819 w 405194"/>
                <a:gd name="connsiteY7" fmla="*/ 69941 h 195376"/>
                <a:gd name="connsiteX8" fmla="*/ 336557 w 405194"/>
                <a:gd name="connsiteY8" fmla="*/ 49303 h 195376"/>
                <a:gd name="connsiteX9" fmla="*/ 377832 w 405194"/>
                <a:gd name="connsiteY9" fmla="*/ 55653 h 195376"/>
                <a:gd name="connsiteX10" fmla="*/ 311157 w 405194"/>
                <a:gd name="connsiteY10" fmla="*/ 52478 h 195376"/>
                <a:gd name="connsiteX11" fmla="*/ 304807 w 405194"/>
                <a:gd name="connsiteY11" fmla="*/ 91 h 195376"/>
                <a:gd name="connsiteX12" fmla="*/ 300044 w 405194"/>
                <a:gd name="connsiteY12" fmla="*/ 39778 h 195376"/>
                <a:gd name="connsiteX13" fmla="*/ 239719 w 405194"/>
                <a:gd name="connsiteY13" fmla="*/ 39778 h 195376"/>
                <a:gd name="connsiteX14" fmla="*/ 228607 w 405194"/>
                <a:gd name="connsiteY14" fmla="*/ 41366 h 195376"/>
                <a:gd name="connsiteX15" fmla="*/ 214319 w 405194"/>
                <a:gd name="connsiteY15" fmla="*/ 14378 h 195376"/>
                <a:gd name="connsiteX16" fmla="*/ 217494 w 405194"/>
                <a:gd name="connsiteY16" fmla="*/ 57241 h 195376"/>
                <a:gd name="connsiteX17" fmla="*/ 188919 w 405194"/>
                <a:gd name="connsiteY17" fmla="*/ 63591 h 195376"/>
                <a:gd name="connsiteX18" fmla="*/ 153994 w 405194"/>
                <a:gd name="connsiteY18" fmla="*/ 38191 h 195376"/>
                <a:gd name="connsiteX19" fmla="*/ 177807 w 405194"/>
                <a:gd name="connsiteY19" fmla="*/ 66766 h 195376"/>
                <a:gd name="connsiteX20" fmla="*/ 149232 w 405194"/>
                <a:gd name="connsiteY20" fmla="*/ 81053 h 195376"/>
                <a:gd name="connsiteX21" fmla="*/ 146057 w 405194"/>
                <a:gd name="connsiteY21" fmla="*/ 36603 h 195376"/>
                <a:gd name="connsiteX22" fmla="*/ 138119 w 405194"/>
                <a:gd name="connsiteY22" fmla="*/ 85816 h 195376"/>
                <a:gd name="connsiteX23" fmla="*/ 114307 w 405194"/>
                <a:gd name="connsiteY23" fmla="*/ 62003 h 195376"/>
                <a:gd name="connsiteX24" fmla="*/ 114307 w 405194"/>
                <a:gd name="connsiteY24" fmla="*/ 95341 h 195376"/>
                <a:gd name="connsiteX25" fmla="*/ 80969 w 405194"/>
                <a:gd name="connsiteY25" fmla="*/ 109628 h 195376"/>
                <a:gd name="connsiteX26" fmla="*/ 46044 w 405194"/>
                <a:gd name="connsiteY26" fmla="*/ 96928 h 195376"/>
                <a:gd name="connsiteX27" fmla="*/ 61919 w 405194"/>
                <a:gd name="connsiteY27" fmla="*/ 133441 h 195376"/>
                <a:gd name="connsiteX28" fmla="*/ 30169 w 405194"/>
                <a:gd name="connsiteY28" fmla="*/ 114391 h 195376"/>
                <a:gd name="connsiteX29" fmla="*/ 69857 w 405194"/>
                <a:gd name="connsiteY29" fmla="*/ 147728 h 195376"/>
                <a:gd name="connsiteX30" fmla="*/ 7 w 405194"/>
                <a:gd name="connsiteY30" fmla="*/ 133441 h 195376"/>
                <a:gd name="connsiteX31" fmla="*/ 65094 w 405194"/>
                <a:gd name="connsiteY31" fmla="*/ 158841 h 195376"/>
                <a:gd name="connsiteX32" fmla="*/ 7944 w 405194"/>
                <a:gd name="connsiteY32" fmla="*/ 195353 h 195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05194" h="195376">
                  <a:moveTo>
                    <a:pt x="7944" y="195353"/>
                  </a:moveTo>
                  <a:cubicBezTo>
                    <a:pt x="16146" y="196147"/>
                    <a:pt x="89701" y="176303"/>
                    <a:pt x="114307" y="163603"/>
                  </a:cubicBezTo>
                  <a:cubicBezTo>
                    <a:pt x="138913" y="150903"/>
                    <a:pt x="152672" y="123386"/>
                    <a:pt x="155582" y="119153"/>
                  </a:cubicBezTo>
                  <a:cubicBezTo>
                    <a:pt x="158492" y="114920"/>
                    <a:pt x="118805" y="143495"/>
                    <a:pt x="131769" y="138203"/>
                  </a:cubicBezTo>
                  <a:cubicBezTo>
                    <a:pt x="144733" y="132911"/>
                    <a:pt x="221727" y="95076"/>
                    <a:pt x="233369" y="87403"/>
                  </a:cubicBezTo>
                  <a:cubicBezTo>
                    <a:pt x="245011" y="79730"/>
                    <a:pt x="190507" y="96135"/>
                    <a:pt x="201619" y="92166"/>
                  </a:cubicBezTo>
                  <a:cubicBezTo>
                    <a:pt x="212731" y="88197"/>
                    <a:pt x="266177" y="67295"/>
                    <a:pt x="300044" y="63591"/>
                  </a:cubicBezTo>
                  <a:cubicBezTo>
                    <a:pt x="333911" y="59887"/>
                    <a:pt x="398733" y="72322"/>
                    <a:pt x="404819" y="69941"/>
                  </a:cubicBezTo>
                  <a:cubicBezTo>
                    <a:pt x="410905" y="67560"/>
                    <a:pt x="341055" y="51684"/>
                    <a:pt x="336557" y="49303"/>
                  </a:cubicBezTo>
                  <a:cubicBezTo>
                    <a:pt x="332059" y="46922"/>
                    <a:pt x="382065" y="55124"/>
                    <a:pt x="377832" y="55653"/>
                  </a:cubicBezTo>
                  <a:cubicBezTo>
                    <a:pt x="373599" y="56182"/>
                    <a:pt x="323328" y="61738"/>
                    <a:pt x="311157" y="52478"/>
                  </a:cubicBezTo>
                  <a:cubicBezTo>
                    <a:pt x="298986" y="43218"/>
                    <a:pt x="306659" y="2208"/>
                    <a:pt x="304807" y="91"/>
                  </a:cubicBezTo>
                  <a:cubicBezTo>
                    <a:pt x="302955" y="-2026"/>
                    <a:pt x="310892" y="33163"/>
                    <a:pt x="300044" y="39778"/>
                  </a:cubicBezTo>
                  <a:cubicBezTo>
                    <a:pt x="289196" y="46393"/>
                    <a:pt x="251625" y="39513"/>
                    <a:pt x="239719" y="39778"/>
                  </a:cubicBezTo>
                  <a:cubicBezTo>
                    <a:pt x="227813" y="40043"/>
                    <a:pt x="232840" y="45599"/>
                    <a:pt x="228607" y="41366"/>
                  </a:cubicBezTo>
                  <a:cubicBezTo>
                    <a:pt x="224374" y="37133"/>
                    <a:pt x="216171" y="11732"/>
                    <a:pt x="214319" y="14378"/>
                  </a:cubicBezTo>
                  <a:cubicBezTo>
                    <a:pt x="212467" y="17024"/>
                    <a:pt x="221727" y="49039"/>
                    <a:pt x="217494" y="57241"/>
                  </a:cubicBezTo>
                  <a:cubicBezTo>
                    <a:pt x="213261" y="65443"/>
                    <a:pt x="199502" y="66766"/>
                    <a:pt x="188919" y="63591"/>
                  </a:cubicBezTo>
                  <a:cubicBezTo>
                    <a:pt x="178336" y="60416"/>
                    <a:pt x="155846" y="37662"/>
                    <a:pt x="153994" y="38191"/>
                  </a:cubicBezTo>
                  <a:cubicBezTo>
                    <a:pt x="152142" y="38720"/>
                    <a:pt x="178601" y="59622"/>
                    <a:pt x="177807" y="66766"/>
                  </a:cubicBezTo>
                  <a:cubicBezTo>
                    <a:pt x="177013" y="73910"/>
                    <a:pt x="154524" y="86080"/>
                    <a:pt x="149232" y="81053"/>
                  </a:cubicBezTo>
                  <a:cubicBezTo>
                    <a:pt x="143940" y="76026"/>
                    <a:pt x="147909" y="35809"/>
                    <a:pt x="146057" y="36603"/>
                  </a:cubicBezTo>
                  <a:cubicBezTo>
                    <a:pt x="144205" y="37397"/>
                    <a:pt x="143411" y="81583"/>
                    <a:pt x="138119" y="85816"/>
                  </a:cubicBezTo>
                  <a:cubicBezTo>
                    <a:pt x="132827" y="90049"/>
                    <a:pt x="118276" y="60416"/>
                    <a:pt x="114307" y="62003"/>
                  </a:cubicBezTo>
                  <a:cubicBezTo>
                    <a:pt x="110338" y="63590"/>
                    <a:pt x="119863" y="87403"/>
                    <a:pt x="114307" y="95341"/>
                  </a:cubicBezTo>
                  <a:cubicBezTo>
                    <a:pt x="108751" y="103278"/>
                    <a:pt x="92346" y="109364"/>
                    <a:pt x="80969" y="109628"/>
                  </a:cubicBezTo>
                  <a:cubicBezTo>
                    <a:pt x="69592" y="109892"/>
                    <a:pt x="49219" y="92959"/>
                    <a:pt x="46044" y="96928"/>
                  </a:cubicBezTo>
                  <a:cubicBezTo>
                    <a:pt x="42869" y="100897"/>
                    <a:pt x="64565" y="130531"/>
                    <a:pt x="61919" y="133441"/>
                  </a:cubicBezTo>
                  <a:cubicBezTo>
                    <a:pt x="59273" y="136351"/>
                    <a:pt x="28846" y="112010"/>
                    <a:pt x="30169" y="114391"/>
                  </a:cubicBezTo>
                  <a:cubicBezTo>
                    <a:pt x="31492" y="116772"/>
                    <a:pt x="74884" y="144553"/>
                    <a:pt x="69857" y="147728"/>
                  </a:cubicBezTo>
                  <a:cubicBezTo>
                    <a:pt x="64830" y="150903"/>
                    <a:pt x="801" y="131589"/>
                    <a:pt x="7" y="133441"/>
                  </a:cubicBezTo>
                  <a:cubicBezTo>
                    <a:pt x="-787" y="135293"/>
                    <a:pt x="58480" y="152227"/>
                    <a:pt x="65094" y="158841"/>
                  </a:cubicBezTo>
                  <a:cubicBezTo>
                    <a:pt x="71708" y="165455"/>
                    <a:pt x="-258" y="194559"/>
                    <a:pt x="7944" y="1953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6BA12D3F-D3E0-0FCA-5E81-1655870C3A66}"/>
                </a:ext>
              </a:extLst>
            </p:cNvPr>
            <p:cNvSpPr/>
            <p:nvPr/>
          </p:nvSpPr>
          <p:spPr>
            <a:xfrm>
              <a:off x="2903425" y="1828798"/>
              <a:ext cx="253409" cy="65117"/>
            </a:xfrm>
            <a:custGeom>
              <a:avLst/>
              <a:gdLst>
                <a:gd name="connsiteX0" fmla="*/ 113 w 253409"/>
                <a:gd name="connsiteY0" fmla="*/ 65090 h 65117"/>
                <a:gd name="connsiteX1" fmla="*/ 131875 w 253409"/>
                <a:gd name="connsiteY1" fmla="*/ 12702 h 65117"/>
                <a:gd name="connsiteX2" fmla="*/ 252525 w 253409"/>
                <a:gd name="connsiteY2" fmla="*/ 28577 h 65117"/>
                <a:gd name="connsiteX3" fmla="*/ 182675 w 253409"/>
                <a:gd name="connsiteY3" fmla="*/ 3177 h 65117"/>
                <a:gd name="connsiteX4" fmla="*/ 109650 w 253409"/>
                <a:gd name="connsiteY4" fmla="*/ 4765 h 65117"/>
                <a:gd name="connsiteX5" fmla="*/ 113 w 253409"/>
                <a:gd name="connsiteY5" fmla="*/ 65090 h 6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409" h="65117">
                  <a:moveTo>
                    <a:pt x="113" y="65090"/>
                  </a:moveTo>
                  <a:cubicBezTo>
                    <a:pt x="3817" y="66413"/>
                    <a:pt x="89806" y="18787"/>
                    <a:pt x="131875" y="12702"/>
                  </a:cubicBezTo>
                  <a:cubicBezTo>
                    <a:pt x="173944" y="6617"/>
                    <a:pt x="244058" y="30164"/>
                    <a:pt x="252525" y="28577"/>
                  </a:cubicBezTo>
                  <a:cubicBezTo>
                    <a:pt x="260992" y="26990"/>
                    <a:pt x="206487" y="7146"/>
                    <a:pt x="182675" y="3177"/>
                  </a:cubicBezTo>
                  <a:cubicBezTo>
                    <a:pt x="158863" y="-792"/>
                    <a:pt x="134521" y="-1850"/>
                    <a:pt x="109650" y="4765"/>
                  </a:cubicBezTo>
                  <a:cubicBezTo>
                    <a:pt x="84779" y="11380"/>
                    <a:pt x="-3591" y="63767"/>
                    <a:pt x="113" y="6509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137AC061-C938-3C97-09E8-1B82385BABF3}"/>
                </a:ext>
              </a:extLst>
            </p:cNvPr>
            <p:cNvSpPr/>
            <p:nvPr/>
          </p:nvSpPr>
          <p:spPr>
            <a:xfrm>
              <a:off x="3219228" y="1922005"/>
              <a:ext cx="151739" cy="86337"/>
            </a:xfrm>
            <a:custGeom>
              <a:avLst/>
              <a:gdLst>
                <a:gd name="connsiteX0" fmla="*/ 44672 w 151739"/>
                <a:gd name="connsiteY0" fmla="*/ 458 h 86337"/>
                <a:gd name="connsiteX1" fmla="*/ 136747 w 151739"/>
                <a:gd name="connsiteY1" fmla="*/ 46495 h 86337"/>
                <a:gd name="connsiteX2" fmla="*/ 108172 w 151739"/>
                <a:gd name="connsiteY2" fmla="*/ 65545 h 86337"/>
                <a:gd name="connsiteX3" fmla="*/ 222 w 151739"/>
                <a:gd name="connsiteY3" fmla="*/ 86183 h 86337"/>
                <a:gd name="connsiteX4" fmla="*/ 139922 w 151739"/>
                <a:gd name="connsiteY4" fmla="*/ 73483 h 86337"/>
                <a:gd name="connsiteX5" fmla="*/ 143097 w 151739"/>
                <a:gd name="connsiteY5" fmla="*/ 46495 h 86337"/>
                <a:gd name="connsiteX6" fmla="*/ 131985 w 151739"/>
                <a:gd name="connsiteY6" fmla="*/ 33795 h 86337"/>
                <a:gd name="connsiteX7" fmla="*/ 116110 w 151739"/>
                <a:gd name="connsiteY7" fmla="*/ 22683 h 86337"/>
                <a:gd name="connsiteX8" fmla="*/ 44672 w 151739"/>
                <a:gd name="connsiteY8" fmla="*/ 458 h 8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739" h="86337">
                  <a:moveTo>
                    <a:pt x="44672" y="458"/>
                  </a:moveTo>
                  <a:cubicBezTo>
                    <a:pt x="48111" y="4427"/>
                    <a:pt x="126164" y="35647"/>
                    <a:pt x="136747" y="46495"/>
                  </a:cubicBezTo>
                  <a:cubicBezTo>
                    <a:pt x="147330" y="57343"/>
                    <a:pt x="130926" y="58930"/>
                    <a:pt x="108172" y="65545"/>
                  </a:cubicBezTo>
                  <a:cubicBezTo>
                    <a:pt x="85418" y="72160"/>
                    <a:pt x="-5070" y="84860"/>
                    <a:pt x="222" y="86183"/>
                  </a:cubicBezTo>
                  <a:cubicBezTo>
                    <a:pt x="5514" y="87506"/>
                    <a:pt x="116110" y="80098"/>
                    <a:pt x="139922" y="73483"/>
                  </a:cubicBezTo>
                  <a:cubicBezTo>
                    <a:pt x="163734" y="66868"/>
                    <a:pt x="144420" y="53110"/>
                    <a:pt x="143097" y="46495"/>
                  </a:cubicBezTo>
                  <a:cubicBezTo>
                    <a:pt x="141774" y="39880"/>
                    <a:pt x="136483" y="37764"/>
                    <a:pt x="131985" y="33795"/>
                  </a:cubicBezTo>
                  <a:cubicBezTo>
                    <a:pt x="127487" y="29826"/>
                    <a:pt x="124577" y="25858"/>
                    <a:pt x="116110" y="22683"/>
                  </a:cubicBezTo>
                  <a:cubicBezTo>
                    <a:pt x="107643" y="19508"/>
                    <a:pt x="41233" y="-3511"/>
                    <a:pt x="44672" y="4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7D9F1D7F-BF39-5A71-EE64-90A7ACD488F8}"/>
                </a:ext>
              </a:extLst>
            </p:cNvPr>
            <p:cNvSpPr/>
            <p:nvPr/>
          </p:nvSpPr>
          <p:spPr>
            <a:xfrm>
              <a:off x="3170038" y="1914524"/>
              <a:ext cx="127265" cy="92380"/>
            </a:xfrm>
            <a:custGeom>
              <a:avLst/>
              <a:gdLst>
                <a:gd name="connsiteX0" fmla="*/ 46237 w 127265"/>
                <a:gd name="connsiteY0" fmla="*/ 1 h 92380"/>
                <a:gd name="connsiteX1" fmla="*/ 125612 w 127265"/>
                <a:gd name="connsiteY1" fmla="*/ 47626 h 92380"/>
                <a:gd name="connsiteX2" fmla="*/ 89100 w 127265"/>
                <a:gd name="connsiteY2" fmla="*/ 76201 h 92380"/>
                <a:gd name="connsiteX3" fmla="*/ 200 w 127265"/>
                <a:gd name="connsiteY3" fmla="*/ 90489 h 92380"/>
                <a:gd name="connsiteX4" fmla="*/ 116087 w 127265"/>
                <a:gd name="connsiteY4" fmla="*/ 87314 h 92380"/>
                <a:gd name="connsiteX5" fmla="*/ 117675 w 127265"/>
                <a:gd name="connsiteY5" fmla="*/ 46039 h 92380"/>
                <a:gd name="connsiteX6" fmla="*/ 46237 w 127265"/>
                <a:gd name="connsiteY6" fmla="*/ 1 h 9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265" h="92380">
                  <a:moveTo>
                    <a:pt x="46237" y="1"/>
                  </a:moveTo>
                  <a:cubicBezTo>
                    <a:pt x="47560" y="265"/>
                    <a:pt x="118468" y="34926"/>
                    <a:pt x="125612" y="47626"/>
                  </a:cubicBezTo>
                  <a:cubicBezTo>
                    <a:pt x="132756" y="60326"/>
                    <a:pt x="110002" y="69057"/>
                    <a:pt x="89100" y="76201"/>
                  </a:cubicBezTo>
                  <a:cubicBezTo>
                    <a:pt x="68198" y="83345"/>
                    <a:pt x="-4298" y="88637"/>
                    <a:pt x="200" y="90489"/>
                  </a:cubicBezTo>
                  <a:cubicBezTo>
                    <a:pt x="4698" y="92341"/>
                    <a:pt x="96508" y="94722"/>
                    <a:pt x="116087" y="87314"/>
                  </a:cubicBezTo>
                  <a:cubicBezTo>
                    <a:pt x="135666" y="79906"/>
                    <a:pt x="125083" y="59268"/>
                    <a:pt x="117675" y="46039"/>
                  </a:cubicBezTo>
                  <a:cubicBezTo>
                    <a:pt x="110267" y="32810"/>
                    <a:pt x="44914" y="-263"/>
                    <a:pt x="46237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B86A5BF5-768A-80A0-E2F9-C542BE2FF225}"/>
                </a:ext>
              </a:extLst>
            </p:cNvPr>
            <p:cNvSpPr/>
            <p:nvPr/>
          </p:nvSpPr>
          <p:spPr>
            <a:xfrm>
              <a:off x="2876503" y="1978012"/>
              <a:ext cx="336279" cy="66865"/>
            </a:xfrm>
            <a:custGeom>
              <a:avLst/>
              <a:gdLst>
                <a:gd name="connsiteX0" fmla="*/ 47 w 336279"/>
                <a:gd name="connsiteY0" fmla="*/ 13 h 66865"/>
                <a:gd name="connsiteX1" fmla="*/ 119110 w 336279"/>
                <a:gd name="connsiteY1" fmla="*/ 44463 h 66865"/>
                <a:gd name="connsiteX2" fmla="*/ 204835 w 336279"/>
                <a:gd name="connsiteY2" fmla="*/ 66688 h 66865"/>
                <a:gd name="connsiteX3" fmla="*/ 335010 w 336279"/>
                <a:gd name="connsiteY3" fmla="*/ 33351 h 66865"/>
                <a:gd name="connsiteX4" fmla="*/ 266747 w 336279"/>
                <a:gd name="connsiteY4" fmla="*/ 53988 h 66865"/>
                <a:gd name="connsiteX5" fmla="*/ 195310 w 336279"/>
                <a:gd name="connsiteY5" fmla="*/ 55576 h 66865"/>
                <a:gd name="connsiteX6" fmla="*/ 133397 w 336279"/>
                <a:gd name="connsiteY6" fmla="*/ 49226 h 66865"/>
                <a:gd name="connsiteX7" fmla="*/ 47 w 336279"/>
                <a:gd name="connsiteY7" fmla="*/ 13 h 66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6279" h="66865">
                  <a:moveTo>
                    <a:pt x="47" y="13"/>
                  </a:moveTo>
                  <a:cubicBezTo>
                    <a:pt x="-2334" y="-781"/>
                    <a:pt x="84979" y="33351"/>
                    <a:pt x="119110" y="44463"/>
                  </a:cubicBezTo>
                  <a:cubicBezTo>
                    <a:pt x="153241" y="55575"/>
                    <a:pt x="168852" y="68540"/>
                    <a:pt x="204835" y="66688"/>
                  </a:cubicBezTo>
                  <a:cubicBezTo>
                    <a:pt x="240818" y="64836"/>
                    <a:pt x="324691" y="35468"/>
                    <a:pt x="335010" y="33351"/>
                  </a:cubicBezTo>
                  <a:cubicBezTo>
                    <a:pt x="345329" y="31234"/>
                    <a:pt x="290030" y="50284"/>
                    <a:pt x="266747" y="53988"/>
                  </a:cubicBezTo>
                  <a:cubicBezTo>
                    <a:pt x="243464" y="57692"/>
                    <a:pt x="217535" y="56370"/>
                    <a:pt x="195310" y="55576"/>
                  </a:cubicBezTo>
                  <a:cubicBezTo>
                    <a:pt x="173085" y="54782"/>
                    <a:pt x="163559" y="59016"/>
                    <a:pt x="133397" y="49226"/>
                  </a:cubicBezTo>
                  <a:cubicBezTo>
                    <a:pt x="103235" y="39436"/>
                    <a:pt x="2428" y="807"/>
                    <a:pt x="47" y="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56DBE6FE-F007-BD43-9232-9C9F806951D2}"/>
                </a:ext>
              </a:extLst>
            </p:cNvPr>
            <p:cNvSpPr/>
            <p:nvPr/>
          </p:nvSpPr>
          <p:spPr>
            <a:xfrm>
              <a:off x="2866817" y="1958863"/>
              <a:ext cx="178216" cy="75074"/>
            </a:xfrm>
            <a:custGeom>
              <a:avLst/>
              <a:gdLst>
                <a:gd name="connsiteX0" fmla="*/ 208 w 178216"/>
                <a:gd name="connsiteY0" fmla="*/ 112 h 75074"/>
                <a:gd name="connsiteX1" fmla="*/ 79583 w 178216"/>
                <a:gd name="connsiteY1" fmla="*/ 46150 h 75074"/>
                <a:gd name="connsiteX2" fmla="*/ 178008 w 178216"/>
                <a:gd name="connsiteY2" fmla="*/ 74725 h 75074"/>
                <a:gd name="connsiteX3" fmla="*/ 103396 w 178216"/>
                <a:gd name="connsiteY3" fmla="*/ 60437 h 75074"/>
                <a:gd name="connsiteX4" fmla="*/ 208 w 178216"/>
                <a:gd name="connsiteY4" fmla="*/ 112 h 75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216" h="75074">
                  <a:moveTo>
                    <a:pt x="208" y="112"/>
                  </a:moveTo>
                  <a:cubicBezTo>
                    <a:pt x="-3761" y="-2269"/>
                    <a:pt x="49950" y="33715"/>
                    <a:pt x="79583" y="46150"/>
                  </a:cubicBezTo>
                  <a:cubicBezTo>
                    <a:pt x="109216" y="58585"/>
                    <a:pt x="174039" y="72344"/>
                    <a:pt x="178008" y="74725"/>
                  </a:cubicBezTo>
                  <a:cubicBezTo>
                    <a:pt x="181977" y="77106"/>
                    <a:pt x="128267" y="66787"/>
                    <a:pt x="103396" y="60437"/>
                  </a:cubicBezTo>
                  <a:cubicBezTo>
                    <a:pt x="78525" y="54087"/>
                    <a:pt x="4177" y="2493"/>
                    <a:pt x="208" y="1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27E7168F-B438-0FAE-4C07-8B074F5B0B6D}"/>
                </a:ext>
              </a:extLst>
            </p:cNvPr>
            <p:cNvSpPr/>
            <p:nvPr/>
          </p:nvSpPr>
          <p:spPr>
            <a:xfrm>
              <a:off x="2833659" y="1973260"/>
              <a:ext cx="408016" cy="82706"/>
            </a:xfrm>
            <a:custGeom>
              <a:avLst/>
              <a:gdLst>
                <a:gd name="connsiteX0" fmla="*/ 29 w 408016"/>
                <a:gd name="connsiteY0" fmla="*/ 3 h 82706"/>
                <a:gd name="connsiteX1" fmla="*/ 122266 w 408016"/>
                <a:gd name="connsiteY1" fmla="*/ 68265 h 82706"/>
                <a:gd name="connsiteX2" fmla="*/ 98454 w 408016"/>
                <a:gd name="connsiteY2" fmla="*/ 52390 h 82706"/>
                <a:gd name="connsiteX3" fmla="*/ 176241 w 408016"/>
                <a:gd name="connsiteY3" fmla="*/ 76203 h 82706"/>
                <a:gd name="connsiteX4" fmla="*/ 160366 w 408016"/>
                <a:gd name="connsiteY4" fmla="*/ 73028 h 82706"/>
                <a:gd name="connsiteX5" fmla="*/ 266729 w 408016"/>
                <a:gd name="connsiteY5" fmla="*/ 82553 h 82706"/>
                <a:gd name="connsiteX6" fmla="*/ 227041 w 408016"/>
                <a:gd name="connsiteY6" fmla="*/ 77790 h 82706"/>
                <a:gd name="connsiteX7" fmla="*/ 333404 w 408016"/>
                <a:gd name="connsiteY7" fmla="*/ 63503 h 82706"/>
                <a:gd name="connsiteX8" fmla="*/ 408016 w 408016"/>
                <a:gd name="connsiteY8" fmla="*/ 55565 h 82706"/>
                <a:gd name="connsiteX9" fmla="*/ 333404 w 408016"/>
                <a:gd name="connsiteY9" fmla="*/ 63503 h 82706"/>
                <a:gd name="connsiteX10" fmla="*/ 190529 w 408016"/>
                <a:gd name="connsiteY10" fmla="*/ 80965 h 82706"/>
                <a:gd name="connsiteX11" fmla="*/ 111154 w 408016"/>
                <a:gd name="connsiteY11" fmla="*/ 71440 h 82706"/>
                <a:gd name="connsiteX12" fmla="*/ 29 w 408016"/>
                <a:gd name="connsiteY12" fmla="*/ 3 h 8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8016" h="82706">
                  <a:moveTo>
                    <a:pt x="29" y="3"/>
                  </a:moveTo>
                  <a:cubicBezTo>
                    <a:pt x="1881" y="-526"/>
                    <a:pt x="105862" y="59534"/>
                    <a:pt x="122266" y="68265"/>
                  </a:cubicBezTo>
                  <a:cubicBezTo>
                    <a:pt x="138670" y="76996"/>
                    <a:pt x="89458" y="51067"/>
                    <a:pt x="98454" y="52390"/>
                  </a:cubicBezTo>
                  <a:cubicBezTo>
                    <a:pt x="107450" y="53713"/>
                    <a:pt x="165922" y="72763"/>
                    <a:pt x="176241" y="76203"/>
                  </a:cubicBezTo>
                  <a:cubicBezTo>
                    <a:pt x="186560" y="79643"/>
                    <a:pt x="145285" y="71970"/>
                    <a:pt x="160366" y="73028"/>
                  </a:cubicBezTo>
                  <a:cubicBezTo>
                    <a:pt x="175447" y="74086"/>
                    <a:pt x="255617" y="81759"/>
                    <a:pt x="266729" y="82553"/>
                  </a:cubicBezTo>
                  <a:cubicBezTo>
                    <a:pt x="277841" y="83347"/>
                    <a:pt x="215928" y="80965"/>
                    <a:pt x="227041" y="77790"/>
                  </a:cubicBezTo>
                  <a:cubicBezTo>
                    <a:pt x="238154" y="74615"/>
                    <a:pt x="303242" y="67207"/>
                    <a:pt x="333404" y="63503"/>
                  </a:cubicBezTo>
                  <a:cubicBezTo>
                    <a:pt x="363567" y="59799"/>
                    <a:pt x="408016" y="55565"/>
                    <a:pt x="408016" y="55565"/>
                  </a:cubicBezTo>
                  <a:lnTo>
                    <a:pt x="333404" y="63503"/>
                  </a:lnTo>
                  <a:cubicBezTo>
                    <a:pt x="297156" y="67736"/>
                    <a:pt x="227571" y="79642"/>
                    <a:pt x="190529" y="80965"/>
                  </a:cubicBezTo>
                  <a:cubicBezTo>
                    <a:pt x="153487" y="82288"/>
                    <a:pt x="138935" y="78055"/>
                    <a:pt x="111154" y="71440"/>
                  </a:cubicBezTo>
                  <a:cubicBezTo>
                    <a:pt x="83373" y="64825"/>
                    <a:pt x="-1823" y="532"/>
                    <a:pt x="29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B172C051-2BAC-99CD-62CA-9ECED6CA61EA}"/>
                </a:ext>
              </a:extLst>
            </p:cNvPr>
            <p:cNvSpPr/>
            <p:nvPr/>
          </p:nvSpPr>
          <p:spPr>
            <a:xfrm>
              <a:off x="2930203" y="2014375"/>
              <a:ext cx="319410" cy="57506"/>
            </a:xfrm>
            <a:custGeom>
              <a:avLst/>
              <a:gdLst>
                <a:gd name="connsiteX0" fmla="*/ 319410 w 319410"/>
                <a:gd name="connsiteY0" fmla="*/ 163 h 57506"/>
                <a:gd name="connsiteX1" fmla="*/ 219397 w 319410"/>
                <a:gd name="connsiteY1" fmla="*/ 43025 h 57506"/>
                <a:gd name="connsiteX2" fmla="*/ 143197 w 319410"/>
                <a:gd name="connsiteY2" fmla="*/ 57313 h 57506"/>
                <a:gd name="connsiteX3" fmla="*/ 322 w 319410"/>
                <a:gd name="connsiteY3" fmla="*/ 50963 h 57506"/>
                <a:gd name="connsiteX4" fmla="*/ 186060 w 319410"/>
                <a:gd name="connsiteY4" fmla="*/ 46200 h 57506"/>
                <a:gd name="connsiteX5" fmla="*/ 219397 w 319410"/>
                <a:gd name="connsiteY5" fmla="*/ 28738 h 57506"/>
                <a:gd name="connsiteX6" fmla="*/ 319410 w 319410"/>
                <a:gd name="connsiteY6" fmla="*/ 163 h 5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10" h="57506">
                  <a:moveTo>
                    <a:pt x="319410" y="163"/>
                  </a:moveTo>
                  <a:cubicBezTo>
                    <a:pt x="319410" y="2544"/>
                    <a:pt x="248766" y="33500"/>
                    <a:pt x="219397" y="43025"/>
                  </a:cubicBezTo>
                  <a:cubicBezTo>
                    <a:pt x="190028" y="52550"/>
                    <a:pt x="179709" y="55990"/>
                    <a:pt x="143197" y="57313"/>
                  </a:cubicBezTo>
                  <a:cubicBezTo>
                    <a:pt x="106684" y="58636"/>
                    <a:pt x="-6822" y="52815"/>
                    <a:pt x="322" y="50963"/>
                  </a:cubicBezTo>
                  <a:cubicBezTo>
                    <a:pt x="7466" y="49111"/>
                    <a:pt x="149548" y="49904"/>
                    <a:pt x="186060" y="46200"/>
                  </a:cubicBezTo>
                  <a:cubicBezTo>
                    <a:pt x="222572" y="42496"/>
                    <a:pt x="198495" y="35352"/>
                    <a:pt x="219397" y="28738"/>
                  </a:cubicBezTo>
                  <a:cubicBezTo>
                    <a:pt x="240299" y="22124"/>
                    <a:pt x="319410" y="-2218"/>
                    <a:pt x="319410" y="1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7B5A1241-CA54-303C-E974-B76DCE02CDD1}"/>
                </a:ext>
              </a:extLst>
            </p:cNvPr>
            <p:cNvSpPr/>
            <p:nvPr/>
          </p:nvSpPr>
          <p:spPr>
            <a:xfrm>
              <a:off x="3125784" y="1765132"/>
              <a:ext cx="233305" cy="162340"/>
            </a:xfrm>
            <a:custGeom>
              <a:avLst/>
              <a:gdLst>
                <a:gd name="connsiteX0" fmla="*/ 4 w 233305"/>
                <a:gd name="connsiteY0" fmla="*/ 168 h 162340"/>
                <a:gd name="connsiteX1" fmla="*/ 122241 w 233305"/>
                <a:gd name="connsiteY1" fmla="*/ 41443 h 162340"/>
                <a:gd name="connsiteX2" fmla="*/ 152404 w 233305"/>
                <a:gd name="connsiteY2" fmla="*/ 89068 h 162340"/>
                <a:gd name="connsiteX3" fmla="*/ 231779 w 233305"/>
                <a:gd name="connsiteY3" fmla="*/ 160506 h 162340"/>
                <a:gd name="connsiteX4" fmla="*/ 200029 w 233305"/>
                <a:gd name="connsiteY4" fmla="*/ 138281 h 162340"/>
                <a:gd name="connsiteX5" fmla="*/ 142879 w 233305"/>
                <a:gd name="connsiteY5" fmla="*/ 106531 h 162340"/>
                <a:gd name="connsiteX6" fmla="*/ 127004 w 233305"/>
                <a:gd name="connsiteY6" fmla="*/ 57318 h 162340"/>
                <a:gd name="connsiteX7" fmla="*/ 4 w 233305"/>
                <a:gd name="connsiteY7" fmla="*/ 168 h 16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305" h="162340">
                  <a:moveTo>
                    <a:pt x="4" y="168"/>
                  </a:moveTo>
                  <a:cubicBezTo>
                    <a:pt x="-790" y="-2478"/>
                    <a:pt x="96841" y="26626"/>
                    <a:pt x="122241" y="41443"/>
                  </a:cubicBezTo>
                  <a:cubicBezTo>
                    <a:pt x="147641" y="56260"/>
                    <a:pt x="134148" y="69224"/>
                    <a:pt x="152404" y="89068"/>
                  </a:cubicBezTo>
                  <a:cubicBezTo>
                    <a:pt x="170660" y="108912"/>
                    <a:pt x="223842" y="152304"/>
                    <a:pt x="231779" y="160506"/>
                  </a:cubicBezTo>
                  <a:cubicBezTo>
                    <a:pt x="239716" y="168708"/>
                    <a:pt x="214846" y="147277"/>
                    <a:pt x="200029" y="138281"/>
                  </a:cubicBezTo>
                  <a:cubicBezTo>
                    <a:pt x="185212" y="129285"/>
                    <a:pt x="155050" y="120025"/>
                    <a:pt x="142879" y="106531"/>
                  </a:cubicBezTo>
                  <a:cubicBezTo>
                    <a:pt x="130708" y="93037"/>
                    <a:pt x="145789" y="73987"/>
                    <a:pt x="127004" y="57318"/>
                  </a:cubicBezTo>
                  <a:cubicBezTo>
                    <a:pt x="108219" y="40649"/>
                    <a:pt x="798" y="2814"/>
                    <a:pt x="4" y="16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76451DED-74BC-F28D-DD48-08FE3BCB3C8A}"/>
                </a:ext>
              </a:extLst>
            </p:cNvPr>
            <p:cNvSpPr/>
            <p:nvPr/>
          </p:nvSpPr>
          <p:spPr>
            <a:xfrm>
              <a:off x="2976378" y="1842056"/>
              <a:ext cx="202603" cy="181538"/>
            </a:xfrm>
            <a:custGeom>
              <a:avLst/>
              <a:gdLst>
                <a:gd name="connsiteX0" fmla="*/ 43047 w 202603"/>
                <a:gd name="connsiteY0" fmla="*/ 13732 h 181538"/>
                <a:gd name="connsiteX1" fmla="*/ 185 w 202603"/>
                <a:gd name="connsiteY1" fmla="*/ 86757 h 181538"/>
                <a:gd name="connsiteX2" fmla="*/ 30347 w 202603"/>
                <a:gd name="connsiteY2" fmla="*/ 148669 h 181538"/>
                <a:gd name="connsiteX3" fmla="*/ 95435 w 202603"/>
                <a:gd name="connsiteY3" fmla="*/ 177244 h 181538"/>
                <a:gd name="connsiteX4" fmla="*/ 168460 w 202603"/>
                <a:gd name="connsiteY4" fmla="*/ 177244 h 181538"/>
                <a:gd name="connsiteX5" fmla="*/ 198622 w 202603"/>
                <a:gd name="connsiteY5" fmla="*/ 137557 h 181538"/>
                <a:gd name="connsiteX6" fmla="*/ 200210 w 202603"/>
                <a:gd name="connsiteY6" fmla="*/ 75644 h 181538"/>
                <a:gd name="connsiteX7" fmla="*/ 179572 w 202603"/>
                <a:gd name="connsiteY7" fmla="*/ 42307 h 181538"/>
                <a:gd name="connsiteX8" fmla="*/ 198622 w 202603"/>
                <a:gd name="connsiteY8" fmla="*/ 34369 h 181538"/>
                <a:gd name="connsiteX9" fmla="*/ 168460 w 202603"/>
                <a:gd name="connsiteY9" fmla="*/ 16907 h 181538"/>
                <a:gd name="connsiteX10" fmla="*/ 122422 w 202603"/>
                <a:gd name="connsiteY10" fmla="*/ 1032 h 181538"/>
                <a:gd name="connsiteX11" fmla="*/ 43047 w 202603"/>
                <a:gd name="connsiteY11" fmla="*/ 13732 h 181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2603" h="181538">
                  <a:moveTo>
                    <a:pt x="43047" y="13732"/>
                  </a:moveTo>
                  <a:cubicBezTo>
                    <a:pt x="22674" y="28019"/>
                    <a:pt x="2302" y="64268"/>
                    <a:pt x="185" y="86757"/>
                  </a:cubicBezTo>
                  <a:cubicBezTo>
                    <a:pt x="-1932" y="109247"/>
                    <a:pt x="14472" y="133588"/>
                    <a:pt x="30347" y="148669"/>
                  </a:cubicBezTo>
                  <a:cubicBezTo>
                    <a:pt x="46222" y="163750"/>
                    <a:pt x="72416" y="172482"/>
                    <a:pt x="95435" y="177244"/>
                  </a:cubicBezTo>
                  <a:cubicBezTo>
                    <a:pt x="118454" y="182007"/>
                    <a:pt x="151262" y="183858"/>
                    <a:pt x="168460" y="177244"/>
                  </a:cubicBezTo>
                  <a:cubicBezTo>
                    <a:pt x="185658" y="170630"/>
                    <a:pt x="193330" y="154490"/>
                    <a:pt x="198622" y="137557"/>
                  </a:cubicBezTo>
                  <a:cubicBezTo>
                    <a:pt x="203914" y="120624"/>
                    <a:pt x="203385" y="91519"/>
                    <a:pt x="200210" y="75644"/>
                  </a:cubicBezTo>
                  <a:cubicBezTo>
                    <a:pt x="197035" y="59769"/>
                    <a:pt x="179837" y="49186"/>
                    <a:pt x="179572" y="42307"/>
                  </a:cubicBezTo>
                  <a:cubicBezTo>
                    <a:pt x="179307" y="35428"/>
                    <a:pt x="200474" y="38602"/>
                    <a:pt x="198622" y="34369"/>
                  </a:cubicBezTo>
                  <a:cubicBezTo>
                    <a:pt x="196770" y="30136"/>
                    <a:pt x="181160" y="22463"/>
                    <a:pt x="168460" y="16907"/>
                  </a:cubicBezTo>
                  <a:cubicBezTo>
                    <a:pt x="155760" y="11351"/>
                    <a:pt x="136445" y="3413"/>
                    <a:pt x="122422" y="1032"/>
                  </a:cubicBezTo>
                  <a:cubicBezTo>
                    <a:pt x="108399" y="-1349"/>
                    <a:pt x="63420" y="-555"/>
                    <a:pt x="43047" y="1373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楕円 46">
              <a:extLst>
                <a:ext uri="{FF2B5EF4-FFF2-40B4-BE49-F238E27FC236}">
                  <a16:creationId xmlns:a16="http://schemas.microsoft.com/office/drawing/2014/main" id="{5E33EA83-8D4F-1F67-8D8E-D41FEC9D355A}"/>
                </a:ext>
              </a:extLst>
            </p:cNvPr>
            <p:cNvSpPr/>
            <p:nvPr/>
          </p:nvSpPr>
          <p:spPr>
            <a:xfrm>
              <a:off x="3035300" y="1884363"/>
              <a:ext cx="45719" cy="857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2395AEFE-12D4-3D18-787E-C5A6F79A1E1E}"/>
                </a:ext>
              </a:extLst>
            </p:cNvPr>
            <p:cNvSpPr/>
            <p:nvPr/>
          </p:nvSpPr>
          <p:spPr>
            <a:xfrm>
              <a:off x="2606631" y="1604424"/>
              <a:ext cx="257447" cy="76784"/>
            </a:xfrm>
            <a:custGeom>
              <a:avLst/>
              <a:gdLst>
                <a:gd name="connsiteX0" fmla="*/ 44 w 257447"/>
                <a:gd name="connsiteY0" fmla="*/ 76739 h 76784"/>
                <a:gd name="connsiteX1" fmla="*/ 90532 w 257447"/>
                <a:gd name="connsiteY1" fmla="*/ 25939 h 76784"/>
                <a:gd name="connsiteX2" fmla="*/ 254044 w 257447"/>
                <a:gd name="connsiteY2" fmla="*/ 3714 h 76784"/>
                <a:gd name="connsiteX3" fmla="*/ 198482 w 257447"/>
                <a:gd name="connsiteY3" fmla="*/ 3714 h 76784"/>
                <a:gd name="connsiteX4" fmla="*/ 163557 w 257447"/>
                <a:gd name="connsiteY4" fmla="*/ 539 h 76784"/>
                <a:gd name="connsiteX5" fmla="*/ 79419 w 257447"/>
                <a:gd name="connsiteY5" fmla="*/ 16414 h 76784"/>
                <a:gd name="connsiteX6" fmla="*/ 44 w 257447"/>
                <a:gd name="connsiteY6" fmla="*/ 76739 h 7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447" h="76784">
                  <a:moveTo>
                    <a:pt x="44" y="76739"/>
                  </a:moveTo>
                  <a:cubicBezTo>
                    <a:pt x="1896" y="78326"/>
                    <a:pt x="48199" y="38110"/>
                    <a:pt x="90532" y="25939"/>
                  </a:cubicBezTo>
                  <a:cubicBezTo>
                    <a:pt x="132865" y="13768"/>
                    <a:pt x="236052" y="7418"/>
                    <a:pt x="254044" y="3714"/>
                  </a:cubicBezTo>
                  <a:cubicBezTo>
                    <a:pt x="272036" y="10"/>
                    <a:pt x="213563" y="4243"/>
                    <a:pt x="198482" y="3714"/>
                  </a:cubicBezTo>
                  <a:cubicBezTo>
                    <a:pt x="183401" y="3185"/>
                    <a:pt x="183401" y="-1578"/>
                    <a:pt x="163557" y="539"/>
                  </a:cubicBezTo>
                  <a:cubicBezTo>
                    <a:pt x="143713" y="2656"/>
                    <a:pt x="104555" y="6624"/>
                    <a:pt x="79419" y="16414"/>
                  </a:cubicBezTo>
                  <a:cubicBezTo>
                    <a:pt x="54283" y="26204"/>
                    <a:pt x="-1808" y="75152"/>
                    <a:pt x="44" y="7673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D4BC8B7-4B69-7303-05FF-D71707DFF540}"/>
                </a:ext>
              </a:extLst>
            </p:cNvPr>
            <p:cNvSpPr/>
            <p:nvPr/>
          </p:nvSpPr>
          <p:spPr>
            <a:xfrm>
              <a:off x="2892434" y="1578331"/>
              <a:ext cx="165260" cy="34625"/>
            </a:xfrm>
            <a:custGeom>
              <a:avLst/>
              <a:gdLst>
                <a:gd name="connsiteX0" fmla="*/ 1579 w 165260"/>
                <a:gd name="connsiteY0" fmla="*/ 34569 h 34625"/>
                <a:gd name="connsiteX1" fmla="*/ 163504 w 165260"/>
                <a:gd name="connsiteY1" fmla="*/ 1232 h 34625"/>
                <a:gd name="connsiteX2" fmla="*/ 84129 w 165260"/>
                <a:gd name="connsiteY2" fmla="*/ 9169 h 34625"/>
                <a:gd name="connsiteX3" fmla="*/ 1579 w 165260"/>
                <a:gd name="connsiteY3" fmla="*/ 34569 h 3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260" h="34625">
                  <a:moveTo>
                    <a:pt x="1579" y="34569"/>
                  </a:moveTo>
                  <a:cubicBezTo>
                    <a:pt x="14808" y="33246"/>
                    <a:pt x="149746" y="5465"/>
                    <a:pt x="163504" y="1232"/>
                  </a:cubicBezTo>
                  <a:cubicBezTo>
                    <a:pt x="177262" y="-3001"/>
                    <a:pt x="106354" y="4671"/>
                    <a:pt x="84129" y="9169"/>
                  </a:cubicBezTo>
                  <a:cubicBezTo>
                    <a:pt x="61904" y="13667"/>
                    <a:pt x="-11650" y="35892"/>
                    <a:pt x="1579" y="3456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3F7B95BE-FD10-B878-34E6-D9D7CCFE66FA}"/>
                </a:ext>
              </a:extLst>
            </p:cNvPr>
            <p:cNvSpPr/>
            <p:nvPr/>
          </p:nvSpPr>
          <p:spPr>
            <a:xfrm>
              <a:off x="3009910" y="1596413"/>
              <a:ext cx="142515" cy="22837"/>
            </a:xfrm>
            <a:custGeom>
              <a:avLst/>
              <a:gdLst>
                <a:gd name="connsiteX0" fmla="*/ 1578 w 142515"/>
                <a:gd name="connsiteY0" fmla="*/ 22837 h 22837"/>
                <a:gd name="connsiteX1" fmla="*/ 141278 w 142515"/>
                <a:gd name="connsiteY1" fmla="*/ 2200 h 22837"/>
                <a:gd name="connsiteX2" fmla="*/ 68253 w 142515"/>
                <a:gd name="connsiteY2" fmla="*/ 2200 h 22837"/>
                <a:gd name="connsiteX3" fmla="*/ 1578 w 142515"/>
                <a:gd name="connsiteY3" fmla="*/ 22837 h 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515" h="22837">
                  <a:moveTo>
                    <a:pt x="1578" y="22837"/>
                  </a:moveTo>
                  <a:cubicBezTo>
                    <a:pt x="13749" y="22837"/>
                    <a:pt x="130166" y="5639"/>
                    <a:pt x="141278" y="2200"/>
                  </a:cubicBezTo>
                  <a:cubicBezTo>
                    <a:pt x="152391" y="-1240"/>
                    <a:pt x="85451" y="-181"/>
                    <a:pt x="68253" y="2200"/>
                  </a:cubicBezTo>
                  <a:cubicBezTo>
                    <a:pt x="51055" y="4581"/>
                    <a:pt x="-10593" y="22837"/>
                    <a:pt x="1578" y="2283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C0795C31-8A93-9160-133A-79ABB23013FB}"/>
                </a:ext>
              </a:extLst>
            </p:cNvPr>
            <p:cNvSpPr/>
            <p:nvPr/>
          </p:nvSpPr>
          <p:spPr>
            <a:xfrm>
              <a:off x="3108283" y="1607792"/>
              <a:ext cx="133668" cy="32100"/>
            </a:xfrm>
            <a:custGeom>
              <a:avLst/>
              <a:gdLst>
                <a:gd name="connsiteX0" fmla="*/ 42 w 133668"/>
                <a:gd name="connsiteY0" fmla="*/ 6696 h 32100"/>
                <a:gd name="connsiteX1" fmla="*/ 79417 w 133668"/>
                <a:gd name="connsiteY1" fmla="*/ 13046 h 32100"/>
                <a:gd name="connsiteX2" fmla="*/ 133392 w 133668"/>
                <a:gd name="connsiteY2" fmla="*/ 32096 h 32100"/>
                <a:gd name="connsiteX3" fmla="*/ 100055 w 133668"/>
                <a:gd name="connsiteY3" fmla="*/ 14633 h 32100"/>
                <a:gd name="connsiteX4" fmla="*/ 90530 w 133668"/>
                <a:gd name="connsiteY4" fmla="*/ 346 h 32100"/>
                <a:gd name="connsiteX5" fmla="*/ 42 w 133668"/>
                <a:gd name="connsiteY5" fmla="*/ 6696 h 3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668" h="32100">
                  <a:moveTo>
                    <a:pt x="42" y="6696"/>
                  </a:moveTo>
                  <a:cubicBezTo>
                    <a:pt x="-1810" y="8813"/>
                    <a:pt x="57192" y="8813"/>
                    <a:pt x="79417" y="13046"/>
                  </a:cubicBezTo>
                  <a:cubicBezTo>
                    <a:pt x="101642" y="17279"/>
                    <a:pt x="129952" y="31832"/>
                    <a:pt x="133392" y="32096"/>
                  </a:cubicBezTo>
                  <a:cubicBezTo>
                    <a:pt x="136832" y="32360"/>
                    <a:pt x="107199" y="19925"/>
                    <a:pt x="100055" y="14633"/>
                  </a:cubicBezTo>
                  <a:cubicBezTo>
                    <a:pt x="92911" y="9341"/>
                    <a:pt x="100319" y="2198"/>
                    <a:pt x="90530" y="346"/>
                  </a:cubicBezTo>
                  <a:cubicBezTo>
                    <a:pt x="80741" y="-1506"/>
                    <a:pt x="1894" y="4579"/>
                    <a:pt x="42" y="669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26A90D5D-1DDD-E11E-DA19-FDDE75830AA6}"/>
                </a:ext>
              </a:extLst>
            </p:cNvPr>
            <p:cNvSpPr/>
            <p:nvPr/>
          </p:nvSpPr>
          <p:spPr>
            <a:xfrm>
              <a:off x="3243080" y="1654164"/>
              <a:ext cx="106860" cy="24942"/>
            </a:xfrm>
            <a:custGeom>
              <a:avLst/>
              <a:gdLst>
                <a:gd name="connsiteX0" fmla="*/ 183 w 106860"/>
                <a:gd name="connsiteY0" fmla="*/ 11 h 24942"/>
                <a:gd name="connsiteX1" fmla="*/ 103370 w 106860"/>
                <a:gd name="connsiteY1" fmla="*/ 20649 h 24942"/>
                <a:gd name="connsiteX2" fmla="*/ 77970 w 106860"/>
                <a:gd name="connsiteY2" fmla="*/ 23824 h 24942"/>
                <a:gd name="connsiteX3" fmla="*/ 183 w 106860"/>
                <a:gd name="connsiteY3" fmla="*/ 11 h 2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860" h="24942">
                  <a:moveTo>
                    <a:pt x="183" y="11"/>
                  </a:moveTo>
                  <a:cubicBezTo>
                    <a:pt x="4416" y="-518"/>
                    <a:pt x="90406" y="16680"/>
                    <a:pt x="103370" y="20649"/>
                  </a:cubicBezTo>
                  <a:cubicBezTo>
                    <a:pt x="116335" y="24618"/>
                    <a:pt x="89876" y="26205"/>
                    <a:pt x="77970" y="23824"/>
                  </a:cubicBezTo>
                  <a:cubicBezTo>
                    <a:pt x="66064" y="21443"/>
                    <a:pt x="-4050" y="540"/>
                    <a:pt x="183" y="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B521B0E9-E35A-4612-6AC2-179ABADF4986}"/>
                </a:ext>
              </a:extLst>
            </p:cNvPr>
            <p:cNvSpPr/>
            <p:nvPr/>
          </p:nvSpPr>
          <p:spPr>
            <a:xfrm>
              <a:off x="3298825" y="1530332"/>
              <a:ext cx="98953" cy="114479"/>
            </a:xfrm>
            <a:custGeom>
              <a:avLst/>
              <a:gdLst>
                <a:gd name="connsiteX0" fmla="*/ 0 w 98953"/>
                <a:gd name="connsiteY0" fmla="*/ 18 h 114479"/>
                <a:gd name="connsiteX1" fmla="*/ 73025 w 98953"/>
                <a:gd name="connsiteY1" fmla="*/ 60343 h 114479"/>
                <a:gd name="connsiteX2" fmla="*/ 98425 w 98953"/>
                <a:gd name="connsiteY2" fmla="*/ 114318 h 114479"/>
                <a:gd name="connsiteX3" fmla="*/ 88900 w 98953"/>
                <a:gd name="connsiteY3" fmla="*/ 76218 h 114479"/>
                <a:gd name="connsiteX4" fmla="*/ 73025 w 98953"/>
                <a:gd name="connsiteY4" fmla="*/ 53993 h 114479"/>
                <a:gd name="connsiteX5" fmla="*/ 0 w 98953"/>
                <a:gd name="connsiteY5" fmla="*/ 18 h 11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953" h="114479">
                  <a:moveTo>
                    <a:pt x="0" y="18"/>
                  </a:moveTo>
                  <a:cubicBezTo>
                    <a:pt x="0" y="1076"/>
                    <a:pt x="56621" y="41293"/>
                    <a:pt x="73025" y="60343"/>
                  </a:cubicBezTo>
                  <a:cubicBezTo>
                    <a:pt x="89429" y="79393"/>
                    <a:pt x="95779" y="111672"/>
                    <a:pt x="98425" y="114318"/>
                  </a:cubicBezTo>
                  <a:cubicBezTo>
                    <a:pt x="101071" y="116964"/>
                    <a:pt x="93133" y="86272"/>
                    <a:pt x="88900" y="76218"/>
                  </a:cubicBezTo>
                  <a:cubicBezTo>
                    <a:pt x="84667" y="66164"/>
                    <a:pt x="83344" y="65106"/>
                    <a:pt x="73025" y="53993"/>
                  </a:cubicBezTo>
                  <a:cubicBezTo>
                    <a:pt x="62706" y="42880"/>
                    <a:pt x="0" y="-1040"/>
                    <a:pt x="0" y="1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5EFF1F70-77DD-AFAA-9F28-CA610E0EE302}"/>
                </a:ext>
              </a:extLst>
            </p:cNvPr>
            <p:cNvSpPr/>
            <p:nvPr/>
          </p:nvSpPr>
          <p:spPr>
            <a:xfrm>
              <a:off x="2590800" y="1504527"/>
              <a:ext cx="239203" cy="156035"/>
            </a:xfrm>
            <a:custGeom>
              <a:avLst/>
              <a:gdLst>
                <a:gd name="connsiteX0" fmla="*/ 0 w 239203"/>
                <a:gd name="connsiteY0" fmla="*/ 155998 h 156035"/>
                <a:gd name="connsiteX1" fmla="*/ 107950 w 239203"/>
                <a:gd name="connsiteY1" fmla="*/ 62336 h 156035"/>
                <a:gd name="connsiteX2" fmla="*/ 238125 w 239203"/>
                <a:gd name="connsiteY2" fmla="*/ 423 h 156035"/>
                <a:gd name="connsiteX3" fmla="*/ 166688 w 239203"/>
                <a:gd name="connsiteY3" fmla="*/ 36936 h 156035"/>
                <a:gd name="connsiteX4" fmla="*/ 107950 w 239203"/>
                <a:gd name="connsiteY4" fmla="*/ 73448 h 156035"/>
                <a:gd name="connsiteX5" fmla="*/ 0 w 239203"/>
                <a:gd name="connsiteY5" fmla="*/ 155998 h 15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203" h="156035">
                  <a:moveTo>
                    <a:pt x="0" y="155998"/>
                  </a:moveTo>
                  <a:cubicBezTo>
                    <a:pt x="0" y="154146"/>
                    <a:pt x="68263" y="88265"/>
                    <a:pt x="107950" y="62336"/>
                  </a:cubicBezTo>
                  <a:cubicBezTo>
                    <a:pt x="147637" y="36407"/>
                    <a:pt x="228335" y="4656"/>
                    <a:pt x="238125" y="423"/>
                  </a:cubicBezTo>
                  <a:cubicBezTo>
                    <a:pt x="247915" y="-3810"/>
                    <a:pt x="188384" y="24765"/>
                    <a:pt x="166688" y="36936"/>
                  </a:cubicBezTo>
                  <a:cubicBezTo>
                    <a:pt x="144992" y="49107"/>
                    <a:pt x="132556" y="55986"/>
                    <a:pt x="107950" y="73448"/>
                  </a:cubicBezTo>
                  <a:cubicBezTo>
                    <a:pt x="83344" y="90910"/>
                    <a:pt x="0" y="157850"/>
                    <a:pt x="0" y="15599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F249092D-F284-DBD2-E5A3-3A4903122CA8}"/>
                </a:ext>
              </a:extLst>
            </p:cNvPr>
            <p:cNvSpPr/>
            <p:nvPr/>
          </p:nvSpPr>
          <p:spPr>
            <a:xfrm>
              <a:off x="2857714" y="1494113"/>
              <a:ext cx="106989" cy="55470"/>
            </a:xfrm>
            <a:custGeom>
              <a:avLst/>
              <a:gdLst>
                <a:gd name="connsiteX0" fmla="*/ 1374 w 106989"/>
                <a:gd name="connsiteY0" fmla="*/ 55287 h 55470"/>
                <a:gd name="connsiteX1" fmla="*/ 106149 w 106989"/>
                <a:gd name="connsiteY1" fmla="*/ 1312 h 55470"/>
                <a:gd name="connsiteX2" fmla="*/ 48999 w 106989"/>
                <a:gd name="connsiteY2" fmla="*/ 18775 h 55470"/>
                <a:gd name="connsiteX3" fmla="*/ 1374 w 106989"/>
                <a:gd name="connsiteY3" fmla="*/ 55287 h 5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989" h="55470">
                  <a:moveTo>
                    <a:pt x="1374" y="55287"/>
                  </a:moveTo>
                  <a:cubicBezTo>
                    <a:pt x="10899" y="52377"/>
                    <a:pt x="98212" y="7397"/>
                    <a:pt x="106149" y="1312"/>
                  </a:cubicBezTo>
                  <a:cubicBezTo>
                    <a:pt x="114086" y="-4773"/>
                    <a:pt x="63551" y="11896"/>
                    <a:pt x="48999" y="18775"/>
                  </a:cubicBezTo>
                  <a:cubicBezTo>
                    <a:pt x="34447" y="25654"/>
                    <a:pt x="-8151" y="58197"/>
                    <a:pt x="1374" y="552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C68C0EF1-810F-794D-6C27-D01CD192DDD2}"/>
                </a:ext>
              </a:extLst>
            </p:cNvPr>
            <p:cNvSpPr/>
            <p:nvPr/>
          </p:nvSpPr>
          <p:spPr>
            <a:xfrm>
              <a:off x="2919189" y="1490057"/>
              <a:ext cx="225119" cy="54636"/>
            </a:xfrm>
            <a:custGeom>
              <a:avLst/>
              <a:gdLst>
                <a:gd name="connsiteX0" fmla="*/ 224 w 225119"/>
                <a:gd name="connsiteY0" fmla="*/ 54581 h 54636"/>
                <a:gd name="connsiteX1" fmla="*/ 76424 w 225119"/>
                <a:gd name="connsiteY1" fmla="*/ 29181 h 54636"/>
                <a:gd name="connsiteX2" fmla="*/ 222474 w 225119"/>
                <a:gd name="connsiteY2" fmla="*/ 606 h 54636"/>
                <a:gd name="connsiteX3" fmla="*/ 165324 w 225119"/>
                <a:gd name="connsiteY3" fmla="*/ 11718 h 54636"/>
                <a:gd name="connsiteX4" fmla="*/ 98649 w 225119"/>
                <a:gd name="connsiteY4" fmla="*/ 35531 h 54636"/>
                <a:gd name="connsiteX5" fmla="*/ 224 w 225119"/>
                <a:gd name="connsiteY5" fmla="*/ 54581 h 5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119" h="54636">
                  <a:moveTo>
                    <a:pt x="224" y="54581"/>
                  </a:moveTo>
                  <a:cubicBezTo>
                    <a:pt x="-3480" y="53523"/>
                    <a:pt x="39382" y="38177"/>
                    <a:pt x="76424" y="29181"/>
                  </a:cubicBezTo>
                  <a:cubicBezTo>
                    <a:pt x="113466" y="20185"/>
                    <a:pt x="222474" y="606"/>
                    <a:pt x="222474" y="606"/>
                  </a:cubicBezTo>
                  <a:cubicBezTo>
                    <a:pt x="237290" y="-2304"/>
                    <a:pt x="185961" y="5897"/>
                    <a:pt x="165324" y="11718"/>
                  </a:cubicBezTo>
                  <a:cubicBezTo>
                    <a:pt x="144687" y="17539"/>
                    <a:pt x="119816" y="29710"/>
                    <a:pt x="98649" y="35531"/>
                  </a:cubicBezTo>
                  <a:cubicBezTo>
                    <a:pt x="77482" y="41352"/>
                    <a:pt x="3928" y="55639"/>
                    <a:pt x="224" y="5458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5573B6AF-2DE3-0D76-4CA4-E5F9C59E7E35}"/>
                </a:ext>
              </a:extLst>
            </p:cNvPr>
            <p:cNvSpPr/>
            <p:nvPr/>
          </p:nvSpPr>
          <p:spPr>
            <a:xfrm>
              <a:off x="3108325" y="1496904"/>
              <a:ext cx="168342" cy="27253"/>
            </a:xfrm>
            <a:custGeom>
              <a:avLst/>
              <a:gdLst>
                <a:gd name="connsiteX0" fmla="*/ 0 w 168342"/>
                <a:gd name="connsiteY0" fmla="*/ 17571 h 27253"/>
                <a:gd name="connsiteX1" fmla="*/ 80963 w 168342"/>
                <a:gd name="connsiteY1" fmla="*/ 17571 h 27253"/>
                <a:gd name="connsiteX2" fmla="*/ 107950 w 168342"/>
                <a:gd name="connsiteY2" fmla="*/ 109 h 27253"/>
                <a:gd name="connsiteX3" fmla="*/ 168275 w 168342"/>
                <a:gd name="connsiteY3" fmla="*/ 27096 h 27253"/>
                <a:gd name="connsiteX4" fmla="*/ 119063 w 168342"/>
                <a:gd name="connsiteY4" fmla="*/ 11221 h 27253"/>
                <a:gd name="connsiteX5" fmla="*/ 80963 w 168342"/>
                <a:gd name="connsiteY5" fmla="*/ 11221 h 27253"/>
                <a:gd name="connsiteX6" fmla="*/ 0 w 168342"/>
                <a:gd name="connsiteY6" fmla="*/ 17571 h 2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342" h="27253">
                  <a:moveTo>
                    <a:pt x="0" y="17571"/>
                  </a:moveTo>
                  <a:cubicBezTo>
                    <a:pt x="0" y="18629"/>
                    <a:pt x="62971" y="20481"/>
                    <a:pt x="80963" y="17571"/>
                  </a:cubicBezTo>
                  <a:cubicBezTo>
                    <a:pt x="98955" y="14661"/>
                    <a:pt x="93398" y="-1478"/>
                    <a:pt x="107950" y="109"/>
                  </a:cubicBezTo>
                  <a:cubicBezTo>
                    <a:pt x="122502" y="1696"/>
                    <a:pt x="166423" y="25244"/>
                    <a:pt x="168275" y="27096"/>
                  </a:cubicBezTo>
                  <a:cubicBezTo>
                    <a:pt x="170127" y="28948"/>
                    <a:pt x="133615" y="13867"/>
                    <a:pt x="119063" y="11221"/>
                  </a:cubicBezTo>
                  <a:cubicBezTo>
                    <a:pt x="104511" y="8575"/>
                    <a:pt x="100807" y="9104"/>
                    <a:pt x="80963" y="11221"/>
                  </a:cubicBezTo>
                  <a:cubicBezTo>
                    <a:pt x="61119" y="13338"/>
                    <a:pt x="0" y="16513"/>
                    <a:pt x="0" y="1757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CBB8C603-955A-925B-07F1-0EA0DF2F6F3E}"/>
                </a:ext>
              </a:extLst>
            </p:cNvPr>
            <p:cNvSpPr/>
            <p:nvPr/>
          </p:nvSpPr>
          <p:spPr>
            <a:xfrm>
              <a:off x="3659350" y="1629412"/>
              <a:ext cx="58587" cy="543092"/>
            </a:xfrm>
            <a:custGeom>
              <a:avLst/>
              <a:gdLst>
                <a:gd name="connsiteX0" fmla="*/ 58558 w 58587"/>
                <a:gd name="connsiteY0" fmla="*/ 2164 h 543092"/>
                <a:gd name="connsiteX1" fmla="*/ 16179 w 58587"/>
                <a:gd name="connsiteY1" fmla="*/ 192868 h 543092"/>
                <a:gd name="connsiteX2" fmla="*/ 38999 w 58587"/>
                <a:gd name="connsiteY2" fmla="*/ 530267 h 543092"/>
                <a:gd name="connsiteX3" fmla="*/ 29219 w 58587"/>
                <a:gd name="connsiteY3" fmla="*/ 456920 h 543092"/>
                <a:gd name="connsiteX4" fmla="*/ 4770 w 58587"/>
                <a:gd name="connsiteY4" fmla="*/ 308594 h 543092"/>
                <a:gd name="connsiteX5" fmla="*/ 1510 w 58587"/>
                <a:gd name="connsiteY5" fmla="*/ 243397 h 543092"/>
                <a:gd name="connsiteX6" fmla="*/ 22699 w 58587"/>
                <a:gd name="connsiteY6" fmla="*/ 98331 h 543092"/>
                <a:gd name="connsiteX7" fmla="*/ 58558 w 58587"/>
                <a:gd name="connsiteY7" fmla="*/ 2164 h 543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87" h="543092">
                  <a:moveTo>
                    <a:pt x="58558" y="2164"/>
                  </a:moveTo>
                  <a:cubicBezTo>
                    <a:pt x="57471" y="17920"/>
                    <a:pt x="19439" y="104851"/>
                    <a:pt x="16179" y="192868"/>
                  </a:cubicBezTo>
                  <a:cubicBezTo>
                    <a:pt x="12919" y="280885"/>
                    <a:pt x="36826" y="486258"/>
                    <a:pt x="38999" y="530267"/>
                  </a:cubicBezTo>
                  <a:cubicBezTo>
                    <a:pt x="41172" y="574276"/>
                    <a:pt x="34924" y="493865"/>
                    <a:pt x="29219" y="456920"/>
                  </a:cubicBezTo>
                  <a:cubicBezTo>
                    <a:pt x="23514" y="419975"/>
                    <a:pt x="9388" y="344181"/>
                    <a:pt x="4770" y="308594"/>
                  </a:cubicBezTo>
                  <a:cubicBezTo>
                    <a:pt x="152" y="273007"/>
                    <a:pt x="-1478" y="278441"/>
                    <a:pt x="1510" y="243397"/>
                  </a:cubicBezTo>
                  <a:cubicBezTo>
                    <a:pt x="4498" y="208353"/>
                    <a:pt x="14549" y="136092"/>
                    <a:pt x="22699" y="98331"/>
                  </a:cubicBezTo>
                  <a:cubicBezTo>
                    <a:pt x="30849" y="60571"/>
                    <a:pt x="59645" y="-13592"/>
                    <a:pt x="58558" y="216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DDBEFCB4-0269-B82E-17EF-649B9DB68F5F}"/>
                </a:ext>
              </a:extLst>
            </p:cNvPr>
            <p:cNvSpPr/>
            <p:nvPr/>
          </p:nvSpPr>
          <p:spPr>
            <a:xfrm>
              <a:off x="3504334" y="1724406"/>
              <a:ext cx="72423" cy="426163"/>
            </a:xfrm>
            <a:custGeom>
              <a:avLst/>
              <a:gdLst>
                <a:gd name="connsiteX0" fmla="*/ 51 w 72423"/>
                <a:gd name="connsiteY0" fmla="*/ 77 h 426163"/>
                <a:gd name="connsiteX1" fmla="*/ 58729 w 72423"/>
                <a:gd name="connsiteY1" fmla="*/ 207081 h 426163"/>
                <a:gd name="connsiteX2" fmla="*/ 55469 w 72423"/>
                <a:gd name="connsiteY2" fmla="*/ 423864 h 426163"/>
                <a:gd name="connsiteX3" fmla="*/ 58729 w 72423"/>
                <a:gd name="connsiteY3" fmla="*/ 313027 h 426163"/>
                <a:gd name="connsiteX4" fmla="*/ 70139 w 72423"/>
                <a:gd name="connsiteY4" fmla="*/ 184261 h 426163"/>
                <a:gd name="connsiteX5" fmla="*/ 51 w 72423"/>
                <a:gd name="connsiteY5" fmla="*/ 77 h 42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423" h="426163">
                  <a:moveTo>
                    <a:pt x="51" y="77"/>
                  </a:moveTo>
                  <a:cubicBezTo>
                    <a:pt x="-1851" y="3880"/>
                    <a:pt x="49493" y="136450"/>
                    <a:pt x="58729" y="207081"/>
                  </a:cubicBezTo>
                  <a:cubicBezTo>
                    <a:pt x="67965" y="277712"/>
                    <a:pt x="55469" y="406206"/>
                    <a:pt x="55469" y="423864"/>
                  </a:cubicBezTo>
                  <a:cubicBezTo>
                    <a:pt x="55469" y="441522"/>
                    <a:pt x="56284" y="352961"/>
                    <a:pt x="58729" y="313027"/>
                  </a:cubicBezTo>
                  <a:cubicBezTo>
                    <a:pt x="61174" y="273093"/>
                    <a:pt x="78560" y="235061"/>
                    <a:pt x="70139" y="184261"/>
                  </a:cubicBezTo>
                  <a:cubicBezTo>
                    <a:pt x="61718" y="133461"/>
                    <a:pt x="1953" y="-3726"/>
                    <a:pt x="51" y="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2095896D-7EFD-BD6C-D173-6553B42B53B3}"/>
                </a:ext>
              </a:extLst>
            </p:cNvPr>
            <p:cNvSpPr/>
            <p:nvPr/>
          </p:nvSpPr>
          <p:spPr>
            <a:xfrm>
              <a:off x="3673419" y="2258908"/>
              <a:ext cx="96448" cy="294858"/>
            </a:xfrm>
            <a:custGeom>
              <a:avLst/>
              <a:gdLst>
                <a:gd name="connsiteX0" fmla="*/ 59159 w 96448"/>
                <a:gd name="connsiteY0" fmla="*/ 198 h 294858"/>
                <a:gd name="connsiteX1" fmla="*/ 95017 w 96448"/>
                <a:gd name="connsiteY1" fmla="*/ 199051 h 294858"/>
                <a:gd name="connsiteX2" fmla="*/ 480 w 96448"/>
                <a:gd name="connsiteY2" fmla="*/ 293588 h 294858"/>
                <a:gd name="connsiteX3" fmla="*/ 55899 w 96448"/>
                <a:gd name="connsiteY3" fmla="*/ 256099 h 294858"/>
                <a:gd name="connsiteX4" fmla="*/ 90128 w 96448"/>
                <a:gd name="connsiteY4" fmla="*/ 215351 h 294858"/>
                <a:gd name="connsiteX5" fmla="*/ 81978 w 96448"/>
                <a:gd name="connsiteY5" fmla="*/ 195791 h 294858"/>
                <a:gd name="connsiteX6" fmla="*/ 81978 w 96448"/>
                <a:gd name="connsiteY6" fmla="*/ 161563 h 294858"/>
                <a:gd name="connsiteX7" fmla="*/ 59159 w 96448"/>
                <a:gd name="connsiteY7" fmla="*/ 198 h 294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448" h="294858">
                  <a:moveTo>
                    <a:pt x="59159" y="198"/>
                  </a:moveTo>
                  <a:cubicBezTo>
                    <a:pt x="61332" y="6446"/>
                    <a:pt x="104797" y="150153"/>
                    <a:pt x="95017" y="199051"/>
                  </a:cubicBezTo>
                  <a:cubicBezTo>
                    <a:pt x="85237" y="247949"/>
                    <a:pt x="7000" y="284080"/>
                    <a:pt x="480" y="293588"/>
                  </a:cubicBezTo>
                  <a:cubicBezTo>
                    <a:pt x="-6040" y="303096"/>
                    <a:pt x="55899" y="256099"/>
                    <a:pt x="55899" y="256099"/>
                  </a:cubicBezTo>
                  <a:cubicBezTo>
                    <a:pt x="70840" y="243060"/>
                    <a:pt x="85782" y="225402"/>
                    <a:pt x="90128" y="215351"/>
                  </a:cubicBezTo>
                  <a:cubicBezTo>
                    <a:pt x="94475" y="205300"/>
                    <a:pt x="83336" y="204756"/>
                    <a:pt x="81978" y="195791"/>
                  </a:cubicBezTo>
                  <a:cubicBezTo>
                    <a:pt x="80620" y="186826"/>
                    <a:pt x="83880" y="186284"/>
                    <a:pt x="81978" y="161563"/>
                  </a:cubicBezTo>
                  <a:cubicBezTo>
                    <a:pt x="80076" y="136842"/>
                    <a:pt x="56986" y="-6050"/>
                    <a:pt x="59159" y="19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4D4972C3-2BD5-49A7-E202-288B40654391}"/>
                </a:ext>
              </a:extLst>
            </p:cNvPr>
            <p:cNvSpPr/>
            <p:nvPr/>
          </p:nvSpPr>
          <p:spPr>
            <a:xfrm>
              <a:off x="3494603" y="2183298"/>
              <a:ext cx="160178" cy="333575"/>
            </a:xfrm>
            <a:custGeom>
              <a:avLst/>
              <a:gdLst>
                <a:gd name="connsiteX0" fmla="*/ 78240 w 160178"/>
                <a:gd name="connsiteY0" fmla="*/ 830 h 333575"/>
                <a:gd name="connsiteX1" fmla="*/ 65200 w 160178"/>
                <a:gd name="connsiteY1" fmla="*/ 145896 h 333575"/>
                <a:gd name="connsiteX2" fmla="*/ 53791 w 160178"/>
                <a:gd name="connsiteY2" fmla="*/ 253472 h 333575"/>
                <a:gd name="connsiteX3" fmla="*/ 2 w 160178"/>
                <a:gd name="connsiteY3" fmla="*/ 277921 h 333575"/>
                <a:gd name="connsiteX4" fmla="*/ 52161 w 160178"/>
                <a:gd name="connsiteY4" fmla="*/ 290961 h 333575"/>
                <a:gd name="connsiteX5" fmla="*/ 159737 w 160178"/>
                <a:gd name="connsiteY5" fmla="*/ 333339 h 333575"/>
                <a:gd name="connsiteX6" fmla="*/ 88019 w 160178"/>
                <a:gd name="connsiteY6" fmla="*/ 307260 h 333575"/>
                <a:gd name="connsiteX7" fmla="*/ 30971 w 160178"/>
                <a:gd name="connsiteY7" fmla="*/ 289331 h 333575"/>
                <a:gd name="connsiteX8" fmla="*/ 71720 w 160178"/>
                <a:gd name="connsiteY8" fmla="*/ 215983 h 333575"/>
                <a:gd name="connsiteX9" fmla="*/ 78240 w 160178"/>
                <a:gd name="connsiteY9" fmla="*/ 830 h 3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178" h="333575">
                  <a:moveTo>
                    <a:pt x="78240" y="830"/>
                  </a:moveTo>
                  <a:cubicBezTo>
                    <a:pt x="77153" y="-10851"/>
                    <a:pt x="69275" y="103789"/>
                    <a:pt x="65200" y="145896"/>
                  </a:cubicBezTo>
                  <a:cubicBezTo>
                    <a:pt x="61125" y="188003"/>
                    <a:pt x="64657" y="231468"/>
                    <a:pt x="53791" y="253472"/>
                  </a:cubicBezTo>
                  <a:cubicBezTo>
                    <a:pt x="42925" y="275476"/>
                    <a:pt x="274" y="271673"/>
                    <a:pt x="2" y="277921"/>
                  </a:cubicBezTo>
                  <a:cubicBezTo>
                    <a:pt x="-270" y="284169"/>
                    <a:pt x="25539" y="281725"/>
                    <a:pt x="52161" y="290961"/>
                  </a:cubicBezTo>
                  <a:cubicBezTo>
                    <a:pt x="78783" y="300197"/>
                    <a:pt x="153761" y="330623"/>
                    <a:pt x="159737" y="333339"/>
                  </a:cubicBezTo>
                  <a:cubicBezTo>
                    <a:pt x="165713" y="336055"/>
                    <a:pt x="109480" y="314595"/>
                    <a:pt x="88019" y="307260"/>
                  </a:cubicBezTo>
                  <a:cubicBezTo>
                    <a:pt x="66558" y="299925"/>
                    <a:pt x="33687" y="304544"/>
                    <a:pt x="30971" y="289331"/>
                  </a:cubicBezTo>
                  <a:cubicBezTo>
                    <a:pt x="28255" y="274118"/>
                    <a:pt x="63298" y="259720"/>
                    <a:pt x="71720" y="215983"/>
                  </a:cubicBezTo>
                  <a:cubicBezTo>
                    <a:pt x="80142" y="172246"/>
                    <a:pt x="79327" y="12511"/>
                    <a:pt x="78240" y="8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BDE4E13E-EF51-CC36-75B8-97778BAADB27}"/>
                </a:ext>
              </a:extLst>
            </p:cNvPr>
            <p:cNvSpPr/>
            <p:nvPr/>
          </p:nvSpPr>
          <p:spPr>
            <a:xfrm>
              <a:off x="3600486" y="2180865"/>
              <a:ext cx="34406" cy="297087"/>
            </a:xfrm>
            <a:custGeom>
              <a:avLst/>
              <a:gdLst>
                <a:gd name="connsiteX0" fmla="*/ 34295 w 34406"/>
                <a:gd name="connsiteY0" fmla="*/ 3 h 297087"/>
                <a:gd name="connsiteX1" fmla="*/ 27775 w 34406"/>
                <a:gd name="connsiteY1" fmla="*/ 94540 h 297087"/>
                <a:gd name="connsiteX2" fmla="*/ 13105 w 34406"/>
                <a:gd name="connsiteY2" fmla="*/ 148329 h 297087"/>
                <a:gd name="connsiteX3" fmla="*/ 29405 w 34406"/>
                <a:gd name="connsiteY3" fmla="*/ 293394 h 297087"/>
                <a:gd name="connsiteX4" fmla="*/ 16365 w 34406"/>
                <a:gd name="connsiteY4" fmla="*/ 247755 h 297087"/>
                <a:gd name="connsiteX5" fmla="*/ 66 w 34406"/>
                <a:gd name="connsiteY5" fmla="*/ 180928 h 297087"/>
                <a:gd name="connsiteX6" fmla="*/ 22885 w 34406"/>
                <a:gd name="connsiteY6" fmla="*/ 91280 h 297087"/>
                <a:gd name="connsiteX7" fmla="*/ 34295 w 34406"/>
                <a:gd name="connsiteY7" fmla="*/ 3 h 29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406" h="297087">
                  <a:moveTo>
                    <a:pt x="34295" y="3"/>
                  </a:moveTo>
                  <a:cubicBezTo>
                    <a:pt x="35110" y="546"/>
                    <a:pt x="31307" y="69819"/>
                    <a:pt x="27775" y="94540"/>
                  </a:cubicBezTo>
                  <a:cubicBezTo>
                    <a:pt x="24243" y="119261"/>
                    <a:pt x="12833" y="115187"/>
                    <a:pt x="13105" y="148329"/>
                  </a:cubicBezTo>
                  <a:cubicBezTo>
                    <a:pt x="13377" y="181471"/>
                    <a:pt x="28862" y="276823"/>
                    <a:pt x="29405" y="293394"/>
                  </a:cubicBezTo>
                  <a:cubicBezTo>
                    <a:pt x="29948" y="309965"/>
                    <a:pt x="21255" y="266499"/>
                    <a:pt x="16365" y="247755"/>
                  </a:cubicBezTo>
                  <a:cubicBezTo>
                    <a:pt x="11475" y="229011"/>
                    <a:pt x="-1021" y="207007"/>
                    <a:pt x="66" y="180928"/>
                  </a:cubicBezTo>
                  <a:cubicBezTo>
                    <a:pt x="1153" y="154849"/>
                    <a:pt x="17452" y="114914"/>
                    <a:pt x="22885" y="91280"/>
                  </a:cubicBezTo>
                  <a:cubicBezTo>
                    <a:pt x="28318" y="67646"/>
                    <a:pt x="33480" y="-540"/>
                    <a:pt x="34295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D1E56822-C8A6-DCD5-0EBB-490EE215F5E1}"/>
                </a:ext>
              </a:extLst>
            </p:cNvPr>
            <p:cNvSpPr/>
            <p:nvPr/>
          </p:nvSpPr>
          <p:spPr>
            <a:xfrm>
              <a:off x="3836757" y="2394342"/>
              <a:ext cx="78556" cy="282848"/>
            </a:xfrm>
            <a:custGeom>
              <a:avLst/>
              <a:gdLst>
                <a:gd name="connsiteX0" fmla="*/ 9917 w 78556"/>
                <a:gd name="connsiteY0" fmla="*/ 49 h 282848"/>
                <a:gd name="connsiteX1" fmla="*/ 65335 w 78556"/>
                <a:gd name="connsiteY1" fmla="*/ 96216 h 282848"/>
                <a:gd name="connsiteX2" fmla="*/ 73485 w 78556"/>
                <a:gd name="connsiteY2" fmla="*/ 171194 h 282848"/>
                <a:gd name="connsiteX3" fmla="*/ 137 w 78556"/>
                <a:gd name="connsiteY3" fmla="*/ 280400 h 282848"/>
                <a:gd name="connsiteX4" fmla="*/ 55555 w 78556"/>
                <a:gd name="connsiteY4" fmla="*/ 244541 h 282848"/>
                <a:gd name="connsiteX5" fmla="*/ 70225 w 78556"/>
                <a:gd name="connsiteY5" fmla="*/ 213572 h 282848"/>
                <a:gd name="connsiteX6" fmla="*/ 70225 w 78556"/>
                <a:gd name="connsiteY6" fmla="*/ 109256 h 282848"/>
                <a:gd name="connsiteX7" fmla="*/ 9917 w 78556"/>
                <a:gd name="connsiteY7" fmla="*/ 49 h 28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556" h="282848">
                  <a:moveTo>
                    <a:pt x="9917" y="49"/>
                  </a:moveTo>
                  <a:cubicBezTo>
                    <a:pt x="9102" y="-2124"/>
                    <a:pt x="54740" y="67692"/>
                    <a:pt x="65335" y="96216"/>
                  </a:cubicBezTo>
                  <a:cubicBezTo>
                    <a:pt x="75930" y="124740"/>
                    <a:pt x="84351" y="140497"/>
                    <a:pt x="73485" y="171194"/>
                  </a:cubicBezTo>
                  <a:cubicBezTo>
                    <a:pt x="62619" y="201891"/>
                    <a:pt x="3125" y="268176"/>
                    <a:pt x="137" y="280400"/>
                  </a:cubicBezTo>
                  <a:cubicBezTo>
                    <a:pt x="-2851" y="292624"/>
                    <a:pt x="43874" y="255679"/>
                    <a:pt x="55555" y="244541"/>
                  </a:cubicBezTo>
                  <a:cubicBezTo>
                    <a:pt x="67236" y="233403"/>
                    <a:pt x="67780" y="236119"/>
                    <a:pt x="70225" y="213572"/>
                  </a:cubicBezTo>
                  <a:cubicBezTo>
                    <a:pt x="72670" y="191025"/>
                    <a:pt x="78647" y="142398"/>
                    <a:pt x="70225" y="109256"/>
                  </a:cubicBezTo>
                  <a:cubicBezTo>
                    <a:pt x="61804" y="76114"/>
                    <a:pt x="10732" y="2222"/>
                    <a:pt x="9917" y="4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F396C9A8-CF64-BA13-40C1-04A917CDCEEE}"/>
                </a:ext>
              </a:extLst>
            </p:cNvPr>
            <p:cNvSpPr/>
            <p:nvPr/>
          </p:nvSpPr>
          <p:spPr>
            <a:xfrm>
              <a:off x="3375872" y="2459262"/>
              <a:ext cx="58550" cy="227070"/>
            </a:xfrm>
            <a:custGeom>
              <a:avLst/>
              <a:gdLst>
                <a:gd name="connsiteX0" fmla="*/ 58425 w 58550"/>
                <a:gd name="connsiteY0" fmla="*/ 327 h 227070"/>
                <a:gd name="connsiteX1" fmla="*/ 16047 w 58550"/>
                <a:gd name="connsiteY1" fmla="*/ 83455 h 227070"/>
                <a:gd name="connsiteX2" fmla="*/ 1377 w 58550"/>
                <a:gd name="connsiteY2" fmla="*/ 150282 h 227070"/>
                <a:gd name="connsiteX3" fmla="*/ 47016 w 58550"/>
                <a:gd name="connsiteY3" fmla="*/ 226890 h 227070"/>
                <a:gd name="connsiteX4" fmla="*/ 9527 w 58550"/>
                <a:gd name="connsiteY4" fmla="*/ 169842 h 227070"/>
                <a:gd name="connsiteX5" fmla="*/ 29086 w 58550"/>
                <a:gd name="connsiteY5" fmla="*/ 116054 h 227070"/>
                <a:gd name="connsiteX6" fmla="*/ 58425 w 58550"/>
                <a:gd name="connsiteY6" fmla="*/ 327 h 227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550" h="227070">
                  <a:moveTo>
                    <a:pt x="58425" y="327"/>
                  </a:moveTo>
                  <a:cubicBezTo>
                    <a:pt x="56252" y="-5106"/>
                    <a:pt x="25555" y="58463"/>
                    <a:pt x="16047" y="83455"/>
                  </a:cubicBezTo>
                  <a:cubicBezTo>
                    <a:pt x="6539" y="108447"/>
                    <a:pt x="-3784" y="126376"/>
                    <a:pt x="1377" y="150282"/>
                  </a:cubicBezTo>
                  <a:cubicBezTo>
                    <a:pt x="6538" y="174188"/>
                    <a:pt x="45658" y="223630"/>
                    <a:pt x="47016" y="226890"/>
                  </a:cubicBezTo>
                  <a:cubicBezTo>
                    <a:pt x="48374" y="230150"/>
                    <a:pt x="12515" y="188315"/>
                    <a:pt x="9527" y="169842"/>
                  </a:cubicBezTo>
                  <a:cubicBezTo>
                    <a:pt x="6539" y="151369"/>
                    <a:pt x="24196" y="139417"/>
                    <a:pt x="29086" y="116054"/>
                  </a:cubicBezTo>
                  <a:cubicBezTo>
                    <a:pt x="33976" y="92691"/>
                    <a:pt x="60598" y="5760"/>
                    <a:pt x="58425" y="32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93A9FC97-EBBD-4CCD-F163-BC884A20E330}"/>
                </a:ext>
              </a:extLst>
            </p:cNvPr>
            <p:cNvSpPr/>
            <p:nvPr/>
          </p:nvSpPr>
          <p:spPr>
            <a:xfrm>
              <a:off x="3481511" y="2518030"/>
              <a:ext cx="161761" cy="67066"/>
            </a:xfrm>
            <a:custGeom>
              <a:avLst/>
              <a:gdLst>
                <a:gd name="connsiteX0" fmla="*/ 55 w 161761"/>
                <a:gd name="connsiteY0" fmla="*/ 11647 h 67066"/>
                <a:gd name="connsiteX1" fmla="*/ 107631 w 161761"/>
                <a:gd name="connsiteY1" fmla="*/ 19797 h 67066"/>
                <a:gd name="connsiteX2" fmla="*/ 161419 w 161761"/>
                <a:gd name="connsiteY2" fmla="*/ 67065 h 67066"/>
                <a:gd name="connsiteX3" fmla="*/ 128821 w 161761"/>
                <a:gd name="connsiteY3" fmla="*/ 18167 h 67066"/>
                <a:gd name="connsiteX4" fmla="*/ 92962 w 161761"/>
                <a:gd name="connsiteY4" fmla="*/ 237 h 67066"/>
                <a:gd name="connsiteX5" fmla="*/ 55 w 161761"/>
                <a:gd name="connsiteY5" fmla="*/ 11647 h 6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761" h="67066">
                  <a:moveTo>
                    <a:pt x="55" y="11647"/>
                  </a:moveTo>
                  <a:cubicBezTo>
                    <a:pt x="2500" y="14907"/>
                    <a:pt x="80737" y="10561"/>
                    <a:pt x="107631" y="19797"/>
                  </a:cubicBezTo>
                  <a:cubicBezTo>
                    <a:pt x="134525" y="29033"/>
                    <a:pt x="157887" y="67337"/>
                    <a:pt x="161419" y="67065"/>
                  </a:cubicBezTo>
                  <a:cubicBezTo>
                    <a:pt x="164951" y="66793"/>
                    <a:pt x="140230" y="29305"/>
                    <a:pt x="128821" y="18167"/>
                  </a:cubicBezTo>
                  <a:cubicBezTo>
                    <a:pt x="117412" y="7029"/>
                    <a:pt x="109261" y="2139"/>
                    <a:pt x="92962" y="237"/>
                  </a:cubicBezTo>
                  <a:cubicBezTo>
                    <a:pt x="76663" y="-1665"/>
                    <a:pt x="-2390" y="8387"/>
                    <a:pt x="55" y="116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CE903B22-123C-F4C1-8E0F-BC13F88135B7}"/>
                </a:ext>
              </a:extLst>
            </p:cNvPr>
            <p:cNvSpPr/>
            <p:nvPr/>
          </p:nvSpPr>
          <p:spPr>
            <a:xfrm>
              <a:off x="3696500" y="2553877"/>
              <a:ext cx="138776" cy="68715"/>
            </a:xfrm>
            <a:custGeom>
              <a:avLst/>
              <a:gdLst>
                <a:gd name="connsiteX0" fmla="*/ 219 w 138776"/>
                <a:gd name="connsiteY0" fmla="*/ 44258 h 68715"/>
                <a:gd name="connsiteX1" fmla="*/ 102905 w 138776"/>
                <a:gd name="connsiteY1" fmla="*/ 249 h 68715"/>
                <a:gd name="connsiteX2" fmla="*/ 122465 w 138776"/>
                <a:gd name="connsiteY2" fmla="*/ 68707 h 68715"/>
                <a:gd name="connsiteX3" fmla="*/ 133874 w 138776"/>
                <a:gd name="connsiteY3" fmla="*/ 5139 h 68715"/>
                <a:gd name="connsiteX4" fmla="*/ 219 w 138776"/>
                <a:gd name="connsiteY4" fmla="*/ 44258 h 6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776" h="68715">
                  <a:moveTo>
                    <a:pt x="219" y="44258"/>
                  </a:moveTo>
                  <a:cubicBezTo>
                    <a:pt x="-4942" y="43443"/>
                    <a:pt x="82531" y="-3826"/>
                    <a:pt x="102905" y="249"/>
                  </a:cubicBezTo>
                  <a:cubicBezTo>
                    <a:pt x="123279" y="4324"/>
                    <a:pt x="117304" y="67892"/>
                    <a:pt x="122465" y="68707"/>
                  </a:cubicBezTo>
                  <a:cubicBezTo>
                    <a:pt x="127626" y="69522"/>
                    <a:pt x="148000" y="11387"/>
                    <a:pt x="133874" y="5139"/>
                  </a:cubicBezTo>
                  <a:cubicBezTo>
                    <a:pt x="119748" y="-1109"/>
                    <a:pt x="5380" y="45073"/>
                    <a:pt x="219" y="442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EC084A44-8BBF-D112-BA5B-A71C940CFF3E}"/>
                </a:ext>
              </a:extLst>
            </p:cNvPr>
            <p:cNvSpPr/>
            <p:nvPr/>
          </p:nvSpPr>
          <p:spPr>
            <a:xfrm>
              <a:off x="3479915" y="2561015"/>
              <a:ext cx="99752" cy="37128"/>
            </a:xfrm>
            <a:custGeom>
              <a:avLst/>
              <a:gdLst>
                <a:gd name="connsiteX0" fmla="*/ 21 w 99752"/>
                <a:gd name="connsiteY0" fmla="*/ 7781 h 37128"/>
                <a:gd name="connsiteX1" fmla="*/ 81518 w 99752"/>
                <a:gd name="connsiteY1" fmla="*/ 1261 h 37128"/>
                <a:gd name="connsiteX2" fmla="*/ 99448 w 99752"/>
                <a:gd name="connsiteY2" fmla="*/ 37120 h 37128"/>
                <a:gd name="connsiteX3" fmla="*/ 73368 w 99752"/>
                <a:gd name="connsiteY3" fmla="*/ 4521 h 37128"/>
                <a:gd name="connsiteX4" fmla="*/ 21 w 99752"/>
                <a:gd name="connsiteY4" fmla="*/ 7781 h 37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752" h="37128">
                  <a:moveTo>
                    <a:pt x="21" y="7781"/>
                  </a:moveTo>
                  <a:cubicBezTo>
                    <a:pt x="1379" y="7238"/>
                    <a:pt x="64947" y="-3629"/>
                    <a:pt x="81518" y="1261"/>
                  </a:cubicBezTo>
                  <a:cubicBezTo>
                    <a:pt x="98089" y="6151"/>
                    <a:pt x="100806" y="36577"/>
                    <a:pt x="99448" y="37120"/>
                  </a:cubicBezTo>
                  <a:cubicBezTo>
                    <a:pt x="98090" y="37663"/>
                    <a:pt x="83691" y="11584"/>
                    <a:pt x="73368" y="4521"/>
                  </a:cubicBezTo>
                  <a:cubicBezTo>
                    <a:pt x="63045" y="-2542"/>
                    <a:pt x="-1337" y="8324"/>
                    <a:pt x="21" y="778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F39EDCD4-DC91-5C72-121B-898D4D9C1EA2}"/>
                </a:ext>
              </a:extLst>
            </p:cNvPr>
            <p:cNvSpPr/>
            <p:nvPr/>
          </p:nvSpPr>
          <p:spPr>
            <a:xfrm>
              <a:off x="3686634" y="2696770"/>
              <a:ext cx="47171" cy="182067"/>
            </a:xfrm>
            <a:custGeom>
              <a:avLst/>
              <a:gdLst>
                <a:gd name="connsiteX0" fmla="*/ 13829 w 47171"/>
                <a:gd name="connsiteY0" fmla="*/ 393 h 182067"/>
                <a:gd name="connsiteX1" fmla="*/ 1129 w 47171"/>
                <a:gd name="connsiteY1" fmla="*/ 106755 h 182067"/>
                <a:gd name="connsiteX2" fmla="*/ 47166 w 47171"/>
                <a:gd name="connsiteY2" fmla="*/ 181368 h 182067"/>
                <a:gd name="connsiteX3" fmla="*/ 4304 w 47171"/>
                <a:gd name="connsiteY3" fmla="*/ 140093 h 182067"/>
                <a:gd name="connsiteX4" fmla="*/ 10654 w 47171"/>
                <a:gd name="connsiteY4" fmla="*/ 73418 h 182067"/>
                <a:gd name="connsiteX5" fmla="*/ 13829 w 47171"/>
                <a:gd name="connsiteY5" fmla="*/ 393 h 182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171" h="182067">
                  <a:moveTo>
                    <a:pt x="13829" y="393"/>
                  </a:moveTo>
                  <a:cubicBezTo>
                    <a:pt x="12242" y="5949"/>
                    <a:pt x="-4427" y="76593"/>
                    <a:pt x="1129" y="106755"/>
                  </a:cubicBezTo>
                  <a:cubicBezTo>
                    <a:pt x="6685" y="136918"/>
                    <a:pt x="46637" y="175812"/>
                    <a:pt x="47166" y="181368"/>
                  </a:cubicBezTo>
                  <a:cubicBezTo>
                    <a:pt x="47695" y="186924"/>
                    <a:pt x="10389" y="158085"/>
                    <a:pt x="4304" y="140093"/>
                  </a:cubicBezTo>
                  <a:cubicBezTo>
                    <a:pt x="-1781" y="122101"/>
                    <a:pt x="7215" y="97230"/>
                    <a:pt x="10654" y="73418"/>
                  </a:cubicBezTo>
                  <a:cubicBezTo>
                    <a:pt x="14093" y="49606"/>
                    <a:pt x="15416" y="-5163"/>
                    <a:pt x="13829" y="3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65001C24-F0B9-EFFF-D03A-DACEA2853A5A}"/>
                </a:ext>
              </a:extLst>
            </p:cNvPr>
            <p:cNvSpPr/>
            <p:nvPr/>
          </p:nvSpPr>
          <p:spPr>
            <a:xfrm>
              <a:off x="3622304" y="2681238"/>
              <a:ext cx="45002" cy="244689"/>
            </a:xfrm>
            <a:custGeom>
              <a:avLst/>
              <a:gdLst>
                <a:gd name="connsiteX0" fmla="*/ 9896 w 45002"/>
                <a:gd name="connsiteY0" fmla="*/ 50 h 244689"/>
                <a:gd name="connsiteX1" fmla="*/ 32121 w 45002"/>
                <a:gd name="connsiteY1" fmla="*/ 98475 h 244689"/>
                <a:gd name="connsiteX2" fmla="*/ 9896 w 45002"/>
                <a:gd name="connsiteY2" fmla="*/ 214362 h 244689"/>
                <a:gd name="connsiteX3" fmla="*/ 44821 w 45002"/>
                <a:gd name="connsiteY3" fmla="*/ 244525 h 244689"/>
                <a:gd name="connsiteX4" fmla="*/ 22596 w 45002"/>
                <a:gd name="connsiteY4" fmla="*/ 225475 h 244689"/>
                <a:gd name="connsiteX5" fmla="*/ 371 w 45002"/>
                <a:gd name="connsiteY5" fmla="*/ 204837 h 244689"/>
                <a:gd name="connsiteX6" fmla="*/ 41646 w 45002"/>
                <a:gd name="connsiteY6" fmla="*/ 111175 h 244689"/>
                <a:gd name="connsiteX7" fmla="*/ 9896 w 45002"/>
                <a:gd name="connsiteY7" fmla="*/ 50 h 24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002" h="244689">
                  <a:moveTo>
                    <a:pt x="9896" y="50"/>
                  </a:moveTo>
                  <a:cubicBezTo>
                    <a:pt x="8308" y="-2067"/>
                    <a:pt x="32121" y="62756"/>
                    <a:pt x="32121" y="98475"/>
                  </a:cubicBezTo>
                  <a:cubicBezTo>
                    <a:pt x="32121" y="134194"/>
                    <a:pt x="7779" y="190020"/>
                    <a:pt x="9896" y="214362"/>
                  </a:cubicBezTo>
                  <a:cubicBezTo>
                    <a:pt x="12013" y="238704"/>
                    <a:pt x="42704" y="242673"/>
                    <a:pt x="44821" y="244525"/>
                  </a:cubicBezTo>
                  <a:cubicBezTo>
                    <a:pt x="46938" y="246377"/>
                    <a:pt x="30004" y="232090"/>
                    <a:pt x="22596" y="225475"/>
                  </a:cubicBezTo>
                  <a:cubicBezTo>
                    <a:pt x="15188" y="218860"/>
                    <a:pt x="-2804" y="223887"/>
                    <a:pt x="371" y="204837"/>
                  </a:cubicBezTo>
                  <a:cubicBezTo>
                    <a:pt x="3546" y="185787"/>
                    <a:pt x="39529" y="142925"/>
                    <a:pt x="41646" y="111175"/>
                  </a:cubicBezTo>
                  <a:cubicBezTo>
                    <a:pt x="43763" y="79425"/>
                    <a:pt x="11484" y="2167"/>
                    <a:pt x="9896" y="5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07346D5E-9EC0-C4C7-993B-11F373038959}"/>
                </a:ext>
              </a:extLst>
            </p:cNvPr>
            <p:cNvSpPr/>
            <p:nvPr/>
          </p:nvSpPr>
          <p:spPr>
            <a:xfrm>
              <a:off x="3567285" y="2930508"/>
              <a:ext cx="127358" cy="55607"/>
            </a:xfrm>
            <a:custGeom>
              <a:avLst/>
              <a:gdLst>
                <a:gd name="connsiteX0" fmla="*/ 126828 w 127358"/>
                <a:gd name="connsiteY0" fmla="*/ 55580 h 55607"/>
                <a:gd name="connsiteX1" fmla="*/ 82378 w 127358"/>
                <a:gd name="connsiteY1" fmla="*/ 17 h 55607"/>
                <a:gd name="connsiteX2" fmla="*/ 1415 w 127358"/>
                <a:gd name="connsiteY2" fmla="*/ 49230 h 55607"/>
                <a:gd name="connsiteX3" fmla="*/ 29990 w 127358"/>
                <a:gd name="connsiteY3" fmla="*/ 25417 h 55607"/>
                <a:gd name="connsiteX4" fmla="*/ 18878 w 127358"/>
                <a:gd name="connsiteY4" fmla="*/ 15892 h 55607"/>
                <a:gd name="connsiteX5" fmla="*/ 53803 w 127358"/>
                <a:gd name="connsiteY5" fmla="*/ 7955 h 55607"/>
                <a:gd name="connsiteX6" fmla="*/ 126828 w 127358"/>
                <a:gd name="connsiteY6" fmla="*/ 55580 h 55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358" h="55607">
                  <a:moveTo>
                    <a:pt x="126828" y="55580"/>
                  </a:moveTo>
                  <a:cubicBezTo>
                    <a:pt x="131590" y="54257"/>
                    <a:pt x="103280" y="1075"/>
                    <a:pt x="82378" y="17"/>
                  </a:cubicBezTo>
                  <a:cubicBezTo>
                    <a:pt x="61476" y="-1041"/>
                    <a:pt x="10146" y="44997"/>
                    <a:pt x="1415" y="49230"/>
                  </a:cubicBezTo>
                  <a:cubicBezTo>
                    <a:pt x="-7316" y="53463"/>
                    <a:pt x="27080" y="30973"/>
                    <a:pt x="29990" y="25417"/>
                  </a:cubicBezTo>
                  <a:cubicBezTo>
                    <a:pt x="32900" y="19861"/>
                    <a:pt x="14909" y="18802"/>
                    <a:pt x="18878" y="15892"/>
                  </a:cubicBezTo>
                  <a:cubicBezTo>
                    <a:pt x="22847" y="12982"/>
                    <a:pt x="38193" y="6367"/>
                    <a:pt x="53803" y="7955"/>
                  </a:cubicBezTo>
                  <a:cubicBezTo>
                    <a:pt x="69413" y="9543"/>
                    <a:pt x="122066" y="56903"/>
                    <a:pt x="126828" y="5558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CC925FE2-9B3E-CC0E-FA3D-2C95B7DDDB28}"/>
                </a:ext>
              </a:extLst>
            </p:cNvPr>
            <p:cNvSpPr/>
            <p:nvPr/>
          </p:nvSpPr>
          <p:spPr>
            <a:xfrm>
              <a:off x="3281363" y="2981324"/>
              <a:ext cx="296862" cy="149299"/>
            </a:xfrm>
            <a:custGeom>
              <a:avLst/>
              <a:gdLst>
                <a:gd name="connsiteX0" fmla="*/ 296862 w 296862"/>
                <a:gd name="connsiteY0" fmla="*/ 1 h 149299"/>
                <a:gd name="connsiteX1" fmla="*/ 179387 w 296862"/>
                <a:gd name="connsiteY1" fmla="*/ 47626 h 149299"/>
                <a:gd name="connsiteX2" fmla="*/ 133350 w 296862"/>
                <a:gd name="connsiteY2" fmla="*/ 92076 h 149299"/>
                <a:gd name="connsiteX3" fmla="*/ 82550 w 296862"/>
                <a:gd name="connsiteY3" fmla="*/ 130176 h 149299"/>
                <a:gd name="connsiteX4" fmla="*/ 0 w 296862"/>
                <a:gd name="connsiteY4" fmla="*/ 149226 h 149299"/>
                <a:gd name="connsiteX5" fmla="*/ 84137 w 296862"/>
                <a:gd name="connsiteY5" fmla="*/ 123826 h 149299"/>
                <a:gd name="connsiteX6" fmla="*/ 177800 w 296862"/>
                <a:gd name="connsiteY6" fmla="*/ 49214 h 149299"/>
                <a:gd name="connsiteX7" fmla="*/ 296862 w 296862"/>
                <a:gd name="connsiteY7" fmla="*/ 1 h 14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862" h="149299">
                  <a:moveTo>
                    <a:pt x="296862" y="1"/>
                  </a:moveTo>
                  <a:cubicBezTo>
                    <a:pt x="297126" y="-264"/>
                    <a:pt x="206639" y="32280"/>
                    <a:pt x="179387" y="47626"/>
                  </a:cubicBezTo>
                  <a:cubicBezTo>
                    <a:pt x="152135" y="62972"/>
                    <a:pt x="149489" y="78318"/>
                    <a:pt x="133350" y="92076"/>
                  </a:cubicBezTo>
                  <a:cubicBezTo>
                    <a:pt x="117211" y="105834"/>
                    <a:pt x="104775" y="120651"/>
                    <a:pt x="82550" y="130176"/>
                  </a:cubicBezTo>
                  <a:cubicBezTo>
                    <a:pt x="60325" y="139701"/>
                    <a:pt x="-265" y="150284"/>
                    <a:pt x="0" y="149226"/>
                  </a:cubicBezTo>
                  <a:cubicBezTo>
                    <a:pt x="264" y="148168"/>
                    <a:pt x="54504" y="140495"/>
                    <a:pt x="84137" y="123826"/>
                  </a:cubicBezTo>
                  <a:cubicBezTo>
                    <a:pt x="113770" y="107157"/>
                    <a:pt x="145521" y="69587"/>
                    <a:pt x="177800" y="49214"/>
                  </a:cubicBezTo>
                  <a:cubicBezTo>
                    <a:pt x="210079" y="28841"/>
                    <a:pt x="296598" y="266"/>
                    <a:pt x="296862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6BA39E28-AD92-7686-7D4B-EB0F95790C84}"/>
                </a:ext>
              </a:extLst>
            </p:cNvPr>
            <p:cNvSpPr/>
            <p:nvPr/>
          </p:nvSpPr>
          <p:spPr>
            <a:xfrm>
              <a:off x="3670244" y="2926681"/>
              <a:ext cx="417569" cy="132442"/>
            </a:xfrm>
            <a:custGeom>
              <a:avLst/>
              <a:gdLst>
                <a:gd name="connsiteX0" fmla="*/ 56 w 417569"/>
                <a:gd name="connsiteY0" fmla="*/ 35594 h 132442"/>
                <a:gd name="connsiteX1" fmla="*/ 101656 w 417569"/>
                <a:gd name="connsiteY1" fmla="*/ 669 h 132442"/>
                <a:gd name="connsiteX2" fmla="*/ 82606 w 417569"/>
                <a:gd name="connsiteY2" fmla="*/ 14957 h 132442"/>
                <a:gd name="connsiteX3" fmla="*/ 179444 w 417569"/>
                <a:gd name="connsiteY3" fmla="*/ 43532 h 132442"/>
                <a:gd name="connsiteX4" fmla="*/ 127056 w 417569"/>
                <a:gd name="connsiteY4" fmla="*/ 45119 h 132442"/>
                <a:gd name="connsiteX5" fmla="*/ 219131 w 417569"/>
                <a:gd name="connsiteY5" fmla="*/ 48294 h 132442"/>
                <a:gd name="connsiteX6" fmla="*/ 287394 w 417569"/>
                <a:gd name="connsiteY6" fmla="*/ 41944 h 132442"/>
                <a:gd name="connsiteX7" fmla="*/ 235006 w 417569"/>
                <a:gd name="connsiteY7" fmla="*/ 56232 h 132442"/>
                <a:gd name="connsiteX8" fmla="*/ 292156 w 417569"/>
                <a:gd name="connsiteY8" fmla="*/ 94332 h 132442"/>
                <a:gd name="connsiteX9" fmla="*/ 417569 w 417569"/>
                <a:gd name="connsiteY9" fmla="*/ 132432 h 132442"/>
                <a:gd name="connsiteX10" fmla="*/ 293744 w 417569"/>
                <a:gd name="connsiteY10" fmla="*/ 97507 h 132442"/>
                <a:gd name="connsiteX11" fmla="*/ 117531 w 417569"/>
                <a:gd name="connsiteY11" fmla="*/ 37182 h 132442"/>
                <a:gd name="connsiteX12" fmla="*/ 56 w 417569"/>
                <a:gd name="connsiteY12" fmla="*/ 35594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7569" h="132442">
                  <a:moveTo>
                    <a:pt x="56" y="35594"/>
                  </a:moveTo>
                  <a:cubicBezTo>
                    <a:pt x="-2590" y="29509"/>
                    <a:pt x="87898" y="4108"/>
                    <a:pt x="101656" y="669"/>
                  </a:cubicBezTo>
                  <a:cubicBezTo>
                    <a:pt x="115414" y="-2770"/>
                    <a:pt x="69641" y="7813"/>
                    <a:pt x="82606" y="14957"/>
                  </a:cubicBezTo>
                  <a:cubicBezTo>
                    <a:pt x="95571" y="22101"/>
                    <a:pt x="172036" y="38505"/>
                    <a:pt x="179444" y="43532"/>
                  </a:cubicBezTo>
                  <a:cubicBezTo>
                    <a:pt x="186852" y="48559"/>
                    <a:pt x="120442" y="44325"/>
                    <a:pt x="127056" y="45119"/>
                  </a:cubicBezTo>
                  <a:cubicBezTo>
                    <a:pt x="133670" y="45913"/>
                    <a:pt x="192408" y="48823"/>
                    <a:pt x="219131" y="48294"/>
                  </a:cubicBezTo>
                  <a:cubicBezTo>
                    <a:pt x="245854" y="47765"/>
                    <a:pt x="284748" y="40621"/>
                    <a:pt x="287394" y="41944"/>
                  </a:cubicBezTo>
                  <a:cubicBezTo>
                    <a:pt x="290040" y="43267"/>
                    <a:pt x="234212" y="47501"/>
                    <a:pt x="235006" y="56232"/>
                  </a:cubicBezTo>
                  <a:cubicBezTo>
                    <a:pt x="235800" y="64963"/>
                    <a:pt x="261729" y="81632"/>
                    <a:pt x="292156" y="94332"/>
                  </a:cubicBezTo>
                  <a:cubicBezTo>
                    <a:pt x="322583" y="107032"/>
                    <a:pt x="417304" y="131903"/>
                    <a:pt x="417569" y="132432"/>
                  </a:cubicBezTo>
                  <a:cubicBezTo>
                    <a:pt x="417834" y="132961"/>
                    <a:pt x="343750" y="113382"/>
                    <a:pt x="293744" y="97507"/>
                  </a:cubicBezTo>
                  <a:cubicBezTo>
                    <a:pt x="243738" y="81632"/>
                    <a:pt x="161452" y="47765"/>
                    <a:pt x="117531" y="37182"/>
                  </a:cubicBezTo>
                  <a:cubicBezTo>
                    <a:pt x="73610" y="26599"/>
                    <a:pt x="2702" y="41679"/>
                    <a:pt x="56" y="3559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61DCBCB1-9E17-954F-9F17-8DB65343C9C7}"/>
                </a:ext>
              </a:extLst>
            </p:cNvPr>
            <p:cNvSpPr/>
            <p:nvPr/>
          </p:nvSpPr>
          <p:spPr>
            <a:xfrm>
              <a:off x="3450655" y="2949534"/>
              <a:ext cx="154777" cy="82856"/>
            </a:xfrm>
            <a:custGeom>
              <a:avLst/>
              <a:gdLst>
                <a:gd name="connsiteX0" fmla="*/ 2158 w 154777"/>
                <a:gd name="connsiteY0" fmla="*/ 82591 h 82856"/>
                <a:gd name="connsiteX1" fmla="*/ 141858 w 154777"/>
                <a:gd name="connsiteY1" fmla="*/ 33379 h 82856"/>
                <a:gd name="connsiteX2" fmla="*/ 146620 w 154777"/>
                <a:gd name="connsiteY2" fmla="*/ 41 h 82856"/>
                <a:gd name="connsiteX3" fmla="*/ 124395 w 154777"/>
                <a:gd name="connsiteY3" fmla="*/ 27029 h 82856"/>
                <a:gd name="connsiteX4" fmla="*/ 60895 w 154777"/>
                <a:gd name="connsiteY4" fmla="*/ 52429 h 82856"/>
                <a:gd name="connsiteX5" fmla="*/ 2158 w 154777"/>
                <a:gd name="connsiteY5" fmla="*/ 82591 h 82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777" h="82856">
                  <a:moveTo>
                    <a:pt x="2158" y="82591"/>
                  </a:moveTo>
                  <a:cubicBezTo>
                    <a:pt x="15652" y="79416"/>
                    <a:pt x="117781" y="47137"/>
                    <a:pt x="141858" y="33379"/>
                  </a:cubicBezTo>
                  <a:cubicBezTo>
                    <a:pt x="165935" y="19621"/>
                    <a:pt x="149530" y="1099"/>
                    <a:pt x="146620" y="41"/>
                  </a:cubicBezTo>
                  <a:cubicBezTo>
                    <a:pt x="143710" y="-1017"/>
                    <a:pt x="138682" y="18298"/>
                    <a:pt x="124395" y="27029"/>
                  </a:cubicBezTo>
                  <a:cubicBezTo>
                    <a:pt x="110108" y="35760"/>
                    <a:pt x="79680" y="45285"/>
                    <a:pt x="60895" y="52429"/>
                  </a:cubicBezTo>
                  <a:cubicBezTo>
                    <a:pt x="42110" y="59573"/>
                    <a:pt x="-11336" y="85766"/>
                    <a:pt x="2158" y="8259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D0F3FB45-6341-EF45-63D3-62FC74048F47}"/>
                </a:ext>
              </a:extLst>
            </p:cNvPr>
            <p:cNvSpPr/>
            <p:nvPr/>
          </p:nvSpPr>
          <p:spPr>
            <a:xfrm>
              <a:off x="3416700" y="3009726"/>
              <a:ext cx="342313" cy="84389"/>
            </a:xfrm>
            <a:custGeom>
              <a:avLst/>
              <a:gdLst>
                <a:gd name="connsiteX0" fmla="*/ 1188 w 342313"/>
                <a:gd name="connsiteY0" fmla="*/ 84312 h 84389"/>
                <a:gd name="connsiteX1" fmla="*/ 198038 w 342313"/>
                <a:gd name="connsiteY1" fmla="*/ 19224 h 84389"/>
                <a:gd name="connsiteX2" fmla="*/ 144063 w 342313"/>
                <a:gd name="connsiteY2" fmla="*/ 20812 h 84389"/>
                <a:gd name="connsiteX3" fmla="*/ 340913 w 342313"/>
                <a:gd name="connsiteY3" fmla="*/ 19224 h 84389"/>
                <a:gd name="connsiteX4" fmla="*/ 226613 w 342313"/>
                <a:gd name="connsiteY4" fmla="*/ 174 h 84389"/>
                <a:gd name="connsiteX5" fmla="*/ 120250 w 342313"/>
                <a:gd name="connsiteY5" fmla="*/ 31924 h 84389"/>
                <a:gd name="connsiteX6" fmla="*/ 1188 w 342313"/>
                <a:gd name="connsiteY6" fmla="*/ 84312 h 84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313" h="84389">
                  <a:moveTo>
                    <a:pt x="1188" y="84312"/>
                  </a:moveTo>
                  <a:cubicBezTo>
                    <a:pt x="14153" y="82195"/>
                    <a:pt x="174226" y="29807"/>
                    <a:pt x="198038" y="19224"/>
                  </a:cubicBezTo>
                  <a:cubicBezTo>
                    <a:pt x="221850" y="8641"/>
                    <a:pt x="144063" y="20812"/>
                    <a:pt x="144063" y="20812"/>
                  </a:cubicBezTo>
                  <a:lnTo>
                    <a:pt x="340913" y="19224"/>
                  </a:lnTo>
                  <a:cubicBezTo>
                    <a:pt x="354671" y="15784"/>
                    <a:pt x="263390" y="-1943"/>
                    <a:pt x="226613" y="174"/>
                  </a:cubicBezTo>
                  <a:cubicBezTo>
                    <a:pt x="189836" y="2291"/>
                    <a:pt x="155704" y="19489"/>
                    <a:pt x="120250" y="31924"/>
                  </a:cubicBezTo>
                  <a:cubicBezTo>
                    <a:pt x="84796" y="44359"/>
                    <a:pt x="-11777" y="86429"/>
                    <a:pt x="1188" y="843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2B66D672-8915-E65A-5DB1-D7ACEC7EE348}"/>
                </a:ext>
              </a:extLst>
            </p:cNvPr>
            <p:cNvSpPr/>
            <p:nvPr/>
          </p:nvSpPr>
          <p:spPr>
            <a:xfrm>
              <a:off x="3639270" y="2973318"/>
              <a:ext cx="415782" cy="96417"/>
            </a:xfrm>
            <a:custGeom>
              <a:avLst/>
              <a:gdLst>
                <a:gd name="connsiteX0" fmla="*/ 2455 w 415782"/>
                <a:gd name="connsiteY0" fmla="*/ 58807 h 96417"/>
                <a:gd name="connsiteX1" fmla="*/ 158030 w 415782"/>
                <a:gd name="connsiteY1" fmla="*/ 30232 h 96417"/>
                <a:gd name="connsiteX2" fmla="*/ 61193 w 415782"/>
                <a:gd name="connsiteY2" fmla="*/ 31820 h 96417"/>
                <a:gd name="connsiteX3" fmla="*/ 164380 w 415782"/>
                <a:gd name="connsiteY3" fmla="*/ 58807 h 96417"/>
                <a:gd name="connsiteX4" fmla="*/ 319955 w 415782"/>
                <a:gd name="connsiteY4" fmla="*/ 92145 h 96417"/>
                <a:gd name="connsiteX5" fmla="*/ 413618 w 415782"/>
                <a:gd name="connsiteY5" fmla="*/ 93732 h 96417"/>
                <a:gd name="connsiteX6" fmla="*/ 229468 w 415782"/>
                <a:gd name="connsiteY6" fmla="*/ 71507 h 96417"/>
                <a:gd name="connsiteX7" fmla="*/ 59605 w 415782"/>
                <a:gd name="connsiteY7" fmla="*/ 70 h 96417"/>
                <a:gd name="connsiteX8" fmla="*/ 273918 w 415782"/>
                <a:gd name="connsiteY8" fmla="*/ 85795 h 96417"/>
                <a:gd name="connsiteX9" fmla="*/ 78655 w 415782"/>
                <a:gd name="connsiteY9" fmla="*/ 57220 h 96417"/>
                <a:gd name="connsiteX10" fmla="*/ 2455 w 415782"/>
                <a:gd name="connsiteY10" fmla="*/ 58807 h 96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5782" h="96417">
                  <a:moveTo>
                    <a:pt x="2455" y="58807"/>
                  </a:moveTo>
                  <a:cubicBezTo>
                    <a:pt x="15684" y="54309"/>
                    <a:pt x="148240" y="34730"/>
                    <a:pt x="158030" y="30232"/>
                  </a:cubicBezTo>
                  <a:cubicBezTo>
                    <a:pt x="167820" y="25734"/>
                    <a:pt x="60135" y="27058"/>
                    <a:pt x="61193" y="31820"/>
                  </a:cubicBezTo>
                  <a:cubicBezTo>
                    <a:pt x="62251" y="36582"/>
                    <a:pt x="121253" y="48753"/>
                    <a:pt x="164380" y="58807"/>
                  </a:cubicBezTo>
                  <a:cubicBezTo>
                    <a:pt x="207507" y="68861"/>
                    <a:pt x="278415" y="86324"/>
                    <a:pt x="319955" y="92145"/>
                  </a:cubicBezTo>
                  <a:cubicBezTo>
                    <a:pt x="361495" y="97966"/>
                    <a:pt x="428699" y="97172"/>
                    <a:pt x="413618" y="93732"/>
                  </a:cubicBezTo>
                  <a:cubicBezTo>
                    <a:pt x="398537" y="90292"/>
                    <a:pt x="288470" y="87117"/>
                    <a:pt x="229468" y="71507"/>
                  </a:cubicBezTo>
                  <a:cubicBezTo>
                    <a:pt x="170466" y="55897"/>
                    <a:pt x="52197" y="-2311"/>
                    <a:pt x="59605" y="70"/>
                  </a:cubicBezTo>
                  <a:cubicBezTo>
                    <a:pt x="67013" y="2451"/>
                    <a:pt x="270743" y="76270"/>
                    <a:pt x="273918" y="85795"/>
                  </a:cubicBezTo>
                  <a:cubicBezTo>
                    <a:pt x="277093" y="95320"/>
                    <a:pt x="125751" y="61453"/>
                    <a:pt x="78655" y="57220"/>
                  </a:cubicBezTo>
                  <a:cubicBezTo>
                    <a:pt x="31559" y="52987"/>
                    <a:pt x="-10774" y="63305"/>
                    <a:pt x="2455" y="588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9CBB135F-9BC8-0016-C565-9452EE99AA64}"/>
                </a:ext>
              </a:extLst>
            </p:cNvPr>
            <p:cNvSpPr/>
            <p:nvPr/>
          </p:nvSpPr>
          <p:spPr>
            <a:xfrm>
              <a:off x="3335303" y="3057522"/>
              <a:ext cx="730863" cy="82577"/>
            </a:xfrm>
            <a:custGeom>
              <a:avLst/>
              <a:gdLst>
                <a:gd name="connsiteX0" fmla="*/ 35 w 730863"/>
                <a:gd name="connsiteY0" fmla="*/ 82553 h 82577"/>
                <a:gd name="connsiteX1" fmla="*/ 246097 w 730863"/>
                <a:gd name="connsiteY1" fmla="*/ 20641 h 82577"/>
                <a:gd name="connsiteX2" fmla="*/ 212760 w 730863"/>
                <a:gd name="connsiteY2" fmla="*/ 25403 h 82577"/>
                <a:gd name="connsiteX3" fmla="*/ 398497 w 730863"/>
                <a:gd name="connsiteY3" fmla="*/ 15878 h 82577"/>
                <a:gd name="connsiteX4" fmla="*/ 384210 w 730863"/>
                <a:gd name="connsiteY4" fmla="*/ 26991 h 82577"/>
                <a:gd name="connsiteX5" fmla="*/ 500097 w 730863"/>
                <a:gd name="connsiteY5" fmla="*/ 25403 h 82577"/>
                <a:gd name="connsiteX6" fmla="*/ 492160 w 730863"/>
                <a:gd name="connsiteY6" fmla="*/ 28578 h 82577"/>
                <a:gd name="connsiteX7" fmla="*/ 584235 w 730863"/>
                <a:gd name="connsiteY7" fmla="*/ 25403 h 82577"/>
                <a:gd name="connsiteX8" fmla="*/ 677897 w 730863"/>
                <a:gd name="connsiteY8" fmla="*/ 30166 h 82577"/>
                <a:gd name="connsiteX9" fmla="*/ 493747 w 730863"/>
                <a:gd name="connsiteY9" fmla="*/ 19053 h 82577"/>
                <a:gd name="connsiteX10" fmla="*/ 550897 w 730863"/>
                <a:gd name="connsiteY10" fmla="*/ 3 h 82577"/>
                <a:gd name="connsiteX11" fmla="*/ 708060 w 730863"/>
                <a:gd name="connsiteY11" fmla="*/ 17466 h 82577"/>
                <a:gd name="connsiteX12" fmla="*/ 714410 w 730863"/>
                <a:gd name="connsiteY12" fmla="*/ 22228 h 82577"/>
                <a:gd name="connsiteX13" fmla="*/ 560422 w 730863"/>
                <a:gd name="connsiteY13" fmla="*/ 36516 h 82577"/>
                <a:gd name="connsiteX14" fmla="*/ 265147 w 730863"/>
                <a:gd name="connsiteY14" fmla="*/ 12703 h 82577"/>
                <a:gd name="connsiteX15" fmla="*/ 35 w 730863"/>
                <a:gd name="connsiteY15" fmla="*/ 82553 h 8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0863" h="82577">
                  <a:moveTo>
                    <a:pt x="35" y="82553"/>
                  </a:moveTo>
                  <a:cubicBezTo>
                    <a:pt x="-3140" y="83876"/>
                    <a:pt x="210643" y="30166"/>
                    <a:pt x="246097" y="20641"/>
                  </a:cubicBezTo>
                  <a:cubicBezTo>
                    <a:pt x="281551" y="11116"/>
                    <a:pt x="187360" y="26197"/>
                    <a:pt x="212760" y="25403"/>
                  </a:cubicBezTo>
                  <a:cubicBezTo>
                    <a:pt x="238160" y="24609"/>
                    <a:pt x="369922" y="15613"/>
                    <a:pt x="398497" y="15878"/>
                  </a:cubicBezTo>
                  <a:cubicBezTo>
                    <a:pt x="427072" y="16143"/>
                    <a:pt x="367277" y="25403"/>
                    <a:pt x="384210" y="26991"/>
                  </a:cubicBezTo>
                  <a:cubicBezTo>
                    <a:pt x="401143" y="28578"/>
                    <a:pt x="482105" y="25139"/>
                    <a:pt x="500097" y="25403"/>
                  </a:cubicBezTo>
                  <a:cubicBezTo>
                    <a:pt x="518089" y="25667"/>
                    <a:pt x="478137" y="28578"/>
                    <a:pt x="492160" y="28578"/>
                  </a:cubicBezTo>
                  <a:cubicBezTo>
                    <a:pt x="506183" y="28578"/>
                    <a:pt x="584235" y="25403"/>
                    <a:pt x="584235" y="25403"/>
                  </a:cubicBezTo>
                  <a:cubicBezTo>
                    <a:pt x="615191" y="25668"/>
                    <a:pt x="677897" y="30166"/>
                    <a:pt x="677897" y="30166"/>
                  </a:cubicBezTo>
                  <a:cubicBezTo>
                    <a:pt x="662816" y="29108"/>
                    <a:pt x="514914" y="24080"/>
                    <a:pt x="493747" y="19053"/>
                  </a:cubicBezTo>
                  <a:cubicBezTo>
                    <a:pt x="472580" y="14026"/>
                    <a:pt x="515178" y="267"/>
                    <a:pt x="550897" y="3"/>
                  </a:cubicBezTo>
                  <a:cubicBezTo>
                    <a:pt x="586616" y="-261"/>
                    <a:pt x="680808" y="13762"/>
                    <a:pt x="708060" y="17466"/>
                  </a:cubicBezTo>
                  <a:cubicBezTo>
                    <a:pt x="735312" y="21170"/>
                    <a:pt x="739016" y="19053"/>
                    <a:pt x="714410" y="22228"/>
                  </a:cubicBezTo>
                  <a:cubicBezTo>
                    <a:pt x="689804" y="25403"/>
                    <a:pt x="635299" y="38103"/>
                    <a:pt x="560422" y="36516"/>
                  </a:cubicBezTo>
                  <a:cubicBezTo>
                    <a:pt x="485545" y="34929"/>
                    <a:pt x="356693" y="3707"/>
                    <a:pt x="265147" y="12703"/>
                  </a:cubicBezTo>
                  <a:cubicBezTo>
                    <a:pt x="173601" y="21699"/>
                    <a:pt x="3210" y="81230"/>
                    <a:pt x="35" y="825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18F92EFE-5E18-2FA9-8149-5BC175D4F7C7}"/>
                </a:ext>
              </a:extLst>
            </p:cNvPr>
            <p:cNvSpPr/>
            <p:nvPr/>
          </p:nvSpPr>
          <p:spPr>
            <a:xfrm>
              <a:off x="3356059" y="3136163"/>
              <a:ext cx="344404" cy="83396"/>
            </a:xfrm>
            <a:custGeom>
              <a:avLst/>
              <a:gdLst>
                <a:gd name="connsiteX0" fmla="*/ 1504 w 344404"/>
                <a:gd name="connsiteY0" fmla="*/ 2325 h 83396"/>
                <a:gd name="connsiteX1" fmla="*/ 130091 w 344404"/>
                <a:gd name="connsiteY1" fmla="*/ 27725 h 83396"/>
                <a:gd name="connsiteX2" fmla="*/ 60241 w 344404"/>
                <a:gd name="connsiteY2" fmla="*/ 42012 h 83396"/>
                <a:gd name="connsiteX3" fmla="*/ 177716 w 344404"/>
                <a:gd name="connsiteY3" fmla="*/ 57887 h 83396"/>
                <a:gd name="connsiteX4" fmla="*/ 269791 w 344404"/>
                <a:gd name="connsiteY4" fmla="*/ 75350 h 83396"/>
                <a:gd name="connsiteX5" fmla="*/ 344404 w 344404"/>
                <a:gd name="connsiteY5" fmla="*/ 67412 h 83396"/>
                <a:gd name="connsiteX6" fmla="*/ 192004 w 344404"/>
                <a:gd name="connsiteY6" fmla="*/ 83287 h 83396"/>
                <a:gd name="connsiteX7" fmla="*/ 155491 w 344404"/>
                <a:gd name="connsiteY7" fmla="*/ 57887 h 83396"/>
                <a:gd name="connsiteX8" fmla="*/ 63416 w 344404"/>
                <a:gd name="connsiteY8" fmla="*/ 7087 h 83396"/>
                <a:gd name="connsiteX9" fmla="*/ 1504 w 344404"/>
                <a:gd name="connsiteY9" fmla="*/ 2325 h 83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404" h="83396">
                  <a:moveTo>
                    <a:pt x="1504" y="2325"/>
                  </a:moveTo>
                  <a:cubicBezTo>
                    <a:pt x="12617" y="5765"/>
                    <a:pt x="120302" y="21111"/>
                    <a:pt x="130091" y="27725"/>
                  </a:cubicBezTo>
                  <a:cubicBezTo>
                    <a:pt x="139880" y="34339"/>
                    <a:pt x="52304" y="36985"/>
                    <a:pt x="60241" y="42012"/>
                  </a:cubicBezTo>
                  <a:cubicBezTo>
                    <a:pt x="68179" y="47039"/>
                    <a:pt x="142791" y="52331"/>
                    <a:pt x="177716" y="57887"/>
                  </a:cubicBezTo>
                  <a:cubicBezTo>
                    <a:pt x="212641" y="63443"/>
                    <a:pt x="242010" y="73763"/>
                    <a:pt x="269791" y="75350"/>
                  </a:cubicBezTo>
                  <a:cubicBezTo>
                    <a:pt x="297572" y="76937"/>
                    <a:pt x="344404" y="67412"/>
                    <a:pt x="344404" y="67412"/>
                  </a:cubicBezTo>
                  <a:cubicBezTo>
                    <a:pt x="331440" y="68735"/>
                    <a:pt x="223489" y="84874"/>
                    <a:pt x="192004" y="83287"/>
                  </a:cubicBezTo>
                  <a:cubicBezTo>
                    <a:pt x="160519" y="81700"/>
                    <a:pt x="176922" y="70587"/>
                    <a:pt x="155491" y="57887"/>
                  </a:cubicBezTo>
                  <a:cubicBezTo>
                    <a:pt x="134060" y="45187"/>
                    <a:pt x="82995" y="15818"/>
                    <a:pt x="63416" y="7087"/>
                  </a:cubicBezTo>
                  <a:cubicBezTo>
                    <a:pt x="43837" y="-1644"/>
                    <a:pt x="-9609" y="-1115"/>
                    <a:pt x="1504" y="23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0A2E8ED0-96AC-5CC9-9CB1-8A38FE5E3DB9}"/>
                </a:ext>
              </a:extLst>
            </p:cNvPr>
            <p:cNvSpPr/>
            <p:nvPr/>
          </p:nvSpPr>
          <p:spPr>
            <a:xfrm>
              <a:off x="3728986" y="3103341"/>
              <a:ext cx="336498" cy="107826"/>
            </a:xfrm>
            <a:custGeom>
              <a:avLst/>
              <a:gdLst>
                <a:gd name="connsiteX0" fmla="*/ 331839 w 336498"/>
                <a:gd name="connsiteY0" fmla="*/ 3397 h 107826"/>
                <a:gd name="connsiteX1" fmla="*/ 144514 w 336498"/>
                <a:gd name="connsiteY1" fmla="*/ 104997 h 107826"/>
                <a:gd name="connsiteX2" fmla="*/ 195314 w 336498"/>
                <a:gd name="connsiteY2" fmla="*/ 68484 h 107826"/>
                <a:gd name="connsiteX3" fmla="*/ 34977 w 336498"/>
                <a:gd name="connsiteY3" fmla="*/ 84359 h 107826"/>
                <a:gd name="connsiteX4" fmla="*/ 3227 w 336498"/>
                <a:gd name="connsiteY4" fmla="*/ 104997 h 107826"/>
                <a:gd name="connsiteX5" fmla="*/ 87364 w 336498"/>
                <a:gd name="connsiteY5" fmla="*/ 100234 h 107826"/>
                <a:gd name="connsiteX6" fmla="*/ 93714 w 336498"/>
                <a:gd name="connsiteY6" fmla="*/ 103409 h 107826"/>
                <a:gd name="connsiteX7" fmla="*/ 265164 w 336498"/>
                <a:gd name="connsiteY7" fmla="*/ 30384 h 107826"/>
                <a:gd name="connsiteX8" fmla="*/ 331839 w 336498"/>
                <a:gd name="connsiteY8" fmla="*/ 3397 h 10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498" h="107826">
                  <a:moveTo>
                    <a:pt x="331839" y="3397"/>
                  </a:moveTo>
                  <a:cubicBezTo>
                    <a:pt x="311731" y="15832"/>
                    <a:pt x="167268" y="94149"/>
                    <a:pt x="144514" y="104997"/>
                  </a:cubicBezTo>
                  <a:cubicBezTo>
                    <a:pt x="121760" y="115845"/>
                    <a:pt x="213570" y="71924"/>
                    <a:pt x="195314" y="68484"/>
                  </a:cubicBezTo>
                  <a:cubicBezTo>
                    <a:pt x="177058" y="65044"/>
                    <a:pt x="66991" y="78274"/>
                    <a:pt x="34977" y="84359"/>
                  </a:cubicBezTo>
                  <a:cubicBezTo>
                    <a:pt x="2962" y="90445"/>
                    <a:pt x="-5504" y="102351"/>
                    <a:pt x="3227" y="104997"/>
                  </a:cubicBezTo>
                  <a:cubicBezTo>
                    <a:pt x="11958" y="107643"/>
                    <a:pt x="72283" y="100499"/>
                    <a:pt x="87364" y="100234"/>
                  </a:cubicBezTo>
                  <a:cubicBezTo>
                    <a:pt x="102445" y="99969"/>
                    <a:pt x="64081" y="115051"/>
                    <a:pt x="93714" y="103409"/>
                  </a:cubicBezTo>
                  <a:cubicBezTo>
                    <a:pt x="123347" y="91767"/>
                    <a:pt x="227593" y="45201"/>
                    <a:pt x="265164" y="30384"/>
                  </a:cubicBezTo>
                  <a:cubicBezTo>
                    <a:pt x="302735" y="15567"/>
                    <a:pt x="351947" y="-9038"/>
                    <a:pt x="331839" y="339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242EB4AB-B7B6-A5C4-2426-48B291BFC590}"/>
                </a:ext>
              </a:extLst>
            </p:cNvPr>
            <p:cNvSpPr/>
            <p:nvPr/>
          </p:nvSpPr>
          <p:spPr>
            <a:xfrm>
              <a:off x="3517900" y="3146425"/>
              <a:ext cx="405976" cy="39720"/>
            </a:xfrm>
            <a:custGeom>
              <a:avLst/>
              <a:gdLst>
                <a:gd name="connsiteX0" fmla="*/ 0 w 405976"/>
                <a:gd name="connsiteY0" fmla="*/ 0 h 39720"/>
                <a:gd name="connsiteX1" fmla="*/ 279400 w 405976"/>
                <a:gd name="connsiteY1" fmla="*/ 7938 h 39720"/>
                <a:gd name="connsiteX2" fmla="*/ 152400 w 405976"/>
                <a:gd name="connsiteY2" fmla="*/ 26988 h 39720"/>
                <a:gd name="connsiteX3" fmla="*/ 404813 w 405976"/>
                <a:gd name="connsiteY3" fmla="*/ 0 h 39720"/>
                <a:gd name="connsiteX4" fmla="*/ 242888 w 405976"/>
                <a:gd name="connsiteY4" fmla="*/ 26988 h 39720"/>
                <a:gd name="connsiteX5" fmla="*/ 157163 w 405976"/>
                <a:gd name="connsiteY5" fmla="*/ 39688 h 39720"/>
                <a:gd name="connsiteX6" fmla="*/ 207963 w 405976"/>
                <a:gd name="connsiteY6" fmla="*/ 30163 h 39720"/>
                <a:gd name="connsiteX7" fmla="*/ 119063 w 405976"/>
                <a:gd name="connsiteY7" fmla="*/ 15875 h 39720"/>
                <a:gd name="connsiteX8" fmla="*/ 0 w 405976"/>
                <a:gd name="connsiteY8" fmla="*/ 0 h 39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5976" h="39720">
                  <a:moveTo>
                    <a:pt x="0" y="0"/>
                  </a:moveTo>
                  <a:cubicBezTo>
                    <a:pt x="127000" y="1720"/>
                    <a:pt x="254000" y="3440"/>
                    <a:pt x="279400" y="7938"/>
                  </a:cubicBezTo>
                  <a:cubicBezTo>
                    <a:pt x="304800" y="12436"/>
                    <a:pt x="131498" y="28311"/>
                    <a:pt x="152400" y="26988"/>
                  </a:cubicBezTo>
                  <a:cubicBezTo>
                    <a:pt x="173302" y="25665"/>
                    <a:pt x="389732" y="0"/>
                    <a:pt x="404813" y="0"/>
                  </a:cubicBezTo>
                  <a:cubicBezTo>
                    <a:pt x="419894" y="0"/>
                    <a:pt x="284163" y="20373"/>
                    <a:pt x="242888" y="26988"/>
                  </a:cubicBezTo>
                  <a:cubicBezTo>
                    <a:pt x="201613" y="33603"/>
                    <a:pt x="162984" y="39159"/>
                    <a:pt x="157163" y="39688"/>
                  </a:cubicBezTo>
                  <a:cubicBezTo>
                    <a:pt x="151342" y="40217"/>
                    <a:pt x="214313" y="34132"/>
                    <a:pt x="207963" y="30163"/>
                  </a:cubicBezTo>
                  <a:cubicBezTo>
                    <a:pt x="201613" y="26194"/>
                    <a:pt x="119063" y="15875"/>
                    <a:pt x="119063" y="158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8F2EF436-8A31-D8A8-0C20-3BFEB3AFE18A}"/>
                </a:ext>
              </a:extLst>
            </p:cNvPr>
            <p:cNvSpPr/>
            <p:nvPr/>
          </p:nvSpPr>
          <p:spPr>
            <a:xfrm>
              <a:off x="3783722" y="1777405"/>
              <a:ext cx="53622" cy="197931"/>
            </a:xfrm>
            <a:custGeom>
              <a:avLst/>
              <a:gdLst>
                <a:gd name="connsiteX0" fmla="*/ 53266 w 53622"/>
                <a:gd name="connsiteY0" fmla="*/ 595 h 197931"/>
                <a:gd name="connsiteX1" fmla="*/ 24691 w 53622"/>
                <a:gd name="connsiteY1" fmla="*/ 76795 h 197931"/>
                <a:gd name="connsiteX2" fmla="*/ 40566 w 53622"/>
                <a:gd name="connsiteY2" fmla="*/ 197445 h 197931"/>
                <a:gd name="connsiteX3" fmla="*/ 27866 w 53622"/>
                <a:gd name="connsiteY3" fmla="*/ 121245 h 197931"/>
                <a:gd name="connsiteX4" fmla="*/ 18341 w 53622"/>
                <a:gd name="connsiteY4" fmla="*/ 173633 h 197931"/>
                <a:gd name="connsiteX5" fmla="*/ 878 w 53622"/>
                <a:gd name="connsiteY5" fmla="*/ 116483 h 197931"/>
                <a:gd name="connsiteX6" fmla="*/ 53266 w 53622"/>
                <a:gd name="connsiteY6" fmla="*/ 595 h 197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22" h="197931">
                  <a:moveTo>
                    <a:pt x="53266" y="595"/>
                  </a:moveTo>
                  <a:cubicBezTo>
                    <a:pt x="57235" y="-6020"/>
                    <a:pt x="26808" y="43987"/>
                    <a:pt x="24691" y="76795"/>
                  </a:cubicBezTo>
                  <a:cubicBezTo>
                    <a:pt x="22574" y="109603"/>
                    <a:pt x="40037" y="190037"/>
                    <a:pt x="40566" y="197445"/>
                  </a:cubicBezTo>
                  <a:cubicBezTo>
                    <a:pt x="41095" y="204853"/>
                    <a:pt x="31570" y="125214"/>
                    <a:pt x="27866" y="121245"/>
                  </a:cubicBezTo>
                  <a:cubicBezTo>
                    <a:pt x="24162" y="117276"/>
                    <a:pt x="22839" y="174427"/>
                    <a:pt x="18341" y="173633"/>
                  </a:cubicBezTo>
                  <a:cubicBezTo>
                    <a:pt x="13843" y="172839"/>
                    <a:pt x="-4149" y="142148"/>
                    <a:pt x="878" y="116483"/>
                  </a:cubicBezTo>
                  <a:cubicBezTo>
                    <a:pt x="5905" y="90818"/>
                    <a:pt x="49297" y="7210"/>
                    <a:pt x="53266" y="59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9C4A67F1-E2FC-DD0A-413B-5E7A0FFB62D5}"/>
                </a:ext>
              </a:extLst>
            </p:cNvPr>
            <p:cNvSpPr/>
            <p:nvPr/>
          </p:nvSpPr>
          <p:spPr>
            <a:xfrm>
              <a:off x="3274816" y="1831274"/>
              <a:ext cx="150492" cy="328467"/>
            </a:xfrm>
            <a:custGeom>
              <a:avLst/>
              <a:gdLst>
                <a:gd name="connsiteX0" fmla="*/ 70047 w 150492"/>
                <a:gd name="connsiteY0" fmla="*/ 701 h 328467"/>
                <a:gd name="connsiteX1" fmla="*/ 147834 w 150492"/>
                <a:gd name="connsiteY1" fmla="*/ 121351 h 328467"/>
                <a:gd name="connsiteX2" fmla="*/ 3372 w 150492"/>
                <a:gd name="connsiteY2" fmla="*/ 324551 h 328467"/>
                <a:gd name="connsiteX3" fmla="*/ 52584 w 150492"/>
                <a:gd name="connsiteY3" fmla="*/ 251526 h 328467"/>
                <a:gd name="connsiteX4" fmla="*/ 128784 w 150492"/>
                <a:gd name="connsiteY4" fmla="*/ 203901 h 328467"/>
                <a:gd name="connsiteX5" fmla="*/ 130372 w 150492"/>
                <a:gd name="connsiteY5" fmla="*/ 105476 h 328467"/>
                <a:gd name="connsiteX6" fmla="*/ 149422 w 150492"/>
                <a:gd name="connsiteY6" fmla="*/ 72139 h 328467"/>
                <a:gd name="connsiteX7" fmla="*/ 70047 w 150492"/>
                <a:gd name="connsiteY7" fmla="*/ 701 h 32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492" h="328467">
                  <a:moveTo>
                    <a:pt x="70047" y="701"/>
                  </a:moveTo>
                  <a:cubicBezTo>
                    <a:pt x="69782" y="8903"/>
                    <a:pt x="158946" y="67376"/>
                    <a:pt x="147834" y="121351"/>
                  </a:cubicBezTo>
                  <a:cubicBezTo>
                    <a:pt x="136722" y="175326"/>
                    <a:pt x="19247" y="302855"/>
                    <a:pt x="3372" y="324551"/>
                  </a:cubicBezTo>
                  <a:cubicBezTo>
                    <a:pt x="-12503" y="346247"/>
                    <a:pt x="31682" y="271634"/>
                    <a:pt x="52584" y="251526"/>
                  </a:cubicBezTo>
                  <a:cubicBezTo>
                    <a:pt x="73486" y="231418"/>
                    <a:pt x="115819" y="228243"/>
                    <a:pt x="128784" y="203901"/>
                  </a:cubicBezTo>
                  <a:cubicBezTo>
                    <a:pt x="141749" y="179559"/>
                    <a:pt x="126932" y="127436"/>
                    <a:pt x="130372" y="105476"/>
                  </a:cubicBezTo>
                  <a:cubicBezTo>
                    <a:pt x="133812" y="83516"/>
                    <a:pt x="155507" y="85633"/>
                    <a:pt x="149422" y="72139"/>
                  </a:cubicBezTo>
                  <a:cubicBezTo>
                    <a:pt x="143337" y="58645"/>
                    <a:pt x="70312" y="-7501"/>
                    <a:pt x="70047" y="70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011ABC2F-58E4-856F-DB3E-255C9FF11A59}"/>
                </a:ext>
              </a:extLst>
            </p:cNvPr>
            <p:cNvSpPr/>
            <p:nvPr/>
          </p:nvSpPr>
          <p:spPr>
            <a:xfrm>
              <a:off x="6398645" y="2798385"/>
              <a:ext cx="703896" cy="264877"/>
            </a:xfrm>
            <a:custGeom>
              <a:avLst/>
              <a:gdLst>
                <a:gd name="connsiteX0" fmla="*/ 2155 w 703896"/>
                <a:gd name="connsiteY0" fmla="*/ 263903 h 264877"/>
                <a:gd name="connsiteX1" fmla="*/ 178368 w 703896"/>
                <a:gd name="connsiteY1" fmla="*/ 144840 h 264877"/>
                <a:gd name="connsiteX2" fmla="*/ 116455 w 703896"/>
                <a:gd name="connsiteY2" fmla="*/ 165478 h 264877"/>
                <a:gd name="connsiteX3" fmla="*/ 140268 w 703896"/>
                <a:gd name="connsiteY3" fmla="*/ 160715 h 264877"/>
                <a:gd name="connsiteX4" fmla="*/ 73593 w 703896"/>
                <a:gd name="connsiteY4" fmla="*/ 63878 h 264877"/>
                <a:gd name="connsiteX5" fmla="*/ 178368 w 703896"/>
                <a:gd name="connsiteY5" fmla="*/ 117853 h 264877"/>
                <a:gd name="connsiteX6" fmla="*/ 140268 w 703896"/>
                <a:gd name="connsiteY6" fmla="*/ 36890 h 264877"/>
                <a:gd name="connsiteX7" fmla="*/ 202180 w 703896"/>
                <a:gd name="connsiteY7" fmla="*/ 89278 h 264877"/>
                <a:gd name="connsiteX8" fmla="*/ 229168 w 703896"/>
                <a:gd name="connsiteY8" fmla="*/ 378 h 264877"/>
                <a:gd name="connsiteX9" fmla="*/ 314893 w 703896"/>
                <a:gd name="connsiteY9" fmla="*/ 55940 h 264877"/>
                <a:gd name="connsiteX10" fmla="*/ 306955 w 703896"/>
                <a:gd name="connsiteY10" fmla="*/ 22603 h 264877"/>
                <a:gd name="connsiteX11" fmla="*/ 352993 w 703896"/>
                <a:gd name="connsiteY11" fmla="*/ 17840 h 264877"/>
                <a:gd name="connsiteX12" fmla="*/ 381568 w 703896"/>
                <a:gd name="connsiteY12" fmla="*/ 62290 h 264877"/>
                <a:gd name="connsiteX13" fmla="*/ 511743 w 703896"/>
                <a:gd name="connsiteY13" fmla="*/ 40065 h 264877"/>
                <a:gd name="connsiteX14" fmla="*/ 460943 w 703896"/>
                <a:gd name="connsiteY14" fmla="*/ 81340 h 264877"/>
                <a:gd name="connsiteX15" fmla="*/ 546668 w 703896"/>
                <a:gd name="connsiteY15" fmla="*/ 114678 h 264877"/>
                <a:gd name="connsiteX16" fmla="*/ 494280 w 703896"/>
                <a:gd name="connsiteY16" fmla="*/ 92453 h 264877"/>
                <a:gd name="connsiteX17" fmla="*/ 703830 w 703896"/>
                <a:gd name="connsiteY17" fmla="*/ 165478 h 264877"/>
                <a:gd name="connsiteX18" fmla="*/ 518093 w 703896"/>
                <a:gd name="connsiteY18" fmla="*/ 157540 h 264877"/>
                <a:gd name="connsiteX19" fmla="*/ 622868 w 703896"/>
                <a:gd name="connsiteY19" fmla="*/ 168653 h 264877"/>
                <a:gd name="connsiteX20" fmla="*/ 406968 w 703896"/>
                <a:gd name="connsiteY20" fmla="*/ 101978 h 264877"/>
                <a:gd name="connsiteX21" fmla="*/ 467293 w 703896"/>
                <a:gd name="connsiteY21" fmla="*/ 82928 h 264877"/>
                <a:gd name="connsiteX22" fmla="*/ 321243 w 703896"/>
                <a:gd name="connsiteY22" fmla="*/ 68640 h 264877"/>
                <a:gd name="connsiteX23" fmla="*/ 2155 w 703896"/>
                <a:gd name="connsiteY23" fmla="*/ 263903 h 26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03896" h="264877">
                  <a:moveTo>
                    <a:pt x="2155" y="263903"/>
                  </a:moveTo>
                  <a:cubicBezTo>
                    <a:pt x="-21658" y="276603"/>
                    <a:pt x="159318" y="161244"/>
                    <a:pt x="178368" y="144840"/>
                  </a:cubicBezTo>
                  <a:cubicBezTo>
                    <a:pt x="197418" y="128436"/>
                    <a:pt x="122805" y="162832"/>
                    <a:pt x="116455" y="165478"/>
                  </a:cubicBezTo>
                  <a:cubicBezTo>
                    <a:pt x="110105" y="168124"/>
                    <a:pt x="147412" y="177648"/>
                    <a:pt x="140268" y="160715"/>
                  </a:cubicBezTo>
                  <a:cubicBezTo>
                    <a:pt x="133124" y="143782"/>
                    <a:pt x="67243" y="71022"/>
                    <a:pt x="73593" y="63878"/>
                  </a:cubicBezTo>
                  <a:cubicBezTo>
                    <a:pt x="79943" y="56734"/>
                    <a:pt x="167256" y="122351"/>
                    <a:pt x="178368" y="117853"/>
                  </a:cubicBezTo>
                  <a:cubicBezTo>
                    <a:pt x="189480" y="113355"/>
                    <a:pt x="136299" y="41652"/>
                    <a:pt x="140268" y="36890"/>
                  </a:cubicBezTo>
                  <a:cubicBezTo>
                    <a:pt x="144237" y="32128"/>
                    <a:pt x="187363" y="95363"/>
                    <a:pt x="202180" y="89278"/>
                  </a:cubicBezTo>
                  <a:cubicBezTo>
                    <a:pt x="216997" y="83193"/>
                    <a:pt x="210383" y="5934"/>
                    <a:pt x="229168" y="378"/>
                  </a:cubicBezTo>
                  <a:cubicBezTo>
                    <a:pt x="247953" y="-5178"/>
                    <a:pt x="301929" y="52236"/>
                    <a:pt x="314893" y="55940"/>
                  </a:cubicBezTo>
                  <a:cubicBezTo>
                    <a:pt x="327857" y="59644"/>
                    <a:pt x="300605" y="28953"/>
                    <a:pt x="306955" y="22603"/>
                  </a:cubicBezTo>
                  <a:cubicBezTo>
                    <a:pt x="313305" y="16253"/>
                    <a:pt x="340558" y="11225"/>
                    <a:pt x="352993" y="17840"/>
                  </a:cubicBezTo>
                  <a:cubicBezTo>
                    <a:pt x="365429" y="24454"/>
                    <a:pt x="355110" y="58586"/>
                    <a:pt x="381568" y="62290"/>
                  </a:cubicBezTo>
                  <a:cubicBezTo>
                    <a:pt x="408026" y="65994"/>
                    <a:pt x="498514" y="36890"/>
                    <a:pt x="511743" y="40065"/>
                  </a:cubicBezTo>
                  <a:cubicBezTo>
                    <a:pt x="524972" y="43240"/>
                    <a:pt x="455122" y="68904"/>
                    <a:pt x="460943" y="81340"/>
                  </a:cubicBezTo>
                  <a:cubicBezTo>
                    <a:pt x="466764" y="93775"/>
                    <a:pt x="541112" y="112826"/>
                    <a:pt x="546668" y="114678"/>
                  </a:cubicBezTo>
                  <a:cubicBezTo>
                    <a:pt x="552224" y="116530"/>
                    <a:pt x="468086" y="83986"/>
                    <a:pt x="494280" y="92453"/>
                  </a:cubicBezTo>
                  <a:cubicBezTo>
                    <a:pt x="520474" y="100920"/>
                    <a:pt x="699861" y="154630"/>
                    <a:pt x="703830" y="165478"/>
                  </a:cubicBezTo>
                  <a:cubicBezTo>
                    <a:pt x="707799" y="176326"/>
                    <a:pt x="531587" y="157011"/>
                    <a:pt x="518093" y="157540"/>
                  </a:cubicBezTo>
                  <a:cubicBezTo>
                    <a:pt x="504599" y="158069"/>
                    <a:pt x="641389" y="177913"/>
                    <a:pt x="622868" y="168653"/>
                  </a:cubicBezTo>
                  <a:cubicBezTo>
                    <a:pt x="604347" y="159393"/>
                    <a:pt x="432897" y="116265"/>
                    <a:pt x="406968" y="101978"/>
                  </a:cubicBezTo>
                  <a:cubicBezTo>
                    <a:pt x="381039" y="87691"/>
                    <a:pt x="481581" y="88484"/>
                    <a:pt x="467293" y="82928"/>
                  </a:cubicBezTo>
                  <a:cubicBezTo>
                    <a:pt x="453005" y="77372"/>
                    <a:pt x="395326" y="42975"/>
                    <a:pt x="321243" y="68640"/>
                  </a:cubicBezTo>
                  <a:cubicBezTo>
                    <a:pt x="247160" y="94305"/>
                    <a:pt x="25968" y="251203"/>
                    <a:pt x="2155" y="26390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4EA37F5B-C8DB-7E15-2F3F-229725D45A70}"/>
                </a:ext>
              </a:extLst>
            </p:cNvPr>
            <p:cNvSpPr/>
            <p:nvPr/>
          </p:nvSpPr>
          <p:spPr>
            <a:xfrm>
              <a:off x="6635479" y="2841220"/>
              <a:ext cx="269677" cy="89283"/>
            </a:xfrm>
            <a:custGeom>
              <a:avLst/>
              <a:gdLst>
                <a:gd name="connsiteX0" fmla="*/ 271 w 269677"/>
                <a:gd name="connsiteY0" fmla="*/ 55968 h 89283"/>
                <a:gd name="connsiteX1" fmla="*/ 165371 w 269677"/>
                <a:gd name="connsiteY1" fmla="*/ 70255 h 89283"/>
                <a:gd name="connsiteX2" fmla="*/ 249509 w 269677"/>
                <a:gd name="connsiteY2" fmla="*/ 87718 h 89283"/>
                <a:gd name="connsiteX3" fmla="*/ 117746 w 269677"/>
                <a:gd name="connsiteY3" fmla="*/ 27393 h 89283"/>
                <a:gd name="connsiteX4" fmla="*/ 268559 w 269677"/>
                <a:gd name="connsiteY4" fmla="*/ 46443 h 89283"/>
                <a:gd name="connsiteX5" fmla="*/ 20909 w 269677"/>
                <a:gd name="connsiteY5" fmla="*/ 405 h 89283"/>
                <a:gd name="connsiteX6" fmla="*/ 124096 w 269677"/>
                <a:gd name="connsiteY6" fmla="*/ 25805 h 89283"/>
                <a:gd name="connsiteX7" fmla="*/ 271 w 269677"/>
                <a:gd name="connsiteY7" fmla="*/ 55968 h 89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9677" h="89283">
                  <a:moveTo>
                    <a:pt x="271" y="55968"/>
                  </a:moveTo>
                  <a:cubicBezTo>
                    <a:pt x="7150" y="63376"/>
                    <a:pt x="123831" y="64963"/>
                    <a:pt x="165371" y="70255"/>
                  </a:cubicBezTo>
                  <a:cubicBezTo>
                    <a:pt x="206911" y="75547"/>
                    <a:pt x="257446" y="94862"/>
                    <a:pt x="249509" y="87718"/>
                  </a:cubicBezTo>
                  <a:cubicBezTo>
                    <a:pt x="241572" y="80574"/>
                    <a:pt x="114571" y="34272"/>
                    <a:pt x="117746" y="27393"/>
                  </a:cubicBezTo>
                  <a:cubicBezTo>
                    <a:pt x="120921" y="20514"/>
                    <a:pt x="284699" y="50941"/>
                    <a:pt x="268559" y="46443"/>
                  </a:cubicBezTo>
                  <a:cubicBezTo>
                    <a:pt x="252420" y="41945"/>
                    <a:pt x="44986" y="3845"/>
                    <a:pt x="20909" y="405"/>
                  </a:cubicBezTo>
                  <a:cubicBezTo>
                    <a:pt x="-3168" y="-3035"/>
                    <a:pt x="128594" y="16280"/>
                    <a:pt x="124096" y="25805"/>
                  </a:cubicBezTo>
                  <a:cubicBezTo>
                    <a:pt x="119598" y="35330"/>
                    <a:pt x="-6608" y="48560"/>
                    <a:pt x="271" y="5596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2E0394F2-F113-9EE1-F8CF-89A25D798FCA}"/>
                </a:ext>
              </a:extLst>
            </p:cNvPr>
            <p:cNvSpPr/>
            <p:nvPr/>
          </p:nvSpPr>
          <p:spPr>
            <a:xfrm>
              <a:off x="6401604" y="2810938"/>
              <a:ext cx="420982" cy="276032"/>
            </a:xfrm>
            <a:custGeom>
              <a:avLst/>
              <a:gdLst>
                <a:gd name="connsiteX0" fmla="*/ 5546 w 420982"/>
                <a:gd name="connsiteY0" fmla="*/ 273575 h 276032"/>
                <a:gd name="connsiteX1" fmla="*/ 27771 w 420982"/>
                <a:gd name="connsiteY1" fmla="*/ 195787 h 276032"/>
                <a:gd name="connsiteX2" fmla="*/ 170646 w 420982"/>
                <a:gd name="connsiteY2" fmla="*/ 38625 h 276032"/>
                <a:gd name="connsiteX3" fmla="*/ 273834 w 420982"/>
                <a:gd name="connsiteY3" fmla="*/ 13225 h 276032"/>
                <a:gd name="connsiteX4" fmla="*/ 419884 w 420982"/>
                <a:gd name="connsiteY4" fmla="*/ 11637 h 276032"/>
                <a:gd name="connsiteX5" fmla="*/ 334159 w 420982"/>
                <a:gd name="connsiteY5" fmla="*/ 525 h 276032"/>
                <a:gd name="connsiteX6" fmla="*/ 213509 w 420982"/>
                <a:gd name="connsiteY6" fmla="*/ 30687 h 276032"/>
                <a:gd name="connsiteX7" fmla="*/ 97621 w 420982"/>
                <a:gd name="connsiteY7" fmla="*/ 108475 h 276032"/>
                <a:gd name="connsiteX8" fmla="*/ 5546 w 420982"/>
                <a:gd name="connsiteY8" fmla="*/ 273575 h 276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0982" h="276032">
                  <a:moveTo>
                    <a:pt x="5546" y="273575"/>
                  </a:moveTo>
                  <a:cubicBezTo>
                    <a:pt x="-6096" y="288127"/>
                    <a:pt x="254" y="234945"/>
                    <a:pt x="27771" y="195787"/>
                  </a:cubicBezTo>
                  <a:cubicBezTo>
                    <a:pt x="55288" y="156629"/>
                    <a:pt x="129636" y="69052"/>
                    <a:pt x="170646" y="38625"/>
                  </a:cubicBezTo>
                  <a:cubicBezTo>
                    <a:pt x="211656" y="8198"/>
                    <a:pt x="232294" y="17723"/>
                    <a:pt x="273834" y="13225"/>
                  </a:cubicBezTo>
                  <a:cubicBezTo>
                    <a:pt x="315374" y="8727"/>
                    <a:pt x="409830" y="13754"/>
                    <a:pt x="419884" y="11637"/>
                  </a:cubicBezTo>
                  <a:cubicBezTo>
                    <a:pt x="429938" y="9520"/>
                    <a:pt x="368555" y="-2650"/>
                    <a:pt x="334159" y="525"/>
                  </a:cubicBezTo>
                  <a:cubicBezTo>
                    <a:pt x="299763" y="3700"/>
                    <a:pt x="252932" y="12695"/>
                    <a:pt x="213509" y="30687"/>
                  </a:cubicBezTo>
                  <a:cubicBezTo>
                    <a:pt x="174086" y="48679"/>
                    <a:pt x="129636" y="75402"/>
                    <a:pt x="97621" y="108475"/>
                  </a:cubicBezTo>
                  <a:cubicBezTo>
                    <a:pt x="65606" y="141548"/>
                    <a:pt x="17188" y="259023"/>
                    <a:pt x="5546" y="2735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3C57CFA4-0FCD-E79C-26FF-BBA9CB5BC72F}"/>
                </a:ext>
              </a:extLst>
            </p:cNvPr>
            <p:cNvSpPr/>
            <p:nvPr/>
          </p:nvSpPr>
          <p:spPr>
            <a:xfrm>
              <a:off x="6746831" y="2823011"/>
              <a:ext cx="184484" cy="85290"/>
            </a:xfrm>
            <a:custGeom>
              <a:avLst/>
              <a:gdLst>
                <a:gd name="connsiteX0" fmla="*/ 44 w 184484"/>
                <a:gd name="connsiteY0" fmla="*/ 2739 h 85290"/>
                <a:gd name="connsiteX1" fmla="*/ 127044 w 184484"/>
                <a:gd name="connsiteY1" fmla="*/ 36077 h 85290"/>
                <a:gd name="connsiteX2" fmla="*/ 184194 w 184484"/>
                <a:gd name="connsiteY2" fmla="*/ 85289 h 85290"/>
                <a:gd name="connsiteX3" fmla="*/ 147682 w 184484"/>
                <a:gd name="connsiteY3" fmla="*/ 34489 h 85290"/>
                <a:gd name="connsiteX4" fmla="*/ 112757 w 184484"/>
                <a:gd name="connsiteY4" fmla="*/ 5914 h 85290"/>
                <a:gd name="connsiteX5" fmla="*/ 44 w 184484"/>
                <a:gd name="connsiteY5" fmla="*/ 2739 h 85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484" h="85290">
                  <a:moveTo>
                    <a:pt x="44" y="2739"/>
                  </a:moveTo>
                  <a:cubicBezTo>
                    <a:pt x="2425" y="7766"/>
                    <a:pt x="96352" y="22319"/>
                    <a:pt x="127044" y="36077"/>
                  </a:cubicBezTo>
                  <a:cubicBezTo>
                    <a:pt x="157736" y="49835"/>
                    <a:pt x="180754" y="85554"/>
                    <a:pt x="184194" y="85289"/>
                  </a:cubicBezTo>
                  <a:cubicBezTo>
                    <a:pt x="187634" y="85024"/>
                    <a:pt x="159588" y="47718"/>
                    <a:pt x="147682" y="34489"/>
                  </a:cubicBezTo>
                  <a:cubicBezTo>
                    <a:pt x="135776" y="21260"/>
                    <a:pt x="133394" y="11735"/>
                    <a:pt x="112757" y="5914"/>
                  </a:cubicBezTo>
                  <a:cubicBezTo>
                    <a:pt x="92120" y="93"/>
                    <a:pt x="-2337" y="-2288"/>
                    <a:pt x="44" y="273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DD3F38C6-A8BB-9FF2-DCF6-67AF239E78EC}"/>
                </a:ext>
              </a:extLst>
            </p:cNvPr>
            <p:cNvSpPr/>
            <p:nvPr/>
          </p:nvSpPr>
          <p:spPr>
            <a:xfrm>
              <a:off x="6796176" y="2895003"/>
              <a:ext cx="271773" cy="140637"/>
            </a:xfrm>
            <a:custGeom>
              <a:avLst/>
              <a:gdLst>
                <a:gd name="connsiteX0" fmla="*/ 3087 w 271773"/>
                <a:gd name="connsiteY0" fmla="*/ 597 h 140637"/>
                <a:gd name="connsiteX1" fmla="*/ 71349 w 271773"/>
                <a:gd name="connsiteY1" fmla="*/ 72035 h 140637"/>
                <a:gd name="connsiteX2" fmla="*/ 90399 w 271773"/>
                <a:gd name="connsiteY2" fmla="*/ 87910 h 140637"/>
                <a:gd name="connsiteX3" fmla="*/ 271374 w 271773"/>
                <a:gd name="connsiteY3" fmla="*/ 103785 h 140637"/>
                <a:gd name="connsiteX4" fmla="*/ 139612 w 271773"/>
                <a:gd name="connsiteY4" fmla="*/ 95847 h 140637"/>
                <a:gd name="connsiteX5" fmla="*/ 155487 w 271773"/>
                <a:gd name="connsiteY5" fmla="*/ 130772 h 140637"/>
                <a:gd name="connsiteX6" fmla="*/ 242799 w 271773"/>
                <a:gd name="connsiteY6" fmla="*/ 138710 h 140637"/>
                <a:gd name="connsiteX7" fmla="*/ 52299 w 271773"/>
                <a:gd name="connsiteY7" fmla="*/ 137122 h 140637"/>
                <a:gd name="connsiteX8" fmla="*/ 247562 w 271773"/>
                <a:gd name="connsiteY8" fmla="*/ 102197 h 140637"/>
                <a:gd name="connsiteX9" fmla="*/ 184062 w 271773"/>
                <a:gd name="connsiteY9" fmla="*/ 40285 h 140637"/>
                <a:gd name="connsiteX10" fmla="*/ 3087 w 271773"/>
                <a:gd name="connsiteY10" fmla="*/ 597 h 140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1773" h="140637">
                  <a:moveTo>
                    <a:pt x="3087" y="597"/>
                  </a:moveTo>
                  <a:cubicBezTo>
                    <a:pt x="-15699" y="5889"/>
                    <a:pt x="56797" y="57483"/>
                    <a:pt x="71349" y="72035"/>
                  </a:cubicBezTo>
                  <a:cubicBezTo>
                    <a:pt x="85901" y="86587"/>
                    <a:pt x="57062" y="82618"/>
                    <a:pt x="90399" y="87910"/>
                  </a:cubicBezTo>
                  <a:cubicBezTo>
                    <a:pt x="123736" y="93202"/>
                    <a:pt x="263172" y="102462"/>
                    <a:pt x="271374" y="103785"/>
                  </a:cubicBezTo>
                  <a:cubicBezTo>
                    <a:pt x="279576" y="105108"/>
                    <a:pt x="158926" y="91349"/>
                    <a:pt x="139612" y="95847"/>
                  </a:cubicBezTo>
                  <a:cubicBezTo>
                    <a:pt x="120298" y="100345"/>
                    <a:pt x="138289" y="123628"/>
                    <a:pt x="155487" y="130772"/>
                  </a:cubicBezTo>
                  <a:cubicBezTo>
                    <a:pt x="172685" y="137916"/>
                    <a:pt x="259997" y="137652"/>
                    <a:pt x="242799" y="138710"/>
                  </a:cubicBezTo>
                  <a:cubicBezTo>
                    <a:pt x="225601" y="139768"/>
                    <a:pt x="51505" y="143208"/>
                    <a:pt x="52299" y="137122"/>
                  </a:cubicBezTo>
                  <a:cubicBezTo>
                    <a:pt x="53093" y="131037"/>
                    <a:pt x="225601" y="118337"/>
                    <a:pt x="247562" y="102197"/>
                  </a:cubicBezTo>
                  <a:cubicBezTo>
                    <a:pt x="269523" y="86057"/>
                    <a:pt x="220045" y="54043"/>
                    <a:pt x="184062" y="40285"/>
                  </a:cubicBezTo>
                  <a:cubicBezTo>
                    <a:pt x="148079" y="26527"/>
                    <a:pt x="21873" y="-4695"/>
                    <a:pt x="3087" y="59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13C6D200-C4AB-2434-732C-4AA5A8DCD83A}"/>
                </a:ext>
              </a:extLst>
            </p:cNvPr>
            <p:cNvSpPr/>
            <p:nvPr/>
          </p:nvSpPr>
          <p:spPr>
            <a:xfrm>
              <a:off x="6419483" y="2893846"/>
              <a:ext cx="204229" cy="171748"/>
            </a:xfrm>
            <a:custGeom>
              <a:avLst/>
              <a:gdLst>
                <a:gd name="connsiteX0" fmla="*/ 203567 w 204229"/>
                <a:gd name="connsiteY0" fmla="*/ 167 h 171748"/>
                <a:gd name="connsiteX1" fmla="*/ 125780 w 204229"/>
                <a:gd name="connsiteY1" fmla="*/ 54142 h 171748"/>
                <a:gd name="connsiteX2" fmla="*/ 82917 w 204229"/>
                <a:gd name="connsiteY2" fmla="*/ 127167 h 171748"/>
                <a:gd name="connsiteX3" fmla="*/ 106730 w 204229"/>
                <a:gd name="connsiteY3" fmla="*/ 49379 h 171748"/>
                <a:gd name="connsiteX4" fmla="*/ 367 w 204229"/>
                <a:gd name="connsiteY4" fmla="*/ 171617 h 171748"/>
                <a:gd name="connsiteX5" fmla="*/ 78155 w 204229"/>
                <a:gd name="connsiteY5" fmla="*/ 71604 h 171748"/>
                <a:gd name="connsiteX6" fmla="*/ 203567 w 204229"/>
                <a:gd name="connsiteY6" fmla="*/ 167 h 17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229" h="171748">
                  <a:moveTo>
                    <a:pt x="203567" y="167"/>
                  </a:moveTo>
                  <a:cubicBezTo>
                    <a:pt x="211504" y="-2743"/>
                    <a:pt x="145888" y="32975"/>
                    <a:pt x="125780" y="54142"/>
                  </a:cubicBezTo>
                  <a:cubicBezTo>
                    <a:pt x="105672" y="75309"/>
                    <a:pt x="86092" y="127961"/>
                    <a:pt x="82917" y="127167"/>
                  </a:cubicBezTo>
                  <a:cubicBezTo>
                    <a:pt x="79742" y="126373"/>
                    <a:pt x="120488" y="41971"/>
                    <a:pt x="106730" y="49379"/>
                  </a:cubicBezTo>
                  <a:cubicBezTo>
                    <a:pt x="92972" y="56787"/>
                    <a:pt x="5129" y="167913"/>
                    <a:pt x="367" y="171617"/>
                  </a:cubicBezTo>
                  <a:cubicBezTo>
                    <a:pt x="-4395" y="175321"/>
                    <a:pt x="37938" y="99914"/>
                    <a:pt x="78155" y="71604"/>
                  </a:cubicBezTo>
                  <a:cubicBezTo>
                    <a:pt x="118372" y="43294"/>
                    <a:pt x="195630" y="3077"/>
                    <a:pt x="203567" y="1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FFA320CD-5C69-5E79-B321-437CEA9D8BE1}"/>
                </a:ext>
              </a:extLst>
            </p:cNvPr>
            <p:cNvSpPr/>
            <p:nvPr/>
          </p:nvSpPr>
          <p:spPr>
            <a:xfrm>
              <a:off x="6465309" y="2908282"/>
              <a:ext cx="474370" cy="177988"/>
            </a:xfrm>
            <a:custGeom>
              <a:avLst/>
              <a:gdLst>
                <a:gd name="connsiteX0" fmla="*/ 397454 w 474370"/>
                <a:gd name="connsiteY0" fmla="*/ 18 h 177988"/>
                <a:gd name="connsiteX1" fmla="*/ 435554 w 474370"/>
                <a:gd name="connsiteY1" fmla="*/ 93681 h 177988"/>
                <a:gd name="connsiteX2" fmla="*/ 303791 w 474370"/>
                <a:gd name="connsiteY2" fmla="*/ 138131 h 177988"/>
                <a:gd name="connsiteX3" fmla="*/ 368879 w 474370"/>
                <a:gd name="connsiteY3" fmla="*/ 117493 h 177988"/>
                <a:gd name="connsiteX4" fmla="*/ 351416 w 474370"/>
                <a:gd name="connsiteY4" fmla="*/ 134956 h 177988"/>
                <a:gd name="connsiteX5" fmla="*/ 224416 w 474370"/>
                <a:gd name="connsiteY5" fmla="*/ 176231 h 177988"/>
                <a:gd name="connsiteX6" fmla="*/ 265691 w 474370"/>
                <a:gd name="connsiteY6" fmla="*/ 168293 h 177988"/>
                <a:gd name="connsiteX7" fmla="*/ 76779 w 474370"/>
                <a:gd name="connsiteY7" fmla="*/ 149243 h 177988"/>
                <a:gd name="connsiteX8" fmla="*/ 143454 w 474370"/>
                <a:gd name="connsiteY8" fmla="*/ 150831 h 177988"/>
                <a:gd name="connsiteX9" fmla="*/ 21216 w 474370"/>
                <a:gd name="connsiteY9" fmla="*/ 79393 h 177988"/>
                <a:gd name="connsiteX10" fmla="*/ 67254 w 474370"/>
                <a:gd name="connsiteY10" fmla="*/ 87331 h 177988"/>
                <a:gd name="connsiteX11" fmla="*/ 579 w 474370"/>
                <a:gd name="connsiteY11" fmla="*/ 57168 h 177988"/>
                <a:gd name="connsiteX12" fmla="*/ 40266 w 474370"/>
                <a:gd name="connsiteY12" fmla="*/ 100031 h 177988"/>
                <a:gd name="connsiteX13" fmla="*/ 130754 w 474370"/>
                <a:gd name="connsiteY13" fmla="*/ 154006 h 177988"/>
                <a:gd name="connsiteX14" fmla="*/ 178379 w 474370"/>
                <a:gd name="connsiteY14" fmla="*/ 131781 h 177988"/>
                <a:gd name="connsiteX15" fmla="*/ 426029 w 474370"/>
                <a:gd name="connsiteY15" fmla="*/ 125431 h 177988"/>
                <a:gd name="connsiteX16" fmla="*/ 473654 w 474370"/>
                <a:gd name="connsiteY16" fmla="*/ 101618 h 177988"/>
                <a:gd name="connsiteX17" fmla="*/ 397454 w 474370"/>
                <a:gd name="connsiteY17" fmla="*/ 18 h 17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4370" h="177988">
                  <a:moveTo>
                    <a:pt x="397454" y="18"/>
                  </a:moveTo>
                  <a:cubicBezTo>
                    <a:pt x="391104" y="-1305"/>
                    <a:pt x="451165" y="70662"/>
                    <a:pt x="435554" y="93681"/>
                  </a:cubicBezTo>
                  <a:cubicBezTo>
                    <a:pt x="419944" y="116700"/>
                    <a:pt x="314903" y="134162"/>
                    <a:pt x="303791" y="138131"/>
                  </a:cubicBezTo>
                  <a:cubicBezTo>
                    <a:pt x="292679" y="142100"/>
                    <a:pt x="360941" y="118022"/>
                    <a:pt x="368879" y="117493"/>
                  </a:cubicBezTo>
                  <a:cubicBezTo>
                    <a:pt x="376816" y="116964"/>
                    <a:pt x="375493" y="125166"/>
                    <a:pt x="351416" y="134956"/>
                  </a:cubicBezTo>
                  <a:cubicBezTo>
                    <a:pt x="327339" y="144746"/>
                    <a:pt x="238703" y="170675"/>
                    <a:pt x="224416" y="176231"/>
                  </a:cubicBezTo>
                  <a:cubicBezTo>
                    <a:pt x="210128" y="181787"/>
                    <a:pt x="290297" y="172791"/>
                    <a:pt x="265691" y="168293"/>
                  </a:cubicBezTo>
                  <a:cubicBezTo>
                    <a:pt x="241085" y="163795"/>
                    <a:pt x="97152" y="152153"/>
                    <a:pt x="76779" y="149243"/>
                  </a:cubicBezTo>
                  <a:cubicBezTo>
                    <a:pt x="56406" y="146333"/>
                    <a:pt x="152714" y="162473"/>
                    <a:pt x="143454" y="150831"/>
                  </a:cubicBezTo>
                  <a:cubicBezTo>
                    <a:pt x="134193" y="139189"/>
                    <a:pt x="33916" y="89976"/>
                    <a:pt x="21216" y="79393"/>
                  </a:cubicBezTo>
                  <a:cubicBezTo>
                    <a:pt x="8516" y="68810"/>
                    <a:pt x="70693" y="91035"/>
                    <a:pt x="67254" y="87331"/>
                  </a:cubicBezTo>
                  <a:cubicBezTo>
                    <a:pt x="63815" y="83627"/>
                    <a:pt x="5077" y="55051"/>
                    <a:pt x="579" y="57168"/>
                  </a:cubicBezTo>
                  <a:cubicBezTo>
                    <a:pt x="-3919" y="59285"/>
                    <a:pt x="18570" y="83891"/>
                    <a:pt x="40266" y="100031"/>
                  </a:cubicBezTo>
                  <a:cubicBezTo>
                    <a:pt x="61962" y="116171"/>
                    <a:pt x="107735" y="148714"/>
                    <a:pt x="130754" y="154006"/>
                  </a:cubicBezTo>
                  <a:cubicBezTo>
                    <a:pt x="153773" y="159298"/>
                    <a:pt x="129166" y="136544"/>
                    <a:pt x="178379" y="131781"/>
                  </a:cubicBezTo>
                  <a:cubicBezTo>
                    <a:pt x="227591" y="127019"/>
                    <a:pt x="376816" y="130458"/>
                    <a:pt x="426029" y="125431"/>
                  </a:cubicBezTo>
                  <a:cubicBezTo>
                    <a:pt x="475242" y="120404"/>
                    <a:pt x="476035" y="118022"/>
                    <a:pt x="473654" y="101618"/>
                  </a:cubicBezTo>
                  <a:cubicBezTo>
                    <a:pt x="471273" y="85214"/>
                    <a:pt x="403804" y="1341"/>
                    <a:pt x="397454" y="1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223EDD82-55A5-0597-DBF4-B8BF01A3CFC1}"/>
                </a:ext>
              </a:extLst>
            </p:cNvPr>
            <p:cNvSpPr/>
            <p:nvPr/>
          </p:nvSpPr>
          <p:spPr>
            <a:xfrm>
              <a:off x="6381855" y="3047989"/>
              <a:ext cx="115784" cy="90583"/>
            </a:xfrm>
            <a:custGeom>
              <a:avLst/>
              <a:gdLst>
                <a:gd name="connsiteX0" fmla="*/ 115783 w 115784"/>
                <a:gd name="connsiteY0" fmla="*/ 11 h 90583"/>
                <a:gd name="connsiteX1" fmla="*/ 1483 w 115784"/>
                <a:gd name="connsiteY1" fmla="*/ 60336 h 90583"/>
                <a:gd name="connsiteX2" fmla="*/ 53870 w 115784"/>
                <a:gd name="connsiteY2" fmla="*/ 46049 h 90583"/>
                <a:gd name="connsiteX3" fmla="*/ 99908 w 115784"/>
                <a:gd name="connsiteY3" fmla="*/ 90499 h 90583"/>
                <a:gd name="connsiteX4" fmla="*/ 4658 w 115784"/>
                <a:gd name="connsiteY4" fmla="*/ 55574 h 90583"/>
                <a:gd name="connsiteX5" fmla="*/ 115783 w 115784"/>
                <a:gd name="connsiteY5" fmla="*/ 11 h 9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784" h="90583">
                  <a:moveTo>
                    <a:pt x="115783" y="11"/>
                  </a:moveTo>
                  <a:cubicBezTo>
                    <a:pt x="115254" y="805"/>
                    <a:pt x="11802" y="52663"/>
                    <a:pt x="1483" y="60336"/>
                  </a:cubicBezTo>
                  <a:cubicBezTo>
                    <a:pt x="-8836" y="68009"/>
                    <a:pt x="37466" y="41022"/>
                    <a:pt x="53870" y="46049"/>
                  </a:cubicBezTo>
                  <a:cubicBezTo>
                    <a:pt x="70274" y="51076"/>
                    <a:pt x="108110" y="88911"/>
                    <a:pt x="99908" y="90499"/>
                  </a:cubicBezTo>
                  <a:cubicBezTo>
                    <a:pt x="91706" y="92087"/>
                    <a:pt x="4129" y="70920"/>
                    <a:pt x="4658" y="55574"/>
                  </a:cubicBezTo>
                  <a:cubicBezTo>
                    <a:pt x="5187" y="40228"/>
                    <a:pt x="116312" y="-783"/>
                    <a:pt x="115783" y="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40A6414E-9AFF-9C18-CB63-E085718EC7A8}"/>
                </a:ext>
              </a:extLst>
            </p:cNvPr>
            <p:cNvSpPr/>
            <p:nvPr/>
          </p:nvSpPr>
          <p:spPr>
            <a:xfrm>
              <a:off x="6760009" y="3016511"/>
              <a:ext cx="210167" cy="141209"/>
            </a:xfrm>
            <a:custGeom>
              <a:avLst/>
              <a:gdLst>
                <a:gd name="connsiteX0" fmla="*/ 204354 w 210167"/>
                <a:gd name="connsiteY0" fmla="*/ 2914 h 141209"/>
                <a:gd name="connsiteX1" fmla="*/ 2741 w 210167"/>
                <a:gd name="connsiteY1" fmla="*/ 139439 h 141209"/>
                <a:gd name="connsiteX2" fmla="*/ 86879 w 210167"/>
                <a:gd name="connsiteY2" fmla="*/ 80702 h 141209"/>
                <a:gd name="connsiteX3" fmla="*/ 77354 w 210167"/>
                <a:gd name="connsiteY3" fmla="*/ 82289 h 141209"/>
                <a:gd name="connsiteX4" fmla="*/ 82116 w 210167"/>
                <a:gd name="connsiteY4" fmla="*/ 36252 h 141209"/>
                <a:gd name="connsiteX5" fmla="*/ 83704 w 210167"/>
                <a:gd name="connsiteY5" fmla="*/ 58477 h 141209"/>
                <a:gd name="connsiteX6" fmla="*/ 150379 w 210167"/>
                <a:gd name="connsiteY6" fmla="*/ 45777 h 141209"/>
                <a:gd name="connsiteX7" fmla="*/ 204354 w 210167"/>
                <a:gd name="connsiteY7" fmla="*/ 2914 h 14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167" h="141209">
                  <a:moveTo>
                    <a:pt x="204354" y="2914"/>
                  </a:moveTo>
                  <a:cubicBezTo>
                    <a:pt x="179748" y="18524"/>
                    <a:pt x="22320" y="126474"/>
                    <a:pt x="2741" y="139439"/>
                  </a:cubicBezTo>
                  <a:cubicBezTo>
                    <a:pt x="-16838" y="152404"/>
                    <a:pt x="74444" y="90227"/>
                    <a:pt x="86879" y="80702"/>
                  </a:cubicBezTo>
                  <a:cubicBezTo>
                    <a:pt x="99314" y="71177"/>
                    <a:pt x="78148" y="89697"/>
                    <a:pt x="77354" y="82289"/>
                  </a:cubicBezTo>
                  <a:cubicBezTo>
                    <a:pt x="76560" y="74881"/>
                    <a:pt x="81058" y="40221"/>
                    <a:pt x="82116" y="36252"/>
                  </a:cubicBezTo>
                  <a:cubicBezTo>
                    <a:pt x="83174" y="32283"/>
                    <a:pt x="72327" y="56890"/>
                    <a:pt x="83704" y="58477"/>
                  </a:cubicBezTo>
                  <a:cubicBezTo>
                    <a:pt x="95081" y="60065"/>
                    <a:pt x="132123" y="52392"/>
                    <a:pt x="150379" y="45777"/>
                  </a:cubicBezTo>
                  <a:cubicBezTo>
                    <a:pt x="168635" y="39162"/>
                    <a:pt x="228960" y="-12696"/>
                    <a:pt x="204354" y="291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58E5E476-9C03-EC65-DD20-891AAC1A21D3}"/>
                </a:ext>
              </a:extLst>
            </p:cNvPr>
            <p:cNvSpPr/>
            <p:nvPr/>
          </p:nvSpPr>
          <p:spPr>
            <a:xfrm>
              <a:off x="6655163" y="2797473"/>
              <a:ext cx="134284" cy="91831"/>
            </a:xfrm>
            <a:custGeom>
              <a:avLst/>
              <a:gdLst>
                <a:gd name="connsiteX0" fmla="*/ 106000 w 134284"/>
                <a:gd name="connsiteY0" fmla="*/ 91777 h 91831"/>
                <a:gd name="connsiteX1" fmla="*/ 129812 w 134284"/>
                <a:gd name="connsiteY1" fmla="*/ 9227 h 91831"/>
                <a:gd name="connsiteX2" fmla="*/ 1225 w 134284"/>
                <a:gd name="connsiteY2" fmla="*/ 1290 h 91831"/>
                <a:gd name="connsiteX3" fmla="*/ 67900 w 134284"/>
                <a:gd name="connsiteY3" fmla="*/ 2877 h 91831"/>
                <a:gd name="connsiteX4" fmla="*/ 117112 w 134284"/>
                <a:gd name="connsiteY4" fmla="*/ 21927 h 91831"/>
                <a:gd name="connsiteX5" fmla="*/ 106000 w 134284"/>
                <a:gd name="connsiteY5" fmla="*/ 91777 h 9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284" h="91831">
                  <a:moveTo>
                    <a:pt x="106000" y="91777"/>
                  </a:moveTo>
                  <a:cubicBezTo>
                    <a:pt x="108117" y="89660"/>
                    <a:pt x="147274" y="24308"/>
                    <a:pt x="129812" y="9227"/>
                  </a:cubicBezTo>
                  <a:cubicBezTo>
                    <a:pt x="112350" y="-5854"/>
                    <a:pt x="11544" y="2348"/>
                    <a:pt x="1225" y="1290"/>
                  </a:cubicBezTo>
                  <a:cubicBezTo>
                    <a:pt x="-9094" y="232"/>
                    <a:pt x="48585" y="-563"/>
                    <a:pt x="67900" y="2877"/>
                  </a:cubicBezTo>
                  <a:cubicBezTo>
                    <a:pt x="87215" y="6317"/>
                    <a:pt x="108910" y="10550"/>
                    <a:pt x="117112" y="21927"/>
                  </a:cubicBezTo>
                  <a:cubicBezTo>
                    <a:pt x="125314" y="33304"/>
                    <a:pt x="103883" y="93894"/>
                    <a:pt x="106000" y="917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EBF5C9A2-ADAD-A660-9D3D-591C14E1106A}"/>
                </a:ext>
              </a:extLst>
            </p:cNvPr>
            <p:cNvSpPr/>
            <p:nvPr/>
          </p:nvSpPr>
          <p:spPr>
            <a:xfrm>
              <a:off x="6421431" y="2925656"/>
              <a:ext cx="165291" cy="13328"/>
            </a:xfrm>
            <a:custGeom>
              <a:avLst/>
              <a:gdLst>
                <a:gd name="connsiteX0" fmla="*/ 163519 w 165291"/>
                <a:gd name="connsiteY0" fmla="*/ 12807 h 13328"/>
                <a:gd name="connsiteX1" fmla="*/ 1594 w 165291"/>
                <a:gd name="connsiteY1" fmla="*/ 107 h 13328"/>
                <a:gd name="connsiteX2" fmla="*/ 84144 w 165291"/>
                <a:gd name="connsiteY2" fmla="*/ 8044 h 13328"/>
                <a:gd name="connsiteX3" fmla="*/ 163519 w 165291"/>
                <a:gd name="connsiteY3" fmla="*/ 12807 h 13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291" h="13328">
                  <a:moveTo>
                    <a:pt x="163519" y="12807"/>
                  </a:moveTo>
                  <a:cubicBezTo>
                    <a:pt x="149761" y="11484"/>
                    <a:pt x="14823" y="901"/>
                    <a:pt x="1594" y="107"/>
                  </a:cubicBezTo>
                  <a:cubicBezTo>
                    <a:pt x="-11635" y="-687"/>
                    <a:pt x="61125" y="3017"/>
                    <a:pt x="84144" y="8044"/>
                  </a:cubicBezTo>
                  <a:cubicBezTo>
                    <a:pt x="107163" y="13071"/>
                    <a:pt x="177277" y="14130"/>
                    <a:pt x="163519" y="128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5884057B-AC0D-C21B-FC32-0D488BE35FC3}"/>
                </a:ext>
              </a:extLst>
            </p:cNvPr>
            <p:cNvSpPr/>
            <p:nvPr/>
          </p:nvSpPr>
          <p:spPr>
            <a:xfrm>
              <a:off x="6408296" y="2847506"/>
              <a:ext cx="323632" cy="211607"/>
            </a:xfrm>
            <a:custGeom>
              <a:avLst/>
              <a:gdLst>
                <a:gd name="connsiteX0" fmla="*/ 249679 w 323632"/>
                <a:gd name="connsiteY0" fmla="*/ 16344 h 211607"/>
                <a:gd name="connsiteX1" fmla="*/ 165542 w 323632"/>
                <a:gd name="connsiteY1" fmla="*/ 51269 h 211607"/>
                <a:gd name="connsiteX2" fmla="*/ 105217 w 323632"/>
                <a:gd name="connsiteY2" fmla="*/ 35394 h 211607"/>
                <a:gd name="connsiteX3" fmla="*/ 141729 w 323632"/>
                <a:gd name="connsiteY3" fmla="*/ 65557 h 211607"/>
                <a:gd name="connsiteX4" fmla="*/ 81404 w 323632"/>
                <a:gd name="connsiteY4" fmla="*/ 81432 h 211607"/>
                <a:gd name="connsiteX5" fmla="*/ 442 w 323632"/>
                <a:gd name="connsiteY5" fmla="*/ 59207 h 211607"/>
                <a:gd name="connsiteX6" fmla="*/ 119504 w 323632"/>
                <a:gd name="connsiteY6" fmla="*/ 124294 h 211607"/>
                <a:gd name="connsiteX7" fmla="*/ 71879 w 323632"/>
                <a:gd name="connsiteY7" fmla="*/ 117944 h 211607"/>
                <a:gd name="connsiteX8" fmla="*/ 2029 w 323632"/>
                <a:gd name="connsiteY8" fmla="*/ 211607 h 211607"/>
                <a:gd name="connsiteX9" fmla="*/ 38542 w 323632"/>
                <a:gd name="connsiteY9" fmla="*/ 117944 h 211607"/>
                <a:gd name="connsiteX10" fmla="*/ 33779 w 323632"/>
                <a:gd name="connsiteY10" fmla="*/ 148107 h 211607"/>
                <a:gd name="connsiteX11" fmla="*/ 170304 w 323632"/>
                <a:gd name="connsiteY11" fmla="*/ 16344 h 211607"/>
                <a:gd name="connsiteX12" fmla="*/ 321117 w 323632"/>
                <a:gd name="connsiteY12" fmla="*/ 2057 h 211607"/>
                <a:gd name="connsiteX13" fmla="*/ 249679 w 323632"/>
                <a:gd name="connsiteY13" fmla="*/ 16344 h 211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3632" h="211607">
                  <a:moveTo>
                    <a:pt x="249679" y="16344"/>
                  </a:moveTo>
                  <a:cubicBezTo>
                    <a:pt x="223750" y="24546"/>
                    <a:pt x="189619" y="48094"/>
                    <a:pt x="165542" y="51269"/>
                  </a:cubicBezTo>
                  <a:cubicBezTo>
                    <a:pt x="141465" y="54444"/>
                    <a:pt x="109186" y="33013"/>
                    <a:pt x="105217" y="35394"/>
                  </a:cubicBezTo>
                  <a:cubicBezTo>
                    <a:pt x="101248" y="37775"/>
                    <a:pt x="145698" y="57884"/>
                    <a:pt x="141729" y="65557"/>
                  </a:cubicBezTo>
                  <a:cubicBezTo>
                    <a:pt x="137760" y="73230"/>
                    <a:pt x="104952" y="82490"/>
                    <a:pt x="81404" y="81432"/>
                  </a:cubicBezTo>
                  <a:cubicBezTo>
                    <a:pt x="57856" y="80374"/>
                    <a:pt x="-5908" y="52063"/>
                    <a:pt x="442" y="59207"/>
                  </a:cubicBezTo>
                  <a:cubicBezTo>
                    <a:pt x="6792" y="66351"/>
                    <a:pt x="107598" y="114505"/>
                    <a:pt x="119504" y="124294"/>
                  </a:cubicBezTo>
                  <a:cubicBezTo>
                    <a:pt x="131410" y="134083"/>
                    <a:pt x="91458" y="103392"/>
                    <a:pt x="71879" y="117944"/>
                  </a:cubicBezTo>
                  <a:cubicBezTo>
                    <a:pt x="52300" y="132496"/>
                    <a:pt x="7585" y="211607"/>
                    <a:pt x="2029" y="211607"/>
                  </a:cubicBezTo>
                  <a:cubicBezTo>
                    <a:pt x="-3527" y="211607"/>
                    <a:pt x="33250" y="128527"/>
                    <a:pt x="38542" y="117944"/>
                  </a:cubicBezTo>
                  <a:cubicBezTo>
                    <a:pt x="43834" y="107361"/>
                    <a:pt x="11819" y="165040"/>
                    <a:pt x="33779" y="148107"/>
                  </a:cubicBezTo>
                  <a:cubicBezTo>
                    <a:pt x="55739" y="131174"/>
                    <a:pt x="122414" y="40686"/>
                    <a:pt x="170304" y="16344"/>
                  </a:cubicBezTo>
                  <a:cubicBezTo>
                    <a:pt x="218194" y="-7998"/>
                    <a:pt x="305507" y="2057"/>
                    <a:pt x="321117" y="2057"/>
                  </a:cubicBezTo>
                  <a:cubicBezTo>
                    <a:pt x="336727" y="2057"/>
                    <a:pt x="275608" y="8142"/>
                    <a:pt x="249679" y="163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7A4F6253-E6F2-5C21-AB4C-EABA30270E09}"/>
                </a:ext>
              </a:extLst>
            </p:cNvPr>
            <p:cNvSpPr/>
            <p:nvPr/>
          </p:nvSpPr>
          <p:spPr>
            <a:xfrm>
              <a:off x="6438891" y="3030315"/>
              <a:ext cx="271649" cy="78314"/>
            </a:xfrm>
            <a:custGeom>
              <a:avLst/>
              <a:gdLst>
                <a:gd name="connsiteX0" fmla="*/ 9 w 271649"/>
                <a:gd name="connsiteY0" fmla="*/ 78010 h 78314"/>
                <a:gd name="connsiteX1" fmla="*/ 96847 w 271649"/>
                <a:gd name="connsiteY1" fmla="*/ 44673 h 78314"/>
                <a:gd name="connsiteX2" fmla="*/ 271472 w 271649"/>
                <a:gd name="connsiteY2" fmla="*/ 43085 h 78314"/>
                <a:gd name="connsiteX3" fmla="*/ 128597 w 271649"/>
                <a:gd name="connsiteY3" fmla="*/ 12923 h 78314"/>
                <a:gd name="connsiteX4" fmla="*/ 68272 w 271649"/>
                <a:gd name="connsiteY4" fmla="*/ 223 h 78314"/>
                <a:gd name="connsiteX5" fmla="*/ 90497 w 271649"/>
                <a:gd name="connsiteY5" fmla="*/ 22448 h 78314"/>
                <a:gd name="connsiteX6" fmla="*/ 9 w 271649"/>
                <a:gd name="connsiteY6" fmla="*/ 78010 h 78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649" h="78314">
                  <a:moveTo>
                    <a:pt x="9" y="78010"/>
                  </a:moveTo>
                  <a:cubicBezTo>
                    <a:pt x="1067" y="81714"/>
                    <a:pt x="51603" y="50494"/>
                    <a:pt x="96847" y="44673"/>
                  </a:cubicBezTo>
                  <a:cubicBezTo>
                    <a:pt x="142091" y="38852"/>
                    <a:pt x="266180" y="48377"/>
                    <a:pt x="271472" y="43085"/>
                  </a:cubicBezTo>
                  <a:cubicBezTo>
                    <a:pt x="276764" y="37793"/>
                    <a:pt x="162464" y="20067"/>
                    <a:pt x="128597" y="12923"/>
                  </a:cubicBezTo>
                  <a:cubicBezTo>
                    <a:pt x="94730" y="5779"/>
                    <a:pt x="74622" y="-1365"/>
                    <a:pt x="68272" y="223"/>
                  </a:cubicBezTo>
                  <a:cubicBezTo>
                    <a:pt x="61922" y="1810"/>
                    <a:pt x="98170" y="12129"/>
                    <a:pt x="90497" y="22448"/>
                  </a:cubicBezTo>
                  <a:cubicBezTo>
                    <a:pt x="82824" y="32767"/>
                    <a:pt x="-1049" y="74306"/>
                    <a:pt x="9" y="7801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DDA7545A-16A9-2F58-198C-4401BE930760}"/>
                </a:ext>
              </a:extLst>
            </p:cNvPr>
            <p:cNvSpPr/>
            <p:nvPr/>
          </p:nvSpPr>
          <p:spPr>
            <a:xfrm>
              <a:off x="6633703" y="2925300"/>
              <a:ext cx="303176" cy="134050"/>
            </a:xfrm>
            <a:custGeom>
              <a:avLst/>
              <a:gdLst>
                <a:gd name="connsiteX0" fmla="*/ 241760 w 303176"/>
                <a:gd name="connsiteY0" fmla="*/ 463 h 134050"/>
                <a:gd name="connsiteX1" fmla="*/ 249697 w 303176"/>
                <a:gd name="connsiteY1" fmla="*/ 67138 h 134050"/>
                <a:gd name="connsiteX2" fmla="*/ 184610 w 303176"/>
                <a:gd name="connsiteY2" fmla="*/ 103650 h 134050"/>
                <a:gd name="connsiteX3" fmla="*/ 222710 w 303176"/>
                <a:gd name="connsiteY3" fmla="*/ 90950 h 134050"/>
                <a:gd name="connsiteX4" fmla="*/ 460 w 303176"/>
                <a:gd name="connsiteY4" fmla="*/ 133813 h 134050"/>
                <a:gd name="connsiteX5" fmla="*/ 290972 w 303176"/>
                <a:gd name="connsiteY5" fmla="*/ 103650 h 134050"/>
                <a:gd name="connsiteX6" fmla="*/ 241760 w 303176"/>
                <a:gd name="connsiteY6" fmla="*/ 463 h 13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3176" h="134050">
                  <a:moveTo>
                    <a:pt x="241760" y="463"/>
                  </a:moveTo>
                  <a:cubicBezTo>
                    <a:pt x="234881" y="-5622"/>
                    <a:pt x="259222" y="49940"/>
                    <a:pt x="249697" y="67138"/>
                  </a:cubicBezTo>
                  <a:cubicBezTo>
                    <a:pt x="240172" y="84336"/>
                    <a:pt x="189108" y="99681"/>
                    <a:pt x="184610" y="103650"/>
                  </a:cubicBezTo>
                  <a:cubicBezTo>
                    <a:pt x="180112" y="107619"/>
                    <a:pt x="253402" y="85923"/>
                    <a:pt x="222710" y="90950"/>
                  </a:cubicBezTo>
                  <a:cubicBezTo>
                    <a:pt x="192018" y="95977"/>
                    <a:pt x="-10917" y="131696"/>
                    <a:pt x="460" y="133813"/>
                  </a:cubicBezTo>
                  <a:cubicBezTo>
                    <a:pt x="11837" y="135930"/>
                    <a:pt x="247580" y="123758"/>
                    <a:pt x="290972" y="103650"/>
                  </a:cubicBezTo>
                  <a:cubicBezTo>
                    <a:pt x="334364" y="83542"/>
                    <a:pt x="248639" y="6548"/>
                    <a:pt x="241760" y="4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D68A23DD-9B6D-6B5E-02C6-FFD4BBA12EF2}"/>
                </a:ext>
              </a:extLst>
            </p:cNvPr>
            <p:cNvSpPr/>
            <p:nvPr/>
          </p:nvSpPr>
          <p:spPr>
            <a:xfrm>
              <a:off x="6584469" y="2852596"/>
              <a:ext cx="349813" cy="193795"/>
            </a:xfrm>
            <a:custGeom>
              <a:avLst/>
              <a:gdLst>
                <a:gd name="connsiteX0" fmla="*/ 13181 w 349813"/>
                <a:gd name="connsiteY0" fmla="*/ 35067 h 193795"/>
                <a:gd name="connsiteX1" fmla="*/ 203681 w 349813"/>
                <a:gd name="connsiteY1" fmla="*/ 142 h 193795"/>
                <a:gd name="connsiteX2" fmla="*/ 349731 w 349813"/>
                <a:gd name="connsiteY2" fmla="*/ 44592 h 193795"/>
                <a:gd name="connsiteX3" fmla="*/ 224319 w 349813"/>
                <a:gd name="connsiteY3" fmla="*/ 43004 h 193795"/>
                <a:gd name="connsiteX4" fmla="*/ 208444 w 349813"/>
                <a:gd name="connsiteY4" fmla="*/ 163654 h 193795"/>
                <a:gd name="connsiteX5" fmla="*/ 249719 w 349813"/>
                <a:gd name="connsiteY5" fmla="*/ 96979 h 193795"/>
                <a:gd name="connsiteX6" fmla="*/ 97319 w 349813"/>
                <a:gd name="connsiteY6" fmla="*/ 192229 h 193795"/>
                <a:gd name="connsiteX7" fmla="*/ 25881 w 349813"/>
                <a:gd name="connsiteY7" fmla="*/ 149367 h 193795"/>
                <a:gd name="connsiteX8" fmla="*/ 13181 w 349813"/>
                <a:gd name="connsiteY8" fmla="*/ 35067 h 19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9813" h="193795">
                  <a:moveTo>
                    <a:pt x="13181" y="35067"/>
                  </a:moveTo>
                  <a:cubicBezTo>
                    <a:pt x="42814" y="10196"/>
                    <a:pt x="147589" y="-1445"/>
                    <a:pt x="203681" y="142"/>
                  </a:cubicBezTo>
                  <a:cubicBezTo>
                    <a:pt x="259773" y="1729"/>
                    <a:pt x="346291" y="37448"/>
                    <a:pt x="349731" y="44592"/>
                  </a:cubicBezTo>
                  <a:cubicBezTo>
                    <a:pt x="353171" y="51736"/>
                    <a:pt x="247867" y="23160"/>
                    <a:pt x="224319" y="43004"/>
                  </a:cubicBezTo>
                  <a:cubicBezTo>
                    <a:pt x="200771" y="62848"/>
                    <a:pt x="204211" y="154658"/>
                    <a:pt x="208444" y="163654"/>
                  </a:cubicBezTo>
                  <a:cubicBezTo>
                    <a:pt x="212677" y="172650"/>
                    <a:pt x="268240" y="92216"/>
                    <a:pt x="249719" y="96979"/>
                  </a:cubicBezTo>
                  <a:cubicBezTo>
                    <a:pt x="231198" y="101742"/>
                    <a:pt x="134625" y="183498"/>
                    <a:pt x="97319" y="192229"/>
                  </a:cubicBezTo>
                  <a:cubicBezTo>
                    <a:pt x="60013" y="200960"/>
                    <a:pt x="40698" y="171327"/>
                    <a:pt x="25881" y="149367"/>
                  </a:cubicBezTo>
                  <a:cubicBezTo>
                    <a:pt x="11064" y="127407"/>
                    <a:pt x="-16452" y="59938"/>
                    <a:pt x="13181" y="350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楕円 1054">
              <a:extLst>
                <a:ext uri="{FF2B5EF4-FFF2-40B4-BE49-F238E27FC236}">
                  <a16:creationId xmlns:a16="http://schemas.microsoft.com/office/drawing/2014/main" id="{51963775-C29C-A6C3-4D33-2E7A94A68B82}"/>
                </a:ext>
              </a:extLst>
            </p:cNvPr>
            <p:cNvSpPr/>
            <p:nvPr/>
          </p:nvSpPr>
          <p:spPr>
            <a:xfrm>
              <a:off x="6637338" y="2908300"/>
              <a:ext cx="45719" cy="840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896DEAB7-B729-66D2-2262-51EA57C48913}"/>
                </a:ext>
              </a:extLst>
            </p:cNvPr>
            <p:cNvSpPr/>
            <p:nvPr/>
          </p:nvSpPr>
          <p:spPr>
            <a:xfrm>
              <a:off x="6279140" y="2595351"/>
              <a:ext cx="67932" cy="121444"/>
            </a:xfrm>
            <a:custGeom>
              <a:avLst/>
              <a:gdLst>
                <a:gd name="connsiteX0" fmla="*/ 26410 w 67932"/>
                <a:gd name="connsiteY0" fmla="*/ 212 h 121444"/>
                <a:gd name="connsiteX1" fmla="*/ 1010 w 67932"/>
                <a:gd name="connsiteY1" fmla="*/ 76412 h 121444"/>
                <a:gd name="connsiteX2" fmla="*/ 67685 w 67932"/>
                <a:gd name="connsiteY2" fmla="*/ 120862 h 121444"/>
                <a:gd name="connsiteX3" fmla="*/ 23235 w 67932"/>
                <a:gd name="connsiteY3" fmla="*/ 101812 h 121444"/>
                <a:gd name="connsiteX4" fmla="*/ 12123 w 67932"/>
                <a:gd name="connsiteY4" fmla="*/ 101812 h 121444"/>
                <a:gd name="connsiteX5" fmla="*/ 26410 w 67932"/>
                <a:gd name="connsiteY5" fmla="*/ 212 h 12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932" h="121444">
                  <a:moveTo>
                    <a:pt x="26410" y="212"/>
                  </a:moveTo>
                  <a:cubicBezTo>
                    <a:pt x="24558" y="-4021"/>
                    <a:pt x="-5869" y="56304"/>
                    <a:pt x="1010" y="76412"/>
                  </a:cubicBezTo>
                  <a:cubicBezTo>
                    <a:pt x="7889" y="96520"/>
                    <a:pt x="63981" y="116629"/>
                    <a:pt x="67685" y="120862"/>
                  </a:cubicBezTo>
                  <a:cubicBezTo>
                    <a:pt x="71389" y="125095"/>
                    <a:pt x="32495" y="104987"/>
                    <a:pt x="23235" y="101812"/>
                  </a:cubicBezTo>
                  <a:cubicBezTo>
                    <a:pt x="13975" y="98637"/>
                    <a:pt x="11594" y="114247"/>
                    <a:pt x="12123" y="101812"/>
                  </a:cubicBezTo>
                  <a:cubicBezTo>
                    <a:pt x="12652" y="89377"/>
                    <a:pt x="28262" y="4445"/>
                    <a:pt x="26410" y="2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3F24B977-8158-97AB-3B69-C3D89FF1A655}"/>
                </a:ext>
              </a:extLst>
            </p:cNvPr>
            <p:cNvSpPr/>
            <p:nvPr/>
          </p:nvSpPr>
          <p:spPr>
            <a:xfrm>
              <a:off x="6309342" y="2566657"/>
              <a:ext cx="251066" cy="138575"/>
            </a:xfrm>
            <a:custGeom>
              <a:avLst/>
              <a:gdLst>
                <a:gd name="connsiteX0" fmla="*/ 2558 w 251066"/>
                <a:gd name="connsiteY0" fmla="*/ 138443 h 138575"/>
                <a:gd name="connsiteX1" fmla="*/ 45421 w 251066"/>
                <a:gd name="connsiteY1" fmla="*/ 63831 h 138575"/>
                <a:gd name="connsiteX2" fmla="*/ 250208 w 251066"/>
                <a:gd name="connsiteY2" fmla="*/ 57481 h 138575"/>
                <a:gd name="connsiteX3" fmla="*/ 116858 w 251066"/>
                <a:gd name="connsiteY3" fmla="*/ 20968 h 138575"/>
                <a:gd name="connsiteX4" fmla="*/ 70821 w 251066"/>
                <a:gd name="connsiteY4" fmla="*/ 331 h 138575"/>
                <a:gd name="connsiteX5" fmla="*/ 208933 w 251066"/>
                <a:gd name="connsiteY5" fmla="*/ 36843 h 138575"/>
                <a:gd name="connsiteX6" fmla="*/ 93046 w 251066"/>
                <a:gd name="connsiteY6" fmla="*/ 43193 h 138575"/>
                <a:gd name="connsiteX7" fmla="*/ 2558 w 251066"/>
                <a:gd name="connsiteY7" fmla="*/ 138443 h 13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066" h="138575">
                  <a:moveTo>
                    <a:pt x="2558" y="138443"/>
                  </a:moveTo>
                  <a:cubicBezTo>
                    <a:pt x="-5380" y="141883"/>
                    <a:pt x="4146" y="77325"/>
                    <a:pt x="45421" y="63831"/>
                  </a:cubicBezTo>
                  <a:cubicBezTo>
                    <a:pt x="86696" y="50337"/>
                    <a:pt x="238302" y="64625"/>
                    <a:pt x="250208" y="57481"/>
                  </a:cubicBezTo>
                  <a:cubicBezTo>
                    <a:pt x="262114" y="50337"/>
                    <a:pt x="146756" y="30493"/>
                    <a:pt x="116858" y="20968"/>
                  </a:cubicBezTo>
                  <a:cubicBezTo>
                    <a:pt x="86960" y="11443"/>
                    <a:pt x="55475" y="-2315"/>
                    <a:pt x="70821" y="331"/>
                  </a:cubicBezTo>
                  <a:cubicBezTo>
                    <a:pt x="86167" y="2977"/>
                    <a:pt x="205229" y="29699"/>
                    <a:pt x="208933" y="36843"/>
                  </a:cubicBezTo>
                  <a:cubicBezTo>
                    <a:pt x="212637" y="43987"/>
                    <a:pt x="125854" y="31287"/>
                    <a:pt x="93046" y="43193"/>
                  </a:cubicBezTo>
                  <a:cubicBezTo>
                    <a:pt x="60238" y="55099"/>
                    <a:pt x="10496" y="135003"/>
                    <a:pt x="2558" y="13844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0ACEF2E0-4495-22A0-3AEE-7D56CF764876}"/>
                </a:ext>
              </a:extLst>
            </p:cNvPr>
            <p:cNvSpPr/>
            <p:nvPr/>
          </p:nvSpPr>
          <p:spPr>
            <a:xfrm>
              <a:off x="6448361" y="2531793"/>
              <a:ext cx="347727" cy="37120"/>
            </a:xfrm>
            <a:custGeom>
              <a:avLst/>
              <a:gdLst>
                <a:gd name="connsiteX0" fmla="*/ 347727 w 347727"/>
                <a:gd name="connsiteY0" fmla="*/ 19320 h 37120"/>
                <a:gd name="connsiteX1" fmla="*/ 206439 w 347727"/>
                <a:gd name="connsiteY1" fmla="*/ 270 h 37120"/>
                <a:gd name="connsiteX2" fmla="*/ 87377 w 347727"/>
                <a:gd name="connsiteY2" fmla="*/ 8207 h 37120"/>
                <a:gd name="connsiteX3" fmla="*/ 176277 w 347727"/>
                <a:gd name="connsiteY3" fmla="*/ 9795 h 37120"/>
                <a:gd name="connsiteX4" fmla="*/ 64 w 347727"/>
                <a:gd name="connsiteY4" fmla="*/ 36782 h 37120"/>
                <a:gd name="connsiteX5" fmla="*/ 154052 w 347727"/>
                <a:gd name="connsiteY5" fmla="*/ 25670 h 37120"/>
                <a:gd name="connsiteX6" fmla="*/ 347727 w 347727"/>
                <a:gd name="connsiteY6" fmla="*/ 19320 h 3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727" h="37120">
                  <a:moveTo>
                    <a:pt x="347727" y="19320"/>
                  </a:moveTo>
                  <a:cubicBezTo>
                    <a:pt x="298779" y="10721"/>
                    <a:pt x="249831" y="2122"/>
                    <a:pt x="206439" y="270"/>
                  </a:cubicBezTo>
                  <a:cubicBezTo>
                    <a:pt x="163047" y="-1582"/>
                    <a:pt x="92404" y="6620"/>
                    <a:pt x="87377" y="8207"/>
                  </a:cubicBezTo>
                  <a:cubicBezTo>
                    <a:pt x="82350" y="9794"/>
                    <a:pt x="190829" y="5032"/>
                    <a:pt x="176277" y="9795"/>
                  </a:cubicBezTo>
                  <a:cubicBezTo>
                    <a:pt x="161725" y="14558"/>
                    <a:pt x="3768" y="34136"/>
                    <a:pt x="64" y="36782"/>
                  </a:cubicBezTo>
                  <a:cubicBezTo>
                    <a:pt x="-3640" y="39428"/>
                    <a:pt x="154052" y="25670"/>
                    <a:pt x="154052" y="25670"/>
                  </a:cubicBezTo>
                  <a:lnTo>
                    <a:pt x="347727" y="1932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71F2346F-1E7E-4108-2607-E3EF9661F072}"/>
                </a:ext>
              </a:extLst>
            </p:cNvPr>
            <p:cNvSpPr/>
            <p:nvPr/>
          </p:nvSpPr>
          <p:spPr>
            <a:xfrm>
              <a:off x="6624234" y="2509213"/>
              <a:ext cx="452852" cy="106987"/>
            </a:xfrm>
            <a:custGeom>
              <a:avLst/>
              <a:gdLst>
                <a:gd name="connsiteX0" fmla="*/ 404 w 452852"/>
                <a:gd name="connsiteY0" fmla="*/ 3800 h 106987"/>
                <a:gd name="connsiteX1" fmla="*/ 194079 w 452852"/>
                <a:gd name="connsiteY1" fmla="*/ 5387 h 106987"/>
                <a:gd name="connsiteX2" fmla="*/ 343304 w 452852"/>
                <a:gd name="connsiteY2" fmla="*/ 70475 h 106987"/>
                <a:gd name="connsiteX3" fmla="*/ 270279 w 452852"/>
                <a:gd name="connsiteY3" fmla="*/ 33962 h 106987"/>
                <a:gd name="connsiteX4" fmla="*/ 452841 w 452852"/>
                <a:gd name="connsiteY4" fmla="*/ 106987 h 106987"/>
                <a:gd name="connsiteX5" fmla="*/ 260754 w 452852"/>
                <a:gd name="connsiteY5" fmla="*/ 33962 h 106987"/>
                <a:gd name="connsiteX6" fmla="*/ 146454 w 452852"/>
                <a:gd name="connsiteY6" fmla="*/ 5387 h 106987"/>
                <a:gd name="connsiteX7" fmla="*/ 404 w 452852"/>
                <a:gd name="connsiteY7" fmla="*/ 3800 h 106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2852" h="106987">
                  <a:moveTo>
                    <a:pt x="404" y="3800"/>
                  </a:moveTo>
                  <a:cubicBezTo>
                    <a:pt x="8341" y="3800"/>
                    <a:pt x="136929" y="-5726"/>
                    <a:pt x="194079" y="5387"/>
                  </a:cubicBezTo>
                  <a:cubicBezTo>
                    <a:pt x="251229" y="16500"/>
                    <a:pt x="330604" y="65712"/>
                    <a:pt x="343304" y="70475"/>
                  </a:cubicBezTo>
                  <a:cubicBezTo>
                    <a:pt x="356004" y="75238"/>
                    <a:pt x="252023" y="27877"/>
                    <a:pt x="270279" y="33962"/>
                  </a:cubicBezTo>
                  <a:cubicBezTo>
                    <a:pt x="288535" y="40047"/>
                    <a:pt x="454428" y="106987"/>
                    <a:pt x="452841" y="106987"/>
                  </a:cubicBezTo>
                  <a:cubicBezTo>
                    <a:pt x="451254" y="106987"/>
                    <a:pt x="311819" y="50895"/>
                    <a:pt x="260754" y="33962"/>
                  </a:cubicBezTo>
                  <a:cubicBezTo>
                    <a:pt x="209690" y="17029"/>
                    <a:pt x="189317" y="7768"/>
                    <a:pt x="146454" y="5387"/>
                  </a:cubicBezTo>
                  <a:cubicBezTo>
                    <a:pt x="103592" y="3006"/>
                    <a:pt x="-7533" y="3800"/>
                    <a:pt x="404" y="380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35ADD362-2764-A580-B1F1-A4E5F16B8690}"/>
                </a:ext>
              </a:extLst>
            </p:cNvPr>
            <p:cNvSpPr/>
            <p:nvPr/>
          </p:nvSpPr>
          <p:spPr>
            <a:xfrm>
              <a:off x="6356126" y="2622535"/>
              <a:ext cx="279648" cy="98446"/>
            </a:xfrm>
            <a:custGeom>
              <a:avLst/>
              <a:gdLst>
                <a:gd name="connsiteX0" fmla="*/ 224 w 279648"/>
                <a:gd name="connsiteY0" fmla="*/ 98440 h 98446"/>
                <a:gd name="connsiteX1" fmla="*/ 120874 w 279648"/>
                <a:gd name="connsiteY1" fmla="*/ 14303 h 98446"/>
                <a:gd name="connsiteX2" fmla="*/ 103412 w 279648"/>
                <a:gd name="connsiteY2" fmla="*/ 50815 h 98446"/>
                <a:gd name="connsiteX3" fmla="*/ 149449 w 279648"/>
                <a:gd name="connsiteY3" fmla="*/ 61928 h 98446"/>
                <a:gd name="connsiteX4" fmla="*/ 279624 w 279648"/>
                <a:gd name="connsiteY4" fmla="*/ 15 h 98446"/>
                <a:gd name="connsiteX5" fmla="*/ 138337 w 279648"/>
                <a:gd name="connsiteY5" fmla="*/ 55578 h 98446"/>
                <a:gd name="connsiteX6" fmla="*/ 155799 w 279648"/>
                <a:gd name="connsiteY6" fmla="*/ 9540 h 98446"/>
                <a:gd name="connsiteX7" fmla="*/ 224 w 279648"/>
                <a:gd name="connsiteY7" fmla="*/ 98440 h 98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648" h="98446">
                  <a:moveTo>
                    <a:pt x="224" y="98440"/>
                  </a:moveTo>
                  <a:cubicBezTo>
                    <a:pt x="-5597" y="99234"/>
                    <a:pt x="103676" y="22240"/>
                    <a:pt x="120874" y="14303"/>
                  </a:cubicBezTo>
                  <a:cubicBezTo>
                    <a:pt x="138072" y="6366"/>
                    <a:pt x="98650" y="42877"/>
                    <a:pt x="103412" y="50815"/>
                  </a:cubicBezTo>
                  <a:cubicBezTo>
                    <a:pt x="108175" y="58752"/>
                    <a:pt x="120080" y="70395"/>
                    <a:pt x="149449" y="61928"/>
                  </a:cubicBezTo>
                  <a:cubicBezTo>
                    <a:pt x="178818" y="53461"/>
                    <a:pt x="281476" y="1073"/>
                    <a:pt x="279624" y="15"/>
                  </a:cubicBezTo>
                  <a:cubicBezTo>
                    <a:pt x="277772" y="-1043"/>
                    <a:pt x="158974" y="53991"/>
                    <a:pt x="138337" y="55578"/>
                  </a:cubicBezTo>
                  <a:cubicBezTo>
                    <a:pt x="117700" y="57165"/>
                    <a:pt x="176966" y="6100"/>
                    <a:pt x="155799" y="9540"/>
                  </a:cubicBezTo>
                  <a:cubicBezTo>
                    <a:pt x="134632" y="12980"/>
                    <a:pt x="6045" y="97646"/>
                    <a:pt x="224" y="9844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6AF6C404-34D9-E51E-3B95-6E8D80674604}"/>
                </a:ext>
              </a:extLst>
            </p:cNvPr>
            <p:cNvSpPr/>
            <p:nvPr/>
          </p:nvSpPr>
          <p:spPr>
            <a:xfrm>
              <a:off x="6626845" y="2594652"/>
              <a:ext cx="188386" cy="33530"/>
            </a:xfrm>
            <a:custGeom>
              <a:avLst/>
              <a:gdLst>
                <a:gd name="connsiteX0" fmla="*/ 968 w 188386"/>
                <a:gd name="connsiteY0" fmla="*/ 26311 h 33530"/>
                <a:gd name="connsiteX1" fmla="*/ 124793 w 188386"/>
                <a:gd name="connsiteY1" fmla="*/ 24723 h 33530"/>
                <a:gd name="connsiteX2" fmla="*/ 188293 w 188386"/>
                <a:gd name="connsiteY2" fmla="*/ 32661 h 33530"/>
                <a:gd name="connsiteX3" fmla="*/ 112093 w 188386"/>
                <a:gd name="connsiteY3" fmla="*/ 911 h 33530"/>
                <a:gd name="connsiteX4" fmla="*/ 69230 w 188386"/>
                <a:gd name="connsiteY4" fmla="*/ 10436 h 33530"/>
                <a:gd name="connsiteX5" fmla="*/ 968 w 188386"/>
                <a:gd name="connsiteY5" fmla="*/ 26311 h 33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386" h="33530">
                  <a:moveTo>
                    <a:pt x="968" y="26311"/>
                  </a:moveTo>
                  <a:cubicBezTo>
                    <a:pt x="10229" y="28692"/>
                    <a:pt x="93572" y="23665"/>
                    <a:pt x="124793" y="24723"/>
                  </a:cubicBezTo>
                  <a:cubicBezTo>
                    <a:pt x="156014" y="25781"/>
                    <a:pt x="190410" y="36630"/>
                    <a:pt x="188293" y="32661"/>
                  </a:cubicBezTo>
                  <a:cubicBezTo>
                    <a:pt x="186176" y="28692"/>
                    <a:pt x="131937" y="4615"/>
                    <a:pt x="112093" y="911"/>
                  </a:cubicBezTo>
                  <a:cubicBezTo>
                    <a:pt x="92249" y="-2793"/>
                    <a:pt x="86957" y="5673"/>
                    <a:pt x="69230" y="10436"/>
                  </a:cubicBezTo>
                  <a:cubicBezTo>
                    <a:pt x="51503" y="15199"/>
                    <a:pt x="-8293" y="23930"/>
                    <a:pt x="968" y="263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DA7A7D90-C178-989C-7D24-53024DAF6691}"/>
                </a:ext>
              </a:extLst>
            </p:cNvPr>
            <p:cNvSpPr/>
            <p:nvPr/>
          </p:nvSpPr>
          <p:spPr>
            <a:xfrm>
              <a:off x="6753550" y="2566187"/>
              <a:ext cx="351299" cy="94476"/>
            </a:xfrm>
            <a:custGeom>
              <a:avLst/>
              <a:gdLst>
                <a:gd name="connsiteX0" fmla="*/ 1263 w 351299"/>
                <a:gd name="connsiteY0" fmla="*/ 5563 h 94476"/>
                <a:gd name="connsiteX1" fmla="*/ 134613 w 351299"/>
                <a:gd name="connsiteY1" fmla="*/ 53188 h 94476"/>
                <a:gd name="connsiteX2" fmla="*/ 207638 w 351299"/>
                <a:gd name="connsiteY2" fmla="*/ 59538 h 94476"/>
                <a:gd name="connsiteX3" fmla="*/ 101275 w 351299"/>
                <a:gd name="connsiteY3" fmla="*/ 54776 h 94476"/>
                <a:gd name="connsiteX4" fmla="*/ 215575 w 351299"/>
                <a:gd name="connsiteY4" fmla="*/ 42076 h 94476"/>
                <a:gd name="connsiteX5" fmla="*/ 350513 w 351299"/>
                <a:gd name="connsiteY5" fmla="*/ 94463 h 94476"/>
                <a:gd name="connsiteX6" fmla="*/ 150488 w 351299"/>
                <a:gd name="connsiteY6" fmla="*/ 46838 h 94476"/>
                <a:gd name="connsiteX7" fmla="*/ 71113 w 351299"/>
                <a:gd name="connsiteY7" fmla="*/ 5563 h 94476"/>
                <a:gd name="connsiteX8" fmla="*/ 1263 w 351299"/>
                <a:gd name="connsiteY8" fmla="*/ 5563 h 94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1299" h="94476">
                  <a:moveTo>
                    <a:pt x="1263" y="5563"/>
                  </a:moveTo>
                  <a:cubicBezTo>
                    <a:pt x="11846" y="13500"/>
                    <a:pt x="100217" y="44192"/>
                    <a:pt x="134613" y="53188"/>
                  </a:cubicBezTo>
                  <a:cubicBezTo>
                    <a:pt x="169009" y="62184"/>
                    <a:pt x="207638" y="59538"/>
                    <a:pt x="207638" y="59538"/>
                  </a:cubicBezTo>
                  <a:cubicBezTo>
                    <a:pt x="202082" y="59803"/>
                    <a:pt x="99952" y="57686"/>
                    <a:pt x="101275" y="54776"/>
                  </a:cubicBezTo>
                  <a:cubicBezTo>
                    <a:pt x="102598" y="51866"/>
                    <a:pt x="174035" y="35462"/>
                    <a:pt x="215575" y="42076"/>
                  </a:cubicBezTo>
                  <a:cubicBezTo>
                    <a:pt x="257115" y="48690"/>
                    <a:pt x="361361" y="93669"/>
                    <a:pt x="350513" y="94463"/>
                  </a:cubicBezTo>
                  <a:cubicBezTo>
                    <a:pt x="339665" y="95257"/>
                    <a:pt x="197055" y="61655"/>
                    <a:pt x="150488" y="46838"/>
                  </a:cubicBezTo>
                  <a:cubicBezTo>
                    <a:pt x="103921" y="32021"/>
                    <a:pt x="92809" y="12442"/>
                    <a:pt x="71113" y="5563"/>
                  </a:cubicBezTo>
                  <a:cubicBezTo>
                    <a:pt x="49417" y="-1316"/>
                    <a:pt x="-9320" y="-2374"/>
                    <a:pt x="1263" y="55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B422D2DB-C464-2051-29C8-6D168BE91C57}"/>
                </a:ext>
              </a:extLst>
            </p:cNvPr>
            <p:cNvSpPr/>
            <p:nvPr/>
          </p:nvSpPr>
          <p:spPr>
            <a:xfrm>
              <a:off x="5399078" y="2802183"/>
              <a:ext cx="410265" cy="96624"/>
            </a:xfrm>
            <a:custGeom>
              <a:avLst/>
              <a:gdLst>
                <a:gd name="connsiteX0" fmla="*/ 10 w 410265"/>
                <a:gd name="connsiteY0" fmla="*/ 93417 h 96624"/>
                <a:gd name="connsiteX1" fmla="*/ 157172 w 410265"/>
                <a:gd name="connsiteY1" fmla="*/ 15630 h 96624"/>
                <a:gd name="connsiteX2" fmla="*/ 228610 w 410265"/>
                <a:gd name="connsiteY2" fmla="*/ 15630 h 96624"/>
                <a:gd name="connsiteX3" fmla="*/ 363547 w 410265"/>
                <a:gd name="connsiteY3" fmla="*/ 52142 h 96624"/>
                <a:gd name="connsiteX4" fmla="*/ 409585 w 410265"/>
                <a:gd name="connsiteY4" fmla="*/ 96592 h 96624"/>
                <a:gd name="connsiteX5" fmla="*/ 377835 w 410265"/>
                <a:gd name="connsiteY5" fmla="*/ 58492 h 96624"/>
                <a:gd name="connsiteX6" fmla="*/ 219085 w 410265"/>
                <a:gd name="connsiteY6" fmla="*/ 12455 h 96624"/>
                <a:gd name="connsiteX7" fmla="*/ 188922 w 410265"/>
                <a:gd name="connsiteY7" fmla="*/ 2930 h 96624"/>
                <a:gd name="connsiteX8" fmla="*/ 149235 w 410265"/>
                <a:gd name="connsiteY8" fmla="*/ 7692 h 96624"/>
                <a:gd name="connsiteX9" fmla="*/ 10 w 410265"/>
                <a:gd name="connsiteY9" fmla="*/ 93417 h 96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0265" h="96624">
                  <a:moveTo>
                    <a:pt x="10" y="93417"/>
                  </a:moveTo>
                  <a:cubicBezTo>
                    <a:pt x="1333" y="94740"/>
                    <a:pt x="119072" y="28594"/>
                    <a:pt x="157172" y="15630"/>
                  </a:cubicBezTo>
                  <a:cubicBezTo>
                    <a:pt x="195272" y="2665"/>
                    <a:pt x="194214" y="9545"/>
                    <a:pt x="228610" y="15630"/>
                  </a:cubicBezTo>
                  <a:cubicBezTo>
                    <a:pt x="263006" y="21715"/>
                    <a:pt x="333385" y="38648"/>
                    <a:pt x="363547" y="52142"/>
                  </a:cubicBezTo>
                  <a:cubicBezTo>
                    <a:pt x="393709" y="65636"/>
                    <a:pt x="407204" y="95534"/>
                    <a:pt x="409585" y="96592"/>
                  </a:cubicBezTo>
                  <a:cubicBezTo>
                    <a:pt x="411966" y="97650"/>
                    <a:pt x="409585" y="72515"/>
                    <a:pt x="377835" y="58492"/>
                  </a:cubicBezTo>
                  <a:cubicBezTo>
                    <a:pt x="346085" y="44469"/>
                    <a:pt x="250571" y="21715"/>
                    <a:pt x="219085" y="12455"/>
                  </a:cubicBezTo>
                  <a:cubicBezTo>
                    <a:pt x="187600" y="3195"/>
                    <a:pt x="200564" y="3724"/>
                    <a:pt x="188922" y="2930"/>
                  </a:cubicBezTo>
                  <a:cubicBezTo>
                    <a:pt x="177280" y="2136"/>
                    <a:pt x="179662" y="-5537"/>
                    <a:pt x="149235" y="7692"/>
                  </a:cubicBezTo>
                  <a:cubicBezTo>
                    <a:pt x="118808" y="20921"/>
                    <a:pt x="-1313" y="92094"/>
                    <a:pt x="10" y="934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BB6CFE11-DDB5-3E4D-1BE6-B1DCB8C263FE}"/>
                </a:ext>
              </a:extLst>
            </p:cNvPr>
            <p:cNvSpPr/>
            <p:nvPr/>
          </p:nvSpPr>
          <p:spPr>
            <a:xfrm>
              <a:off x="5295900" y="2774948"/>
              <a:ext cx="606755" cy="262194"/>
            </a:xfrm>
            <a:custGeom>
              <a:avLst/>
              <a:gdLst>
                <a:gd name="connsiteX0" fmla="*/ 606425 w 606755"/>
                <a:gd name="connsiteY0" fmla="*/ 261940 h 262194"/>
                <a:gd name="connsiteX1" fmla="*/ 495300 w 606755"/>
                <a:gd name="connsiteY1" fmla="*/ 138115 h 262194"/>
                <a:gd name="connsiteX2" fmla="*/ 538163 w 606755"/>
                <a:gd name="connsiteY2" fmla="*/ 182565 h 262194"/>
                <a:gd name="connsiteX3" fmla="*/ 439738 w 606755"/>
                <a:gd name="connsiteY3" fmla="*/ 114302 h 262194"/>
                <a:gd name="connsiteX4" fmla="*/ 412750 w 606755"/>
                <a:gd name="connsiteY4" fmla="*/ 2 h 262194"/>
                <a:gd name="connsiteX5" fmla="*/ 404813 w 606755"/>
                <a:gd name="connsiteY5" fmla="*/ 117477 h 262194"/>
                <a:gd name="connsiteX6" fmla="*/ 384175 w 606755"/>
                <a:gd name="connsiteY6" fmla="*/ 76202 h 262194"/>
                <a:gd name="connsiteX7" fmla="*/ 368300 w 606755"/>
                <a:gd name="connsiteY7" fmla="*/ 104777 h 262194"/>
                <a:gd name="connsiteX8" fmla="*/ 350838 w 606755"/>
                <a:gd name="connsiteY8" fmla="*/ 9527 h 262194"/>
                <a:gd name="connsiteX9" fmla="*/ 373063 w 606755"/>
                <a:gd name="connsiteY9" fmla="*/ 117477 h 262194"/>
                <a:gd name="connsiteX10" fmla="*/ 274638 w 606755"/>
                <a:gd name="connsiteY10" fmla="*/ 85727 h 262194"/>
                <a:gd name="connsiteX11" fmla="*/ 249238 w 606755"/>
                <a:gd name="connsiteY11" fmla="*/ 4765 h 262194"/>
                <a:gd name="connsiteX12" fmla="*/ 268288 w 606755"/>
                <a:gd name="connsiteY12" fmla="*/ 130177 h 262194"/>
                <a:gd name="connsiteX13" fmla="*/ 182563 w 606755"/>
                <a:gd name="connsiteY13" fmla="*/ 33340 h 262194"/>
                <a:gd name="connsiteX14" fmla="*/ 265113 w 606755"/>
                <a:gd name="connsiteY14" fmla="*/ 119065 h 262194"/>
                <a:gd name="connsiteX15" fmla="*/ 165100 w 606755"/>
                <a:gd name="connsiteY15" fmla="*/ 52390 h 262194"/>
                <a:gd name="connsiteX16" fmla="*/ 230188 w 606755"/>
                <a:gd name="connsiteY16" fmla="*/ 123827 h 262194"/>
                <a:gd name="connsiteX17" fmla="*/ 112713 w 606755"/>
                <a:gd name="connsiteY17" fmla="*/ 68265 h 262194"/>
                <a:gd name="connsiteX18" fmla="*/ 201613 w 606755"/>
                <a:gd name="connsiteY18" fmla="*/ 136527 h 262194"/>
                <a:gd name="connsiteX19" fmla="*/ 150813 w 606755"/>
                <a:gd name="connsiteY19" fmla="*/ 122240 h 262194"/>
                <a:gd name="connsiteX20" fmla="*/ 160338 w 606755"/>
                <a:gd name="connsiteY20" fmla="*/ 144465 h 262194"/>
                <a:gd name="connsiteX21" fmla="*/ 71438 w 606755"/>
                <a:gd name="connsiteY21" fmla="*/ 134940 h 262194"/>
                <a:gd name="connsiteX22" fmla="*/ 171450 w 606755"/>
                <a:gd name="connsiteY22" fmla="*/ 158752 h 262194"/>
                <a:gd name="connsiteX23" fmla="*/ 0 w 606755"/>
                <a:gd name="connsiteY23" fmla="*/ 217490 h 262194"/>
                <a:gd name="connsiteX24" fmla="*/ 169863 w 606755"/>
                <a:gd name="connsiteY24" fmla="*/ 134940 h 262194"/>
                <a:gd name="connsiteX25" fmla="*/ 155575 w 606755"/>
                <a:gd name="connsiteY25" fmla="*/ 150815 h 262194"/>
                <a:gd name="connsiteX26" fmla="*/ 280988 w 606755"/>
                <a:gd name="connsiteY26" fmla="*/ 73027 h 262194"/>
                <a:gd name="connsiteX27" fmla="*/ 355600 w 606755"/>
                <a:gd name="connsiteY27" fmla="*/ 79377 h 262194"/>
                <a:gd name="connsiteX28" fmla="*/ 523875 w 606755"/>
                <a:gd name="connsiteY28" fmla="*/ 168277 h 262194"/>
                <a:gd name="connsiteX29" fmla="*/ 606425 w 606755"/>
                <a:gd name="connsiteY29" fmla="*/ 261940 h 26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06755" h="262194">
                  <a:moveTo>
                    <a:pt x="606425" y="261940"/>
                  </a:moveTo>
                  <a:cubicBezTo>
                    <a:pt x="601662" y="256913"/>
                    <a:pt x="506677" y="151344"/>
                    <a:pt x="495300" y="138115"/>
                  </a:cubicBezTo>
                  <a:cubicBezTo>
                    <a:pt x="483923" y="124886"/>
                    <a:pt x="547423" y="186534"/>
                    <a:pt x="538163" y="182565"/>
                  </a:cubicBezTo>
                  <a:cubicBezTo>
                    <a:pt x="528903" y="178596"/>
                    <a:pt x="460640" y="144729"/>
                    <a:pt x="439738" y="114302"/>
                  </a:cubicBezTo>
                  <a:cubicBezTo>
                    <a:pt x="418836" y="83875"/>
                    <a:pt x="418571" y="-527"/>
                    <a:pt x="412750" y="2"/>
                  </a:cubicBezTo>
                  <a:cubicBezTo>
                    <a:pt x="406929" y="531"/>
                    <a:pt x="409576" y="104777"/>
                    <a:pt x="404813" y="117477"/>
                  </a:cubicBezTo>
                  <a:cubicBezTo>
                    <a:pt x="400050" y="130177"/>
                    <a:pt x="390261" y="78319"/>
                    <a:pt x="384175" y="76202"/>
                  </a:cubicBezTo>
                  <a:cubicBezTo>
                    <a:pt x="378089" y="74085"/>
                    <a:pt x="373856" y="115889"/>
                    <a:pt x="368300" y="104777"/>
                  </a:cubicBezTo>
                  <a:cubicBezTo>
                    <a:pt x="362744" y="93664"/>
                    <a:pt x="350044" y="7410"/>
                    <a:pt x="350838" y="9527"/>
                  </a:cubicBezTo>
                  <a:cubicBezTo>
                    <a:pt x="351632" y="11644"/>
                    <a:pt x="385763" y="104777"/>
                    <a:pt x="373063" y="117477"/>
                  </a:cubicBezTo>
                  <a:cubicBezTo>
                    <a:pt x="360363" y="130177"/>
                    <a:pt x="295276" y="104512"/>
                    <a:pt x="274638" y="85727"/>
                  </a:cubicBezTo>
                  <a:cubicBezTo>
                    <a:pt x="254000" y="66942"/>
                    <a:pt x="250296" y="-2643"/>
                    <a:pt x="249238" y="4765"/>
                  </a:cubicBezTo>
                  <a:cubicBezTo>
                    <a:pt x="248180" y="12173"/>
                    <a:pt x="279400" y="125415"/>
                    <a:pt x="268288" y="130177"/>
                  </a:cubicBezTo>
                  <a:cubicBezTo>
                    <a:pt x="257176" y="134939"/>
                    <a:pt x="183092" y="35192"/>
                    <a:pt x="182563" y="33340"/>
                  </a:cubicBezTo>
                  <a:cubicBezTo>
                    <a:pt x="182034" y="31488"/>
                    <a:pt x="268023" y="115890"/>
                    <a:pt x="265113" y="119065"/>
                  </a:cubicBezTo>
                  <a:cubicBezTo>
                    <a:pt x="262202" y="122240"/>
                    <a:pt x="170921" y="51596"/>
                    <a:pt x="165100" y="52390"/>
                  </a:cubicBezTo>
                  <a:cubicBezTo>
                    <a:pt x="159279" y="53184"/>
                    <a:pt x="238919" y="121181"/>
                    <a:pt x="230188" y="123827"/>
                  </a:cubicBezTo>
                  <a:cubicBezTo>
                    <a:pt x="221457" y="126473"/>
                    <a:pt x="117475" y="66148"/>
                    <a:pt x="112713" y="68265"/>
                  </a:cubicBezTo>
                  <a:cubicBezTo>
                    <a:pt x="107951" y="70382"/>
                    <a:pt x="195263" y="127531"/>
                    <a:pt x="201613" y="136527"/>
                  </a:cubicBezTo>
                  <a:cubicBezTo>
                    <a:pt x="207963" y="145523"/>
                    <a:pt x="157692" y="120917"/>
                    <a:pt x="150813" y="122240"/>
                  </a:cubicBezTo>
                  <a:cubicBezTo>
                    <a:pt x="143934" y="123563"/>
                    <a:pt x="173567" y="142348"/>
                    <a:pt x="160338" y="144465"/>
                  </a:cubicBezTo>
                  <a:cubicBezTo>
                    <a:pt x="147109" y="146582"/>
                    <a:pt x="71438" y="134940"/>
                    <a:pt x="71438" y="134940"/>
                  </a:cubicBezTo>
                  <a:cubicBezTo>
                    <a:pt x="73290" y="137321"/>
                    <a:pt x="183356" y="144994"/>
                    <a:pt x="171450" y="158752"/>
                  </a:cubicBezTo>
                  <a:cubicBezTo>
                    <a:pt x="159544" y="172510"/>
                    <a:pt x="264" y="221459"/>
                    <a:pt x="0" y="217490"/>
                  </a:cubicBezTo>
                  <a:cubicBezTo>
                    <a:pt x="-264" y="213521"/>
                    <a:pt x="143934" y="146052"/>
                    <a:pt x="169863" y="134940"/>
                  </a:cubicBezTo>
                  <a:cubicBezTo>
                    <a:pt x="195792" y="123827"/>
                    <a:pt x="137054" y="161134"/>
                    <a:pt x="155575" y="150815"/>
                  </a:cubicBezTo>
                  <a:cubicBezTo>
                    <a:pt x="174096" y="140496"/>
                    <a:pt x="247651" y="84933"/>
                    <a:pt x="280988" y="73027"/>
                  </a:cubicBezTo>
                  <a:cubicBezTo>
                    <a:pt x="314325" y="61121"/>
                    <a:pt x="315119" y="63502"/>
                    <a:pt x="355600" y="79377"/>
                  </a:cubicBezTo>
                  <a:cubicBezTo>
                    <a:pt x="396081" y="95252"/>
                    <a:pt x="484187" y="140231"/>
                    <a:pt x="523875" y="168277"/>
                  </a:cubicBezTo>
                  <a:cubicBezTo>
                    <a:pt x="563562" y="196323"/>
                    <a:pt x="611188" y="266967"/>
                    <a:pt x="606425" y="26194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6FB08AEE-3DD3-9A2E-BBD1-CA4BDE04232C}"/>
                </a:ext>
              </a:extLst>
            </p:cNvPr>
            <p:cNvSpPr/>
            <p:nvPr/>
          </p:nvSpPr>
          <p:spPr>
            <a:xfrm>
              <a:off x="5457518" y="2864394"/>
              <a:ext cx="173437" cy="158206"/>
            </a:xfrm>
            <a:custGeom>
              <a:avLst/>
              <a:gdLst>
                <a:gd name="connsiteX0" fmla="*/ 173345 w 173437"/>
                <a:gd name="connsiteY0" fmla="*/ 18506 h 158206"/>
                <a:gd name="connsiteX1" fmla="*/ 51107 w 173437"/>
                <a:gd name="connsiteY1" fmla="*/ 66131 h 158206"/>
                <a:gd name="connsiteX2" fmla="*/ 84445 w 173437"/>
                <a:gd name="connsiteY2" fmla="*/ 37556 h 158206"/>
                <a:gd name="connsiteX3" fmla="*/ 27295 w 173437"/>
                <a:gd name="connsiteY3" fmla="*/ 72481 h 158206"/>
                <a:gd name="connsiteX4" fmla="*/ 71745 w 173437"/>
                <a:gd name="connsiteY4" fmla="*/ 158206 h 158206"/>
                <a:gd name="connsiteX5" fmla="*/ 6657 w 173437"/>
                <a:gd name="connsiteY5" fmla="*/ 72481 h 158206"/>
                <a:gd name="connsiteX6" fmla="*/ 43170 w 173437"/>
                <a:gd name="connsiteY6" fmla="*/ 47081 h 158206"/>
                <a:gd name="connsiteX7" fmla="*/ 307 w 173437"/>
                <a:gd name="connsiteY7" fmla="*/ 48669 h 158206"/>
                <a:gd name="connsiteX8" fmla="*/ 70157 w 173437"/>
                <a:gd name="connsiteY8" fmla="*/ 2631 h 158206"/>
                <a:gd name="connsiteX9" fmla="*/ 173345 w 173437"/>
                <a:gd name="connsiteY9" fmla="*/ 18506 h 15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3437" h="158206">
                  <a:moveTo>
                    <a:pt x="173345" y="18506"/>
                  </a:moveTo>
                  <a:cubicBezTo>
                    <a:pt x="170170" y="29089"/>
                    <a:pt x="65924" y="62956"/>
                    <a:pt x="51107" y="66131"/>
                  </a:cubicBezTo>
                  <a:cubicBezTo>
                    <a:pt x="36290" y="69306"/>
                    <a:pt x="88414" y="36498"/>
                    <a:pt x="84445" y="37556"/>
                  </a:cubicBezTo>
                  <a:cubicBezTo>
                    <a:pt x="80476" y="38614"/>
                    <a:pt x="29412" y="52373"/>
                    <a:pt x="27295" y="72481"/>
                  </a:cubicBezTo>
                  <a:cubicBezTo>
                    <a:pt x="25178" y="92589"/>
                    <a:pt x="75185" y="158206"/>
                    <a:pt x="71745" y="158206"/>
                  </a:cubicBezTo>
                  <a:cubicBezTo>
                    <a:pt x="68305" y="158206"/>
                    <a:pt x="11420" y="91002"/>
                    <a:pt x="6657" y="72481"/>
                  </a:cubicBezTo>
                  <a:cubicBezTo>
                    <a:pt x="1894" y="53960"/>
                    <a:pt x="44228" y="51050"/>
                    <a:pt x="43170" y="47081"/>
                  </a:cubicBezTo>
                  <a:cubicBezTo>
                    <a:pt x="42112" y="43112"/>
                    <a:pt x="-4191" y="56077"/>
                    <a:pt x="307" y="48669"/>
                  </a:cubicBezTo>
                  <a:cubicBezTo>
                    <a:pt x="4805" y="41261"/>
                    <a:pt x="43169" y="11098"/>
                    <a:pt x="70157" y="2631"/>
                  </a:cubicBezTo>
                  <a:cubicBezTo>
                    <a:pt x="97145" y="-5836"/>
                    <a:pt x="176520" y="7923"/>
                    <a:pt x="173345" y="1850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42FC3B15-E004-A3DF-FBA5-DEE9A05E5DA3}"/>
                </a:ext>
              </a:extLst>
            </p:cNvPr>
            <p:cNvSpPr/>
            <p:nvPr/>
          </p:nvSpPr>
          <p:spPr>
            <a:xfrm>
              <a:off x="5721334" y="2865437"/>
              <a:ext cx="150128" cy="189222"/>
            </a:xfrm>
            <a:custGeom>
              <a:avLst/>
              <a:gdLst>
                <a:gd name="connsiteX0" fmla="*/ 16 w 150128"/>
                <a:gd name="connsiteY0" fmla="*/ 1 h 189222"/>
                <a:gd name="connsiteX1" fmla="*/ 106379 w 150128"/>
                <a:gd name="connsiteY1" fmla="*/ 74613 h 189222"/>
                <a:gd name="connsiteX2" fmla="*/ 128604 w 150128"/>
                <a:gd name="connsiteY2" fmla="*/ 123826 h 189222"/>
                <a:gd name="connsiteX3" fmla="*/ 147654 w 150128"/>
                <a:gd name="connsiteY3" fmla="*/ 144463 h 189222"/>
                <a:gd name="connsiteX4" fmla="*/ 69866 w 150128"/>
                <a:gd name="connsiteY4" fmla="*/ 158751 h 189222"/>
                <a:gd name="connsiteX5" fmla="*/ 3191 w 150128"/>
                <a:gd name="connsiteY5" fmla="*/ 188913 h 189222"/>
                <a:gd name="connsiteX6" fmla="*/ 142891 w 150128"/>
                <a:gd name="connsiteY6" fmla="*/ 138113 h 189222"/>
                <a:gd name="connsiteX7" fmla="*/ 98441 w 150128"/>
                <a:gd name="connsiteY7" fmla="*/ 73026 h 189222"/>
                <a:gd name="connsiteX8" fmla="*/ 16 w 150128"/>
                <a:gd name="connsiteY8" fmla="*/ 1 h 18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128" h="189222">
                  <a:moveTo>
                    <a:pt x="16" y="1"/>
                  </a:moveTo>
                  <a:cubicBezTo>
                    <a:pt x="1339" y="265"/>
                    <a:pt x="84948" y="53976"/>
                    <a:pt x="106379" y="74613"/>
                  </a:cubicBezTo>
                  <a:cubicBezTo>
                    <a:pt x="127810" y="95250"/>
                    <a:pt x="121725" y="112184"/>
                    <a:pt x="128604" y="123826"/>
                  </a:cubicBezTo>
                  <a:cubicBezTo>
                    <a:pt x="135483" y="135468"/>
                    <a:pt x="157444" y="138642"/>
                    <a:pt x="147654" y="144463"/>
                  </a:cubicBezTo>
                  <a:cubicBezTo>
                    <a:pt x="137864" y="150284"/>
                    <a:pt x="93943" y="151343"/>
                    <a:pt x="69866" y="158751"/>
                  </a:cubicBezTo>
                  <a:cubicBezTo>
                    <a:pt x="45789" y="166159"/>
                    <a:pt x="-8980" y="192353"/>
                    <a:pt x="3191" y="188913"/>
                  </a:cubicBezTo>
                  <a:cubicBezTo>
                    <a:pt x="15362" y="185473"/>
                    <a:pt x="127016" y="157427"/>
                    <a:pt x="142891" y="138113"/>
                  </a:cubicBezTo>
                  <a:cubicBezTo>
                    <a:pt x="158766" y="118799"/>
                    <a:pt x="119608" y="95251"/>
                    <a:pt x="98441" y="73026"/>
                  </a:cubicBezTo>
                  <a:cubicBezTo>
                    <a:pt x="77274" y="50801"/>
                    <a:pt x="-1307" y="-263"/>
                    <a:pt x="16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92452A32-1E40-FA60-55D2-118DBDDE898B}"/>
                </a:ext>
              </a:extLst>
            </p:cNvPr>
            <p:cNvSpPr/>
            <p:nvPr/>
          </p:nvSpPr>
          <p:spPr>
            <a:xfrm>
              <a:off x="5641601" y="2996836"/>
              <a:ext cx="260293" cy="46795"/>
            </a:xfrm>
            <a:custGeom>
              <a:avLst/>
              <a:gdLst>
                <a:gd name="connsiteX0" fmla="*/ 374 w 260293"/>
                <a:gd name="connsiteY0" fmla="*/ 46402 h 46795"/>
                <a:gd name="connsiteX1" fmla="*/ 148012 w 260293"/>
                <a:gd name="connsiteY1" fmla="*/ 22589 h 46795"/>
                <a:gd name="connsiteX2" fmla="*/ 259137 w 260293"/>
                <a:gd name="connsiteY2" fmla="*/ 22589 h 46795"/>
                <a:gd name="connsiteX3" fmla="*/ 194049 w 260293"/>
                <a:gd name="connsiteY3" fmla="*/ 364 h 46795"/>
                <a:gd name="connsiteX4" fmla="*/ 374 w 260293"/>
                <a:gd name="connsiteY4" fmla="*/ 46402 h 4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293" h="46795">
                  <a:moveTo>
                    <a:pt x="374" y="46402"/>
                  </a:moveTo>
                  <a:cubicBezTo>
                    <a:pt x="-7299" y="50106"/>
                    <a:pt x="104885" y="26558"/>
                    <a:pt x="148012" y="22589"/>
                  </a:cubicBezTo>
                  <a:cubicBezTo>
                    <a:pt x="191139" y="18620"/>
                    <a:pt x="251464" y="26293"/>
                    <a:pt x="259137" y="22589"/>
                  </a:cubicBezTo>
                  <a:cubicBezTo>
                    <a:pt x="266810" y="18885"/>
                    <a:pt x="235324" y="-3076"/>
                    <a:pt x="194049" y="364"/>
                  </a:cubicBezTo>
                  <a:cubicBezTo>
                    <a:pt x="152774" y="3804"/>
                    <a:pt x="8047" y="42698"/>
                    <a:pt x="374" y="464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697C38C3-24E5-A1D3-5570-5012E70E26DA}"/>
                </a:ext>
              </a:extLst>
            </p:cNvPr>
            <p:cNvSpPr/>
            <p:nvPr/>
          </p:nvSpPr>
          <p:spPr>
            <a:xfrm>
              <a:off x="5463508" y="2936834"/>
              <a:ext cx="179537" cy="107892"/>
            </a:xfrm>
            <a:custGeom>
              <a:avLst/>
              <a:gdLst>
                <a:gd name="connsiteX0" fmla="*/ 667 w 179537"/>
                <a:gd name="connsiteY0" fmla="*/ 41 h 107892"/>
                <a:gd name="connsiteX1" fmla="*/ 29242 w 179537"/>
                <a:gd name="connsiteY1" fmla="*/ 61954 h 107892"/>
                <a:gd name="connsiteX2" fmla="*/ 175292 w 179537"/>
                <a:gd name="connsiteY2" fmla="*/ 106404 h 107892"/>
                <a:gd name="connsiteX3" fmla="*/ 129255 w 179537"/>
                <a:gd name="connsiteY3" fmla="*/ 96879 h 107892"/>
                <a:gd name="connsiteX4" fmla="*/ 14955 w 179537"/>
                <a:gd name="connsiteY4" fmla="*/ 92116 h 107892"/>
                <a:gd name="connsiteX5" fmla="*/ 49880 w 179537"/>
                <a:gd name="connsiteY5" fmla="*/ 81004 h 107892"/>
                <a:gd name="connsiteX6" fmla="*/ 11780 w 179537"/>
                <a:gd name="connsiteY6" fmla="*/ 52429 h 107892"/>
                <a:gd name="connsiteX7" fmla="*/ 667 w 179537"/>
                <a:gd name="connsiteY7" fmla="*/ 41 h 10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537" h="107892">
                  <a:moveTo>
                    <a:pt x="667" y="41"/>
                  </a:moveTo>
                  <a:cubicBezTo>
                    <a:pt x="3577" y="1628"/>
                    <a:pt x="138" y="44227"/>
                    <a:pt x="29242" y="61954"/>
                  </a:cubicBezTo>
                  <a:cubicBezTo>
                    <a:pt x="58346" y="79681"/>
                    <a:pt x="158623" y="100583"/>
                    <a:pt x="175292" y="106404"/>
                  </a:cubicBezTo>
                  <a:cubicBezTo>
                    <a:pt x="191961" y="112225"/>
                    <a:pt x="155978" y="99260"/>
                    <a:pt x="129255" y="96879"/>
                  </a:cubicBezTo>
                  <a:cubicBezTo>
                    <a:pt x="102532" y="94498"/>
                    <a:pt x="28184" y="94762"/>
                    <a:pt x="14955" y="92116"/>
                  </a:cubicBezTo>
                  <a:cubicBezTo>
                    <a:pt x="1726" y="89470"/>
                    <a:pt x="50409" y="87618"/>
                    <a:pt x="49880" y="81004"/>
                  </a:cubicBezTo>
                  <a:cubicBezTo>
                    <a:pt x="49351" y="74390"/>
                    <a:pt x="18659" y="61689"/>
                    <a:pt x="11780" y="52429"/>
                  </a:cubicBezTo>
                  <a:cubicBezTo>
                    <a:pt x="4901" y="43169"/>
                    <a:pt x="-2243" y="-1546"/>
                    <a:pt x="667" y="4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9E6A2497-0AFD-5D1B-BE93-E79224D6557A}"/>
                </a:ext>
              </a:extLst>
            </p:cNvPr>
            <p:cNvSpPr/>
            <p:nvPr/>
          </p:nvSpPr>
          <p:spPr>
            <a:xfrm>
              <a:off x="5467324" y="2933696"/>
              <a:ext cx="131788" cy="119534"/>
            </a:xfrm>
            <a:custGeom>
              <a:avLst/>
              <a:gdLst>
                <a:gd name="connsiteX0" fmla="*/ 17489 w 131788"/>
                <a:gd name="connsiteY0" fmla="*/ 4 h 119534"/>
                <a:gd name="connsiteX1" fmla="*/ 26 w 131788"/>
                <a:gd name="connsiteY1" fmla="*/ 61917 h 119534"/>
                <a:gd name="connsiteX2" fmla="*/ 22251 w 131788"/>
                <a:gd name="connsiteY2" fmla="*/ 92079 h 119534"/>
                <a:gd name="connsiteX3" fmla="*/ 130201 w 131788"/>
                <a:gd name="connsiteY3" fmla="*/ 119067 h 119534"/>
                <a:gd name="connsiteX4" fmla="*/ 84164 w 131788"/>
                <a:gd name="connsiteY4" fmla="*/ 107954 h 119534"/>
                <a:gd name="connsiteX5" fmla="*/ 49239 w 131788"/>
                <a:gd name="connsiteY5" fmla="*/ 92079 h 119534"/>
                <a:gd name="connsiteX6" fmla="*/ 6376 w 131788"/>
                <a:gd name="connsiteY6" fmla="*/ 65092 h 119534"/>
                <a:gd name="connsiteX7" fmla="*/ 17489 w 131788"/>
                <a:gd name="connsiteY7" fmla="*/ 4 h 11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788" h="119534">
                  <a:moveTo>
                    <a:pt x="17489" y="4"/>
                  </a:moveTo>
                  <a:cubicBezTo>
                    <a:pt x="16431" y="-525"/>
                    <a:pt x="-768" y="46571"/>
                    <a:pt x="26" y="61917"/>
                  </a:cubicBezTo>
                  <a:cubicBezTo>
                    <a:pt x="820" y="77263"/>
                    <a:pt x="555" y="82554"/>
                    <a:pt x="22251" y="92079"/>
                  </a:cubicBezTo>
                  <a:cubicBezTo>
                    <a:pt x="43947" y="101604"/>
                    <a:pt x="119882" y="116421"/>
                    <a:pt x="130201" y="119067"/>
                  </a:cubicBezTo>
                  <a:cubicBezTo>
                    <a:pt x="140520" y="121713"/>
                    <a:pt x="97658" y="112452"/>
                    <a:pt x="84164" y="107954"/>
                  </a:cubicBezTo>
                  <a:cubicBezTo>
                    <a:pt x="70670" y="103456"/>
                    <a:pt x="62204" y="99223"/>
                    <a:pt x="49239" y="92079"/>
                  </a:cubicBezTo>
                  <a:cubicBezTo>
                    <a:pt x="36274" y="84935"/>
                    <a:pt x="13520" y="78586"/>
                    <a:pt x="6376" y="65092"/>
                  </a:cubicBezTo>
                  <a:cubicBezTo>
                    <a:pt x="-768" y="51598"/>
                    <a:pt x="18547" y="533"/>
                    <a:pt x="17489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F0AC4A37-47D7-1539-4FDE-924975C7F521}"/>
                </a:ext>
              </a:extLst>
            </p:cNvPr>
            <p:cNvSpPr/>
            <p:nvPr/>
          </p:nvSpPr>
          <p:spPr>
            <a:xfrm>
              <a:off x="5603350" y="3059107"/>
              <a:ext cx="209101" cy="79474"/>
            </a:xfrm>
            <a:custGeom>
              <a:avLst/>
              <a:gdLst>
                <a:gd name="connsiteX0" fmla="*/ 2113 w 209101"/>
                <a:gd name="connsiteY0" fmla="*/ 6 h 79474"/>
                <a:gd name="connsiteX1" fmla="*/ 146575 w 209101"/>
                <a:gd name="connsiteY1" fmla="*/ 15881 h 79474"/>
                <a:gd name="connsiteX2" fmla="*/ 208488 w 209101"/>
                <a:gd name="connsiteY2" fmla="*/ 47631 h 79474"/>
                <a:gd name="connsiteX3" fmla="*/ 113238 w 209101"/>
                <a:gd name="connsiteY3" fmla="*/ 1593 h 79474"/>
                <a:gd name="connsiteX4" fmla="*/ 108475 w 209101"/>
                <a:gd name="connsiteY4" fmla="*/ 79381 h 79474"/>
                <a:gd name="connsiteX5" fmla="*/ 62438 w 209101"/>
                <a:gd name="connsiteY5" fmla="*/ 17468 h 79474"/>
                <a:gd name="connsiteX6" fmla="*/ 2113 w 209101"/>
                <a:gd name="connsiteY6" fmla="*/ 6 h 79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101" h="79474">
                  <a:moveTo>
                    <a:pt x="2113" y="6"/>
                  </a:moveTo>
                  <a:cubicBezTo>
                    <a:pt x="16136" y="-258"/>
                    <a:pt x="112179" y="7944"/>
                    <a:pt x="146575" y="15881"/>
                  </a:cubicBezTo>
                  <a:cubicBezTo>
                    <a:pt x="180971" y="23818"/>
                    <a:pt x="214044" y="50012"/>
                    <a:pt x="208488" y="47631"/>
                  </a:cubicBezTo>
                  <a:cubicBezTo>
                    <a:pt x="202932" y="45250"/>
                    <a:pt x="129907" y="-3699"/>
                    <a:pt x="113238" y="1593"/>
                  </a:cubicBezTo>
                  <a:cubicBezTo>
                    <a:pt x="96569" y="6885"/>
                    <a:pt x="116942" y="76735"/>
                    <a:pt x="108475" y="79381"/>
                  </a:cubicBezTo>
                  <a:cubicBezTo>
                    <a:pt x="100008" y="82027"/>
                    <a:pt x="76990" y="27522"/>
                    <a:pt x="62438" y="17468"/>
                  </a:cubicBezTo>
                  <a:cubicBezTo>
                    <a:pt x="47886" y="7414"/>
                    <a:pt x="-11910" y="270"/>
                    <a:pt x="2113" y="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B0587045-CBFA-536B-BDA4-1C2B011FD3C0}"/>
                </a:ext>
              </a:extLst>
            </p:cNvPr>
            <p:cNvSpPr/>
            <p:nvPr/>
          </p:nvSpPr>
          <p:spPr>
            <a:xfrm>
              <a:off x="5437909" y="2994024"/>
              <a:ext cx="265183" cy="62298"/>
            </a:xfrm>
            <a:custGeom>
              <a:avLst/>
              <a:gdLst>
                <a:gd name="connsiteX0" fmla="*/ 866 w 265183"/>
                <a:gd name="connsiteY0" fmla="*/ 1 h 62298"/>
                <a:gd name="connsiteX1" fmla="*/ 116754 w 265183"/>
                <a:gd name="connsiteY1" fmla="*/ 58739 h 62298"/>
                <a:gd name="connsiteX2" fmla="*/ 264391 w 265183"/>
                <a:gd name="connsiteY2" fmla="*/ 55564 h 62298"/>
                <a:gd name="connsiteX3" fmla="*/ 170729 w 265183"/>
                <a:gd name="connsiteY3" fmla="*/ 53976 h 62298"/>
                <a:gd name="connsiteX4" fmla="*/ 67541 w 265183"/>
                <a:gd name="connsiteY4" fmla="*/ 57151 h 62298"/>
                <a:gd name="connsiteX5" fmla="*/ 866 w 265183"/>
                <a:gd name="connsiteY5" fmla="*/ 1 h 62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183" h="62298">
                  <a:moveTo>
                    <a:pt x="866" y="1"/>
                  </a:moveTo>
                  <a:cubicBezTo>
                    <a:pt x="9068" y="266"/>
                    <a:pt x="72833" y="49479"/>
                    <a:pt x="116754" y="58739"/>
                  </a:cubicBezTo>
                  <a:cubicBezTo>
                    <a:pt x="160675" y="67999"/>
                    <a:pt x="255395" y="56358"/>
                    <a:pt x="264391" y="55564"/>
                  </a:cubicBezTo>
                  <a:cubicBezTo>
                    <a:pt x="273387" y="54770"/>
                    <a:pt x="203537" y="53712"/>
                    <a:pt x="170729" y="53976"/>
                  </a:cubicBezTo>
                  <a:cubicBezTo>
                    <a:pt x="137921" y="54241"/>
                    <a:pt x="90295" y="65618"/>
                    <a:pt x="67541" y="57151"/>
                  </a:cubicBezTo>
                  <a:cubicBezTo>
                    <a:pt x="44787" y="48684"/>
                    <a:pt x="-7336" y="-264"/>
                    <a:pt x="866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6E80F8CB-135B-1934-7131-C8FAA5047E2F}"/>
                </a:ext>
              </a:extLst>
            </p:cNvPr>
            <p:cNvSpPr/>
            <p:nvPr/>
          </p:nvSpPr>
          <p:spPr>
            <a:xfrm>
              <a:off x="5599447" y="3067994"/>
              <a:ext cx="45704" cy="79559"/>
            </a:xfrm>
            <a:custGeom>
              <a:avLst/>
              <a:gdLst>
                <a:gd name="connsiteX0" fmla="*/ 45703 w 45704"/>
                <a:gd name="connsiteY0" fmla="*/ 644 h 79559"/>
                <a:gd name="connsiteX1" fmla="*/ 2841 w 45704"/>
                <a:gd name="connsiteY1" fmla="*/ 78431 h 79559"/>
                <a:gd name="connsiteX2" fmla="*/ 4428 w 45704"/>
                <a:gd name="connsiteY2" fmla="*/ 43506 h 79559"/>
                <a:gd name="connsiteX3" fmla="*/ 45703 w 45704"/>
                <a:gd name="connsiteY3" fmla="*/ 644 h 7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04" h="79559">
                  <a:moveTo>
                    <a:pt x="45703" y="644"/>
                  </a:moveTo>
                  <a:cubicBezTo>
                    <a:pt x="45439" y="6465"/>
                    <a:pt x="9720" y="71287"/>
                    <a:pt x="2841" y="78431"/>
                  </a:cubicBezTo>
                  <a:cubicBezTo>
                    <a:pt x="-4038" y="85575"/>
                    <a:pt x="3634" y="57000"/>
                    <a:pt x="4428" y="43506"/>
                  </a:cubicBezTo>
                  <a:cubicBezTo>
                    <a:pt x="5222" y="30012"/>
                    <a:pt x="45967" y="-5177"/>
                    <a:pt x="45703" y="6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0FCE908D-543E-F89C-BD31-A8D7BB6B3A49}"/>
                </a:ext>
              </a:extLst>
            </p:cNvPr>
            <p:cNvSpPr/>
            <p:nvPr/>
          </p:nvSpPr>
          <p:spPr>
            <a:xfrm>
              <a:off x="5433323" y="2911871"/>
              <a:ext cx="240212" cy="218251"/>
            </a:xfrm>
            <a:custGeom>
              <a:avLst/>
              <a:gdLst>
                <a:gd name="connsiteX0" fmla="*/ 75302 w 240212"/>
                <a:gd name="connsiteY0" fmla="*/ 1192 h 218251"/>
                <a:gd name="connsiteX1" fmla="*/ 690 w 240212"/>
                <a:gd name="connsiteY1" fmla="*/ 94854 h 218251"/>
                <a:gd name="connsiteX2" fmla="*/ 37202 w 240212"/>
                <a:gd name="connsiteY2" fmla="*/ 142479 h 218251"/>
                <a:gd name="connsiteX3" fmla="*/ 21327 w 240212"/>
                <a:gd name="connsiteY3" fmla="*/ 113904 h 218251"/>
                <a:gd name="connsiteX4" fmla="*/ 46727 w 240212"/>
                <a:gd name="connsiteY4" fmla="*/ 209154 h 218251"/>
                <a:gd name="connsiteX5" fmla="*/ 70540 w 240212"/>
                <a:gd name="connsiteY5" fmla="*/ 144067 h 218251"/>
                <a:gd name="connsiteX6" fmla="*/ 54665 w 240212"/>
                <a:gd name="connsiteY6" fmla="*/ 215504 h 218251"/>
                <a:gd name="connsiteX7" fmla="*/ 73715 w 240212"/>
                <a:gd name="connsiteY7" fmla="*/ 199629 h 218251"/>
                <a:gd name="connsiteX8" fmla="*/ 114990 w 240212"/>
                <a:gd name="connsiteY8" fmla="*/ 163117 h 218251"/>
                <a:gd name="connsiteX9" fmla="*/ 238815 w 240212"/>
                <a:gd name="connsiteY9" fmla="*/ 166292 h 218251"/>
                <a:gd name="connsiteX10" fmla="*/ 24502 w 240212"/>
                <a:gd name="connsiteY10" fmla="*/ 120254 h 218251"/>
                <a:gd name="connsiteX11" fmla="*/ 26090 w 240212"/>
                <a:gd name="connsiteY11" fmla="*/ 83742 h 218251"/>
                <a:gd name="connsiteX12" fmla="*/ 45140 w 240212"/>
                <a:gd name="connsiteY12" fmla="*/ 42467 h 218251"/>
                <a:gd name="connsiteX13" fmla="*/ 75302 w 240212"/>
                <a:gd name="connsiteY13" fmla="*/ 1192 h 218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212" h="218251">
                  <a:moveTo>
                    <a:pt x="75302" y="1192"/>
                  </a:moveTo>
                  <a:cubicBezTo>
                    <a:pt x="67894" y="9923"/>
                    <a:pt x="7040" y="71306"/>
                    <a:pt x="690" y="94854"/>
                  </a:cubicBezTo>
                  <a:cubicBezTo>
                    <a:pt x="-5660" y="118402"/>
                    <a:pt x="33762" y="139304"/>
                    <a:pt x="37202" y="142479"/>
                  </a:cubicBezTo>
                  <a:cubicBezTo>
                    <a:pt x="40642" y="145654"/>
                    <a:pt x="19740" y="102792"/>
                    <a:pt x="21327" y="113904"/>
                  </a:cubicBezTo>
                  <a:cubicBezTo>
                    <a:pt x="22914" y="125016"/>
                    <a:pt x="38525" y="204127"/>
                    <a:pt x="46727" y="209154"/>
                  </a:cubicBezTo>
                  <a:cubicBezTo>
                    <a:pt x="54929" y="214181"/>
                    <a:pt x="69217" y="143009"/>
                    <a:pt x="70540" y="144067"/>
                  </a:cubicBezTo>
                  <a:cubicBezTo>
                    <a:pt x="71863" y="145125"/>
                    <a:pt x="54136" y="206244"/>
                    <a:pt x="54665" y="215504"/>
                  </a:cubicBezTo>
                  <a:cubicBezTo>
                    <a:pt x="55194" y="224764"/>
                    <a:pt x="63661" y="208360"/>
                    <a:pt x="73715" y="199629"/>
                  </a:cubicBezTo>
                  <a:cubicBezTo>
                    <a:pt x="83769" y="190898"/>
                    <a:pt x="87473" y="168673"/>
                    <a:pt x="114990" y="163117"/>
                  </a:cubicBezTo>
                  <a:cubicBezTo>
                    <a:pt x="142507" y="157561"/>
                    <a:pt x="253896" y="173436"/>
                    <a:pt x="238815" y="166292"/>
                  </a:cubicBezTo>
                  <a:cubicBezTo>
                    <a:pt x="223734" y="159148"/>
                    <a:pt x="59956" y="134012"/>
                    <a:pt x="24502" y="120254"/>
                  </a:cubicBezTo>
                  <a:cubicBezTo>
                    <a:pt x="-10952" y="106496"/>
                    <a:pt x="22650" y="96706"/>
                    <a:pt x="26090" y="83742"/>
                  </a:cubicBezTo>
                  <a:cubicBezTo>
                    <a:pt x="29530" y="70778"/>
                    <a:pt x="40377" y="50669"/>
                    <a:pt x="45140" y="42467"/>
                  </a:cubicBezTo>
                  <a:cubicBezTo>
                    <a:pt x="49902" y="34265"/>
                    <a:pt x="82710" y="-7539"/>
                    <a:pt x="75302" y="11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2ABCF6AF-EC94-05C9-8A53-4A71A8BDDEDD}"/>
                </a:ext>
              </a:extLst>
            </p:cNvPr>
            <p:cNvSpPr/>
            <p:nvPr/>
          </p:nvSpPr>
          <p:spPr>
            <a:xfrm>
              <a:off x="5480835" y="2736847"/>
              <a:ext cx="77131" cy="149722"/>
            </a:xfrm>
            <a:custGeom>
              <a:avLst/>
              <a:gdLst>
                <a:gd name="connsiteX0" fmla="*/ 77003 w 77131"/>
                <a:gd name="connsiteY0" fmla="*/ 3 h 149722"/>
                <a:gd name="connsiteX1" fmla="*/ 19853 w 77131"/>
                <a:gd name="connsiteY1" fmla="*/ 84141 h 149722"/>
                <a:gd name="connsiteX2" fmla="*/ 56365 w 77131"/>
                <a:gd name="connsiteY2" fmla="*/ 149228 h 149722"/>
                <a:gd name="connsiteX3" fmla="*/ 34140 w 77131"/>
                <a:gd name="connsiteY3" fmla="*/ 112716 h 149722"/>
                <a:gd name="connsiteX4" fmla="*/ 803 w 77131"/>
                <a:gd name="connsiteY4" fmla="*/ 87316 h 149722"/>
                <a:gd name="connsiteX5" fmla="*/ 77003 w 77131"/>
                <a:gd name="connsiteY5" fmla="*/ 3 h 1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131" h="149722">
                  <a:moveTo>
                    <a:pt x="77003" y="3"/>
                  </a:moveTo>
                  <a:cubicBezTo>
                    <a:pt x="80178" y="-526"/>
                    <a:pt x="23293" y="59270"/>
                    <a:pt x="19853" y="84141"/>
                  </a:cubicBezTo>
                  <a:cubicBezTo>
                    <a:pt x="16413" y="109012"/>
                    <a:pt x="53984" y="144466"/>
                    <a:pt x="56365" y="149228"/>
                  </a:cubicBezTo>
                  <a:cubicBezTo>
                    <a:pt x="58746" y="153990"/>
                    <a:pt x="43400" y="123035"/>
                    <a:pt x="34140" y="112716"/>
                  </a:cubicBezTo>
                  <a:cubicBezTo>
                    <a:pt x="24880" y="102397"/>
                    <a:pt x="-5282" y="102133"/>
                    <a:pt x="803" y="87316"/>
                  </a:cubicBezTo>
                  <a:cubicBezTo>
                    <a:pt x="6888" y="72499"/>
                    <a:pt x="73828" y="532"/>
                    <a:pt x="77003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A97AABE7-13B5-66FB-A01D-1DEA21B67E2D}"/>
                </a:ext>
              </a:extLst>
            </p:cNvPr>
            <p:cNvSpPr/>
            <p:nvPr/>
          </p:nvSpPr>
          <p:spPr>
            <a:xfrm>
              <a:off x="5602288" y="2803275"/>
              <a:ext cx="214312" cy="130425"/>
            </a:xfrm>
            <a:custGeom>
              <a:avLst/>
              <a:gdLst>
                <a:gd name="connsiteX0" fmla="*/ 0 w 214312"/>
                <a:gd name="connsiteY0" fmla="*/ 47875 h 130425"/>
                <a:gd name="connsiteX1" fmla="*/ 79375 w 214312"/>
                <a:gd name="connsiteY1" fmla="*/ 57400 h 130425"/>
                <a:gd name="connsiteX2" fmla="*/ 87312 w 214312"/>
                <a:gd name="connsiteY2" fmla="*/ 250 h 130425"/>
                <a:gd name="connsiteX3" fmla="*/ 96837 w 214312"/>
                <a:gd name="connsiteY3" fmla="*/ 38350 h 130425"/>
                <a:gd name="connsiteX4" fmla="*/ 130175 w 214312"/>
                <a:gd name="connsiteY4" fmla="*/ 81213 h 130425"/>
                <a:gd name="connsiteX5" fmla="*/ 155575 w 214312"/>
                <a:gd name="connsiteY5" fmla="*/ 70100 h 130425"/>
                <a:gd name="connsiteX6" fmla="*/ 177800 w 214312"/>
                <a:gd name="connsiteY6" fmla="*/ 54225 h 130425"/>
                <a:gd name="connsiteX7" fmla="*/ 158750 w 214312"/>
                <a:gd name="connsiteY7" fmla="*/ 19300 h 130425"/>
                <a:gd name="connsiteX8" fmla="*/ 214312 w 214312"/>
                <a:gd name="connsiteY8" fmla="*/ 130425 h 130425"/>
                <a:gd name="connsiteX9" fmla="*/ 214312 w 214312"/>
                <a:gd name="connsiteY9" fmla="*/ 130425 h 130425"/>
                <a:gd name="connsiteX10" fmla="*/ 0 w 214312"/>
                <a:gd name="connsiteY10" fmla="*/ 47875 h 13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12" h="130425">
                  <a:moveTo>
                    <a:pt x="0" y="47875"/>
                  </a:moveTo>
                  <a:cubicBezTo>
                    <a:pt x="32411" y="56606"/>
                    <a:pt x="64823" y="65338"/>
                    <a:pt x="79375" y="57400"/>
                  </a:cubicBezTo>
                  <a:cubicBezTo>
                    <a:pt x="93927" y="49462"/>
                    <a:pt x="84402" y="3425"/>
                    <a:pt x="87312" y="250"/>
                  </a:cubicBezTo>
                  <a:cubicBezTo>
                    <a:pt x="90222" y="-2925"/>
                    <a:pt x="89693" y="24856"/>
                    <a:pt x="96837" y="38350"/>
                  </a:cubicBezTo>
                  <a:cubicBezTo>
                    <a:pt x="103981" y="51844"/>
                    <a:pt x="120385" y="75921"/>
                    <a:pt x="130175" y="81213"/>
                  </a:cubicBezTo>
                  <a:cubicBezTo>
                    <a:pt x="139965" y="86505"/>
                    <a:pt x="147638" y="74598"/>
                    <a:pt x="155575" y="70100"/>
                  </a:cubicBezTo>
                  <a:cubicBezTo>
                    <a:pt x="163513" y="65602"/>
                    <a:pt x="177271" y="62692"/>
                    <a:pt x="177800" y="54225"/>
                  </a:cubicBezTo>
                  <a:cubicBezTo>
                    <a:pt x="178329" y="45758"/>
                    <a:pt x="152665" y="6600"/>
                    <a:pt x="158750" y="19300"/>
                  </a:cubicBezTo>
                  <a:cubicBezTo>
                    <a:pt x="164835" y="32000"/>
                    <a:pt x="214312" y="130425"/>
                    <a:pt x="214312" y="130425"/>
                  </a:cubicBezTo>
                  <a:lnTo>
                    <a:pt x="214312" y="130425"/>
                  </a:lnTo>
                  <a:lnTo>
                    <a:pt x="0" y="47875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2B929E2B-03EA-86B6-3842-C5B2BFBA0337}"/>
                </a:ext>
              </a:extLst>
            </p:cNvPr>
            <p:cNvSpPr/>
            <p:nvPr/>
          </p:nvSpPr>
          <p:spPr>
            <a:xfrm>
              <a:off x="5572427" y="2845611"/>
              <a:ext cx="304502" cy="209962"/>
            </a:xfrm>
            <a:custGeom>
              <a:avLst/>
              <a:gdLst>
                <a:gd name="connsiteX0" fmla="*/ 31448 w 304502"/>
                <a:gd name="connsiteY0" fmla="*/ 777 h 209962"/>
                <a:gd name="connsiteX1" fmla="*/ 1286 w 304502"/>
                <a:gd name="connsiteY1" fmla="*/ 83327 h 209962"/>
                <a:gd name="connsiteX2" fmla="*/ 15573 w 304502"/>
                <a:gd name="connsiteY2" fmla="*/ 153177 h 209962"/>
                <a:gd name="connsiteX3" fmla="*/ 102886 w 304502"/>
                <a:gd name="connsiteY3" fmla="*/ 208739 h 209962"/>
                <a:gd name="connsiteX4" fmla="*/ 198136 w 304502"/>
                <a:gd name="connsiteY4" fmla="*/ 183339 h 209962"/>
                <a:gd name="connsiteX5" fmla="*/ 214011 w 304502"/>
                <a:gd name="connsiteY5" fmla="*/ 91264 h 209962"/>
                <a:gd name="connsiteX6" fmla="*/ 304498 w 304502"/>
                <a:gd name="connsiteY6" fmla="*/ 132539 h 209962"/>
                <a:gd name="connsiteX7" fmla="*/ 217186 w 304502"/>
                <a:gd name="connsiteY7" fmla="*/ 46814 h 209962"/>
                <a:gd name="connsiteX8" fmla="*/ 31448 w 304502"/>
                <a:gd name="connsiteY8" fmla="*/ 777 h 20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502" h="209962">
                  <a:moveTo>
                    <a:pt x="31448" y="777"/>
                  </a:moveTo>
                  <a:cubicBezTo>
                    <a:pt x="-4535" y="6862"/>
                    <a:pt x="3932" y="57927"/>
                    <a:pt x="1286" y="83327"/>
                  </a:cubicBezTo>
                  <a:cubicBezTo>
                    <a:pt x="-1360" y="108727"/>
                    <a:pt x="-1360" y="132275"/>
                    <a:pt x="15573" y="153177"/>
                  </a:cubicBezTo>
                  <a:cubicBezTo>
                    <a:pt x="32506" y="174079"/>
                    <a:pt x="72459" y="203712"/>
                    <a:pt x="102886" y="208739"/>
                  </a:cubicBezTo>
                  <a:cubicBezTo>
                    <a:pt x="133313" y="213766"/>
                    <a:pt x="179615" y="202918"/>
                    <a:pt x="198136" y="183339"/>
                  </a:cubicBezTo>
                  <a:cubicBezTo>
                    <a:pt x="216657" y="163760"/>
                    <a:pt x="196284" y="99731"/>
                    <a:pt x="214011" y="91264"/>
                  </a:cubicBezTo>
                  <a:cubicBezTo>
                    <a:pt x="231738" y="82797"/>
                    <a:pt x="303969" y="139947"/>
                    <a:pt x="304498" y="132539"/>
                  </a:cubicBezTo>
                  <a:cubicBezTo>
                    <a:pt x="305027" y="125131"/>
                    <a:pt x="260049" y="67981"/>
                    <a:pt x="217186" y="46814"/>
                  </a:cubicBezTo>
                  <a:cubicBezTo>
                    <a:pt x="174324" y="25647"/>
                    <a:pt x="67431" y="-5308"/>
                    <a:pt x="31448" y="7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楕円 1078">
              <a:extLst>
                <a:ext uri="{FF2B5EF4-FFF2-40B4-BE49-F238E27FC236}">
                  <a16:creationId xmlns:a16="http://schemas.microsoft.com/office/drawing/2014/main" id="{F03E2D66-9D1B-AB35-3245-5210DC8EE2FB}"/>
                </a:ext>
              </a:extLst>
            </p:cNvPr>
            <p:cNvSpPr/>
            <p:nvPr/>
          </p:nvSpPr>
          <p:spPr>
            <a:xfrm>
              <a:off x="5626418" y="2906713"/>
              <a:ext cx="45719" cy="952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5813C5AA-A9A8-A5D3-2FA4-C4F5822EFE6B}"/>
                </a:ext>
              </a:extLst>
            </p:cNvPr>
            <p:cNvSpPr/>
            <p:nvPr/>
          </p:nvSpPr>
          <p:spPr>
            <a:xfrm>
              <a:off x="5302221" y="2496690"/>
              <a:ext cx="193647" cy="154995"/>
            </a:xfrm>
            <a:custGeom>
              <a:avLst/>
              <a:gdLst>
                <a:gd name="connsiteX0" fmla="*/ 1617 w 193647"/>
                <a:gd name="connsiteY0" fmla="*/ 154435 h 154995"/>
                <a:gd name="connsiteX1" fmla="*/ 57179 w 193647"/>
                <a:gd name="connsiteY1" fmla="*/ 71885 h 154995"/>
                <a:gd name="connsiteX2" fmla="*/ 92104 w 193647"/>
                <a:gd name="connsiteY2" fmla="*/ 52835 h 154995"/>
                <a:gd name="connsiteX3" fmla="*/ 192117 w 193647"/>
                <a:gd name="connsiteY3" fmla="*/ 2035 h 154995"/>
                <a:gd name="connsiteX4" fmla="*/ 150842 w 193647"/>
                <a:gd name="connsiteY4" fmla="*/ 11560 h 154995"/>
                <a:gd name="connsiteX5" fmla="*/ 125442 w 193647"/>
                <a:gd name="connsiteY5" fmla="*/ 25848 h 154995"/>
                <a:gd name="connsiteX6" fmla="*/ 1617 w 193647"/>
                <a:gd name="connsiteY6" fmla="*/ 154435 h 15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647" h="154995">
                  <a:moveTo>
                    <a:pt x="1617" y="154435"/>
                  </a:moveTo>
                  <a:cubicBezTo>
                    <a:pt x="-9760" y="162108"/>
                    <a:pt x="42098" y="88818"/>
                    <a:pt x="57179" y="71885"/>
                  </a:cubicBezTo>
                  <a:cubicBezTo>
                    <a:pt x="72260" y="54952"/>
                    <a:pt x="92104" y="52835"/>
                    <a:pt x="92104" y="52835"/>
                  </a:cubicBezTo>
                  <a:cubicBezTo>
                    <a:pt x="114594" y="41193"/>
                    <a:pt x="182327" y="8914"/>
                    <a:pt x="192117" y="2035"/>
                  </a:cubicBezTo>
                  <a:cubicBezTo>
                    <a:pt x="201907" y="-4844"/>
                    <a:pt x="161954" y="7591"/>
                    <a:pt x="150842" y="11560"/>
                  </a:cubicBezTo>
                  <a:cubicBezTo>
                    <a:pt x="139730" y="15529"/>
                    <a:pt x="147402" y="6004"/>
                    <a:pt x="125442" y="25848"/>
                  </a:cubicBezTo>
                  <a:cubicBezTo>
                    <a:pt x="103482" y="45692"/>
                    <a:pt x="12994" y="146762"/>
                    <a:pt x="1617" y="1544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746D9AE1-6AE6-A8E6-D9A1-8AAF2635FABF}"/>
                </a:ext>
              </a:extLst>
            </p:cNvPr>
            <p:cNvSpPr/>
            <p:nvPr/>
          </p:nvSpPr>
          <p:spPr>
            <a:xfrm>
              <a:off x="5522288" y="2481247"/>
              <a:ext cx="294797" cy="133496"/>
            </a:xfrm>
            <a:custGeom>
              <a:avLst/>
              <a:gdLst>
                <a:gd name="connsiteX0" fmla="*/ 40312 w 294797"/>
                <a:gd name="connsiteY0" fmla="*/ 16 h 133496"/>
                <a:gd name="connsiteX1" fmla="*/ 22850 w 294797"/>
                <a:gd name="connsiteY1" fmla="*/ 57166 h 133496"/>
                <a:gd name="connsiteX2" fmla="*/ 148262 w 294797"/>
                <a:gd name="connsiteY2" fmla="*/ 55578 h 133496"/>
                <a:gd name="connsiteX3" fmla="*/ 70475 w 294797"/>
                <a:gd name="connsiteY3" fmla="*/ 66691 h 133496"/>
                <a:gd name="connsiteX4" fmla="*/ 230812 w 294797"/>
                <a:gd name="connsiteY4" fmla="*/ 93678 h 133496"/>
                <a:gd name="connsiteX5" fmla="*/ 294312 w 294797"/>
                <a:gd name="connsiteY5" fmla="*/ 133366 h 133496"/>
                <a:gd name="connsiteX6" fmla="*/ 202237 w 294797"/>
                <a:gd name="connsiteY6" fmla="*/ 79391 h 133496"/>
                <a:gd name="connsiteX7" fmla="*/ 6975 w 294797"/>
                <a:gd name="connsiteY7" fmla="*/ 63516 h 133496"/>
                <a:gd name="connsiteX8" fmla="*/ 40312 w 294797"/>
                <a:gd name="connsiteY8" fmla="*/ 16 h 13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797" h="133496">
                  <a:moveTo>
                    <a:pt x="40312" y="16"/>
                  </a:moveTo>
                  <a:cubicBezTo>
                    <a:pt x="42958" y="-1042"/>
                    <a:pt x="4859" y="47906"/>
                    <a:pt x="22850" y="57166"/>
                  </a:cubicBezTo>
                  <a:cubicBezTo>
                    <a:pt x="40841" y="66426"/>
                    <a:pt x="140324" y="53990"/>
                    <a:pt x="148262" y="55578"/>
                  </a:cubicBezTo>
                  <a:cubicBezTo>
                    <a:pt x="156200" y="57166"/>
                    <a:pt x="56717" y="60341"/>
                    <a:pt x="70475" y="66691"/>
                  </a:cubicBezTo>
                  <a:cubicBezTo>
                    <a:pt x="84233" y="73041"/>
                    <a:pt x="193506" y="82566"/>
                    <a:pt x="230812" y="93678"/>
                  </a:cubicBezTo>
                  <a:cubicBezTo>
                    <a:pt x="268118" y="104790"/>
                    <a:pt x="299074" y="135747"/>
                    <a:pt x="294312" y="133366"/>
                  </a:cubicBezTo>
                  <a:cubicBezTo>
                    <a:pt x="289550" y="130985"/>
                    <a:pt x="250127" y="91033"/>
                    <a:pt x="202237" y="79391"/>
                  </a:cubicBezTo>
                  <a:cubicBezTo>
                    <a:pt x="154348" y="67749"/>
                    <a:pt x="33433" y="75687"/>
                    <a:pt x="6975" y="63516"/>
                  </a:cubicBezTo>
                  <a:cubicBezTo>
                    <a:pt x="-19483" y="51345"/>
                    <a:pt x="37666" y="1074"/>
                    <a:pt x="40312" y="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B40D05CE-F773-3D86-65B4-FC1E1C41FC8B}"/>
                </a:ext>
              </a:extLst>
            </p:cNvPr>
            <p:cNvSpPr/>
            <p:nvPr/>
          </p:nvSpPr>
          <p:spPr>
            <a:xfrm>
              <a:off x="5360988" y="2555582"/>
              <a:ext cx="355168" cy="78823"/>
            </a:xfrm>
            <a:custGeom>
              <a:avLst/>
              <a:gdLst>
                <a:gd name="connsiteX0" fmla="*/ 0 w 355168"/>
                <a:gd name="connsiteY0" fmla="*/ 71731 h 78823"/>
                <a:gd name="connsiteX1" fmla="*/ 160337 w 355168"/>
                <a:gd name="connsiteY1" fmla="*/ 293 h 78823"/>
                <a:gd name="connsiteX2" fmla="*/ 77787 w 355168"/>
                <a:gd name="connsiteY2" fmla="*/ 46331 h 78823"/>
                <a:gd name="connsiteX3" fmla="*/ 142875 w 355168"/>
                <a:gd name="connsiteY3" fmla="*/ 44743 h 78823"/>
                <a:gd name="connsiteX4" fmla="*/ 327025 w 355168"/>
                <a:gd name="connsiteY4" fmla="*/ 78081 h 78823"/>
                <a:gd name="connsiteX5" fmla="*/ 261937 w 355168"/>
                <a:gd name="connsiteY5" fmla="*/ 68556 h 78823"/>
                <a:gd name="connsiteX6" fmla="*/ 350837 w 355168"/>
                <a:gd name="connsiteY6" fmla="*/ 76493 h 78823"/>
                <a:gd name="connsiteX7" fmla="*/ 96837 w 355168"/>
                <a:gd name="connsiteY7" fmla="*/ 44743 h 78823"/>
                <a:gd name="connsiteX8" fmla="*/ 158750 w 355168"/>
                <a:gd name="connsiteY8" fmla="*/ 1881 h 78823"/>
                <a:gd name="connsiteX9" fmla="*/ 0 w 355168"/>
                <a:gd name="connsiteY9" fmla="*/ 71731 h 78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5168" h="78823">
                  <a:moveTo>
                    <a:pt x="0" y="71731"/>
                  </a:moveTo>
                  <a:cubicBezTo>
                    <a:pt x="264" y="71466"/>
                    <a:pt x="147373" y="4526"/>
                    <a:pt x="160337" y="293"/>
                  </a:cubicBezTo>
                  <a:cubicBezTo>
                    <a:pt x="173301" y="-3940"/>
                    <a:pt x="80697" y="38923"/>
                    <a:pt x="77787" y="46331"/>
                  </a:cubicBezTo>
                  <a:cubicBezTo>
                    <a:pt x="74877" y="53739"/>
                    <a:pt x="101335" y="39451"/>
                    <a:pt x="142875" y="44743"/>
                  </a:cubicBezTo>
                  <a:cubicBezTo>
                    <a:pt x="184415" y="50035"/>
                    <a:pt x="307181" y="74112"/>
                    <a:pt x="327025" y="78081"/>
                  </a:cubicBezTo>
                  <a:cubicBezTo>
                    <a:pt x="346869" y="82050"/>
                    <a:pt x="257968" y="68821"/>
                    <a:pt x="261937" y="68556"/>
                  </a:cubicBezTo>
                  <a:cubicBezTo>
                    <a:pt x="265906" y="68291"/>
                    <a:pt x="378354" y="80462"/>
                    <a:pt x="350837" y="76493"/>
                  </a:cubicBezTo>
                  <a:cubicBezTo>
                    <a:pt x="323320" y="72524"/>
                    <a:pt x="128852" y="57178"/>
                    <a:pt x="96837" y="44743"/>
                  </a:cubicBezTo>
                  <a:cubicBezTo>
                    <a:pt x="64823" y="32308"/>
                    <a:pt x="170392" y="558"/>
                    <a:pt x="158750" y="1881"/>
                  </a:cubicBezTo>
                  <a:cubicBezTo>
                    <a:pt x="147108" y="3204"/>
                    <a:pt x="-264" y="71996"/>
                    <a:pt x="0" y="717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DC53CABC-FB7D-ED81-02E8-332E567D983B}"/>
                </a:ext>
              </a:extLst>
            </p:cNvPr>
            <p:cNvSpPr/>
            <p:nvPr/>
          </p:nvSpPr>
          <p:spPr>
            <a:xfrm>
              <a:off x="5664301" y="2588683"/>
              <a:ext cx="278649" cy="167272"/>
            </a:xfrm>
            <a:custGeom>
              <a:avLst/>
              <a:gdLst>
                <a:gd name="connsiteX0" fmla="*/ 188812 w 278649"/>
                <a:gd name="connsiteY0" fmla="*/ 3705 h 167272"/>
                <a:gd name="connsiteX1" fmla="*/ 37999 w 278649"/>
                <a:gd name="connsiteY1" fmla="*/ 16405 h 167272"/>
                <a:gd name="connsiteX2" fmla="*/ 234849 w 278649"/>
                <a:gd name="connsiteY2" fmla="*/ 62442 h 167272"/>
                <a:gd name="connsiteX3" fmla="*/ 277712 w 278649"/>
                <a:gd name="connsiteY3" fmla="*/ 167217 h 167272"/>
                <a:gd name="connsiteX4" fmla="*/ 260249 w 278649"/>
                <a:gd name="connsiteY4" fmla="*/ 76730 h 167272"/>
                <a:gd name="connsiteX5" fmla="*/ 212624 w 278649"/>
                <a:gd name="connsiteY5" fmla="*/ 57680 h 167272"/>
                <a:gd name="connsiteX6" fmla="*/ 57049 w 278649"/>
                <a:gd name="connsiteY6" fmla="*/ 30692 h 167272"/>
                <a:gd name="connsiteX7" fmla="*/ 6249 w 278649"/>
                <a:gd name="connsiteY7" fmla="*/ 2117 h 167272"/>
                <a:gd name="connsiteX8" fmla="*/ 188812 w 278649"/>
                <a:gd name="connsiteY8" fmla="*/ 3705 h 167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649" h="167272">
                  <a:moveTo>
                    <a:pt x="188812" y="3705"/>
                  </a:moveTo>
                  <a:cubicBezTo>
                    <a:pt x="194104" y="6086"/>
                    <a:pt x="30326" y="6616"/>
                    <a:pt x="37999" y="16405"/>
                  </a:cubicBezTo>
                  <a:cubicBezTo>
                    <a:pt x="45672" y="26194"/>
                    <a:pt x="194897" y="37307"/>
                    <a:pt x="234849" y="62442"/>
                  </a:cubicBezTo>
                  <a:cubicBezTo>
                    <a:pt x="274801" y="87577"/>
                    <a:pt x="273479" y="164836"/>
                    <a:pt x="277712" y="167217"/>
                  </a:cubicBezTo>
                  <a:cubicBezTo>
                    <a:pt x="281945" y="169598"/>
                    <a:pt x="271097" y="94986"/>
                    <a:pt x="260249" y="76730"/>
                  </a:cubicBezTo>
                  <a:cubicBezTo>
                    <a:pt x="249401" y="58474"/>
                    <a:pt x="246491" y="65353"/>
                    <a:pt x="212624" y="57680"/>
                  </a:cubicBezTo>
                  <a:cubicBezTo>
                    <a:pt x="178757" y="50007"/>
                    <a:pt x="91445" y="39952"/>
                    <a:pt x="57049" y="30692"/>
                  </a:cubicBezTo>
                  <a:cubicBezTo>
                    <a:pt x="22653" y="21432"/>
                    <a:pt x="-15182" y="6615"/>
                    <a:pt x="6249" y="2117"/>
                  </a:cubicBezTo>
                  <a:cubicBezTo>
                    <a:pt x="27680" y="-2381"/>
                    <a:pt x="183520" y="1324"/>
                    <a:pt x="188812" y="370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7A42924C-79CC-D20C-23B9-A801D5BD2DC4}"/>
                </a:ext>
              </a:extLst>
            </p:cNvPr>
            <p:cNvSpPr/>
            <p:nvPr/>
          </p:nvSpPr>
          <p:spPr>
            <a:xfrm>
              <a:off x="5586245" y="2631075"/>
              <a:ext cx="207413" cy="13706"/>
            </a:xfrm>
            <a:custGeom>
              <a:avLst/>
              <a:gdLst>
                <a:gd name="connsiteX0" fmla="*/ 204955 w 207413"/>
                <a:gd name="connsiteY0" fmla="*/ 13700 h 13706"/>
                <a:gd name="connsiteX1" fmla="*/ 1755 w 207413"/>
                <a:gd name="connsiteY1" fmla="*/ 4175 h 13706"/>
                <a:gd name="connsiteX2" fmla="*/ 109705 w 207413"/>
                <a:gd name="connsiteY2" fmla="*/ 2588 h 13706"/>
                <a:gd name="connsiteX3" fmla="*/ 204955 w 207413"/>
                <a:gd name="connsiteY3" fmla="*/ 13700 h 13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413" h="13706">
                  <a:moveTo>
                    <a:pt x="204955" y="13700"/>
                  </a:moveTo>
                  <a:cubicBezTo>
                    <a:pt x="186963" y="13964"/>
                    <a:pt x="17630" y="6027"/>
                    <a:pt x="1755" y="4175"/>
                  </a:cubicBezTo>
                  <a:cubicBezTo>
                    <a:pt x="-14120" y="2323"/>
                    <a:pt x="82188" y="-3233"/>
                    <a:pt x="109705" y="2588"/>
                  </a:cubicBezTo>
                  <a:cubicBezTo>
                    <a:pt x="137222" y="8409"/>
                    <a:pt x="222947" y="13436"/>
                    <a:pt x="204955" y="1370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57BB9949-B769-867E-4429-5C7753A27791}"/>
                </a:ext>
              </a:extLst>
            </p:cNvPr>
            <p:cNvSpPr/>
            <p:nvPr/>
          </p:nvSpPr>
          <p:spPr>
            <a:xfrm>
              <a:off x="5689108" y="2643834"/>
              <a:ext cx="232882" cy="110656"/>
            </a:xfrm>
            <a:custGeom>
              <a:avLst/>
              <a:gdLst>
                <a:gd name="connsiteX0" fmla="*/ 492 w 232882"/>
                <a:gd name="connsiteY0" fmla="*/ 941 h 110656"/>
                <a:gd name="connsiteX1" fmla="*/ 159242 w 232882"/>
                <a:gd name="connsiteY1" fmla="*/ 48566 h 110656"/>
                <a:gd name="connsiteX2" fmla="*/ 232267 w 232882"/>
                <a:gd name="connsiteY2" fmla="*/ 110479 h 110656"/>
                <a:gd name="connsiteX3" fmla="*/ 192580 w 232882"/>
                <a:gd name="connsiteY3" fmla="*/ 66029 h 110656"/>
                <a:gd name="connsiteX4" fmla="*/ 162417 w 232882"/>
                <a:gd name="connsiteY4" fmla="*/ 27929 h 110656"/>
                <a:gd name="connsiteX5" fmla="*/ 195755 w 232882"/>
                <a:gd name="connsiteY5" fmla="*/ 56504 h 110656"/>
                <a:gd name="connsiteX6" fmla="*/ 144955 w 232882"/>
                <a:gd name="connsiteY6" fmla="*/ 8879 h 110656"/>
                <a:gd name="connsiteX7" fmla="*/ 110030 w 232882"/>
                <a:gd name="connsiteY7" fmla="*/ 15229 h 110656"/>
                <a:gd name="connsiteX8" fmla="*/ 492 w 232882"/>
                <a:gd name="connsiteY8" fmla="*/ 941 h 1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882" h="110656">
                  <a:moveTo>
                    <a:pt x="492" y="941"/>
                  </a:moveTo>
                  <a:cubicBezTo>
                    <a:pt x="8694" y="6497"/>
                    <a:pt x="120613" y="30310"/>
                    <a:pt x="159242" y="48566"/>
                  </a:cubicBezTo>
                  <a:cubicBezTo>
                    <a:pt x="197871" y="66822"/>
                    <a:pt x="226711" y="107569"/>
                    <a:pt x="232267" y="110479"/>
                  </a:cubicBezTo>
                  <a:cubicBezTo>
                    <a:pt x="237823" y="113389"/>
                    <a:pt x="204222" y="79787"/>
                    <a:pt x="192580" y="66029"/>
                  </a:cubicBezTo>
                  <a:cubicBezTo>
                    <a:pt x="180938" y="52271"/>
                    <a:pt x="161888" y="29516"/>
                    <a:pt x="162417" y="27929"/>
                  </a:cubicBezTo>
                  <a:cubicBezTo>
                    <a:pt x="162946" y="26342"/>
                    <a:pt x="198665" y="59679"/>
                    <a:pt x="195755" y="56504"/>
                  </a:cubicBezTo>
                  <a:cubicBezTo>
                    <a:pt x="192845" y="53329"/>
                    <a:pt x="159243" y="15758"/>
                    <a:pt x="144955" y="8879"/>
                  </a:cubicBezTo>
                  <a:cubicBezTo>
                    <a:pt x="130668" y="2000"/>
                    <a:pt x="131197" y="14171"/>
                    <a:pt x="110030" y="15229"/>
                  </a:cubicBezTo>
                  <a:cubicBezTo>
                    <a:pt x="88863" y="16287"/>
                    <a:pt x="-7710" y="-4615"/>
                    <a:pt x="492" y="94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62350CDB-14DD-4EA6-CCC0-E9FA76C81FEA}"/>
                </a:ext>
              </a:extLst>
            </p:cNvPr>
            <p:cNvSpPr/>
            <p:nvPr/>
          </p:nvSpPr>
          <p:spPr>
            <a:xfrm>
              <a:off x="6170082" y="2738898"/>
              <a:ext cx="91208" cy="861792"/>
            </a:xfrm>
            <a:custGeom>
              <a:avLst/>
              <a:gdLst>
                <a:gd name="connsiteX0" fmla="*/ 1 w 91208"/>
                <a:gd name="connsiteY0" fmla="*/ 69 h 861792"/>
                <a:gd name="connsiteX1" fmla="*/ 82551 w 91208"/>
                <a:gd name="connsiteY1" fmla="*/ 146119 h 861792"/>
                <a:gd name="connsiteX2" fmla="*/ 67735 w 91208"/>
                <a:gd name="connsiteY2" fmla="*/ 222319 h 861792"/>
                <a:gd name="connsiteX3" fmla="*/ 55035 w 91208"/>
                <a:gd name="connsiteY3" fmla="*/ 472085 h 861792"/>
                <a:gd name="connsiteX4" fmla="*/ 59268 w 91208"/>
                <a:gd name="connsiteY4" fmla="*/ 368369 h 861792"/>
                <a:gd name="connsiteX5" fmla="*/ 65618 w 91208"/>
                <a:gd name="connsiteY5" fmla="*/ 766302 h 861792"/>
                <a:gd name="connsiteX6" fmla="*/ 91018 w 91208"/>
                <a:gd name="connsiteY6" fmla="*/ 861552 h 861792"/>
                <a:gd name="connsiteX7" fmla="*/ 76201 w 91208"/>
                <a:gd name="connsiteY7" fmla="*/ 751485 h 861792"/>
                <a:gd name="connsiteX8" fmla="*/ 57151 w 91208"/>
                <a:gd name="connsiteY8" fmla="*/ 311219 h 861792"/>
                <a:gd name="connsiteX9" fmla="*/ 82551 w 91208"/>
                <a:gd name="connsiteY9" fmla="*/ 163052 h 861792"/>
                <a:gd name="connsiteX10" fmla="*/ 80435 w 91208"/>
                <a:gd name="connsiteY10" fmla="*/ 127069 h 861792"/>
                <a:gd name="connsiteX11" fmla="*/ 1 w 91208"/>
                <a:gd name="connsiteY11" fmla="*/ 69 h 861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208" h="861792">
                  <a:moveTo>
                    <a:pt x="1" y="69"/>
                  </a:moveTo>
                  <a:cubicBezTo>
                    <a:pt x="354" y="3244"/>
                    <a:pt x="71262" y="109077"/>
                    <a:pt x="82551" y="146119"/>
                  </a:cubicBezTo>
                  <a:cubicBezTo>
                    <a:pt x="93840" y="183161"/>
                    <a:pt x="72321" y="167991"/>
                    <a:pt x="67735" y="222319"/>
                  </a:cubicBezTo>
                  <a:cubicBezTo>
                    <a:pt x="63149" y="276647"/>
                    <a:pt x="56446" y="447743"/>
                    <a:pt x="55035" y="472085"/>
                  </a:cubicBezTo>
                  <a:cubicBezTo>
                    <a:pt x="53624" y="496427"/>
                    <a:pt x="57504" y="319333"/>
                    <a:pt x="59268" y="368369"/>
                  </a:cubicBezTo>
                  <a:cubicBezTo>
                    <a:pt x="61032" y="417405"/>
                    <a:pt x="60326" y="684105"/>
                    <a:pt x="65618" y="766302"/>
                  </a:cubicBezTo>
                  <a:cubicBezTo>
                    <a:pt x="70910" y="848499"/>
                    <a:pt x="89254" y="864021"/>
                    <a:pt x="91018" y="861552"/>
                  </a:cubicBezTo>
                  <a:cubicBezTo>
                    <a:pt x="92782" y="859083"/>
                    <a:pt x="81846" y="843207"/>
                    <a:pt x="76201" y="751485"/>
                  </a:cubicBezTo>
                  <a:cubicBezTo>
                    <a:pt x="70557" y="659763"/>
                    <a:pt x="56093" y="409291"/>
                    <a:pt x="57151" y="311219"/>
                  </a:cubicBezTo>
                  <a:cubicBezTo>
                    <a:pt x="58209" y="213147"/>
                    <a:pt x="78670" y="193744"/>
                    <a:pt x="82551" y="163052"/>
                  </a:cubicBezTo>
                  <a:cubicBezTo>
                    <a:pt x="86432" y="132360"/>
                    <a:pt x="93488" y="151411"/>
                    <a:pt x="80435" y="127069"/>
                  </a:cubicBezTo>
                  <a:cubicBezTo>
                    <a:pt x="67382" y="102727"/>
                    <a:pt x="-352" y="-3106"/>
                    <a:pt x="1" y="6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36D95085-3653-7F91-C7BD-68B9BD905DDD}"/>
                </a:ext>
              </a:extLst>
            </p:cNvPr>
            <p:cNvSpPr/>
            <p:nvPr/>
          </p:nvSpPr>
          <p:spPr>
            <a:xfrm>
              <a:off x="5953849" y="2846645"/>
              <a:ext cx="155410" cy="563861"/>
            </a:xfrm>
            <a:custGeom>
              <a:avLst/>
              <a:gdLst>
                <a:gd name="connsiteX0" fmla="*/ 334 w 155410"/>
                <a:gd name="connsiteY0" fmla="*/ 272 h 563861"/>
                <a:gd name="connsiteX1" fmla="*/ 110401 w 155410"/>
                <a:gd name="connsiteY1" fmla="*/ 163255 h 563861"/>
                <a:gd name="connsiteX2" fmla="*/ 125218 w 155410"/>
                <a:gd name="connsiteY2" fmla="*/ 307188 h 563861"/>
                <a:gd name="connsiteX3" fmla="*/ 133684 w 155410"/>
                <a:gd name="connsiteY3" fmla="*/ 563305 h 563861"/>
                <a:gd name="connsiteX4" fmla="*/ 131568 w 155410"/>
                <a:gd name="connsiteY4" fmla="*/ 370688 h 563861"/>
                <a:gd name="connsiteX5" fmla="*/ 150618 w 155410"/>
                <a:gd name="connsiteY5" fmla="*/ 203472 h 563861"/>
                <a:gd name="connsiteX6" fmla="*/ 334 w 155410"/>
                <a:gd name="connsiteY6" fmla="*/ 272 h 5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410" h="563861">
                  <a:moveTo>
                    <a:pt x="334" y="272"/>
                  </a:moveTo>
                  <a:cubicBezTo>
                    <a:pt x="-6369" y="-6431"/>
                    <a:pt x="89587" y="112102"/>
                    <a:pt x="110401" y="163255"/>
                  </a:cubicBezTo>
                  <a:cubicBezTo>
                    <a:pt x="131215" y="214408"/>
                    <a:pt x="121338" y="240513"/>
                    <a:pt x="125218" y="307188"/>
                  </a:cubicBezTo>
                  <a:cubicBezTo>
                    <a:pt x="129098" y="373863"/>
                    <a:pt x="132626" y="552722"/>
                    <a:pt x="133684" y="563305"/>
                  </a:cubicBezTo>
                  <a:cubicBezTo>
                    <a:pt x="134742" y="573888"/>
                    <a:pt x="128746" y="430660"/>
                    <a:pt x="131568" y="370688"/>
                  </a:cubicBezTo>
                  <a:cubicBezTo>
                    <a:pt x="134390" y="310716"/>
                    <a:pt x="167551" y="262739"/>
                    <a:pt x="150618" y="203472"/>
                  </a:cubicBezTo>
                  <a:cubicBezTo>
                    <a:pt x="133685" y="144205"/>
                    <a:pt x="7037" y="6975"/>
                    <a:pt x="334" y="27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7F173E44-33A9-68CE-8EE1-93E447CE69CE}"/>
                </a:ext>
              </a:extLst>
            </p:cNvPr>
            <p:cNvSpPr/>
            <p:nvPr/>
          </p:nvSpPr>
          <p:spPr>
            <a:xfrm>
              <a:off x="6047482" y="3420250"/>
              <a:ext cx="69092" cy="210364"/>
            </a:xfrm>
            <a:custGeom>
              <a:avLst/>
              <a:gdLst>
                <a:gd name="connsiteX0" fmla="*/ 67568 w 69092"/>
                <a:gd name="connsiteY0" fmla="*/ 813 h 210364"/>
                <a:gd name="connsiteX1" fmla="*/ 27881 w 69092"/>
                <a:gd name="connsiteY1" fmla="*/ 124638 h 210364"/>
                <a:gd name="connsiteX2" fmla="*/ 5656 w 69092"/>
                <a:gd name="connsiteY2" fmla="*/ 161150 h 210364"/>
                <a:gd name="connsiteX3" fmla="*/ 2481 w 69092"/>
                <a:gd name="connsiteY3" fmla="*/ 210363 h 210364"/>
                <a:gd name="connsiteX4" fmla="*/ 893 w 69092"/>
                <a:gd name="connsiteY4" fmla="*/ 162738 h 210364"/>
                <a:gd name="connsiteX5" fmla="*/ 5656 w 69092"/>
                <a:gd name="connsiteY5" fmla="*/ 123050 h 210364"/>
                <a:gd name="connsiteX6" fmla="*/ 56456 w 69092"/>
                <a:gd name="connsiteY6" fmla="*/ 72250 h 210364"/>
                <a:gd name="connsiteX7" fmla="*/ 67568 w 69092"/>
                <a:gd name="connsiteY7" fmla="*/ 813 h 210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092" h="210364">
                  <a:moveTo>
                    <a:pt x="67568" y="813"/>
                  </a:moveTo>
                  <a:cubicBezTo>
                    <a:pt x="62806" y="9544"/>
                    <a:pt x="38200" y="97915"/>
                    <a:pt x="27881" y="124638"/>
                  </a:cubicBezTo>
                  <a:cubicBezTo>
                    <a:pt x="17562" y="151361"/>
                    <a:pt x="9889" y="146863"/>
                    <a:pt x="5656" y="161150"/>
                  </a:cubicBezTo>
                  <a:cubicBezTo>
                    <a:pt x="1423" y="175437"/>
                    <a:pt x="3275" y="210098"/>
                    <a:pt x="2481" y="210363"/>
                  </a:cubicBezTo>
                  <a:cubicBezTo>
                    <a:pt x="1687" y="210628"/>
                    <a:pt x="364" y="177290"/>
                    <a:pt x="893" y="162738"/>
                  </a:cubicBezTo>
                  <a:cubicBezTo>
                    <a:pt x="1422" y="148186"/>
                    <a:pt x="-3604" y="138131"/>
                    <a:pt x="5656" y="123050"/>
                  </a:cubicBezTo>
                  <a:cubicBezTo>
                    <a:pt x="14916" y="107969"/>
                    <a:pt x="47725" y="88389"/>
                    <a:pt x="56456" y="72250"/>
                  </a:cubicBezTo>
                  <a:cubicBezTo>
                    <a:pt x="65187" y="56111"/>
                    <a:pt x="72330" y="-7918"/>
                    <a:pt x="67568" y="8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1D65A698-0469-8EF2-FCEC-B5E46298F865}"/>
                </a:ext>
              </a:extLst>
            </p:cNvPr>
            <p:cNvSpPr/>
            <p:nvPr/>
          </p:nvSpPr>
          <p:spPr>
            <a:xfrm>
              <a:off x="6162613" y="3446428"/>
              <a:ext cx="81035" cy="252543"/>
            </a:xfrm>
            <a:custGeom>
              <a:avLst/>
              <a:gdLst>
                <a:gd name="connsiteX0" fmla="*/ 62 w 81035"/>
                <a:gd name="connsiteY0" fmla="*/ 35 h 252543"/>
                <a:gd name="connsiteX1" fmla="*/ 66737 w 81035"/>
                <a:gd name="connsiteY1" fmla="*/ 158785 h 252543"/>
                <a:gd name="connsiteX2" fmla="*/ 15937 w 81035"/>
                <a:gd name="connsiteY2" fmla="*/ 252447 h 252543"/>
                <a:gd name="connsiteX3" fmla="*/ 81025 w 81035"/>
                <a:gd name="connsiteY3" fmla="*/ 173072 h 252543"/>
                <a:gd name="connsiteX4" fmla="*/ 62 w 81035"/>
                <a:gd name="connsiteY4" fmla="*/ 35 h 25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035" h="252543">
                  <a:moveTo>
                    <a:pt x="62" y="35"/>
                  </a:moveTo>
                  <a:cubicBezTo>
                    <a:pt x="-2319" y="-2346"/>
                    <a:pt x="64091" y="116716"/>
                    <a:pt x="66737" y="158785"/>
                  </a:cubicBezTo>
                  <a:cubicBezTo>
                    <a:pt x="69383" y="200854"/>
                    <a:pt x="13556" y="250066"/>
                    <a:pt x="15937" y="252447"/>
                  </a:cubicBezTo>
                  <a:cubicBezTo>
                    <a:pt x="18318" y="254828"/>
                    <a:pt x="79967" y="212759"/>
                    <a:pt x="81025" y="173072"/>
                  </a:cubicBezTo>
                  <a:cubicBezTo>
                    <a:pt x="82083" y="133385"/>
                    <a:pt x="2443" y="2416"/>
                    <a:pt x="62" y="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ECD91001-499F-6B1A-5E8C-82D72CCCAD2B}"/>
                </a:ext>
              </a:extLst>
            </p:cNvPr>
            <p:cNvSpPr/>
            <p:nvPr/>
          </p:nvSpPr>
          <p:spPr>
            <a:xfrm>
              <a:off x="5870575" y="3459163"/>
              <a:ext cx="111287" cy="251766"/>
            </a:xfrm>
            <a:custGeom>
              <a:avLst/>
              <a:gdLst>
                <a:gd name="connsiteX0" fmla="*/ 111125 w 111287"/>
                <a:gd name="connsiteY0" fmla="*/ 0 h 251766"/>
                <a:gd name="connsiteX1" fmla="*/ 38100 w 111287"/>
                <a:gd name="connsiteY1" fmla="*/ 120650 h 251766"/>
                <a:gd name="connsiteX2" fmla="*/ 15875 w 111287"/>
                <a:gd name="connsiteY2" fmla="*/ 152400 h 251766"/>
                <a:gd name="connsiteX3" fmla="*/ 30163 w 111287"/>
                <a:gd name="connsiteY3" fmla="*/ 250825 h 251766"/>
                <a:gd name="connsiteX4" fmla="*/ 15875 w 111287"/>
                <a:gd name="connsiteY4" fmla="*/ 200025 h 251766"/>
                <a:gd name="connsiteX5" fmla="*/ 0 w 111287"/>
                <a:gd name="connsiteY5" fmla="*/ 165100 h 251766"/>
                <a:gd name="connsiteX6" fmla="*/ 15875 w 111287"/>
                <a:gd name="connsiteY6" fmla="*/ 122237 h 251766"/>
                <a:gd name="connsiteX7" fmla="*/ 111125 w 111287"/>
                <a:gd name="connsiteY7" fmla="*/ 0 h 251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287" h="251766">
                  <a:moveTo>
                    <a:pt x="111125" y="0"/>
                  </a:moveTo>
                  <a:cubicBezTo>
                    <a:pt x="114829" y="-264"/>
                    <a:pt x="53975" y="95250"/>
                    <a:pt x="38100" y="120650"/>
                  </a:cubicBezTo>
                  <a:cubicBezTo>
                    <a:pt x="22225" y="146050"/>
                    <a:pt x="17198" y="130704"/>
                    <a:pt x="15875" y="152400"/>
                  </a:cubicBezTo>
                  <a:cubicBezTo>
                    <a:pt x="14552" y="174096"/>
                    <a:pt x="30163" y="242888"/>
                    <a:pt x="30163" y="250825"/>
                  </a:cubicBezTo>
                  <a:cubicBezTo>
                    <a:pt x="30163" y="258762"/>
                    <a:pt x="20902" y="214312"/>
                    <a:pt x="15875" y="200025"/>
                  </a:cubicBezTo>
                  <a:cubicBezTo>
                    <a:pt x="10848" y="185738"/>
                    <a:pt x="0" y="178065"/>
                    <a:pt x="0" y="165100"/>
                  </a:cubicBezTo>
                  <a:cubicBezTo>
                    <a:pt x="0" y="152135"/>
                    <a:pt x="1058" y="143933"/>
                    <a:pt x="15875" y="122237"/>
                  </a:cubicBezTo>
                  <a:cubicBezTo>
                    <a:pt x="30692" y="100541"/>
                    <a:pt x="107421" y="264"/>
                    <a:pt x="111125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3609DC0B-A490-14EE-8718-37ADB2082634}"/>
                </a:ext>
              </a:extLst>
            </p:cNvPr>
            <p:cNvSpPr/>
            <p:nvPr/>
          </p:nvSpPr>
          <p:spPr>
            <a:xfrm>
              <a:off x="6288088" y="3414619"/>
              <a:ext cx="41570" cy="160600"/>
            </a:xfrm>
            <a:custGeom>
              <a:avLst/>
              <a:gdLst>
                <a:gd name="connsiteX0" fmla="*/ 7937 w 41570"/>
                <a:gd name="connsiteY0" fmla="*/ 94 h 160600"/>
                <a:gd name="connsiteX1" fmla="*/ 41275 w 41570"/>
                <a:gd name="connsiteY1" fmla="*/ 88994 h 160600"/>
                <a:gd name="connsiteX2" fmla="*/ 0 w 41570"/>
                <a:gd name="connsiteY2" fmla="*/ 160431 h 160600"/>
                <a:gd name="connsiteX3" fmla="*/ 41275 w 41570"/>
                <a:gd name="connsiteY3" fmla="*/ 106456 h 160600"/>
                <a:gd name="connsiteX4" fmla="*/ 7937 w 41570"/>
                <a:gd name="connsiteY4" fmla="*/ 94 h 16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70" h="160600">
                  <a:moveTo>
                    <a:pt x="7937" y="94"/>
                  </a:moveTo>
                  <a:cubicBezTo>
                    <a:pt x="7937" y="-2816"/>
                    <a:pt x="42598" y="62271"/>
                    <a:pt x="41275" y="88994"/>
                  </a:cubicBezTo>
                  <a:cubicBezTo>
                    <a:pt x="39952" y="115717"/>
                    <a:pt x="0" y="157521"/>
                    <a:pt x="0" y="160431"/>
                  </a:cubicBezTo>
                  <a:cubicBezTo>
                    <a:pt x="0" y="163341"/>
                    <a:pt x="37306" y="128152"/>
                    <a:pt x="41275" y="106456"/>
                  </a:cubicBezTo>
                  <a:cubicBezTo>
                    <a:pt x="45244" y="84760"/>
                    <a:pt x="7937" y="3004"/>
                    <a:pt x="7937" y="9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21049E1E-C58F-25AE-98A9-ED373BD77C97}"/>
                </a:ext>
              </a:extLst>
            </p:cNvPr>
            <p:cNvSpPr/>
            <p:nvPr/>
          </p:nvSpPr>
          <p:spPr>
            <a:xfrm>
              <a:off x="6351425" y="3489274"/>
              <a:ext cx="115168" cy="296931"/>
            </a:xfrm>
            <a:custGeom>
              <a:avLst/>
              <a:gdLst>
                <a:gd name="connsiteX0" fmla="*/ 35088 w 115168"/>
                <a:gd name="connsiteY0" fmla="*/ 51 h 296931"/>
                <a:gd name="connsiteX1" fmla="*/ 106525 w 115168"/>
                <a:gd name="connsiteY1" fmla="*/ 122289 h 296931"/>
                <a:gd name="connsiteX2" fmla="*/ 112875 w 115168"/>
                <a:gd name="connsiteY2" fmla="*/ 154039 h 296931"/>
                <a:gd name="connsiteX3" fmla="*/ 97000 w 115168"/>
                <a:gd name="connsiteY3" fmla="*/ 252464 h 296931"/>
                <a:gd name="connsiteX4" fmla="*/ 163 w 115168"/>
                <a:gd name="connsiteY4" fmla="*/ 296914 h 296931"/>
                <a:gd name="connsiteX5" fmla="*/ 74775 w 115168"/>
                <a:gd name="connsiteY5" fmla="*/ 257226 h 296931"/>
                <a:gd name="connsiteX6" fmla="*/ 108113 w 115168"/>
                <a:gd name="connsiteY6" fmla="*/ 212776 h 296931"/>
                <a:gd name="connsiteX7" fmla="*/ 106525 w 115168"/>
                <a:gd name="connsiteY7" fmla="*/ 138164 h 296931"/>
                <a:gd name="connsiteX8" fmla="*/ 35088 w 115168"/>
                <a:gd name="connsiteY8" fmla="*/ 51 h 29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168" h="296931">
                  <a:moveTo>
                    <a:pt x="35088" y="51"/>
                  </a:moveTo>
                  <a:cubicBezTo>
                    <a:pt x="35088" y="-2595"/>
                    <a:pt x="93561" y="96624"/>
                    <a:pt x="106525" y="122289"/>
                  </a:cubicBezTo>
                  <a:cubicBezTo>
                    <a:pt x="119489" y="147954"/>
                    <a:pt x="114462" y="132343"/>
                    <a:pt x="112875" y="154039"/>
                  </a:cubicBezTo>
                  <a:cubicBezTo>
                    <a:pt x="111288" y="175735"/>
                    <a:pt x="115785" y="228652"/>
                    <a:pt x="97000" y="252464"/>
                  </a:cubicBezTo>
                  <a:cubicBezTo>
                    <a:pt x="78215" y="276276"/>
                    <a:pt x="3867" y="296120"/>
                    <a:pt x="163" y="296914"/>
                  </a:cubicBezTo>
                  <a:cubicBezTo>
                    <a:pt x="-3541" y="297708"/>
                    <a:pt x="56783" y="271249"/>
                    <a:pt x="74775" y="257226"/>
                  </a:cubicBezTo>
                  <a:cubicBezTo>
                    <a:pt x="92767" y="243203"/>
                    <a:pt x="102821" y="232620"/>
                    <a:pt x="108113" y="212776"/>
                  </a:cubicBezTo>
                  <a:cubicBezTo>
                    <a:pt x="113405" y="192932"/>
                    <a:pt x="120019" y="177058"/>
                    <a:pt x="106525" y="138164"/>
                  </a:cubicBezTo>
                  <a:cubicBezTo>
                    <a:pt x="93031" y="99270"/>
                    <a:pt x="35088" y="2697"/>
                    <a:pt x="35088" y="5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657DE9F4-0215-4E42-8402-0EAC8A23212C}"/>
                </a:ext>
              </a:extLst>
            </p:cNvPr>
            <p:cNvSpPr/>
            <p:nvPr/>
          </p:nvSpPr>
          <p:spPr>
            <a:xfrm>
              <a:off x="6315787" y="3530335"/>
              <a:ext cx="59641" cy="105192"/>
            </a:xfrm>
            <a:custGeom>
              <a:avLst/>
              <a:gdLst>
                <a:gd name="connsiteX0" fmla="*/ 59613 w 59641"/>
                <a:gd name="connsiteY0" fmla="*/ 265 h 105192"/>
                <a:gd name="connsiteX1" fmla="*/ 8813 w 59641"/>
                <a:gd name="connsiteY1" fmla="*/ 51065 h 105192"/>
                <a:gd name="connsiteX2" fmla="*/ 13576 w 59641"/>
                <a:gd name="connsiteY2" fmla="*/ 105040 h 105192"/>
                <a:gd name="connsiteX3" fmla="*/ 876 w 59641"/>
                <a:gd name="connsiteY3" fmla="*/ 33603 h 105192"/>
                <a:gd name="connsiteX4" fmla="*/ 59613 w 59641"/>
                <a:gd name="connsiteY4" fmla="*/ 265 h 10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641" h="105192">
                  <a:moveTo>
                    <a:pt x="59613" y="265"/>
                  </a:moveTo>
                  <a:cubicBezTo>
                    <a:pt x="60936" y="3175"/>
                    <a:pt x="16486" y="33602"/>
                    <a:pt x="8813" y="51065"/>
                  </a:cubicBezTo>
                  <a:cubicBezTo>
                    <a:pt x="1140" y="68528"/>
                    <a:pt x="14899" y="107950"/>
                    <a:pt x="13576" y="105040"/>
                  </a:cubicBezTo>
                  <a:cubicBezTo>
                    <a:pt x="12253" y="102130"/>
                    <a:pt x="-3887" y="48155"/>
                    <a:pt x="876" y="33603"/>
                  </a:cubicBezTo>
                  <a:cubicBezTo>
                    <a:pt x="5639" y="19051"/>
                    <a:pt x="58290" y="-2645"/>
                    <a:pt x="59613" y="26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78AB9561-D21D-8348-01CD-A9889A2BCE28}"/>
                </a:ext>
              </a:extLst>
            </p:cNvPr>
            <p:cNvSpPr/>
            <p:nvPr/>
          </p:nvSpPr>
          <p:spPr>
            <a:xfrm>
              <a:off x="6036893" y="3568515"/>
              <a:ext cx="87692" cy="112541"/>
            </a:xfrm>
            <a:custGeom>
              <a:avLst/>
              <a:gdLst>
                <a:gd name="connsiteX0" fmla="*/ 87682 w 87692"/>
                <a:gd name="connsiteY0" fmla="*/ 185 h 112541"/>
                <a:gd name="connsiteX1" fmla="*/ 19420 w 87692"/>
                <a:gd name="connsiteY1" fmla="*/ 84323 h 112541"/>
                <a:gd name="connsiteX2" fmla="*/ 13070 w 87692"/>
                <a:gd name="connsiteY2" fmla="*/ 111310 h 112541"/>
                <a:gd name="connsiteX3" fmla="*/ 9895 w 87692"/>
                <a:gd name="connsiteY3" fmla="*/ 106548 h 112541"/>
                <a:gd name="connsiteX4" fmla="*/ 370 w 87692"/>
                <a:gd name="connsiteY4" fmla="*/ 93848 h 112541"/>
                <a:gd name="connsiteX5" fmla="*/ 24182 w 87692"/>
                <a:gd name="connsiteY5" fmla="*/ 62098 h 112541"/>
                <a:gd name="connsiteX6" fmla="*/ 87682 w 87692"/>
                <a:gd name="connsiteY6" fmla="*/ 185 h 11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92" h="112541">
                  <a:moveTo>
                    <a:pt x="87682" y="185"/>
                  </a:moveTo>
                  <a:cubicBezTo>
                    <a:pt x="86888" y="3889"/>
                    <a:pt x="31855" y="65802"/>
                    <a:pt x="19420" y="84323"/>
                  </a:cubicBezTo>
                  <a:cubicBezTo>
                    <a:pt x="6985" y="102844"/>
                    <a:pt x="14657" y="107606"/>
                    <a:pt x="13070" y="111310"/>
                  </a:cubicBezTo>
                  <a:cubicBezTo>
                    <a:pt x="11483" y="115014"/>
                    <a:pt x="12012" y="109458"/>
                    <a:pt x="9895" y="106548"/>
                  </a:cubicBezTo>
                  <a:cubicBezTo>
                    <a:pt x="7778" y="103638"/>
                    <a:pt x="-2011" y="101256"/>
                    <a:pt x="370" y="93848"/>
                  </a:cubicBezTo>
                  <a:cubicBezTo>
                    <a:pt x="2751" y="86440"/>
                    <a:pt x="6455" y="74798"/>
                    <a:pt x="24182" y="62098"/>
                  </a:cubicBezTo>
                  <a:cubicBezTo>
                    <a:pt x="41909" y="49398"/>
                    <a:pt x="88476" y="-3519"/>
                    <a:pt x="87682" y="18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5BD52748-FB3A-F914-E6EA-35985AAAF166}"/>
                </a:ext>
              </a:extLst>
            </p:cNvPr>
            <p:cNvSpPr/>
            <p:nvPr/>
          </p:nvSpPr>
          <p:spPr>
            <a:xfrm>
              <a:off x="5930335" y="3660583"/>
              <a:ext cx="116499" cy="81219"/>
            </a:xfrm>
            <a:custGeom>
              <a:avLst/>
              <a:gdLst>
                <a:gd name="connsiteX0" fmla="*/ 565 w 116499"/>
                <a:gd name="connsiteY0" fmla="*/ 1780 h 81219"/>
                <a:gd name="connsiteX1" fmla="*/ 92640 w 116499"/>
                <a:gd name="connsiteY1" fmla="*/ 20830 h 81219"/>
                <a:gd name="connsiteX2" fmla="*/ 116453 w 116499"/>
                <a:gd name="connsiteY2" fmla="*/ 81155 h 81219"/>
                <a:gd name="connsiteX3" fmla="*/ 97403 w 116499"/>
                <a:gd name="connsiteY3" fmla="*/ 31942 h 81219"/>
                <a:gd name="connsiteX4" fmla="*/ 54540 w 116499"/>
                <a:gd name="connsiteY4" fmla="*/ 4955 h 81219"/>
                <a:gd name="connsiteX5" fmla="*/ 565 w 116499"/>
                <a:gd name="connsiteY5" fmla="*/ 1780 h 81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499" h="81219">
                  <a:moveTo>
                    <a:pt x="565" y="1780"/>
                  </a:moveTo>
                  <a:cubicBezTo>
                    <a:pt x="6915" y="4426"/>
                    <a:pt x="73325" y="7601"/>
                    <a:pt x="92640" y="20830"/>
                  </a:cubicBezTo>
                  <a:cubicBezTo>
                    <a:pt x="111955" y="34059"/>
                    <a:pt x="115659" y="79303"/>
                    <a:pt x="116453" y="81155"/>
                  </a:cubicBezTo>
                  <a:cubicBezTo>
                    <a:pt x="117247" y="83007"/>
                    <a:pt x="107722" y="44642"/>
                    <a:pt x="97403" y="31942"/>
                  </a:cubicBezTo>
                  <a:cubicBezTo>
                    <a:pt x="87084" y="19242"/>
                    <a:pt x="65917" y="11040"/>
                    <a:pt x="54540" y="4955"/>
                  </a:cubicBezTo>
                  <a:cubicBezTo>
                    <a:pt x="43163" y="-1130"/>
                    <a:pt x="-5785" y="-866"/>
                    <a:pt x="565" y="178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CEE9C9D0-5E4C-86C9-2C34-466226C84BA4}"/>
                </a:ext>
              </a:extLst>
            </p:cNvPr>
            <p:cNvSpPr/>
            <p:nvPr/>
          </p:nvSpPr>
          <p:spPr>
            <a:xfrm>
              <a:off x="6157548" y="3694588"/>
              <a:ext cx="149237" cy="82185"/>
            </a:xfrm>
            <a:custGeom>
              <a:avLst/>
              <a:gdLst>
                <a:gd name="connsiteX0" fmla="*/ 365 w 149237"/>
                <a:gd name="connsiteY0" fmla="*/ 82075 h 82185"/>
                <a:gd name="connsiteX1" fmla="*/ 84502 w 149237"/>
                <a:gd name="connsiteY1" fmla="*/ 18575 h 82185"/>
                <a:gd name="connsiteX2" fmla="*/ 148002 w 149237"/>
                <a:gd name="connsiteY2" fmla="*/ 16987 h 82185"/>
                <a:gd name="connsiteX3" fmla="*/ 119427 w 149237"/>
                <a:gd name="connsiteY3" fmla="*/ 1112 h 82185"/>
                <a:gd name="connsiteX4" fmla="*/ 365 w 149237"/>
                <a:gd name="connsiteY4" fmla="*/ 82075 h 82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37" h="82185">
                  <a:moveTo>
                    <a:pt x="365" y="82075"/>
                  </a:moveTo>
                  <a:cubicBezTo>
                    <a:pt x="-5456" y="84986"/>
                    <a:pt x="59896" y="29423"/>
                    <a:pt x="84502" y="18575"/>
                  </a:cubicBezTo>
                  <a:cubicBezTo>
                    <a:pt x="109108" y="7727"/>
                    <a:pt x="142181" y="19897"/>
                    <a:pt x="148002" y="16987"/>
                  </a:cubicBezTo>
                  <a:cubicBezTo>
                    <a:pt x="153823" y="14076"/>
                    <a:pt x="138212" y="-4709"/>
                    <a:pt x="119427" y="1112"/>
                  </a:cubicBezTo>
                  <a:cubicBezTo>
                    <a:pt x="100642" y="6933"/>
                    <a:pt x="6186" y="79164"/>
                    <a:pt x="365" y="820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F5F241F9-C278-6509-C7C9-DEE2E8E7FDC9}"/>
                </a:ext>
              </a:extLst>
            </p:cNvPr>
            <p:cNvSpPr/>
            <p:nvPr/>
          </p:nvSpPr>
          <p:spPr>
            <a:xfrm>
              <a:off x="6175315" y="3822129"/>
              <a:ext cx="65156" cy="210397"/>
            </a:xfrm>
            <a:custGeom>
              <a:avLst/>
              <a:gdLst>
                <a:gd name="connsiteX0" fmla="*/ 36573 w 65156"/>
                <a:gd name="connsiteY0" fmla="*/ 571 h 210397"/>
                <a:gd name="connsiteX1" fmla="*/ 3235 w 65156"/>
                <a:gd name="connsiteY1" fmla="*/ 75184 h 210397"/>
                <a:gd name="connsiteX2" fmla="*/ 52448 w 65156"/>
                <a:gd name="connsiteY2" fmla="*/ 173609 h 210397"/>
                <a:gd name="connsiteX3" fmla="*/ 60 w 65156"/>
                <a:gd name="connsiteY3" fmla="*/ 210121 h 210397"/>
                <a:gd name="connsiteX4" fmla="*/ 65148 w 65156"/>
                <a:gd name="connsiteY4" fmla="*/ 157734 h 210397"/>
                <a:gd name="connsiteX5" fmla="*/ 4823 w 65156"/>
                <a:gd name="connsiteY5" fmla="*/ 114871 h 210397"/>
                <a:gd name="connsiteX6" fmla="*/ 36573 w 65156"/>
                <a:gd name="connsiteY6" fmla="*/ 571 h 210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156" h="210397">
                  <a:moveTo>
                    <a:pt x="36573" y="571"/>
                  </a:moveTo>
                  <a:cubicBezTo>
                    <a:pt x="36308" y="-6044"/>
                    <a:pt x="589" y="46344"/>
                    <a:pt x="3235" y="75184"/>
                  </a:cubicBezTo>
                  <a:cubicBezTo>
                    <a:pt x="5881" y="104024"/>
                    <a:pt x="52977" y="151120"/>
                    <a:pt x="52448" y="173609"/>
                  </a:cubicBezTo>
                  <a:cubicBezTo>
                    <a:pt x="51919" y="196098"/>
                    <a:pt x="-2057" y="212767"/>
                    <a:pt x="60" y="210121"/>
                  </a:cubicBezTo>
                  <a:cubicBezTo>
                    <a:pt x="2177" y="207475"/>
                    <a:pt x="64354" y="173609"/>
                    <a:pt x="65148" y="157734"/>
                  </a:cubicBezTo>
                  <a:cubicBezTo>
                    <a:pt x="65942" y="141859"/>
                    <a:pt x="10379" y="133656"/>
                    <a:pt x="4823" y="114871"/>
                  </a:cubicBezTo>
                  <a:cubicBezTo>
                    <a:pt x="-733" y="96086"/>
                    <a:pt x="36838" y="7186"/>
                    <a:pt x="36573" y="57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198604FA-2EE2-F92F-6DA6-BE20E3868938}"/>
                </a:ext>
              </a:extLst>
            </p:cNvPr>
            <p:cNvSpPr/>
            <p:nvPr/>
          </p:nvSpPr>
          <p:spPr>
            <a:xfrm>
              <a:off x="6089544" y="3822621"/>
              <a:ext cx="55743" cy="176172"/>
            </a:xfrm>
            <a:custGeom>
              <a:avLst/>
              <a:gdLst>
                <a:gd name="connsiteX0" fmla="*/ 55669 w 55743"/>
                <a:gd name="connsiteY0" fmla="*/ 79 h 176172"/>
                <a:gd name="connsiteX1" fmla="*/ 12806 w 55743"/>
                <a:gd name="connsiteY1" fmla="*/ 90567 h 176172"/>
                <a:gd name="connsiteX2" fmla="*/ 46144 w 55743"/>
                <a:gd name="connsiteY2" fmla="*/ 174704 h 176172"/>
                <a:gd name="connsiteX3" fmla="*/ 28681 w 55743"/>
                <a:gd name="connsiteY3" fmla="*/ 141367 h 176172"/>
                <a:gd name="connsiteX4" fmla="*/ 106 w 55743"/>
                <a:gd name="connsiteY4" fmla="*/ 106442 h 176172"/>
                <a:gd name="connsiteX5" fmla="*/ 55669 w 55743"/>
                <a:gd name="connsiteY5" fmla="*/ 79 h 176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743" h="176172">
                  <a:moveTo>
                    <a:pt x="55669" y="79"/>
                  </a:moveTo>
                  <a:cubicBezTo>
                    <a:pt x="57786" y="-2567"/>
                    <a:pt x="14393" y="61463"/>
                    <a:pt x="12806" y="90567"/>
                  </a:cubicBezTo>
                  <a:cubicBezTo>
                    <a:pt x="11219" y="119671"/>
                    <a:pt x="43498" y="166237"/>
                    <a:pt x="46144" y="174704"/>
                  </a:cubicBezTo>
                  <a:cubicBezTo>
                    <a:pt x="48790" y="183171"/>
                    <a:pt x="36354" y="152744"/>
                    <a:pt x="28681" y="141367"/>
                  </a:cubicBezTo>
                  <a:cubicBezTo>
                    <a:pt x="21008" y="129990"/>
                    <a:pt x="-1746" y="124169"/>
                    <a:pt x="106" y="106442"/>
                  </a:cubicBezTo>
                  <a:cubicBezTo>
                    <a:pt x="1958" y="88715"/>
                    <a:pt x="53552" y="2725"/>
                    <a:pt x="55669" y="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DC913BBE-03F3-A98A-C74E-FB0248223E01}"/>
                </a:ext>
              </a:extLst>
            </p:cNvPr>
            <p:cNvSpPr/>
            <p:nvPr/>
          </p:nvSpPr>
          <p:spPr>
            <a:xfrm>
              <a:off x="5819535" y="4047746"/>
              <a:ext cx="331925" cy="80798"/>
            </a:xfrm>
            <a:custGeom>
              <a:avLst/>
              <a:gdLst>
                <a:gd name="connsiteX0" fmla="*/ 1828 w 331925"/>
                <a:gd name="connsiteY0" fmla="*/ 79754 h 80798"/>
                <a:gd name="connsiteX1" fmla="*/ 114540 w 331925"/>
                <a:gd name="connsiteY1" fmla="*/ 55942 h 80798"/>
                <a:gd name="connsiteX2" fmla="*/ 241540 w 331925"/>
                <a:gd name="connsiteY2" fmla="*/ 379 h 80798"/>
                <a:gd name="connsiteX3" fmla="*/ 330440 w 331925"/>
                <a:gd name="connsiteY3" fmla="*/ 30542 h 80798"/>
                <a:gd name="connsiteX4" fmla="*/ 290753 w 331925"/>
                <a:gd name="connsiteY4" fmla="*/ 11492 h 80798"/>
                <a:gd name="connsiteX5" fmla="*/ 208203 w 331925"/>
                <a:gd name="connsiteY5" fmla="*/ 24192 h 80798"/>
                <a:gd name="connsiteX6" fmla="*/ 1828 w 331925"/>
                <a:gd name="connsiteY6" fmla="*/ 79754 h 80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925" h="80798">
                  <a:moveTo>
                    <a:pt x="1828" y="79754"/>
                  </a:moveTo>
                  <a:cubicBezTo>
                    <a:pt x="-13782" y="85046"/>
                    <a:pt x="74588" y="69171"/>
                    <a:pt x="114540" y="55942"/>
                  </a:cubicBezTo>
                  <a:cubicBezTo>
                    <a:pt x="154492" y="42713"/>
                    <a:pt x="205557" y="4612"/>
                    <a:pt x="241540" y="379"/>
                  </a:cubicBezTo>
                  <a:cubicBezTo>
                    <a:pt x="277523" y="-3854"/>
                    <a:pt x="322238" y="28690"/>
                    <a:pt x="330440" y="30542"/>
                  </a:cubicBezTo>
                  <a:cubicBezTo>
                    <a:pt x="338642" y="32394"/>
                    <a:pt x="311126" y="12550"/>
                    <a:pt x="290753" y="11492"/>
                  </a:cubicBezTo>
                  <a:cubicBezTo>
                    <a:pt x="270380" y="10434"/>
                    <a:pt x="252389" y="12550"/>
                    <a:pt x="208203" y="24192"/>
                  </a:cubicBezTo>
                  <a:lnTo>
                    <a:pt x="1828" y="79754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CED557A7-5430-03E3-149D-3B510E6FB078}"/>
                </a:ext>
              </a:extLst>
            </p:cNvPr>
            <p:cNvSpPr/>
            <p:nvPr/>
          </p:nvSpPr>
          <p:spPr>
            <a:xfrm>
              <a:off x="6135372" y="4036437"/>
              <a:ext cx="387725" cy="92070"/>
            </a:xfrm>
            <a:custGeom>
              <a:avLst/>
              <a:gdLst>
                <a:gd name="connsiteX0" fmla="*/ 316 w 387725"/>
                <a:gd name="connsiteY0" fmla="*/ 54551 h 92070"/>
                <a:gd name="connsiteX1" fmla="*/ 125728 w 387725"/>
                <a:gd name="connsiteY1" fmla="*/ 24388 h 92070"/>
                <a:gd name="connsiteX2" fmla="*/ 100328 w 387725"/>
                <a:gd name="connsiteY2" fmla="*/ 29151 h 92070"/>
                <a:gd name="connsiteX3" fmla="*/ 144778 w 387725"/>
                <a:gd name="connsiteY3" fmla="*/ 14863 h 92070"/>
                <a:gd name="connsiteX4" fmla="*/ 216216 w 387725"/>
                <a:gd name="connsiteY4" fmla="*/ 43438 h 92070"/>
                <a:gd name="connsiteX5" fmla="*/ 306703 w 387725"/>
                <a:gd name="connsiteY5" fmla="*/ 87888 h 92070"/>
                <a:gd name="connsiteX6" fmla="*/ 387666 w 387725"/>
                <a:gd name="connsiteY6" fmla="*/ 89476 h 92070"/>
                <a:gd name="connsiteX7" fmla="*/ 294003 w 387725"/>
                <a:gd name="connsiteY7" fmla="*/ 81538 h 92070"/>
                <a:gd name="connsiteX8" fmla="*/ 168591 w 387725"/>
                <a:gd name="connsiteY8" fmla="*/ 576 h 92070"/>
                <a:gd name="connsiteX9" fmla="*/ 316 w 387725"/>
                <a:gd name="connsiteY9" fmla="*/ 54551 h 9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7725" h="92070">
                  <a:moveTo>
                    <a:pt x="316" y="54551"/>
                  </a:moveTo>
                  <a:cubicBezTo>
                    <a:pt x="-6828" y="58520"/>
                    <a:pt x="109059" y="28621"/>
                    <a:pt x="125728" y="24388"/>
                  </a:cubicBezTo>
                  <a:cubicBezTo>
                    <a:pt x="142397" y="20155"/>
                    <a:pt x="97153" y="30738"/>
                    <a:pt x="100328" y="29151"/>
                  </a:cubicBezTo>
                  <a:cubicBezTo>
                    <a:pt x="103503" y="27564"/>
                    <a:pt x="125463" y="12482"/>
                    <a:pt x="144778" y="14863"/>
                  </a:cubicBezTo>
                  <a:cubicBezTo>
                    <a:pt x="164093" y="17244"/>
                    <a:pt x="189229" y="31267"/>
                    <a:pt x="216216" y="43438"/>
                  </a:cubicBezTo>
                  <a:cubicBezTo>
                    <a:pt x="243204" y="55609"/>
                    <a:pt x="278128" y="80215"/>
                    <a:pt x="306703" y="87888"/>
                  </a:cubicBezTo>
                  <a:cubicBezTo>
                    <a:pt x="335278" y="95561"/>
                    <a:pt x="389783" y="90534"/>
                    <a:pt x="387666" y="89476"/>
                  </a:cubicBezTo>
                  <a:cubicBezTo>
                    <a:pt x="385549" y="88418"/>
                    <a:pt x="330515" y="96355"/>
                    <a:pt x="294003" y="81538"/>
                  </a:cubicBezTo>
                  <a:cubicBezTo>
                    <a:pt x="257491" y="66721"/>
                    <a:pt x="210924" y="7455"/>
                    <a:pt x="168591" y="576"/>
                  </a:cubicBezTo>
                  <a:cubicBezTo>
                    <a:pt x="126258" y="-6303"/>
                    <a:pt x="7460" y="50582"/>
                    <a:pt x="316" y="5455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91CD50E3-BF51-ABBB-76F1-A42096710463}"/>
                </a:ext>
              </a:extLst>
            </p:cNvPr>
            <p:cNvSpPr/>
            <p:nvPr/>
          </p:nvSpPr>
          <p:spPr>
            <a:xfrm>
              <a:off x="5750980" y="4128713"/>
              <a:ext cx="437210" cy="21078"/>
            </a:xfrm>
            <a:custGeom>
              <a:avLst/>
              <a:gdLst>
                <a:gd name="connsiteX0" fmla="*/ 6883 w 437210"/>
                <a:gd name="connsiteY0" fmla="*/ 8312 h 21078"/>
                <a:gd name="connsiteX1" fmla="*/ 198970 w 437210"/>
                <a:gd name="connsiteY1" fmla="*/ 16250 h 21078"/>
                <a:gd name="connsiteX2" fmla="*/ 278345 w 437210"/>
                <a:gd name="connsiteY2" fmla="*/ 19425 h 21078"/>
                <a:gd name="connsiteX3" fmla="*/ 360895 w 437210"/>
                <a:gd name="connsiteY3" fmla="*/ 9900 h 21078"/>
                <a:gd name="connsiteX4" fmla="*/ 437095 w 437210"/>
                <a:gd name="connsiteY4" fmla="*/ 21012 h 21078"/>
                <a:gd name="connsiteX5" fmla="*/ 343433 w 437210"/>
                <a:gd name="connsiteY5" fmla="*/ 3550 h 21078"/>
                <a:gd name="connsiteX6" fmla="*/ 268820 w 437210"/>
                <a:gd name="connsiteY6" fmla="*/ 11487 h 21078"/>
                <a:gd name="connsiteX7" fmla="*/ 62445 w 437210"/>
                <a:gd name="connsiteY7" fmla="*/ 375 h 21078"/>
                <a:gd name="connsiteX8" fmla="*/ 6883 w 437210"/>
                <a:gd name="connsiteY8" fmla="*/ 8312 h 21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210" h="21078">
                  <a:moveTo>
                    <a:pt x="6883" y="8312"/>
                  </a:moveTo>
                  <a:cubicBezTo>
                    <a:pt x="29637" y="10958"/>
                    <a:pt x="198970" y="16250"/>
                    <a:pt x="198970" y="16250"/>
                  </a:cubicBezTo>
                  <a:cubicBezTo>
                    <a:pt x="244214" y="18102"/>
                    <a:pt x="251358" y="20483"/>
                    <a:pt x="278345" y="19425"/>
                  </a:cubicBezTo>
                  <a:cubicBezTo>
                    <a:pt x="305332" y="18367"/>
                    <a:pt x="334437" y="9636"/>
                    <a:pt x="360895" y="9900"/>
                  </a:cubicBezTo>
                  <a:cubicBezTo>
                    <a:pt x="387353" y="10165"/>
                    <a:pt x="440005" y="22070"/>
                    <a:pt x="437095" y="21012"/>
                  </a:cubicBezTo>
                  <a:cubicBezTo>
                    <a:pt x="434185" y="19954"/>
                    <a:pt x="371479" y="5137"/>
                    <a:pt x="343433" y="3550"/>
                  </a:cubicBezTo>
                  <a:cubicBezTo>
                    <a:pt x="315387" y="1963"/>
                    <a:pt x="315651" y="12016"/>
                    <a:pt x="268820" y="11487"/>
                  </a:cubicBezTo>
                  <a:cubicBezTo>
                    <a:pt x="221989" y="10958"/>
                    <a:pt x="62445" y="375"/>
                    <a:pt x="62445" y="375"/>
                  </a:cubicBezTo>
                  <a:cubicBezTo>
                    <a:pt x="21699" y="-1742"/>
                    <a:pt x="-15871" y="5666"/>
                    <a:pt x="6883" y="83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D0C16036-2912-CF85-FAB3-2A409611465C}"/>
                </a:ext>
              </a:extLst>
            </p:cNvPr>
            <p:cNvSpPr/>
            <p:nvPr/>
          </p:nvSpPr>
          <p:spPr>
            <a:xfrm>
              <a:off x="6113241" y="4132217"/>
              <a:ext cx="509780" cy="35073"/>
            </a:xfrm>
            <a:custGeom>
              <a:avLst/>
              <a:gdLst>
                <a:gd name="connsiteX0" fmla="*/ 222 w 509780"/>
                <a:gd name="connsiteY0" fmla="*/ 46 h 35073"/>
                <a:gd name="connsiteX1" fmla="*/ 104997 w 509780"/>
                <a:gd name="connsiteY1" fmla="*/ 34971 h 35073"/>
                <a:gd name="connsiteX2" fmla="*/ 160559 w 509780"/>
                <a:gd name="connsiteY2" fmla="*/ 11158 h 35073"/>
                <a:gd name="connsiteX3" fmla="*/ 247872 w 509780"/>
                <a:gd name="connsiteY3" fmla="*/ 23858 h 35073"/>
                <a:gd name="connsiteX4" fmla="*/ 371697 w 509780"/>
                <a:gd name="connsiteY4" fmla="*/ 33383 h 35073"/>
                <a:gd name="connsiteX5" fmla="*/ 462184 w 509780"/>
                <a:gd name="connsiteY5" fmla="*/ 12746 h 35073"/>
                <a:gd name="connsiteX6" fmla="*/ 505047 w 509780"/>
                <a:gd name="connsiteY6" fmla="*/ 12746 h 35073"/>
                <a:gd name="connsiteX7" fmla="*/ 352647 w 509780"/>
                <a:gd name="connsiteY7" fmla="*/ 31796 h 35073"/>
                <a:gd name="connsiteX8" fmla="*/ 173259 w 509780"/>
                <a:gd name="connsiteY8" fmla="*/ 11158 h 35073"/>
                <a:gd name="connsiteX9" fmla="*/ 79597 w 509780"/>
                <a:gd name="connsiteY9" fmla="*/ 27033 h 35073"/>
                <a:gd name="connsiteX10" fmla="*/ 222 w 509780"/>
                <a:gd name="connsiteY10" fmla="*/ 46 h 35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9780" h="35073">
                  <a:moveTo>
                    <a:pt x="222" y="46"/>
                  </a:moveTo>
                  <a:cubicBezTo>
                    <a:pt x="4455" y="1369"/>
                    <a:pt x="78274" y="33119"/>
                    <a:pt x="104997" y="34971"/>
                  </a:cubicBezTo>
                  <a:cubicBezTo>
                    <a:pt x="131720" y="36823"/>
                    <a:pt x="136747" y="13010"/>
                    <a:pt x="160559" y="11158"/>
                  </a:cubicBezTo>
                  <a:cubicBezTo>
                    <a:pt x="184371" y="9306"/>
                    <a:pt x="212682" y="20154"/>
                    <a:pt x="247872" y="23858"/>
                  </a:cubicBezTo>
                  <a:cubicBezTo>
                    <a:pt x="283062" y="27562"/>
                    <a:pt x="335978" y="35235"/>
                    <a:pt x="371697" y="33383"/>
                  </a:cubicBezTo>
                  <a:cubicBezTo>
                    <a:pt x="407416" y="31531"/>
                    <a:pt x="439959" y="16186"/>
                    <a:pt x="462184" y="12746"/>
                  </a:cubicBezTo>
                  <a:cubicBezTo>
                    <a:pt x="484409" y="9307"/>
                    <a:pt x="523303" y="9571"/>
                    <a:pt x="505047" y="12746"/>
                  </a:cubicBezTo>
                  <a:cubicBezTo>
                    <a:pt x="486791" y="15921"/>
                    <a:pt x="407945" y="32061"/>
                    <a:pt x="352647" y="31796"/>
                  </a:cubicBezTo>
                  <a:cubicBezTo>
                    <a:pt x="297349" y="31531"/>
                    <a:pt x="218767" y="11952"/>
                    <a:pt x="173259" y="11158"/>
                  </a:cubicBezTo>
                  <a:cubicBezTo>
                    <a:pt x="127751" y="10364"/>
                    <a:pt x="106055" y="28091"/>
                    <a:pt x="79597" y="27033"/>
                  </a:cubicBezTo>
                  <a:cubicBezTo>
                    <a:pt x="53139" y="25975"/>
                    <a:pt x="-4011" y="-1277"/>
                    <a:pt x="222" y="4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74A543BE-CAFF-924A-B17A-B1E574121395}"/>
                </a:ext>
              </a:extLst>
            </p:cNvPr>
            <p:cNvSpPr/>
            <p:nvPr/>
          </p:nvSpPr>
          <p:spPr>
            <a:xfrm>
              <a:off x="5841933" y="4155500"/>
              <a:ext cx="750492" cy="32972"/>
            </a:xfrm>
            <a:custGeom>
              <a:avLst/>
              <a:gdLst>
                <a:gd name="connsiteX0" fmla="*/ 3242 w 750492"/>
                <a:gd name="connsiteY0" fmla="*/ 2163 h 32972"/>
                <a:gd name="connsiteX1" fmla="*/ 271530 w 750492"/>
                <a:gd name="connsiteY1" fmla="*/ 14863 h 32972"/>
                <a:gd name="connsiteX2" fmla="*/ 287405 w 750492"/>
                <a:gd name="connsiteY2" fmla="*/ 14863 h 32972"/>
                <a:gd name="connsiteX3" fmla="*/ 223905 w 750492"/>
                <a:gd name="connsiteY3" fmla="*/ 13275 h 32972"/>
                <a:gd name="connsiteX4" fmla="*/ 430280 w 750492"/>
                <a:gd name="connsiteY4" fmla="*/ 16450 h 32972"/>
                <a:gd name="connsiteX5" fmla="*/ 392180 w 750492"/>
                <a:gd name="connsiteY5" fmla="*/ 24388 h 32972"/>
                <a:gd name="connsiteX6" fmla="*/ 527117 w 750492"/>
                <a:gd name="connsiteY6" fmla="*/ 21213 h 32972"/>
                <a:gd name="connsiteX7" fmla="*/ 695392 w 750492"/>
                <a:gd name="connsiteY7" fmla="*/ 11688 h 32972"/>
                <a:gd name="connsiteX8" fmla="*/ 744605 w 750492"/>
                <a:gd name="connsiteY8" fmla="*/ 575 h 32972"/>
                <a:gd name="connsiteX9" fmla="*/ 577917 w 750492"/>
                <a:gd name="connsiteY9" fmla="*/ 30738 h 32972"/>
                <a:gd name="connsiteX10" fmla="*/ 415992 w 750492"/>
                <a:gd name="connsiteY10" fmla="*/ 30738 h 32972"/>
                <a:gd name="connsiteX11" fmla="*/ 479492 w 750492"/>
                <a:gd name="connsiteY11" fmla="*/ 30738 h 32972"/>
                <a:gd name="connsiteX12" fmla="*/ 144530 w 750492"/>
                <a:gd name="connsiteY12" fmla="*/ 13275 h 32972"/>
                <a:gd name="connsiteX13" fmla="*/ 3242 w 750492"/>
                <a:gd name="connsiteY13" fmla="*/ 2163 h 32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50492" h="32972">
                  <a:moveTo>
                    <a:pt x="3242" y="2163"/>
                  </a:moveTo>
                  <a:cubicBezTo>
                    <a:pt x="24409" y="2428"/>
                    <a:pt x="224170" y="12746"/>
                    <a:pt x="271530" y="14863"/>
                  </a:cubicBezTo>
                  <a:cubicBezTo>
                    <a:pt x="318890" y="16980"/>
                    <a:pt x="287405" y="14863"/>
                    <a:pt x="287405" y="14863"/>
                  </a:cubicBezTo>
                  <a:lnTo>
                    <a:pt x="223905" y="13275"/>
                  </a:lnTo>
                  <a:lnTo>
                    <a:pt x="430280" y="16450"/>
                  </a:lnTo>
                  <a:cubicBezTo>
                    <a:pt x="458326" y="18302"/>
                    <a:pt x="376041" y="23594"/>
                    <a:pt x="392180" y="24388"/>
                  </a:cubicBezTo>
                  <a:cubicBezTo>
                    <a:pt x="408319" y="25182"/>
                    <a:pt x="476582" y="23330"/>
                    <a:pt x="527117" y="21213"/>
                  </a:cubicBezTo>
                  <a:cubicBezTo>
                    <a:pt x="577652" y="19096"/>
                    <a:pt x="659144" y="15128"/>
                    <a:pt x="695392" y="11688"/>
                  </a:cubicBezTo>
                  <a:cubicBezTo>
                    <a:pt x="731640" y="8248"/>
                    <a:pt x="764184" y="-2600"/>
                    <a:pt x="744605" y="575"/>
                  </a:cubicBezTo>
                  <a:cubicBezTo>
                    <a:pt x="725026" y="3750"/>
                    <a:pt x="632686" y="25711"/>
                    <a:pt x="577917" y="30738"/>
                  </a:cubicBezTo>
                  <a:cubicBezTo>
                    <a:pt x="523148" y="35765"/>
                    <a:pt x="415992" y="30738"/>
                    <a:pt x="415992" y="30738"/>
                  </a:cubicBezTo>
                  <a:cubicBezTo>
                    <a:pt x="399588" y="30738"/>
                    <a:pt x="524736" y="33648"/>
                    <a:pt x="479492" y="30738"/>
                  </a:cubicBezTo>
                  <a:cubicBezTo>
                    <a:pt x="434248" y="27828"/>
                    <a:pt x="220465" y="17773"/>
                    <a:pt x="144530" y="13275"/>
                  </a:cubicBezTo>
                  <a:cubicBezTo>
                    <a:pt x="68595" y="8777"/>
                    <a:pt x="-17925" y="1898"/>
                    <a:pt x="3242" y="21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F79F761C-D591-59AD-90D9-2B4A2285A907}"/>
                </a:ext>
              </a:extLst>
            </p:cNvPr>
            <p:cNvSpPr/>
            <p:nvPr/>
          </p:nvSpPr>
          <p:spPr>
            <a:xfrm>
              <a:off x="6257329" y="4168700"/>
              <a:ext cx="319700" cy="139793"/>
            </a:xfrm>
            <a:custGeom>
              <a:avLst/>
              <a:gdLst>
                <a:gd name="connsiteX0" fmla="*/ 319684 w 319700"/>
                <a:gd name="connsiteY0" fmla="*/ 75 h 139793"/>
                <a:gd name="connsiteX1" fmla="*/ 116484 w 319700"/>
                <a:gd name="connsiteY1" fmla="*/ 77863 h 139793"/>
                <a:gd name="connsiteX2" fmla="*/ 596 w 319700"/>
                <a:gd name="connsiteY2" fmla="*/ 139775 h 139793"/>
                <a:gd name="connsiteX3" fmla="*/ 73621 w 319700"/>
                <a:gd name="connsiteY3" fmla="*/ 84213 h 139793"/>
                <a:gd name="connsiteX4" fmla="*/ 127596 w 319700"/>
                <a:gd name="connsiteY4" fmla="*/ 63575 h 139793"/>
                <a:gd name="connsiteX5" fmla="*/ 319684 w 319700"/>
                <a:gd name="connsiteY5" fmla="*/ 75 h 139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9700" h="139793">
                  <a:moveTo>
                    <a:pt x="319684" y="75"/>
                  </a:moveTo>
                  <a:cubicBezTo>
                    <a:pt x="317832" y="2456"/>
                    <a:pt x="169665" y="54580"/>
                    <a:pt x="116484" y="77863"/>
                  </a:cubicBezTo>
                  <a:cubicBezTo>
                    <a:pt x="63303" y="101146"/>
                    <a:pt x="7740" y="138717"/>
                    <a:pt x="596" y="139775"/>
                  </a:cubicBezTo>
                  <a:cubicBezTo>
                    <a:pt x="-6548" y="140833"/>
                    <a:pt x="52454" y="96913"/>
                    <a:pt x="73621" y="84213"/>
                  </a:cubicBezTo>
                  <a:cubicBezTo>
                    <a:pt x="94788" y="71513"/>
                    <a:pt x="91877" y="74952"/>
                    <a:pt x="127596" y="63575"/>
                  </a:cubicBezTo>
                  <a:cubicBezTo>
                    <a:pt x="163315" y="52198"/>
                    <a:pt x="321536" y="-2306"/>
                    <a:pt x="319684" y="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CA924B37-85C0-F72F-5F39-7E232ABBA50E}"/>
                </a:ext>
              </a:extLst>
            </p:cNvPr>
            <p:cNvSpPr/>
            <p:nvPr/>
          </p:nvSpPr>
          <p:spPr>
            <a:xfrm>
              <a:off x="5838681" y="4159046"/>
              <a:ext cx="250953" cy="136636"/>
            </a:xfrm>
            <a:custGeom>
              <a:avLst/>
              <a:gdLst>
                <a:gd name="connsiteX0" fmla="*/ 1732 w 250953"/>
                <a:gd name="connsiteY0" fmla="*/ 204 h 136636"/>
                <a:gd name="connsiteX1" fmla="*/ 243032 w 250953"/>
                <a:gd name="connsiteY1" fmla="*/ 131967 h 136636"/>
                <a:gd name="connsiteX2" fmla="*/ 187469 w 250953"/>
                <a:gd name="connsiteY2" fmla="*/ 106567 h 136636"/>
                <a:gd name="connsiteX3" fmla="*/ 135082 w 250953"/>
                <a:gd name="connsiteY3" fmla="*/ 101804 h 136636"/>
                <a:gd name="connsiteX4" fmla="*/ 1732 w 250953"/>
                <a:gd name="connsiteY4" fmla="*/ 204 h 136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953" h="136636">
                  <a:moveTo>
                    <a:pt x="1732" y="204"/>
                  </a:moveTo>
                  <a:cubicBezTo>
                    <a:pt x="19724" y="5231"/>
                    <a:pt x="212076" y="114240"/>
                    <a:pt x="243032" y="131967"/>
                  </a:cubicBezTo>
                  <a:cubicBezTo>
                    <a:pt x="273988" y="149694"/>
                    <a:pt x="205461" y="111594"/>
                    <a:pt x="187469" y="106567"/>
                  </a:cubicBezTo>
                  <a:cubicBezTo>
                    <a:pt x="169477" y="101540"/>
                    <a:pt x="158894" y="119266"/>
                    <a:pt x="135082" y="101804"/>
                  </a:cubicBezTo>
                  <a:cubicBezTo>
                    <a:pt x="111270" y="84342"/>
                    <a:pt x="-16260" y="-4823"/>
                    <a:pt x="1732" y="20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89374A79-7A46-8775-9C49-DB6C9649BC5A}"/>
                </a:ext>
              </a:extLst>
            </p:cNvPr>
            <p:cNvSpPr/>
            <p:nvPr/>
          </p:nvSpPr>
          <p:spPr>
            <a:xfrm>
              <a:off x="5976910" y="4290969"/>
              <a:ext cx="301675" cy="37349"/>
            </a:xfrm>
            <a:custGeom>
              <a:avLst/>
              <a:gdLst>
                <a:gd name="connsiteX0" fmla="*/ 28 w 301675"/>
                <a:gd name="connsiteY0" fmla="*/ 44 h 37349"/>
                <a:gd name="connsiteX1" fmla="*/ 138140 w 301675"/>
                <a:gd name="connsiteY1" fmla="*/ 36556 h 37349"/>
                <a:gd name="connsiteX2" fmla="*/ 301653 w 301675"/>
                <a:gd name="connsiteY2" fmla="*/ 25444 h 37349"/>
                <a:gd name="connsiteX3" fmla="*/ 149253 w 301675"/>
                <a:gd name="connsiteY3" fmla="*/ 28619 h 37349"/>
                <a:gd name="connsiteX4" fmla="*/ 28 w 301675"/>
                <a:gd name="connsiteY4" fmla="*/ 44 h 3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675" h="37349">
                  <a:moveTo>
                    <a:pt x="28" y="44"/>
                  </a:moveTo>
                  <a:cubicBezTo>
                    <a:pt x="-1824" y="1367"/>
                    <a:pt x="87869" y="32323"/>
                    <a:pt x="138140" y="36556"/>
                  </a:cubicBezTo>
                  <a:cubicBezTo>
                    <a:pt x="188411" y="40789"/>
                    <a:pt x="299801" y="26767"/>
                    <a:pt x="301653" y="25444"/>
                  </a:cubicBezTo>
                  <a:cubicBezTo>
                    <a:pt x="303505" y="24121"/>
                    <a:pt x="192380" y="29942"/>
                    <a:pt x="149253" y="28619"/>
                  </a:cubicBezTo>
                  <a:cubicBezTo>
                    <a:pt x="106126" y="27296"/>
                    <a:pt x="1880" y="-1279"/>
                    <a:pt x="28" y="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B9174C6E-228A-BAEF-E68C-DCF4ECE04402}"/>
                </a:ext>
              </a:extLst>
            </p:cNvPr>
            <p:cNvSpPr/>
            <p:nvPr/>
          </p:nvSpPr>
          <p:spPr>
            <a:xfrm>
              <a:off x="4151489" y="818580"/>
              <a:ext cx="228042" cy="316028"/>
            </a:xfrm>
            <a:custGeom>
              <a:avLst/>
              <a:gdLst>
                <a:gd name="connsiteX0" fmla="*/ 1411 w 228042"/>
                <a:gd name="connsiteY0" fmla="*/ 570 h 316028"/>
                <a:gd name="connsiteX1" fmla="*/ 28928 w 228042"/>
                <a:gd name="connsiteY1" fmla="*/ 93703 h 316028"/>
                <a:gd name="connsiteX2" fmla="*/ 223661 w 228042"/>
                <a:gd name="connsiteY2" fmla="*/ 311720 h 316028"/>
                <a:gd name="connsiteX3" fmla="*/ 158044 w 228042"/>
                <a:gd name="connsiteY3" fmla="*/ 235520 h 316028"/>
                <a:gd name="connsiteX4" fmla="*/ 81844 w 228042"/>
                <a:gd name="connsiteY4" fmla="*/ 195303 h 316028"/>
                <a:gd name="connsiteX5" fmla="*/ 33161 w 228042"/>
                <a:gd name="connsiteY5" fmla="*/ 131803 h 316028"/>
                <a:gd name="connsiteX6" fmla="*/ 1411 w 228042"/>
                <a:gd name="connsiteY6" fmla="*/ 570 h 31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042" h="316028">
                  <a:moveTo>
                    <a:pt x="1411" y="570"/>
                  </a:moveTo>
                  <a:cubicBezTo>
                    <a:pt x="706" y="-5780"/>
                    <a:pt x="-8114" y="41845"/>
                    <a:pt x="28928" y="93703"/>
                  </a:cubicBezTo>
                  <a:cubicBezTo>
                    <a:pt x="65970" y="145561"/>
                    <a:pt x="202142" y="288084"/>
                    <a:pt x="223661" y="311720"/>
                  </a:cubicBezTo>
                  <a:cubicBezTo>
                    <a:pt x="245180" y="335356"/>
                    <a:pt x="181680" y="254923"/>
                    <a:pt x="158044" y="235520"/>
                  </a:cubicBezTo>
                  <a:cubicBezTo>
                    <a:pt x="134408" y="216117"/>
                    <a:pt x="102658" y="212589"/>
                    <a:pt x="81844" y="195303"/>
                  </a:cubicBezTo>
                  <a:cubicBezTo>
                    <a:pt x="61030" y="178017"/>
                    <a:pt x="42686" y="162495"/>
                    <a:pt x="33161" y="131803"/>
                  </a:cubicBezTo>
                  <a:cubicBezTo>
                    <a:pt x="23636" y="101111"/>
                    <a:pt x="2116" y="6920"/>
                    <a:pt x="1411" y="57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05092D86-1DE9-306C-81E9-A672428DD2E3}"/>
                </a:ext>
              </a:extLst>
            </p:cNvPr>
            <p:cNvSpPr/>
            <p:nvPr/>
          </p:nvSpPr>
          <p:spPr>
            <a:xfrm>
              <a:off x="4622632" y="1591698"/>
              <a:ext cx="82279" cy="417245"/>
            </a:xfrm>
            <a:custGeom>
              <a:avLst/>
              <a:gdLst>
                <a:gd name="connsiteX0" fmla="*/ 168 w 82279"/>
                <a:gd name="connsiteY0" fmla="*/ 35 h 417245"/>
                <a:gd name="connsiteX1" fmla="*/ 53085 w 82279"/>
                <a:gd name="connsiteY1" fmla="*/ 182069 h 417245"/>
                <a:gd name="connsiteX2" fmla="*/ 80601 w 82279"/>
                <a:gd name="connsiteY2" fmla="*/ 414902 h 417245"/>
                <a:gd name="connsiteX3" fmla="*/ 78485 w 82279"/>
                <a:gd name="connsiteY3" fmla="*/ 294252 h 417245"/>
                <a:gd name="connsiteX4" fmla="*/ 72135 w 82279"/>
                <a:gd name="connsiteY4" fmla="*/ 167252 h 417245"/>
                <a:gd name="connsiteX5" fmla="*/ 168 w 82279"/>
                <a:gd name="connsiteY5" fmla="*/ 35 h 41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79" h="417245">
                  <a:moveTo>
                    <a:pt x="168" y="35"/>
                  </a:moveTo>
                  <a:cubicBezTo>
                    <a:pt x="-3007" y="2505"/>
                    <a:pt x="39680" y="112925"/>
                    <a:pt x="53085" y="182069"/>
                  </a:cubicBezTo>
                  <a:cubicBezTo>
                    <a:pt x="66490" y="251213"/>
                    <a:pt x="76368" y="396205"/>
                    <a:pt x="80601" y="414902"/>
                  </a:cubicBezTo>
                  <a:cubicBezTo>
                    <a:pt x="84834" y="433599"/>
                    <a:pt x="79896" y="335527"/>
                    <a:pt x="78485" y="294252"/>
                  </a:cubicBezTo>
                  <a:cubicBezTo>
                    <a:pt x="77074" y="252977"/>
                    <a:pt x="82013" y="209233"/>
                    <a:pt x="72135" y="167252"/>
                  </a:cubicBezTo>
                  <a:cubicBezTo>
                    <a:pt x="62257" y="125271"/>
                    <a:pt x="3343" y="-2435"/>
                    <a:pt x="168" y="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D0A60DF4-5746-1029-81CD-C7596556C968}"/>
                </a:ext>
              </a:extLst>
            </p:cNvPr>
            <p:cNvSpPr/>
            <p:nvPr/>
          </p:nvSpPr>
          <p:spPr>
            <a:xfrm>
              <a:off x="4702825" y="2049921"/>
              <a:ext cx="27980" cy="347679"/>
            </a:xfrm>
            <a:custGeom>
              <a:avLst/>
              <a:gdLst>
                <a:gd name="connsiteX0" fmla="*/ 408 w 27980"/>
                <a:gd name="connsiteY0" fmla="*/ 7479 h 347679"/>
                <a:gd name="connsiteX1" fmla="*/ 10992 w 27980"/>
                <a:gd name="connsiteY1" fmla="*/ 333446 h 347679"/>
                <a:gd name="connsiteX2" fmla="*/ 4642 w 27980"/>
                <a:gd name="connsiteY2" fmla="*/ 272062 h 347679"/>
                <a:gd name="connsiteX3" fmla="*/ 27925 w 27980"/>
                <a:gd name="connsiteY3" fmla="*/ 115429 h 347679"/>
                <a:gd name="connsiteX4" fmla="*/ 408 w 27980"/>
                <a:gd name="connsiteY4" fmla="*/ 7479 h 34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80" h="347679">
                  <a:moveTo>
                    <a:pt x="408" y="7479"/>
                  </a:moveTo>
                  <a:cubicBezTo>
                    <a:pt x="-2414" y="43815"/>
                    <a:pt x="10286" y="289349"/>
                    <a:pt x="10992" y="333446"/>
                  </a:cubicBezTo>
                  <a:cubicBezTo>
                    <a:pt x="11698" y="377543"/>
                    <a:pt x="1820" y="308398"/>
                    <a:pt x="4642" y="272062"/>
                  </a:cubicBezTo>
                  <a:cubicBezTo>
                    <a:pt x="7464" y="235726"/>
                    <a:pt x="26514" y="153882"/>
                    <a:pt x="27925" y="115429"/>
                  </a:cubicBezTo>
                  <a:cubicBezTo>
                    <a:pt x="29336" y="76976"/>
                    <a:pt x="3230" y="-28857"/>
                    <a:pt x="408" y="74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343544A6-0C7E-5403-D0F9-778F176212C4}"/>
                </a:ext>
              </a:extLst>
            </p:cNvPr>
            <p:cNvSpPr/>
            <p:nvPr/>
          </p:nvSpPr>
          <p:spPr>
            <a:xfrm>
              <a:off x="3982813" y="3301531"/>
              <a:ext cx="373241" cy="128383"/>
            </a:xfrm>
            <a:custGeom>
              <a:avLst/>
              <a:gdLst>
                <a:gd name="connsiteX0" fmla="*/ 369054 w 373241"/>
                <a:gd name="connsiteY0" fmla="*/ 469 h 128383"/>
                <a:gd name="connsiteX1" fmla="*/ 123520 w 373241"/>
                <a:gd name="connsiteY1" fmla="*/ 106302 h 128383"/>
                <a:gd name="connsiteX2" fmla="*/ 754 w 373241"/>
                <a:gd name="connsiteY2" fmla="*/ 127469 h 128383"/>
                <a:gd name="connsiteX3" fmla="*/ 176437 w 373241"/>
                <a:gd name="connsiteY3" fmla="*/ 89369 h 128383"/>
                <a:gd name="connsiteX4" fmla="*/ 269570 w 373241"/>
                <a:gd name="connsiteY4" fmla="*/ 68202 h 128383"/>
                <a:gd name="connsiteX5" fmla="*/ 369054 w 373241"/>
                <a:gd name="connsiteY5" fmla="*/ 469 h 128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3241" h="128383">
                  <a:moveTo>
                    <a:pt x="369054" y="469"/>
                  </a:moveTo>
                  <a:cubicBezTo>
                    <a:pt x="344712" y="6819"/>
                    <a:pt x="184903" y="85135"/>
                    <a:pt x="123520" y="106302"/>
                  </a:cubicBezTo>
                  <a:cubicBezTo>
                    <a:pt x="62137" y="127469"/>
                    <a:pt x="-8065" y="130291"/>
                    <a:pt x="754" y="127469"/>
                  </a:cubicBezTo>
                  <a:cubicBezTo>
                    <a:pt x="9573" y="124647"/>
                    <a:pt x="131634" y="99247"/>
                    <a:pt x="176437" y="89369"/>
                  </a:cubicBezTo>
                  <a:cubicBezTo>
                    <a:pt x="221240" y="79491"/>
                    <a:pt x="233940" y="82313"/>
                    <a:pt x="269570" y="68202"/>
                  </a:cubicBezTo>
                  <a:cubicBezTo>
                    <a:pt x="305200" y="54091"/>
                    <a:pt x="393396" y="-5881"/>
                    <a:pt x="369054" y="46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F82ED569-F2C4-362F-9253-206AC107174A}"/>
                </a:ext>
              </a:extLst>
            </p:cNvPr>
            <p:cNvSpPr/>
            <p:nvPr/>
          </p:nvSpPr>
          <p:spPr>
            <a:xfrm>
              <a:off x="3737101" y="3452244"/>
              <a:ext cx="274459" cy="196015"/>
            </a:xfrm>
            <a:custGeom>
              <a:avLst/>
              <a:gdLst>
                <a:gd name="connsiteX0" fmla="*/ 273982 w 274459"/>
                <a:gd name="connsiteY0" fmla="*/ 39 h 196015"/>
                <a:gd name="connsiteX1" fmla="*/ 178732 w 274459"/>
                <a:gd name="connsiteY1" fmla="*/ 88939 h 196015"/>
                <a:gd name="connsiteX2" fmla="*/ 932 w 274459"/>
                <a:gd name="connsiteY2" fmla="*/ 194773 h 196015"/>
                <a:gd name="connsiteX3" fmla="*/ 113116 w 274459"/>
                <a:gd name="connsiteY3" fmla="*/ 143973 h 196015"/>
                <a:gd name="connsiteX4" fmla="*/ 210482 w 274459"/>
                <a:gd name="connsiteY4" fmla="*/ 99523 h 196015"/>
                <a:gd name="connsiteX5" fmla="*/ 273982 w 274459"/>
                <a:gd name="connsiteY5" fmla="*/ 39 h 196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459" h="196015">
                  <a:moveTo>
                    <a:pt x="273982" y="39"/>
                  </a:moveTo>
                  <a:cubicBezTo>
                    <a:pt x="268690" y="-1725"/>
                    <a:pt x="224240" y="56483"/>
                    <a:pt x="178732" y="88939"/>
                  </a:cubicBezTo>
                  <a:cubicBezTo>
                    <a:pt x="133224" y="121395"/>
                    <a:pt x="11868" y="185601"/>
                    <a:pt x="932" y="194773"/>
                  </a:cubicBezTo>
                  <a:cubicBezTo>
                    <a:pt x="-10004" y="203945"/>
                    <a:pt x="78191" y="159848"/>
                    <a:pt x="113116" y="143973"/>
                  </a:cubicBezTo>
                  <a:cubicBezTo>
                    <a:pt x="148041" y="128098"/>
                    <a:pt x="181554" y="121042"/>
                    <a:pt x="210482" y="99523"/>
                  </a:cubicBezTo>
                  <a:cubicBezTo>
                    <a:pt x="239410" y="78004"/>
                    <a:pt x="279274" y="1803"/>
                    <a:pt x="273982" y="3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C6312714-FB32-0A42-E651-A34F57D87943}"/>
                </a:ext>
              </a:extLst>
            </p:cNvPr>
            <p:cNvSpPr/>
            <p:nvPr/>
          </p:nvSpPr>
          <p:spPr>
            <a:xfrm>
              <a:off x="2918883" y="3270052"/>
              <a:ext cx="561549" cy="377142"/>
            </a:xfrm>
            <a:custGeom>
              <a:avLst/>
              <a:gdLst>
                <a:gd name="connsiteX0" fmla="*/ 0 w 561549"/>
                <a:gd name="connsiteY0" fmla="*/ 198 h 377142"/>
                <a:gd name="connsiteX1" fmla="*/ 254000 w 561549"/>
                <a:gd name="connsiteY1" fmla="*/ 192815 h 377142"/>
                <a:gd name="connsiteX2" fmla="*/ 436034 w 561549"/>
                <a:gd name="connsiteY2" fmla="*/ 307115 h 377142"/>
                <a:gd name="connsiteX3" fmla="*/ 560917 w 561549"/>
                <a:gd name="connsiteY3" fmla="*/ 376965 h 377142"/>
                <a:gd name="connsiteX4" fmla="*/ 474134 w 561549"/>
                <a:gd name="connsiteY4" fmla="*/ 324048 h 377142"/>
                <a:gd name="connsiteX5" fmla="*/ 256117 w 561549"/>
                <a:gd name="connsiteY5" fmla="*/ 230915 h 377142"/>
                <a:gd name="connsiteX6" fmla="*/ 0 w 561549"/>
                <a:gd name="connsiteY6" fmla="*/ 198 h 377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1549" h="377142">
                  <a:moveTo>
                    <a:pt x="0" y="198"/>
                  </a:moveTo>
                  <a:cubicBezTo>
                    <a:pt x="-353" y="-6152"/>
                    <a:pt x="181328" y="141662"/>
                    <a:pt x="254000" y="192815"/>
                  </a:cubicBezTo>
                  <a:cubicBezTo>
                    <a:pt x="326672" y="243968"/>
                    <a:pt x="384881" y="276423"/>
                    <a:pt x="436034" y="307115"/>
                  </a:cubicBezTo>
                  <a:cubicBezTo>
                    <a:pt x="487187" y="337807"/>
                    <a:pt x="554567" y="374143"/>
                    <a:pt x="560917" y="376965"/>
                  </a:cubicBezTo>
                  <a:cubicBezTo>
                    <a:pt x="567267" y="379787"/>
                    <a:pt x="524934" y="348390"/>
                    <a:pt x="474134" y="324048"/>
                  </a:cubicBezTo>
                  <a:cubicBezTo>
                    <a:pt x="423334" y="299706"/>
                    <a:pt x="337962" y="282068"/>
                    <a:pt x="256117" y="230915"/>
                  </a:cubicBezTo>
                  <a:cubicBezTo>
                    <a:pt x="174273" y="179762"/>
                    <a:pt x="353" y="6548"/>
                    <a:pt x="0" y="19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C5FDEAFA-1C3A-0EEF-3E2C-189192292BCA}"/>
                </a:ext>
              </a:extLst>
            </p:cNvPr>
            <p:cNvSpPr/>
            <p:nvPr/>
          </p:nvSpPr>
          <p:spPr>
            <a:xfrm>
              <a:off x="2448953" y="2359911"/>
              <a:ext cx="178306" cy="447139"/>
            </a:xfrm>
            <a:custGeom>
              <a:avLst/>
              <a:gdLst>
                <a:gd name="connsiteX0" fmla="*/ 30 w 178306"/>
                <a:gd name="connsiteY0" fmla="*/ 4406 h 447139"/>
                <a:gd name="connsiteX1" fmla="*/ 95280 w 178306"/>
                <a:gd name="connsiteY1" fmla="*/ 279572 h 447139"/>
                <a:gd name="connsiteX2" fmla="*/ 177830 w 178306"/>
                <a:gd name="connsiteY2" fmla="*/ 444672 h 447139"/>
                <a:gd name="connsiteX3" fmla="*/ 127030 w 178306"/>
                <a:gd name="connsiteY3" fmla="*/ 364239 h 447139"/>
                <a:gd name="connsiteX4" fmla="*/ 82580 w 178306"/>
                <a:gd name="connsiteY4" fmla="*/ 171622 h 447139"/>
                <a:gd name="connsiteX5" fmla="*/ 84697 w 178306"/>
                <a:gd name="connsiteY5" fmla="*/ 112356 h 447139"/>
                <a:gd name="connsiteX6" fmla="*/ 30 w 178306"/>
                <a:gd name="connsiteY6" fmla="*/ 4406 h 447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306" h="447139">
                  <a:moveTo>
                    <a:pt x="30" y="4406"/>
                  </a:moveTo>
                  <a:cubicBezTo>
                    <a:pt x="1794" y="32275"/>
                    <a:pt x="65647" y="206194"/>
                    <a:pt x="95280" y="279572"/>
                  </a:cubicBezTo>
                  <a:cubicBezTo>
                    <a:pt x="124913" y="352950"/>
                    <a:pt x="172538" y="430561"/>
                    <a:pt x="177830" y="444672"/>
                  </a:cubicBezTo>
                  <a:cubicBezTo>
                    <a:pt x="183122" y="458783"/>
                    <a:pt x="142905" y="409747"/>
                    <a:pt x="127030" y="364239"/>
                  </a:cubicBezTo>
                  <a:cubicBezTo>
                    <a:pt x="111155" y="318731"/>
                    <a:pt x="89636" y="213603"/>
                    <a:pt x="82580" y="171622"/>
                  </a:cubicBezTo>
                  <a:cubicBezTo>
                    <a:pt x="75525" y="129642"/>
                    <a:pt x="94575" y="135639"/>
                    <a:pt x="84697" y="112356"/>
                  </a:cubicBezTo>
                  <a:cubicBezTo>
                    <a:pt x="74819" y="89073"/>
                    <a:pt x="-1734" y="-23463"/>
                    <a:pt x="30" y="440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7E5312CD-9D7D-654C-85CA-EC44CCB73723}"/>
                </a:ext>
              </a:extLst>
            </p:cNvPr>
            <p:cNvSpPr/>
            <p:nvPr/>
          </p:nvSpPr>
          <p:spPr>
            <a:xfrm>
              <a:off x="2655806" y="2844800"/>
              <a:ext cx="199328" cy="367627"/>
            </a:xfrm>
            <a:custGeom>
              <a:avLst/>
              <a:gdLst>
                <a:gd name="connsiteX0" fmla="*/ 611 w 199328"/>
                <a:gd name="connsiteY0" fmla="*/ 0 h 367627"/>
                <a:gd name="connsiteX1" fmla="*/ 47177 w 199328"/>
                <a:gd name="connsiteY1" fmla="*/ 169333 h 367627"/>
                <a:gd name="connsiteX2" fmla="*/ 197461 w 199328"/>
                <a:gd name="connsiteY2" fmla="*/ 366183 h 367627"/>
                <a:gd name="connsiteX3" fmla="*/ 127611 w 199328"/>
                <a:gd name="connsiteY3" fmla="*/ 254000 h 367627"/>
                <a:gd name="connsiteX4" fmla="*/ 72577 w 199328"/>
                <a:gd name="connsiteY4" fmla="*/ 167217 h 367627"/>
                <a:gd name="connsiteX5" fmla="*/ 611 w 199328"/>
                <a:gd name="connsiteY5" fmla="*/ 0 h 367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328" h="367627">
                  <a:moveTo>
                    <a:pt x="611" y="0"/>
                  </a:moveTo>
                  <a:cubicBezTo>
                    <a:pt x="-3622" y="353"/>
                    <a:pt x="14369" y="108302"/>
                    <a:pt x="47177" y="169333"/>
                  </a:cubicBezTo>
                  <a:cubicBezTo>
                    <a:pt x="79985" y="230364"/>
                    <a:pt x="184055" y="352072"/>
                    <a:pt x="197461" y="366183"/>
                  </a:cubicBezTo>
                  <a:cubicBezTo>
                    <a:pt x="210867" y="380294"/>
                    <a:pt x="148425" y="287161"/>
                    <a:pt x="127611" y="254000"/>
                  </a:cubicBezTo>
                  <a:cubicBezTo>
                    <a:pt x="106797" y="220839"/>
                    <a:pt x="96213" y="207081"/>
                    <a:pt x="72577" y="167217"/>
                  </a:cubicBezTo>
                  <a:cubicBezTo>
                    <a:pt x="48941" y="127353"/>
                    <a:pt x="4844" y="-353"/>
                    <a:pt x="611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45FDFF25-CA51-BB92-BB40-C5EA7B13EE9E}"/>
                </a:ext>
              </a:extLst>
            </p:cNvPr>
            <p:cNvSpPr/>
            <p:nvPr/>
          </p:nvSpPr>
          <p:spPr>
            <a:xfrm>
              <a:off x="2497382" y="1824237"/>
              <a:ext cx="100301" cy="375869"/>
            </a:xfrm>
            <a:custGeom>
              <a:avLst/>
              <a:gdLst>
                <a:gd name="connsiteX0" fmla="*/ 99768 w 100301"/>
                <a:gd name="connsiteY0" fmla="*/ 330 h 375869"/>
                <a:gd name="connsiteX1" fmla="*/ 40501 w 100301"/>
                <a:gd name="connsiteY1" fmla="*/ 108280 h 375869"/>
                <a:gd name="connsiteX2" fmla="*/ 19335 w 100301"/>
                <a:gd name="connsiteY2" fmla="*/ 370746 h 375869"/>
                <a:gd name="connsiteX3" fmla="*/ 29918 w 100301"/>
                <a:gd name="connsiteY3" fmla="*/ 271263 h 375869"/>
                <a:gd name="connsiteX4" fmla="*/ 2401 w 100301"/>
                <a:gd name="connsiteY4" fmla="*/ 137913 h 375869"/>
                <a:gd name="connsiteX5" fmla="*/ 99768 w 100301"/>
                <a:gd name="connsiteY5" fmla="*/ 330 h 37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301" h="375869">
                  <a:moveTo>
                    <a:pt x="99768" y="330"/>
                  </a:moveTo>
                  <a:cubicBezTo>
                    <a:pt x="106118" y="-4609"/>
                    <a:pt x="53906" y="46544"/>
                    <a:pt x="40501" y="108280"/>
                  </a:cubicBezTo>
                  <a:cubicBezTo>
                    <a:pt x="27096" y="170016"/>
                    <a:pt x="21099" y="343582"/>
                    <a:pt x="19335" y="370746"/>
                  </a:cubicBezTo>
                  <a:cubicBezTo>
                    <a:pt x="17571" y="397910"/>
                    <a:pt x="32740" y="310069"/>
                    <a:pt x="29918" y="271263"/>
                  </a:cubicBezTo>
                  <a:cubicBezTo>
                    <a:pt x="27096" y="232457"/>
                    <a:pt x="-9593" y="178835"/>
                    <a:pt x="2401" y="137913"/>
                  </a:cubicBezTo>
                  <a:cubicBezTo>
                    <a:pt x="14395" y="96991"/>
                    <a:pt x="93418" y="5269"/>
                    <a:pt x="99768" y="3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3FFA5324-2DE3-0856-DD12-85CD69A7BF20}"/>
                </a:ext>
              </a:extLst>
            </p:cNvPr>
            <p:cNvSpPr/>
            <p:nvPr/>
          </p:nvSpPr>
          <p:spPr>
            <a:xfrm>
              <a:off x="2531877" y="1178970"/>
              <a:ext cx="395550" cy="365316"/>
            </a:xfrm>
            <a:custGeom>
              <a:avLst/>
              <a:gdLst>
                <a:gd name="connsiteX0" fmla="*/ 395473 w 395550"/>
                <a:gd name="connsiteY0" fmla="*/ 13 h 365316"/>
                <a:gd name="connsiteX1" fmla="*/ 213440 w 395550"/>
                <a:gd name="connsiteY1" fmla="*/ 192630 h 365316"/>
                <a:gd name="connsiteX2" fmla="*/ 306573 w 395550"/>
                <a:gd name="connsiteY2" fmla="*/ 150297 h 365316"/>
                <a:gd name="connsiteX3" fmla="*/ 1773 w 395550"/>
                <a:gd name="connsiteY3" fmla="*/ 361963 h 365316"/>
                <a:gd name="connsiteX4" fmla="*/ 181690 w 395550"/>
                <a:gd name="connsiteY4" fmla="*/ 275180 h 365316"/>
                <a:gd name="connsiteX5" fmla="*/ 194390 w 395550"/>
                <a:gd name="connsiteY5" fmla="*/ 207447 h 365316"/>
                <a:gd name="connsiteX6" fmla="*/ 188040 w 395550"/>
                <a:gd name="connsiteY6" fmla="*/ 203213 h 365316"/>
                <a:gd name="connsiteX7" fmla="*/ 395473 w 395550"/>
                <a:gd name="connsiteY7" fmla="*/ 13 h 36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5550" h="365316">
                  <a:moveTo>
                    <a:pt x="395473" y="13"/>
                  </a:moveTo>
                  <a:cubicBezTo>
                    <a:pt x="399706" y="-1751"/>
                    <a:pt x="228257" y="167583"/>
                    <a:pt x="213440" y="192630"/>
                  </a:cubicBezTo>
                  <a:cubicBezTo>
                    <a:pt x="198623" y="217677"/>
                    <a:pt x="341851" y="122075"/>
                    <a:pt x="306573" y="150297"/>
                  </a:cubicBezTo>
                  <a:cubicBezTo>
                    <a:pt x="271295" y="178519"/>
                    <a:pt x="22587" y="341149"/>
                    <a:pt x="1773" y="361963"/>
                  </a:cubicBezTo>
                  <a:cubicBezTo>
                    <a:pt x="-19041" y="382777"/>
                    <a:pt x="149587" y="300933"/>
                    <a:pt x="181690" y="275180"/>
                  </a:cubicBezTo>
                  <a:cubicBezTo>
                    <a:pt x="213793" y="249427"/>
                    <a:pt x="193332" y="219441"/>
                    <a:pt x="194390" y="207447"/>
                  </a:cubicBezTo>
                  <a:cubicBezTo>
                    <a:pt x="195448" y="195453"/>
                    <a:pt x="156643" y="232494"/>
                    <a:pt x="188040" y="203213"/>
                  </a:cubicBezTo>
                  <a:cubicBezTo>
                    <a:pt x="219437" y="173932"/>
                    <a:pt x="391240" y="1777"/>
                    <a:pt x="395473" y="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BE8C7789-34F4-F35F-F22C-84C399A1B905}"/>
                </a:ext>
              </a:extLst>
            </p:cNvPr>
            <p:cNvSpPr/>
            <p:nvPr/>
          </p:nvSpPr>
          <p:spPr>
            <a:xfrm>
              <a:off x="4500420" y="2357909"/>
              <a:ext cx="181802" cy="348065"/>
            </a:xfrm>
            <a:custGeom>
              <a:avLst/>
              <a:gdLst>
                <a:gd name="connsiteX0" fmla="*/ 181647 w 181802"/>
                <a:gd name="connsiteY0" fmla="*/ 58 h 348065"/>
                <a:gd name="connsiteX1" fmla="*/ 44063 w 181802"/>
                <a:gd name="connsiteY1" fmla="*/ 105891 h 348065"/>
                <a:gd name="connsiteX2" fmla="*/ 12313 w 181802"/>
                <a:gd name="connsiteY2" fmla="*/ 345074 h 348065"/>
                <a:gd name="connsiteX3" fmla="*/ 10197 w 181802"/>
                <a:gd name="connsiteY3" fmla="*/ 230774 h 348065"/>
                <a:gd name="connsiteX4" fmla="*/ 14430 w 181802"/>
                <a:gd name="connsiteY4" fmla="*/ 93191 h 348065"/>
                <a:gd name="connsiteX5" fmla="*/ 181647 w 181802"/>
                <a:gd name="connsiteY5" fmla="*/ 58 h 34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802" h="348065">
                  <a:moveTo>
                    <a:pt x="181647" y="58"/>
                  </a:moveTo>
                  <a:cubicBezTo>
                    <a:pt x="186586" y="2175"/>
                    <a:pt x="72285" y="48388"/>
                    <a:pt x="44063" y="105891"/>
                  </a:cubicBezTo>
                  <a:cubicBezTo>
                    <a:pt x="15841" y="163394"/>
                    <a:pt x="17957" y="324260"/>
                    <a:pt x="12313" y="345074"/>
                  </a:cubicBezTo>
                  <a:cubicBezTo>
                    <a:pt x="6669" y="365888"/>
                    <a:pt x="9844" y="272754"/>
                    <a:pt x="10197" y="230774"/>
                  </a:cubicBezTo>
                  <a:cubicBezTo>
                    <a:pt x="10550" y="188794"/>
                    <a:pt x="-15556" y="132349"/>
                    <a:pt x="14430" y="93191"/>
                  </a:cubicBezTo>
                  <a:cubicBezTo>
                    <a:pt x="44416" y="54033"/>
                    <a:pt x="176708" y="-2059"/>
                    <a:pt x="181647" y="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D1CB1A63-E7CB-349D-AA53-8B940E4556A2}"/>
                </a:ext>
              </a:extLst>
            </p:cNvPr>
            <p:cNvSpPr/>
            <p:nvPr/>
          </p:nvSpPr>
          <p:spPr>
            <a:xfrm>
              <a:off x="4330671" y="2574650"/>
              <a:ext cx="247762" cy="536855"/>
            </a:xfrm>
            <a:custGeom>
              <a:avLst/>
              <a:gdLst>
                <a:gd name="connsiteX0" fmla="*/ 247679 w 247762"/>
                <a:gd name="connsiteY0" fmla="*/ 1333 h 536855"/>
                <a:gd name="connsiteX1" fmla="*/ 150312 w 247762"/>
                <a:gd name="connsiteY1" fmla="*/ 304017 h 536855"/>
                <a:gd name="connsiteX2" fmla="*/ 29 w 247762"/>
                <a:gd name="connsiteY2" fmla="*/ 536850 h 536855"/>
                <a:gd name="connsiteX3" fmla="*/ 163012 w 247762"/>
                <a:gd name="connsiteY3" fmla="*/ 297667 h 536855"/>
                <a:gd name="connsiteX4" fmla="*/ 167246 w 247762"/>
                <a:gd name="connsiteY4" fmla="*/ 196067 h 536855"/>
                <a:gd name="connsiteX5" fmla="*/ 247679 w 247762"/>
                <a:gd name="connsiteY5" fmla="*/ 1333 h 536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762" h="536855">
                  <a:moveTo>
                    <a:pt x="247679" y="1333"/>
                  </a:moveTo>
                  <a:cubicBezTo>
                    <a:pt x="244857" y="19325"/>
                    <a:pt x="191587" y="214764"/>
                    <a:pt x="150312" y="304017"/>
                  </a:cubicBezTo>
                  <a:cubicBezTo>
                    <a:pt x="109037" y="393270"/>
                    <a:pt x="-2088" y="537908"/>
                    <a:pt x="29" y="536850"/>
                  </a:cubicBezTo>
                  <a:cubicBezTo>
                    <a:pt x="2146" y="535792"/>
                    <a:pt x="135143" y="354464"/>
                    <a:pt x="163012" y="297667"/>
                  </a:cubicBezTo>
                  <a:cubicBezTo>
                    <a:pt x="190881" y="240870"/>
                    <a:pt x="153135" y="239459"/>
                    <a:pt x="167246" y="196067"/>
                  </a:cubicBezTo>
                  <a:cubicBezTo>
                    <a:pt x="181357" y="152675"/>
                    <a:pt x="250501" y="-16659"/>
                    <a:pt x="247679" y="133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22B020BA-CC0A-73E5-0268-87BDE2A86E02}"/>
                </a:ext>
              </a:extLst>
            </p:cNvPr>
            <p:cNvSpPr/>
            <p:nvPr/>
          </p:nvSpPr>
          <p:spPr>
            <a:xfrm>
              <a:off x="4833812" y="1633656"/>
              <a:ext cx="120320" cy="211019"/>
            </a:xfrm>
            <a:custGeom>
              <a:avLst/>
              <a:gdLst>
                <a:gd name="connsiteX0" fmla="*/ 126 w 120320"/>
                <a:gd name="connsiteY0" fmla="*/ 211019 h 211019"/>
                <a:gd name="connsiteX1" fmla="*/ 30288 w 120320"/>
                <a:gd name="connsiteY1" fmla="*/ 12582 h 211019"/>
                <a:gd name="connsiteX2" fmla="*/ 3301 w 120320"/>
                <a:gd name="connsiteY2" fmla="*/ 22107 h 211019"/>
                <a:gd name="connsiteX3" fmla="*/ 82676 w 120320"/>
                <a:gd name="connsiteY3" fmla="*/ 36394 h 211019"/>
                <a:gd name="connsiteX4" fmla="*/ 117601 w 120320"/>
                <a:gd name="connsiteY4" fmla="*/ 107832 h 211019"/>
                <a:gd name="connsiteX5" fmla="*/ 114426 w 120320"/>
                <a:gd name="connsiteY5" fmla="*/ 63382 h 211019"/>
                <a:gd name="connsiteX6" fmla="*/ 85851 w 120320"/>
                <a:gd name="connsiteY6" fmla="*/ 23694 h 211019"/>
                <a:gd name="connsiteX7" fmla="*/ 44576 w 120320"/>
                <a:gd name="connsiteY7" fmla="*/ 10994 h 211019"/>
                <a:gd name="connsiteX8" fmla="*/ 126 w 120320"/>
                <a:gd name="connsiteY8" fmla="*/ 211019 h 21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320" h="211019">
                  <a:moveTo>
                    <a:pt x="126" y="211019"/>
                  </a:moveTo>
                  <a:cubicBezTo>
                    <a:pt x="-2255" y="211284"/>
                    <a:pt x="29759" y="44067"/>
                    <a:pt x="30288" y="12582"/>
                  </a:cubicBezTo>
                  <a:cubicBezTo>
                    <a:pt x="30817" y="-18903"/>
                    <a:pt x="-5430" y="18138"/>
                    <a:pt x="3301" y="22107"/>
                  </a:cubicBezTo>
                  <a:cubicBezTo>
                    <a:pt x="12032" y="26076"/>
                    <a:pt x="63626" y="22106"/>
                    <a:pt x="82676" y="36394"/>
                  </a:cubicBezTo>
                  <a:cubicBezTo>
                    <a:pt x="101726" y="50681"/>
                    <a:pt x="112309" y="103334"/>
                    <a:pt x="117601" y="107832"/>
                  </a:cubicBezTo>
                  <a:cubicBezTo>
                    <a:pt x="122893" y="112330"/>
                    <a:pt x="119718" y="77405"/>
                    <a:pt x="114426" y="63382"/>
                  </a:cubicBezTo>
                  <a:cubicBezTo>
                    <a:pt x="109134" y="49359"/>
                    <a:pt x="97493" y="32425"/>
                    <a:pt x="85851" y="23694"/>
                  </a:cubicBezTo>
                  <a:cubicBezTo>
                    <a:pt x="74209" y="14963"/>
                    <a:pt x="56747" y="-15994"/>
                    <a:pt x="44576" y="10994"/>
                  </a:cubicBezTo>
                  <a:cubicBezTo>
                    <a:pt x="32405" y="37981"/>
                    <a:pt x="2507" y="210754"/>
                    <a:pt x="126" y="21101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E5DBF144-74D1-4789-7AA8-1D21DFE51779}"/>
                </a:ext>
              </a:extLst>
            </p:cNvPr>
            <p:cNvSpPr/>
            <p:nvPr/>
          </p:nvSpPr>
          <p:spPr>
            <a:xfrm>
              <a:off x="4813186" y="1704235"/>
              <a:ext cx="134584" cy="145259"/>
            </a:xfrm>
            <a:custGeom>
              <a:avLst/>
              <a:gdLst>
                <a:gd name="connsiteX0" fmla="*/ 114 w 134584"/>
                <a:gd name="connsiteY0" fmla="*/ 145203 h 145259"/>
                <a:gd name="connsiteX1" fmla="*/ 93777 w 134584"/>
                <a:gd name="connsiteY1" fmla="*/ 19790 h 145259"/>
                <a:gd name="connsiteX2" fmla="*/ 133464 w 134584"/>
                <a:gd name="connsiteY2" fmla="*/ 34078 h 145259"/>
                <a:gd name="connsiteX3" fmla="*/ 114414 w 134584"/>
                <a:gd name="connsiteY3" fmla="*/ 2328 h 145259"/>
                <a:gd name="connsiteX4" fmla="*/ 114 w 134584"/>
                <a:gd name="connsiteY4" fmla="*/ 145203 h 145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84" h="145259">
                  <a:moveTo>
                    <a:pt x="114" y="145203"/>
                  </a:moveTo>
                  <a:cubicBezTo>
                    <a:pt x="-3325" y="148113"/>
                    <a:pt x="71552" y="38311"/>
                    <a:pt x="93777" y="19790"/>
                  </a:cubicBezTo>
                  <a:cubicBezTo>
                    <a:pt x="116002" y="1269"/>
                    <a:pt x="130025" y="36988"/>
                    <a:pt x="133464" y="34078"/>
                  </a:cubicBezTo>
                  <a:cubicBezTo>
                    <a:pt x="136903" y="31168"/>
                    <a:pt x="132935" y="-10107"/>
                    <a:pt x="114414" y="2328"/>
                  </a:cubicBezTo>
                  <a:cubicBezTo>
                    <a:pt x="95893" y="14763"/>
                    <a:pt x="3553" y="142293"/>
                    <a:pt x="114" y="14520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879B81F1-5B0C-2068-2B6D-C406E16D8AE2}"/>
                </a:ext>
              </a:extLst>
            </p:cNvPr>
            <p:cNvSpPr/>
            <p:nvPr/>
          </p:nvSpPr>
          <p:spPr>
            <a:xfrm>
              <a:off x="4829156" y="1726120"/>
              <a:ext cx="123725" cy="139193"/>
            </a:xfrm>
            <a:custGeom>
              <a:avLst/>
              <a:gdLst>
                <a:gd name="connsiteX0" fmla="*/ 19 w 123725"/>
                <a:gd name="connsiteY0" fmla="*/ 139193 h 139193"/>
                <a:gd name="connsiteX1" fmla="*/ 85744 w 123725"/>
                <a:gd name="connsiteY1" fmla="*/ 20130 h 139193"/>
                <a:gd name="connsiteX2" fmla="*/ 122257 w 123725"/>
                <a:gd name="connsiteY2" fmla="*/ 39180 h 139193"/>
                <a:gd name="connsiteX3" fmla="*/ 114319 w 123725"/>
                <a:gd name="connsiteY3" fmla="*/ 1080 h 139193"/>
                <a:gd name="connsiteX4" fmla="*/ 93682 w 123725"/>
                <a:gd name="connsiteY4" fmla="*/ 18543 h 139193"/>
                <a:gd name="connsiteX5" fmla="*/ 19 w 123725"/>
                <a:gd name="connsiteY5" fmla="*/ 139193 h 139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725" h="139193">
                  <a:moveTo>
                    <a:pt x="19" y="139193"/>
                  </a:moveTo>
                  <a:cubicBezTo>
                    <a:pt x="-1304" y="139457"/>
                    <a:pt x="65371" y="36799"/>
                    <a:pt x="85744" y="20130"/>
                  </a:cubicBezTo>
                  <a:cubicBezTo>
                    <a:pt x="106117" y="3461"/>
                    <a:pt x="117495" y="42355"/>
                    <a:pt x="122257" y="39180"/>
                  </a:cubicBezTo>
                  <a:cubicBezTo>
                    <a:pt x="127019" y="36005"/>
                    <a:pt x="119082" y="4519"/>
                    <a:pt x="114319" y="1080"/>
                  </a:cubicBezTo>
                  <a:cubicBezTo>
                    <a:pt x="109557" y="-2360"/>
                    <a:pt x="110880" y="2139"/>
                    <a:pt x="93682" y="18543"/>
                  </a:cubicBezTo>
                  <a:cubicBezTo>
                    <a:pt x="76484" y="34947"/>
                    <a:pt x="1342" y="138929"/>
                    <a:pt x="19" y="1391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2F5703C1-E954-111F-5A4F-606232022E30}"/>
                </a:ext>
              </a:extLst>
            </p:cNvPr>
            <p:cNvSpPr/>
            <p:nvPr/>
          </p:nvSpPr>
          <p:spPr>
            <a:xfrm>
              <a:off x="4858192" y="1779544"/>
              <a:ext cx="98381" cy="274303"/>
            </a:xfrm>
            <a:custGeom>
              <a:avLst/>
              <a:gdLst>
                <a:gd name="connsiteX0" fmla="*/ 94808 w 98381"/>
                <a:gd name="connsiteY0" fmla="*/ 44 h 274303"/>
                <a:gd name="connsiteX1" fmla="*/ 88458 w 98381"/>
                <a:gd name="connsiteY1" fmla="*/ 92119 h 274303"/>
                <a:gd name="connsiteX2" fmla="*/ 1146 w 98381"/>
                <a:gd name="connsiteY2" fmla="*/ 273094 h 274303"/>
                <a:gd name="connsiteX3" fmla="*/ 40833 w 98381"/>
                <a:gd name="connsiteY3" fmla="*/ 166731 h 274303"/>
                <a:gd name="connsiteX4" fmla="*/ 74171 w 98381"/>
                <a:gd name="connsiteY4" fmla="*/ 81006 h 274303"/>
                <a:gd name="connsiteX5" fmla="*/ 94808 w 98381"/>
                <a:gd name="connsiteY5" fmla="*/ 44 h 27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381" h="274303">
                  <a:moveTo>
                    <a:pt x="94808" y="44"/>
                  </a:moveTo>
                  <a:cubicBezTo>
                    <a:pt x="97189" y="1896"/>
                    <a:pt x="104068" y="46611"/>
                    <a:pt x="88458" y="92119"/>
                  </a:cubicBezTo>
                  <a:cubicBezTo>
                    <a:pt x="72848" y="137627"/>
                    <a:pt x="9083" y="260659"/>
                    <a:pt x="1146" y="273094"/>
                  </a:cubicBezTo>
                  <a:cubicBezTo>
                    <a:pt x="-6791" y="285529"/>
                    <a:pt x="28662" y="198746"/>
                    <a:pt x="40833" y="166731"/>
                  </a:cubicBezTo>
                  <a:cubicBezTo>
                    <a:pt x="53004" y="134716"/>
                    <a:pt x="68085" y="106935"/>
                    <a:pt x="74171" y="81006"/>
                  </a:cubicBezTo>
                  <a:cubicBezTo>
                    <a:pt x="80256" y="55077"/>
                    <a:pt x="92427" y="-1808"/>
                    <a:pt x="94808" y="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626105AF-2502-3F5C-A6D1-ACEC449163C8}"/>
                </a:ext>
              </a:extLst>
            </p:cNvPr>
            <p:cNvSpPr/>
            <p:nvPr/>
          </p:nvSpPr>
          <p:spPr>
            <a:xfrm>
              <a:off x="4832131" y="1966809"/>
              <a:ext cx="49729" cy="456249"/>
            </a:xfrm>
            <a:custGeom>
              <a:avLst/>
              <a:gdLst>
                <a:gd name="connsiteX0" fmla="*/ 8157 w 49729"/>
                <a:gd name="connsiteY0" fmla="*/ 104 h 456249"/>
                <a:gd name="connsiteX1" fmla="*/ 20857 w 49729"/>
                <a:gd name="connsiteY1" fmla="*/ 265216 h 456249"/>
                <a:gd name="connsiteX2" fmla="*/ 46257 w 49729"/>
                <a:gd name="connsiteY2" fmla="*/ 447779 h 456249"/>
                <a:gd name="connsiteX3" fmla="*/ 44669 w 49729"/>
                <a:gd name="connsiteY3" fmla="*/ 406504 h 456249"/>
                <a:gd name="connsiteX4" fmla="*/ 1807 w 49729"/>
                <a:gd name="connsiteY4" fmla="*/ 235054 h 456249"/>
                <a:gd name="connsiteX5" fmla="*/ 8157 w 49729"/>
                <a:gd name="connsiteY5" fmla="*/ 104 h 45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29" h="456249">
                  <a:moveTo>
                    <a:pt x="8157" y="104"/>
                  </a:moveTo>
                  <a:cubicBezTo>
                    <a:pt x="11332" y="5131"/>
                    <a:pt x="14507" y="190604"/>
                    <a:pt x="20857" y="265216"/>
                  </a:cubicBezTo>
                  <a:cubicBezTo>
                    <a:pt x="27207" y="339828"/>
                    <a:pt x="42288" y="424231"/>
                    <a:pt x="46257" y="447779"/>
                  </a:cubicBezTo>
                  <a:cubicBezTo>
                    <a:pt x="50226" y="471327"/>
                    <a:pt x="52077" y="441958"/>
                    <a:pt x="44669" y="406504"/>
                  </a:cubicBezTo>
                  <a:cubicBezTo>
                    <a:pt x="37261" y="371050"/>
                    <a:pt x="7363" y="298025"/>
                    <a:pt x="1807" y="235054"/>
                  </a:cubicBezTo>
                  <a:cubicBezTo>
                    <a:pt x="-3749" y="172083"/>
                    <a:pt x="4982" y="-4923"/>
                    <a:pt x="8157" y="10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D65E4176-2039-7C39-E843-C0708CC7B0FB}"/>
                </a:ext>
              </a:extLst>
            </p:cNvPr>
            <p:cNvSpPr/>
            <p:nvPr/>
          </p:nvSpPr>
          <p:spPr>
            <a:xfrm>
              <a:off x="4671915" y="2269624"/>
              <a:ext cx="202841" cy="359565"/>
            </a:xfrm>
            <a:custGeom>
              <a:avLst/>
              <a:gdLst>
                <a:gd name="connsiteX0" fmla="*/ 98523 w 202841"/>
                <a:gd name="connsiteY0" fmla="*/ 501 h 359565"/>
                <a:gd name="connsiteX1" fmla="*/ 187423 w 202841"/>
                <a:gd name="connsiteY1" fmla="*/ 122739 h 359565"/>
                <a:gd name="connsiteX2" fmla="*/ 177898 w 202841"/>
                <a:gd name="connsiteY2" fmla="*/ 251326 h 359565"/>
                <a:gd name="connsiteX3" fmla="*/ 1685 w 202841"/>
                <a:gd name="connsiteY3" fmla="*/ 357689 h 359565"/>
                <a:gd name="connsiteX4" fmla="*/ 93760 w 202841"/>
                <a:gd name="connsiteY4" fmla="*/ 316414 h 359565"/>
                <a:gd name="connsiteX5" fmla="*/ 174723 w 202841"/>
                <a:gd name="connsiteY5" fmla="*/ 279901 h 359565"/>
                <a:gd name="connsiteX6" fmla="*/ 200123 w 202841"/>
                <a:gd name="connsiteY6" fmla="*/ 170364 h 359565"/>
                <a:gd name="connsiteX7" fmla="*/ 98523 w 202841"/>
                <a:gd name="connsiteY7" fmla="*/ 501 h 359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841" h="359565">
                  <a:moveTo>
                    <a:pt x="98523" y="501"/>
                  </a:moveTo>
                  <a:cubicBezTo>
                    <a:pt x="96406" y="-7436"/>
                    <a:pt x="174194" y="80935"/>
                    <a:pt x="187423" y="122739"/>
                  </a:cubicBezTo>
                  <a:cubicBezTo>
                    <a:pt x="200652" y="164543"/>
                    <a:pt x="208854" y="212168"/>
                    <a:pt x="177898" y="251326"/>
                  </a:cubicBezTo>
                  <a:cubicBezTo>
                    <a:pt x="146942" y="290484"/>
                    <a:pt x="15708" y="346841"/>
                    <a:pt x="1685" y="357689"/>
                  </a:cubicBezTo>
                  <a:cubicBezTo>
                    <a:pt x="-12338" y="368537"/>
                    <a:pt x="64920" y="329379"/>
                    <a:pt x="93760" y="316414"/>
                  </a:cubicBezTo>
                  <a:cubicBezTo>
                    <a:pt x="122600" y="303449"/>
                    <a:pt x="156996" y="304243"/>
                    <a:pt x="174723" y="279901"/>
                  </a:cubicBezTo>
                  <a:cubicBezTo>
                    <a:pt x="192450" y="255559"/>
                    <a:pt x="209648" y="209258"/>
                    <a:pt x="200123" y="170364"/>
                  </a:cubicBezTo>
                  <a:cubicBezTo>
                    <a:pt x="190598" y="131470"/>
                    <a:pt x="100640" y="8438"/>
                    <a:pt x="98523" y="50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7257A1B7-0B6D-A66D-D0DE-E759CA408AA9}"/>
                </a:ext>
              </a:extLst>
            </p:cNvPr>
            <p:cNvSpPr/>
            <p:nvPr/>
          </p:nvSpPr>
          <p:spPr>
            <a:xfrm>
              <a:off x="1991437" y="1885814"/>
              <a:ext cx="305490" cy="224037"/>
            </a:xfrm>
            <a:custGeom>
              <a:avLst/>
              <a:gdLst>
                <a:gd name="connsiteX0" fmla="*/ 876 w 305490"/>
                <a:gd name="connsiteY0" fmla="*/ 119199 h 224037"/>
                <a:gd name="connsiteX1" fmla="*/ 59613 w 305490"/>
                <a:gd name="connsiteY1" fmla="*/ 16011 h 224037"/>
                <a:gd name="connsiteX2" fmla="*/ 150101 w 305490"/>
                <a:gd name="connsiteY2" fmla="*/ 55699 h 224037"/>
                <a:gd name="connsiteX3" fmla="*/ 134226 w 305490"/>
                <a:gd name="connsiteY3" fmla="*/ 11249 h 224037"/>
                <a:gd name="connsiteX4" fmla="*/ 259638 w 305490"/>
                <a:gd name="connsiteY4" fmla="*/ 119199 h 224037"/>
                <a:gd name="connsiteX5" fmla="*/ 240588 w 305490"/>
                <a:gd name="connsiteY5" fmla="*/ 109674 h 224037"/>
                <a:gd name="connsiteX6" fmla="*/ 304088 w 305490"/>
                <a:gd name="connsiteY6" fmla="*/ 223974 h 224037"/>
                <a:gd name="connsiteX7" fmla="*/ 269163 w 305490"/>
                <a:gd name="connsiteY7" fmla="*/ 123961 h 224037"/>
                <a:gd name="connsiteX8" fmla="*/ 104063 w 305490"/>
                <a:gd name="connsiteY8" fmla="*/ 136 h 224037"/>
                <a:gd name="connsiteX9" fmla="*/ 876 w 305490"/>
                <a:gd name="connsiteY9" fmla="*/ 119199 h 22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5490" h="224037">
                  <a:moveTo>
                    <a:pt x="876" y="119199"/>
                  </a:moveTo>
                  <a:cubicBezTo>
                    <a:pt x="-6532" y="121845"/>
                    <a:pt x="34742" y="26594"/>
                    <a:pt x="59613" y="16011"/>
                  </a:cubicBezTo>
                  <a:cubicBezTo>
                    <a:pt x="84484" y="5428"/>
                    <a:pt x="137666" y="56493"/>
                    <a:pt x="150101" y="55699"/>
                  </a:cubicBezTo>
                  <a:cubicBezTo>
                    <a:pt x="162536" y="54905"/>
                    <a:pt x="115970" y="666"/>
                    <a:pt x="134226" y="11249"/>
                  </a:cubicBezTo>
                  <a:cubicBezTo>
                    <a:pt x="152482" y="21832"/>
                    <a:pt x="241911" y="102795"/>
                    <a:pt x="259638" y="119199"/>
                  </a:cubicBezTo>
                  <a:cubicBezTo>
                    <a:pt x="277365" y="135603"/>
                    <a:pt x="233180" y="92212"/>
                    <a:pt x="240588" y="109674"/>
                  </a:cubicBezTo>
                  <a:cubicBezTo>
                    <a:pt x="247996" y="127136"/>
                    <a:pt x="299326" y="221593"/>
                    <a:pt x="304088" y="223974"/>
                  </a:cubicBezTo>
                  <a:cubicBezTo>
                    <a:pt x="308850" y="226355"/>
                    <a:pt x="302501" y="161267"/>
                    <a:pt x="269163" y="123961"/>
                  </a:cubicBezTo>
                  <a:cubicBezTo>
                    <a:pt x="235825" y="86655"/>
                    <a:pt x="149307" y="4898"/>
                    <a:pt x="104063" y="136"/>
                  </a:cubicBezTo>
                  <a:cubicBezTo>
                    <a:pt x="58819" y="-4626"/>
                    <a:pt x="8284" y="116553"/>
                    <a:pt x="876" y="11919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258DCBF6-FA3F-C01F-B09C-E8D1E9F113CC}"/>
                </a:ext>
              </a:extLst>
            </p:cNvPr>
            <p:cNvSpPr/>
            <p:nvPr/>
          </p:nvSpPr>
          <p:spPr>
            <a:xfrm>
              <a:off x="2014770" y="1975103"/>
              <a:ext cx="200894" cy="117275"/>
            </a:xfrm>
            <a:custGeom>
              <a:avLst/>
              <a:gdLst>
                <a:gd name="connsiteX0" fmla="*/ 199793 w 200894"/>
                <a:gd name="connsiteY0" fmla="*/ 117222 h 117275"/>
                <a:gd name="connsiteX1" fmla="*/ 85493 w 200894"/>
                <a:gd name="connsiteY1" fmla="*/ 21972 h 117275"/>
                <a:gd name="connsiteX2" fmla="*/ 17230 w 200894"/>
                <a:gd name="connsiteY2" fmla="*/ 1335 h 117275"/>
                <a:gd name="connsiteX3" fmla="*/ 137880 w 200894"/>
                <a:gd name="connsiteY3" fmla="*/ 47372 h 117275"/>
                <a:gd name="connsiteX4" fmla="*/ 39455 w 200894"/>
                <a:gd name="connsiteY4" fmla="*/ 47372 h 117275"/>
                <a:gd name="connsiteX5" fmla="*/ 63268 w 200894"/>
                <a:gd name="connsiteY5" fmla="*/ 102935 h 117275"/>
                <a:gd name="connsiteX6" fmla="*/ 55330 w 200894"/>
                <a:gd name="connsiteY6" fmla="*/ 37847 h 117275"/>
                <a:gd name="connsiteX7" fmla="*/ 91843 w 200894"/>
                <a:gd name="connsiteY7" fmla="*/ 45785 h 117275"/>
                <a:gd name="connsiteX8" fmla="*/ 36280 w 200894"/>
                <a:gd name="connsiteY8" fmla="*/ 17210 h 117275"/>
                <a:gd name="connsiteX9" fmla="*/ 10880 w 200894"/>
                <a:gd name="connsiteY9" fmla="*/ 7685 h 117275"/>
                <a:gd name="connsiteX10" fmla="*/ 199793 w 200894"/>
                <a:gd name="connsiteY10" fmla="*/ 117222 h 11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0894" h="117275">
                  <a:moveTo>
                    <a:pt x="199793" y="117222"/>
                  </a:moveTo>
                  <a:cubicBezTo>
                    <a:pt x="212229" y="119603"/>
                    <a:pt x="115920" y="41286"/>
                    <a:pt x="85493" y="21972"/>
                  </a:cubicBezTo>
                  <a:cubicBezTo>
                    <a:pt x="55066" y="2658"/>
                    <a:pt x="8499" y="-2898"/>
                    <a:pt x="17230" y="1335"/>
                  </a:cubicBezTo>
                  <a:cubicBezTo>
                    <a:pt x="25961" y="5568"/>
                    <a:pt x="134176" y="39699"/>
                    <a:pt x="137880" y="47372"/>
                  </a:cubicBezTo>
                  <a:cubicBezTo>
                    <a:pt x="141584" y="55045"/>
                    <a:pt x="51890" y="38112"/>
                    <a:pt x="39455" y="47372"/>
                  </a:cubicBezTo>
                  <a:cubicBezTo>
                    <a:pt x="27020" y="56632"/>
                    <a:pt x="60622" y="104522"/>
                    <a:pt x="63268" y="102935"/>
                  </a:cubicBezTo>
                  <a:cubicBezTo>
                    <a:pt x="65914" y="101347"/>
                    <a:pt x="50567" y="47372"/>
                    <a:pt x="55330" y="37847"/>
                  </a:cubicBezTo>
                  <a:cubicBezTo>
                    <a:pt x="60093" y="28322"/>
                    <a:pt x="95018" y="49225"/>
                    <a:pt x="91843" y="45785"/>
                  </a:cubicBezTo>
                  <a:cubicBezTo>
                    <a:pt x="88668" y="42345"/>
                    <a:pt x="49774" y="23560"/>
                    <a:pt x="36280" y="17210"/>
                  </a:cubicBezTo>
                  <a:cubicBezTo>
                    <a:pt x="22786" y="10860"/>
                    <a:pt x="-19812" y="-10042"/>
                    <a:pt x="10880" y="7685"/>
                  </a:cubicBezTo>
                  <a:cubicBezTo>
                    <a:pt x="41572" y="25412"/>
                    <a:pt x="187357" y="114841"/>
                    <a:pt x="199793" y="11722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B0DAD876-7757-2800-A5CC-EF03D63FF9C7}"/>
                </a:ext>
              </a:extLst>
            </p:cNvPr>
            <p:cNvSpPr/>
            <p:nvPr/>
          </p:nvSpPr>
          <p:spPr>
            <a:xfrm>
              <a:off x="2004063" y="1975314"/>
              <a:ext cx="203740" cy="513651"/>
            </a:xfrm>
            <a:custGeom>
              <a:avLst/>
              <a:gdLst>
                <a:gd name="connsiteX0" fmla="*/ 8887 w 203740"/>
                <a:gd name="connsiteY0" fmla="*/ 1124 h 513651"/>
                <a:gd name="connsiteX1" fmla="*/ 4125 w 203740"/>
                <a:gd name="connsiteY1" fmla="*/ 107486 h 513651"/>
                <a:gd name="connsiteX2" fmla="*/ 70800 w 203740"/>
                <a:gd name="connsiteY2" fmla="*/ 240836 h 513651"/>
                <a:gd name="connsiteX3" fmla="*/ 197800 w 203740"/>
                <a:gd name="connsiteY3" fmla="*/ 505949 h 513651"/>
                <a:gd name="connsiteX4" fmla="*/ 170812 w 203740"/>
                <a:gd name="connsiteY4" fmla="*/ 423399 h 513651"/>
                <a:gd name="connsiteX5" fmla="*/ 64450 w 203740"/>
                <a:gd name="connsiteY5" fmla="*/ 226549 h 513651"/>
                <a:gd name="connsiteX6" fmla="*/ 23175 w 203740"/>
                <a:gd name="connsiteY6" fmla="*/ 175749 h 513651"/>
                <a:gd name="connsiteX7" fmla="*/ 8887 w 203740"/>
                <a:gd name="connsiteY7" fmla="*/ 1124 h 513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740" h="513651">
                  <a:moveTo>
                    <a:pt x="8887" y="1124"/>
                  </a:moveTo>
                  <a:cubicBezTo>
                    <a:pt x="5712" y="-10253"/>
                    <a:pt x="-6194" y="67534"/>
                    <a:pt x="4125" y="107486"/>
                  </a:cubicBezTo>
                  <a:cubicBezTo>
                    <a:pt x="14444" y="147438"/>
                    <a:pt x="38521" y="174425"/>
                    <a:pt x="70800" y="240836"/>
                  </a:cubicBezTo>
                  <a:cubicBezTo>
                    <a:pt x="103079" y="307247"/>
                    <a:pt x="181131" y="475522"/>
                    <a:pt x="197800" y="505949"/>
                  </a:cubicBezTo>
                  <a:cubicBezTo>
                    <a:pt x="214469" y="536376"/>
                    <a:pt x="193037" y="469966"/>
                    <a:pt x="170812" y="423399"/>
                  </a:cubicBezTo>
                  <a:cubicBezTo>
                    <a:pt x="148587" y="376832"/>
                    <a:pt x="89056" y="267824"/>
                    <a:pt x="64450" y="226549"/>
                  </a:cubicBezTo>
                  <a:cubicBezTo>
                    <a:pt x="39844" y="185274"/>
                    <a:pt x="30848" y="207764"/>
                    <a:pt x="23175" y="175749"/>
                  </a:cubicBezTo>
                  <a:cubicBezTo>
                    <a:pt x="15502" y="143734"/>
                    <a:pt x="12062" y="12501"/>
                    <a:pt x="8887" y="11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3FCC02D0-5696-B710-D079-8244B13FA8D5}"/>
                </a:ext>
              </a:extLst>
            </p:cNvPr>
            <p:cNvSpPr/>
            <p:nvPr/>
          </p:nvSpPr>
          <p:spPr>
            <a:xfrm>
              <a:off x="1997872" y="1996997"/>
              <a:ext cx="278841" cy="688928"/>
            </a:xfrm>
            <a:custGeom>
              <a:avLst/>
              <a:gdLst>
                <a:gd name="connsiteX0" fmla="*/ 8728 w 278841"/>
                <a:gd name="connsiteY0" fmla="*/ 78 h 688928"/>
                <a:gd name="connsiteX1" fmla="*/ 16666 w 278841"/>
                <a:gd name="connsiteY1" fmla="*/ 144541 h 688928"/>
                <a:gd name="connsiteX2" fmla="*/ 50003 w 278841"/>
                <a:gd name="connsiteY2" fmla="*/ 225503 h 688928"/>
                <a:gd name="connsiteX3" fmla="*/ 189703 w 278841"/>
                <a:gd name="connsiteY3" fmla="*/ 477916 h 688928"/>
                <a:gd name="connsiteX4" fmla="*/ 273841 w 278841"/>
                <a:gd name="connsiteY4" fmla="*/ 682703 h 688928"/>
                <a:gd name="connsiteX5" fmla="*/ 245266 w 278841"/>
                <a:gd name="connsiteY5" fmla="*/ 595391 h 688928"/>
                <a:gd name="connsiteX6" fmla="*/ 50003 w 278841"/>
                <a:gd name="connsiteY6" fmla="*/ 196928 h 688928"/>
                <a:gd name="connsiteX7" fmla="*/ 791 w 278841"/>
                <a:gd name="connsiteY7" fmla="*/ 125491 h 688928"/>
                <a:gd name="connsiteX8" fmla="*/ 8728 w 278841"/>
                <a:gd name="connsiteY8" fmla="*/ 78 h 68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841" h="688928">
                  <a:moveTo>
                    <a:pt x="8728" y="78"/>
                  </a:moveTo>
                  <a:cubicBezTo>
                    <a:pt x="11374" y="3253"/>
                    <a:pt x="9787" y="106970"/>
                    <a:pt x="16666" y="144541"/>
                  </a:cubicBezTo>
                  <a:cubicBezTo>
                    <a:pt x="23545" y="182112"/>
                    <a:pt x="21164" y="169941"/>
                    <a:pt x="50003" y="225503"/>
                  </a:cubicBezTo>
                  <a:cubicBezTo>
                    <a:pt x="78842" y="281065"/>
                    <a:pt x="152397" y="401716"/>
                    <a:pt x="189703" y="477916"/>
                  </a:cubicBezTo>
                  <a:cubicBezTo>
                    <a:pt x="227009" y="554116"/>
                    <a:pt x="264581" y="663124"/>
                    <a:pt x="273841" y="682703"/>
                  </a:cubicBezTo>
                  <a:cubicBezTo>
                    <a:pt x="283102" y="702282"/>
                    <a:pt x="282572" y="676353"/>
                    <a:pt x="245266" y="595391"/>
                  </a:cubicBezTo>
                  <a:cubicBezTo>
                    <a:pt x="207960" y="514429"/>
                    <a:pt x="90749" y="275245"/>
                    <a:pt x="50003" y="196928"/>
                  </a:cubicBezTo>
                  <a:cubicBezTo>
                    <a:pt x="9257" y="118611"/>
                    <a:pt x="4231" y="160681"/>
                    <a:pt x="791" y="125491"/>
                  </a:cubicBezTo>
                  <a:cubicBezTo>
                    <a:pt x="-2649" y="90301"/>
                    <a:pt x="6082" y="-3097"/>
                    <a:pt x="8728" y="7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5017A96B-815E-C574-4EC5-5E041B322F7D}"/>
                </a:ext>
              </a:extLst>
            </p:cNvPr>
            <p:cNvSpPr/>
            <p:nvPr/>
          </p:nvSpPr>
          <p:spPr>
            <a:xfrm>
              <a:off x="2388826" y="2574843"/>
              <a:ext cx="175739" cy="257290"/>
            </a:xfrm>
            <a:custGeom>
              <a:avLst/>
              <a:gdLst>
                <a:gd name="connsiteX0" fmla="*/ 95612 w 175739"/>
                <a:gd name="connsiteY0" fmla="*/ 82 h 257290"/>
                <a:gd name="connsiteX1" fmla="*/ 116249 w 175739"/>
                <a:gd name="connsiteY1" fmla="*/ 82632 h 257290"/>
                <a:gd name="connsiteX2" fmla="*/ 174987 w 175739"/>
                <a:gd name="connsiteY2" fmla="*/ 231857 h 257290"/>
                <a:gd name="connsiteX3" fmla="*/ 147999 w 175739"/>
                <a:gd name="connsiteY3" fmla="*/ 195345 h 257290"/>
                <a:gd name="connsiteX4" fmla="*/ 125774 w 175739"/>
                <a:gd name="connsiteY4" fmla="*/ 223920 h 257290"/>
                <a:gd name="connsiteX5" fmla="*/ 362 w 175739"/>
                <a:gd name="connsiteY5" fmla="*/ 257257 h 257290"/>
                <a:gd name="connsiteX6" fmla="*/ 170224 w 175739"/>
                <a:gd name="connsiteY6" fmla="*/ 217570 h 257290"/>
                <a:gd name="connsiteX7" fmla="*/ 125774 w 175739"/>
                <a:gd name="connsiteY7" fmla="*/ 128670 h 257290"/>
                <a:gd name="connsiteX8" fmla="*/ 92437 w 175739"/>
                <a:gd name="connsiteY8" fmla="*/ 68345 h 257290"/>
                <a:gd name="connsiteX9" fmla="*/ 95612 w 175739"/>
                <a:gd name="connsiteY9" fmla="*/ 82 h 257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739" h="257290">
                  <a:moveTo>
                    <a:pt x="95612" y="82"/>
                  </a:moveTo>
                  <a:cubicBezTo>
                    <a:pt x="99581" y="2463"/>
                    <a:pt x="103020" y="44003"/>
                    <a:pt x="116249" y="82632"/>
                  </a:cubicBezTo>
                  <a:cubicBezTo>
                    <a:pt x="129478" y="121261"/>
                    <a:pt x="169695" y="213072"/>
                    <a:pt x="174987" y="231857"/>
                  </a:cubicBezTo>
                  <a:cubicBezTo>
                    <a:pt x="180279" y="250643"/>
                    <a:pt x="156201" y="196668"/>
                    <a:pt x="147999" y="195345"/>
                  </a:cubicBezTo>
                  <a:cubicBezTo>
                    <a:pt x="139797" y="194022"/>
                    <a:pt x="150380" y="213601"/>
                    <a:pt x="125774" y="223920"/>
                  </a:cubicBezTo>
                  <a:cubicBezTo>
                    <a:pt x="101168" y="234239"/>
                    <a:pt x="-7046" y="258315"/>
                    <a:pt x="362" y="257257"/>
                  </a:cubicBezTo>
                  <a:cubicBezTo>
                    <a:pt x="7770" y="256199"/>
                    <a:pt x="149322" y="239001"/>
                    <a:pt x="170224" y="217570"/>
                  </a:cubicBezTo>
                  <a:cubicBezTo>
                    <a:pt x="191126" y="196139"/>
                    <a:pt x="138738" y="153541"/>
                    <a:pt x="125774" y="128670"/>
                  </a:cubicBezTo>
                  <a:cubicBezTo>
                    <a:pt x="112810" y="103799"/>
                    <a:pt x="97199" y="89247"/>
                    <a:pt x="92437" y="68345"/>
                  </a:cubicBezTo>
                  <a:cubicBezTo>
                    <a:pt x="87675" y="47443"/>
                    <a:pt x="91643" y="-2299"/>
                    <a:pt x="95612" y="8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35EA07FA-711B-805E-5490-5639CA7E7EF8}"/>
                </a:ext>
              </a:extLst>
            </p:cNvPr>
            <p:cNvSpPr/>
            <p:nvPr/>
          </p:nvSpPr>
          <p:spPr>
            <a:xfrm>
              <a:off x="2276245" y="2649523"/>
              <a:ext cx="286213" cy="195763"/>
            </a:xfrm>
            <a:custGeom>
              <a:avLst/>
              <a:gdLst>
                <a:gd name="connsiteX0" fmla="*/ 12930 w 286213"/>
                <a:gd name="connsiteY0" fmla="*/ 15 h 195763"/>
                <a:gd name="connsiteX1" fmla="*/ 20868 w 286213"/>
                <a:gd name="connsiteY1" fmla="*/ 80977 h 195763"/>
                <a:gd name="connsiteX2" fmla="*/ 95480 w 286213"/>
                <a:gd name="connsiteY2" fmla="*/ 166702 h 195763"/>
                <a:gd name="connsiteX3" fmla="*/ 173268 w 286213"/>
                <a:gd name="connsiteY3" fmla="*/ 195277 h 195763"/>
                <a:gd name="connsiteX4" fmla="*/ 285980 w 286213"/>
                <a:gd name="connsiteY4" fmla="*/ 147652 h 195763"/>
                <a:gd name="connsiteX5" fmla="*/ 141518 w 286213"/>
                <a:gd name="connsiteY5" fmla="*/ 193690 h 195763"/>
                <a:gd name="connsiteX6" fmla="*/ 74843 w 286213"/>
                <a:gd name="connsiteY6" fmla="*/ 155590 h 195763"/>
                <a:gd name="connsiteX7" fmla="*/ 3405 w 286213"/>
                <a:gd name="connsiteY7" fmla="*/ 87327 h 195763"/>
                <a:gd name="connsiteX8" fmla="*/ 12930 w 286213"/>
                <a:gd name="connsiteY8" fmla="*/ 15 h 19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213" h="195763">
                  <a:moveTo>
                    <a:pt x="12930" y="15"/>
                  </a:moveTo>
                  <a:cubicBezTo>
                    <a:pt x="15840" y="-1043"/>
                    <a:pt x="7110" y="53196"/>
                    <a:pt x="20868" y="80977"/>
                  </a:cubicBezTo>
                  <a:cubicBezTo>
                    <a:pt x="34626" y="108758"/>
                    <a:pt x="70080" y="147652"/>
                    <a:pt x="95480" y="166702"/>
                  </a:cubicBezTo>
                  <a:cubicBezTo>
                    <a:pt x="120880" y="185752"/>
                    <a:pt x="141518" y="198452"/>
                    <a:pt x="173268" y="195277"/>
                  </a:cubicBezTo>
                  <a:cubicBezTo>
                    <a:pt x="205018" y="192102"/>
                    <a:pt x="291272" y="147916"/>
                    <a:pt x="285980" y="147652"/>
                  </a:cubicBezTo>
                  <a:cubicBezTo>
                    <a:pt x="280688" y="147388"/>
                    <a:pt x="176707" y="192367"/>
                    <a:pt x="141518" y="193690"/>
                  </a:cubicBezTo>
                  <a:cubicBezTo>
                    <a:pt x="106329" y="195013"/>
                    <a:pt x="97862" y="173317"/>
                    <a:pt x="74843" y="155590"/>
                  </a:cubicBezTo>
                  <a:cubicBezTo>
                    <a:pt x="51824" y="137863"/>
                    <a:pt x="13988" y="108758"/>
                    <a:pt x="3405" y="87327"/>
                  </a:cubicBezTo>
                  <a:cubicBezTo>
                    <a:pt x="-7178" y="65896"/>
                    <a:pt x="10020" y="1073"/>
                    <a:pt x="12930" y="1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841AB0CD-F92A-510B-C468-5529F868F49E}"/>
                </a:ext>
              </a:extLst>
            </p:cNvPr>
            <p:cNvSpPr/>
            <p:nvPr/>
          </p:nvSpPr>
          <p:spPr>
            <a:xfrm>
              <a:off x="2109785" y="2201554"/>
              <a:ext cx="219634" cy="350500"/>
            </a:xfrm>
            <a:custGeom>
              <a:avLst/>
              <a:gdLst>
                <a:gd name="connsiteX0" fmla="*/ 3 w 219634"/>
                <a:gd name="connsiteY0" fmla="*/ 309 h 350500"/>
                <a:gd name="connsiteX1" fmla="*/ 79378 w 219634"/>
                <a:gd name="connsiteY1" fmla="*/ 154296 h 350500"/>
                <a:gd name="connsiteX2" fmla="*/ 103190 w 219634"/>
                <a:gd name="connsiteY2" fmla="*/ 249546 h 350500"/>
                <a:gd name="connsiteX3" fmla="*/ 219078 w 219634"/>
                <a:gd name="connsiteY3" fmla="*/ 349559 h 350500"/>
                <a:gd name="connsiteX4" fmla="*/ 144465 w 219634"/>
                <a:gd name="connsiteY4" fmla="*/ 292409 h 350500"/>
                <a:gd name="connsiteX5" fmla="*/ 82553 w 219634"/>
                <a:gd name="connsiteY5" fmla="*/ 173346 h 350500"/>
                <a:gd name="connsiteX6" fmla="*/ 76203 w 219634"/>
                <a:gd name="connsiteY6" fmla="*/ 116196 h 350500"/>
                <a:gd name="connsiteX7" fmla="*/ 3 w 219634"/>
                <a:gd name="connsiteY7" fmla="*/ 309 h 35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634" h="350500">
                  <a:moveTo>
                    <a:pt x="3" y="309"/>
                  </a:moveTo>
                  <a:cubicBezTo>
                    <a:pt x="532" y="6659"/>
                    <a:pt x="62180" y="112757"/>
                    <a:pt x="79378" y="154296"/>
                  </a:cubicBezTo>
                  <a:cubicBezTo>
                    <a:pt x="96576" y="195836"/>
                    <a:pt x="79907" y="217002"/>
                    <a:pt x="103190" y="249546"/>
                  </a:cubicBezTo>
                  <a:cubicBezTo>
                    <a:pt x="126473" y="282090"/>
                    <a:pt x="212199" y="342415"/>
                    <a:pt x="219078" y="349559"/>
                  </a:cubicBezTo>
                  <a:cubicBezTo>
                    <a:pt x="225957" y="356703"/>
                    <a:pt x="167219" y="321778"/>
                    <a:pt x="144465" y="292409"/>
                  </a:cubicBezTo>
                  <a:cubicBezTo>
                    <a:pt x="121711" y="263040"/>
                    <a:pt x="93930" y="202715"/>
                    <a:pt x="82553" y="173346"/>
                  </a:cubicBezTo>
                  <a:cubicBezTo>
                    <a:pt x="71176" y="143977"/>
                    <a:pt x="88109" y="145300"/>
                    <a:pt x="76203" y="116196"/>
                  </a:cubicBezTo>
                  <a:cubicBezTo>
                    <a:pt x="64297" y="87092"/>
                    <a:pt x="-526" y="-6041"/>
                    <a:pt x="3" y="3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E6F42D3D-9520-8B5B-B4AA-3739F24373EC}"/>
                </a:ext>
              </a:extLst>
            </p:cNvPr>
            <p:cNvSpPr/>
            <p:nvPr/>
          </p:nvSpPr>
          <p:spPr>
            <a:xfrm>
              <a:off x="2218206" y="2379660"/>
              <a:ext cx="227891" cy="269750"/>
            </a:xfrm>
            <a:custGeom>
              <a:avLst/>
              <a:gdLst>
                <a:gd name="connsiteX0" fmla="*/ 1119 w 227891"/>
                <a:gd name="connsiteY0" fmla="*/ 3 h 269750"/>
                <a:gd name="connsiteX1" fmla="*/ 107482 w 227891"/>
                <a:gd name="connsiteY1" fmla="*/ 90490 h 269750"/>
                <a:gd name="connsiteX2" fmla="*/ 169394 w 227891"/>
                <a:gd name="connsiteY2" fmla="*/ 119065 h 269750"/>
                <a:gd name="connsiteX3" fmla="*/ 226544 w 227891"/>
                <a:gd name="connsiteY3" fmla="*/ 268290 h 269750"/>
                <a:gd name="connsiteX4" fmla="*/ 207494 w 227891"/>
                <a:gd name="connsiteY4" fmla="*/ 188915 h 269750"/>
                <a:gd name="connsiteX5" fmla="*/ 180507 w 227891"/>
                <a:gd name="connsiteY5" fmla="*/ 87315 h 269750"/>
                <a:gd name="connsiteX6" fmla="*/ 1119 w 227891"/>
                <a:gd name="connsiteY6" fmla="*/ 3 h 2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7891" h="269750">
                  <a:moveTo>
                    <a:pt x="1119" y="3"/>
                  </a:moveTo>
                  <a:cubicBezTo>
                    <a:pt x="-11052" y="532"/>
                    <a:pt x="79436" y="70646"/>
                    <a:pt x="107482" y="90490"/>
                  </a:cubicBezTo>
                  <a:cubicBezTo>
                    <a:pt x="135528" y="110334"/>
                    <a:pt x="149550" y="89432"/>
                    <a:pt x="169394" y="119065"/>
                  </a:cubicBezTo>
                  <a:cubicBezTo>
                    <a:pt x="189238" y="148698"/>
                    <a:pt x="220194" y="256648"/>
                    <a:pt x="226544" y="268290"/>
                  </a:cubicBezTo>
                  <a:cubicBezTo>
                    <a:pt x="232894" y="279932"/>
                    <a:pt x="215167" y="219077"/>
                    <a:pt x="207494" y="188915"/>
                  </a:cubicBezTo>
                  <a:cubicBezTo>
                    <a:pt x="199821" y="158753"/>
                    <a:pt x="213051" y="111657"/>
                    <a:pt x="180507" y="87315"/>
                  </a:cubicBezTo>
                  <a:cubicBezTo>
                    <a:pt x="147963" y="62973"/>
                    <a:pt x="13290" y="-526"/>
                    <a:pt x="1119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C06A6CB4-E421-273D-F43C-B9CCD7626B3E}"/>
                </a:ext>
              </a:extLst>
            </p:cNvPr>
            <p:cNvSpPr/>
            <p:nvPr/>
          </p:nvSpPr>
          <p:spPr>
            <a:xfrm>
              <a:off x="2056219" y="2055802"/>
              <a:ext cx="85582" cy="161836"/>
            </a:xfrm>
            <a:custGeom>
              <a:avLst/>
              <a:gdLst>
                <a:gd name="connsiteX0" fmla="*/ 37694 w 85582"/>
                <a:gd name="connsiteY0" fmla="*/ 10 h 161836"/>
                <a:gd name="connsiteX1" fmla="*/ 10706 w 85582"/>
                <a:gd name="connsiteY1" fmla="*/ 65098 h 161836"/>
                <a:gd name="connsiteX2" fmla="*/ 64681 w 85582"/>
                <a:gd name="connsiteY2" fmla="*/ 158760 h 161836"/>
                <a:gd name="connsiteX3" fmla="*/ 82144 w 85582"/>
                <a:gd name="connsiteY3" fmla="*/ 138123 h 161836"/>
                <a:gd name="connsiteX4" fmla="*/ 1181 w 85582"/>
                <a:gd name="connsiteY4" fmla="*/ 127010 h 161836"/>
                <a:gd name="connsiteX5" fmla="*/ 34519 w 85582"/>
                <a:gd name="connsiteY5" fmla="*/ 60335 h 161836"/>
                <a:gd name="connsiteX6" fmla="*/ 37694 w 85582"/>
                <a:gd name="connsiteY6" fmla="*/ 10 h 16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582" h="161836">
                  <a:moveTo>
                    <a:pt x="37694" y="10"/>
                  </a:moveTo>
                  <a:cubicBezTo>
                    <a:pt x="33725" y="804"/>
                    <a:pt x="6208" y="38640"/>
                    <a:pt x="10706" y="65098"/>
                  </a:cubicBezTo>
                  <a:cubicBezTo>
                    <a:pt x="15204" y="91556"/>
                    <a:pt x="52775" y="146589"/>
                    <a:pt x="64681" y="158760"/>
                  </a:cubicBezTo>
                  <a:cubicBezTo>
                    <a:pt x="76587" y="170931"/>
                    <a:pt x="92727" y="143415"/>
                    <a:pt x="82144" y="138123"/>
                  </a:cubicBezTo>
                  <a:cubicBezTo>
                    <a:pt x="71561" y="132831"/>
                    <a:pt x="9118" y="139975"/>
                    <a:pt x="1181" y="127010"/>
                  </a:cubicBezTo>
                  <a:cubicBezTo>
                    <a:pt x="-6757" y="114045"/>
                    <a:pt x="27640" y="77003"/>
                    <a:pt x="34519" y="60335"/>
                  </a:cubicBezTo>
                  <a:cubicBezTo>
                    <a:pt x="41398" y="43667"/>
                    <a:pt x="41663" y="-784"/>
                    <a:pt x="37694" y="1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05E96876-58AA-FB5F-6588-58CB7AFA0871}"/>
                </a:ext>
              </a:extLst>
            </p:cNvPr>
            <p:cNvSpPr/>
            <p:nvPr/>
          </p:nvSpPr>
          <p:spPr>
            <a:xfrm>
              <a:off x="2055493" y="2076191"/>
              <a:ext cx="98750" cy="111384"/>
            </a:xfrm>
            <a:custGeom>
              <a:avLst/>
              <a:gdLst>
                <a:gd name="connsiteX0" fmla="*/ 320 w 98750"/>
                <a:gd name="connsiteY0" fmla="*/ 1847 h 111384"/>
                <a:gd name="connsiteX1" fmla="*/ 98745 w 98750"/>
                <a:gd name="connsiteY1" fmla="*/ 60584 h 111384"/>
                <a:gd name="connsiteX2" fmla="*/ 5082 w 98750"/>
                <a:gd name="connsiteY2" fmla="*/ 111384 h 111384"/>
                <a:gd name="connsiteX3" fmla="*/ 81282 w 98750"/>
                <a:gd name="connsiteY3" fmla="*/ 60584 h 111384"/>
                <a:gd name="connsiteX4" fmla="*/ 66995 w 98750"/>
                <a:gd name="connsiteY4" fmla="*/ 17722 h 111384"/>
                <a:gd name="connsiteX5" fmla="*/ 320 w 98750"/>
                <a:gd name="connsiteY5" fmla="*/ 1847 h 111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0" h="111384">
                  <a:moveTo>
                    <a:pt x="320" y="1847"/>
                  </a:moveTo>
                  <a:cubicBezTo>
                    <a:pt x="5612" y="8991"/>
                    <a:pt x="97951" y="42328"/>
                    <a:pt x="98745" y="60584"/>
                  </a:cubicBezTo>
                  <a:cubicBezTo>
                    <a:pt x="99539" y="78840"/>
                    <a:pt x="7992" y="111384"/>
                    <a:pt x="5082" y="111384"/>
                  </a:cubicBezTo>
                  <a:cubicBezTo>
                    <a:pt x="2172" y="111384"/>
                    <a:pt x="70963" y="76194"/>
                    <a:pt x="81282" y="60584"/>
                  </a:cubicBezTo>
                  <a:cubicBezTo>
                    <a:pt x="91601" y="44974"/>
                    <a:pt x="77049" y="25395"/>
                    <a:pt x="66995" y="17722"/>
                  </a:cubicBezTo>
                  <a:cubicBezTo>
                    <a:pt x="56941" y="10049"/>
                    <a:pt x="-4972" y="-5297"/>
                    <a:pt x="320" y="18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2AF24D77-8648-D168-6F87-432AD0063C1C}"/>
                </a:ext>
              </a:extLst>
            </p:cNvPr>
            <p:cNvSpPr/>
            <p:nvPr/>
          </p:nvSpPr>
          <p:spPr>
            <a:xfrm>
              <a:off x="3351022" y="384140"/>
              <a:ext cx="982543" cy="394097"/>
            </a:xfrm>
            <a:custGeom>
              <a:avLst/>
              <a:gdLst>
                <a:gd name="connsiteX0" fmla="*/ 938403 w 982543"/>
                <a:gd name="connsiteY0" fmla="*/ 35 h 394097"/>
                <a:gd name="connsiteX1" fmla="*/ 903478 w 982543"/>
                <a:gd name="connsiteY1" fmla="*/ 196885 h 394097"/>
                <a:gd name="connsiteX2" fmla="*/ 11303 w 982543"/>
                <a:gd name="connsiteY2" fmla="*/ 390560 h 394097"/>
                <a:gd name="connsiteX3" fmla="*/ 376428 w 982543"/>
                <a:gd name="connsiteY3" fmla="*/ 327060 h 394097"/>
                <a:gd name="connsiteX4" fmla="*/ 951103 w 982543"/>
                <a:gd name="connsiteY4" fmla="*/ 241335 h 394097"/>
                <a:gd name="connsiteX5" fmla="*/ 903478 w 982543"/>
                <a:gd name="connsiteY5" fmla="*/ 181010 h 394097"/>
                <a:gd name="connsiteX6" fmla="*/ 938403 w 982543"/>
                <a:gd name="connsiteY6" fmla="*/ 35 h 39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2543" h="394097">
                  <a:moveTo>
                    <a:pt x="938403" y="35"/>
                  </a:moveTo>
                  <a:cubicBezTo>
                    <a:pt x="938403" y="2681"/>
                    <a:pt x="1057995" y="131798"/>
                    <a:pt x="903478" y="196885"/>
                  </a:cubicBezTo>
                  <a:cubicBezTo>
                    <a:pt x="748961" y="261972"/>
                    <a:pt x="99145" y="368864"/>
                    <a:pt x="11303" y="390560"/>
                  </a:cubicBezTo>
                  <a:cubicBezTo>
                    <a:pt x="-76539" y="412256"/>
                    <a:pt x="376428" y="327060"/>
                    <a:pt x="376428" y="327060"/>
                  </a:cubicBezTo>
                  <a:cubicBezTo>
                    <a:pt x="533061" y="302189"/>
                    <a:pt x="863261" y="265677"/>
                    <a:pt x="951103" y="241335"/>
                  </a:cubicBezTo>
                  <a:cubicBezTo>
                    <a:pt x="1038945" y="216993"/>
                    <a:pt x="901361" y="217522"/>
                    <a:pt x="903478" y="181010"/>
                  </a:cubicBezTo>
                  <a:cubicBezTo>
                    <a:pt x="905595" y="144498"/>
                    <a:pt x="938403" y="-2611"/>
                    <a:pt x="938403" y="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4E5C83E6-41F6-C47A-9696-F36BBD38E148}"/>
                </a:ext>
              </a:extLst>
            </p:cNvPr>
            <p:cNvSpPr/>
            <p:nvPr/>
          </p:nvSpPr>
          <p:spPr>
            <a:xfrm>
              <a:off x="3625724" y="652801"/>
              <a:ext cx="789566" cy="235432"/>
            </a:xfrm>
            <a:custGeom>
              <a:avLst/>
              <a:gdLst>
                <a:gd name="connsiteX0" fmla="*/ 781176 w 789566"/>
                <a:gd name="connsiteY0" fmla="*/ 4424 h 235432"/>
                <a:gd name="connsiteX1" fmla="*/ 19176 w 789566"/>
                <a:gd name="connsiteY1" fmla="*/ 229849 h 235432"/>
                <a:gd name="connsiteX2" fmla="*/ 244601 w 789566"/>
                <a:gd name="connsiteY2" fmla="*/ 159999 h 235432"/>
                <a:gd name="connsiteX3" fmla="*/ 416051 w 789566"/>
                <a:gd name="connsiteY3" fmla="*/ 83799 h 235432"/>
                <a:gd name="connsiteX4" fmla="*/ 781176 w 789566"/>
                <a:gd name="connsiteY4" fmla="*/ 4424 h 23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9566" h="235432">
                  <a:moveTo>
                    <a:pt x="781176" y="4424"/>
                  </a:moveTo>
                  <a:cubicBezTo>
                    <a:pt x="715030" y="28766"/>
                    <a:pt x="19176" y="229849"/>
                    <a:pt x="19176" y="229849"/>
                  </a:cubicBezTo>
                  <a:cubicBezTo>
                    <a:pt x="-70253" y="255778"/>
                    <a:pt x="178455" y="184341"/>
                    <a:pt x="244601" y="159999"/>
                  </a:cubicBezTo>
                  <a:cubicBezTo>
                    <a:pt x="310747" y="135657"/>
                    <a:pt x="328738" y="104437"/>
                    <a:pt x="416051" y="83799"/>
                  </a:cubicBezTo>
                  <a:cubicBezTo>
                    <a:pt x="503364" y="63161"/>
                    <a:pt x="847322" y="-19918"/>
                    <a:pt x="781176" y="44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EB1D47BE-08FD-3734-E3A1-9BE33C6841A8}"/>
                </a:ext>
              </a:extLst>
            </p:cNvPr>
            <p:cNvSpPr/>
            <p:nvPr/>
          </p:nvSpPr>
          <p:spPr>
            <a:xfrm>
              <a:off x="4233183" y="647120"/>
              <a:ext cx="377616" cy="529784"/>
            </a:xfrm>
            <a:custGeom>
              <a:avLst/>
              <a:gdLst>
                <a:gd name="connsiteX0" fmla="*/ 40367 w 377616"/>
                <a:gd name="connsiteY0" fmla="*/ 580 h 529784"/>
                <a:gd name="connsiteX1" fmla="*/ 56242 w 377616"/>
                <a:gd name="connsiteY1" fmla="*/ 213305 h 529784"/>
                <a:gd name="connsiteX2" fmla="*/ 364217 w 377616"/>
                <a:gd name="connsiteY2" fmla="*/ 521280 h 529784"/>
                <a:gd name="connsiteX3" fmla="*/ 291192 w 377616"/>
                <a:gd name="connsiteY3" fmla="*/ 429205 h 529784"/>
                <a:gd name="connsiteX4" fmla="*/ 11792 w 377616"/>
                <a:gd name="connsiteY4" fmla="*/ 276805 h 529784"/>
                <a:gd name="connsiteX5" fmla="*/ 40367 w 377616"/>
                <a:gd name="connsiteY5" fmla="*/ 580 h 52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7616" h="529784">
                  <a:moveTo>
                    <a:pt x="40367" y="580"/>
                  </a:moveTo>
                  <a:cubicBezTo>
                    <a:pt x="47775" y="-10003"/>
                    <a:pt x="2267" y="126522"/>
                    <a:pt x="56242" y="213305"/>
                  </a:cubicBezTo>
                  <a:cubicBezTo>
                    <a:pt x="110217" y="300088"/>
                    <a:pt x="325059" y="485297"/>
                    <a:pt x="364217" y="521280"/>
                  </a:cubicBezTo>
                  <a:cubicBezTo>
                    <a:pt x="403375" y="557263"/>
                    <a:pt x="349929" y="469951"/>
                    <a:pt x="291192" y="429205"/>
                  </a:cubicBezTo>
                  <a:cubicBezTo>
                    <a:pt x="232455" y="388459"/>
                    <a:pt x="47775" y="345597"/>
                    <a:pt x="11792" y="276805"/>
                  </a:cubicBezTo>
                  <a:cubicBezTo>
                    <a:pt x="-24191" y="208013"/>
                    <a:pt x="32959" y="11163"/>
                    <a:pt x="40367" y="58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F59BDE97-1001-2226-78C0-960A19D034E4}"/>
                </a:ext>
              </a:extLst>
            </p:cNvPr>
            <p:cNvSpPr/>
            <p:nvPr/>
          </p:nvSpPr>
          <p:spPr>
            <a:xfrm>
              <a:off x="2990620" y="268798"/>
              <a:ext cx="1254744" cy="785479"/>
            </a:xfrm>
            <a:custGeom>
              <a:avLst/>
              <a:gdLst>
                <a:gd name="connsiteX0" fmla="*/ 230 w 1254744"/>
                <a:gd name="connsiteY0" fmla="*/ 785302 h 785479"/>
                <a:gd name="connsiteX1" fmla="*/ 447905 w 1254744"/>
                <a:gd name="connsiteY1" fmla="*/ 451927 h 785479"/>
                <a:gd name="connsiteX2" fmla="*/ 1016230 w 1254744"/>
                <a:gd name="connsiteY2" fmla="*/ 302702 h 785479"/>
                <a:gd name="connsiteX3" fmla="*/ 301855 w 1254744"/>
                <a:gd name="connsiteY3" fmla="*/ 455102 h 785479"/>
                <a:gd name="connsiteX4" fmla="*/ 1070205 w 1254744"/>
                <a:gd name="connsiteY4" fmla="*/ 274127 h 785479"/>
                <a:gd name="connsiteX5" fmla="*/ 1235305 w 1254744"/>
                <a:gd name="connsiteY5" fmla="*/ 191577 h 785479"/>
                <a:gd name="connsiteX6" fmla="*/ 1127355 w 1254744"/>
                <a:gd name="connsiteY6" fmla="*/ 1077 h 785479"/>
                <a:gd name="connsiteX7" fmla="*/ 1254355 w 1254744"/>
                <a:gd name="connsiteY7" fmla="*/ 118552 h 785479"/>
                <a:gd name="connsiteX8" fmla="*/ 1076555 w 1254744"/>
                <a:gd name="connsiteY8" fmla="*/ 213802 h 785479"/>
                <a:gd name="connsiteX9" fmla="*/ 505055 w 1254744"/>
                <a:gd name="connsiteY9" fmla="*/ 404302 h 785479"/>
                <a:gd name="connsiteX10" fmla="*/ 230 w 1254744"/>
                <a:gd name="connsiteY10" fmla="*/ 785302 h 785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54744" h="785479">
                  <a:moveTo>
                    <a:pt x="230" y="785302"/>
                  </a:moveTo>
                  <a:cubicBezTo>
                    <a:pt x="-9295" y="793239"/>
                    <a:pt x="278572" y="532360"/>
                    <a:pt x="447905" y="451927"/>
                  </a:cubicBezTo>
                  <a:cubicBezTo>
                    <a:pt x="617238" y="371494"/>
                    <a:pt x="1040572" y="302173"/>
                    <a:pt x="1016230" y="302702"/>
                  </a:cubicBezTo>
                  <a:cubicBezTo>
                    <a:pt x="991888" y="303231"/>
                    <a:pt x="292859" y="459864"/>
                    <a:pt x="301855" y="455102"/>
                  </a:cubicBezTo>
                  <a:cubicBezTo>
                    <a:pt x="310851" y="450340"/>
                    <a:pt x="914630" y="318048"/>
                    <a:pt x="1070205" y="274127"/>
                  </a:cubicBezTo>
                  <a:cubicBezTo>
                    <a:pt x="1225780" y="230206"/>
                    <a:pt x="1225780" y="237085"/>
                    <a:pt x="1235305" y="191577"/>
                  </a:cubicBezTo>
                  <a:cubicBezTo>
                    <a:pt x="1244830" y="146069"/>
                    <a:pt x="1124180" y="13248"/>
                    <a:pt x="1127355" y="1077"/>
                  </a:cubicBezTo>
                  <a:cubicBezTo>
                    <a:pt x="1130530" y="-11094"/>
                    <a:pt x="1262822" y="83098"/>
                    <a:pt x="1254355" y="118552"/>
                  </a:cubicBezTo>
                  <a:cubicBezTo>
                    <a:pt x="1245888" y="154006"/>
                    <a:pt x="1201438" y="166177"/>
                    <a:pt x="1076555" y="213802"/>
                  </a:cubicBezTo>
                  <a:cubicBezTo>
                    <a:pt x="951672" y="261427"/>
                    <a:pt x="684972" y="310640"/>
                    <a:pt x="505055" y="404302"/>
                  </a:cubicBezTo>
                  <a:cubicBezTo>
                    <a:pt x="325138" y="497964"/>
                    <a:pt x="9755" y="777365"/>
                    <a:pt x="230" y="7853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99A9DF5C-3704-486E-C012-288EAF2BF02E}"/>
                </a:ext>
              </a:extLst>
            </p:cNvPr>
            <p:cNvSpPr/>
            <p:nvPr/>
          </p:nvSpPr>
          <p:spPr>
            <a:xfrm>
              <a:off x="2729115" y="37346"/>
              <a:ext cx="1288397" cy="169497"/>
            </a:xfrm>
            <a:custGeom>
              <a:avLst/>
              <a:gdLst>
                <a:gd name="connsiteX0" fmla="*/ 1277735 w 1288397"/>
                <a:gd name="connsiteY0" fmla="*/ 169029 h 169497"/>
                <a:gd name="connsiteX1" fmla="*/ 1077710 w 1288397"/>
                <a:gd name="connsiteY1" fmla="*/ 51554 h 169497"/>
                <a:gd name="connsiteX2" fmla="*/ 485573 w 1288397"/>
                <a:gd name="connsiteY2" fmla="*/ 26154 h 169497"/>
                <a:gd name="connsiteX3" fmla="*/ 866573 w 1288397"/>
                <a:gd name="connsiteY3" fmla="*/ 32504 h 169497"/>
                <a:gd name="connsiteX4" fmla="*/ 176010 w 1288397"/>
                <a:gd name="connsiteY4" fmla="*/ 54729 h 169497"/>
                <a:gd name="connsiteX5" fmla="*/ 510973 w 1288397"/>
                <a:gd name="connsiteY5" fmla="*/ 13454 h 169497"/>
                <a:gd name="connsiteX6" fmla="*/ 1385 w 1288397"/>
                <a:gd name="connsiteY6" fmla="*/ 148392 h 169497"/>
                <a:gd name="connsiteX7" fmla="*/ 374448 w 1288397"/>
                <a:gd name="connsiteY7" fmla="*/ 59492 h 169497"/>
                <a:gd name="connsiteX8" fmla="*/ 796723 w 1288397"/>
                <a:gd name="connsiteY8" fmla="*/ 2342 h 169497"/>
                <a:gd name="connsiteX9" fmla="*/ 1277735 w 1288397"/>
                <a:gd name="connsiteY9" fmla="*/ 169029 h 169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8397" h="169497">
                  <a:moveTo>
                    <a:pt x="1277735" y="169029"/>
                  </a:moveTo>
                  <a:cubicBezTo>
                    <a:pt x="1324566" y="177231"/>
                    <a:pt x="1209737" y="75367"/>
                    <a:pt x="1077710" y="51554"/>
                  </a:cubicBezTo>
                  <a:cubicBezTo>
                    <a:pt x="945683" y="27741"/>
                    <a:pt x="520762" y="29329"/>
                    <a:pt x="485573" y="26154"/>
                  </a:cubicBezTo>
                  <a:cubicBezTo>
                    <a:pt x="450384" y="22979"/>
                    <a:pt x="918167" y="27742"/>
                    <a:pt x="866573" y="32504"/>
                  </a:cubicBezTo>
                  <a:cubicBezTo>
                    <a:pt x="814979" y="37266"/>
                    <a:pt x="235277" y="57904"/>
                    <a:pt x="176010" y="54729"/>
                  </a:cubicBezTo>
                  <a:cubicBezTo>
                    <a:pt x="116743" y="51554"/>
                    <a:pt x="540077" y="-2157"/>
                    <a:pt x="510973" y="13454"/>
                  </a:cubicBezTo>
                  <a:cubicBezTo>
                    <a:pt x="481869" y="29064"/>
                    <a:pt x="24139" y="140719"/>
                    <a:pt x="1385" y="148392"/>
                  </a:cubicBezTo>
                  <a:cubicBezTo>
                    <a:pt x="-21369" y="156065"/>
                    <a:pt x="241892" y="83834"/>
                    <a:pt x="374448" y="59492"/>
                  </a:cubicBezTo>
                  <a:cubicBezTo>
                    <a:pt x="507004" y="35150"/>
                    <a:pt x="645117" y="-10887"/>
                    <a:pt x="796723" y="2342"/>
                  </a:cubicBezTo>
                  <a:cubicBezTo>
                    <a:pt x="948329" y="15571"/>
                    <a:pt x="1230904" y="160827"/>
                    <a:pt x="1277735" y="16902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45A86879-DC00-05B0-509B-1650AC6F264F}"/>
                </a:ext>
              </a:extLst>
            </p:cNvPr>
            <p:cNvSpPr/>
            <p:nvPr/>
          </p:nvSpPr>
          <p:spPr>
            <a:xfrm>
              <a:off x="2336989" y="114284"/>
              <a:ext cx="689994" cy="504397"/>
            </a:xfrm>
            <a:custGeom>
              <a:avLst/>
              <a:gdLst>
                <a:gd name="connsiteX0" fmla="*/ 689844 w 689994"/>
                <a:gd name="connsiteY0" fmla="*/ 16 h 504397"/>
                <a:gd name="connsiteX1" fmla="*/ 262278 w 689994"/>
                <a:gd name="connsiteY1" fmla="*/ 154533 h 504397"/>
                <a:gd name="connsiteX2" fmla="*/ 4044 w 689994"/>
                <a:gd name="connsiteY2" fmla="*/ 499549 h 504397"/>
                <a:gd name="connsiteX3" fmla="*/ 111994 w 689994"/>
                <a:gd name="connsiteY3" fmla="*/ 342916 h 504397"/>
                <a:gd name="connsiteX4" fmla="*/ 213594 w 689994"/>
                <a:gd name="connsiteY4" fmla="*/ 146066 h 504397"/>
                <a:gd name="connsiteX5" fmla="*/ 689844 w 689994"/>
                <a:gd name="connsiteY5" fmla="*/ 16 h 50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9994" h="504397">
                  <a:moveTo>
                    <a:pt x="689844" y="16"/>
                  </a:moveTo>
                  <a:cubicBezTo>
                    <a:pt x="697958" y="1427"/>
                    <a:pt x="376578" y="71278"/>
                    <a:pt x="262278" y="154533"/>
                  </a:cubicBezTo>
                  <a:cubicBezTo>
                    <a:pt x="147978" y="237789"/>
                    <a:pt x="29091" y="468152"/>
                    <a:pt x="4044" y="499549"/>
                  </a:cubicBezTo>
                  <a:cubicBezTo>
                    <a:pt x="-21003" y="530946"/>
                    <a:pt x="77069" y="401830"/>
                    <a:pt x="111994" y="342916"/>
                  </a:cubicBezTo>
                  <a:cubicBezTo>
                    <a:pt x="146919" y="284002"/>
                    <a:pt x="117991" y="205333"/>
                    <a:pt x="213594" y="146066"/>
                  </a:cubicBezTo>
                  <a:cubicBezTo>
                    <a:pt x="309197" y="86799"/>
                    <a:pt x="681730" y="-1395"/>
                    <a:pt x="689844" y="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52053A9C-358A-442E-EDEA-A8EAEF05E939}"/>
                </a:ext>
              </a:extLst>
            </p:cNvPr>
            <p:cNvSpPr/>
            <p:nvPr/>
          </p:nvSpPr>
          <p:spPr>
            <a:xfrm>
              <a:off x="2803434" y="315379"/>
              <a:ext cx="1366544" cy="683885"/>
            </a:xfrm>
            <a:custGeom>
              <a:avLst/>
              <a:gdLst>
                <a:gd name="connsiteX0" fmla="*/ 1230933 w 1366544"/>
                <a:gd name="connsiteY0" fmla="*/ 4 h 683885"/>
                <a:gd name="connsiteX1" fmla="*/ 1313483 w 1366544"/>
                <a:gd name="connsiteY1" fmla="*/ 105838 h 683885"/>
                <a:gd name="connsiteX2" fmla="*/ 1065833 w 1366544"/>
                <a:gd name="connsiteY2" fmla="*/ 165104 h 683885"/>
                <a:gd name="connsiteX3" fmla="*/ 280549 w 1366544"/>
                <a:gd name="connsiteY3" fmla="*/ 512238 h 683885"/>
                <a:gd name="connsiteX4" fmla="*/ 3266 w 1366544"/>
                <a:gd name="connsiteY4" fmla="*/ 681571 h 683885"/>
                <a:gd name="connsiteX5" fmla="*/ 432949 w 1366544"/>
                <a:gd name="connsiteY5" fmla="*/ 397938 h 683885"/>
                <a:gd name="connsiteX6" fmla="*/ 832999 w 1366544"/>
                <a:gd name="connsiteY6" fmla="*/ 230721 h 683885"/>
                <a:gd name="connsiteX7" fmla="*/ 1351583 w 1366544"/>
                <a:gd name="connsiteY7" fmla="*/ 110071 h 683885"/>
                <a:gd name="connsiteX8" fmla="*/ 1230933 w 1366544"/>
                <a:gd name="connsiteY8" fmla="*/ 4 h 68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6544" h="683885">
                  <a:moveTo>
                    <a:pt x="1230933" y="4"/>
                  </a:moveTo>
                  <a:cubicBezTo>
                    <a:pt x="1224583" y="-701"/>
                    <a:pt x="1341000" y="78321"/>
                    <a:pt x="1313483" y="105838"/>
                  </a:cubicBezTo>
                  <a:cubicBezTo>
                    <a:pt x="1285966" y="133355"/>
                    <a:pt x="1237989" y="97371"/>
                    <a:pt x="1065833" y="165104"/>
                  </a:cubicBezTo>
                  <a:cubicBezTo>
                    <a:pt x="893677" y="232837"/>
                    <a:pt x="457644" y="426160"/>
                    <a:pt x="280549" y="512238"/>
                  </a:cubicBezTo>
                  <a:cubicBezTo>
                    <a:pt x="103454" y="598316"/>
                    <a:pt x="-22134" y="700621"/>
                    <a:pt x="3266" y="681571"/>
                  </a:cubicBezTo>
                  <a:cubicBezTo>
                    <a:pt x="28666" y="662521"/>
                    <a:pt x="294660" y="473080"/>
                    <a:pt x="432949" y="397938"/>
                  </a:cubicBezTo>
                  <a:cubicBezTo>
                    <a:pt x="571238" y="322796"/>
                    <a:pt x="679893" y="278699"/>
                    <a:pt x="832999" y="230721"/>
                  </a:cubicBezTo>
                  <a:cubicBezTo>
                    <a:pt x="986105" y="182743"/>
                    <a:pt x="1284202" y="144290"/>
                    <a:pt x="1351583" y="110071"/>
                  </a:cubicBezTo>
                  <a:cubicBezTo>
                    <a:pt x="1418964" y="75852"/>
                    <a:pt x="1237283" y="709"/>
                    <a:pt x="1230933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584CA493-AACC-C906-5227-1D2F9E190B98}"/>
                </a:ext>
              </a:extLst>
            </p:cNvPr>
            <p:cNvSpPr/>
            <p:nvPr/>
          </p:nvSpPr>
          <p:spPr>
            <a:xfrm>
              <a:off x="2533983" y="373282"/>
              <a:ext cx="1502280" cy="634593"/>
            </a:xfrm>
            <a:custGeom>
              <a:avLst/>
              <a:gdLst>
                <a:gd name="connsiteX0" fmla="*/ 1470750 w 1502280"/>
                <a:gd name="connsiteY0" fmla="*/ 16185 h 634593"/>
                <a:gd name="connsiteX1" fmla="*/ 621967 w 1502280"/>
                <a:gd name="connsiteY1" fmla="*/ 215151 h 634593"/>
                <a:gd name="connsiteX2" fmla="*/ 10250 w 1502280"/>
                <a:gd name="connsiteY2" fmla="*/ 627901 h 634593"/>
                <a:gd name="connsiteX3" fmla="*/ 260017 w 1502280"/>
                <a:gd name="connsiteY3" fmla="*/ 454335 h 634593"/>
                <a:gd name="connsiteX4" fmla="*/ 539417 w 1502280"/>
                <a:gd name="connsiteY4" fmla="*/ 238435 h 634593"/>
                <a:gd name="connsiteX5" fmla="*/ 1244267 w 1502280"/>
                <a:gd name="connsiteY5" fmla="*/ 37351 h 634593"/>
                <a:gd name="connsiteX6" fmla="*/ 1470750 w 1502280"/>
                <a:gd name="connsiteY6" fmla="*/ 16185 h 634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2280" h="634593">
                  <a:moveTo>
                    <a:pt x="1470750" y="16185"/>
                  </a:moveTo>
                  <a:cubicBezTo>
                    <a:pt x="1367033" y="45818"/>
                    <a:pt x="865384" y="113198"/>
                    <a:pt x="621967" y="215151"/>
                  </a:cubicBezTo>
                  <a:cubicBezTo>
                    <a:pt x="378550" y="317104"/>
                    <a:pt x="70575" y="588037"/>
                    <a:pt x="10250" y="627901"/>
                  </a:cubicBezTo>
                  <a:cubicBezTo>
                    <a:pt x="-50075" y="667765"/>
                    <a:pt x="171822" y="519246"/>
                    <a:pt x="260017" y="454335"/>
                  </a:cubicBezTo>
                  <a:cubicBezTo>
                    <a:pt x="348211" y="389424"/>
                    <a:pt x="375375" y="307932"/>
                    <a:pt x="539417" y="238435"/>
                  </a:cubicBezTo>
                  <a:cubicBezTo>
                    <a:pt x="703459" y="168938"/>
                    <a:pt x="1086223" y="74745"/>
                    <a:pt x="1244267" y="37351"/>
                  </a:cubicBezTo>
                  <a:cubicBezTo>
                    <a:pt x="1402311" y="-43"/>
                    <a:pt x="1574467" y="-13448"/>
                    <a:pt x="1470750" y="1618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776AE0C2-E87C-14FF-15D8-09A5375AC85C}"/>
                </a:ext>
              </a:extLst>
            </p:cNvPr>
            <p:cNvSpPr/>
            <p:nvPr/>
          </p:nvSpPr>
          <p:spPr>
            <a:xfrm>
              <a:off x="2124003" y="466714"/>
              <a:ext cx="337062" cy="672144"/>
            </a:xfrm>
            <a:custGeom>
              <a:avLst/>
              <a:gdLst>
                <a:gd name="connsiteX0" fmla="*/ 336622 w 337062"/>
                <a:gd name="connsiteY0" fmla="*/ 11 h 672144"/>
                <a:gd name="connsiteX1" fmla="*/ 158822 w 337062"/>
                <a:gd name="connsiteY1" fmla="*/ 149236 h 672144"/>
                <a:gd name="connsiteX2" fmla="*/ 3247 w 337062"/>
                <a:gd name="connsiteY2" fmla="*/ 666761 h 672144"/>
                <a:gd name="connsiteX3" fmla="*/ 57222 w 337062"/>
                <a:gd name="connsiteY3" fmla="*/ 403236 h 672144"/>
                <a:gd name="connsiteX4" fmla="*/ 104847 w 337062"/>
                <a:gd name="connsiteY4" fmla="*/ 142886 h 672144"/>
                <a:gd name="connsiteX5" fmla="*/ 336622 w 337062"/>
                <a:gd name="connsiteY5" fmla="*/ 11 h 672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062" h="672144">
                  <a:moveTo>
                    <a:pt x="336622" y="11"/>
                  </a:moveTo>
                  <a:cubicBezTo>
                    <a:pt x="345618" y="1069"/>
                    <a:pt x="214384" y="38111"/>
                    <a:pt x="158822" y="149236"/>
                  </a:cubicBezTo>
                  <a:cubicBezTo>
                    <a:pt x="103259" y="260361"/>
                    <a:pt x="20180" y="624428"/>
                    <a:pt x="3247" y="666761"/>
                  </a:cubicBezTo>
                  <a:cubicBezTo>
                    <a:pt x="-13686" y="709094"/>
                    <a:pt x="40289" y="490549"/>
                    <a:pt x="57222" y="403236"/>
                  </a:cubicBezTo>
                  <a:cubicBezTo>
                    <a:pt x="74155" y="315924"/>
                    <a:pt x="57222" y="211678"/>
                    <a:pt x="104847" y="142886"/>
                  </a:cubicBezTo>
                  <a:cubicBezTo>
                    <a:pt x="152472" y="74094"/>
                    <a:pt x="327626" y="-1047"/>
                    <a:pt x="336622" y="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1116F13A-6AE5-D058-5CA8-A635071223D7}"/>
                </a:ext>
              </a:extLst>
            </p:cNvPr>
            <p:cNvSpPr/>
            <p:nvPr/>
          </p:nvSpPr>
          <p:spPr>
            <a:xfrm>
              <a:off x="2667305" y="946293"/>
              <a:ext cx="404278" cy="459662"/>
            </a:xfrm>
            <a:custGeom>
              <a:avLst/>
              <a:gdLst>
                <a:gd name="connsiteX0" fmla="*/ 393395 w 404278"/>
                <a:gd name="connsiteY0" fmla="*/ 6207 h 459662"/>
                <a:gd name="connsiteX1" fmla="*/ 164795 w 404278"/>
                <a:gd name="connsiteY1" fmla="*/ 110982 h 459662"/>
                <a:gd name="connsiteX2" fmla="*/ 6045 w 404278"/>
                <a:gd name="connsiteY2" fmla="*/ 457057 h 459662"/>
                <a:gd name="connsiteX3" fmla="*/ 37795 w 404278"/>
                <a:gd name="connsiteY3" fmla="*/ 260207 h 459662"/>
                <a:gd name="connsiteX4" fmla="*/ 82245 w 404278"/>
                <a:gd name="connsiteY4" fmla="*/ 85582 h 459662"/>
                <a:gd name="connsiteX5" fmla="*/ 336245 w 404278"/>
                <a:gd name="connsiteY5" fmla="*/ 22082 h 459662"/>
                <a:gd name="connsiteX6" fmla="*/ 393395 w 404278"/>
                <a:gd name="connsiteY6" fmla="*/ 6207 h 45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278" h="459662">
                  <a:moveTo>
                    <a:pt x="393395" y="6207"/>
                  </a:moveTo>
                  <a:cubicBezTo>
                    <a:pt x="364820" y="21024"/>
                    <a:pt x="229353" y="35840"/>
                    <a:pt x="164795" y="110982"/>
                  </a:cubicBezTo>
                  <a:cubicBezTo>
                    <a:pt x="100237" y="186124"/>
                    <a:pt x="27212" y="432186"/>
                    <a:pt x="6045" y="457057"/>
                  </a:cubicBezTo>
                  <a:cubicBezTo>
                    <a:pt x="-15122" y="481928"/>
                    <a:pt x="25095" y="322120"/>
                    <a:pt x="37795" y="260207"/>
                  </a:cubicBezTo>
                  <a:cubicBezTo>
                    <a:pt x="50495" y="198295"/>
                    <a:pt x="32503" y="125270"/>
                    <a:pt x="82245" y="85582"/>
                  </a:cubicBezTo>
                  <a:cubicBezTo>
                    <a:pt x="131987" y="45895"/>
                    <a:pt x="281212" y="38486"/>
                    <a:pt x="336245" y="22082"/>
                  </a:cubicBezTo>
                  <a:cubicBezTo>
                    <a:pt x="391278" y="5678"/>
                    <a:pt x="421970" y="-8610"/>
                    <a:pt x="393395" y="62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2D8728F3-E896-3266-B295-E2BDB82B927A}"/>
                </a:ext>
              </a:extLst>
            </p:cNvPr>
            <p:cNvSpPr/>
            <p:nvPr/>
          </p:nvSpPr>
          <p:spPr>
            <a:xfrm>
              <a:off x="2475375" y="904543"/>
              <a:ext cx="388676" cy="713996"/>
            </a:xfrm>
            <a:custGeom>
              <a:avLst/>
              <a:gdLst>
                <a:gd name="connsiteX0" fmla="*/ 388475 w 388676"/>
                <a:gd name="connsiteY0" fmla="*/ 332 h 713996"/>
                <a:gd name="connsiteX1" fmla="*/ 102725 w 388676"/>
                <a:gd name="connsiteY1" fmla="*/ 254332 h 713996"/>
                <a:gd name="connsiteX2" fmla="*/ 1125 w 388676"/>
                <a:gd name="connsiteY2" fmla="*/ 708357 h 713996"/>
                <a:gd name="connsiteX3" fmla="*/ 48750 w 388676"/>
                <a:gd name="connsiteY3" fmla="*/ 489282 h 713996"/>
                <a:gd name="connsiteX4" fmla="*/ 55100 w 388676"/>
                <a:gd name="connsiteY4" fmla="*/ 206707 h 713996"/>
                <a:gd name="connsiteX5" fmla="*/ 388475 w 388676"/>
                <a:gd name="connsiteY5" fmla="*/ 332 h 713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676" h="713996">
                  <a:moveTo>
                    <a:pt x="388475" y="332"/>
                  </a:moveTo>
                  <a:cubicBezTo>
                    <a:pt x="396412" y="8269"/>
                    <a:pt x="167283" y="136328"/>
                    <a:pt x="102725" y="254332"/>
                  </a:cubicBezTo>
                  <a:cubicBezTo>
                    <a:pt x="38167" y="372336"/>
                    <a:pt x="10121" y="669199"/>
                    <a:pt x="1125" y="708357"/>
                  </a:cubicBezTo>
                  <a:cubicBezTo>
                    <a:pt x="-7871" y="747515"/>
                    <a:pt x="39754" y="572890"/>
                    <a:pt x="48750" y="489282"/>
                  </a:cubicBezTo>
                  <a:cubicBezTo>
                    <a:pt x="57746" y="405674"/>
                    <a:pt x="596" y="285024"/>
                    <a:pt x="55100" y="206707"/>
                  </a:cubicBezTo>
                  <a:cubicBezTo>
                    <a:pt x="109604" y="128390"/>
                    <a:pt x="380538" y="-7605"/>
                    <a:pt x="388475" y="33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6E491FEE-0CE2-813F-E6E1-DA9589068F46}"/>
                </a:ext>
              </a:extLst>
            </p:cNvPr>
            <p:cNvSpPr/>
            <p:nvPr/>
          </p:nvSpPr>
          <p:spPr>
            <a:xfrm>
              <a:off x="1954870" y="773593"/>
              <a:ext cx="248580" cy="1209260"/>
            </a:xfrm>
            <a:custGeom>
              <a:avLst/>
              <a:gdLst>
                <a:gd name="connsiteX0" fmla="*/ 248580 w 248580"/>
                <a:gd name="connsiteY0" fmla="*/ 1107 h 1209260"/>
                <a:gd name="connsiteX1" fmla="*/ 108880 w 248580"/>
                <a:gd name="connsiteY1" fmla="*/ 277332 h 1209260"/>
                <a:gd name="connsiteX2" fmla="*/ 115230 w 248580"/>
                <a:gd name="connsiteY2" fmla="*/ 582132 h 1209260"/>
                <a:gd name="connsiteX3" fmla="*/ 96180 w 248580"/>
                <a:gd name="connsiteY3" fmla="*/ 410682 h 1209260"/>
                <a:gd name="connsiteX4" fmla="*/ 26330 w 248580"/>
                <a:gd name="connsiteY4" fmla="*/ 747232 h 1209260"/>
                <a:gd name="connsiteX5" fmla="*/ 930 w 248580"/>
                <a:gd name="connsiteY5" fmla="*/ 544032 h 1209260"/>
                <a:gd name="connsiteX6" fmla="*/ 54905 w 248580"/>
                <a:gd name="connsiteY6" fmla="*/ 1166332 h 1209260"/>
                <a:gd name="connsiteX7" fmla="*/ 13630 w 248580"/>
                <a:gd name="connsiteY7" fmla="*/ 1061557 h 1209260"/>
                <a:gd name="connsiteX8" fmla="*/ 102530 w 248580"/>
                <a:gd name="connsiteY8" fmla="*/ 309082 h 1209260"/>
                <a:gd name="connsiteX9" fmla="*/ 83480 w 248580"/>
                <a:gd name="connsiteY9" fmla="*/ 407507 h 1209260"/>
                <a:gd name="connsiteX10" fmla="*/ 108880 w 248580"/>
                <a:gd name="connsiteY10" fmla="*/ 188432 h 1209260"/>
                <a:gd name="connsiteX11" fmla="*/ 248580 w 248580"/>
                <a:gd name="connsiteY11" fmla="*/ 1107 h 120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580" h="1209260">
                  <a:moveTo>
                    <a:pt x="248580" y="1107"/>
                  </a:moveTo>
                  <a:cubicBezTo>
                    <a:pt x="248580" y="15924"/>
                    <a:pt x="131105" y="180494"/>
                    <a:pt x="108880" y="277332"/>
                  </a:cubicBezTo>
                  <a:cubicBezTo>
                    <a:pt x="86655" y="374170"/>
                    <a:pt x="117347" y="559907"/>
                    <a:pt x="115230" y="582132"/>
                  </a:cubicBezTo>
                  <a:cubicBezTo>
                    <a:pt x="113113" y="604357"/>
                    <a:pt x="110997" y="383165"/>
                    <a:pt x="96180" y="410682"/>
                  </a:cubicBezTo>
                  <a:cubicBezTo>
                    <a:pt x="81363" y="438199"/>
                    <a:pt x="42205" y="725007"/>
                    <a:pt x="26330" y="747232"/>
                  </a:cubicBezTo>
                  <a:cubicBezTo>
                    <a:pt x="10455" y="769457"/>
                    <a:pt x="-3833" y="474182"/>
                    <a:pt x="930" y="544032"/>
                  </a:cubicBezTo>
                  <a:cubicBezTo>
                    <a:pt x="5692" y="613882"/>
                    <a:pt x="52788" y="1080078"/>
                    <a:pt x="54905" y="1166332"/>
                  </a:cubicBezTo>
                  <a:cubicBezTo>
                    <a:pt x="57022" y="1252586"/>
                    <a:pt x="5693" y="1204432"/>
                    <a:pt x="13630" y="1061557"/>
                  </a:cubicBezTo>
                  <a:cubicBezTo>
                    <a:pt x="21567" y="918682"/>
                    <a:pt x="90888" y="418090"/>
                    <a:pt x="102530" y="309082"/>
                  </a:cubicBezTo>
                  <a:cubicBezTo>
                    <a:pt x="114172" y="200074"/>
                    <a:pt x="82422" y="427615"/>
                    <a:pt x="83480" y="407507"/>
                  </a:cubicBezTo>
                  <a:cubicBezTo>
                    <a:pt x="84538" y="387399"/>
                    <a:pt x="79776" y="252990"/>
                    <a:pt x="108880" y="188432"/>
                  </a:cubicBezTo>
                  <a:cubicBezTo>
                    <a:pt x="137984" y="123874"/>
                    <a:pt x="248580" y="-13710"/>
                    <a:pt x="248580" y="11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5CE9538C-AAE1-A5A6-DD89-043FAA1A0B77}"/>
                </a:ext>
              </a:extLst>
            </p:cNvPr>
            <p:cNvSpPr/>
            <p:nvPr/>
          </p:nvSpPr>
          <p:spPr>
            <a:xfrm>
              <a:off x="3876966" y="238321"/>
              <a:ext cx="809359" cy="646448"/>
            </a:xfrm>
            <a:custGeom>
              <a:avLst/>
              <a:gdLst>
                <a:gd name="connsiteX0" fmla="*/ 767 w 809359"/>
                <a:gd name="connsiteY0" fmla="*/ 19912 h 646448"/>
                <a:gd name="connsiteX1" fmla="*/ 299217 w 809359"/>
                <a:gd name="connsiteY1" fmla="*/ 22029 h 646448"/>
                <a:gd name="connsiteX2" fmla="*/ 282284 w 809359"/>
                <a:gd name="connsiteY2" fmla="*/ 22029 h 646448"/>
                <a:gd name="connsiteX3" fmla="*/ 587084 w 809359"/>
                <a:gd name="connsiteY3" fmla="*/ 320479 h 646448"/>
                <a:gd name="connsiteX4" fmla="*/ 542634 w 809359"/>
                <a:gd name="connsiteY4" fmla="*/ 225229 h 646448"/>
                <a:gd name="connsiteX5" fmla="*/ 809334 w 809359"/>
                <a:gd name="connsiteY5" fmla="*/ 646446 h 646448"/>
                <a:gd name="connsiteX6" fmla="*/ 525701 w 809359"/>
                <a:gd name="connsiteY6" fmla="*/ 231579 h 646448"/>
                <a:gd name="connsiteX7" fmla="*/ 400817 w 809359"/>
                <a:gd name="connsiteY7" fmla="*/ 49546 h 646448"/>
                <a:gd name="connsiteX8" fmla="*/ 767 w 809359"/>
                <a:gd name="connsiteY8" fmla="*/ 19912 h 64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9359" h="646448">
                  <a:moveTo>
                    <a:pt x="767" y="19912"/>
                  </a:moveTo>
                  <a:cubicBezTo>
                    <a:pt x="-16166" y="15326"/>
                    <a:pt x="252298" y="21676"/>
                    <a:pt x="299217" y="22029"/>
                  </a:cubicBezTo>
                  <a:cubicBezTo>
                    <a:pt x="346136" y="22382"/>
                    <a:pt x="234306" y="-27713"/>
                    <a:pt x="282284" y="22029"/>
                  </a:cubicBezTo>
                  <a:cubicBezTo>
                    <a:pt x="330262" y="71771"/>
                    <a:pt x="543692" y="286612"/>
                    <a:pt x="587084" y="320479"/>
                  </a:cubicBezTo>
                  <a:cubicBezTo>
                    <a:pt x="630476" y="354346"/>
                    <a:pt x="505592" y="170901"/>
                    <a:pt x="542634" y="225229"/>
                  </a:cubicBezTo>
                  <a:cubicBezTo>
                    <a:pt x="579676" y="279557"/>
                    <a:pt x="812156" y="645388"/>
                    <a:pt x="809334" y="646446"/>
                  </a:cubicBezTo>
                  <a:cubicBezTo>
                    <a:pt x="806512" y="647504"/>
                    <a:pt x="593787" y="331062"/>
                    <a:pt x="525701" y="231579"/>
                  </a:cubicBezTo>
                  <a:cubicBezTo>
                    <a:pt x="457615" y="132096"/>
                    <a:pt x="487953" y="84471"/>
                    <a:pt x="400817" y="49546"/>
                  </a:cubicBezTo>
                  <a:cubicBezTo>
                    <a:pt x="313681" y="14621"/>
                    <a:pt x="17700" y="24498"/>
                    <a:pt x="767" y="199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B7EF4897-1755-1B9E-F8AD-3523D56CA7BB}"/>
                </a:ext>
              </a:extLst>
            </p:cNvPr>
            <p:cNvSpPr/>
            <p:nvPr/>
          </p:nvSpPr>
          <p:spPr>
            <a:xfrm>
              <a:off x="4746153" y="973519"/>
              <a:ext cx="131680" cy="423285"/>
            </a:xfrm>
            <a:custGeom>
              <a:avLst/>
              <a:gdLst>
                <a:gd name="connsiteX0" fmla="*/ 1530 w 131680"/>
                <a:gd name="connsiteY0" fmla="*/ 12848 h 423285"/>
                <a:gd name="connsiteX1" fmla="*/ 128530 w 131680"/>
                <a:gd name="connsiteY1" fmla="*/ 410781 h 423285"/>
                <a:gd name="connsiteX2" fmla="*/ 90430 w 131680"/>
                <a:gd name="connsiteY2" fmla="*/ 304948 h 423285"/>
                <a:gd name="connsiteX3" fmla="*/ 60797 w 131680"/>
                <a:gd name="connsiteY3" fmla="*/ 118681 h 423285"/>
                <a:gd name="connsiteX4" fmla="*/ 1530 w 131680"/>
                <a:gd name="connsiteY4" fmla="*/ 12848 h 42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680" h="423285">
                  <a:moveTo>
                    <a:pt x="1530" y="12848"/>
                  </a:moveTo>
                  <a:cubicBezTo>
                    <a:pt x="12819" y="61531"/>
                    <a:pt x="113713" y="362098"/>
                    <a:pt x="128530" y="410781"/>
                  </a:cubicBezTo>
                  <a:cubicBezTo>
                    <a:pt x="143347" y="459464"/>
                    <a:pt x="101719" y="353631"/>
                    <a:pt x="90430" y="304948"/>
                  </a:cubicBezTo>
                  <a:cubicBezTo>
                    <a:pt x="79141" y="256265"/>
                    <a:pt x="77025" y="171598"/>
                    <a:pt x="60797" y="118681"/>
                  </a:cubicBezTo>
                  <a:cubicBezTo>
                    <a:pt x="44569" y="65764"/>
                    <a:pt x="-9759" y="-35835"/>
                    <a:pt x="1530" y="1284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FCE52D1A-8C62-D19B-9536-9371A20C91AC}"/>
                </a:ext>
              </a:extLst>
            </p:cNvPr>
            <p:cNvSpPr/>
            <p:nvPr/>
          </p:nvSpPr>
          <p:spPr>
            <a:xfrm>
              <a:off x="4836553" y="1414383"/>
              <a:ext cx="84697" cy="611689"/>
            </a:xfrm>
            <a:custGeom>
              <a:avLst/>
              <a:gdLst>
                <a:gd name="connsiteX0" fmla="*/ 84697 w 84697"/>
                <a:gd name="connsiteY0" fmla="*/ 12250 h 611689"/>
                <a:gd name="connsiteX1" fmla="*/ 16964 w 84697"/>
                <a:gd name="connsiteY1" fmla="*/ 164650 h 611689"/>
                <a:gd name="connsiteX2" fmla="*/ 10614 w 84697"/>
                <a:gd name="connsiteY2" fmla="*/ 594334 h 611689"/>
                <a:gd name="connsiteX3" fmla="*/ 12730 w 84697"/>
                <a:gd name="connsiteY3" fmla="*/ 488500 h 611689"/>
                <a:gd name="connsiteX4" fmla="*/ 30 w 84697"/>
                <a:gd name="connsiteY4" fmla="*/ 128667 h 611689"/>
                <a:gd name="connsiteX5" fmla="*/ 16964 w 84697"/>
                <a:gd name="connsiteY5" fmla="*/ 22834 h 611689"/>
                <a:gd name="connsiteX6" fmla="*/ 84697 w 84697"/>
                <a:gd name="connsiteY6" fmla="*/ 12250 h 61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697" h="611689">
                  <a:moveTo>
                    <a:pt x="84697" y="12250"/>
                  </a:moveTo>
                  <a:cubicBezTo>
                    <a:pt x="84697" y="35886"/>
                    <a:pt x="29311" y="67636"/>
                    <a:pt x="16964" y="164650"/>
                  </a:cubicBezTo>
                  <a:cubicBezTo>
                    <a:pt x="4617" y="261664"/>
                    <a:pt x="11320" y="540359"/>
                    <a:pt x="10614" y="594334"/>
                  </a:cubicBezTo>
                  <a:cubicBezTo>
                    <a:pt x="9908" y="648309"/>
                    <a:pt x="14494" y="566111"/>
                    <a:pt x="12730" y="488500"/>
                  </a:cubicBezTo>
                  <a:cubicBezTo>
                    <a:pt x="10966" y="410889"/>
                    <a:pt x="-676" y="206278"/>
                    <a:pt x="30" y="128667"/>
                  </a:cubicBezTo>
                  <a:cubicBezTo>
                    <a:pt x="736" y="51056"/>
                    <a:pt x="736" y="42590"/>
                    <a:pt x="16964" y="22834"/>
                  </a:cubicBezTo>
                  <a:cubicBezTo>
                    <a:pt x="33192" y="3078"/>
                    <a:pt x="84697" y="-11386"/>
                    <a:pt x="84697" y="1225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FDDFAE2C-6473-0EBA-C759-CCDB16E10BA8}"/>
                </a:ext>
              </a:extLst>
            </p:cNvPr>
            <p:cNvSpPr/>
            <p:nvPr/>
          </p:nvSpPr>
          <p:spPr>
            <a:xfrm>
              <a:off x="4491131" y="1227623"/>
              <a:ext cx="259020" cy="440013"/>
            </a:xfrm>
            <a:custGeom>
              <a:avLst/>
              <a:gdLst>
                <a:gd name="connsiteX0" fmla="*/ 436 w 259020"/>
                <a:gd name="connsiteY0" fmla="*/ 44 h 440013"/>
                <a:gd name="connsiteX1" fmla="*/ 188819 w 259020"/>
                <a:gd name="connsiteY1" fmla="*/ 190544 h 440013"/>
                <a:gd name="connsiteX2" fmla="*/ 224802 w 259020"/>
                <a:gd name="connsiteY2" fmla="*/ 438194 h 440013"/>
                <a:gd name="connsiteX3" fmla="*/ 218452 w 259020"/>
                <a:gd name="connsiteY3" fmla="*/ 296377 h 440013"/>
                <a:gd name="connsiteX4" fmla="*/ 248086 w 259020"/>
                <a:gd name="connsiteY4" fmla="*/ 173610 h 440013"/>
                <a:gd name="connsiteX5" fmla="*/ 436 w 259020"/>
                <a:gd name="connsiteY5" fmla="*/ 44 h 44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020" h="440013">
                  <a:moveTo>
                    <a:pt x="436" y="44"/>
                  </a:moveTo>
                  <a:cubicBezTo>
                    <a:pt x="-9442" y="2866"/>
                    <a:pt x="151425" y="117519"/>
                    <a:pt x="188819" y="190544"/>
                  </a:cubicBezTo>
                  <a:cubicBezTo>
                    <a:pt x="226213" y="263569"/>
                    <a:pt x="219863" y="420555"/>
                    <a:pt x="224802" y="438194"/>
                  </a:cubicBezTo>
                  <a:cubicBezTo>
                    <a:pt x="229741" y="455833"/>
                    <a:pt x="214571" y="340474"/>
                    <a:pt x="218452" y="296377"/>
                  </a:cubicBezTo>
                  <a:cubicBezTo>
                    <a:pt x="222333" y="252280"/>
                    <a:pt x="283364" y="218766"/>
                    <a:pt x="248086" y="173610"/>
                  </a:cubicBezTo>
                  <a:cubicBezTo>
                    <a:pt x="212808" y="128455"/>
                    <a:pt x="10314" y="-2778"/>
                    <a:pt x="436" y="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8B46D439-BFD5-2552-1580-C72803B5AC2B}"/>
                </a:ext>
              </a:extLst>
            </p:cNvPr>
            <p:cNvSpPr/>
            <p:nvPr/>
          </p:nvSpPr>
          <p:spPr>
            <a:xfrm>
              <a:off x="4730670" y="1619048"/>
              <a:ext cx="62925" cy="545545"/>
            </a:xfrm>
            <a:custGeom>
              <a:avLst/>
              <a:gdLst>
                <a:gd name="connsiteX0" fmla="*/ 57230 w 62925"/>
                <a:gd name="connsiteY0" fmla="*/ 202 h 545545"/>
                <a:gd name="connsiteX1" fmla="*/ 27597 w 62925"/>
                <a:gd name="connsiteY1" fmla="*/ 137785 h 545545"/>
                <a:gd name="connsiteX2" fmla="*/ 42413 w 62925"/>
                <a:gd name="connsiteY2" fmla="*/ 535719 h 545545"/>
                <a:gd name="connsiteX3" fmla="*/ 61463 w 62925"/>
                <a:gd name="connsiteY3" fmla="*/ 402369 h 545545"/>
                <a:gd name="connsiteX4" fmla="*/ 80 w 62925"/>
                <a:gd name="connsiteY4" fmla="*/ 161069 h 545545"/>
                <a:gd name="connsiteX5" fmla="*/ 57230 w 62925"/>
                <a:gd name="connsiteY5" fmla="*/ 202 h 54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925" h="545545">
                  <a:moveTo>
                    <a:pt x="57230" y="202"/>
                  </a:moveTo>
                  <a:cubicBezTo>
                    <a:pt x="61816" y="-3679"/>
                    <a:pt x="30066" y="48532"/>
                    <a:pt x="27597" y="137785"/>
                  </a:cubicBezTo>
                  <a:cubicBezTo>
                    <a:pt x="25128" y="227038"/>
                    <a:pt x="36769" y="491622"/>
                    <a:pt x="42413" y="535719"/>
                  </a:cubicBezTo>
                  <a:cubicBezTo>
                    <a:pt x="48057" y="579816"/>
                    <a:pt x="68518" y="464811"/>
                    <a:pt x="61463" y="402369"/>
                  </a:cubicBezTo>
                  <a:cubicBezTo>
                    <a:pt x="54408" y="339927"/>
                    <a:pt x="2549" y="224216"/>
                    <a:pt x="80" y="161069"/>
                  </a:cubicBezTo>
                  <a:cubicBezTo>
                    <a:pt x="-2389" y="97922"/>
                    <a:pt x="52644" y="4083"/>
                    <a:pt x="57230" y="2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45B4B659-3FD2-3302-47A1-855C7546AEBE}"/>
                </a:ext>
              </a:extLst>
            </p:cNvPr>
            <p:cNvSpPr/>
            <p:nvPr/>
          </p:nvSpPr>
          <p:spPr>
            <a:xfrm>
              <a:off x="2288073" y="112711"/>
              <a:ext cx="1642656" cy="632365"/>
            </a:xfrm>
            <a:custGeom>
              <a:avLst/>
              <a:gdLst>
                <a:gd name="connsiteX0" fmla="*/ 1642577 w 1642656"/>
                <a:gd name="connsiteY0" fmla="*/ 54506 h 632365"/>
                <a:gd name="connsiteX1" fmla="*/ 980060 w 1642656"/>
                <a:gd name="connsiteY1" fmla="*/ 26989 h 632365"/>
                <a:gd name="connsiteX2" fmla="*/ 1149394 w 1642656"/>
                <a:gd name="connsiteY2" fmla="*/ 7939 h 632365"/>
                <a:gd name="connsiteX3" fmla="*/ 465710 w 1642656"/>
                <a:gd name="connsiteY3" fmla="*/ 166689 h 632365"/>
                <a:gd name="connsiteX4" fmla="*/ 675260 w 1642656"/>
                <a:gd name="connsiteY4" fmla="*/ 130706 h 632365"/>
                <a:gd name="connsiteX5" fmla="*/ 196894 w 1642656"/>
                <a:gd name="connsiteY5" fmla="*/ 348722 h 632365"/>
                <a:gd name="connsiteX6" fmla="*/ 328127 w 1642656"/>
                <a:gd name="connsiteY6" fmla="*/ 280989 h 632365"/>
                <a:gd name="connsiteX7" fmla="*/ 44 w 1642656"/>
                <a:gd name="connsiteY7" fmla="*/ 632356 h 632365"/>
                <a:gd name="connsiteX8" fmla="*/ 306960 w 1642656"/>
                <a:gd name="connsiteY8" fmla="*/ 291572 h 632365"/>
                <a:gd name="connsiteX9" fmla="*/ 624460 w 1642656"/>
                <a:gd name="connsiteY9" fmla="*/ 98956 h 632365"/>
                <a:gd name="connsiteX10" fmla="*/ 1022394 w 1642656"/>
                <a:gd name="connsiteY10" fmla="*/ 48156 h 632365"/>
                <a:gd name="connsiteX11" fmla="*/ 1642577 w 1642656"/>
                <a:gd name="connsiteY11" fmla="*/ 54506 h 632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42656" h="632365">
                  <a:moveTo>
                    <a:pt x="1642577" y="54506"/>
                  </a:moveTo>
                  <a:cubicBezTo>
                    <a:pt x="1635521" y="50978"/>
                    <a:pt x="1062257" y="34750"/>
                    <a:pt x="980060" y="26989"/>
                  </a:cubicBezTo>
                  <a:cubicBezTo>
                    <a:pt x="897863" y="19228"/>
                    <a:pt x="1235119" y="-15344"/>
                    <a:pt x="1149394" y="7939"/>
                  </a:cubicBezTo>
                  <a:cubicBezTo>
                    <a:pt x="1063669" y="31222"/>
                    <a:pt x="544732" y="146228"/>
                    <a:pt x="465710" y="166689"/>
                  </a:cubicBezTo>
                  <a:cubicBezTo>
                    <a:pt x="386688" y="187150"/>
                    <a:pt x="720063" y="100367"/>
                    <a:pt x="675260" y="130706"/>
                  </a:cubicBezTo>
                  <a:cubicBezTo>
                    <a:pt x="630457" y="161045"/>
                    <a:pt x="254749" y="323675"/>
                    <a:pt x="196894" y="348722"/>
                  </a:cubicBezTo>
                  <a:cubicBezTo>
                    <a:pt x="139039" y="373769"/>
                    <a:pt x="360935" y="233717"/>
                    <a:pt x="328127" y="280989"/>
                  </a:cubicBezTo>
                  <a:cubicBezTo>
                    <a:pt x="295319" y="328261"/>
                    <a:pt x="3572" y="630592"/>
                    <a:pt x="44" y="632356"/>
                  </a:cubicBezTo>
                  <a:cubicBezTo>
                    <a:pt x="-3484" y="634120"/>
                    <a:pt x="202891" y="380472"/>
                    <a:pt x="306960" y="291572"/>
                  </a:cubicBezTo>
                  <a:cubicBezTo>
                    <a:pt x="411029" y="202672"/>
                    <a:pt x="505221" y="139525"/>
                    <a:pt x="624460" y="98956"/>
                  </a:cubicBezTo>
                  <a:cubicBezTo>
                    <a:pt x="743699" y="58387"/>
                    <a:pt x="857294" y="55212"/>
                    <a:pt x="1022394" y="48156"/>
                  </a:cubicBezTo>
                  <a:cubicBezTo>
                    <a:pt x="1187494" y="41100"/>
                    <a:pt x="1649633" y="58034"/>
                    <a:pt x="1642577" y="5450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E17DD343-C2EF-873B-FA86-1ABE64A80949}"/>
                </a:ext>
              </a:extLst>
            </p:cNvPr>
            <p:cNvSpPr/>
            <p:nvPr/>
          </p:nvSpPr>
          <p:spPr>
            <a:xfrm>
              <a:off x="2414538" y="211651"/>
              <a:ext cx="1549994" cy="561691"/>
            </a:xfrm>
            <a:custGeom>
              <a:avLst/>
              <a:gdLst>
                <a:gd name="connsiteX0" fmla="*/ 1549979 w 1549994"/>
                <a:gd name="connsiteY0" fmla="*/ 16 h 561691"/>
                <a:gd name="connsiteX1" fmla="*/ 411212 w 1549994"/>
                <a:gd name="connsiteY1" fmla="*/ 302699 h 561691"/>
                <a:gd name="connsiteX2" fmla="*/ 11162 w 1549994"/>
                <a:gd name="connsiteY2" fmla="*/ 558816 h 561691"/>
                <a:gd name="connsiteX3" fmla="*/ 783745 w 1549994"/>
                <a:gd name="connsiteY3" fmla="*/ 131249 h 561691"/>
                <a:gd name="connsiteX4" fmla="*/ 438729 w 1549994"/>
                <a:gd name="connsiteY4" fmla="*/ 287882 h 561691"/>
                <a:gd name="connsiteX5" fmla="*/ 1549979 w 1549994"/>
                <a:gd name="connsiteY5" fmla="*/ 16 h 561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9994" h="561691">
                  <a:moveTo>
                    <a:pt x="1549979" y="16"/>
                  </a:moveTo>
                  <a:cubicBezTo>
                    <a:pt x="1545393" y="2485"/>
                    <a:pt x="667681" y="209566"/>
                    <a:pt x="411212" y="302699"/>
                  </a:cubicBezTo>
                  <a:cubicBezTo>
                    <a:pt x="154742" y="395832"/>
                    <a:pt x="-50927" y="587391"/>
                    <a:pt x="11162" y="558816"/>
                  </a:cubicBezTo>
                  <a:cubicBezTo>
                    <a:pt x="73251" y="530241"/>
                    <a:pt x="712484" y="176405"/>
                    <a:pt x="783745" y="131249"/>
                  </a:cubicBezTo>
                  <a:cubicBezTo>
                    <a:pt x="855006" y="86093"/>
                    <a:pt x="308554" y="310812"/>
                    <a:pt x="438729" y="287882"/>
                  </a:cubicBezTo>
                  <a:cubicBezTo>
                    <a:pt x="568904" y="264952"/>
                    <a:pt x="1554565" y="-2453"/>
                    <a:pt x="1549979" y="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6A1B0D9B-A570-67A4-A211-9B1AF6169F58}"/>
                </a:ext>
              </a:extLst>
            </p:cNvPr>
            <p:cNvSpPr/>
            <p:nvPr/>
          </p:nvSpPr>
          <p:spPr>
            <a:xfrm>
              <a:off x="2319492" y="749080"/>
              <a:ext cx="351943" cy="476753"/>
            </a:xfrm>
            <a:custGeom>
              <a:avLst/>
              <a:gdLst>
                <a:gd name="connsiteX0" fmla="*/ 351741 w 351943"/>
                <a:gd name="connsiteY0" fmla="*/ 220 h 476753"/>
                <a:gd name="connsiteX1" fmla="*/ 68108 w 351943"/>
                <a:gd name="connsiteY1" fmla="*/ 220353 h 476753"/>
                <a:gd name="connsiteX2" fmla="*/ 27891 w 351943"/>
                <a:gd name="connsiteY2" fmla="*/ 474353 h 476753"/>
                <a:gd name="connsiteX3" fmla="*/ 40591 w 351943"/>
                <a:gd name="connsiteY3" fmla="*/ 343120 h 476753"/>
                <a:gd name="connsiteX4" fmla="*/ 19425 w 351943"/>
                <a:gd name="connsiteY4" fmla="*/ 260570 h 476753"/>
                <a:gd name="connsiteX5" fmla="*/ 351741 w 351943"/>
                <a:gd name="connsiteY5" fmla="*/ 220 h 47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1943" h="476753">
                  <a:moveTo>
                    <a:pt x="351741" y="220"/>
                  </a:moveTo>
                  <a:cubicBezTo>
                    <a:pt x="359855" y="-6483"/>
                    <a:pt x="122083" y="141331"/>
                    <a:pt x="68108" y="220353"/>
                  </a:cubicBezTo>
                  <a:cubicBezTo>
                    <a:pt x="14133" y="299375"/>
                    <a:pt x="32477" y="453892"/>
                    <a:pt x="27891" y="474353"/>
                  </a:cubicBezTo>
                  <a:cubicBezTo>
                    <a:pt x="23305" y="494814"/>
                    <a:pt x="42002" y="378750"/>
                    <a:pt x="40591" y="343120"/>
                  </a:cubicBezTo>
                  <a:cubicBezTo>
                    <a:pt x="39180" y="307490"/>
                    <a:pt x="-33844" y="318073"/>
                    <a:pt x="19425" y="260570"/>
                  </a:cubicBezTo>
                  <a:cubicBezTo>
                    <a:pt x="72694" y="203067"/>
                    <a:pt x="343627" y="6923"/>
                    <a:pt x="351741" y="2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13AE4DC4-C994-B2B1-157B-3D4CCC86594C}"/>
                </a:ext>
              </a:extLst>
            </p:cNvPr>
            <p:cNvSpPr/>
            <p:nvPr/>
          </p:nvSpPr>
          <p:spPr>
            <a:xfrm>
              <a:off x="2084687" y="774992"/>
              <a:ext cx="288361" cy="943357"/>
            </a:xfrm>
            <a:custGeom>
              <a:avLst/>
              <a:gdLst>
                <a:gd name="connsiteX0" fmla="*/ 288096 w 288361"/>
                <a:gd name="connsiteY0" fmla="*/ 1825 h 943357"/>
                <a:gd name="connsiteX1" fmla="*/ 97596 w 288361"/>
                <a:gd name="connsiteY1" fmla="*/ 355308 h 943357"/>
                <a:gd name="connsiteX2" fmla="*/ 38330 w 288361"/>
                <a:gd name="connsiteY2" fmla="*/ 924691 h 943357"/>
                <a:gd name="connsiteX3" fmla="*/ 42563 w 288361"/>
                <a:gd name="connsiteY3" fmla="*/ 787108 h 943357"/>
                <a:gd name="connsiteX4" fmla="*/ 78546 w 288361"/>
                <a:gd name="connsiteY4" fmla="*/ 600841 h 943357"/>
                <a:gd name="connsiteX5" fmla="*/ 230 w 288361"/>
                <a:gd name="connsiteY5" fmla="*/ 814625 h 943357"/>
                <a:gd name="connsiteX6" fmla="*/ 57380 w 288361"/>
                <a:gd name="connsiteY6" fmla="*/ 412458 h 943357"/>
                <a:gd name="connsiteX7" fmla="*/ 137813 w 288361"/>
                <a:gd name="connsiteY7" fmla="*/ 224075 h 943357"/>
                <a:gd name="connsiteX8" fmla="*/ 288096 w 288361"/>
                <a:gd name="connsiteY8" fmla="*/ 1825 h 94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361" h="943357">
                  <a:moveTo>
                    <a:pt x="288096" y="1825"/>
                  </a:moveTo>
                  <a:cubicBezTo>
                    <a:pt x="281393" y="23697"/>
                    <a:pt x="139224" y="201497"/>
                    <a:pt x="97596" y="355308"/>
                  </a:cubicBezTo>
                  <a:cubicBezTo>
                    <a:pt x="55968" y="509119"/>
                    <a:pt x="47502" y="852725"/>
                    <a:pt x="38330" y="924691"/>
                  </a:cubicBezTo>
                  <a:cubicBezTo>
                    <a:pt x="29158" y="996657"/>
                    <a:pt x="35860" y="841083"/>
                    <a:pt x="42563" y="787108"/>
                  </a:cubicBezTo>
                  <a:cubicBezTo>
                    <a:pt x="49266" y="733133"/>
                    <a:pt x="85601" y="596255"/>
                    <a:pt x="78546" y="600841"/>
                  </a:cubicBezTo>
                  <a:cubicBezTo>
                    <a:pt x="71491" y="605427"/>
                    <a:pt x="3758" y="846022"/>
                    <a:pt x="230" y="814625"/>
                  </a:cubicBezTo>
                  <a:cubicBezTo>
                    <a:pt x="-3298" y="783228"/>
                    <a:pt x="34450" y="510883"/>
                    <a:pt x="57380" y="412458"/>
                  </a:cubicBezTo>
                  <a:cubicBezTo>
                    <a:pt x="80310" y="314033"/>
                    <a:pt x="102888" y="287575"/>
                    <a:pt x="137813" y="224075"/>
                  </a:cubicBezTo>
                  <a:cubicBezTo>
                    <a:pt x="172738" y="160575"/>
                    <a:pt x="294799" y="-20047"/>
                    <a:pt x="288096" y="18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8246E131-86AF-E423-614E-FAC256DFDC5E}"/>
                </a:ext>
              </a:extLst>
            </p:cNvPr>
            <p:cNvSpPr/>
            <p:nvPr/>
          </p:nvSpPr>
          <p:spPr>
            <a:xfrm>
              <a:off x="2338105" y="1291713"/>
              <a:ext cx="125744" cy="574663"/>
            </a:xfrm>
            <a:custGeom>
              <a:avLst/>
              <a:gdLst>
                <a:gd name="connsiteX0" fmla="*/ 125695 w 125744"/>
                <a:gd name="connsiteY0" fmla="*/ 1570 h 574663"/>
                <a:gd name="connsiteX1" fmla="*/ 19862 w 125744"/>
                <a:gd name="connsiteY1" fmla="*/ 342354 h 574663"/>
                <a:gd name="connsiteX2" fmla="*/ 24095 w 125744"/>
                <a:gd name="connsiteY2" fmla="*/ 573070 h 574663"/>
                <a:gd name="connsiteX3" fmla="*/ 15628 w 125744"/>
                <a:gd name="connsiteY3" fmla="*/ 433370 h 574663"/>
                <a:gd name="connsiteX4" fmla="*/ 5045 w 125744"/>
                <a:gd name="connsiteY4" fmla="*/ 223820 h 574663"/>
                <a:gd name="connsiteX5" fmla="*/ 125695 w 125744"/>
                <a:gd name="connsiteY5" fmla="*/ 1570 h 57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744" h="574663">
                  <a:moveTo>
                    <a:pt x="125695" y="1570"/>
                  </a:moveTo>
                  <a:cubicBezTo>
                    <a:pt x="128164" y="21326"/>
                    <a:pt x="36795" y="247104"/>
                    <a:pt x="19862" y="342354"/>
                  </a:cubicBezTo>
                  <a:cubicBezTo>
                    <a:pt x="2929" y="437604"/>
                    <a:pt x="24801" y="557901"/>
                    <a:pt x="24095" y="573070"/>
                  </a:cubicBezTo>
                  <a:cubicBezTo>
                    <a:pt x="23389" y="588239"/>
                    <a:pt x="18803" y="491578"/>
                    <a:pt x="15628" y="433370"/>
                  </a:cubicBezTo>
                  <a:cubicBezTo>
                    <a:pt x="12453" y="375162"/>
                    <a:pt x="-9772" y="294023"/>
                    <a:pt x="5045" y="223820"/>
                  </a:cubicBezTo>
                  <a:cubicBezTo>
                    <a:pt x="19862" y="153617"/>
                    <a:pt x="123226" y="-18186"/>
                    <a:pt x="125695" y="157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ABB5D57B-0A27-8336-1A00-29610EBB9FA5}"/>
                </a:ext>
              </a:extLst>
            </p:cNvPr>
            <p:cNvSpPr/>
            <p:nvPr/>
          </p:nvSpPr>
          <p:spPr>
            <a:xfrm>
              <a:off x="2392189" y="1350416"/>
              <a:ext cx="122786" cy="566347"/>
            </a:xfrm>
            <a:custGeom>
              <a:avLst/>
              <a:gdLst>
                <a:gd name="connsiteX0" fmla="*/ 122411 w 122786"/>
                <a:gd name="connsiteY0" fmla="*/ 17 h 566347"/>
                <a:gd name="connsiteX1" fmla="*/ 48328 w 122786"/>
                <a:gd name="connsiteY1" fmla="*/ 266717 h 566347"/>
                <a:gd name="connsiteX2" fmla="*/ 1761 w 122786"/>
                <a:gd name="connsiteY2" fmla="*/ 560934 h 566347"/>
                <a:gd name="connsiteX3" fmla="*/ 10228 w 122786"/>
                <a:gd name="connsiteY3" fmla="*/ 442401 h 566347"/>
                <a:gd name="connsiteX4" fmla="*/ 14461 w 122786"/>
                <a:gd name="connsiteY4" fmla="*/ 254017 h 566347"/>
                <a:gd name="connsiteX5" fmla="*/ 122411 w 122786"/>
                <a:gd name="connsiteY5" fmla="*/ 17 h 566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86" h="566347">
                  <a:moveTo>
                    <a:pt x="122411" y="17"/>
                  </a:moveTo>
                  <a:cubicBezTo>
                    <a:pt x="128055" y="2134"/>
                    <a:pt x="68436" y="173231"/>
                    <a:pt x="48328" y="266717"/>
                  </a:cubicBezTo>
                  <a:cubicBezTo>
                    <a:pt x="28220" y="360203"/>
                    <a:pt x="8111" y="531653"/>
                    <a:pt x="1761" y="560934"/>
                  </a:cubicBezTo>
                  <a:cubicBezTo>
                    <a:pt x="-4589" y="590215"/>
                    <a:pt x="8111" y="493554"/>
                    <a:pt x="10228" y="442401"/>
                  </a:cubicBezTo>
                  <a:cubicBezTo>
                    <a:pt x="12345" y="391248"/>
                    <a:pt x="-2119" y="324220"/>
                    <a:pt x="14461" y="254017"/>
                  </a:cubicBezTo>
                  <a:cubicBezTo>
                    <a:pt x="31041" y="183814"/>
                    <a:pt x="116767" y="-2100"/>
                    <a:pt x="122411" y="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D78A6434-9595-2759-47E9-97F88E035E9B}"/>
                </a:ext>
              </a:extLst>
            </p:cNvPr>
            <p:cNvSpPr/>
            <p:nvPr/>
          </p:nvSpPr>
          <p:spPr>
            <a:xfrm>
              <a:off x="2317180" y="1731387"/>
              <a:ext cx="98760" cy="620465"/>
            </a:xfrm>
            <a:custGeom>
              <a:avLst/>
              <a:gdLst>
                <a:gd name="connsiteX0" fmla="*/ 97937 w 98760"/>
                <a:gd name="connsiteY0" fmla="*/ 46 h 620465"/>
                <a:gd name="connsiteX1" fmla="*/ 47137 w 98760"/>
                <a:gd name="connsiteY1" fmla="*/ 179963 h 620465"/>
                <a:gd name="connsiteX2" fmla="*/ 42903 w 98760"/>
                <a:gd name="connsiteY2" fmla="*/ 141863 h 620465"/>
                <a:gd name="connsiteX3" fmla="*/ 83120 w 98760"/>
                <a:gd name="connsiteY3" fmla="*/ 603296 h 620465"/>
                <a:gd name="connsiteX4" fmla="*/ 61953 w 98760"/>
                <a:gd name="connsiteY4" fmla="*/ 491113 h 620465"/>
                <a:gd name="connsiteX5" fmla="*/ 570 w 98760"/>
                <a:gd name="connsiteY5" fmla="*/ 199013 h 620465"/>
                <a:gd name="connsiteX6" fmla="*/ 97937 w 98760"/>
                <a:gd name="connsiteY6" fmla="*/ 46 h 620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760" h="620465">
                  <a:moveTo>
                    <a:pt x="97937" y="46"/>
                  </a:moveTo>
                  <a:cubicBezTo>
                    <a:pt x="105698" y="-3129"/>
                    <a:pt x="56309" y="156327"/>
                    <a:pt x="47137" y="179963"/>
                  </a:cubicBezTo>
                  <a:cubicBezTo>
                    <a:pt x="37965" y="203599"/>
                    <a:pt x="36906" y="71308"/>
                    <a:pt x="42903" y="141863"/>
                  </a:cubicBezTo>
                  <a:cubicBezTo>
                    <a:pt x="48900" y="212419"/>
                    <a:pt x="79945" y="545088"/>
                    <a:pt x="83120" y="603296"/>
                  </a:cubicBezTo>
                  <a:cubicBezTo>
                    <a:pt x="86295" y="661504"/>
                    <a:pt x="75711" y="558494"/>
                    <a:pt x="61953" y="491113"/>
                  </a:cubicBezTo>
                  <a:cubicBezTo>
                    <a:pt x="48195" y="423732"/>
                    <a:pt x="-6133" y="284032"/>
                    <a:pt x="570" y="199013"/>
                  </a:cubicBezTo>
                  <a:cubicBezTo>
                    <a:pt x="7273" y="113994"/>
                    <a:pt x="90176" y="3221"/>
                    <a:pt x="97937" y="4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A6050433-A401-7A5D-45C8-1408025136C9}"/>
                </a:ext>
              </a:extLst>
            </p:cNvPr>
            <p:cNvSpPr/>
            <p:nvPr/>
          </p:nvSpPr>
          <p:spPr>
            <a:xfrm>
              <a:off x="2193723" y="1303389"/>
              <a:ext cx="134333" cy="857392"/>
            </a:xfrm>
            <a:custGeom>
              <a:avLst/>
              <a:gdLst>
                <a:gd name="connsiteX0" fmla="*/ 113444 w 134333"/>
                <a:gd name="connsiteY0" fmla="*/ 8944 h 857392"/>
                <a:gd name="connsiteX1" fmla="*/ 77460 w 134333"/>
                <a:gd name="connsiteY1" fmla="*/ 201561 h 857392"/>
                <a:gd name="connsiteX2" fmla="*/ 56294 w 134333"/>
                <a:gd name="connsiteY2" fmla="*/ 582561 h 857392"/>
                <a:gd name="connsiteX3" fmla="*/ 132494 w 134333"/>
                <a:gd name="connsiteY3" fmla="*/ 849261 h 857392"/>
                <a:gd name="connsiteX4" fmla="*/ 104977 w 134333"/>
                <a:gd name="connsiteY4" fmla="*/ 770944 h 857392"/>
                <a:gd name="connsiteX5" fmla="*/ 41477 w 134333"/>
                <a:gd name="connsiteY5" fmla="*/ 591028 h 857392"/>
                <a:gd name="connsiteX6" fmla="*/ 3377 w 134333"/>
                <a:gd name="connsiteY6" fmla="*/ 478844 h 857392"/>
                <a:gd name="connsiteX7" fmla="*/ 113444 w 134333"/>
                <a:gd name="connsiteY7" fmla="*/ 8944 h 85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333" h="857392">
                  <a:moveTo>
                    <a:pt x="113444" y="8944"/>
                  </a:moveTo>
                  <a:cubicBezTo>
                    <a:pt x="125791" y="-37270"/>
                    <a:pt x="86985" y="105958"/>
                    <a:pt x="77460" y="201561"/>
                  </a:cubicBezTo>
                  <a:cubicBezTo>
                    <a:pt x="67935" y="297164"/>
                    <a:pt x="47122" y="474611"/>
                    <a:pt x="56294" y="582561"/>
                  </a:cubicBezTo>
                  <a:cubicBezTo>
                    <a:pt x="65466" y="690511"/>
                    <a:pt x="124380" y="817864"/>
                    <a:pt x="132494" y="849261"/>
                  </a:cubicBezTo>
                  <a:cubicBezTo>
                    <a:pt x="140608" y="880658"/>
                    <a:pt x="120147" y="813983"/>
                    <a:pt x="104977" y="770944"/>
                  </a:cubicBezTo>
                  <a:cubicBezTo>
                    <a:pt x="89807" y="727905"/>
                    <a:pt x="58410" y="639711"/>
                    <a:pt x="41477" y="591028"/>
                  </a:cubicBezTo>
                  <a:cubicBezTo>
                    <a:pt x="24544" y="542345"/>
                    <a:pt x="-11087" y="574447"/>
                    <a:pt x="3377" y="478844"/>
                  </a:cubicBezTo>
                  <a:cubicBezTo>
                    <a:pt x="17841" y="383241"/>
                    <a:pt x="101097" y="55158"/>
                    <a:pt x="113444" y="89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E211FC53-4C5E-04D1-37C4-F16F2E780F6C}"/>
                </a:ext>
              </a:extLst>
            </p:cNvPr>
            <p:cNvSpPr/>
            <p:nvPr/>
          </p:nvSpPr>
          <p:spPr>
            <a:xfrm>
              <a:off x="4399290" y="585343"/>
              <a:ext cx="407180" cy="562049"/>
            </a:xfrm>
            <a:custGeom>
              <a:avLst/>
              <a:gdLst>
                <a:gd name="connsiteX0" fmla="*/ 7610 w 407180"/>
                <a:gd name="connsiteY0" fmla="*/ 445 h 562049"/>
                <a:gd name="connsiteX1" fmla="*/ 37773 w 407180"/>
                <a:gd name="connsiteY1" fmla="*/ 176657 h 562049"/>
                <a:gd name="connsiteX2" fmla="*/ 390198 w 407180"/>
                <a:gd name="connsiteY2" fmla="*/ 546545 h 562049"/>
                <a:gd name="connsiteX3" fmla="*/ 331460 w 407180"/>
                <a:gd name="connsiteY3" fmla="*/ 478282 h 562049"/>
                <a:gd name="connsiteX4" fmla="*/ 155248 w 407180"/>
                <a:gd name="connsiteY4" fmla="*/ 346520 h 562049"/>
                <a:gd name="connsiteX5" fmla="*/ 17135 w 407180"/>
                <a:gd name="connsiteY5" fmla="*/ 222695 h 562049"/>
                <a:gd name="connsiteX6" fmla="*/ 7610 w 407180"/>
                <a:gd name="connsiteY6" fmla="*/ 445 h 562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7180" h="562049">
                  <a:moveTo>
                    <a:pt x="7610" y="445"/>
                  </a:moveTo>
                  <a:cubicBezTo>
                    <a:pt x="11050" y="-7228"/>
                    <a:pt x="-25992" y="85640"/>
                    <a:pt x="37773" y="176657"/>
                  </a:cubicBezTo>
                  <a:cubicBezTo>
                    <a:pt x="101538" y="267674"/>
                    <a:pt x="341250" y="496274"/>
                    <a:pt x="390198" y="546545"/>
                  </a:cubicBezTo>
                  <a:cubicBezTo>
                    <a:pt x="439146" y="596816"/>
                    <a:pt x="370618" y="511620"/>
                    <a:pt x="331460" y="478282"/>
                  </a:cubicBezTo>
                  <a:cubicBezTo>
                    <a:pt x="292302" y="444945"/>
                    <a:pt x="207635" y="389118"/>
                    <a:pt x="155248" y="346520"/>
                  </a:cubicBezTo>
                  <a:cubicBezTo>
                    <a:pt x="102861" y="303922"/>
                    <a:pt x="42800" y="279051"/>
                    <a:pt x="17135" y="222695"/>
                  </a:cubicBezTo>
                  <a:cubicBezTo>
                    <a:pt x="-8530" y="166339"/>
                    <a:pt x="4170" y="8118"/>
                    <a:pt x="7610" y="44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22388D51-9453-E90C-B101-2E826641A596}"/>
                </a:ext>
              </a:extLst>
            </p:cNvPr>
            <p:cNvSpPr/>
            <p:nvPr/>
          </p:nvSpPr>
          <p:spPr>
            <a:xfrm>
              <a:off x="4386233" y="863587"/>
              <a:ext cx="372777" cy="519838"/>
            </a:xfrm>
            <a:custGeom>
              <a:avLst/>
              <a:gdLst>
                <a:gd name="connsiteX0" fmla="*/ 30 w 372777"/>
                <a:gd name="connsiteY0" fmla="*/ 13 h 519838"/>
                <a:gd name="connsiteX1" fmla="*/ 261967 w 372777"/>
                <a:gd name="connsiteY1" fmla="*/ 265126 h 519838"/>
                <a:gd name="connsiteX2" fmla="*/ 371505 w 372777"/>
                <a:gd name="connsiteY2" fmla="*/ 517538 h 519838"/>
                <a:gd name="connsiteX3" fmla="*/ 319117 w 372777"/>
                <a:gd name="connsiteY3" fmla="*/ 382601 h 519838"/>
                <a:gd name="connsiteX4" fmla="*/ 279430 w 372777"/>
                <a:gd name="connsiteY4" fmla="*/ 254013 h 519838"/>
                <a:gd name="connsiteX5" fmla="*/ 30 w 372777"/>
                <a:gd name="connsiteY5" fmla="*/ 13 h 51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2777" h="519838">
                  <a:moveTo>
                    <a:pt x="30" y="13"/>
                  </a:moveTo>
                  <a:cubicBezTo>
                    <a:pt x="-2880" y="1865"/>
                    <a:pt x="200055" y="178872"/>
                    <a:pt x="261967" y="265126"/>
                  </a:cubicBezTo>
                  <a:cubicBezTo>
                    <a:pt x="323879" y="351380"/>
                    <a:pt x="361980" y="497959"/>
                    <a:pt x="371505" y="517538"/>
                  </a:cubicBezTo>
                  <a:cubicBezTo>
                    <a:pt x="381030" y="537117"/>
                    <a:pt x="334463" y="426522"/>
                    <a:pt x="319117" y="382601"/>
                  </a:cubicBezTo>
                  <a:cubicBezTo>
                    <a:pt x="303771" y="338680"/>
                    <a:pt x="331818" y="315396"/>
                    <a:pt x="279430" y="254013"/>
                  </a:cubicBezTo>
                  <a:cubicBezTo>
                    <a:pt x="227042" y="192630"/>
                    <a:pt x="2940" y="-1839"/>
                    <a:pt x="30" y="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4C777236-AA43-CB47-4C58-935DE9E0F1DE}"/>
                </a:ext>
              </a:extLst>
            </p:cNvPr>
            <p:cNvSpPr/>
            <p:nvPr/>
          </p:nvSpPr>
          <p:spPr>
            <a:xfrm>
              <a:off x="4255515" y="520672"/>
              <a:ext cx="331781" cy="301356"/>
            </a:xfrm>
            <a:custGeom>
              <a:avLst/>
              <a:gdLst>
                <a:gd name="connsiteX0" fmla="*/ 573 w 331781"/>
                <a:gd name="connsiteY0" fmla="*/ 28 h 301356"/>
                <a:gd name="connsiteX1" fmla="*/ 176785 w 331781"/>
                <a:gd name="connsiteY1" fmla="*/ 93691 h 301356"/>
                <a:gd name="connsiteX2" fmla="*/ 329185 w 331781"/>
                <a:gd name="connsiteY2" fmla="*/ 298478 h 301356"/>
                <a:gd name="connsiteX3" fmla="*/ 270448 w 331781"/>
                <a:gd name="connsiteY3" fmla="*/ 206403 h 301356"/>
                <a:gd name="connsiteX4" fmla="*/ 238698 w 331781"/>
                <a:gd name="connsiteY4" fmla="*/ 101628 h 301356"/>
                <a:gd name="connsiteX5" fmla="*/ 573 w 331781"/>
                <a:gd name="connsiteY5" fmla="*/ 28 h 301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781" h="301356">
                  <a:moveTo>
                    <a:pt x="573" y="28"/>
                  </a:moveTo>
                  <a:cubicBezTo>
                    <a:pt x="-9746" y="-1295"/>
                    <a:pt x="122016" y="43949"/>
                    <a:pt x="176785" y="93691"/>
                  </a:cubicBezTo>
                  <a:cubicBezTo>
                    <a:pt x="231554" y="143433"/>
                    <a:pt x="313575" y="279693"/>
                    <a:pt x="329185" y="298478"/>
                  </a:cubicBezTo>
                  <a:cubicBezTo>
                    <a:pt x="344796" y="317263"/>
                    <a:pt x="285529" y="239211"/>
                    <a:pt x="270448" y="206403"/>
                  </a:cubicBezTo>
                  <a:cubicBezTo>
                    <a:pt x="255367" y="173595"/>
                    <a:pt x="276534" y="132849"/>
                    <a:pt x="238698" y="101628"/>
                  </a:cubicBezTo>
                  <a:cubicBezTo>
                    <a:pt x="200862" y="70407"/>
                    <a:pt x="10892" y="1351"/>
                    <a:pt x="573" y="2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D0C2628E-6A6B-7A6A-78C3-04B57832A7DA}"/>
                </a:ext>
              </a:extLst>
            </p:cNvPr>
            <p:cNvSpPr/>
            <p:nvPr/>
          </p:nvSpPr>
          <p:spPr>
            <a:xfrm>
              <a:off x="4747937" y="1182237"/>
              <a:ext cx="77257" cy="427772"/>
            </a:xfrm>
            <a:custGeom>
              <a:avLst/>
              <a:gdLst>
                <a:gd name="connsiteX0" fmla="*/ 276 w 77257"/>
                <a:gd name="connsiteY0" fmla="*/ 451 h 427772"/>
                <a:gd name="connsiteX1" fmla="*/ 49488 w 77257"/>
                <a:gd name="connsiteY1" fmla="*/ 157613 h 427772"/>
                <a:gd name="connsiteX2" fmla="*/ 11388 w 77257"/>
                <a:gd name="connsiteY2" fmla="*/ 425901 h 427772"/>
                <a:gd name="connsiteX3" fmla="*/ 32026 w 77257"/>
                <a:gd name="connsiteY3" fmla="*/ 268738 h 427772"/>
                <a:gd name="connsiteX4" fmla="*/ 76476 w 77257"/>
                <a:gd name="connsiteY4" fmla="*/ 114751 h 427772"/>
                <a:gd name="connsiteX5" fmla="*/ 276 w 77257"/>
                <a:gd name="connsiteY5" fmla="*/ 451 h 42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257" h="427772">
                  <a:moveTo>
                    <a:pt x="276" y="451"/>
                  </a:moveTo>
                  <a:cubicBezTo>
                    <a:pt x="-4222" y="7595"/>
                    <a:pt x="47636" y="86705"/>
                    <a:pt x="49488" y="157613"/>
                  </a:cubicBezTo>
                  <a:cubicBezTo>
                    <a:pt x="51340" y="228521"/>
                    <a:pt x="14298" y="407380"/>
                    <a:pt x="11388" y="425901"/>
                  </a:cubicBezTo>
                  <a:cubicBezTo>
                    <a:pt x="8478" y="444422"/>
                    <a:pt x="21178" y="320596"/>
                    <a:pt x="32026" y="268738"/>
                  </a:cubicBezTo>
                  <a:cubicBezTo>
                    <a:pt x="42874" y="216880"/>
                    <a:pt x="83355" y="156820"/>
                    <a:pt x="76476" y="114751"/>
                  </a:cubicBezTo>
                  <a:cubicBezTo>
                    <a:pt x="69597" y="72682"/>
                    <a:pt x="4774" y="-6693"/>
                    <a:pt x="276" y="45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FC001E3B-75D4-0DD6-ABAA-ACE86F16C04D}"/>
                </a:ext>
              </a:extLst>
            </p:cNvPr>
            <p:cNvSpPr/>
            <p:nvPr/>
          </p:nvSpPr>
          <p:spPr>
            <a:xfrm>
              <a:off x="4543217" y="1300056"/>
              <a:ext cx="190390" cy="400237"/>
            </a:xfrm>
            <a:custGeom>
              <a:avLst/>
              <a:gdLst>
                <a:gd name="connsiteX0" fmla="*/ 208 w 190390"/>
                <a:gd name="connsiteY0" fmla="*/ 107 h 400237"/>
                <a:gd name="connsiteX1" fmla="*/ 104983 w 190390"/>
                <a:gd name="connsiteY1" fmla="*/ 155682 h 400237"/>
                <a:gd name="connsiteX2" fmla="*/ 189121 w 190390"/>
                <a:gd name="connsiteY2" fmla="*/ 396982 h 400237"/>
                <a:gd name="connsiteX3" fmla="*/ 154196 w 190390"/>
                <a:gd name="connsiteY3" fmla="*/ 287444 h 400237"/>
                <a:gd name="connsiteX4" fmla="*/ 133558 w 190390"/>
                <a:gd name="connsiteY4" fmla="*/ 177907 h 400237"/>
                <a:gd name="connsiteX5" fmla="*/ 208 w 190390"/>
                <a:gd name="connsiteY5" fmla="*/ 107 h 40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390" h="400237">
                  <a:moveTo>
                    <a:pt x="208" y="107"/>
                  </a:moveTo>
                  <a:cubicBezTo>
                    <a:pt x="-4554" y="-3597"/>
                    <a:pt x="73498" y="89536"/>
                    <a:pt x="104983" y="155682"/>
                  </a:cubicBezTo>
                  <a:cubicBezTo>
                    <a:pt x="136468" y="221828"/>
                    <a:pt x="180919" y="375022"/>
                    <a:pt x="189121" y="396982"/>
                  </a:cubicBezTo>
                  <a:cubicBezTo>
                    <a:pt x="197323" y="418942"/>
                    <a:pt x="163456" y="323956"/>
                    <a:pt x="154196" y="287444"/>
                  </a:cubicBezTo>
                  <a:cubicBezTo>
                    <a:pt x="144936" y="250932"/>
                    <a:pt x="153931" y="223151"/>
                    <a:pt x="133558" y="177907"/>
                  </a:cubicBezTo>
                  <a:cubicBezTo>
                    <a:pt x="113185" y="132663"/>
                    <a:pt x="4970" y="3811"/>
                    <a:pt x="208" y="1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10EEDF7A-9883-5A36-AB41-A6EB576CF554}"/>
                </a:ext>
              </a:extLst>
            </p:cNvPr>
            <p:cNvSpPr/>
            <p:nvPr/>
          </p:nvSpPr>
          <p:spPr>
            <a:xfrm>
              <a:off x="2596923" y="698500"/>
              <a:ext cx="1373944" cy="513030"/>
            </a:xfrm>
            <a:custGeom>
              <a:avLst/>
              <a:gdLst>
                <a:gd name="connsiteX0" fmla="*/ 1373944 w 1373944"/>
                <a:gd name="connsiteY0" fmla="*/ 0 h 513030"/>
                <a:gd name="connsiteX1" fmla="*/ 451077 w 1373944"/>
                <a:gd name="connsiteY1" fmla="*/ 203200 h 513030"/>
                <a:gd name="connsiteX2" fmla="*/ 802444 w 1373944"/>
                <a:gd name="connsiteY2" fmla="*/ 103717 h 513030"/>
                <a:gd name="connsiteX3" fmla="*/ 158977 w 1373944"/>
                <a:gd name="connsiteY3" fmla="*/ 512233 h 513030"/>
                <a:gd name="connsiteX4" fmla="*/ 573844 w 1373944"/>
                <a:gd name="connsiteY4" fmla="*/ 211667 h 513030"/>
                <a:gd name="connsiteX5" fmla="*/ 227 w 1373944"/>
                <a:gd name="connsiteY5" fmla="*/ 353483 h 513030"/>
                <a:gd name="connsiteX6" fmla="*/ 503994 w 1373944"/>
                <a:gd name="connsiteY6" fmla="*/ 143933 h 513030"/>
                <a:gd name="connsiteX7" fmla="*/ 459544 w 1373944"/>
                <a:gd name="connsiteY7" fmla="*/ 158750 h 513030"/>
                <a:gd name="connsiteX8" fmla="*/ 1373944 w 1373944"/>
                <a:gd name="connsiteY8" fmla="*/ 0 h 5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944" h="513030">
                  <a:moveTo>
                    <a:pt x="1373944" y="0"/>
                  </a:moveTo>
                  <a:lnTo>
                    <a:pt x="451077" y="203200"/>
                  </a:lnTo>
                  <a:cubicBezTo>
                    <a:pt x="355827" y="220486"/>
                    <a:pt x="851127" y="52212"/>
                    <a:pt x="802444" y="103717"/>
                  </a:cubicBezTo>
                  <a:cubicBezTo>
                    <a:pt x="753761" y="155223"/>
                    <a:pt x="197077" y="494241"/>
                    <a:pt x="158977" y="512233"/>
                  </a:cubicBezTo>
                  <a:cubicBezTo>
                    <a:pt x="120877" y="530225"/>
                    <a:pt x="600302" y="238125"/>
                    <a:pt x="573844" y="211667"/>
                  </a:cubicBezTo>
                  <a:cubicBezTo>
                    <a:pt x="547386" y="185209"/>
                    <a:pt x="11869" y="364772"/>
                    <a:pt x="227" y="353483"/>
                  </a:cubicBezTo>
                  <a:cubicBezTo>
                    <a:pt x="-11415" y="342194"/>
                    <a:pt x="427441" y="176389"/>
                    <a:pt x="503994" y="143933"/>
                  </a:cubicBezTo>
                  <a:cubicBezTo>
                    <a:pt x="580547" y="111478"/>
                    <a:pt x="459544" y="158750"/>
                    <a:pt x="459544" y="158750"/>
                  </a:cubicBezTo>
                  <a:lnTo>
                    <a:pt x="1373944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871818B0-8E06-A8DF-054D-1B04C701C120}"/>
                </a:ext>
              </a:extLst>
            </p:cNvPr>
            <p:cNvSpPr/>
            <p:nvPr/>
          </p:nvSpPr>
          <p:spPr>
            <a:xfrm>
              <a:off x="5407758" y="1809745"/>
              <a:ext cx="652531" cy="476296"/>
            </a:xfrm>
            <a:custGeom>
              <a:avLst/>
              <a:gdLst>
                <a:gd name="connsiteX0" fmla="*/ 652259 w 652531"/>
                <a:gd name="connsiteY0" fmla="*/ 5 h 476296"/>
                <a:gd name="connsiteX1" fmla="*/ 224692 w 652531"/>
                <a:gd name="connsiteY1" fmla="*/ 205322 h 476296"/>
                <a:gd name="connsiteX2" fmla="*/ 8792 w 652531"/>
                <a:gd name="connsiteY2" fmla="*/ 472022 h 476296"/>
                <a:gd name="connsiteX3" fmla="*/ 65942 w 652531"/>
                <a:gd name="connsiteY3" fmla="*/ 357722 h 476296"/>
                <a:gd name="connsiteX4" fmla="*/ 286075 w 652531"/>
                <a:gd name="connsiteY4" fmla="*/ 198972 h 476296"/>
                <a:gd name="connsiteX5" fmla="*/ 652259 w 652531"/>
                <a:gd name="connsiteY5" fmla="*/ 5 h 47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2531" h="476296">
                  <a:moveTo>
                    <a:pt x="652259" y="5"/>
                  </a:moveTo>
                  <a:cubicBezTo>
                    <a:pt x="642028" y="1063"/>
                    <a:pt x="331936" y="126653"/>
                    <a:pt x="224692" y="205322"/>
                  </a:cubicBezTo>
                  <a:cubicBezTo>
                    <a:pt x="117447" y="283992"/>
                    <a:pt x="35250" y="446622"/>
                    <a:pt x="8792" y="472022"/>
                  </a:cubicBezTo>
                  <a:cubicBezTo>
                    <a:pt x="-17666" y="497422"/>
                    <a:pt x="19728" y="403230"/>
                    <a:pt x="65942" y="357722"/>
                  </a:cubicBezTo>
                  <a:cubicBezTo>
                    <a:pt x="112156" y="312214"/>
                    <a:pt x="190825" y="255769"/>
                    <a:pt x="286075" y="198972"/>
                  </a:cubicBezTo>
                  <a:cubicBezTo>
                    <a:pt x="381325" y="142175"/>
                    <a:pt x="662490" y="-1053"/>
                    <a:pt x="652259" y="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6DABD15D-F32A-ED3F-D5A5-E49B33967717}"/>
                </a:ext>
              </a:extLst>
            </p:cNvPr>
            <p:cNvSpPr/>
            <p:nvPr/>
          </p:nvSpPr>
          <p:spPr>
            <a:xfrm>
              <a:off x="6434169" y="2063262"/>
              <a:ext cx="536640" cy="337711"/>
            </a:xfrm>
            <a:custGeom>
              <a:avLst/>
              <a:gdLst>
                <a:gd name="connsiteX0" fmla="*/ 498 w 536640"/>
                <a:gd name="connsiteY0" fmla="*/ 488 h 337711"/>
                <a:gd name="connsiteX1" fmla="*/ 296831 w 536640"/>
                <a:gd name="connsiteY1" fmla="*/ 112671 h 337711"/>
                <a:gd name="connsiteX2" fmla="*/ 531781 w 536640"/>
                <a:gd name="connsiteY2" fmla="*/ 332805 h 337711"/>
                <a:gd name="connsiteX3" fmla="*/ 449231 w 536640"/>
                <a:gd name="connsiteY3" fmla="*/ 256605 h 337711"/>
                <a:gd name="connsiteX4" fmla="*/ 370914 w 536640"/>
                <a:gd name="connsiteY4" fmla="*/ 152888 h 337711"/>
                <a:gd name="connsiteX5" fmla="*/ 498 w 536640"/>
                <a:gd name="connsiteY5" fmla="*/ 488 h 3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6640" h="337711">
                  <a:moveTo>
                    <a:pt x="498" y="488"/>
                  </a:moveTo>
                  <a:cubicBezTo>
                    <a:pt x="-11849" y="-6215"/>
                    <a:pt x="208284" y="57285"/>
                    <a:pt x="296831" y="112671"/>
                  </a:cubicBezTo>
                  <a:cubicBezTo>
                    <a:pt x="385378" y="168057"/>
                    <a:pt x="506381" y="308816"/>
                    <a:pt x="531781" y="332805"/>
                  </a:cubicBezTo>
                  <a:cubicBezTo>
                    <a:pt x="557181" y="356794"/>
                    <a:pt x="476042" y="286591"/>
                    <a:pt x="449231" y="256605"/>
                  </a:cubicBezTo>
                  <a:cubicBezTo>
                    <a:pt x="422420" y="226619"/>
                    <a:pt x="439000" y="194516"/>
                    <a:pt x="370914" y="152888"/>
                  </a:cubicBezTo>
                  <a:cubicBezTo>
                    <a:pt x="302828" y="111260"/>
                    <a:pt x="12845" y="7191"/>
                    <a:pt x="498" y="48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995C5244-886F-D93E-1DAD-73AAA99D8992}"/>
                </a:ext>
              </a:extLst>
            </p:cNvPr>
            <p:cNvSpPr/>
            <p:nvPr/>
          </p:nvSpPr>
          <p:spPr>
            <a:xfrm>
              <a:off x="5287504" y="2396002"/>
              <a:ext cx="114265" cy="207398"/>
            </a:xfrm>
            <a:custGeom>
              <a:avLst/>
              <a:gdLst>
                <a:gd name="connsiteX0" fmla="*/ 114229 w 114265"/>
                <a:gd name="connsiteY0" fmla="*/ 65 h 207398"/>
                <a:gd name="connsiteX1" fmla="*/ 29563 w 114265"/>
                <a:gd name="connsiteY1" fmla="*/ 103781 h 207398"/>
                <a:gd name="connsiteX2" fmla="*/ 2046 w 114265"/>
                <a:gd name="connsiteY2" fmla="*/ 205381 h 207398"/>
                <a:gd name="connsiteX3" fmla="*/ 6279 w 114265"/>
                <a:gd name="connsiteY3" fmla="*/ 165165 h 207398"/>
                <a:gd name="connsiteX4" fmla="*/ 40146 w 114265"/>
                <a:gd name="connsiteY4" fmla="*/ 88965 h 207398"/>
                <a:gd name="connsiteX5" fmla="*/ 114229 w 114265"/>
                <a:gd name="connsiteY5" fmla="*/ 65 h 20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265" h="207398">
                  <a:moveTo>
                    <a:pt x="114229" y="65"/>
                  </a:moveTo>
                  <a:cubicBezTo>
                    <a:pt x="112465" y="2534"/>
                    <a:pt x="48260" y="69562"/>
                    <a:pt x="29563" y="103781"/>
                  </a:cubicBezTo>
                  <a:cubicBezTo>
                    <a:pt x="10866" y="138000"/>
                    <a:pt x="5927" y="195150"/>
                    <a:pt x="2046" y="205381"/>
                  </a:cubicBezTo>
                  <a:cubicBezTo>
                    <a:pt x="-1835" y="215612"/>
                    <a:pt x="-71" y="184568"/>
                    <a:pt x="6279" y="165165"/>
                  </a:cubicBezTo>
                  <a:cubicBezTo>
                    <a:pt x="12629" y="145762"/>
                    <a:pt x="26740" y="112248"/>
                    <a:pt x="40146" y="88965"/>
                  </a:cubicBezTo>
                  <a:cubicBezTo>
                    <a:pt x="53552" y="65682"/>
                    <a:pt x="115993" y="-2404"/>
                    <a:pt x="114229" y="6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D9CD937E-A979-84D9-0D30-1DB700289F0A}"/>
                </a:ext>
              </a:extLst>
            </p:cNvPr>
            <p:cNvSpPr/>
            <p:nvPr/>
          </p:nvSpPr>
          <p:spPr>
            <a:xfrm>
              <a:off x="7137275" y="2499782"/>
              <a:ext cx="198669" cy="542952"/>
            </a:xfrm>
            <a:custGeom>
              <a:avLst/>
              <a:gdLst>
                <a:gd name="connsiteX0" fmla="*/ 125 w 198669"/>
                <a:gd name="connsiteY0" fmla="*/ 1 h 542952"/>
                <a:gd name="connsiteX1" fmla="*/ 163108 w 198669"/>
                <a:gd name="connsiteY1" fmla="*/ 275168 h 542952"/>
                <a:gd name="connsiteX2" fmla="*/ 150408 w 198669"/>
                <a:gd name="connsiteY2" fmla="*/ 537635 h 542952"/>
                <a:gd name="connsiteX3" fmla="*/ 160992 w 198669"/>
                <a:gd name="connsiteY3" fmla="*/ 438151 h 542952"/>
                <a:gd name="connsiteX4" fmla="*/ 192742 w 198669"/>
                <a:gd name="connsiteY4" fmla="*/ 279401 h 542952"/>
                <a:gd name="connsiteX5" fmla="*/ 125 w 198669"/>
                <a:gd name="connsiteY5" fmla="*/ 1 h 542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669" h="542952">
                  <a:moveTo>
                    <a:pt x="125" y="1"/>
                  </a:moveTo>
                  <a:cubicBezTo>
                    <a:pt x="-4814" y="-704"/>
                    <a:pt x="138061" y="185562"/>
                    <a:pt x="163108" y="275168"/>
                  </a:cubicBezTo>
                  <a:cubicBezTo>
                    <a:pt x="188155" y="364774"/>
                    <a:pt x="150761" y="510471"/>
                    <a:pt x="150408" y="537635"/>
                  </a:cubicBezTo>
                  <a:cubicBezTo>
                    <a:pt x="150055" y="564799"/>
                    <a:pt x="153936" y="481190"/>
                    <a:pt x="160992" y="438151"/>
                  </a:cubicBezTo>
                  <a:cubicBezTo>
                    <a:pt x="168048" y="395112"/>
                    <a:pt x="214967" y="347134"/>
                    <a:pt x="192742" y="279401"/>
                  </a:cubicBezTo>
                  <a:cubicBezTo>
                    <a:pt x="170517" y="211668"/>
                    <a:pt x="5064" y="706"/>
                    <a:pt x="125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A25DD2D4-F722-9185-7845-BD2B7D7C8DDE}"/>
                </a:ext>
              </a:extLst>
            </p:cNvPr>
            <p:cNvSpPr/>
            <p:nvPr/>
          </p:nvSpPr>
          <p:spPr>
            <a:xfrm>
              <a:off x="7022661" y="3124689"/>
              <a:ext cx="287577" cy="586920"/>
            </a:xfrm>
            <a:custGeom>
              <a:avLst/>
              <a:gdLst>
                <a:gd name="connsiteX0" fmla="*/ 276664 w 287577"/>
                <a:gd name="connsiteY0" fmla="*/ 21736 h 586920"/>
                <a:gd name="connsiteX1" fmla="*/ 140139 w 287577"/>
                <a:gd name="connsiteY1" fmla="*/ 405911 h 586920"/>
                <a:gd name="connsiteX2" fmla="*/ 439 w 287577"/>
                <a:gd name="connsiteY2" fmla="*/ 586886 h 586920"/>
                <a:gd name="connsiteX3" fmla="*/ 187764 w 287577"/>
                <a:gd name="connsiteY3" fmla="*/ 421786 h 586920"/>
                <a:gd name="connsiteX4" fmla="*/ 67114 w 287577"/>
                <a:gd name="connsiteY4" fmla="*/ 472586 h 586920"/>
                <a:gd name="connsiteX5" fmla="*/ 175064 w 287577"/>
                <a:gd name="connsiteY5" fmla="*/ 282086 h 586920"/>
                <a:gd name="connsiteX6" fmla="*/ 263964 w 287577"/>
                <a:gd name="connsiteY6" fmla="*/ 72536 h 586920"/>
                <a:gd name="connsiteX7" fmla="*/ 276664 w 287577"/>
                <a:gd name="connsiteY7" fmla="*/ 21736 h 586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7577" h="586920">
                  <a:moveTo>
                    <a:pt x="276664" y="21736"/>
                  </a:moveTo>
                  <a:cubicBezTo>
                    <a:pt x="256026" y="77299"/>
                    <a:pt x="186176" y="311719"/>
                    <a:pt x="140139" y="405911"/>
                  </a:cubicBezTo>
                  <a:cubicBezTo>
                    <a:pt x="94102" y="500103"/>
                    <a:pt x="-7498" y="584240"/>
                    <a:pt x="439" y="586886"/>
                  </a:cubicBezTo>
                  <a:cubicBezTo>
                    <a:pt x="8376" y="589532"/>
                    <a:pt x="176652" y="440836"/>
                    <a:pt x="187764" y="421786"/>
                  </a:cubicBezTo>
                  <a:cubicBezTo>
                    <a:pt x="198876" y="402736"/>
                    <a:pt x="69231" y="495869"/>
                    <a:pt x="67114" y="472586"/>
                  </a:cubicBezTo>
                  <a:cubicBezTo>
                    <a:pt x="64997" y="449303"/>
                    <a:pt x="142256" y="348761"/>
                    <a:pt x="175064" y="282086"/>
                  </a:cubicBezTo>
                  <a:cubicBezTo>
                    <a:pt x="207872" y="215411"/>
                    <a:pt x="241739" y="115398"/>
                    <a:pt x="263964" y="72536"/>
                  </a:cubicBezTo>
                  <a:cubicBezTo>
                    <a:pt x="286189" y="29674"/>
                    <a:pt x="297302" y="-33827"/>
                    <a:pt x="276664" y="21736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523BFF24-5CB3-267E-D62D-340E912C333E}"/>
                </a:ext>
              </a:extLst>
            </p:cNvPr>
            <p:cNvSpPr/>
            <p:nvPr/>
          </p:nvSpPr>
          <p:spPr>
            <a:xfrm>
              <a:off x="7130474" y="3617939"/>
              <a:ext cx="323163" cy="572249"/>
            </a:xfrm>
            <a:custGeom>
              <a:avLst/>
              <a:gdLst>
                <a:gd name="connsiteX0" fmla="*/ 322309 w 323163"/>
                <a:gd name="connsiteY0" fmla="*/ 1561 h 572249"/>
                <a:gd name="connsiteX1" fmla="*/ 178376 w 323163"/>
                <a:gd name="connsiteY1" fmla="*/ 196294 h 572249"/>
                <a:gd name="connsiteX2" fmla="*/ 11159 w 323163"/>
                <a:gd name="connsiteY2" fmla="*/ 556128 h 572249"/>
                <a:gd name="connsiteX3" fmla="*/ 25976 w 323163"/>
                <a:gd name="connsiteY3" fmla="*/ 488394 h 572249"/>
                <a:gd name="connsiteX4" fmla="*/ 110643 w 323163"/>
                <a:gd name="connsiteY4" fmla="*/ 295778 h 572249"/>
                <a:gd name="connsiteX5" fmla="*/ 322309 w 323163"/>
                <a:gd name="connsiteY5" fmla="*/ 1561 h 572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163" h="572249">
                  <a:moveTo>
                    <a:pt x="322309" y="1561"/>
                  </a:moveTo>
                  <a:cubicBezTo>
                    <a:pt x="333598" y="-15020"/>
                    <a:pt x="230234" y="103866"/>
                    <a:pt x="178376" y="196294"/>
                  </a:cubicBezTo>
                  <a:cubicBezTo>
                    <a:pt x="126518" y="288722"/>
                    <a:pt x="36559" y="507445"/>
                    <a:pt x="11159" y="556128"/>
                  </a:cubicBezTo>
                  <a:cubicBezTo>
                    <a:pt x="-14241" y="604811"/>
                    <a:pt x="9395" y="531786"/>
                    <a:pt x="25976" y="488394"/>
                  </a:cubicBezTo>
                  <a:cubicBezTo>
                    <a:pt x="42557" y="445002"/>
                    <a:pt x="64429" y="372683"/>
                    <a:pt x="110643" y="295778"/>
                  </a:cubicBezTo>
                  <a:cubicBezTo>
                    <a:pt x="156857" y="218873"/>
                    <a:pt x="311020" y="18142"/>
                    <a:pt x="322309" y="156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22DF156F-15E6-9C9A-6201-57D6924EE9A2}"/>
                </a:ext>
              </a:extLst>
            </p:cNvPr>
            <p:cNvSpPr/>
            <p:nvPr/>
          </p:nvSpPr>
          <p:spPr>
            <a:xfrm>
              <a:off x="6788839" y="3989861"/>
              <a:ext cx="245054" cy="386569"/>
            </a:xfrm>
            <a:custGeom>
              <a:avLst/>
              <a:gdLst>
                <a:gd name="connsiteX0" fmla="*/ 244844 w 245054"/>
                <a:gd name="connsiteY0" fmla="*/ 56 h 386569"/>
                <a:gd name="connsiteX1" fmla="*/ 113611 w 245054"/>
                <a:gd name="connsiteY1" fmla="*/ 139756 h 386569"/>
                <a:gd name="connsiteX2" fmla="*/ 1428 w 245054"/>
                <a:gd name="connsiteY2" fmla="*/ 381056 h 386569"/>
                <a:gd name="connsiteX3" fmla="*/ 52228 w 245054"/>
                <a:gd name="connsiteY3" fmla="*/ 296389 h 386569"/>
                <a:gd name="connsiteX4" fmla="*/ 81861 w 245054"/>
                <a:gd name="connsiteY4" fmla="*/ 154572 h 386569"/>
                <a:gd name="connsiteX5" fmla="*/ 244844 w 245054"/>
                <a:gd name="connsiteY5" fmla="*/ 56 h 386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054" h="386569">
                  <a:moveTo>
                    <a:pt x="244844" y="56"/>
                  </a:moveTo>
                  <a:cubicBezTo>
                    <a:pt x="250136" y="-2413"/>
                    <a:pt x="154180" y="76256"/>
                    <a:pt x="113611" y="139756"/>
                  </a:cubicBezTo>
                  <a:cubicBezTo>
                    <a:pt x="73042" y="203256"/>
                    <a:pt x="11658" y="354951"/>
                    <a:pt x="1428" y="381056"/>
                  </a:cubicBezTo>
                  <a:cubicBezTo>
                    <a:pt x="-8802" y="407161"/>
                    <a:pt x="38823" y="334136"/>
                    <a:pt x="52228" y="296389"/>
                  </a:cubicBezTo>
                  <a:cubicBezTo>
                    <a:pt x="65633" y="258642"/>
                    <a:pt x="52933" y="200433"/>
                    <a:pt x="81861" y="154572"/>
                  </a:cubicBezTo>
                  <a:cubicBezTo>
                    <a:pt x="110789" y="108711"/>
                    <a:pt x="239552" y="2525"/>
                    <a:pt x="244844" y="5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7DF31E4D-A814-CF03-C93D-04C43E991616}"/>
                </a:ext>
              </a:extLst>
            </p:cNvPr>
            <p:cNvSpPr/>
            <p:nvPr/>
          </p:nvSpPr>
          <p:spPr>
            <a:xfrm>
              <a:off x="6354233" y="4492871"/>
              <a:ext cx="423517" cy="246348"/>
            </a:xfrm>
            <a:custGeom>
              <a:avLst/>
              <a:gdLst>
                <a:gd name="connsiteX0" fmla="*/ 0 w 423517"/>
                <a:gd name="connsiteY0" fmla="*/ 246346 h 246348"/>
                <a:gd name="connsiteX1" fmla="*/ 243417 w 423517"/>
                <a:gd name="connsiteY1" fmla="*/ 170146 h 246348"/>
                <a:gd name="connsiteX2" fmla="*/ 419100 w 423517"/>
                <a:gd name="connsiteY2" fmla="*/ 5046 h 246348"/>
                <a:gd name="connsiteX3" fmla="*/ 359834 w 423517"/>
                <a:gd name="connsiteY3" fmla="*/ 53729 h 246348"/>
                <a:gd name="connsiteX4" fmla="*/ 241300 w 423517"/>
                <a:gd name="connsiteY4" fmla="*/ 168029 h 246348"/>
                <a:gd name="connsiteX5" fmla="*/ 0 w 423517"/>
                <a:gd name="connsiteY5" fmla="*/ 246346 h 24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3517" h="246348">
                  <a:moveTo>
                    <a:pt x="0" y="246346"/>
                  </a:moveTo>
                  <a:cubicBezTo>
                    <a:pt x="353" y="246699"/>
                    <a:pt x="173567" y="210363"/>
                    <a:pt x="243417" y="170146"/>
                  </a:cubicBezTo>
                  <a:cubicBezTo>
                    <a:pt x="313267" y="129929"/>
                    <a:pt x="399697" y="24449"/>
                    <a:pt x="419100" y="5046"/>
                  </a:cubicBezTo>
                  <a:cubicBezTo>
                    <a:pt x="438503" y="-14357"/>
                    <a:pt x="389467" y="26565"/>
                    <a:pt x="359834" y="53729"/>
                  </a:cubicBezTo>
                  <a:cubicBezTo>
                    <a:pt x="330201" y="80893"/>
                    <a:pt x="298803" y="131340"/>
                    <a:pt x="241300" y="168029"/>
                  </a:cubicBezTo>
                  <a:cubicBezTo>
                    <a:pt x="183797" y="204718"/>
                    <a:pt x="-353" y="245993"/>
                    <a:pt x="0" y="24634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B0676095-589C-F330-8818-061028B275E6}"/>
                </a:ext>
              </a:extLst>
            </p:cNvPr>
            <p:cNvSpPr/>
            <p:nvPr/>
          </p:nvSpPr>
          <p:spPr>
            <a:xfrm>
              <a:off x="6874391" y="4212093"/>
              <a:ext cx="231858" cy="262801"/>
            </a:xfrm>
            <a:custGeom>
              <a:avLst/>
              <a:gdLst>
                <a:gd name="connsiteX0" fmla="*/ 231259 w 231858"/>
                <a:gd name="connsiteY0" fmla="*/ 74 h 262801"/>
                <a:gd name="connsiteX1" fmla="*/ 159292 w 231858"/>
                <a:gd name="connsiteY1" fmla="*/ 105907 h 262801"/>
                <a:gd name="connsiteX2" fmla="*/ 66159 w 231858"/>
                <a:gd name="connsiteY2" fmla="*/ 184224 h 262801"/>
                <a:gd name="connsiteX3" fmla="*/ 542 w 231858"/>
                <a:gd name="connsiteY3" fmla="*/ 262540 h 262801"/>
                <a:gd name="connsiteX4" fmla="*/ 102142 w 231858"/>
                <a:gd name="connsiteY4" fmla="*/ 156707 h 262801"/>
                <a:gd name="connsiteX5" fmla="*/ 119076 w 231858"/>
                <a:gd name="connsiteY5" fmla="*/ 122840 h 262801"/>
                <a:gd name="connsiteX6" fmla="*/ 231259 w 231858"/>
                <a:gd name="connsiteY6" fmla="*/ 74 h 262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858" h="262801">
                  <a:moveTo>
                    <a:pt x="231259" y="74"/>
                  </a:moveTo>
                  <a:cubicBezTo>
                    <a:pt x="237962" y="-2748"/>
                    <a:pt x="186809" y="75215"/>
                    <a:pt x="159292" y="105907"/>
                  </a:cubicBezTo>
                  <a:cubicBezTo>
                    <a:pt x="131775" y="136599"/>
                    <a:pt x="92617" y="158119"/>
                    <a:pt x="66159" y="184224"/>
                  </a:cubicBezTo>
                  <a:cubicBezTo>
                    <a:pt x="39701" y="210329"/>
                    <a:pt x="-5455" y="267126"/>
                    <a:pt x="542" y="262540"/>
                  </a:cubicBezTo>
                  <a:cubicBezTo>
                    <a:pt x="6539" y="257954"/>
                    <a:pt x="82386" y="179990"/>
                    <a:pt x="102142" y="156707"/>
                  </a:cubicBezTo>
                  <a:cubicBezTo>
                    <a:pt x="121898" y="133424"/>
                    <a:pt x="101084" y="144007"/>
                    <a:pt x="119076" y="122840"/>
                  </a:cubicBezTo>
                  <a:cubicBezTo>
                    <a:pt x="137068" y="101673"/>
                    <a:pt x="224556" y="2896"/>
                    <a:pt x="231259" y="7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58D8D42D-03D6-98E5-CB03-8ED6A10E1DCC}"/>
                </a:ext>
              </a:extLst>
            </p:cNvPr>
            <p:cNvSpPr/>
            <p:nvPr/>
          </p:nvSpPr>
          <p:spPr>
            <a:xfrm>
              <a:off x="5783250" y="4479887"/>
              <a:ext cx="590316" cy="258640"/>
            </a:xfrm>
            <a:custGeom>
              <a:avLst/>
              <a:gdLst>
                <a:gd name="connsiteX0" fmla="*/ 13 w 590316"/>
                <a:gd name="connsiteY0" fmla="*/ 38 h 258640"/>
                <a:gd name="connsiteX1" fmla="*/ 141300 w 590316"/>
                <a:gd name="connsiteY1" fmla="*/ 146088 h 258640"/>
                <a:gd name="connsiteX2" fmla="*/ 281000 w 590316"/>
                <a:gd name="connsiteY2" fmla="*/ 236576 h 258640"/>
                <a:gd name="connsiteX3" fmla="*/ 585800 w 590316"/>
                <a:gd name="connsiteY3" fmla="*/ 246101 h 258640"/>
                <a:gd name="connsiteX4" fmla="*/ 471500 w 590316"/>
                <a:gd name="connsiteY4" fmla="*/ 255626 h 258640"/>
                <a:gd name="connsiteX5" fmla="*/ 260363 w 590316"/>
                <a:gd name="connsiteY5" fmla="*/ 249276 h 258640"/>
                <a:gd name="connsiteX6" fmla="*/ 149238 w 590316"/>
                <a:gd name="connsiteY6" fmla="*/ 160376 h 258640"/>
                <a:gd name="connsiteX7" fmla="*/ 13 w 590316"/>
                <a:gd name="connsiteY7" fmla="*/ 38 h 25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0316" h="258640">
                  <a:moveTo>
                    <a:pt x="13" y="38"/>
                  </a:moveTo>
                  <a:cubicBezTo>
                    <a:pt x="-1310" y="-2343"/>
                    <a:pt x="94469" y="106665"/>
                    <a:pt x="141300" y="146088"/>
                  </a:cubicBezTo>
                  <a:cubicBezTo>
                    <a:pt x="188131" y="185511"/>
                    <a:pt x="206917" y="219907"/>
                    <a:pt x="281000" y="236576"/>
                  </a:cubicBezTo>
                  <a:cubicBezTo>
                    <a:pt x="355083" y="253245"/>
                    <a:pt x="554050" y="242926"/>
                    <a:pt x="585800" y="246101"/>
                  </a:cubicBezTo>
                  <a:cubicBezTo>
                    <a:pt x="617550" y="249276"/>
                    <a:pt x="471500" y="255626"/>
                    <a:pt x="471500" y="255626"/>
                  </a:cubicBezTo>
                  <a:cubicBezTo>
                    <a:pt x="417261" y="256155"/>
                    <a:pt x="314073" y="265151"/>
                    <a:pt x="260363" y="249276"/>
                  </a:cubicBezTo>
                  <a:cubicBezTo>
                    <a:pt x="206653" y="233401"/>
                    <a:pt x="193159" y="197682"/>
                    <a:pt x="149238" y="160376"/>
                  </a:cubicBezTo>
                  <a:cubicBezTo>
                    <a:pt x="105317" y="123070"/>
                    <a:pt x="1336" y="2419"/>
                    <a:pt x="13" y="3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F755343D-DC05-21A2-87EE-0F39FBEC5BEB}"/>
                </a:ext>
              </a:extLst>
            </p:cNvPr>
            <p:cNvSpPr/>
            <p:nvPr/>
          </p:nvSpPr>
          <p:spPr>
            <a:xfrm>
              <a:off x="5676842" y="4106227"/>
              <a:ext cx="83869" cy="307843"/>
            </a:xfrm>
            <a:custGeom>
              <a:avLst/>
              <a:gdLst>
                <a:gd name="connsiteX0" fmla="*/ 42391 w 83869"/>
                <a:gd name="connsiteY0" fmla="*/ 106 h 307843"/>
                <a:gd name="connsiteX1" fmla="*/ 33925 w 83869"/>
                <a:gd name="connsiteY1" fmla="*/ 180023 h 307843"/>
                <a:gd name="connsiteX2" fmla="*/ 82608 w 83869"/>
                <a:gd name="connsiteY2" fmla="*/ 307023 h 307843"/>
                <a:gd name="connsiteX3" fmla="*/ 63558 w 83869"/>
                <a:gd name="connsiteY3" fmla="*/ 230823 h 307843"/>
                <a:gd name="connsiteX4" fmla="*/ 58 w 83869"/>
                <a:gd name="connsiteY4" fmla="*/ 154623 h 307843"/>
                <a:gd name="connsiteX5" fmla="*/ 42391 w 83869"/>
                <a:gd name="connsiteY5" fmla="*/ 106 h 30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69" h="307843">
                  <a:moveTo>
                    <a:pt x="42391" y="106"/>
                  </a:moveTo>
                  <a:cubicBezTo>
                    <a:pt x="48035" y="4339"/>
                    <a:pt x="27222" y="128870"/>
                    <a:pt x="33925" y="180023"/>
                  </a:cubicBezTo>
                  <a:cubicBezTo>
                    <a:pt x="40628" y="231176"/>
                    <a:pt x="77669" y="298556"/>
                    <a:pt x="82608" y="307023"/>
                  </a:cubicBezTo>
                  <a:cubicBezTo>
                    <a:pt x="87547" y="315490"/>
                    <a:pt x="77316" y="256223"/>
                    <a:pt x="63558" y="230823"/>
                  </a:cubicBezTo>
                  <a:cubicBezTo>
                    <a:pt x="49800" y="205423"/>
                    <a:pt x="1822" y="189901"/>
                    <a:pt x="58" y="154623"/>
                  </a:cubicBezTo>
                  <a:cubicBezTo>
                    <a:pt x="-1706" y="119345"/>
                    <a:pt x="36747" y="-4127"/>
                    <a:pt x="42391" y="106"/>
                  </a:cubicBezTo>
                  <a:close/>
                </a:path>
              </a:pathLst>
            </a:custGeom>
            <a:solidFill>
              <a:srgbClr val="0070C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4AB8037E-7C55-04CA-AE82-452CA3FDEF88}"/>
                </a:ext>
              </a:extLst>
            </p:cNvPr>
            <p:cNvSpPr/>
            <p:nvPr/>
          </p:nvSpPr>
          <p:spPr>
            <a:xfrm>
              <a:off x="5226028" y="3097212"/>
              <a:ext cx="65694" cy="353325"/>
            </a:xfrm>
            <a:custGeom>
              <a:avLst/>
              <a:gdLst>
                <a:gd name="connsiteX0" fmla="*/ 15897 w 65694"/>
                <a:gd name="connsiteY0" fmla="*/ 1 h 353325"/>
                <a:gd name="connsiteX1" fmla="*/ 17485 w 65694"/>
                <a:gd name="connsiteY1" fmla="*/ 165101 h 353325"/>
                <a:gd name="connsiteX2" fmla="*/ 63522 w 65694"/>
                <a:gd name="connsiteY2" fmla="*/ 344488 h 353325"/>
                <a:gd name="connsiteX3" fmla="*/ 52410 w 65694"/>
                <a:gd name="connsiteY3" fmla="*/ 309563 h 353325"/>
                <a:gd name="connsiteX4" fmla="*/ 1610 w 65694"/>
                <a:gd name="connsiteY4" fmla="*/ 168276 h 353325"/>
                <a:gd name="connsiteX5" fmla="*/ 15897 w 65694"/>
                <a:gd name="connsiteY5" fmla="*/ 1 h 353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694" h="353325">
                  <a:moveTo>
                    <a:pt x="15897" y="1"/>
                  </a:moveTo>
                  <a:cubicBezTo>
                    <a:pt x="18543" y="-528"/>
                    <a:pt x="9548" y="107687"/>
                    <a:pt x="17485" y="165101"/>
                  </a:cubicBezTo>
                  <a:cubicBezTo>
                    <a:pt x="25422" y="222515"/>
                    <a:pt x="57701" y="320411"/>
                    <a:pt x="63522" y="344488"/>
                  </a:cubicBezTo>
                  <a:cubicBezTo>
                    <a:pt x="69343" y="368565"/>
                    <a:pt x="62729" y="338932"/>
                    <a:pt x="52410" y="309563"/>
                  </a:cubicBezTo>
                  <a:cubicBezTo>
                    <a:pt x="42091" y="280194"/>
                    <a:pt x="8754" y="212726"/>
                    <a:pt x="1610" y="168276"/>
                  </a:cubicBezTo>
                  <a:cubicBezTo>
                    <a:pt x="-5534" y="123826"/>
                    <a:pt x="13251" y="530"/>
                    <a:pt x="15897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33BAACB0-BB0B-FCA9-049B-8DD5EE823979}"/>
                </a:ext>
              </a:extLst>
            </p:cNvPr>
            <p:cNvSpPr/>
            <p:nvPr/>
          </p:nvSpPr>
          <p:spPr>
            <a:xfrm>
              <a:off x="5225851" y="2566910"/>
              <a:ext cx="71699" cy="457214"/>
            </a:xfrm>
            <a:custGeom>
              <a:avLst/>
              <a:gdLst>
                <a:gd name="connsiteX0" fmla="*/ 199 w 71699"/>
                <a:gd name="connsiteY0" fmla="*/ 78 h 457214"/>
                <a:gd name="connsiteX1" fmla="*/ 49412 w 71699"/>
                <a:gd name="connsiteY1" fmla="*/ 177878 h 457214"/>
                <a:gd name="connsiteX2" fmla="*/ 24012 w 71699"/>
                <a:gd name="connsiteY2" fmla="*/ 317578 h 457214"/>
                <a:gd name="connsiteX3" fmla="*/ 24012 w 71699"/>
                <a:gd name="connsiteY3" fmla="*/ 455690 h 457214"/>
                <a:gd name="connsiteX4" fmla="*/ 25599 w 71699"/>
                <a:gd name="connsiteY4" fmla="*/ 379490 h 457214"/>
                <a:gd name="connsiteX5" fmla="*/ 71637 w 71699"/>
                <a:gd name="connsiteY5" fmla="*/ 200103 h 457214"/>
                <a:gd name="connsiteX6" fmla="*/ 199 w 71699"/>
                <a:gd name="connsiteY6" fmla="*/ 78 h 457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99" h="457214">
                  <a:moveTo>
                    <a:pt x="199" y="78"/>
                  </a:moveTo>
                  <a:cubicBezTo>
                    <a:pt x="-3505" y="-3626"/>
                    <a:pt x="45443" y="124961"/>
                    <a:pt x="49412" y="177878"/>
                  </a:cubicBezTo>
                  <a:cubicBezTo>
                    <a:pt x="53381" y="230795"/>
                    <a:pt x="28245" y="271276"/>
                    <a:pt x="24012" y="317578"/>
                  </a:cubicBezTo>
                  <a:cubicBezTo>
                    <a:pt x="19779" y="363880"/>
                    <a:pt x="23748" y="445371"/>
                    <a:pt x="24012" y="455690"/>
                  </a:cubicBezTo>
                  <a:cubicBezTo>
                    <a:pt x="24277" y="466009"/>
                    <a:pt x="17662" y="422088"/>
                    <a:pt x="25599" y="379490"/>
                  </a:cubicBezTo>
                  <a:cubicBezTo>
                    <a:pt x="33536" y="336892"/>
                    <a:pt x="73489" y="260163"/>
                    <a:pt x="71637" y="200103"/>
                  </a:cubicBezTo>
                  <a:cubicBezTo>
                    <a:pt x="69785" y="140043"/>
                    <a:pt x="3903" y="3782"/>
                    <a:pt x="199" y="7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277CE54A-9180-9677-232A-E2671E2F3E33}"/>
                </a:ext>
              </a:extLst>
            </p:cNvPr>
            <p:cNvSpPr/>
            <p:nvPr/>
          </p:nvSpPr>
          <p:spPr>
            <a:xfrm>
              <a:off x="4926880" y="2670015"/>
              <a:ext cx="228186" cy="231344"/>
            </a:xfrm>
            <a:custGeom>
              <a:avLst/>
              <a:gdLst>
                <a:gd name="connsiteX0" fmla="*/ 227733 w 228186"/>
                <a:gd name="connsiteY0" fmla="*/ 33498 h 231344"/>
                <a:gd name="connsiteX1" fmla="*/ 149945 w 228186"/>
                <a:gd name="connsiteY1" fmla="*/ 160 h 231344"/>
                <a:gd name="connsiteX2" fmla="*/ 64220 w 228186"/>
                <a:gd name="connsiteY2" fmla="*/ 23973 h 231344"/>
                <a:gd name="connsiteX3" fmla="*/ 8658 w 228186"/>
                <a:gd name="connsiteY3" fmla="*/ 90648 h 231344"/>
                <a:gd name="connsiteX4" fmla="*/ 7070 w 228186"/>
                <a:gd name="connsiteY4" fmla="*/ 230348 h 231344"/>
                <a:gd name="connsiteX5" fmla="*/ 2308 w 228186"/>
                <a:gd name="connsiteY5" fmla="*/ 147798 h 231344"/>
                <a:gd name="connsiteX6" fmla="*/ 48345 w 228186"/>
                <a:gd name="connsiteY6" fmla="*/ 44610 h 231344"/>
                <a:gd name="connsiteX7" fmla="*/ 113433 w 228186"/>
                <a:gd name="connsiteY7" fmla="*/ 12860 h 231344"/>
                <a:gd name="connsiteX8" fmla="*/ 227733 w 228186"/>
                <a:gd name="connsiteY8" fmla="*/ 33498 h 23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86" h="231344">
                  <a:moveTo>
                    <a:pt x="227733" y="33498"/>
                  </a:moveTo>
                  <a:cubicBezTo>
                    <a:pt x="233818" y="31381"/>
                    <a:pt x="177197" y="1747"/>
                    <a:pt x="149945" y="160"/>
                  </a:cubicBezTo>
                  <a:cubicBezTo>
                    <a:pt x="122693" y="-1427"/>
                    <a:pt x="87768" y="8892"/>
                    <a:pt x="64220" y="23973"/>
                  </a:cubicBezTo>
                  <a:cubicBezTo>
                    <a:pt x="40672" y="39054"/>
                    <a:pt x="18183" y="56252"/>
                    <a:pt x="8658" y="90648"/>
                  </a:cubicBezTo>
                  <a:cubicBezTo>
                    <a:pt x="-867" y="125044"/>
                    <a:pt x="8128" y="220823"/>
                    <a:pt x="7070" y="230348"/>
                  </a:cubicBezTo>
                  <a:cubicBezTo>
                    <a:pt x="6012" y="239873"/>
                    <a:pt x="-4571" y="178754"/>
                    <a:pt x="2308" y="147798"/>
                  </a:cubicBezTo>
                  <a:cubicBezTo>
                    <a:pt x="9187" y="116842"/>
                    <a:pt x="29824" y="67100"/>
                    <a:pt x="48345" y="44610"/>
                  </a:cubicBezTo>
                  <a:cubicBezTo>
                    <a:pt x="66866" y="22120"/>
                    <a:pt x="88562" y="16829"/>
                    <a:pt x="113433" y="12860"/>
                  </a:cubicBezTo>
                  <a:cubicBezTo>
                    <a:pt x="138304" y="8891"/>
                    <a:pt x="221648" y="35615"/>
                    <a:pt x="227733" y="3349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4BBE9021-DD08-C510-82FA-CD6CDB124657}"/>
                </a:ext>
              </a:extLst>
            </p:cNvPr>
            <p:cNvSpPr/>
            <p:nvPr/>
          </p:nvSpPr>
          <p:spPr>
            <a:xfrm>
              <a:off x="4963617" y="2746476"/>
              <a:ext cx="154412" cy="135079"/>
            </a:xfrm>
            <a:custGeom>
              <a:avLst/>
              <a:gdLst>
                <a:gd name="connsiteX0" fmla="*/ 152896 w 154412"/>
                <a:gd name="connsiteY0" fmla="*/ 80862 h 135079"/>
                <a:gd name="connsiteX1" fmla="*/ 83046 w 154412"/>
                <a:gd name="connsiteY1" fmla="*/ 12599 h 135079"/>
                <a:gd name="connsiteX2" fmla="*/ 14783 w 154412"/>
                <a:gd name="connsiteY2" fmla="*/ 28474 h 135079"/>
                <a:gd name="connsiteX3" fmla="*/ 30658 w 154412"/>
                <a:gd name="connsiteY3" fmla="*/ 128487 h 135079"/>
                <a:gd name="connsiteX4" fmla="*/ 24308 w 154412"/>
                <a:gd name="connsiteY4" fmla="*/ 114199 h 135079"/>
                <a:gd name="connsiteX5" fmla="*/ 3671 w 154412"/>
                <a:gd name="connsiteY5" fmla="*/ 22124 h 135079"/>
                <a:gd name="connsiteX6" fmla="*/ 13196 w 154412"/>
                <a:gd name="connsiteY6" fmla="*/ 1487 h 135079"/>
                <a:gd name="connsiteX7" fmla="*/ 152896 w 154412"/>
                <a:gd name="connsiteY7" fmla="*/ 80862 h 13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412" h="135079">
                  <a:moveTo>
                    <a:pt x="152896" y="80862"/>
                  </a:moveTo>
                  <a:cubicBezTo>
                    <a:pt x="164538" y="82714"/>
                    <a:pt x="106065" y="21330"/>
                    <a:pt x="83046" y="12599"/>
                  </a:cubicBezTo>
                  <a:cubicBezTo>
                    <a:pt x="60027" y="3868"/>
                    <a:pt x="23514" y="9159"/>
                    <a:pt x="14783" y="28474"/>
                  </a:cubicBezTo>
                  <a:cubicBezTo>
                    <a:pt x="6052" y="47789"/>
                    <a:pt x="29071" y="114200"/>
                    <a:pt x="30658" y="128487"/>
                  </a:cubicBezTo>
                  <a:cubicBezTo>
                    <a:pt x="32245" y="142774"/>
                    <a:pt x="28806" y="131926"/>
                    <a:pt x="24308" y="114199"/>
                  </a:cubicBezTo>
                  <a:cubicBezTo>
                    <a:pt x="19810" y="96472"/>
                    <a:pt x="5523" y="40909"/>
                    <a:pt x="3671" y="22124"/>
                  </a:cubicBezTo>
                  <a:cubicBezTo>
                    <a:pt x="1819" y="3339"/>
                    <a:pt x="-7441" y="-3275"/>
                    <a:pt x="13196" y="1487"/>
                  </a:cubicBezTo>
                  <a:cubicBezTo>
                    <a:pt x="33833" y="6249"/>
                    <a:pt x="141254" y="79010"/>
                    <a:pt x="152896" y="8086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2911B693-6ED5-B86D-9D23-B03CF6D40F82}"/>
                </a:ext>
              </a:extLst>
            </p:cNvPr>
            <p:cNvSpPr/>
            <p:nvPr/>
          </p:nvSpPr>
          <p:spPr>
            <a:xfrm>
              <a:off x="5173527" y="2878170"/>
              <a:ext cx="21585" cy="259255"/>
            </a:xfrm>
            <a:custGeom>
              <a:avLst/>
              <a:gdLst>
                <a:gd name="connsiteX0" fmla="*/ 14423 w 21585"/>
                <a:gd name="connsiteY0" fmla="*/ 1555 h 259255"/>
                <a:gd name="connsiteX1" fmla="*/ 19186 w 21585"/>
                <a:gd name="connsiteY1" fmla="*/ 136493 h 259255"/>
                <a:gd name="connsiteX2" fmla="*/ 17598 w 21585"/>
                <a:gd name="connsiteY2" fmla="*/ 258730 h 259255"/>
                <a:gd name="connsiteX3" fmla="*/ 20773 w 21585"/>
                <a:gd name="connsiteY3" fmla="*/ 176180 h 259255"/>
                <a:gd name="connsiteX4" fmla="*/ 136 w 21585"/>
                <a:gd name="connsiteY4" fmla="*/ 68230 h 259255"/>
                <a:gd name="connsiteX5" fmla="*/ 14423 w 21585"/>
                <a:gd name="connsiteY5" fmla="*/ 1555 h 25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85" h="259255">
                  <a:moveTo>
                    <a:pt x="14423" y="1555"/>
                  </a:moveTo>
                  <a:cubicBezTo>
                    <a:pt x="17598" y="12932"/>
                    <a:pt x="18657" y="93631"/>
                    <a:pt x="19186" y="136493"/>
                  </a:cubicBezTo>
                  <a:cubicBezTo>
                    <a:pt x="19715" y="179355"/>
                    <a:pt x="17334" y="252116"/>
                    <a:pt x="17598" y="258730"/>
                  </a:cubicBezTo>
                  <a:cubicBezTo>
                    <a:pt x="17862" y="265344"/>
                    <a:pt x="23683" y="207930"/>
                    <a:pt x="20773" y="176180"/>
                  </a:cubicBezTo>
                  <a:cubicBezTo>
                    <a:pt x="17863" y="144430"/>
                    <a:pt x="1723" y="92307"/>
                    <a:pt x="136" y="68230"/>
                  </a:cubicBezTo>
                  <a:cubicBezTo>
                    <a:pt x="-1452" y="44153"/>
                    <a:pt x="11248" y="-9822"/>
                    <a:pt x="14423" y="15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9D423BCD-FA71-4E42-3A3E-D6D06B04CA9F}"/>
                </a:ext>
              </a:extLst>
            </p:cNvPr>
            <p:cNvSpPr/>
            <p:nvPr/>
          </p:nvSpPr>
          <p:spPr>
            <a:xfrm>
              <a:off x="4996357" y="2854280"/>
              <a:ext cx="241526" cy="581022"/>
            </a:xfrm>
            <a:custGeom>
              <a:avLst/>
              <a:gdLst>
                <a:gd name="connsiteX0" fmla="*/ 5856 w 241526"/>
                <a:gd name="connsiteY0" fmla="*/ 1633 h 581022"/>
                <a:gd name="connsiteX1" fmla="*/ 45543 w 241526"/>
                <a:gd name="connsiteY1" fmla="*/ 192133 h 581022"/>
                <a:gd name="connsiteX2" fmla="*/ 101106 w 241526"/>
                <a:gd name="connsiteY2" fmla="*/ 352470 h 581022"/>
                <a:gd name="connsiteX3" fmla="*/ 232868 w 241526"/>
                <a:gd name="connsiteY3" fmla="*/ 568370 h 581022"/>
                <a:gd name="connsiteX4" fmla="*/ 215406 w 241526"/>
                <a:gd name="connsiteY4" fmla="*/ 531858 h 581022"/>
                <a:gd name="connsiteX5" fmla="*/ 105868 w 241526"/>
                <a:gd name="connsiteY5" fmla="*/ 335008 h 581022"/>
                <a:gd name="connsiteX6" fmla="*/ 10618 w 241526"/>
                <a:gd name="connsiteY6" fmla="*/ 112758 h 581022"/>
                <a:gd name="connsiteX7" fmla="*/ 5856 w 241526"/>
                <a:gd name="connsiteY7" fmla="*/ 1633 h 581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526" h="581022">
                  <a:moveTo>
                    <a:pt x="5856" y="1633"/>
                  </a:moveTo>
                  <a:cubicBezTo>
                    <a:pt x="11677" y="14862"/>
                    <a:pt x="29668" y="133660"/>
                    <a:pt x="45543" y="192133"/>
                  </a:cubicBezTo>
                  <a:cubicBezTo>
                    <a:pt x="61418" y="250606"/>
                    <a:pt x="69885" y="289764"/>
                    <a:pt x="101106" y="352470"/>
                  </a:cubicBezTo>
                  <a:cubicBezTo>
                    <a:pt x="132327" y="415176"/>
                    <a:pt x="213818" y="538472"/>
                    <a:pt x="232868" y="568370"/>
                  </a:cubicBezTo>
                  <a:cubicBezTo>
                    <a:pt x="251918" y="598268"/>
                    <a:pt x="236573" y="570752"/>
                    <a:pt x="215406" y="531858"/>
                  </a:cubicBezTo>
                  <a:cubicBezTo>
                    <a:pt x="194239" y="492964"/>
                    <a:pt x="139999" y="404858"/>
                    <a:pt x="105868" y="335008"/>
                  </a:cubicBezTo>
                  <a:cubicBezTo>
                    <a:pt x="71737" y="265158"/>
                    <a:pt x="26757" y="167262"/>
                    <a:pt x="10618" y="112758"/>
                  </a:cubicBezTo>
                  <a:cubicBezTo>
                    <a:pt x="-5521" y="58254"/>
                    <a:pt x="35" y="-11596"/>
                    <a:pt x="5856" y="163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1131BCCD-D83E-3294-528C-55A3DD3171B2}"/>
                </a:ext>
              </a:extLst>
            </p:cNvPr>
            <p:cNvSpPr/>
            <p:nvPr/>
          </p:nvSpPr>
          <p:spPr>
            <a:xfrm>
              <a:off x="4940201" y="2912243"/>
              <a:ext cx="245846" cy="570188"/>
            </a:xfrm>
            <a:custGeom>
              <a:avLst/>
              <a:gdLst>
                <a:gd name="connsiteX0" fmla="*/ 99 w 245846"/>
                <a:gd name="connsiteY0" fmla="*/ 2407 h 570188"/>
                <a:gd name="connsiteX1" fmla="*/ 77887 w 245846"/>
                <a:gd name="connsiteY1" fmla="*/ 172270 h 570188"/>
                <a:gd name="connsiteX2" fmla="*/ 100112 w 245846"/>
                <a:gd name="connsiteY2" fmla="*/ 229420 h 570188"/>
                <a:gd name="connsiteX3" fmla="*/ 104874 w 245846"/>
                <a:gd name="connsiteY3" fmla="*/ 299270 h 570188"/>
                <a:gd name="connsiteX4" fmla="*/ 139799 w 245846"/>
                <a:gd name="connsiteY4" fmla="*/ 377057 h 570188"/>
                <a:gd name="connsiteX5" fmla="*/ 177899 w 245846"/>
                <a:gd name="connsiteY5" fmla="*/ 478657 h 570188"/>
                <a:gd name="connsiteX6" fmla="*/ 242987 w 245846"/>
                <a:gd name="connsiteY6" fmla="*/ 569145 h 570188"/>
                <a:gd name="connsiteX7" fmla="*/ 220762 w 245846"/>
                <a:gd name="connsiteY7" fmla="*/ 516757 h 570188"/>
                <a:gd name="connsiteX8" fmla="*/ 101699 w 245846"/>
                <a:gd name="connsiteY8" fmla="*/ 356420 h 570188"/>
                <a:gd name="connsiteX9" fmla="*/ 62012 w 245846"/>
                <a:gd name="connsiteY9" fmla="*/ 89720 h 570188"/>
                <a:gd name="connsiteX10" fmla="*/ 99 w 245846"/>
                <a:gd name="connsiteY10" fmla="*/ 2407 h 57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5846" h="570188">
                  <a:moveTo>
                    <a:pt x="99" y="2407"/>
                  </a:moveTo>
                  <a:cubicBezTo>
                    <a:pt x="2745" y="16165"/>
                    <a:pt x="61218" y="134435"/>
                    <a:pt x="77887" y="172270"/>
                  </a:cubicBezTo>
                  <a:cubicBezTo>
                    <a:pt x="94556" y="210105"/>
                    <a:pt x="95614" y="208253"/>
                    <a:pt x="100112" y="229420"/>
                  </a:cubicBezTo>
                  <a:cubicBezTo>
                    <a:pt x="104610" y="250587"/>
                    <a:pt x="98260" y="274664"/>
                    <a:pt x="104874" y="299270"/>
                  </a:cubicBezTo>
                  <a:cubicBezTo>
                    <a:pt x="111489" y="323876"/>
                    <a:pt x="127628" y="347159"/>
                    <a:pt x="139799" y="377057"/>
                  </a:cubicBezTo>
                  <a:cubicBezTo>
                    <a:pt x="151970" y="406955"/>
                    <a:pt x="160701" y="446642"/>
                    <a:pt x="177899" y="478657"/>
                  </a:cubicBezTo>
                  <a:cubicBezTo>
                    <a:pt x="195097" y="510672"/>
                    <a:pt x="235843" y="562795"/>
                    <a:pt x="242987" y="569145"/>
                  </a:cubicBezTo>
                  <a:cubicBezTo>
                    <a:pt x="250131" y="575495"/>
                    <a:pt x="244310" y="552211"/>
                    <a:pt x="220762" y="516757"/>
                  </a:cubicBezTo>
                  <a:cubicBezTo>
                    <a:pt x="197214" y="481303"/>
                    <a:pt x="128157" y="427593"/>
                    <a:pt x="101699" y="356420"/>
                  </a:cubicBezTo>
                  <a:cubicBezTo>
                    <a:pt x="75241" y="285247"/>
                    <a:pt x="75770" y="143430"/>
                    <a:pt x="62012" y="89720"/>
                  </a:cubicBezTo>
                  <a:cubicBezTo>
                    <a:pt x="48254" y="36010"/>
                    <a:pt x="-2547" y="-11351"/>
                    <a:pt x="99" y="24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7B38F15B-7B70-0D39-5665-171AD08EBB21}"/>
                </a:ext>
              </a:extLst>
            </p:cNvPr>
            <p:cNvSpPr/>
            <p:nvPr/>
          </p:nvSpPr>
          <p:spPr>
            <a:xfrm>
              <a:off x="7304616" y="2349361"/>
              <a:ext cx="271124" cy="604262"/>
            </a:xfrm>
            <a:custGeom>
              <a:avLst/>
              <a:gdLst>
                <a:gd name="connsiteX0" fmla="*/ 1 w 271124"/>
                <a:gd name="connsiteY0" fmla="*/ 139 h 604262"/>
                <a:gd name="connsiteX1" fmla="*/ 137584 w 271124"/>
                <a:gd name="connsiteY1" fmla="*/ 110206 h 604262"/>
                <a:gd name="connsiteX2" fmla="*/ 270934 w 271124"/>
                <a:gd name="connsiteY2" fmla="*/ 370556 h 604262"/>
                <a:gd name="connsiteX3" fmla="*/ 169334 w 271124"/>
                <a:gd name="connsiteY3" fmla="*/ 220272 h 604262"/>
                <a:gd name="connsiteX4" fmla="*/ 268817 w 271124"/>
                <a:gd name="connsiteY4" fmla="*/ 599156 h 604262"/>
                <a:gd name="connsiteX5" fmla="*/ 226484 w 271124"/>
                <a:gd name="connsiteY5" fmla="*/ 423472 h 604262"/>
                <a:gd name="connsiteX6" fmla="*/ 171451 w 271124"/>
                <a:gd name="connsiteY6" fmla="*/ 201222 h 604262"/>
                <a:gd name="connsiteX7" fmla="*/ 139701 w 271124"/>
                <a:gd name="connsiteY7" fmla="*/ 129256 h 604262"/>
                <a:gd name="connsiteX8" fmla="*/ 1 w 271124"/>
                <a:gd name="connsiteY8" fmla="*/ 139 h 60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124" h="604262">
                  <a:moveTo>
                    <a:pt x="1" y="139"/>
                  </a:moveTo>
                  <a:cubicBezTo>
                    <a:pt x="-352" y="-3036"/>
                    <a:pt x="92429" y="48470"/>
                    <a:pt x="137584" y="110206"/>
                  </a:cubicBezTo>
                  <a:cubicBezTo>
                    <a:pt x="182740" y="171942"/>
                    <a:pt x="265642" y="352212"/>
                    <a:pt x="270934" y="370556"/>
                  </a:cubicBezTo>
                  <a:cubicBezTo>
                    <a:pt x="276226" y="388900"/>
                    <a:pt x="169687" y="182172"/>
                    <a:pt x="169334" y="220272"/>
                  </a:cubicBezTo>
                  <a:cubicBezTo>
                    <a:pt x="168981" y="258372"/>
                    <a:pt x="259292" y="565289"/>
                    <a:pt x="268817" y="599156"/>
                  </a:cubicBezTo>
                  <a:cubicBezTo>
                    <a:pt x="278342" y="633023"/>
                    <a:pt x="242712" y="489794"/>
                    <a:pt x="226484" y="423472"/>
                  </a:cubicBezTo>
                  <a:cubicBezTo>
                    <a:pt x="210256" y="357150"/>
                    <a:pt x="185915" y="250258"/>
                    <a:pt x="171451" y="201222"/>
                  </a:cubicBezTo>
                  <a:cubicBezTo>
                    <a:pt x="156987" y="152186"/>
                    <a:pt x="167571" y="161006"/>
                    <a:pt x="139701" y="129256"/>
                  </a:cubicBezTo>
                  <a:cubicBezTo>
                    <a:pt x="111832" y="97506"/>
                    <a:pt x="354" y="3314"/>
                    <a:pt x="1" y="13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C86C54C5-5B7A-CB4F-8C1C-CB9672443E75}"/>
                </a:ext>
              </a:extLst>
            </p:cNvPr>
            <p:cNvSpPr/>
            <p:nvPr/>
          </p:nvSpPr>
          <p:spPr>
            <a:xfrm>
              <a:off x="7348908" y="2629991"/>
              <a:ext cx="173857" cy="987582"/>
            </a:xfrm>
            <a:custGeom>
              <a:avLst/>
              <a:gdLst>
                <a:gd name="connsiteX0" fmla="*/ 63659 w 173857"/>
                <a:gd name="connsiteY0" fmla="*/ 3142 h 987582"/>
                <a:gd name="connsiteX1" fmla="*/ 135625 w 173857"/>
                <a:gd name="connsiteY1" fmla="*/ 229626 h 987582"/>
                <a:gd name="connsiteX2" fmla="*/ 131392 w 173857"/>
                <a:gd name="connsiteY2" fmla="*/ 183059 h 987582"/>
                <a:gd name="connsiteX3" fmla="*/ 135625 w 173857"/>
                <a:gd name="connsiteY3" fmla="*/ 672009 h 987582"/>
                <a:gd name="connsiteX4" fmla="*/ 129275 w 173857"/>
                <a:gd name="connsiteY4" fmla="*/ 473042 h 987582"/>
                <a:gd name="connsiteX5" fmla="*/ 116575 w 173857"/>
                <a:gd name="connsiteY5" fmla="*/ 839226 h 987582"/>
                <a:gd name="connsiteX6" fmla="*/ 159 w 173857"/>
                <a:gd name="connsiteY6" fmla="*/ 987392 h 987582"/>
                <a:gd name="connsiteX7" fmla="*/ 93292 w 173857"/>
                <a:gd name="connsiteY7" fmla="*/ 813826 h 987582"/>
                <a:gd name="connsiteX8" fmla="*/ 173725 w 173857"/>
                <a:gd name="connsiteY8" fmla="*/ 424359 h 987582"/>
                <a:gd name="connsiteX9" fmla="*/ 63659 w 173857"/>
                <a:gd name="connsiteY9" fmla="*/ 3142 h 98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3857" h="987582">
                  <a:moveTo>
                    <a:pt x="63659" y="3142"/>
                  </a:moveTo>
                  <a:cubicBezTo>
                    <a:pt x="57309" y="-29313"/>
                    <a:pt x="124336" y="199640"/>
                    <a:pt x="135625" y="229626"/>
                  </a:cubicBezTo>
                  <a:cubicBezTo>
                    <a:pt x="146914" y="259612"/>
                    <a:pt x="131392" y="109329"/>
                    <a:pt x="131392" y="183059"/>
                  </a:cubicBezTo>
                  <a:cubicBezTo>
                    <a:pt x="131392" y="256789"/>
                    <a:pt x="135978" y="623679"/>
                    <a:pt x="135625" y="672009"/>
                  </a:cubicBezTo>
                  <a:cubicBezTo>
                    <a:pt x="135272" y="720339"/>
                    <a:pt x="132450" y="445173"/>
                    <a:pt x="129275" y="473042"/>
                  </a:cubicBezTo>
                  <a:cubicBezTo>
                    <a:pt x="126100" y="500911"/>
                    <a:pt x="138094" y="753501"/>
                    <a:pt x="116575" y="839226"/>
                  </a:cubicBezTo>
                  <a:cubicBezTo>
                    <a:pt x="95056" y="924951"/>
                    <a:pt x="4039" y="991625"/>
                    <a:pt x="159" y="987392"/>
                  </a:cubicBezTo>
                  <a:cubicBezTo>
                    <a:pt x="-3721" y="983159"/>
                    <a:pt x="64364" y="907665"/>
                    <a:pt x="93292" y="813826"/>
                  </a:cubicBezTo>
                  <a:cubicBezTo>
                    <a:pt x="122220" y="719987"/>
                    <a:pt x="176900" y="556651"/>
                    <a:pt x="173725" y="424359"/>
                  </a:cubicBezTo>
                  <a:cubicBezTo>
                    <a:pt x="170550" y="292067"/>
                    <a:pt x="70009" y="35597"/>
                    <a:pt x="63659" y="314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168CAC43-40D0-B3BE-60AA-4A18A5122F3A}"/>
                </a:ext>
              </a:extLst>
            </p:cNvPr>
            <p:cNvSpPr/>
            <p:nvPr/>
          </p:nvSpPr>
          <p:spPr>
            <a:xfrm>
              <a:off x="7869029" y="2634925"/>
              <a:ext cx="199618" cy="141398"/>
            </a:xfrm>
            <a:custGeom>
              <a:avLst/>
              <a:gdLst>
                <a:gd name="connsiteX0" fmla="*/ 209 w 199618"/>
                <a:gd name="connsiteY0" fmla="*/ 8263 h 141398"/>
                <a:gd name="connsiteX1" fmla="*/ 77996 w 199618"/>
                <a:gd name="connsiteY1" fmla="*/ 9850 h 141398"/>
                <a:gd name="connsiteX2" fmla="*/ 170071 w 199618"/>
                <a:gd name="connsiteY2" fmla="*/ 105100 h 141398"/>
                <a:gd name="connsiteX3" fmla="*/ 198646 w 199618"/>
                <a:gd name="connsiteY3" fmla="*/ 140025 h 141398"/>
                <a:gd name="connsiteX4" fmla="*/ 141496 w 199618"/>
                <a:gd name="connsiteY4" fmla="*/ 63825 h 141398"/>
                <a:gd name="connsiteX5" fmla="*/ 101809 w 199618"/>
                <a:gd name="connsiteY5" fmla="*/ 1913 h 141398"/>
                <a:gd name="connsiteX6" fmla="*/ 209 w 199618"/>
                <a:gd name="connsiteY6" fmla="*/ 8263 h 141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618" h="141398">
                  <a:moveTo>
                    <a:pt x="209" y="8263"/>
                  </a:moveTo>
                  <a:cubicBezTo>
                    <a:pt x="-3760" y="9586"/>
                    <a:pt x="49686" y="-6289"/>
                    <a:pt x="77996" y="9850"/>
                  </a:cubicBezTo>
                  <a:cubicBezTo>
                    <a:pt x="106306" y="25989"/>
                    <a:pt x="149963" y="83404"/>
                    <a:pt x="170071" y="105100"/>
                  </a:cubicBezTo>
                  <a:cubicBezTo>
                    <a:pt x="190179" y="126796"/>
                    <a:pt x="203408" y="146904"/>
                    <a:pt x="198646" y="140025"/>
                  </a:cubicBezTo>
                  <a:cubicBezTo>
                    <a:pt x="193884" y="133146"/>
                    <a:pt x="157636" y="86844"/>
                    <a:pt x="141496" y="63825"/>
                  </a:cubicBezTo>
                  <a:cubicBezTo>
                    <a:pt x="125356" y="40806"/>
                    <a:pt x="130648" y="8263"/>
                    <a:pt x="101809" y="1913"/>
                  </a:cubicBezTo>
                  <a:cubicBezTo>
                    <a:pt x="72970" y="-4437"/>
                    <a:pt x="4178" y="6940"/>
                    <a:pt x="209" y="82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15B0C0E9-C625-55C1-EA4E-6240BC044F01}"/>
                </a:ext>
              </a:extLst>
            </p:cNvPr>
            <p:cNvSpPr/>
            <p:nvPr/>
          </p:nvSpPr>
          <p:spPr>
            <a:xfrm>
              <a:off x="7985120" y="2746716"/>
              <a:ext cx="41309" cy="194922"/>
            </a:xfrm>
            <a:custGeom>
              <a:avLst/>
              <a:gdLst>
                <a:gd name="connsiteX0" fmla="*/ 5 w 41309"/>
                <a:gd name="connsiteY0" fmla="*/ 1247 h 194922"/>
                <a:gd name="connsiteX1" fmla="*/ 38105 w 41309"/>
                <a:gd name="connsiteY1" fmla="*/ 123484 h 194922"/>
                <a:gd name="connsiteX2" fmla="*/ 23818 w 41309"/>
                <a:gd name="connsiteY2" fmla="*/ 194922 h 194922"/>
                <a:gd name="connsiteX3" fmla="*/ 23818 w 41309"/>
                <a:gd name="connsiteY3" fmla="*/ 123484 h 194922"/>
                <a:gd name="connsiteX4" fmla="*/ 41280 w 41309"/>
                <a:gd name="connsiteY4" fmla="*/ 63159 h 194922"/>
                <a:gd name="connsiteX5" fmla="*/ 5 w 41309"/>
                <a:gd name="connsiteY5" fmla="*/ 1247 h 194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309" h="194922">
                  <a:moveTo>
                    <a:pt x="5" y="1247"/>
                  </a:moveTo>
                  <a:cubicBezTo>
                    <a:pt x="-524" y="11301"/>
                    <a:pt x="34136" y="91205"/>
                    <a:pt x="38105" y="123484"/>
                  </a:cubicBezTo>
                  <a:cubicBezTo>
                    <a:pt x="42074" y="155763"/>
                    <a:pt x="26199" y="194922"/>
                    <a:pt x="23818" y="194922"/>
                  </a:cubicBezTo>
                  <a:cubicBezTo>
                    <a:pt x="21437" y="194922"/>
                    <a:pt x="20908" y="145444"/>
                    <a:pt x="23818" y="123484"/>
                  </a:cubicBezTo>
                  <a:cubicBezTo>
                    <a:pt x="26728" y="101524"/>
                    <a:pt x="42074" y="81680"/>
                    <a:pt x="41280" y="63159"/>
                  </a:cubicBezTo>
                  <a:cubicBezTo>
                    <a:pt x="40486" y="44638"/>
                    <a:pt x="534" y="-8807"/>
                    <a:pt x="5" y="12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9F2A3AE3-04AC-5F8D-1482-EC0FD0A8F553}"/>
                </a:ext>
              </a:extLst>
            </p:cNvPr>
            <p:cNvSpPr/>
            <p:nvPr/>
          </p:nvSpPr>
          <p:spPr>
            <a:xfrm>
              <a:off x="7983350" y="2828948"/>
              <a:ext cx="84642" cy="286502"/>
            </a:xfrm>
            <a:custGeom>
              <a:avLst/>
              <a:gdLst>
                <a:gd name="connsiteX0" fmla="*/ 79563 w 84642"/>
                <a:gd name="connsiteY0" fmla="*/ 1565 h 286502"/>
                <a:gd name="connsiteX1" fmla="*/ 71625 w 84642"/>
                <a:gd name="connsiteY1" fmla="*/ 141265 h 286502"/>
                <a:gd name="connsiteX2" fmla="*/ 4950 w 84642"/>
                <a:gd name="connsiteY2" fmla="*/ 280965 h 286502"/>
                <a:gd name="connsiteX3" fmla="*/ 12888 w 84642"/>
                <a:gd name="connsiteY3" fmla="*/ 236515 h 286502"/>
                <a:gd name="connsiteX4" fmla="*/ 79563 w 84642"/>
                <a:gd name="connsiteY4" fmla="*/ 1565 h 28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642" h="286502">
                  <a:moveTo>
                    <a:pt x="79563" y="1565"/>
                  </a:moveTo>
                  <a:cubicBezTo>
                    <a:pt x="89352" y="-14310"/>
                    <a:pt x="84060" y="94698"/>
                    <a:pt x="71625" y="141265"/>
                  </a:cubicBezTo>
                  <a:cubicBezTo>
                    <a:pt x="59190" y="187832"/>
                    <a:pt x="14739" y="265090"/>
                    <a:pt x="4950" y="280965"/>
                  </a:cubicBezTo>
                  <a:cubicBezTo>
                    <a:pt x="-4839" y="296840"/>
                    <a:pt x="982" y="277526"/>
                    <a:pt x="12888" y="236515"/>
                  </a:cubicBezTo>
                  <a:cubicBezTo>
                    <a:pt x="24794" y="195505"/>
                    <a:pt x="69774" y="17440"/>
                    <a:pt x="79563" y="156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490F9EDB-1F2C-0FB3-43EF-AC16F120F6D1}"/>
                </a:ext>
              </a:extLst>
            </p:cNvPr>
            <p:cNvSpPr/>
            <p:nvPr/>
          </p:nvSpPr>
          <p:spPr>
            <a:xfrm>
              <a:off x="7770449" y="2619372"/>
              <a:ext cx="110589" cy="99451"/>
            </a:xfrm>
            <a:custGeom>
              <a:avLst/>
              <a:gdLst>
                <a:gd name="connsiteX0" fmla="*/ 105139 w 110589"/>
                <a:gd name="connsiteY0" fmla="*/ 3 h 99451"/>
                <a:gd name="connsiteX1" fmla="*/ 105139 w 110589"/>
                <a:gd name="connsiteY1" fmla="*/ 79378 h 99451"/>
                <a:gd name="connsiteX2" fmla="*/ 43226 w 110589"/>
                <a:gd name="connsiteY2" fmla="*/ 98428 h 99451"/>
                <a:gd name="connsiteX3" fmla="*/ 364 w 110589"/>
                <a:gd name="connsiteY3" fmla="*/ 57153 h 99451"/>
                <a:gd name="connsiteX4" fmla="*/ 67039 w 110589"/>
                <a:gd name="connsiteY4" fmla="*/ 95253 h 99451"/>
                <a:gd name="connsiteX5" fmla="*/ 44814 w 110589"/>
                <a:gd name="connsiteY5" fmla="*/ 76203 h 99451"/>
                <a:gd name="connsiteX6" fmla="*/ 84501 w 110589"/>
                <a:gd name="connsiteY6" fmla="*/ 76203 h 99451"/>
                <a:gd name="connsiteX7" fmla="*/ 105139 w 110589"/>
                <a:gd name="connsiteY7" fmla="*/ 3 h 9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589" h="99451">
                  <a:moveTo>
                    <a:pt x="105139" y="3"/>
                  </a:moveTo>
                  <a:cubicBezTo>
                    <a:pt x="108579" y="532"/>
                    <a:pt x="115458" y="62974"/>
                    <a:pt x="105139" y="79378"/>
                  </a:cubicBezTo>
                  <a:cubicBezTo>
                    <a:pt x="94820" y="95782"/>
                    <a:pt x="60688" y="102132"/>
                    <a:pt x="43226" y="98428"/>
                  </a:cubicBezTo>
                  <a:cubicBezTo>
                    <a:pt x="25764" y="94724"/>
                    <a:pt x="-3605" y="57682"/>
                    <a:pt x="364" y="57153"/>
                  </a:cubicBezTo>
                  <a:cubicBezTo>
                    <a:pt x="4333" y="56624"/>
                    <a:pt x="59631" y="92078"/>
                    <a:pt x="67039" y="95253"/>
                  </a:cubicBezTo>
                  <a:cubicBezTo>
                    <a:pt x="74447" y="98428"/>
                    <a:pt x="41904" y="79378"/>
                    <a:pt x="44814" y="76203"/>
                  </a:cubicBezTo>
                  <a:cubicBezTo>
                    <a:pt x="47724" y="73028"/>
                    <a:pt x="77093" y="84141"/>
                    <a:pt x="84501" y="76203"/>
                  </a:cubicBezTo>
                  <a:cubicBezTo>
                    <a:pt x="91909" y="68266"/>
                    <a:pt x="101699" y="-526"/>
                    <a:pt x="105139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A65874F5-5DC9-12C8-E9C4-5085AAD6A60C}"/>
                </a:ext>
              </a:extLst>
            </p:cNvPr>
            <p:cNvSpPr/>
            <p:nvPr/>
          </p:nvSpPr>
          <p:spPr>
            <a:xfrm>
              <a:off x="7783067" y="2603493"/>
              <a:ext cx="93217" cy="84145"/>
            </a:xfrm>
            <a:custGeom>
              <a:avLst/>
              <a:gdLst>
                <a:gd name="connsiteX0" fmla="*/ 63946 w 93217"/>
                <a:gd name="connsiteY0" fmla="*/ 84145 h 84145"/>
                <a:gd name="connsiteX1" fmla="*/ 92521 w 93217"/>
                <a:gd name="connsiteY1" fmla="*/ 15882 h 84145"/>
                <a:gd name="connsiteX2" fmla="*/ 29021 w 93217"/>
                <a:gd name="connsiteY2" fmla="*/ 19057 h 84145"/>
                <a:gd name="connsiteX3" fmla="*/ 8383 w 93217"/>
                <a:gd name="connsiteY3" fmla="*/ 71445 h 84145"/>
                <a:gd name="connsiteX4" fmla="*/ 3621 w 93217"/>
                <a:gd name="connsiteY4" fmla="*/ 15882 h 84145"/>
                <a:gd name="connsiteX5" fmla="*/ 60771 w 93217"/>
                <a:gd name="connsiteY5" fmla="*/ 7 h 84145"/>
                <a:gd name="connsiteX6" fmla="*/ 81408 w 93217"/>
                <a:gd name="connsiteY6" fmla="*/ 14295 h 84145"/>
                <a:gd name="connsiteX7" fmla="*/ 63946 w 93217"/>
                <a:gd name="connsiteY7" fmla="*/ 84145 h 84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217" h="84145">
                  <a:moveTo>
                    <a:pt x="63946" y="84145"/>
                  </a:moveTo>
                  <a:cubicBezTo>
                    <a:pt x="65798" y="84409"/>
                    <a:pt x="98342" y="26730"/>
                    <a:pt x="92521" y="15882"/>
                  </a:cubicBezTo>
                  <a:cubicBezTo>
                    <a:pt x="86700" y="5034"/>
                    <a:pt x="43044" y="9796"/>
                    <a:pt x="29021" y="19057"/>
                  </a:cubicBezTo>
                  <a:cubicBezTo>
                    <a:pt x="14998" y="28317"/>
                    <a:pt x="12616" y="71974"/>
                    <a:pt x="8383" y="71445"/>
                  </a:cubicBezTo>
                  <a:cubicBezTo>
                    <a:pt x="4150" y="70916"/>
                    <a:pt x="-5110" y="27788"/>
                    <a:pt x="3621" y="15882"/>
                  </a:cubicBezTo>
                  <a:cubicBezTo>
                    <a:pt x="12352" y="3976"/>
                    <a:pt x="47807" y="271"/>
                    <a:pt x="60771" y="7"/>
                  </a:cubicBezTo>
                  <a:cubicBezTo>
                    <a:pt x="73735" y="-257"/>
                    <a:pt x="77175" y="6358"/>
                    <a:pt x="81408" y="14295"/>
                  </a:cubicBezTo>
                  <a:cubicBezTo>
                    <a:pt x="85641" y="22232"/>
                    <a:pt x="62094" y="83881"/>
                    <a:pt x="63946" y="8414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9692D75C-233A-C5B3-FEB0-46ABEBA2C7F8}"/>
                </a:ext>
              </a:extLst>
            </p:cNvPr>
            <p:cNvSpPr/>
            <p:nvPr/>
          </p:nvSpPr>
          <p:spPr>
            <a:xfrm>
              <a:off x="8016648" y="2925588"/>
              <a:ext cx="99589" cy="111924"/>
            </a:xfrm>
            <a:custGeom>
              <a:avLst/>
              <a:gdLst>
                <a:gd name="connsiteX0" fmla="*/ 25627 w 99589"/>
                <a:gd name="connsiteY0" fmla="*/ 175 h 111924"/>
                <a:gd name="connsiteX1" fmla="*/ 74840 w 99589"/>
                <a:gd name="connsiteY1" fmla="*/ 57325 h 111924"/>
                <a:gd name="connsiteX2" fmla="*/ 227 w 99589"/>
                <a:gd name="connsiteY2" fmla="*/ 111300 h 111924"/>
                <a:gd name="connsiteX3" fmla="*/ 52615 w 99589"/>
                <a:gd name="connsiteY3" fmla="*/ 85900 h 111924"/>
                <a:gd name="connsiteX4" fmla="*/ 81190 w 99589"/>
                <a:gd name="connsiteY4" fmla="*/ 73200 h 111924"/>
                <a:gd name="connsiteX5" fmla="*/ 98652 w 99589"/>
                <a:gd name="connsiteY5" fmla="*/ 39862 h 111924"/>
                <a:gd name="connsiteX6" fmla="*/ 25627 w 99589"/>
                <a:gd name="connsiteY6" fmla="*/ 175 h 11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589" h="111924">
                  <a:moveTo>
                    <a:pt x="25627" y="175"/>
                  </a:moveTo>
                  <a:cubicBezTo>
                    <a:pt x="21658" y="3086"/>
                    <a:pt x="79073" y="38804"/>
                    <a:pt x="74840" y="57325"/>
                  </a:cubicBezTo>
                  <a:cubicBezTo>
                    <a:pt x="70607" y="75846"/>
                    <a:pt x="3931" y="106538"/>
                    <a:pt x="227" y="111300"/>
                  </a:cubicBezTo>
                  <a:cubicBezTo>
                    <a:pt x="-3477" y="116062"/>
                    <a:pt x="39121" y="92250"/>
                    <a:pt x="52615" y="85900"/>
                  </a:cubicBezTo>
                  <a:cubicBezTo>
                    <a:pt x="66109" y="79550"/>
                    <a:pt x="73517" y="80873"/>
                    <a:pt x="81190" y="73200"/>
                  </a:cubicBezTo>
                  <a:cubicBezTo>
                    <a:pt x="88863" y="65527"/>
                    <a:pt x="103415" y="48329"/>
                    <a:pt x="98652" y="39862"/>
                  </a:cubicBezTo>
                  <a:cubicBezTo>
                    <a:pt x="93889" y="31395"/>
                    <a:pt x="29596" y="-2736"/>
                    <a:pt x="25627" y="1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EA803C16-6F51-2215-4579-6C9A3FF55D32}"/>
                </a:ext>
              </a:extLst>
            </p:cNvPr>
            <p:cNvSpPr/>
            <p:nvPr/>
          </p:nvSpPr>
          <p:spPr>
            <a:xfrm>
              <a:off x="7709488" y="2686662"/>
              <a:ext cx="275378" cy="281273"/>
            </a:xfrm>
            <a:custGeom>
              <a:avLst/>
              <a:gdLst>
                <a:gd name="connsiteX0" fmla="*/ 1000 w 275378"/>
                <a:gd name="connsiteY0" fmla="*/ 280376 h 281273"/>
                <a:gd name="connsiteX1" fmla="*/ 104187 w 275378"/>
                <a:gd name="connsiteY1" fmla="*/ 129563 h 281273"/>
                <a:gd name="connsiteX2" fmla="*/ 204200 w 275378"/>
                <a:gd name="connsiteY2" fmla="*/ 21613 h 281273"/>
                <a:gd name="connsiteX3" fmla="*/ 274050 w 275378"/>
                <a:gd name="connsiteY3" fmla="*/ 61301 h 281273"/>
                <a:gd name="connsiteX4" fmla="*/ 248650 w 275378"/>
                <a:gd name="connsiteY4" fmla="*/ 23201 h 281273"/>
                <a:gd name="connsiteX5" fmla="*/ 231187 w 275378"/>
                <a:gd name="connsiteY5" fmla="*/ 976 h 281273"/>
                <a:gd name="connsiteX6" fmla="*/ 169275 w 275378"/>
                <a:gd name="connsiteY6" fmla="*/ 54951 h 281273"/>
                <a:gd name="connsiteX7" fmla="*/ 1000 w 275378"/>
                <a:gd name="connsiteY7" fmla="*/ 280376 h 28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5378" h="281273">
                  <a:moveTo>
                    <a:pt x="1000" y="280376"/>
                  </a:moveTo>
                  <a:cubicBezTo>
                    <a:pt x="-9848" y="292811"/>
                    <a:pt x="70320" y="172690"/>
                    <a:pt x="104187" y="129563"/>
                  </a:cubicBezTo>
                  <a:cubicBezTo>
                    <a:pt x="138054" y="86436"/>
                    <a:pt x="175890" y="32990"/>
                    <a:pt x="204200" y="21613"/>
                  </a:cubicBezTo>
                  <a:cubicBezTo>
                    <a:pt x="232510" y="10236"/>
                    <a:pt x="266642" y="61036"/>
                    <a:pt x="274050" y="61301"/>
                  </a:cubicBezTo>
                  <a:cubicBezTo>
                    <a:pt x="281458" y="61566"/>
                    <a:pt x="255794" y="33255"/>
                    <a:pt x="248650" y="23201"/>
                  </a:cubicBezTo>
                  <a:cubicBezTo>
                    <a:pt x="241506" y="13147"/>
                    <a:pt x="244416" y="-4316"/>
                    <a:pt x="231187" y="976"/>
                  </a:cubicBezTo>
                  <a:cubicBezTo>
                    <a:pt x="217958" y="6268"/>
                    <a:pt x="206581" y="13941"/>
                    <a:pt x="169275" y="54951"/>
                  </a:cubicBezTo>
                  <a:cubicBezTo>
                    <a:pt x="131969" y="95961"/>
                    <a:pt x="11848" y="267941"/>
                    <a:pt x="1000" y="28037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EFC247CC-C3FD-5CFD-7378-AA03F4963BF0}"/>
                </a:ext>
              </a:extLst>
            </p:cNvPr>
            <p:cNvSpPr/>
            <p:nvPr/>
          </p:nvSpPr>
          <p:spPr>
            <a:xfrm>
              <a:off x="7840247" y="2684159"/>
              <a:ext cx="200683" cy="256029"/>
            </a:xfrm>
            <a:custGeom>
              <a:avLst/>
              <a:gdLst>
                <a:gd name="connsiteX0" fmla="*/ 2003 w 200683"/>
                <a:gd name="connsiteY0" fmla="*/ 3479 h 256029"/>
                <a:gd name="connsiteX1" fmla="*/ 186153 w 200683"/>
                <a:gd name="connsiteY1" fmla="*/ 238429 h 256029"/>
                <a:gd name="connsiteX2" fmla="*/ 178216 w 200683"/>
                <a:gd name="connsiteY2" fmla="*/ 224141 h 256029"/>
                <a:gd name="connsiteX3" fmla="*/ 92491 w 200683"/>
                <a:gd name="connsiteY3" fmla="*/ 105079 h 256029"/>
                <a:gd name="connsiteX4" fmla="*/ 2003 w 200683"/>
                <a:gd name="connsiteY4" fmla="*/ 3479 h 256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683" h="256029">
                  <a:moveTo>
                    <a:pt x="2003" y="3479"/>
                  </a:moveTo>
                  <a:cubicBezTo>
                    <a:pt x="17613" y="25704"/>
                    <a:pt x="156784" y="201652"/>
                    <a:pt x="186153" y="238429"/>
                  </a:cubicBezTo>
                  <a:cubicBezTo>
                    <a:pt x="215522" y="275206"/>
                    <a:pt x="193826" y="246366"/>
                    <a:pt x="178216" y="224141"/>
                  </a:cubicBezTo>
                  <a:cubicBezTo>
                    <a:pt x="162606" y="201916"/>
                    <a:pt x="118685" y="138681"/>
                    <a:pt x="92491" y="105079"/>
                  </a:cubicBezTo>
                  <a:cubicBezTo>
                    <a:pt x="66297" y="71477"/>
                    <a:pt x="-13607" y="-18746"/>
                    <a:pt x="2003" y="34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3CB76027-655C-9EBA-B7F7-771741F90AB5}"/>
                </a:ext>
              </a:extLst>
            </p:cNvPr>
            <p:cNvSpPr/>
            <p:nvPr/>
          </p:nvSpPr>
          <p:spPr>
            <a:xfrm>
              <a:off x="7823200" y="2693988"/>
              <a:ext cx="167057" cy="235035"/>
            </a:xfrm>
            <a:custGeom>
              <a:avLst/>
              <a:gdLst>
                <a:gd name="connsiteX0" fmla="*/ 0 w 167057"/>
                <a:gd name="connsiteY0" fmla="*/ 0 h 235035"/>
                <a:gd name="connsiteX1" fmla="*/ 93663 w 167057"/>
                <a:gd name="connsiteY1" fmla="*/ 147637 h 235035"/>
                <a:gd name="connsiteX2" fmla="*/ 166688 w 167057"/>
                <a:gd name="connsiteY2" fmla="*/ 234950 h 235035"/>
                <a:gd name="connsiteX3" fmla="*/ 123825 w 167057"/>
                <a:gd name="connsiteY3" fmla="*/ 165100 h 235035"/>
                <a:gd name="connsiteX4" fmla="*/ 90488 w 167057"/>
                <a:gd name="connsiteY4" fmla="*/ 111125 h 235035"/>
                <a:gd name="connsiteX5" fmla="*/ 0 w 167057"/>
                <a:gd name="connsiteY5" fmla="*/ 0 h 235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057" h="235035">
                  <a:moveTo>
                    <a:pt x="0" y="0"/>
                  </a:moveTo>
                  <a:cubicBezTo>
                    <a:pt x="32941" y="54239"/>
                    <a:pt x="65882" y="108479"/>
                    <a:pt x="93663" y="147637"/>
                  </a:cubicBezTo>
                  <a:cubicBezTo>
                    <a:pt x="121444" y="186795"/>
                    <a:pt x="161661" y="232040"/>
                    <a:pt x="166688" y="234950"/>
                  </a:cubicBezTo>
                  <a:cubicBezTo>
                    <a:pt x="171715" y="237860"/>
                    <a:pt x="123825" y="165100"/>
                    <a:pt x="123825" y="165100"/>
                  </a:cubicBezTo>
                  <a:lnTo>
                    <a:pt x="90488" y="11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544CD58B-F100-E579-0A02-9A67C2EEEED6}"/>
                </a:ext>
              </a:extLst>
            </p:cNvPr>
            <p:cNvSpPr/>
            <p:nvPr/>
          </p:nvSpPr>
          <p:spPr>
            <a:xfrm>
              <a:off x="7813659" y="3102208"/>
              <a:ext cx="206391" cy="388181"/>
            </a:xfrm>
            <a:custGeom>
              <a:avLst/>
              <a:gdLst>
                <a:gd name="connsiteX0" fmla="*/ 206391 w 206391"/>
                <a:gd name="connsiteY0" fmla="*/ 1355 h 388181"/>
                <a:gd name="connsiteX1" fmla="*/ 134954 w 206391"/>
                <a:gd name="connsiteY1" fmla="*/ 164867 h 388181"/>
                <a:gd name="connsiteX2" fmla="*/ 49229 w 206391"/>
                <a:gd name="connsiteY2" fmla="*/ 342667 h 388181"/>
                <a:gd name="connsiteX3" fmla="*/ 16 w 206391"/>
                <a:gd name="connsiteY3" fmla="*/ 387117 h 388181"/>
                <a:gd name="connsiteX4" fmla="*/ 53991 w 206391"/>
                <a:gd name="connsiteY4" fmla="*/ 312505 h 388181"/>
                <a:gd name="connsiteX5" fmla="*/ 120666 w 206391"/>
                <a:gd name="connsiteY5" fmla="*/ 185505 h 388181"/>
                <a:gd name="connsiteX6" fmla="*/ 136541 w 206391"/>
                <a:gd name="connsiteY6" fmla="*/ 91842 h 388181"/>
                <a:gd name="connsiteX7" fmla="*/ 206391 w 206391"/>
                <a:gd name="connsiteY7" fmla="*/ 1355 h 388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6391" h="388181">
                  <a:moveTo>
                    <a:pt x="206391" y="1355"/>
                  </a:moveTo>
                  <a:cubicBezTo>
                    <a:pt x="206127" y="13526"/>
                    <a:pt x="161148" y="107982"/>
                    <a:pt x="134954" y="164867"/>
                  </a:cubicBezTo>
                  <a:cubicBezTo>
                    <a:pt x="108760" y="221752"/>
                    <a:pt x="71719" y="305625"/>
                    <a:pt x="49229" y="342667"/>
                  </a:cubicBezTo>
                  <a:cubicBezTo>
                    <a:pt x="26739" y="379709"/>
                    <a:pt x="-778" y="392144"/>
                    <a:pt x="16" y="387117"/>
                  </a:cubicBezTo>
                  <a:cubicBezTo>
                    <a:pt x="810" y="382090"/>
                    <a:pt x="33883" y="346107"/>
                    <a:pt x="53991" y="312505"/>
                  </a:cubicBezTo>
                  <a:cubicBezTo>
                    <a:pt x="74099" y="278903"/>
                    <a:pt x="106908" y="222282"/>
                    <a:pt x="120666" y="185505"/>
                  </a:cubicBezTo>
                  <a:cubicBezTo>
                    <a:pt x="134424" y="148728"/>
                    <a:pt x="122253" y="121475"/>
                    <a:pt x="136541" y="91842"/>
                  </a:cubicBezTo>
                  <a:cubicBezTo>
                    <a:pt x="150829" y="62209"/>
                    <a:pt x="206655" y="-10816"/>
                    <a:pt x="206391" y="13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C09BA2CD-F34E-237E-9B25-C5D21DBF7B87}"/>
                </a:ext>
              </a:extLst>
            </p:cNvPr>
            <p:cNvSpPr/>
            <p:nvPr/>
          </p:nvSpPr>
          <p:spPr>
            <a:xfrm>
              <a:off x="7878616" y="2916189"/>
              <a:ext cx="62597" cy="299396"/>
            </a:xfrm>
            <a:custGeom>
              <a:avLst/>
              <a:gdLst>
                <a:gd name="connsiteX0" fmla="*/ 60472 w 62597"/>
                <a:gd name="connsiteY0" fmla="*/ 49 h 299396"/>
                <a:gd name="connsiteX1" fmla="*/ 20784 w 62597"/>
                <a:gd name="connsiteY1" fmla="*/ 157211 h 299396"/>
                <a:gd name="connsiteX2" fmla="*/ 62059 w 62597"/>
                <a:gd name="connsiteY2" fmla="*/ 293736 h 299396"/>
                <a:gd name="connsiteX3" fmla="*/ 41422 w 62597"/>
                <a:gd name="connsiteY3" fmla="*/ 260399 h 299396"/>
                <a:gd name="connsiteX4" fmla="*/ 147 w 62597"/>
                <a:gd name="connsiteY4" fmla="*/ 141336 h 299396"/>
                <a:gd name="connsiteX5" fmla="*/ 60472 w 62597"/>
                <a:gd name="connsiteY5" fmla="*/ 49 h 299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597" h="299396">
                  <a:moveTo>
                    <a:pt x="60472" y="49"/>
                  </a:moveTo>
                  <a:cubicBezTo>
                    <a:pt x="63912" y="2695"/>
                    <a:pt x="20520" y="108263"/>
                    <a:pt x="20784" y="157211"/>
                  </a:cubicBezTo>
                  <a:cubicBezTo>
                    <a:pt x="21048" y="206159"/>
                    <a:pt x="58619" y="276538"/>
                    <a:pt x="62059" y="293736"/>
                  </a:cubicBezTo>
                  <a:cubicBezTo>
                    <a:pt x="65499" y="310934"/>
                    <a:pt x="51741" y="285799"/>
                    <a:pt x="41422" y="260399"/>
                  </a:cubicBezTo>
                  <a:cubicBezTo>
                    <a:pt x="31103" y="234999"/>
                    <a:pt x="-2499" y="182082"/>
                    <a:pt x="147" y="141336"/>
                  </a:cubicBezTo>
                  <a:cubicBezTo>
                    <a:pt x="2793" y="100590"/>
                    <a:pt x="57032" y="-2597"/>
                    <a:pt x="60472" y="4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26B6D8B2-01C1-94A9-D0B5-5E1FFAF2ACA1}"/>
                </a:ext>
              </a:extLst>
            </p:cNvPr>
            <p:cNvSpPr/>
            <p:nvPr/>
          </p:nvSpPr>
          <p:spPr>
            <a:xfrm>
              <a:off x="7899186" y="2919381"/>
              <a:ext cx="95655" cy="227745"/>
            </a:xfrm>
            <a:custGeom>
              <a:avLst/>
              <a:gdLst>
                <a:gd name="connsiteX0" fmla="*/ 95464 w 95655"/>
                <a:gd name="connsiteY0" fmla="*/ 32 h 227745"/>
                <a:gd name="connsiteX1" fmla="*/ 27202 w 95655"/>
                <a:gd name="connsiteY1" fmla="*/ 114332 h 227745"/>
                <a:gd name="connsiteX2" fmla="*/ 63714 w 95655"/>
                <a:gd name="connsiteY2" fmla="*/ 227044 h 227745"/>
                <a:gd name="connsiteX3" fmla="*/ 27202 w 95655"/>
                <a:gd name="connsiteY3" fmla="*/ 160369 h 227745"/>
                <a:gd name="connsiteX4" fmla="*/ 1802 w 95655"/>
                <a:gd name="connsiteY4" fmla="*/ 125444 h 227745"/>
                <a:gd name="connsiteX5" fmla="*/ 95464 w 95655"/>
                <a:gd name="connsiteY5" fmla="*/ 32 h 227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655" h="227745">
                  <a:moveTo>
                    <a:pt x="95464" y="32"/>
                  </a:moveTo>
                  <a:cubicBezTo>
                    <a:pt x="99697" y="-1820"/>
                    <a:pt x="32494" y="76497"/>
                    <a:pt x="27202" y="114332"/>
                  </a:cubicBezTo>
                  <a:cubicBezTo>
                    <a:pt x="21910" y="152167"/>
                    <a:pt x="63714" y="219371"/>
                    <a:pt x="63714" y="227044"/>
                  </a:cubicBezTo>
                  <a:cubicBezTo>
                    <a:pt x="63714" y="234717"/>
                    <a:pt x="37521" y="177302"/>
                    <a:pt x="27202" y="160369"/>
                  </a:cubicBezTo>
                  <a:cubicBezTo>
                    <a:pt x="16883" y="143436"/>
                    <a:pt x="-6665" y="146875"/>
                    <a:pt x="1802" y="125444"/>
                  </a:cubicBezTo>
                  <a:cubicBezTo>
                    <a:pt x="10269" y="104013"/>
                    <a:pt x="91231" y="1884"/>
                    <a:pt x="95464" y="3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A9A51C38-A6DA-4DB4-B513-DC4E5597CFA1}"/>
                </a:ext>
              </a:extLst>
            </p:cNvPr>
            <p:cNvSpPr/>
            <p:nvPr/>
          </p:nvSpPr>
          <p:spPr>
            <a:xfrm>
              <a:off x="7586566" y="3030529"/>
              <a:ext cx="290834" cy="318230"/>
            </a:xfrm>
            <a:custGeom>
              <a:avLst/>
              <a:gdLst>
                <a:gd name="connsiteX0" fmla="*/ 31847 w 290834"/>
                <a:gd name="connsiteY0" fmla="*/ 9 h 318230"/>
                <a:gd name="connsiteX1" fmla="*/ 95347 w 290834"/>
                <a:gd name="connsiteY1" fmla="*/ 112721 h 318230"/>
                <a:gd name="connsiteX2" fmla="*/ 79472 w 290834"/>
                <a:gd name="connsiteY2" fmla="*/ 146059 h 318230"/>
                <a:gd name="connsiteX3" fmla="*/ 97 w 290834"/>
                <a:gd name="connsiteY3" fmla="*/ 307984 h 318230"/>
                <a:gd name="connsiteX4" fmla="*/ 63597 w 290834"/>
                <a:gd name="connsiteY4" fmla="*/ 298459 h 318230"/>
                <a:gd name="connsiteX5" fmla="*/ 84234 w 290834"/>
                <a:gd name="connsiteY5" fmla="*/ 273059 h 318230"/>
                <a:gd name="connsiteX6" fmla="*/ 98522 w 290834"/>
                <a:gd name="connsiteY6" fmla="*/ 254009 h 318230"/>
                <a:gd name="connsiteX7" fmla="*/ 290609 w 290834"/>
                <a:gd name="connsiteY7" fmla="*/ 233371 h 318230"/>
                <a:gd name="connsiteX8" fmla="*/ 55659 w 290834"/>
                <a:gd name="connsiteY8" fmla="*/ 241309 h 318230"/>
                <a:gd name="connsiteX9" fmla="*/ 28672 w 290834"/>
                <a:gd name="connsiteY9" fmla="*/ 300046 h 318230"/>
                <a:gd name="connsiteX10" fmla="*/ 128684 w 290834"/>
                <a:gd name="connsiteY10" fmla="*/ 119071 h 318230"/>
                <a:gd name="connsiteX11" fmla="*/ 31847 w 290834"/>
                <a:gd name="connsiteY11" fmla="*/ 9 h 318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0834" h="318230">
                  <a:moveTo>
                    <a:pt x="31847" y="9"/>
                  </a:moveTo>
                  <a:cubicBezTo>
                    <a:pt x="26291" y="-1049"/>
                    <a:pt x="87410" y="88379"/>
                    <a:pt x="95347" y="112721"/>
                  </a:cubicBezTo>
                  <a:cubicBezTo>
                    <a:pt x="103284" y="137063"/>
                    <a:pt x="95347" y="113515"/>
                    <a:pt x="79472" y="146059"/>
                  </a:cubicBezTo>
                  <a:cubicBezTo>
                    <a:pt x="63597" y="178603"/>
                    <a:pt x="2743" y="282584"/>
                    <a:pt x="97" y="307984"/>
                  </a:cubicBezTo>
                  <a:cubicBezTo>
                    <a:pt x="-2549" y="333384"/>
                    <a:pt x="49574" y="304280"/>
                    <a:pt x="63597" y="298459"/>
                  </a:cubicBezTo>
                  <a:cubicBezTo>
                    <a:pt x="77620" y="292638"/>
                    <a:pt x="78413" y="280467"/>
                    <a:pt x="84234" y="273059"/>
                  </a:cubicBezTo>
                  <a:cubicBezTo>
                    <a:pt x="90055" y="265651"/>
                    <a:pt x="64126" y="260624"/>
                    <a:pt x="98522" y="254009"/>
                  </a:cubicBezTo>
                  <a:cubicBezTo>
                    <a:pt x="132918" y="247394"/>
                    <a:pt x="297753" y="235488"/>
                    <a:pt x="290609" y="233371"/>
                  </a:cubicBezTo>
                  <a:cubicBezTo>
                    <a:pt x="283465" y="231254"/>
                    <a:pt x="99315" y="230197"/>
                    <a:pt x="55659" y="241309"/>
                  </a:cubicBezTo>
                  <a:cubicBezTo>
                    <a:pt x="12003" y="252421"/>
                    <a:pt x="16501" y="320419"/>
                    <a:pt x="28672" y="300046"/>
                  </a:cubicBezTo>
                  <a:cubicBezTo>
                    <a:pt x="40843" y="279673"/>
                    <a:pt x="127626" y="164844"/>
                    <a:pt x="128684" y="119071"/>
                  </a:cubicBezTo>
                  <a:cubicBezTo>
                    <a:pt x="129742" y="73298"/>
                    <a:pt x="37403" y="1067"/>
                    <a:pt x="31847" y="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3E9B0D10-ABA3-3674-2E21-C7F4FC113108}"/>
                </a:ext>
              </a:extLst>
            </p:cNvPr>
            <p:cNvSpPr/>
            <p:nvPr/>
          </p:nvSpPr>
          <p:spPr>
            <a:xfrm>
              <a:off x="7478710" y="3461223"/>
              <a:ext cx="382095" cy="147996"/>
            </a:xfrm>
            <a:custGeom>
              <a:avLst/>
              <a:gdLst>
                <a:gd name="connsiteX0" fmla="*/ 3 w 382095"/>
                <a:gd name="connsiteY0" fmla="*/ 126527 h 147996"/>
                <a:gd name="connsiteX1" fmla="*/ 188915 w 382095"/>
                <a:gd name="connsiteY1" fmla="*/ 140815 h 147996"/>
                <a:gd name="connsiteX2" fmla="*/ 381003 w 382095"/>
                <a:gd name="connsiteY2" fmla="*/ 1115 h 147996"/>
                <a:gd name="connsiteX3" fmla="*/ 263528 w 382095"/>
                <a:gd name="connsiteY3" fmla="*/ 77315 h 147996"/>
                <a:gd name="connsiteX4" fmla="*/ 184153 w 382095"/>
                <a:gd name="connsiteY4" fmla="*/ 115415 h 147996"/>
                <a:gd name="connsiteX5" fmla="*/ 3 w 382095"/>
                <a:gd name="connsiteY5" fmla="*/ 126527 h 147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2095" h="147996">
                  <a:moveTo>
                    <a:pt x="3" y="126527"/>
                  </a:moveTo>
                  <a:cubicBezTo>
                    <a:pt x="797" y="130760"/>
                    <a:pt x="125415" y="161717"/>
                    <a:pt x="188915" y="140815"/>
                  </a:cubicBezTo>
                  <a:cubicBezTo>
                    <a:pt x="252415" y="119913"/>
                    <a:pt x="368568" y="11698"/>
                    <a:pt x="381003" y="1115"/>
                  </a:cubicBezTo>
                  <a:cubicBezTo>
                    <a:pt x="393438" y="-9468"/>
                    <a:pt x="296336" y="58265"/>
                    <a:pt x="263528" y="77315"/>
                  </a:cubicBezTo>
                  <a:cubicBezTo>
                    <a:pt x="230720" y="96365"/>
                    <a:pt x="227280" y="106684"/>
                    <a:pt x="184153" y="115415"/>
                  </a:cubicBezTo>
                  <a:cubicBezTo>
                    <a:pt x="141026" y="124146"/>
                    <a:pt x="-791" y="122294"/>
                    <a:pt x="3" y="12652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8F185A83-9BF6-2ECC-D1ED-58CA509040E0}"/>
                </a:ext>
              </a:extLst>
            </p:cNvPr>
            <p:cNvSpPr/>
            <p:nvPr/>
          </p:nvSpPr>
          <p:spPr>
            <a:xfrm>
              <a:off x="7488854" y="2996475"/>
              <a:ext cx="128071" cy="530952"/>
            </a:xfrm>
            <a:custGeom>
              <a:avLst/>
              <a:gdLst>
                <a:gd name="connsiteX0" fmla="*/ 971 w 128071"/>
                <a:gd name="connsiteY0" fmla="*/ 7075 h 530952"/>
                <a:gd name="connsiteX1" fmla="*/ 94634 w 128071"/>
                <a:gd name="connsiteY1" fmla="*/ 218213 h 530952"/>
                <a:gd name="connsiteX2" fmla="*/ 5734 w 128071"/>
                <a:gd name="connsiteY2" fmla="*/ 519838 h 530952"/>
                <a:gd name="connsiteX3" fmla="*/ 32721 w 128071"/>
                <a:gd name="connsiteY3" fmla="*/ 448400 h 530952"/>
                <a:gd name="connsiteX4" fmla="*/ 127971 w 128071"/>
                <a:gd name="connsiteY4" fmla="*/ 281713 h 530952"/>
                <a:gd name="connsiteX5" fmla="*/ 50184 w 128071"/>
                <a:gd name="connsiteY5" fmla="*/ 68988 h 530952"/>
                <a:gd name="connsiteX6" fmla="*/ 971 w 128071"/>
                <a:gd name="connsiteY6" fmla="*/ 7075 h 53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071" h="530952">
                  <a:moveTo>
                    <a:pt x="971" y="7075"/>
                  </a:moveTo>
                  <a:cubicBezTo>
                    <a:pt x="8379" y="31946"/>
                    <a:pt x="93840" y="132753"/>
                    <a:pt x="94634" y="218213"/>
                  </a:cubicBezTo>
                  <a:cubicBezTo>
                    <a:pt x="95428" y="303673"/>
                    <a:pt x="16053" y="481474"/>
                    <a:pt x="5734" y="519838"/>
                  </a:cubicBezTo>
                  <a:cubicBezTo>
                    <a:pt x="-4585" y="558202"/>
                    <a:pt x="12348" y="488087"/>
                    <a:pt x="32721" y="448400"/>
                  </a:cubicBezTo>
                  <a:cubicBezTo>
                    <a:pt x="53094" y="408713"/>
                    <a:pt x="125061" y="344948"/>
                    <a:pt x="127971" y="281713"/>
                  </a:cubicBezTo>
                  <a:cubicBezTo>
                    <a:pt x="130881" y="218478"/>
                    <a:pt x="70028" y="110263"/>
                    <a:pt x="50184" y="68988"/>
                  </a:cubicBezTo>
                  <a:cubicBezTo>
                    <a:pt x="30340" y="27713"/>
                    <a:pt x="-6437" y="-17796"/>
                    <a:pt x="971" y="70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4179C0D1-9F81-A5E0-971B-5F47F4349A8D}"/>
                </a:ext>
              </a:extLst>
            </p:cNvPr>
            <p:cNvSpPr/>
            <p:nvPr/>
          </p:nvSpPr>
          <p:spPr>
            <a:xfrm>
              <a:off x="5491129" y="839284"/>
              <a:ext cx="766773" cy="395364"/>
            </a:xfrm>
            <a:custGeom>
              <a:avLst/>
              <a:gdLst>
                <a:gd name="connsiteX0" fmla="*/ 22788 w 766773"/>
                <a:gd name="connsiteY0" fmla="*/ 388383 h 395364"/>
                <a:gd name="connsiteX1" fmla="*/ 173071 w 766773"/>
                <a:gd name="connsiteY1" fmla="*/ 248683 h 395364"/>
                <a:gd name="connsiteX2" fmla="*/ 600638 w 766773"/>
                <a:gd name="connsiteY2" fmla="*/ 60299 h 395364"/>
                <a:gd name="connsiteX3" fmla="*/ 763621 w 766773"/>
                <a:gd name="connsiteY3" fmla="*/ 56066 h 395364"/>
                <a:gd name="connsiteX4" fmla="*/ 702238 w 766773"/>
                <a:gd name="connsiteY4" fmla="*/ 30666 h 395364"/>
                <a:gd name="connsiteX5" fmla="*/ 628154 w 766773"/>
                <a:gd name="connsiteY5" fmla="*/ 24316 h 395364"/>
                <a:gd name="connsiteX6" fmla="*/ 22788 w 766773"/>
                <a:gd name="connsiteY6" fmla="*/ 388383 h 39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6773" h="395364">
                  <a:moveTo>
                    <a:pt x="22788" y="388383"/>
                  </a:moveTo>
                  <a:cubicBezTo>
                    <a:pt x="-53059" y="425777"/>
                    <a:pt x="76763" y="303364"/>
                    <a:pt x="173071" y="248683"/>
                  </a:cubicBezTo>
                  <a:cubicBezTo>
                    <a:pt x="269379" y="194002"/>
                    <a:pt x="502213" y="92402"/>
                    <a:pt x="600638" y="60299"/>
                  </a:cubicBezTo>
                  <a:cubicBezTo>
                    <a:pt x="699063" y="28196"/>
                    <a:pt x="746688" y="61005"/>
                    <a:pt x="763621" y="56066"/>
                  </a:cubicBezTo>
                  <a:cubicBezTo>
                    <a:pt x="780554" y="51127"/>
                    <a:pt x="724816" y="35958"/>
                    <a:pt x="702238" y="30666"/>
                  </a:cubicBezTo>
                  <a:cubicBezTo>
                    <a:pt x="679660" y="25374"/>
                    <a:pt x="737868" y="-31423"/>
                    <a:pt x="628154" y="24316"/>
                  </a:cubicBezTo>
                  <a:cubicBezTo>
                    <a:pt x="518440" y="80055"/>
                    <a:pt x="98635" y="350989"/>
                    <a:pt x="22788" y="38838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5C8E0975-CDF9-05B0-B37A-54042EB5AE9D}"/>
                </a:ext>
              </a:extLst>
            </p:cNvPr>
            <p:cNvSpPr/>
            <p:nvPr/>
          </p:nvSpPr>
          <p:spPr>
            <a:xfrm>
              <a:off x="5308662" y="958070"/>
              <a:ext cx="922198" cy="497560"/>
            </a:xfrm>
            <a:custGeom>
              <a:avLst/>
              <a:gdLst>
                <a:gd name="connsiteX0" fmla="*/ 918571 w 922198"/>
                <a:gd name="connsiteY0" fmla="*/ 5013 h 497560"/>
                <a:gd name="connsiteX1" fmla="*/ 575671 w 922198"/>
                <a:gd name="connsiteY1" fmla="*/ 89680 h 497560"/>
                <a:gd name="connsiteX2" fmla="*/ 29571 w 922198"/>
                <a:gd name="connsiteY2" fmla="*/ 479147 h 497560"/>
                <a:gd name="connsiteX3" fmla="*/ 103655 w 922198"/>
                <a:gd name="connsiteY3" fmla="*/ 409297 h 497560"/>
                <a:gd name="connsiteX4" fmla="*/ 364005 w 922198"/>
                <a:gd name="connsiteY4" fmla="*/ 187047 h 497560"/>
                <a:gd name="connsiteX5" fmla="*/ 918571 w 922198"/>
                <a:gd name="connsiteY5" fmla="*/ 5013 h 49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2198" h="497560">
                  <a:moveTo>
                    <a:pt x="918571" y="5013"/>
                  </a:moveTo>
                  <a:cubicBezTo>
                    <a:pt x="953849" y="-11215"/>
                    <a:pt x="723838" y="10658"/>
                    <a:pt x="575671" y="89680"/>
                  </a:cubicBezTo>
                  <a:cubicBezTo>
                    <a:pt x="427504" y="168702"/>
                    <a:pt x="108240" y="425878"/>
                    <a:pt x="29571" y="479147"/>
                  </a:cubicBezTo>
                  <a:cubicBezTo>
                    <a:pt x="-49098" y="532416"/>
                    <a:pt x="47916" y="457980"/>
                    <a:pt x="103655" y="409297"/>
                  </a:cubicBezTo>
                  <a:cubicBezTo>
                    <a:pt x="159394" y="360614"/>
                    <a:pt x="234183" y="255486"/>
                    <a:pt x="364005" y="187047"/>
                  </a:cubicBezTo>
                  <a:cubicBezTo>
                    <a:pt x="493827" y="118608"/>
                    <a:pt x="883293" y="21241"/>
                    <a:pt x="918571" y="50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FEC5A459-B4A6-C53C-4ECA-C46566DC8AF1}"/>
                </a:ext>
              </a:extLst>
            </p:cNvPr>
            <p:cNvSpPr/>
            <p:nvPr/>
          </p:nvSpPr>
          <p:spPr>
            <a:xfrm>
              <a:off x="5151465" y="1622049"/>
              <a:ext cx="983372" cy="924215"/>
            </a:xfrm>
            <a:custGeom>
              <a:avLst/>
              <a:gdLst>
                <a:gd name="connsiteX0" fmla="*/ 980518 w 983372"/>
                <a:gd name="connsiteY0" fmla="*/ 3551 h 924215"/>
                <a:gd name="connsiteX1" fmla="*/ 627035 w 983372"/>
                <a:gd name="connsiteY1" fmla="*/ 141134 h 924215"/>
                <a:gd name="connsiteX2" fmla="*/ 178302 w 983372"/>
                <a:gd name="connsiteY2" fmla="*/ 477684 h 924215"/>
                <a:gd name="connsiteX3" fmla="*/ 301068 w 983372"/>
                <a:gd name="connsiteY3" fmla="*/ 418418 h 924215"/>
                <a:gd name="connsiteX4" fmla="*/ 34368 w 983372"/>
                <a:gd name="connsiteY4" fmla="*/ 672418 h 924215"/>
                <a:gd name="connsiteX5" fmla="*/ 66118 w 983372"/>
                <a:gd name="connsiteY5" fmla="*/ 638551 h 924215"/>
                <a:gd name="connsiteX6" fmla="*/ 502 w 983372"/>
                <a:gd name="connsiteY6" fmla="*/ 920068 h 924215"/>
                <a:gd name="connsiteX7" fmla="*/ 49185 w 983372"/>
                <a:gd name="connsiteY7" fmla="*/ 776134 h 924215"/>
                <a:gd name="connsiteX8" fmla="*/ 260852 w 983372"/>
                <a:gd name="connsiteY8" fmla="*/ 371851 h 924215"/>
                <a:gd name="connsiteX9" fmla="*/ 432302 w 983372"/>
                <a:gd name="connsiteY9" fmla="*/ 270251 h 924215"/>
                <a:gd name="connsiteX10" fmla="*/ 980518 w 983372"/>
                <a:gd name="connsiteY10" fmla="*/ 3551 h 924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3372" h="924215">
                  <a:moveTo>
                    <a:pt x="980518" y="3551"/>
                  </a:moveTo>
                  <a:cubicBezTo>
                    <a:pt x="1012974" y="-17969"/>
                    <a:pt x="760738" y="62112"/>
                    <a:pt x="627035" y="141134"/>
                  </a:cubicBezTo>
                  <a:cubicBezTo>
                    <a:pt x="493332" y="220156"/>
                    <a:pt x="232630" y="431470"/>
                    <a:pt x="178302" y="477684"/>
                  </a:cubicBezTo>
                  <a:cubicBezTo>
                    <a:pt x="123974" y="523898"/>
                    <a:pt x="325057" y="385962"/>
                    <a:pt x="301068" y="418418"/>
                  </a:cubicBezTo>
                  <a:cubicBezTo>
                    <a:pt x="277079" y="450874"/>
                    <a:pt x="73526" y="635729"/>
                    <a:pt x="34368" y="672418"/>
                  </a:cubicBezTo>
                  <a:cubicBezTo>
                    <a:pt x="-4790" y="709107"/>
                    <a:pt x="71762" y="597276"/>
                    <a:pt x="66118" y="638551"/>
                  </a:cubicBezTo>
                  <a:cubicBezTo>
                    <a:pt x="60474" y="679826"/>
                    <a:pt x="3324" y="897138"/>
                    <a:pt x="502" y="920068"/>
                  </a:cubicBezTo>
                  <a:cubicBezTo>
                    <a:pt x="-2320" y="942999"/>
                    <a:pt x="5793" y="867504"/>
                    <a:pt x="49185" y="776134"/>
                  </a:cubicBezTo>
                  <a:cubicBezTo>
                    <a:pt x="92577" y="684764"/>
                    <a:pt x="196999" y="456165"/>
                    <a:pt x="260852" y="371851"/>
                  </a:cubicBezTo>
                  <a:cubicBezTo>
                    <a:pt x="324705" y="287537"/>
                    <a:pt x="318708" y="330223"/>
                    <a:pt x="432302" y="270251"/>
                  </a:cubicBezTo>
                  <a:cubicBezTo>
                    <a:pt x="545896" y="210279"/>
                    <a:pt x="948062" y="25071"/>
                    <a:pt x="980518" y="355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56C5DF87-5965-240C-F674-F52EE4F24072}"/>
                </a:ext>
              </a:extLst>
            </p:cNvPr>
            <p:cNvSpPr/>
            <p:nvPr/>
          </p:nvSpPr>
          <p:spPr>
            <a:xfrm>
              <a:off x="5145589" y="1129192"/>
              <a:ext cx="1010645" cy="720169"/>
            </a:xfrm>
            <a:custGeom>
              <a:avLst/>
              <a:gdLst>
                <a:gd name="connsiteX0" fmla="*/ 1005974 w 1010645"/>
                <a:gd name="connsiteY0" fmla="*/ 4283 h 720169"/>
                <a:gd name="connsiteX1" fmla="*/ 250324 w 1010645"/>
                <a:gd name="connsiteY1" fmla="*/ 426558 h 720169"/>
                <a:gd name="connsiteX2" fmla="*/ 20136 w 1010645"/>
                <a:gd name="connsiteY2" fmla="*/ 705958 h 720169"/>
                <a:gd name="connsiteX3" fmla="*/ 26486 w 1010645"/>
                <a:gd name="connsiteY3" fmla="*/ 656746 h 720169"/>
                <a:gd name="connsiteX4" fmla="*/ 150311 w 1010645"/>
                <a:gd name="connsiteY4" fmla="*/ 463071 h 720169"/>
                <a:gd name="connsiteX5" fmla="*/ 551949 w 1010645"/>
                <a:gd name="connsiteY5" fmla="*/ 221771 h 720169"/>
                <a:gd name="connsiteX6" fmla="*/ 1005974 w 1010645"/>
                <a:gd name="connsiteY6" fmla="*/ 4283 h 72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0645" h="720169">
                  <a:moveTo>
                    <a:pt x="1005974" y="4283"/>
                  </a:moveTo>
                  <a:cubicBezTo>
                    <a:pt x="955703" y="38414"/>
                    <a:pt x="414630" y="309612"/>
                    <a:pt x="250324" y="426558"/>
                  </a:cubicBezTo>
                  <a:cubicBezTo>
                    <a:pt x="86018" y="543504"/>
                    <a:pt x="57442" y="667593"/>
                    <a:pt x="20136" y="705958"/>
                  </a:cubicBezTo>
                  <a:cubicBezTo>
                    <a:pt x="-17170" y="744323"/>
                    <a:pt x="4790" y="697227"/>
                    <a:pt x="26486" y="656746"/>
                  </a:cubicBezTo>
                  <a:cubicBezTo>
                    <a:pt x="48182" y="616265"/>
                    <a:pt x="62734" y="535567"/>
                    <a:pt x="150311" y="463071"/>
                  </a:cubicBezTo>
                  <a:cubicBezTo>
                    <a:pt x="237888" y="390575"/>
                    <a:pt x="416747" y="294531"/>
                    <a:pt x="551949" y="221771"/>
                  </a:cubicBezTo>
                  <a:cubicBezTo>
                    <a:pt x="687151" y="149011"/>
                    <a:pt x="1056245" y="-29848"/>
                    <a:pt x="1005974" y="428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7D1C1B0E-476F-5028-BFF1-1864DED9CC44}"/>
                </a:ext>
              </a:extLst>
            </p:cNvPr>
            <p:cNvSpPr/>
            <p:nvPr/>
          </p:nvSpPr>
          <p:spPr>
            <a:xfrm>
              <a:off x="5080990" y="1445210"/>
              <a:ext cx="980867" cy="848369"/>
            </a:xfrm>
            <a:custGeom>
              <a:avLst/>
              <a:gdLst>
                <a:gd name="connsiteX0" fmla="*/ 973735 w 980867"/>
                <a:gd name="connsiteY0" fmla="*/ 7353 h 848369"/>
                <a:gd name="connsiteX1" fmla="*/ 232373 w 980867"/>
                <a:gd name="connsiteY1" fmla="*/ 412165 h 848369"/>
                <a:gd name="connsiteX2" fmla="*/ 10123 w 980867"/>
                <a:gd name="connsiteY2" fmla="*/ 832853 h 848369"/>
                <a:gd name="connsiteX3" fmla="*/ 48223 w 980867"/>
                <a:gd name="connsiteY3" fmla="*/ 729665 h 848369"/>
                <a:gd name="connsiteX4" fmla="*/ 141885 w 980867"/>
                <a:gd name="connsiteY4" fmla="*/ 462965 h 848369"/>
                <a:gd name="connsiteX5" fmla="*/ 457798 w 980867"/>
                <a:gd name="connsiteY5" fmla="*/ 243890 h 848369"/>
                <a:gd name="connsiteX6" fmla="*/ 600673 w 980867"/>
                <a:gd name="connsiteY6" fmla="*/ 156578 h 848369"/>
                <a:gd name="connsiteX7" fmla="*/ 973735 w 980867"/>
                <a:gd name="connsiteY7" fmla="*/ 7353 h 84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0867" h="848369">
                  <a:moveTo>
                    <a:pt x="973735" y="7353"/>
                  </a:moveTo>
                  <a:cubicBezTo>
                    <a:pt x="912352" y="49951"/>
                    <a:pt x="392975" y="274582"/>
                    <a:pt x="232373" y="412165"/>
                  </a:cubicBezTo>
                  <a:cubicBezTo>
                    <a:pt x="71771" y="549748"/>
                    <a:pt x="40815" y="779936"/>
                    <a:pt x="10123" y="832853"/>
                  </a:cubicBezTo>
                  <a:cubicBezTo>
                    <a:pt x="-20569" y="885770"/>
                    <a:pt x="26263" y="791313"/>
                    <a:pt x="48223" y="729665"/>
                  </a:cubicBezTo>
                  <a:cubicBezTo>
                    <a:pt x="70183" y="668017"/>
                    <a:pt x="73622" y="543928"/>
                    <a:pt x="141885" y="462965"/>
                  </a:cubicBezTo>
                  <a:cubicBezTo>
                    <a:pt x="210147" y="382003"/>
                    <a:pt x="381333" y="294955"/>
                    <a:pt x="457798" y="243890"/>
                  </a:cubicBezTo>
                  <a:cubicBezTo>
                    <a:pt x="534263" y="192826"/>
                    <a:pt x="518917" y="193620"/>
                    <a:pt x="600673" y="156578"/>
                  </a:cubicBezTo>
                  <a:cubicBezTo>
                    <a:pt x="682429" y="119536"/>
                    <a:pt x="1035118" y="-35245"/>
                    <a:pt x="973735" y="73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5D453976-6D68-A035-342C-F5E925EEBC1F}"/>
                </a:ext>
              </a:extLst>
            </p:cNvPr>
            <p:cNvSpPr/>
            <p:nvPr/>
          </p:nvSpPr>
          <p:spPr>
            <a:xfrm>
              <a:off x="6049432" y="1706017"/>
              <a:ext cx="890552" cy="288601"/>
            </a:xfrm>
            <a:custGeom>
              <a:avLst/>
              <a:gdLst>
                <a:gd name="connsiteX0" fmla="*/ 1 w 890552"/>
                <a:gd name="connsiteY0" fmla="*/ 16 h 288601"/>
                <a:gd name="connsiteX1" fmla="*/ 419101 w 890552"/>
                <a:gd name="connsiteY1" fmla="*/ 141833 h 288601"/>
                <a:gd name="connsiteX2" fmla="*/ 869951 w 890552"/>
                <a:gd name="connsiteY2" fmla="*/ 277300 h 288601"/>
                <a:gd name="connsiteX3" fmla="*/ 774701 w 890552"/>
                <a:gd name="connsiteY3" fmla="*/ 264600 h 288601"/>
                <a:gd name="connsiteX4" fmla="*/ 423335 w 890552"/>
                <a:gd name="connsiteY4" fmla="*/ 133366 h 288601"/>
                <a:gd name="connsiteX5" fmla="*/ 1 w 890552"/>
                <a:gd name="connsiteY5" fmla="*/ 16 h 288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0552" h="288601">
                  <a:moveTo>
                    <a:pt x="1" y="16"/>
                  </a:moveTo>
                  <a:cubicBezTo>
                    <a:pt x="-705" y="1427"/>
                    <a:pt x="274109" y="95619"/>
                    <a:pt x="419101" y="141833"/>
                  </a:cubicBezTo>
                  <a:cubicBezTo>
                    <a:pt x="564093" y="188047"/>
                    <a:pt x="810684" y="256839"/>
                    <a:pt x="869951" y="277300"/>
                  </a:cubicBezTo>
                  <a:cubicBezTo>
                    <a:pt x="929218" y="297761"/>
                    <a:pt x="849137" y="288589"/>
                    <a:pt x="774701" y="264600"/>
                  </a:cubicBezTo>
                  <a:cubicBezTo>
                    <a:pt x="700265" y="240611"/>
                    <a:pt x="547160" y="177816"/>
                    <a:pt x="423335" y="133366"/>
                  </a:cubicBezTo>
                  <a:cubicBezTo>
                    <a:pt x="299510" y="88916"/>
                    <a:pt x="707" y="-1395"/>
                    <a:pt x="1" y="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586E5AA0-AA87-7CC4-627D-F2259A0F4301}"/>
                </a:ext>
              </a:extLst>
            </p:cNvPr>
            <p:cNvSpPr/>
            <p:nvPr/>
          </p:nvSpPr>
          <p:spPr>
            <a:xfrm>
              <a:off x="6175340" y="1500638"/>
              <a:ext cx="1634112" cy="1028739"/>
            </a:xfrm>
            <a:custGeom>
              <a:avLst/>
              <a:gdLst>
                <a:gd name="connsiteX0" fmla="*/ 9560 w 1634112"/>
                <a:gd name="connsiteY0" fmla="*/ 6429 h 1028739"/>
                <a:gd name="connsiteX1" fmla="*/ 801193 w 1634112"/>
                <a:gd name="connsiteY1" fmla="*/ 306995 h 1028739"/>
                <a:gd name="connsiteX2" fmla="*/ 1584360 w 1634112"/>
                <a:gd name="connsiteY2" fmla="*/ 990679 h 1028739"/>
                <a:gd name="connsiteX3" fmla="*/ 1527210 w 1634112"/>
                <a:gd name="connsiteY3" fmla="*/ 916595 h 1028739"/>
                <a:gd name="connsiteX4" fmla="*/ 1307077 w 1634112"/>
                <a:gd name="connsiteY4" fmla="*/ 709162 h 1028739"/>
                <a:gd name="connsiteX5" fmla="*/ 932427 w 1634112"/>
                <a:gd name="connsiteY5" fmla="*/ 402245 h 1028739"/>
                <a:gd name="connsiteX6" fmla="*/ 399027 w 1634112"/>
                <a:gd name="connsiteY6" fmla="*/ 127079 h 1028739"/>
                <a:gd name="connsiteX7" fmla="*/ 9560 w 1634112"/>
                <a:gd name="connsiteY7" fmla="*/ 6429 h 10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34112" h="1028739">
                  <a:moveTo>
                    <a:pt x="9560" y="6429"/>
                  </a:moveTo>
                  <a:cubicBezTo>
                    <a:pt x="76588" y="36415"/>
                    <a:pt x="538726" y="142953"/>
                    <a:pt x="801193" y="306995"/>
                  </a:cubicBezTo>
                  <a:cubicBezTo>
                    <a:pt x="1063660" y="471037"/>
                    <a:pt x="1463357" y="889079"/>
                    <a:pt x="1584360" y="990679"/>
                  </a:cubicBezTo>
                  <a:cubicBezTo>
                    <a:pt x="1705363" y="1092279"/>
                    <a:pt x="1573424" y="963515"/>
                    <a:pt x="1527210" y="916595"/>
                  </a:cubicBezTo>
                  <a:cubicBezTo>
                    <a:pt x="1480996" y="869676"/>
                    <a:pt x="1406207" y="794887"/>
                    <a:pt x="1307077" y="709162"/>
                  </a:cubicBezTo>
                  <a:cubicBezTo>
                    <a:pt x="1207947" y="623437"/>
                    <a:pt x="1083769" y="499259"/>
                    <a:pt x="932427" y="402245"/>
                  </a:cubicBezTo>
                  <a:cubicBezTo>
                    <a:pt x="781085" y="305231"/>
                    <a:pt x="553544" y="196929"/>
                    <a:pt x="399027" y="127079"/>
                  </a:cubicBezTo>
                  <a:cubicBezTo>
                    <a:pt x="244510" y="57229"/>
                    <a:pt x="-57468" y="-23557"/>
                    <a:pt x="9560" y="642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0884D911-A1C5-602B-7F69-1F2F78F6C2EB}"/>
                </a:ext>
              </a:extLst>
            </p:cNvPr>
            <p:cNvSpPr/>
            <p:nvPr/>
          </p:nvSpPr>
          <p:spPr>
            <a:xfrm>
              <a:off x="6176463" y="774701"/>
              <a:ext cx="1101948" cy="245912"/>
            </a:xfrm>
            <a:custGeom>
              <a:avLst/>
              <a:gdLst>
                <a:gd name="connsiteX0" fmla="*/ 10554 w 1101948"/>
                <a:gd name="connsiteY0" fmla="*/ 224366 h 245912"/>
                <a:gd name="connsiteX1" fmla="*/ 133320 w 1101948"/>
                <a:gd name="connsiteY1" fmla="*/ 31749 h 245912"/>
                <a:gd name="connsiteX2" fmla="*/ 385204 w 1101948"/>
                <a:gd name="connsiteY2" fmla="*/ 21166 h 245912"/>
                <a:gd name="connsiteX3" fmla="*/ 1071004 w 1101948"/>
                <a:gd name="connsiteY3" fmla="*/ 241299 h 245912"/>
                <a:gd name="connsiteX4" fmla="*/ 924954 w 1101948"/>
                <a:gd name="connsiteY4" fmla="*/ 158749 h 245912"/>
                <a:gd name="connsiteX5" fmla="*/ 397904 w 1101948"/>
                <a:gd name="connsiteY5" fmla="*/ 16932 h 245912"/>
                <a:gd name="connsiteX6" fmla="*/ 10554 w 1101948"/>
                <a:gd name="connsiteY6" fmla="*/ 224366 h 24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1948" h="245912">
                  <a:moveTo>
                    <a:pt x="10554" y="224366"/>
                  </a:moveTo>
                  <a:cubicBezTo>
                    <a:pt x="-33543" y="226836"/>
                    <a:pt x="70878" y="65616"/>
                    <a:pt x="133320" y="31749"/>
                  </a:cubicBezTo>
                  <a:cubicBezTo>
                    <a:pt x="195762" y="-2118"/>
                    <a:pt x="228923" y="-13759"/>
                    <a:pt x="385204" y="21166"/>
                  </a:cubicBezTo>
                  <a:cubicBezTo>
                    <a:pt x="541485" y="56091"/>
                    <a:pt x="981046" y="218369"/>
                    <a:pt x="1071004" y="241299"/>
                  </a:cubicBezTo>
                  <a:cubicBezTo>
                    <a:pt x="1160962" y="264229"/>
                    <a:pt x="1037137" y="196143"/>
                    <a:pt x="924954" y="158749"/>
                  </a:cubicBezTo>
                  <a:cubicBezTo>
                    <a:pt x="812771" y="121354"/>
                    <a:pt x="550304" y="10229"/>
                    <a:pt x="397904" y="16932"/>
                  </a:cubicBezTo>
                  <a:cubicBezTo>
                    <a:pt x="245504" y="23635"/>
                    <a:pt x="54651" y="221896"/>
                    <a:pt x="10554" y="22436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66AD33E1-5BD5-8971-315A-3D0CDF147C63}"/>
                </a:ext>
              </a:extLst>
            </p:cNvPr>
            <p:cNvSpPr/>
            <p:nvPr/>
          </p:nvSpPr>
          <p:spPr>
            <a:xfrm>
              <a:off x="6258313" y="920284"/>
              <a:ext cx="1295860" cy="440980"/>
            </a:xfrm>
            <a:custGeom>
              <a:avLst/>
              <a:gdLst>
                <a:gd name="connsiteX0" fmla="*/ 670 w 1295860"/>
                <a:gd name="connsiteY0" fmla="*/ 138049 h 440980"/>
                <a:gd name="connsiteX1" fmla="*/ 470570 w 1295860"/>
                <a:gd name="connsiteY1" fmla="*/ 47033 h 440980"/>
                <a:gd name="connsiteX2" fmla="*/ 1249504 w 1295860"/>
                <a:gd name="connsiteY2" fmla="*/ 421683 h 440980"/>
                <a:gd name="connsiteX3" fmla="*/ 1173304 w 1295860"/>
                <a:gd name="connsiteY3" fmla="*/ 366649 h 440980"/>
                <a:gd name="connsiteX4" fmla="*/ 898137 w 1295860"/>
                <a:gd name="connsiteY4" fmla="*/ 190966 h 440980"/>
                <a:gd name="connsiteX5" fmla="*/ 379554 w 1295860"/>
                <a:gd name="connsiteY5" fmla="*/ 466 h 440980"/>
                <a:gd name="connsiteX6" fmla="*/ 670 w 1295860"/>
                <a:gd name="connsiteY6" fmla="*/ 138049 h 440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5860" h="440980">
                  <a:moveTo>
                    <a:pt x="670" y="138049"/>
                  </a:moveTo>
                  <a:cubicBezTo>
                    <a:pt x="15839" y="145810"/>
                    <a:pt x="262431" y="-239"/>
                    <a:pt x="470570" y="47033"/>
                  </a:cubicBezTo>
                  <a:cubicBezTo>
                    <a:pt x="678709" y="94305"/>
                    <a:pt x="1132382" y="368414"/>
                    <a:pt x="1249504" y="421683"/>
                  </a:cubicBezTo>
                  <a:cubicBezTo>
                    <a:pt x="1366626" y="474952"/>
                    <a:pt x="1231865" y="405102"/>
                    <a:pt x="1173304" y="366649"/>
                  </a:cubicBezTo>
                  <a:cubicBezTo>
                    <a:pt x="1114743" y="328196"/>
                    <a:pt x="1030429" y="251997"/>
                    <a:pt x="898137" y="190966"/>
                  </a:cubicBezTo>
                  <a:cubicBezTo>
                    <a:pt x="765845" y="129935"/>
                    <a:pt x="527721" y="9991"/>
                    <a:pt x="379554" y="466"/>
                  </a:cubicBezTo>
                  <a:cubicBezTo>
                    <a:pt x="231387" y="-9059"/>
                    <a:pt x="-14499" y="130288"/>
                    <a:pt x="670" y="13804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8B0FD13D-8486-255B-5FEA-D3C8A95F8FA3}"/>
                </a:ext>
              </a:extLst>
            </p:cNvPr>
            <p:cNvSpPr/>
            <p:nvPr/>
          </p:nvSpPr>
          <p:spPr>
            <a:xfrm>
              <a:off x="6036381" y="1160928"/>
              <a:ext cx="1684301" cy="579913"/>
            </a:xfrm>
            <a:custGeom>
              <a:avLst/>
              <a:gdLst>
                <a:gd name="connsiteX0" fmla="*/ 352 w 1684301"/>
                <a:gd name="connsiteY0" fmla="*/ 106955 h 579913"/>
                <a:gd name="connsiteX1" fmla="*/ 389819 w 1684301"/>
                <a:gd name="connsiteY1" fmla="*/ 39222 h 579913"/>
                <a:gd name="connsiteX2" fmla="*/ 921102 w 1684301"/>
                <a:gd name="connsiteY2" fmla="*/ 87905 h 579913"/>
                <a:gd name="connsiteX3" fmla="*/ 1634419 w 1684301"/>
                <a:gd name="connsiteY3" fmla="*/ 547222 h 579913"/>
                <a:gd name="connsiteX4" fmla="*/ 1589969 w 1684301"/>
                <a:gd name="connsiteY4" fmla="*/ 511239 h 579913"/>
                <a:gd name="connsiteX5" fmla="*/ 1314802 w 1684301"/>
                <a:gd name="connsiteY5" fmla="*/ 259355 h 579913"/>
                <a:gd name="connsiteX6" fmla="*/ 969786 w 1684301"/>
                <a:gd name="connsiteY6" fmla="*/ 56155 h 579913"/>
                <a:gd name="connsiteX7" fmla="*/ 332669 w 1684301"/>
                <a:gd name="connsiteY7" fmla="*/ 1122 h 579913"/>
                <a:gd name="connsiteX8" fmla="*/ 352 w 1684301"/>
                <a:gd name="connsiteY8" fmla="*/ 106955 h 579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4301" h="579913">
                  <a:moveTo>
                    <a:pt x="352" y="106955"/>
                  </a:moveTo>
                  <a:cubicBezTo>
                    <a:pt x="9877" y="113305"/>
                    <a:pt x="236361" y="42397"/>
                    <a:pt x="389819" y="39222"/>
                  </a:cubicBezTo>
                  <a:cubicBezTo>
                    <a:pt x="543277" y="36047"/>
                    <a:pt x="713669" y="3238"/>
                    <a:pt x="921102" y="87905"/>
                  </a:cubicBezTo>
                  <a:cubicBezTo>
                    <a:pt x="1128535" y="172572"/>
                    <a:pt x="1522941" y="476666"/>
                    <a:pt x="1634419" y="547222"/>
                  </a:cubicBezTo>
                  <a:cubicBezTo>
                    <a:pt x="1745897" y="617778"/>
                    <a:pt x="1643238" y="559217"/>
                    <a:pt x="1589969" y="511239"/>
                  </a:cubicBezTo>
                  <a:cubicBezTo>
                    <a:pt x="1536700" y="463261"/>
                    <a:pt x="1418166" y="335202"/>
                    <a:pt x="1314802" y="259355"/>
                  </a:cubicBezTo>
                  <a:cubicBezTo>
                    <a:pt x="1211438" y="183508"/>
                    <a:pt x="1133475" y="99194"/>
                    <a:pt x="969786" y="56155"/>
                  </a:cubicBezTo>
                  <a:cubicBezTo>
                    <a:pt x="806097" y="13116"/>
                    <a:pt x="489302" y="-4875"/>
                    <a:pt x="332669" y="1122"/>
                  </a:cubicBezTo>
                  <a:cubicBezTo>
                    <a:pt x="176036" y="7119"/>
                    <a:pt x="-9173" y="100605"/>
                    <a:pt x="352" y="1069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9C070345-5F4F-A588-1A80-C5B33B3169E4}"/>
                </a:ext>
              </a:extLst>
            </p:cNvPr>
            <p:cNvSpPr/>
            <p:nvPr/>
          </p:nvSpPr>
          <p:spPr>
            <a:xfrm>
              <a:off x="6200569" y="1399164"/>
              <a:ext cx="1564158" cy="861596"/>
            </a:xfrm>
            <a:custGeom>
              <a:avLst/>
              <a:gdLst>
                <a:gd name="connsiteX0" fmla="*/ 18198 w 1564158"/>
                <a:gd name="connsiteY0" fmla="*/ 31703 h 861596"/>
                <a:gd name="connsiteX1" fmla="*/ 494448 w 1564158"/>
                <a:gd name="connsiteY1" fmla="*/ 33819 h 861596"/>
                <a:gd name="connsiteX2" fmla="*/ 1404614 w 1564158"/>
                <a:gd name="connsiteY2" fmla="*/ 461386 h 861596"/>
                <a:gd name="connsiteX3" fmla="*/ 1521031 w 1564158"/>
                <a:gd name="connsiteY3" fmla="*/ 852969 h 861596"/>
                <a:gd name="connsiteX4" fmla="*/ 1525264 w 1564158"/>
                <a:gd name="connsiteY4" fmla="*/ 713269 h 861596"/>
                <a:gd name="connsiteX5" fmla="*/ 1504098 w 1564158"/>
                <a:gd name="connsiteY5" fmla="*/ 493136 h 861596"/>
                <a:gd name="connsiteX6" fmla="*/ 786548 w 1564158"/>
                <a:gd name="connsiteY6" fmla="*/ 57103 h 861596"/>
                <a:gd name="connsiteX7" fmla="*/ 164248 w 1564158"/>
                <a:gd name="connsiteY7" fmla="*/ 2069 h 861596"/>
                <a:gd name="connsiteX8" fmla="*/ 18198 w 1564158"/>
                <a:gd name="connsiteY8" fmla="*/ 31703 h 861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4158" h="861596">
                  <a:moveTo>
                    <a:pt x="18198" y="31703"/>
                  </a:moveTo>
                  <a:cubicBezTo>
                    <a:pt x="73231" y="36995"/>
                    <a:pt x="263379" y="-37795"/>
                    <a:pt x="494448" y="33819"/>
                  </a:cubicBezTo>
                  <a:cubicBezTo>
                    <a:pt x="725517" y="105433"/>
                    <a:pt x="1233517" y="324861"/>
                    <a:pt x="1404614" y="461386"/>
                  </a:cubicBezTo>
                  <a:cubicBezTo>
                    <a:pt x="1575711" y="597911"/>
                    <a:pt x="1500923" y="810989"/>
                    <a:pt x="1521031" y="852969"/>
                  </a:cubicBezTo>
                  <a:cubicBezTo>
                    <a:pt x="1541139" y="894949"/>
                    <a:pt x="1528086" y="773241"/>
                    <a:pt x="1525264" y="713269"/>
                  </a:cubicBezTo>
                  <a:cubicBezTo>
                    <a:pt x="1522442" y="653297"/>
                    <a:pt x="1627217" y="602497"/>
                    <a:pt x="1504098" y="493136"/>
                  </a:cubicBezTo>
                  <a:cubicBezTo>
                    <a:pt x="1380979" y="383775"/>
                    <a:pt x="1009856" y="138948"/>
                    <a:pt x="786548" y="57103"/>
                  </a:cubicBezTo>
                  <a:cubicBezTo>
                    <a:pt x="563240" y="-24742"/>
                    <a:pt x="289484" y="7008"/>
                    <a:pt x="164248" y="2069"/>
                  </a:cubicBezTo>
                  <a:cubicBezTo>
                    <a:pt x="39012" y="-2870"/>
                    <a:pt x="-36835" y="26411"/>
                    <a:pt x="18198" y="3170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: 図形 1215">
              <a:extLst>
                <a:ext uri="{FF2B5EF4-FFF2-40B4-BE49-F238E27FC236}">
                  <a16:creationId xmlns:a16="http://schemas.microsoft.com/office/drawing/2014/main" id="{C58052C7-F323-1C00-5A71-1960A20AA76B}"/>
                </a:ext>
              </a:extLst>
            </p:cNvPr>
            <p:cNvSpPr/>
            <p:nvPr/>
          </p:nvSpPr>
          <p:spPr>
            <a:xfrm>
              <a:off x="8008874" y="3044725"/>
              <a:ext cx="132193" cy="170390"/>
            </a:xfrm>
            <a:custGeom>
              <a:avLst/>
              <a:gdLst>
                <a:gd name="connsiteX0" fmla="*/ 2709 w 132193"/>
                <a:gd name="connsiteY0" fmla="*/ 1158 h 170390"/>
                <a:gd name="connsiteX1" fmla="*/ 125476 w 132193"/>
                <a:gd name="connsiteY1" fmla="*/ 164142 h 170390"/>
                <a:gd name="connsiteX2" fmla="*/ 108543 w 132193"/>
                <a:gd name="connsiteY2" fmla="*/ 132392 h 170390"/>
                <a:gd name="connsiteX3" fmla="*/ 45043 w 132193"/>
                <a:gd name="connsiteY3" fmla="*/ 92175 h 170390"/>
                <a:gd name="connsiteX4" fmla="*/ 2709 w 132193"/>
                <a:gd name="connsiteY4" fmla="*/ 1158 h 17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193" h="170390">
                  <a:moveTo>
                    <a:pt x="2709" y="1158"/>
                  </a:moveTo>
                  <a:cubicBezTo>
                    <a:pt x="16114" y="13152"/>
                    <a:pt x="107837" y="142270"/>
                    <a:pt x="125476" y="164142"/>
                  </a:cubicBezTo>
                  <a:cubicBezTo>
                    <a:pt x="143115" y="186014"/>
                    <a:pt x="121948" y="144386"/>
                    <a:pt x="108543" y="132392"/>
                  </a:cubicBezTo>
                  <a:cubicBezTo>
                    <a:pt x="95138" y="120398"/>
                    <a:pt x="60918" y="110520"/>
                    <a:pt x="45043" y="92175"/>
                  </a:cubicBezTo>
                  <a:cubicBezTo>
                    <a:pt x="29168" y="73830"/>
                    <a:pt x="-10696" y="-10836"/>
                    <a:pt x="2709" y="11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: 図形 1216">
              <a:extLst>
                <a:ext uri="{FF2B5EF4-FFF2-40B4-BE49-F238E27FC236}">
                  <a16:creationId xmlns:a16="http://schemas.microsoft.com/office/drawing/2014/main" id="{7F508C76-7B5E-3E82-106C-A6C81A3AE22E}"/>
                </a:ext>
              </a:extLst>
            </p:cNvPr>
            <p:cNvSpPr/>
            <p:nvPr/>
          </p:nvSpPr>
          <p:spPr>
            <a:xfrm>
              <a:off x="7816850" y="3216995"/>
              <a:ext cx="329156" cy="144272"/>
            </a:xfrm>
            <a:custGeom>
              <a:avLst/>
              <a:gdLst>
                <a:gd name="connsiteX0" fmla="*/ 95250 w 329156"/>
                <a:gd name="connsiteY0" fmla="*/ 140038 h 144272"/>
                <a:gd name="connsiteX1" fmla="*/ 230717 w 329156"/>
                <a:gd name="connsiteY1" fmla="*/ 133688 h 144272"/>
                <a:gd name="connsiteX2" fmla="*/ 309033 w 329156"/>
                <a:gd name="connsiteY2" fmla="*/ 123105 h 144272"/>
                <a:gd name="connsiteX3" fmla="*/ 328083 w 329156"/>
                <a:gd name="connsiteY3" fmla="*/ 338 h 144272"/>
                <a:gd name="connsiteX4" fmla="*/ 285750 w 329156"/>
                <a:gd name="connsiteY4" fmla="*/ 87122 h 144272"/>
                <a:gd name="connsiteX5" fmla="*/ 264583 w 329156"/>
                <a:gd name="connsiteY5" fmla="*/ 104055 h 144272"/>
                <a:gd name="connsiteX6" fmla="*/ 0 w 329156"/>
                <a:gd name="connsiteY6" fmla="*/ 144272 h 144272"/>
                <a:gd name="connsiteX7" fmla="*/ 95250 w 329156"/>
                <a:gd name="connsiteY7" fmla="*/ 140038 h 144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156" h="144272">
                  <a:moveTo>
                    <a:pt x="95250" y="140038"/>
                  </a:moveTo>
                  <a:cubicBezTo>
                    <a:pt x="145168" y="138274"/>
                    <a:pt x="195087" y="136510"/>
                    <a:pt x="230717" y="133688"/>
                  </a:cubicBezTo>
                  <a:cubicBezTo>
                    <a:pt x="266348" y="130866"/>
                    <a:pt x="292805" y="145330"/>
                    <a:pt x="309033" y="123105"/>
                  </a:cubicBezTo>
                  <a:cubicBezTo>
                    <a:pt x="325261" y="100880"/>
                    <a:pt x="331964" y="6335"/>
                    <a:pt x="328083" y="338"/>
                  </a:cubicBezTo>
                  <a:cubicBezTo>
                    <a:pt x="324203" y="-5659"/>
                    <a:pt x="296333" y="69836"/>
                    <a:pt x="285750" y="87122"/>
                  </a:cubicBezTo>
                  <a:cubicBezTo>
                    <a:pt x="275167" y="104408"/>
                    <a:pt x="312208" y="94530"/>
                    <a:pt x="264583" y="104055"/>
                  </a:cubicBezTo>
                  <a:cubicBezTo>
                    <a:pt x="216958" y="113580"/>
                    <a:pt x="30339" y="139686"/>
                    <a:pt x="0" y="144272"/>
                  </a:cubicBezTo>
                  <a:lnTo>
                    <a:pt x="95250" y="140038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: 図形 1217">
              <a:extLst>
                <a:ext uri="{FF2B5EF4-FFF2-40B4-BE49-F238E27FC236}">
                  <a16:creationId xmlns:a16="http://schemas.microsoft.com/office/drawing/2014/main" id="{FA1365EB-E33C-54A4-F0B8-A51186C3D706}"/>
                </a:ext>
              </a:extLst>
            </p:cNvPr>
            <p:cNvSpPr/>
            <p:nvPr/>
          </p:nvSpPr>
          <p:spPr>
            <a:xfrm>
              <a:off x="8096194" y="3233002"/>
              <a:ext cx="784453" cy="300222"/>
            </a:xfrm>
            <a:custGeom>
              <a:avLst/>
              <a:gdLst>
                <a:gd name="connsiteX0" fmla="*/ 56 w 784453"/>
                <a:gd name="connsiteY0" fmla="*/ 22431 h 300222"/>
                <a:gd name="connsiteX1" fmla="*/ 239239 w 784453"/>
                <a:gd name="connsiteY1" fmla="*/ 33015 h 300222"/>
                <a:gd name="connsiteX2" fmla="*/ 484773 w 784453"/>
                <a:gd name="connsiteY2" fmla="*/ 92281 h 300222"/>
                <a:gd name="connsiteX3" fmla="*/ 393756 w 784453"/>
                <a:gd name="connsiteY3" fmla="*/ 26665 h 300222"/>
                <a:gd name="connsiteX4" fmla="*/ 783223 w 784453"/>
                <a:gd name="connsiteY4" fmla="*/ 299715 h 300222"/>
                <a:gd name="connsiteX5" fmla="*/ 508056 w 784453"/>
                <a:gd name="connsiteY5" fmla="*/ 92281 h 300222"/>
                <a:gd name="connsiteX6" fmla="*/ 260406 w 784453"/>
                <a:gd name="connsiteY6" fmla="*/ 3381 h 300222"/>
                <a:gd name="connsiteX7" fmla="*/ 56 w 784453"/>
                <a:gd name="connsiteY7" fmla="*/ 22431 h 300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4453" h="300222">
                  <a:moveTo>
                    <a:pt x="56" y="22431"/>
                  </a:moveTo>
                  <a:cubicBezTo>
                    <a:pt x="-3472" y="27370"/>
                    <a:pt x="158453" y="21373"/>
                    <a:pt x="239239" y="33015"/>
                  </a:cubicBezTo>
                  <a:cubicBezTo>
                    <a:pt x="320025" y="44657"/>
                    <a:pt x="459020" y="93339"/>
                    <a:pt x="484773" y="92281"/>
                  </a:cubicBezTo>
                  <a:cubicBezTo>
                    <a:pt x="510526" y="91223"/>
                    <a:pt x="393756" y="26665"/>
                    <a:pt x="393756" y="26665"/>
                  </a:cubicBezTo>
                  <a:lnTo>
                    <a:pt x="783223" y="299715"/>
                  </a:lnTo>
                  <a:cubicBezTo>
                    <a:pt x="802273" y="310651"/>
                    <a:pt x="595192" y="141670"/>
                    <a:pt x="508056" y="92281"/>
                  </a:cubicBezTo>
                  <a:cubicBezTo>
                    <a:pt x="420920" y="42892"/>
                    <a:pt x="346836" y="16081"/>
                    <a:pt x="260406" y="3381"/>
                  </a:cubicBezTo>
                  <a:cubicBezTo>
                    <a:pt x="173976" y="-9319"/>
                    <a:pt x="3584" y="17492"/>
                    <a:pt x="56" y="224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: 図形 1218">
              <a:extLst>
                <a:ext uri="{FF2B5EF4-FFF2-40B4-BE49-F238E27FC236}">
                  <a16:creationId xmlns:a16="http://schemas.microsoft.com/office/drawing/2014/main" id="{74461FC4-0518-41FE-462B-4CB51B75778F}"/>
                </a:ext>
              </a:extLst>
            </p:cNvPr>
            <p:cNvSpPr/>
            <p:nvPr/>
          </p:nvSpPr>
          <p:spPr>
            <a:xfrm>
              <a:off x="7895093" y="3354564"/>
              <a:ext cx="645044" cy="394604"/>
            </a:xfrm>
            <a:custGeom>
              <a:avLst/>
              <a:gdLst>
                <a:gd name="connsiteX0" fmla="*/ 74 w 645044"/>
                <a:gd name="connsiteY0" fmla="*/ 353 h 394604"/>
                <a:gd name="connsiteX1" fmla="*/ 258307 w 645044"/>
                <a:gd name="connsiteY1" fmla="*/ 118886 h 394604"/>
                <a:gd name="connsiteX2" fmla="*/ 319690 w 645044"/>
                <a:gd name="connsiteY2" fmla="*/ 148519 h 394604"/>
                <a:gd name="connsiteX3" fmla="*/ 298524 w 645044"/>
                <a:gd name="connsiteY3" fmla="*/ 135819 h 394604"/>
                <a:gd name="connsiteX4" fmla="*/ 400124 w 645044"/>
                <a:gd name="connsiteY4" fmla="*/ 273403 h 394604"/>
                <a:gd name="connsiteX5" fmla="*/ 398007 w 645044"/>
                <a:gd name="connsiteY5" fmla="*/ 245886 h 394604"/>
                <a:gd name="connsiteX6" fmla="*/ 643540 w 645044"/>
                <a:gd name="connsiteY6" fmla="*/ 394053 h 394604"/>
                <a:gd name="connsiteX7" fmla="*/ 491140 w 645044"/>
                <a:gd name="connsiteY7" fmla="*/ 288219 h 394604"/>
                <a:gd name="connsiteX8" fmla="*/ 285824 w 645044"/>
                <a:gd name="connsiteY8" fmla="*/ 89253 h 394604"/>
                <a:gd name="connsiteX9" fmla="*/ 74 w 645044"/>
                <a:gd name="connsiteY9" fmla="*/ 353 h 39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5044" h="394604">
                  <a:moveTo>
                    <a:pt x="74" y="353"/>
                  </a:moveTo>
                  <a:cubicBezTo>
                    <a:pt x="-4512" y="5292"/>
                    <a:pt x="205038" y="94192"/>
                    <a:pt x="258307" y="118886"/>
                  </a:cubicBezTo>
                  <a:cubicBezTo>
                    <a:pt x="311576" y="143580"/>
                    <a:pt x="312987" y="145697"/>
                    <a:pt x="319690" y="148519"/>
                  </a:cubicBezTo>
                  <a:cubicBezTo>
                    <a:pt x="326393" y="151341"/>
                    <a:pt x="285118" y="115005"/>
                    <a:pt x="298524" y="135819"/>
                  </a:cubicBezTo>
                  <a:cubicBezTo>
                    <a:pt x="311930" y="156633"/>
                    <a:pt x="383544" y="255059"/>
                    <a:pt x="400124" y="273403"/>
                  </a:cubicBezTo>
                  <a:cubicBezTo>
                    <a:pt x="416705" y="291748"/>
                    <a:pt x="357438" y="225778"/>
                    <a:pt x="398007" y="245886"/>
                  </a:cubicBezTo>
                  <a:cubicBezTo>
                    <a:pt x="438576" y="265994"/>
                    <a:pt x="628018" y="386998"/>
                    <a:pt x="643540" y="394053"/>
                  </a:cubicBezTo>
                  <a:cubicBezTo>
                    <a:pt x="659062" y="401108"/>
                    <a:pt x="550759" y="339019"/>
                    <a:pt x="491140" y="288219"/>
                  </a:cubicBezTo>
                  <a:cubicBezTo>
                    <a:pt x="431521" y="237419"/>
                    <a:pt x="364493" y="135467"/>
                    <a:pt x="285824" y="89253"/>
                  </a:cubicBezTo>
                  <a:cubicBezTo>
                    <a:pt x="207155" y="43039"/>
                    <a:pt x="4660" y="-4586"/>
                    <a:pt x="74" y="3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: 図形 1219">
              <a:extLst>
                <a:ext uri="{FF2B5EF4-FFF2-40B4-BE49-F238E27FC236}">
                  <a16:creationId xmlns:a16="http://schemas.microsoft.com/office/drawing/2014/main" id="{9861FA6A-85C8-1294-B6AE-807E2829CEE0}"/>
                </a:ext>
              </a:extLst>
            </p:cNvPr>
            <p:cNvSpPr/>
            <p:nvPr/>
          </p:nvSpPr>
          <p:spPr>
            <a:xfrm>
              <a:off x="8614739" y="3448173"/>
              <a:ext cx="242440" cy="265367"/>
            </a:xfrm>
            <a:custGeom>
              <a:avLst/>
              <a:gdLst>
                <a:gd name="connsiteX0" fmla="*/ 94 w 242440"/>
                <a:gd name="connsiteY0" fmla="*/ 6227 h 265367"/>
                <a:gd name="connsiteX1" fmla="*/ 133444 w 242440"/>
                <a:gd name="connsiteY1" fmla="*/ 52794 h 265367"/>
                <a:gd name="connsiteX2" fmla="*/ 241394 w 242440"/>
                <a:gd name="connsiteY2" fmla="*/ 264460 h 265367"/>
                <a:gd name="connsiteX3" fmla="*/ 186361 w 242440"/>
                <a:gd name="connsiteY3" fmla="*/ 124760 h 265367"/>
                <a:gd name="connsiteX4" fmla="*/ 154611 w 242440"/>
                <a:gd name="connsiteY4" fmla="*/ 14694 h 265367"/>
                <a:gd name="connsiteX5" fmla="*/ 94 w 242440"/>
                <a:gd name="connsiteY5" fmla="*/ 6227 h 26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440" h="265367">
                  <a:moveTo>
                    <a:pt x="94" y="6227"/>
                  </a:moveTo>
                  <a:cubicBezTo>
                    <a:pt x="-3434" y="12577"/>
                    <a:pt x="93227" y="9755"/>
                    <a:pt x="133444" y="52794"/>
                  </a:cubicBezTo>
                  <a:cubicBezTo>
                    <a:pt x="173661" y="95833"/>
                    <a:pt x="232575" y="252466"/>
                    <a:pt x="241394" y="264460"/>
                  </a:cubicBezTo>
                  <a:cubicBezTo>
                    <a:pt x="250213" y="276454"/>
                    <a:pt x="200825" y="166388"/>
                    <a:pt x="186361" y="124760"/>
                  </a:cubicBezTo>
                  <a:cubicBezTo>
                    <a:pt x="171897" y="83132"/>
                    <a:pt x="180364" y="36213"/>
                    <a:pt x="154611" y="14694"/>
                  </a:cubicBezTo>
                  <a:cubicBezTo>
                    <a:pt x="128858" y="-6825"/>
                    <a:pt x="3622" y="-123"/>
                    <a:pt x="94" y="622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: 図形 1220">
              <a:extLst>
                <a:ext uri="{FF2B5EF4-FFF2-40B4-BE49-F238E27FC236}">
                  <a16:creationId xmlns:a16="http://schemas.microsoft.com/office/drawing/2014/main" id="{DA192DCC-F05D-1E23-BC57-C8CED4AF5EEB}"/>
                </a:ext>
              </a:extLst>
            </p:cNvPr>
            <p:cNvSpPr/>
            <p:nvPr/>
          </p:nvSpPr>
          <p:spPr>
            <a:xfrm>
              <a:off x="8546071" y="3716554"/>
              <a:ext cx="333314" cy="23515"/>
            </a:xfrm>
            <a:custGeom>
              <a:avLst/>
              <a:gdLst>
                <a:gd name="connsiteX0" fmla="*/ 1029 w 333314"/>
                <a:gd name="connsiteY0" fmla="*/ 10896 h 23515"/>
                <a:gd name="connsiteX1" fmla="*/ 265612 w 333314"/>
                <a:gd name="connsiteY1" fmla="*/ 21479 h 23515"/>
                <a:gd name="connsiteX2" fmla="*/ 329112 w 333314"/>
                <a:gd name="connsiteY2" fmla="*/ 21479 h 23515"/>
                <a:gd name="connsiteX3" fmla="*/ 178829 w 333314"/>
                <a:gd name="connsiteY3" fmla="*/ 313 h 23515"/>
                <a:gd name="connsiteX4" fmla="*/ 1029 w 333314"/>
                <a:gd name="connsiteY4" fmla="*/ 10896 h 2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14" h="23515">
                  <a:moveTo>
                    <a:pt x="1029" y="10896"/>
                  </a:moveTo>
                  <a:cubicBezTo>
                    <a:pt x="15493" y="14424"/>
                    <a:pt x="210932" y="19715"/>
                    <a:pt x="265612" y="21479"/>
                  </a:cubicBezTo>
                  <a:cubicBezTo>
                    <a:pt x="320292" y="23243"/>
                    <a:pt x="343576" y="25007"/>
                    <a:pt x="329112" y="21479"/>
                  </a:cubicBezTo>
                  <a:cubicBezTo>
                    <a:pt x="314648" y="17951"/>
                    <a:pt x="229276" y="2430"/>
                    <a:pt x="178829" y="313"/>
                  </a:cubicBezTo>
                  <a:cubicBezTo>
                    <a:pt x="128382" y="-1804"/>
                    <a:pt x="-13435" y="7368"/>
                    <a:pt x="1029" y="1089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: 図形 1221">
              <a:extLst>
                <a:ext uri="{FF2B5EF4-FFF2-40B4-BE49-F238E27FC236}">
                  <a16:creationId xmlns:a16="http://schemas.microsoft.com/office/drawing/2014/main" id="{CE507978-9000-2936-1671-09C452F136BB}"/>
                </a:ext>
              </a:extLst>
            </p:cNvPr>
            <p:cNvSpPr/>
            <p:nvPr/>
          </p:nvSpPr>
          <p:spPr>
            <a:xfrm>
              <a:off x="2309649" y="2905657"/>
              <a:ext cx="386085" cy="343443"/>
            </a:xfrm>
            <a:custGeom>
              <a:avLst/>
              <a:gdLst>
                <a:gd name="connsiteX0" fmla="*/ 287501 w 386085"/>
                <a:gd name="connsiteY0" fmla="*/ 8993 h 343443"/>
                <a:gd name="connsiteX1" fmla="*/ 116051 w 386085"/>
                <a:gd name="connsiteY1" fmla="*/ 51326 h 343443"/>
                <a:gd name="connsiteX2" fmla="*/ 58901 w 386085"/>
                <a:gd name="connsiteY2" fmla="*/ 72493 h 343443"/>
                <a:gd name="connsiteX3" fmla="*/ 156268 w 386085"/>
                <a:gd name="connsiteY3" fmla="*/ 66143 h 343443"/>
                <a:gd name="connsiteX4" fmla="*/ 5984 w 386085"/>
                <a:gd name="connsiteY4" fmla="*/ 165626 h 343443"/>
                <a:gd name="connsiteX5" fmla="*/ 33501 w 386085"/>
                <a:gd name="connsiteY5" fmla="*/ 169860 h 343443"/>
                <a:gd name="connsiteX6" fmla="*/ 67368 w 386085"/>
                <a:gd name="connsiteY6" fmla="*/ 186793 h 343443"/>
                <a:gd name="connsiteX7" fmla="*/ 139334 w 386085"/>
                <a:gd name="connsiteY7" fmla="*/ 150810 h 343443"/>
                <a:gd name="connsiteX8" fmla="*/ 253634 w 386085"/>
                <a:gd name="connsiteY8" fmla="*/ 205843 h 343443"/>
                <a:gd name="connsiteX9" fmla="*/ 240934 w 386085"/>
                <a:gd name="connsiteY9" fmla="*/ 193143 h 343443"/>
                <a:gd name="connsiteX10" fmla="*/ 384868 w 386085"/>
                <a:gd name="connsiteY10" fmla="*/ 343426 h 343443"/>
                <a:gd name="connsiteX11" fmla="*/ 147801 w 386085"/>
                <a:gd name="connsiteY11" fmla="*/ 182560 h 343443"/>
                <a:gd name="connsiteX12" fmla="*/ 12334 w 386085"/>
                <a:gd name="connsiteY12" fmla="*/ 176210 h 343443"/>
                <a:gd name="connsiteX13" fmla="*/ 164734 w 386085"/>
                <a:gd name="connsiteY13" fmla="*/ 91543 h 343443"/>
                <a:gd name="connsiteX14" fmla="*/ 190134 w 386085"/>
                <a:gd name="connsiteY14" fmla="*/ 6876 h 343443"/>
                <a:gd name="connsiteX15" fmla="*/ 287501 w 386085"/>
                <a:gd name="connsiteY15" fmla="*/ 8993 h 343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6085" h="343443">
                  <a:moveTo>
                    <a:pt x="287501" y="8993"/>
                  </a:moveTo>
                  <a:cubicBezTo>
                    <a:pt x="275154" y="16401"/>
                    <a:pt x="154151" y="40743"/>
                    <a:pt x="116051" y="51326"/>
                  </a:cubicBezTo>
                  <a:cubicBezTo>
                    <a:pt x="77951" y="61909"/>
                    <a:pt x="52198" y="70024"/>
                    <a:pt x="58901" y="72493"/>
                  </a:cubicBezTo>
                  <a:cubicBezTo>
                    <a:pt x="65604" y="74962"/>
                    <a:pt x="165087" y="50621"/>
                    <a:pt x="156268" y="66143"/>
                  </a:cubicBezTo>
                  <a:cubicBezTo>
                    <a:pt x="147449" y="81665"/>
                    <a:pt x="26445" y="148340"/>
                    <a:pt x="5984" y="165626"/>
                  </a:cubicBezTo>
                  <a:cubicBezTo>
                    <a:pt x="-14477" y="182912"/>
                    <a:pt x="23270" y="166332"/>
                    <a:pt x="33501" y="169860"/>
                  </a:cubicBezTo>
                  <a:cubicBezTo>
                    <a:pt x="43732" y="173388"/>
                    <a:pt x="49729" y="189968"/>
                    <a:pt x="67368" y="186793"/>
                  </a:cubicBezTo>
                  <a:cubicBezTo>
                    <a:pt x="85007" y="183618"/>
                    <a:pt x="108290" y="147635"/>
                    <a:pt x="139334" y="150810"/>
                  </a:cubicBezTo>
                  <a:cubicBezTo>
                    <a:pt x="170378" y="153985"/>
                    <a:pt x="236701" y="198788"/>
                    <a:pt x="253634" y="205843"/>
                  </a:cubicBezTo>
                  <a:cubicBezTo>
                    <a:pt x="270567" y="212898"/>
                    <a:pt x="240934" y="193143"/>
                    <a:pt x="240934" y="193143"/>
                  </a:cubicBezTo>
                  <a:cubicBezTo>
                    <a:pt x="262806" y="216073"/>
                    <a:pt x="400390" y="345190"/>
                    <a:pt x="384868" y="343426"/>
                  </a:cubicBezTo>
                  <a:cubicBezTo>
                    <a:pt x="369346" y="341662"/>
                    <a:pt x="209890" y="210429"/>
                    <a:pt x="147801" y="182560"/>
                  </a:cubicBezTo>
                  <a:cubicBezTo>
                    <a:pt x="85712" y="154691"/>
                    <a:pt x="9512" y="191379"/>
                    <a:pt x="12334" y="176210"/>
                  </a:cubicBezTo>
                  <a:cubicBezTo>
                    <a:pt x="15156" y="161041"/>
                    <a:pt x="135101" y="119765"/>
                    <a:pt x="164734" y="91543"/>
                  </a:cubicBezTo>
                  <a:cubicBezTo>
                    <a:pt x="194367" y="63321"/>
                    <a:pt x="165439" y="19576"/>
                    <a:pt x="190134" y="6876"/>
                  </a:cubicBezTo>
                  <a:cubicBezTo>
                    <a:pt x="214829" y="-5824"/>
                    <a:pt x="299848" y="1585"/>
                    <a:pt x="287501" y="89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: 図形 1222">
              <a:extLst>
                <a:ext uri="{FF2B5EF4-FFF2-40B4-BE49-F238E27FC236}">
                  <a16:creationId xmlns:a16="http://schemas.microsoft.com/office/drawing/2014/main" id="{8829D387-DF56-89D2-C1E0-145C367061EA}"/>
                </a:ext>
              </a:extLst>
            </p:cNvPr>
            <p:cNvSpPr/>
            <p:nvPr/>
          </p:nvSpPr>
          <p:spPr>
            <a:xfrm>
              <a:off x="2077229" y="3084576"/>
              <a:ext cx="390888" cy="58753"/>
            </a:xfrm>
            <a:custGeom>
              <a:avLst/>
              <a:gdLst>
                <a:gd name="connsiteX0" fmla="*/ 390804 w 390888"/>
                <a:gd name="connsiteY0" fmla="*/ 58674 h 58753"/>
                <a:gd name="connsiteX1" fmla="*/ 255338 w 390888"/>
                <a:gd name="connsiteY1" fmla="*/ 16341 h 58753"/>
                <a:gd name="connsiteX2" fmla="*/ 83888 w 390888"/>
                <a:gd name="connsiteY2" fmla="*/ 37507 h 58753"/>
                <a:gd name="connsiteX3" fmla="*/ 1338 w 390888"/>
                <a:gd name="connsiteY3" fmla="*/ 56557 h 58753"/>
                <a:gd name="connsiteX4" fmla="*/ 145271 w 390888"/>
                <a:gd name="connsiteY4" fmla="*/ 7874 h 58753"/>
                <a:gd name="connsiteX5" fmla="*/ 236288 w 390888"/>
                <a:gd name="connsiteY5" fmla="*/ 3641 h 58753"/>
                <a:gd name="connsiteX6" fmla="*/ 390804 w 390888"/>
                <a:gd name="connsiteY6" fmla="*/ 58674 h 5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0888" h="58753">
                  <a:moveTo>
                    <a:pt x="390804" y="58674"/>
                  </a:moveTo>
                  <a:cubicBezTo>
                    <a:pt x="393979" y="60791"/>
                    <a:pt x="306491" y="19869"/>
                    <a:pt x="255338" y="16341"/>
                  </a:cubicBezTo>
                  <a:cubicBezTo>
                    <a:pt x="204185" y="12813"/>
                    <a:pt x="126221" y="30804"/>
                    <a:pt x="83888" y="37507"/>
                  </a:cubicBezTo>
                  <a:cubicBezTo>
                    <a:pt x="41555" y="44210"/>
                    <a:pt x="-8892" y="61496"/>
                    <a:pt x="1338" y="56557"/>
                  </a:cubicBezTo>
                  <a:cubicBezTo>
                    <a:pt x="11568" y="51618"/>
                    <a:pt x="106113" y="16693"/>
                    <a:pt x="145271" y="7874"/>
                  </a:cubicBezTo>
                  <a:cubicBezTo>
                    <a:pt x="184429" y="-945"/>
                    <a:pt x="199246" y="-2356"/>
                    <a:pt x="236288" y="3641"/>
                  </a:cubicBezTo>
                  <a:cubicBezTo>
                    <a:pt x="273330" y="9638"/>
                    <a:pt x="387629" y="56557"/>
                    <a:pt x="390804" y="5867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: 図形 1223">
              <a:extLst>
                <a:ext uri="{FF2B5EF4-FFF2-40B4-BE49-F238E27FC236}">
                  <a16:creationId xmlns:a16="http://schemas.microsoft.com/office/drawing/2014/main" id="{B7BBEBD4-2C33-32CF-61FE-D24D9EA15E69}"/>
                </a:ext>
              </a:extLst>
            </p:cNvPr>
            <p:cNvSpPr/>
            <p:nvPr/>
          </p:nvSpPr>
          <p:spPr>
            <a:xfrm>
              <a:off x="1957734" y="3157061"/>
              <a:ext cx="318220" cy="52008"/>
            </a:xfrm>
            <a:custGeom>
              <a:avLst/>
              <a:gdLst>
                <a:gd name="connsiteX0" fmla="*/ 183 w 318220"/>
                <a:gd name="connsiteY0" fmla="*/ 34872 h 52008"/>
                <a:gd name="connsiteX1" fmla="*/ 230899 w 318220"/>
                <a:gd name="connsiteY1" fmla="*/ 30639 h 52008"/>
                <a:gd name="connsiteX2" fmla="*/ 317683 w 318220"/>
                <a:gd name="connsiteY2" fmla="*/ 51806 h 52008"/>
                <a:gd name="connsiteX3" fmla="*/ 197033 w 318220"/>
                <a:gd name="connsiteY3" fmla="*/ 15822 h 52008"/>
                <a:gd name="connsiteX4" fmla="*/ 110249 w 318220"/>
                <a:gd name="connsiteY4" fmla="*/ 3122 h 52008"/>
                <a:gd name="connsiteX5" fmla="*/ 190683 w 318220"/>
                <a:gd name="connsiteY5" fmla="*/ 5239 h 52008"/>
                <a:gd name="connsiteX6" fmla="*/ 183 w 318220"/>
                <a:gd name="connsiteY6" fmla="*/ 34872 h 52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220" h="52008">
                  <a:moveTo>
                    <a:pt x="183" y="34872"/>
                  </a:moveTo>
                  <a:cubicBezTo>
                    <a:pt x="6885" y="39105"/>
                    <a:pt x="177982" y="27817"/>
                    <a:pt x="230899" y="30639"/>
                  </a:cubicBezTo>
                  <a:cubicBezTo>
                    <a:pt x="283816" y="33461"/>
                    <a:pt x="323327" y="54275"/>
                    <a:pt x="317683" y="51806"/>
                  </a:cubicBezTo>
                  <a:cubicBezTo>
                    <a:pt x="312039" y="49337"/>
                    <a:pt x="231605" y="23936"/>
                    <a:pt x="197033" y="15822"/>
                  </a:cubicBezTo>
                  <a:cubicBezTo>
                    <a:pt x="162461" y="7708"/>
                    <a:pt x="111307" y="4886"/>
                    <a:pt x="110249" y="3122"/>
                  </a:cubicBezTo>
                  <a:cubicBezTo>
                    <a:pt x="109191" y="1358"/>
                    <a:pt x="209027" y="-3933"/>
                    <a:pt x="190683" y="5239"/>
                  </a:cubicBezTo>
                  <a:cubicBezTo>
                    <a:pt x="172339" y="14411"/>
                    <a:pt x="-6519" y="30639"/>
                    <a:pt x="183" y="3487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: 図形 1224">
              <a:extLst>
                <a:ext uri="{FF2B5EF4-FFF2-40B4-BE49-F238E27FC236}">
                  <a16:creationId xmlns:a16="http://schemas.microsoft.com/office/drawing/2014/main" id="{5BFD327B-2B1D-ECBE-4EC8-0FE2981694D2}"/>
                </a:ext>
              </a:extLst>
            </p:cNvPr>
            <p:cNvSpPr/>
            <p:nvPr/>
          </p:nvSpPr>
          <p:spPr>
            <a:xfrm>
              <a:off x="1843353" y="3189431"/>
              <a:ext cx="447295" cy="250482"/>
            </a:xfrm>
            <a:custGeom>
              <a:avLst/>
              <a:gdLst>
                <a:gd name="connsiteX0" fmla="*/ 29897 w 447295"/>
                <a:gd name="connsiteY0" fmla="*/ 34252 h 250482"/>
                <a:gd name="connsiteX1" fmla="*/ 319880 w 447295"/>
                <a:gd name="connsiteY1" fmla="*/ 4619 h 250482"/>
                <a:gd name="connsiteX2" fmla="*/ 298714 w 447295"/>
                <a:gd name="connsiteY2" fmla="*/ 8852 h 250482"/>
                <a:gd name="connsiteX3" fmla="*/ 368564 w 447295"/>
                <a:gd name="connsiteY3" fmla="*/ 66002 h 250482"/>
                <a:gd name="connsiteX4" fmla="*/ 250030 w 447295"/>
                <a:gd name="connsiteY4" fmla="*/ 157019 h 250482"/>
                <a:gd name="connsiteX5" fmla="*/ 264 w 447295"/>
                <a:gd name="connsiteY5" fmla="*/ 250152 h 250482"/>
                <a:gd name="connsiteX6" fmla="*/ 300830 w 447295"/>
                <a:gd name="connsiteY6" fmla="*/ 123152 h 250482"/>
                <a:gd name="connsiteX7" fmla="*/ 444764 w 447295"/>
                <a:gd name="connsiteY7" fmla="*/ 53302 h 250482"/>
                <a:gd name="connsiteX8" fmla="*/ 188647 w 447295"/>
                <a:gd name="connsiteY8" fmla="*/ 386 h 250482"/>
                <a:gd name="connsiteX9" fmla="*/ 29897 w 447295"/>
                <a:gd name="connsiteY9" fmla="*/ 34252 h 25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295" h="250482">
                  <a:moveTo>
                    <a:pt x="29897" y="34252"/>
                  </a:moveTo>
                  <a:cubicBezTo>
                    <a:pt x="51769" y="34957"/>
                    <a:pt x="275077" y="8852"/>
                    <a:pt x="319880" y="4619"/>
                  </a:cubicBezTo>
                  <a:cubicBezTo>
                    <a:pt x="364683" y="386"/>
                    <a:pt x="290600" y="-1379"/>
                    <a:pt x="298714" y="8852"/>
                  </a:cubicBezTo>
                  <a:cubicBezTo>
                    <a:pt x="306828" y="19082"/>
                    <a:pt x="376678" y="41308"/>
                    <a:pt x="368564" y="66002"/>
                  </a:cubicBezTo>
                  <a:cubicBezTo>
                    <a:pt x="360450" y="90697"/>
                    <a:pt x="311413" y="126327"/>
                    <a:pt x="250030" y="157019"/>
                  </a:cubicBezTo>
                  <a:cubicBezTo>
                    <a:pt x="188647" y="187711"/>
                    <a:pt x="-8203" y="255796"/>
                    <a:pt x="264" y="250152"/>
                  </a:cubicBezTo>
                  <a:cubicBezTo>
                    <a:pt x="8731" y="244508"/>
                    <a:pt x="226747" y="155960"/>
                    <a:pt x="300830" y="123152"/>
                  </a:cubicBezTo>
                  <a:cubicBezTo>
                    <a:pt x="374913" y="90344"/>
                    <a:pt x="463461" y="73763"/>
                    <a:pt x="444764" y="53302"/>
                  </a:cubicBezTo>
                  <a:cubicBezTo>
                    <a:pt x="426067" y="32841"/>
                    <a:pt x="258497" y="4972"/>
                    <a:pt x="188647" y="386"/>
                  </a:cubicBezTo>
                  <a:cubicBezTo>
                    <a:pt x="118797" y="-4200"/>
                    <a:pt x="8025" y="33547"/>
                    <a:pt x="29897" y="342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: 図形 1225">
              <a:extLst>
                <a:ext uri="{FF2B5EF4-FFF2-40B4-BE49-F238E27FC236}">
                  <a16:creationId xmlns:a16="http://schemas.microsoft.com/office/drawing/2014/main" id="{47CA8586-A061-889E-5B97-E6C8496EF256}"/>
                </a:ext>
              </a:extLst>
            </p:cNvPr>
            <p:cNvSpPr/>
            <p:nvPr/>
          </p:nvSpPr>
          <p:spPr>
            <a:xfrm>
              <a:off x="1824561" y="3217218"/>
              <a:ext cx="385241" cy="237212"/>
            </a:xfrm>
            <a:custGeom>
              <a:avLst/>
              <a:gdLst>
                <a:gd name="connsiteX0" fmla="*/ 44456 w 385241"/>
                <a:gd name="connsiteY0" fmla="*/ 115 h 237212"/>
                <a:gd name="connsiteX1" fmla="*/ 184156 w 385241"/>
                <a:gd name="connsiteY1" fmla="*/ 46682 h 237212"/>
                <a:gd name="connsiteX2" fmla="*/ 385239 w 385241"/>
                <a:gd name="connsiteY2" fmla="*/ 10699 h 237212"/>
                <a:gd name="connsiteX3" fmla="*/ 188389 w 385241"/>
                <a:gd name="connsiteY3" fmla="*/ 78432 h 237212"/>
                <a:gd name="connsiteX4" fmla="*/ 6 w 385241"/>
                <a:gd name="connsiteY4" fmla="*/ 237182 h 237212"/>
                <a:gd name="connsiteX5" fmla="*/ 194739 w 385241"/>
                <a:gd name="connsiteY5" fmla="*/ 91132 h 237212"/>
                <a:gd name="connsiteX6" fmla="*/ 347139 w 385241"/>
                <a:gd name="connsiteY6" fmla="*/ 10699 h 237212"/>
                <a:gd name="connsiteX7" fmla="*/ 165106 w 385241"/>
                <a:gd name="connsiteY7" fmla="*/ 31865 h 237212"/>
                <a:gd name="connsiteX8" fmla="*/ 44456 w 385241"/>
                <a:gd name="connsiteY8" fmla="*/ 115 h 23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241" h="237212">
                  <a:moveTo>
                    <a:pt x="44456" y="115"/>
                  </a:moveTo>
                  <a:cubicBezTo>
                    <a:pt x="47631" y="2585"/>
                    <a:pt x="127359" y="44918"/>
                    <a:pt x="184156" y="46682"/>
                  </a:cubicBezTo>
                  <a:cubicBezTo>
                    <a:pt x="240953" y="48446"/>
                    <a:pt x="384534" y="5407"/>
                    <a:pt x="385239" y="10699"/>
                  </a:cubicBezTo>
                  <a:cubicBezTo>
                    <a:pt x="385944" y="15991"/>
                    <a:pt x="252595" y="40685"/>
                    <a:pt x="188389" y="78432"/>
                  </a:cubicBezTo>
                  <a:cubicBezTo>
                    <a:pt x="124183" y="116179"/>
                    <a:pt x="-1052" y="235065"/>
                    <a:pt x="6" y="237182"/>
                  </a:cubicBezTo>
                  <a:cubicBezTo>
                    <a:pt x="1064" y="239299"/>
                    <a:pt x="136884" y="128879"/>
                    <a:pt x="194739" y="91132"/>
                  </a:cubicBezTo>
                  <a:cubicBezTo>
                    <a:pt x="252594" y="53385"/>
                    <a:pt x="352078" y="20577"/>
                    <a:pt x="347139" y="10699"/>
                  </a:cubicBezTo>
                  <a:cubicBezTo>
                    <a:pt x="342200" y="821"/>
                    <a:pt x="216964" y="27985"/>
                    <a:pt x="165106" y="31865"/>
                  </a:cubicBezTo>
                  <a:cubicBezTo>
                    <a:pt x="113248" y="35745"/>
                    <a:pt x="41281" y="-2355"/>
                    <a:pt x="44456" y="11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: 図形 1226">
              <a:extLst>
                <a:ext uri="{FF2B5EF4-FFF2-40B4-BE49-F238E27FC236}">
                  <a16:creationId xmlns:a16="http://schemas.microsoft.com/office/drawing/2014/main" id="{C2123A10-DB10-3A16-82F7-06CAA9E65FC1}"/>
                </a:ext>
              </a:extLst>
            </p:cNvPr>
            <p:cNvSpPr/>
            <p:nvPr/>
          </p:nvSpPr>
          <p:spPr>
            <a:xfrm>
              <a:off x="1822087" y="3257888"/>
              <a:ext cx="230859" cy="53303"/>
            </a:xfrm>
            <a:custGeom>
              <a:avLst/>
              <a:gdLst>
                <a:gd name="connsiteX0" fmla="*/ 230551 w 230859"/>
                <a:gd name="connsiteY0" fmla="*/ 9187 h 53303"/>
                <a:gd name="connsiteX1" fmla="*/ 30526 w 230859"/>
                <a:gd name="connsiteY1" fmla="*/ 36175 h 53303"/>
                <a:gd name="connsiteX2" fmla="*/ 5126 w 230859"/>
                <a:gd name="connsiteY2" fmla="*/ 52050 h 53303"/>
                <a:gd name="connsiteX3" fmla="*/ 74976 w 230859"/>
                <a:gd name="connsiteY3" fmla="*/ 2837 h 53303"/>
                <a:gd name="connsiteX4" fmla="*/ 230551 w 230859"/>
                <a:gd name="connsiteY4" fmla="*/ 9187 h 5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859" h="53303">
                  <a:moveTo>
                    <a:pt x="230551" y="9187"/>
                  </a:moveTo>
                  <a:cubicBezTo>
                    <a:pt x="223143" y="14743"/>
                    <a:pt x="68097" y="29031"/>
                    <a:pt x="30526" y="36175"/>
                  </a:cubicBezTo>
                  <a:cubicBezTo>
                    <a:pt x="-7045" y="43319"/>
                    <a:pt x="-2282" y="57606"/>
                    <a:pt x="5126" y="52050"/>
                  </a:cubicBezTo>
                  <a:cubicBezTo>
                    <a:pt x="12534" y="46494"/>
                    <a:pt x="40316" y="9981"/>
                    <a:pt x="74976" y="2837"/>
                  </a:cubicBezTo>
                  <a:cubicBezTo>
                    <a:pt x="109636" y="-4307"/>
                    <a:pt x="237959" y="3631"/>
                    <a:pt x="230551" y="91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: 図形 1227">
              <a:extLst>
                <a:ext uri="{FF2B5EF4-FFF2-40B4-BE49-F238E27FC236}">
                  <a16:creationId xmlns:a16="http://schemas.microsoft.com/office/drawing/2014/main" id="{CFF7DF83-5364-B9BD-9F1A-EA551462BBDC}"/>
                </a:ext>
              </a:extLst>
            </p:cNvPr>
            <p:cNvSpPr/>
            <p:nvPr/>
          </p:nvSpPr>
          <p:spPr>
            <a:xfrm>
              <a:off x="1818651" y="3221337"/>
              <a:ext cx="198233" cy="98198"/>
            </a:xfrm>
            <a:custGeom>
              <a:avLst/>
              <a:gdLst>
                <a:gd name="connsiteX0" fmla="*/ 197474 w 198233"/>
                <a:gd name="connsiteY0" fmla="*/ 40976 h 98198"/>
                <a:gd name="connsiteX1" fmla="*/ 62537 w 198233"/>
                <a:gd name="connsiteY1" fmla="*/ 1288 h 98198"/>
                <a:gd name="connsiteX2" fmla="*/ 624 w 198233"/>
                <a:gd name="connsiteY2" fmla="*/ 98126 h 98198"/>
                <a:gd name="connsiteX3" fmla="*/ 35549 w 198233"/>
                <a:gd name="connsiteY3" fmla="*/ 17163 h 98198"/>
                <a:gd name="connsiteX4" fmla="*/ 113337 w 198233"/>
                <a:gd name="connsiteY4" fmla="*/ 18751 h 98198"/>
                <a:gd name="connsiteX5" fmla="*/ 197474 w 198233"/>
                <a:gd name="connsiteY5" fmla="*/ 40976 h 9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233" h="98198">
                  <a:moveTo>
                    <a:pt x="197474" y="40976"/>
                  </a:moveTo>
                  <a:cubicBezTo>
                    <a:pt x="189007" y="38066"/>
                    <a:pt x="95345" y="-8237"/>
                    <a:pt x="62537" y="1288"/>
                  </a:cubicBezTo>
                  <a:cubicBezTo>
                    <a:pt x="29729" y="10813"/>
                    <a:pt x="5122" y="95480"/>
                    <a:pt x="624" y="98126"/>
                  </a:cubicBezTo>
                  <a:cubicBezTo>
                    <a:pt x="-3874" y="100772"/>
                    <a:pt x="16764" y="30392"/>
                    <a:pt x="35549" y="17163"/>
                  </a:cubicBezTo>
                  <a:cubicBezTo>
                    <a:pt x="54334" y="3934"/>
                    <a:pt x="85291" y="17428"/>
                    <a:pt x="113337" y="18751"/>
                  </a:cubicBezTo>
                  <a:cubicBezTo>
                    <a:pt x="141383" y="20074"/>
                    <a:pt x="205941" y="43886"/>
                    <a:pt x="197474" y="4097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: 図形 1228">
              <a:extLst>
                <a:ext uri="{FF2B5EF4-FFF2-40B4-BE49-F238E27FC236}">
                  <a16:creationId xmlns:a16="http://schemas.microsoft.com/office/drawing/2014/main" id="{1E725037-B1A9-8D13-EF85-FC6C03450D18}"/>
                </a:ext>
              </a:extLst>
            </p:cNvPr>
            <p:cNvSpPr/>
            <p:nvPr/>
          </p:nvSpPr>
          <p:spPr>
            <a:xfrm>
              <a:off x="1665185" y="3262294"/>
              <a:ext cx="308798" cy="219635"/>
            </a:xfrm>
            <a:custGeom>
              <a:avLst/>
              <a:gdLst>
                <a:gd name="connsiteX0" fmla="*/ 103 w 308798"/>
                <a:gd name="connsiteY0" fmla="*/ 104794 h 219635"/>
                <a:gd name="connsiteX1" fmla="*/ 123928 w 308798"/>
                <a:gd name="connsiteY1" fmla="*/ 66694 h 219635"/>
                <a:gd name="connsiteX2" fmla="*/ 185840 w 308798"/>
                <a:gd name="connsiteY2" fmla="*/ 19 h 219635"/>
                <a:gd name="connsiteX3" fmla="*/ 136628 w 308798"/>
                <a:gd name="connsiteY3" fmla="*/ 60344 h 219635"/>
                <a:gd name="connsiteX4" fmla="*/ 276328 w 308798"/>
                <a:gd name="connsiteY4" fmla="*/ 107969 h 219635"/>
                <a:gd name="connsiteX5" fmla="*/ 301728 w 308798"/>
                <a:gd name="connsiteY5" fmla="*/ 103206 h 219635"/>
                <a:gd name="connsiteX6" fmla="*/ 176315 w 308798"/>
                <a:gd name="connsiteY6" fmla="*/ 141306 h 219635"/>
                <a:gd name="connsiteX7" fmla="*/ 27090 w 308798"/>
                <a:gd name="connsiteY7" fmla="*/ 219094 h 219635"/>
                <a:gd name="connsiteX8" fmla="*/ 257278 w 308798"/>
                <a:gd name="connsiteY8" fmla="*/ 98444 h 219635"/>
                <a:gd name="connsiteX9" fmla="*/ 166790 w 308798"/>
                <a:gd name="connsiteY9" fmla="*/ 68281 h 219635"/>
                <a:gd name="connsiteX10" fmla="*/ 146153 w 308798"/>
                <a:gd name="connsiteY10" fmla="*/ 38119 h 219635"/>
                <a:gd name="connsiteX11" fmla="*/ 103 w 308798"/>
                <a:gd name="connsiteY11" fmla="*/ 104794 h 21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8798" h="219635">
                  <a:moveTo>
                    <a:pt x="103" y="104794"/>
                  </a:moveTo>
                  <a:cubicBezTo>
                    <a:pt x="-3601" y="109556"/>
                    <a:pt x="92972" y="84156"/>
                    <a:pt x="123928" y="66694"/>
                  </a:cubicBezTo>
                  <a:cubicBezTo>
                    <a:pt x="154884" y="49232"/>
                    <a:pt x="183723" y="1077"/>
                    <a:pt x="185840" y="19"/>
                  </a:cubicBezTo>
                  <a:cubicBezTo>
                    <a:pt x="187957" y="-1039"/>
                    <a:pt x="121547" y="42353"/>
                    <a:pt x="136628" y="60344"/>
                  </a:cubicBezTo>
                  <a:cubicBezTo>
                    <a:pt x="151709" y="78335"/>
                    <a:pt x="248811" y="100825"/>
                    <a:pt x="276328" y="107969"/>
                  </a:cubicBezTo>
                  <a:cubicBezTo>
                    <a:pt x="303845" y="115113"/>
                    <a:pt x="318397" y="97650"/>
                    <a:pt x="301728" y="103206"/>
                  </a:cubicBezTo>
                  <a:cubicBezTo>
                    <a:pt x="285059" y="108762"/>
                    <a:pt x="222088" y="121991"/>
                    <a:pt x="176315" y="141306"/>
                  </a:cubicBezTo>
                  <a:cubicBezTo>
                    <a:pt x="130542" y="160621"/>
                    <a:pt x="13596" y="226238"/>
                    <a:pt x="27090" y="219094"/>
                  </a:cubicBezTo>
                  <a:cubicBezTo>
                    <a:pt x="40584" y="211950"/>
                    <a:pt x="233995" y="123580"/>
                    <a:pt x="257278" y="98444"/>
                  </a:cubicBezTo>
                  <a:cubicBezTo>
                    <a:pt x="280561" y="73308"/>
                    <a:pt x="185311" y="78335"/>
                    <a:pt x="166790" y="68281"/>
                  </a:cubicBezTo>
                  <a:cubicBezTo>
                    <a:pt x="148269" y="58227"/>
                    <a:pt x="168907" y="32827"/>
                    <a:pt x="146153" y="38119"/>
                  </a:cubicBezTo>
                  <a:cubicBezTo>
                    <a:pt x="123399" y="43411"/>
                    <a:pt x="3807" y="100032"/>
                    <a:pt x="103" y="10479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: 図形 1229">
              <a:extLst>
                <a:ext uri="{FF2B5EF4-FFF2-40B4-BE49-F238E27FC236}">
                  <a16:creationId xmlns:a16="http://schemas.microsoft.com/office/drawing/2014/main" id="{9335C7C4-3985-DB25-7BC9-E4CF5C5336AA}"/>
                </a:ext>
              </a:extLst>
            </p:cNvPr>
            <p:cNvSpPr/>
            <p:nvPr/>
          </p:nvSpPr>
          <p:spPr>
            <a:xfrm>
              <a:off x="1768340" y="3308331"/>
              <a:ext cx="38497" cy="114343"/>
            </a:xfrm>
            <a:custGeom>
              <a:avLst/>
              <a:gdLst>
                <a:gd name="connsiteX0" fmla="*/ 38235 w 38497"/>
                <a:gd name="connsiteY0" fmla="*/ 19 h 114343"/>
                <a:gd name="connsiteX1" fmla="*/ 17598 w 38497"/>
                <a:gd name="connsiteY1" fmla="*/ 63519 h 114343"/>
                <a:gd name="connsiteX2" fmla="*/ 30298 w 38497"/>
                <a:gd name="connsiteY2" fmla="*/ 114319 h 114343"/>
                <a:gd name="connsiteX3" fmla="*/ 135 w 38497"/>
                <a:gd name="connsiteY3" fmla="*/ 57169 h 114343"/>
                <a:gd name="connsiteX4" fmla="*/ 38235 w 38497"/>
                <a:gd name="connsiteY4" fmla="*/ 19 h 114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497" h="114343">
                  <a:moveTo>
                    <a:pt x="38235" y="19"/>
                  </a:moveTo>
                  <a:cubicBezTo>
                    <a:pt x="41145" y="1077"/>
                    <a:pt x="18921" y="44469"/>
                    <a:pt x="17598" y="63519"/>
                  </a:cubicBezTo>
                  <a:cubicBezTo>
                    <a:pt x="16275" y="82569"/>
                    <a:pt x="33208" y="115377"/>
                    <a:pt x="30298" y="114319"/>
                  </a:cubicBezTo>
                  <a:cubicBezTo>
                    <a:pt x="27388" y="113261"/>
                    <a:pt x="-2246" y="72515"/>
                    <a:pt x="135" y="57169"/>
                  </a:cubicBezTo>
                  <a:cubicBezTo>
                    <a:pt x="2516" y="41823"/>
                    <a:pt x="35325" y="-1039"/>
                    <a:pt x="38235" y="1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: 図形 1230">
              <a:extLst>
                <a:ext uri="{FF2B5EF4-FFF2-40B4-BE49-F238E27FC236}">
                  <a16:creationId xmlns:a16="http://schemas.microsoft.com/office/drawing/2014/main" id="{9A1EF2FE-ADDB-1CC5-79A9-03B8AC990902}"/>
                </a:ext>
              </a:extLst>
            </p:cNvPr>
            <p:cNvSpPr/>
            <p:nvPr/>
          </p:nvSpPr>
          <p:spPr>
            <a:xfrm>
              <a:off x="1736545" y="3320983"/>
              <a:ext cx="57372" cy="104919"/>
            </a:xfrm>
            <a:custGeom>
              <a:avLst/>
              <a:gdLst>
                <a:gd name="connsiteX0" fmla="*/ 38280 w 57372"/>
                <a:gd name="connsiteY0" fmla="*/ 67 h 104919"/>
                <a:gd name="connsiteX1" fmla="*/ 180 w 57372"/>
                <a:gd name="connsiteY1" fmla="*/ 52455 h 104919"/>
                <a:gd name="connsiteX2" fmla="*/ 57330 w 57372"/>
                <a:gd name="connsiteY2" fmla="*/ 104842 h 104919"/>
                <a:gd name="connsiteX3" fmla="*/ 9705 w 57372"/>
                <a:gd name="connsiteY3" fmla="*/ 63567 h 104919"/>
                <a:gd name="connsiteX4" fmla="*/ 38280 w 57372"/>
                <a:gd name="connsiteY4" fmla="*/ 67 h 10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72" h="104919">
                  <a:moveTo>
                    <a:pt x="38280" y="67"/>
                  </a:moveTo>
                  <a:cubicBezTo>
                    <a:pt x="36693" y="-1785"/>
                    <a:pt x="-2995" y="34993"/>
                    <a:pt x="180" y="52455"/>
                  </a:cubicBezTo>
                  <a:cubicBezTo>
                    <a:pt x="3355" y="69918"/>
                    <a:pt x="55743" y="102990"/>
                    <a:pt x="57330" y="104842"/>
                  </a:cubicBezTo>
                  <a:cubicBezTo>
                    <a:pt x="58917" y="106694"/>
                    <a:pt x="15261" y="74680"/>
                    <a:pt x="9705" y="63567"/>
                  </a:cubicBezTo>
                  <a:cubicBezTo>
                    <a:pt x="4149" y="52455"/>
                    <a:pt x="39867" y="1919"/>
                    <a:pt x="38280" y="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: 図形 1231">
              <a:extLst>
                <a:ext uri="{FF2B5EF4-FFF2-40B4-BE49-F238E27FC236}">
                  <a16:creationId xmlns:a16="http://schemas.microsoft.com/office/drawing/2014/main" id="{A09723B8-B908-F234-B967-D3CF934DD7C4}"/>
                </a:ext>
              </a:extLst>
            </p:cNvPr>
            <p:cNvSpPr/>
            <p:nvPr/>
          </p:nvSpPr>
          <p:spPr>
            <a:xfrm>
              <a:off x="1290802" y="3306500"/>
              <a:ext cx="493551" cy="151178"/>
            </a:xfrm>
            <a:custGeom>
              <a:avLst/>
              <a:gdLst>
                <a:gd name="connsiteX0" fmla="*/ 493548 w 493551"/>
                <a:gd name="connsiteY0" fmla="*/ 263 h 151178"/>
                <a:gd name="connsiteX1" fmla="*/ 291936 w 493551"/>
                <a:gd name="connsiteY1" fmla="*/ 100275 h 151178"/>
                <a:gd name="connsiteX2" fmla="*/ 153823 w 493551"/>
                <a:gd name="connsiteY2" fmla="*/ 116150 h 151178"/>
                <a:gd name="connsiteX3" fmla="*/ 3011 w 493551"/>
                <a:gd name="connsiteY3" fmla="*/ 127263 h 151178"/>
                <a:gd name="connsiteX4" fmla="*/ 298286 w 493551"/>
                <a:gd name="connsiteY4" fmla="*/ 90750 h 151178"/>
                <a:gd name="connsiteX5" fmla="*/ 122073 w 493551"/>
                <a:gd name="connsiteY5" fmla="*/ 151075 h 151178"/>
                <a:gd name="connsiteX6" fmla="*/ 287173 w 493551"/>
                <a:gd name="connsiteY6" fmla="*/ 73288 h 151178"/>
                <a:gd name="connsiteX7" fmla="*/ 493548 w 493551"/>
                <a:gd name="connsiteY7" fmla="*/ 263 h 151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3551" h="151178">
                  <a:moveTo>
                    <a:pt x="493548" y="263"/>
                  </a:moveTo>
                  <a:cubicBezTo>
                    <a:pt x="494342" y="4761"/>
                    <a:pt x="348557" y="80961"/>
                    <a:pt x="291936" y="100275"/>
                  </a:cubicBezTo>
                  <a:cubicBezTo>
                    <a:pt x="235315" y="119590"/>
                    <a:pt x="201977" y="111652"/>
                    <a:pt x="153823" y="116150"/>
                  </a:cubicBezTo>
                  <a:cubicBezTo>
                    <a:pt x="105669" y="120648"/>
                    <a:pt x="-21066" y="131496"/>
                    <a:pt x="3011" y="127263"/>
                  </a:cubicBezTo>
                  <a:cubicBezTo>
                    <a:pt x="27088" y="123030"/>
                    <a:pt x="278442" y="86781"/>
                    <a:pt x="298286" y="90750"/>
                  </a:cubicBezTo>
                  <a:cubicBezTo>
                    <a:pt x="318130" y="94719"/>
                    <a:pt x="123925" y="153985"/>
                    <a:pt x="122073" y="151075"/>
                  </a:cubicBezTo>
                  <a:cubicBezTo>
                    <a:pt x="120221" y="148165"/>
                    <a:pt x="224731" y="96571"/>
                    <a:pt x="287173" y="73288"/>
                  </a:cubicBezTo>
                  <a:cubicBezTo>
                    <a:pt x="349615" y="50005"/>
                    <a:pt x="492754" y="-4235"/>
                    <a:pt x="493548" y="2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: 図形 1232">
              <a:extLst>
                <a:ext uri="{FF2B5EF4-FFF2-40B4-BE49-F238E27FC236}">
                  <a16:creationId xmlns:a16="http://schemas.microsoft.com/office/drawing/2014/main" id="{CE45450F-3FA2-13F9-86E8-2A9662D19374}"/>
                </a:ext>
              </a:extLst>
            </p:cNvPr>
            <p:cNvSpPr/>
            <p:nvPr/>
          </p:nvSpPr>
          <p:spPr>
            <a:xfrm>
              <a:off x="1301022" y="3382796"/>
              <a:ext cx="622410" cy="469138"/>
            </a:xfrm>
            <a:custGeom>
              <a:avLst/>
              <a:gdLst>
                <a:gd name="connsiteX0" fmla="*/ 621441 w 622410"/>
                <a:gd name="connsiteY0" fmla="*/ 167 h 469138"/>
                <a:gd name="connsiteX1" fmla="*/ 396016 w 622410"/>
                <a:gd name="connsiteY1" fmla="*/ 116054 h 469138"/>
                <a:gd name="connsiteX2" fmla="*/ 311878 w 622410"/>
                <a:gd name="connsiteY2" fmla="*/ 197017 h 469138"/>
                <a:gd name="connsiteX3" fmla="*/ 46766 w 622410"/>
                <a:gd name="connsiteY3" fmla="*/ 392279 h 469138"/>
                <a:gd name="connsiteX4" fmla="*/ 154716 w 622410"/>
                <a:gd name="connsiteY4" fmla="*/ 258929 h 469138"/>
                <a:gd name="connsiteX5" fmla="*/ 728 w 622410"/>
                <a:gd name="connsiteY5" fmla="*/ 468479 h 469138"/>
                <a:gd name="connsiteX6" fmla="*/ 103916 w 622410"/>
                <a:gd name="connsiteY6" fmla="*/ 320842 h 469138"/>
                <a:gd name="connsiteX7" fmla="*/ 267428 w 622410"/>
                <a:gd name="connsiteY7" fmla="*/ 201779 h 469138"/>
                <a:gd name="connsiteX8" fmla="*/ 299178 w 622410"/>
                <a:gd name="connsiteY8" fmla="*/ 143042 h 469138"/>
                <a:gd name="connsiteX9" fmla="*/ 621441 w 622410"/>
                <a:gd name="connsiteY9" fmla="*/ 167 h 46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2410" h="469138">
                  <a:moveTo>
                    <a:pt x="621441" y="167"/>
                  </a:moveTo>
                  <a:cubicBezTo>
                    <a:pt x="637581" y="-4331"/>
                    <a:pt x="447610" y="83246"/>
                    <a:pt x="396016" y="116054"/>
                  </a:cubicBezTo>
                  <a:cubicBezTo>
                    <a:pt x="344422" y="148862"/>
                    <a:pt x="370086" y="150980"/>
                    <a:pt x="311878" y="197017"/>
                  </a:cubicBezTo>
                  <a:cubicBezTo>
                    <a:pt x="253670" y="243054"/>
                    <a:pt x="72960" y="381960"/>
                    <a:pt x="46766" y="392279"/>
                  </a:cubicBezTo>
                  <a:cubicBezTo>
                    <a:pt x="20572" y="402598"/>
                    <a:pt x="162389" y="246229"/>
                    <a:pt x="154716" y="258929"/>
                  </a:cubicBezTo>
                  <a:cubicBezTo>
                    <a:pt x="147043" y="271629"/>
                    <a:pt x="9195" y="458160"/>
                    <a:pt x="728" y="468479"/>
                  </a:cubicBezTo>
                  <a:cubicBezTo>
                    <a:pt x="-7739" y="478798"/>
                    <a:pt x="59466" y="365292"/>
                    <a:pt x="103916" y="320842"/>
                  </a:cubicBezTo>
                  <a:cubicBezTo>
                    <a:pt x="148366" y="276392"/>
                    <a:pt x="234884" y="231412"/>
                    <a:pt x="267428" y="201779"/>
                  </a:cubicBezTo>
                  <a:cubicBezTo>
                    <a:pt x="299972" y="172146"/>
                    <a:pt x="244674" y="173734"/>
                    <a:pt x="299178" y="143042"/>
                  </a:cubicBezTo>
                  <a:cubicBezTo>
                    <a:pt x="353682" y="112350"/>
                    <a:pt x="605301" y="4665"/>
                    <a:pt x="621441" y="1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: 図形 1233">
              <a:extLst>
                <a:ext uri="{FF2B5EF4-FFF2-40B4-BE49-F238E27FC236}">
                  <a16:creationId xmlns:a16="http://schemas.microsoft.com/office/drawing/2014/main" id="{3E47C19E-7274-9118-0512-D1C7A5D80A3F}"/>
                </a:ext>
              </a:extLst>
            </p:cNvPr>
            <p:cNvSpPr/>
            <p:nvPr/>
          </p:nvSpPr>
          <p:spPr>
            <a:xfrm>
              <a:off x="1171386" y="3415893"/>
              <a:ext cx="438202" cy="396052"/>
            </a:xfrm>
            <a:custGeom>
              <a:avLst/>
              <a:gdLst>
                <a:gd name="connsiteX0" fmla="*/ 436752 w 438202"/>
                <a:gd name="connsiteY0" fmla="*/ 407 h 396052"/>
                <a:gd name="connsiteX1" fmla="*/ 197039 w 438202"/>
                <a:gd name="connsiteY1" fmla="*/ 86132 h 396052"/>
                <a:gd name="connsiteX2" fmla="*/ 76389 w 438202"/>
                <a:gd name="connsiteY2" fmla="*/ 135345 h 396052"/>
                <a:gd name="connsiteX3" fmla="*/ 192277 w 438202"/>
                <a:gd name="connsiteY3" fmla="*/ 89307 h 396052"/>
                <a:gd name="connsiteX4" fmla="*/ 101789 w 438202"/>
                <a:gd name="connsiteY4" fmla="*/ 141695 h 396052"/>
                <a:gd name="connsiteX5" fmla="*/ 189 w 438202"/>
                <a:gd name="connsiteY5" fmla="*/ 281395 h 396052"/>
                <a:gd name="connsiteX6" fmla="*/ 82739 w 438202"/>
                <a:gd name="connsiteY6" fmla="*/ 203607 h 396052"/>
                <a:gd name="connsiteX7" fmla="*/ 189 w 438202"/>
                <a:gd name="connsiteY7" fmla="*/ 395695 h 396052"/>
                <a:gd name="connsiteX8" fmla="*/ 60514 w 438202"/>
                <a:gd name="connsiteY8" fmla="*/ 248057 h 396052"/>
                <a:gd name="connsiteX9" fmla="*/ 74802 w 438202"/>
                <a:gd name="connsiteY9" fmla="*/ 124232 h 396052"/>
                <a:gd name="connsiteX10" fmla="*/ 436752 w 438202"/>
                <a:gd name="connsiteY10" fmla="*/ 407 h 396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8202" h="396052">
                  <a:moveTo>
                    <a:pt x="436752" y="407"/>
                  </a:moveTo>
                  <a:cubicBezTo>
                    <a:pt x="457125" y="-5943"/>
                    <a:pt x="257099" y="63642"/>
                    <a:pt x="197039" y="86132"/>
                  </a:cubicBezTo>
                  <a:cubicBezTo>
                    <a:pt x="136979" y="108622"/>
                    <a:pt x="77183" y="134816"/>
                    <a:pt x="76389" y="135345"/>
                  </a:cubicBezTo>
                  <a:cubicBezTo>
                    <a:pt x="75595" y="135874"/>
                    <a:pt x="188044" y="88249"/>
                    <a:pt x="192277" y="89307"/>
                  </a:cubicBezTo>
                  <a:cubicBezTo>
                    <a:pt x="196510" y="90365"/>
                    <a:pt x="133804" y="109680"/>
                    <a:pt x="101789" y="141695"/>
                  </a:cubicBezTo>
                  <a:cubicBezTo>
                    <a:pt x="69774" y="173710"/>
                    <a:pt x="3364" y="271076"/>
                    <a:pt x="189" y="281395"/>
                  </a:cubicBezTo>
                  <a:cubicBezTo>
                    <a:pt x="-2986" y="291714"/>
                    <a:pt x="82739" y="184557"/>
                    <a:pt x="82739" y="203607"/>
                  </a:cubicBezTo>
                  <a:cubicBezTo>
                    <a:pt x="82739" y="222657"/>
                    <a:pt x="3893" y="388287"/>
                    <a:pt x="189" y="395695"/>
                  </a:cubicBezTo>
                  <a:cubicBezTo>
                    <a:pt x="-3515" y="403103"/>
                    <a:pt x="48079" y="293301"/>
                    <a:pt x="60514" y="248057"/>
                  </a:cubicBezTo>
                  <a:cubicBezTo>
                    <a:pt x="72949" y="202813"/>
                    <a:pt x="16594" y="161803"/>
                    <a:pt x="74802" y="124232"/>
                  </a:cubicBezTo>
                  <a:cubicBezTo>
                    <a:pt x="133010" y="86661"/>
                    <a:pt x="416379" y="6757"/>
                    <a:pt x="436752" y="4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: 図形 1234">
              <a:extLst>
                <a:ext uri="{FF2B5EF4-FFF2-40B4-BE49-F238E27FC236}">
                  <a16:creationId xmlns:a16="http://schemas.microsoft.com/office/drawing/2014/main" id="{5EE99DEE-E7C4-217B-6694-5C4A966AF0AF}"/>
                </a:ext>
              </a:extLst>
            </p:cNvPr>
            <p:cNvSpPr/>
            <p:nvPr/>
          </p:nvSpPr>
          <p:spPr>
            <a:xfrm>
              <a:off x="1169628" y="3601989"/>
              <a:ext cx="248197" cy="268860"/>
            </a:xfrm>
            <a:custGeom>
              <a:avLst/>
              <a:gdLst>
                <a:gd name="connsiteX0" fmla="*/ 248010 w 248197"/>
                <a:gd name="connsiteY0" fmla="*/ 49 h 268860"/>
                <a:gd name="connsiteX1" fmla="*/ 82910 w 248197"/>
                <a:gd name="connsiteY1" fmla="*/ 115936 h 268860"/>
                <a:gd name="connsiteX2" fmla="*/ 9885 w 248197"/>
                <a:gd name="connsiteY2" fmla="*/ 203249 h 268860"/>
                <a:gd name="connsiteX3" fmla="*/ 46397 w 248197"/>
                <a:gd name="connsiteY3" fmla="*/ 134986 h 268860"/>
                <a:gd name="connsiteX4" fmla="*/ 71797 w 248197"/>
                <a:gd name="connsiteY4" fmla="*/ 185786 h 268860"/>
                <a:gd name="connsiteX5" fmla="*/ 95610 w 248197"/>
                <a:gd name="connsiteY5" fmla="*/ 142924 h 268860"/>
                <a:gd name="connsiteX6" fmla="*/ 111485 w 248197"/>
                <a:gd name="connsiteY6" fmla="*/ 266749 h 268860"/>
                <a:gd name="connsiteX7" fmla="*/ 89260 w 248197"/>
                <a:gd name="connsiteY7" fmla="*/ 223886 h 268860"/>
                <a:gd name="connsiteX8" fmla="*/ 33697 w 248197"/>
                <a:gd name="connsiteY8" fmla="*/ 261986 h 268860"/>
                <a:gd name="connsiteX9" fmla="*/ 360 w 248197"/>
                <a:gd name="connsiteY9" fmla="*/ 166736 h 268860"/>
                <a:gd name="connsiteX10" fmla="*/ 54335 w 248197"/>
                <a:gd name="connsiteY10" fmla="*/ 219124 h 268860"/>
                <a:gd name="connsiteX11" fmla="*/ 47985 w 248197"/>
                <a:gd name="connsiteY11" fmla="*/ 130224 h 268860"/>
                <a:gd name="connsiteX12" fmla="*/ 248010 w 248197"/>
                <a:gd name="connsiteY12" fmla="*/ 49 h 26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197" h="268860">
                  <a:moveTo>
                    <a:pt x="248010" y="49"/>
                  </a:moveTo>
                  <a:cubicBezTo>
                    <a:pt x="253831" y="-2332"/>
                    <a:pt x="122597" y="82069"/>
                    <a:pt x="82910" y="115936"/>
                  </a:cubicBezTo>
                  <a:cubicBezTo>
                    <a:pt x="43222" y="149803"/>
                    <a:pt x="15970" y="200074"/>
                    <a:pt x="9885" y="203249"/>
                  </a:cubicBezTo>
                  <a:cubicBezTo>
                    <a:pt x="3800" y="206424"/>
                    <a:pt x="36078" y="137896"/>
                    <a:pt x="46397" y="134986"/>
                  </a:cubicBezTo>
                  <a:cubicBezTo>
                    <a:pt x="56716" y="132076"/>
                    <a:pt x="63595" y="184463"/>
                    <a:pt x="71797" y="185786"/>
                  </a:cubicBezTo>
                  <a:cubicBezTo>
                    <a:pt x="79999" y="187109"/>
                    <a:pt x="88995" y="129430"/>
                    <a:pt x="95610" y="142924"/>
                  </a:cubicBezTo>
                  <a:cubicBezTo>
                    <a:pt x="102225" y="156418"/>
                    <a:pt x="112543" y="253255"/>
                    <a:pt x="111485" y="266749"/>
                  </a:cubicBezTo>
                  <a:cubicBezTo>
                    <a:pt x="110427" y="280243"/>
                    <a:pt x="102225" y="224680"/>
                    <a:pt x="89260" y="223886"/>
                  </a:cubicBezTo>
                  <a:cubicBezTo>
                    <a:pt x="76295" y="223092"/>
                    <a:pt x="48514" y="271511"/>
                    <a:pt x="33697" y="261986"/>
                  </a:cubicBezTo>
                  <a:cubicBezTo>
                    <a:pt x="18880" y="252461"/>
                    <a:pt x="-3080" y="173880"/>
                    <a:pt x="360" y="166736"/>
                  </a:cubicBezTo>
                  <a:cubicBezTo>
                    <a:pt x="3800" y="159592"/>
                    <a:pt x="46398" y="225209"/>
                    <a:pt x="54335" y="219124"/>
                  </a:cubicBezTo>
                  <a:cubicBezTo>
                    <a:pt x="62272" y="213039"/>
                    <a:pt x="16500" y="164091"/>
                    <a:pt x="47985" y="130224"/>
                  </a:cubicBezTo>
                  <a:cubicBezTo>
                    <a:pt x="79470" y="96357"/>
                    <a:pt x="242189" y="2430"/>
                    <a:pt x="248010" y="4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: 図形 1235">
              <a:extLst>
                <a:ext uri="{FF2B5EF4-FFF2-40B4-BE49-F238E27FC236}">
                  <a16:creationId xmlns:a16="http://schemas.microsoft.com/office/drawing/2014/main" id="{C32CC093-0678-D8EB-1714-9AEB1C1CB0ED}"/>
                </a:ext>
              </a:extLst>
            </p:cNvPr>
            <p:cNvSpPr/>
            <p:nvPr/>
          </p:nvSpPr>
          <p:spPr>
            <a:xfrm>
              <a:off x="5283004" y="3433774"/>
              <a:ext cx="109825" cy="461957"/>
            </a:xfrm>
            <a:custGeom>
              <a:avLst/>
              <a:gdLst>
                <a:gd name="connsiteX0" fmla="*/ 196 w 109825"/>
                <a:gd name="connsiteY0" fmla="*/ 1576 h 461957"/>
                <a:gd name="connsiteX1" fmla="*/ 79571 w 109825"/>
                <a:gd name="connsiteY1" fmla="*/ 100001 h 461957"/>
                <a:gd name="connsiteX2" fmla="*/ 109734 w 109825"/>
                <a:gd name="connsiteY2" fmla="*/ 195251 h 461957"/>
                <a:gd name="connsiteX3" fmla="*/ 71634 w 109825"/>
                <a:gd name="connsiteY3" fmla="*/ 301614 h 461957"/>
                <a:gd name="connsiteX4" fmla="*/ 9721 w 109825"/>
                <a:gd name="connsiteY4" fmla="*/ 452426 h 461957"/>
                <a:gd name="connsiteX5" fmla="*/ 30359 w 109825"/>
                <a:gd name="connsiteY5" fmla="*/ 417501 h 461957"/>
                <a:gd name="connsiteX6" fmla="*/ 104971 w 109825"/>
                <a:gd name="connsiteY6" fmla="*/ 182551 h 461957"/>
                <a:gd name="connsiteX7" fmla="*/ 196 w 109825"/>
                <a:gd name="connsiteY7" fmla="*/ 1576 h 461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825" h="461957">
                  <a:moveTo>
                    <a:pt x="196" y="1576"/>
                  </a:moveTo>
                  <a:cubicBezTo>
                    <a:pt x="-4037" y="-12182"/>
                    <a:pt x="61315" y="67722"/>
                    <a:pt x="79571" y="100001"/>
                  </a:cubicBezTo>
                  <a:cubicBezTo>
                    <a:pt x="97827" y="132280"/>
                    <a:pt x="111057" y="161649"/>
                    <a:pt x="109734" y="195251"/>
                  </a:cubicBezTo>
                  <a:cubicBezTo>
                    <a:pt x="108411" y="228853"/>
                    <a:pt x="88303" y="258752"/>
                    <a:pt x="71634" y="301614"/>
                  </a:cubicBezTo>
                  <a:cubicBezTo>
                    <a:pt x="54965" y="344476"/>
                    <a:pt x="16600" y="433112"/>
                    <a:pt x="9721" y="452426"/>
                  </a:cubicBezTo>
                  <a:cubicBezTo>
                    <a:pt x="2842" y="471741"/>
                    <a:pt x="14484" y="462480"/>
                    <a:pt x="30359" y="417501"/>
                  </a:cubicBezTo>
                  <a:cubicBezTo>
                    <a:pt x="46234" y="372522"/>
                    <a:pt x="109734" y="249491"/>
                    <a:pt x="104971" y="182551"/>
                  </a:cubicBezTo>
                  <a:cubicBezTo>
                    <a:pt x="100209" y="115612"/>
                    <a:pt x="4429" y="15334"/>
                    <a:pt x="196" y="157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: 図形 1236">
              <a:extLst>
                <a:ext uri="{FF2B5EF4-FFF2-40B4-BE49-F238E27FC236}">
                  <a16:creationId xmlns:a16="http://schemas.microsoft.com/office/drawing/2014/main" id="{046A37F5-9604-C207-DFED-16B416E7ECC2}"/>
                </a:ext>
              </a:extLst>
            </p:cNvPr>
            <p:cNvSpPr/>
            <p:nvPr/>
          </p:nvSpPr>
          <p:spPr>
            <a:xfrm>
              <a:off x="5193472" y="3447355"/>
              <a:ext cx="97673" cy="219655"/>
            </a:xfrm>
            <a:custGeom>
              <a:avLst/>
              <a:gdLst>
                <a:gd name="connsiteX0" fmla="*/ 32578 w 97673"/>
                <a:gd name="connsiteY0" fmla="*/ 695 h 219655"/>
                <a:gd name="connsiteX1" fmla="*/ 65916 w 97673"/>
                <a:gd name="connsiteY1" fmla="*/ 70545 h 219655"/>
                <a:gd name="connsiteX2" fmla="*/ 72266 w 97673"/>
                <a:gd name="connsiteY2" fmla="*/ 118170 h 219655"/>
                <a:gd name="connsiteX3" fmla="*/ 828 w 97673"/>
                <a:gd name="connsiteY3" fmla="*/ 218183 h 219655"/>
                <a:gd name="connsiteX4" fmla="*/ 37341 w 97673"/>
                <a:gd name="connsiteY4" fmla="*/ 173733 h 219655"/>
                <a:gd name="connsiteX5" fmla="*/ 97666 w 97673"/>
                <a:gd name="connsiteY5" fmla="*/ 116583 h 219655"/>
                <a:gd name="connsiteX6" fmla="*/ 32578 w 97673"/>
                <a:gd name="connsiteY6" fmla="*/ 695 h 219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673" h="219655">
                  <a:moveTo>
                    <a:pt x="32578" y="695"/>
                  </a:moveTo>
                  <a:cubicBezTo>
                    <a:pt x="27286" y="-6978"/>
                    <a:pt x="59301" y="50966"/>
                    <a:pt x="65916" y="70545"/>
                  </a:cubicBezTo>
                  <a:cubicBezTo>
                    <a:pt x="72531" y="90124"/>
                    <a:pt x="83114" y="93564"/>
                    <a:pt x="72266" y="118170"/>
                  </a:cubicBezTo>
                  <a:cubicBezTo>
                    <a:pt x="61418" y="142776"/>
                    <a:pt x="6649" y="208922"/>
                    <a:pt x="828" y="218183"/>
                  </a:cubicBezTo>
                  <a:cubicBezTo>
                    <a:pt x="-4993" y="227444"/>
                    <a:pt x="21201" y="190666"/>
                    <a:pt x="37341" y="173733"/>
                  </a:cubicBezTo>
                  <a:cubicBezTo>
                    <a:pt x="53481" y="156800"/>
                    <a:pt x="96872" y="139602"/>
                    <a:pt x="97666" y="116583"/>
                  </a:cubicBezTo>
                  <a:cubicBezTo>
                    <a:pt x="98460" y="93564"/>
                    <a:pt x="37870" y="8368"/>
                    <a:pt x="32578" y="69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: 図形 1237">
              <a:extLst>
                <a:ext uri="{FF2B5EF4-FFF2-40B4-BE49-F238E27FC236}">
                  <a16:creationId xmlns:a16="http://schemas.microsoft.com/office/drawing/2014/main" id="{FE9CB40E-8EFC-E656-EA88-A7D02C0BEB61}"/>
                </a:ext>
              </a:extLst>
            </p:cNvPr>
            <p:cNvSpPr/>
            <p:nvPr/>
          </p:nvSpPr>
          <p:spPr>
            <a:xfrm>
              <a:off x="5208376" y="3431779"/>
              <a:ext cx="129028" cy="189402"/>
            </a:xfrm>
            <a:custGeom>
              <a:avLst/>
              <a:gdLst>
                <a:gd name="connsiteX0" fmla="*/ 128799 w 129028"/>
                <a:gd name="connsiteY0" fmla="*/ 63896 h 189402"/>
                <a:gd name="connsiteX1" fmla="*/ 57362 w 129028"/>
                <a:gd name="connsiteY1" fmla="*/ 22621 h 189402"/>
                <a:gd name="connsiteX2" fmla="*/ 8149 w 129028"/>
                <a:gd name="connsiteY2" fmla="*/ 48021 h 189402"/>
                <a:gd name="connsiteX3" fmla="*/ 212 w 129028"/>
                <a:gd name="connsiteY3" fmla="*/ 189309 h 189402"/>
                <a:gd name="connsiteX4" fmla="*/ 9737 w 129028"/>
                <a:gd name="connsiteY4" fmla="*/ 68659 h 189402"/>
                <a:gd name="connsiteX5" fmla="*/ 31962 w 129028"/>
                <a:gd name="connsiteY5" fmla="*/ 396 h 189402"/>
                <a:gd name="connsiteX6" fmla="*/ 128799 w 129028"/>
                <a:gd name="connsiteY6" fmla="*/ 63896 h 18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028" h="189402">
                  <a:moveTo>
                    <a:pt x="128799" y="63896"/>
                  </a:moveTo>
                  <a:cubicBezTo>
                    <a:pt x="133032" y="67600"/>
                    <a:pt x="77470" y="25267"/>
                    <a:pt x="57362" y="22621"/>
                  </a:cubicBezTo>
                  <a:cubicBezTo>
                    <a:pt x="37254" y="19975"/>
                    <a:pt x="17674" y="20240"/>
                    <a:pt x="8149" y="48021"/>
                  </a:cubicBezTo>
                  <a:cubicBezTo>
                    <a:pt x="-1376" y="75802"/>
                    <a:pt x="-53" y="185869"/>
                    <a:pt x="212" y="189309"/>
                  </a:cubicBezTo>
                  <a:cubicBezTo>
                    <a:pt x="477" y="192749"/>
                    <a:pt x="4445" y="100144"/>
                    <a:pt x="9737" y="68659"/>
                  </a:cubicBezTo>
                  <a:cubicBezTo>
                    <a:pt x="15029" y="37174"/>
                    <a:pt x="17674" y="6481"/>
                    <a:pt x="31962" y="396"/>
                  </a:cubicBezTo>
                  <a:cubicBezTo>
                    <a:pt x="46249" y="-5690"/>
                    <a:pt x="124566" y="60192"/>
                    <a:pt x="128799" y="6389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: 図形 1238">
              <a:extLst>
                <a:ext uri="{FF2B5EF4-FFF2-40B4-BE49-F238E27FC236}">
                  <a16:creationId xmlns:a16="http://schemas.microsoft.com/office/drawing/2014/main" id="{BB22E138-EC8E-AEC8-E4BA-2A147E6CA45A}"/>
                </a:ext>
              </a:extLst>
            </p:cNvPr>
            <p:cNvSpPr/>
            <p:nvPr/>
          </p:nvSpPr>
          <p:spPr>
            <a:xfrm>
              <a:off x="5181178" y="3624243"/>
              <a:ext cx="81651" cy="186081"/>
            </a:xfrm>
            <a:custGeom>
              <a:avLst/>
              <a:gdLst>
                <a:gd name="connsiteX0" fmla="*/ 81385 w 81651"/>
                <a:gd name="connsiteY0" fmla="*/ 20 h 186081"/>
                <a:gd name="connsiteX1" fmla="*/ 32172 w 81651"/>
                <a:gd name="connsiteY1" fmla="*/ 65107 h 186081"/>
                <a:gd name="connsiteX2" fmla="*/ 11535 w 81651"/>
                <a:gd name="connsiteY2" fmla="*/ 157182 h 186081"/>
                <a:gd name="connsiteX3" fmla="*/ 27410 w 81651"/>
                <a:gd name="connsiteY3" fmla="*/ 185757 h 186081"/>
                <a:gd name="connsiteX4" fmla="*/ 5185 w 81651"/>
                <a:gd name="connsiteY4" fmla="*/ 142895 h 186081"/>
                <a:gd name="connsiteX5" fmla="*/ 8360 w 81651"/>
                <a:gd name="connsiteY5" fmla="*/ 71457 h 186081"/>
                <a:gd name="connsiteX6" fmla="*/ 81385 w 81651"/>
                <a:gd name="connsiteY6" fmla="*/ 20 h 186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51" h="186081">
                  <a:moveTo>
                    <a:pt x="81385" y="20"/>
                  </a:moveTo>
                  <a:cubicBezTo>
                    <a:pt x="85354" y="-1038"/>
                    <a:pt x="43814" y="38913"/>
                    <a:pt x="32172" y="65107"/>
                  </a:cubicBezTo>
                  <a:cubicBezTo>
                    <a:pt x="20530" y="91301"/>
                    <a:pt x="12329" y="137074"/>
                    <a:pt x="11535" y="157182"/>
                  </a:cubicBezTo>
                  <a:cubicBezTo>
                    <a:pt x="10741" y="177290"/>
                    <a:pt x="28468" y="188138"/>
                    <a:pt x="27410" y="185757"/>
                  </a:cubicBezTo>
                  <a:cubicBezTo>
                    <a:pt x="26352" y="183376"/>
                    <a:pt x="8360" y="161945"/>
                    <a:pt x="5185" y="142895"/>
                  </a:cubicBezTo>
                  <a:cubicBezTo>
                    <a:pt x="2010" y="123845"/>
                    <a:pt x="-6192" y="88920"/>
                    <a:pt x="8360" y="71457"/>
                  </a:cubicBezTo>
                  <a:cubicBezTo>
                    <a:pt x="22912" y="53994"/>
                    <a:pt x="77416" y="1078"/>
                    <a:pt x="81385" y="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: 図形 1239">
              <a:extLst>
                <a:ext uri="{FF2B5EF4-FFF2-40B4-BE49-F238E27FC236}">
                  <a16:creationId xmlns:a16="http://schemas.microsoft.com/office/drawing/2014/main" id="{CF83AF9E-180C-0EE2-E648-F673F0E2EBA5}"/>
                </a:ext>
              </a:extLst>
            </p:cNvPr>
            <p:cNvSpPr/>
            <p:nvPr/>
          </p:nvSpPr>
          <p:spPr>
            <a:xfrm>
              <a:off x="5094279" y="3796656"/>
              <a:ext cx="104611" cy="299405"/>
            </a:xfrm>
            <a:custGeom>
              <a:avLst/>
              <a:gdLst>
                <a:gd name="connsiteX0" fmla="*/ 101609 w 104611"/>
                <a:gd name="connsiteY0" fmla="*/ 2232 h 299405"/>
                <a:gd name="connsiteX1" fmla="*/ 39696 w 104611"/>
                <a:gd name="connsiteY1" fmla="*/ 154632 h 299405"/>
                <a:gd name="connsiteX2" fmla="*/ 9 w 104611"/>
                <a:gd name="connsiteY2" fmla="*/ 299094 h 299405"/>
                <a:gd name="connsiteX3" fmla="*/ 36521 w 104611"/>
                <a:gd name="connsiteY3" fmla="*/ 189557 h 299405"/>
                <a:gd name="connsiteX4" fmla="*/ 88909 w 104611"/>
                <a:gd name="connsiteY4" fmla="*/ 70494 h 299405"/>
                <a:gd name="connsiteX5" fmla="*/ 101609 w 104611"/>
                <a:gd name="connsiteY5" fmla="*/ 2232 h 29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11" h="299405">
                  <a:moveTo>
                    <a:pt x="101609" y="2232"/>
                  </a:moveTo>
                  <a:cubicBezTo>
                    <a:pt x="93407" y="16255"/>
                    <a:pt x="56629" y="105155"/>
                    <a:pt x="39696" y="154632"/>
                  </a:cubicBezTo>
                  <a:cubicBezTo>
                    <a:pt x="22763" y="204109"/>
                    <a:pt x="538" y="293273"/>
                    <a:pt x="9" y="299094"/>
                  </a:cubicBezTo>
                  <a:cubicBezTo>
                    <a:pt x="-520" y="304915"/>
                    <a:pt x="21704" y="227657"/>
                    <a:pt x="36521" y="189557"/>
                  </a:cubicBezTo>
                  <a:cubicBezTo>
                    <a:pt x="51338" y="151457"/>
                    <a:pt x="78061" y="97217"/>
                    <a:pt x="88909" y="70494"/>
                  </a:cubicBezTo>
                  <a:cubicBezTo>
                    <a:pt x="99757" y="43771"/>
                    <a:pt x="109811" y="-11791"/>
                    <a:pt x="101609" y="223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: 図形 1240">
              <a:extLst>
                <a:ext uri="{FF2B5EF4-FFF2-40B4-BE49-F238E27FC236}">
                  <a16:creationId xmlns:a16="http://schemas.microsoft.com/office/drawing/2014/main" id="{3B53851C-6DBA-036F-02C0-58B20DD36473}"/>
                </a:ext>
              </a:extLst>
            </p:cNvPr>
            <p:cNvSpPr/>
            <p:nvPr/>
          </p:nvSpPr>
          <p:spPr>
            <a:xfrm>
              <a:off x="5074728" y="4020032"/>
              <a:ext cx="61711" cy="296475"/>
            </a:xfrm>
            <a:custGeom>
              <a:avLst/>
              <a:gdLst>
                <a:gd name="connsiteX0" fmla="*/ 56072 w 61711"/>
                <a:gd name="connsiteY0" fmla="*/ 2693 h 296475"/>
                <a:gd name="connsiteX1" fmla="*/ 22735 w 61711"/>
                <a:gd name="connsiteY1" fmla="*/ 150331 h 296475"/>
                <a:gd name="connsiteX2" fmla="*/ 510 w 61711"/>
                <a:gd name="connsiteY2" fmla="*/ 177318 h 296475"/>
                <a:gd name="connsiteX3" fmla="*/ 6860 w 61711"/>
                <a:gd name="connsiteY3" fmla="*/ 294793 h 296475"/>
                <a:gd name="connsiteX4" fmla="*/ 3685 w 61711"/>
                <a:gd name="connsiteY4" fmla="*/ 237643 h 296475"/>
                <a:gd name="connsiteX5" fmla="*/ 33847 w 61711"/>
                <a:gd name="connsiteY5" fmla="*/ 113818 h 296475"/>
                <a:gd name="connsiteX6" fmla="*/ 59247 w 61711"/>
                <a:gd name="connsiteY6" fmla="*/ 58256 h 296475"/>
                <a:gd name="connsiteX7" fmla="*/ 56072 w 61711"/>
                <a:gd name="connsiteY7" fmla="*/ 2693 h 296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711" h="296475">
                  <a:moveTo>
                    <a:pt x="56072" y="2693"/>
                  </a:moveTo>
                  <a:cubicBezTo>
                    <a:pt x="49987" y="18039"/>
                    <a:pt x="31995" y="121227"/>
                    <a:pt x="22735" y="150331"/>
                  </a:cubicBezTo>
                  <a:cubicBezTo>
                    <a:pt x="13475" y="179435"/>
                    <a:pt x="3156" y="153241"/>
                    <a:pt x="510" y="177318"/>
                  </a:cubicBezTo>
                  <a:cubicBezTo>
                    <a:pt x="-2136" y="201395"/>
                    <a:pt x="6331" y="284739"/>
                    <a:pt x="6860" y="294793"/>
                  </a:cubicBezTo>
                  <a:cubicBezTo>
                    <a:pt x="7389" y="304847"/>
                    <a:pt x="-813" y="267806"/>
                    <a:pt x="3685" y="237643"/>
                  </a:cubicBezTo>
                  <a:cubicBezTo>
                    <a:pt x="8183" y="207481"/>
                    <a:pt x="24587" y="143716"/>
                    <a:pt x="33847" y="113818"/>
                  </a:cubicBezTo>
                  <a:cubicBezTo>
                    <a:pt x="43107" y="83920"/>
                    <a:pt x="55014" y="74660"/>
                    <a:pt x="59247" y="58256"/>
                  </a:cubicBezTo>
                  <a:cubicBezTo>
                    <a:pt x="63480" y="41852"/>
                    <a:pt x="62157" y="-12653"/>
                    <a:pt x="56072" y="26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: 図形 1241">
              <a:extLst>
                <a:ext uri="{FF2B5EF4-FFF2-40B4-BE49-F238E27FC236}">
                  <a16:creationId xmlns:a16="http://schemas.microsoft.com/office/drawing/2014/main" id="{3AD87CB0-31B6-78EB-B94B-1885FE550FA9}"/>
                </a:ext>
              </a:extLst>
            </p:cNvPr>
            <p:cNvSpPr/>
            <p:nvPr/>
          </p:nvSpPr>
          <p:spPr>
            <a:xfrm>
              <a:off x="5382265" y="3578068"/>
              <a:ext cx="220430" cy="413084"/>
            </a:xfrm>
            <a:custGeom>
              <a:avLst/>
              <a:gdLst>
                <a:gd name="connsiteX0" fmla="*/ 948 w 220430"/>
                <a:gd name="connsiteY0" fmla="*/ 23970 h 413084"/>
                <a:gd name="connsiteX1" fmla="*/ 110485 w 220430"/>
                <a:gd name="connsiteY1" fmla="*/ 1745 h 413084"/>
                <a:gd name="connsiteX2" fmla="*/ 193035 w 220430"/>
                <a:gd name="connsiteY2" fmla="*/ 77945 h 413084"/>
                <a:gd name="connsiteX3" fmla="*/ 185098 w 220430"/>
                <a:gd name="connsiteY3" fmla="*/ 84295 h 413084"/>
                <a:gd name="connsiteX4" fmla="*/ 220023 w 220430"/>
                <a:gd name="connsiteY4" fmla="*/ 190657 h 413084"/>
                <a:gd name="connsiteX5" fmla="*/ 199385 w 220430"/>
                <a:gd name="connsiteY5" fmla="*/ 176370 h 413084"/>
                <a:gd name="connsiteX6" fmla="*/ 131123 w 220430"/>
                <a:gd name="connsiteY6" fmla="*/ 311307 h 413084"/>
                <a:gd name="connsiteX7" fmla="*/ 50160 w 220430"/>
                <a:gd name="connsiteY7" fmla="*/ 412907 h 413084"/>
                <a:gd name="connsiteX8" fmla="*/ 110485 w 220430"/>
                <a:gd name="connsiteY8" fmla="*/ 331945 h 413084"/>
                <a:gd name="connsiteX9" fmla="*/ 183510 w 220430"/>
                <a:gd name="connsiteY9" fmla="*/ 190657 h 413084"/>
                <a:gd name="connsiteX10" fmla="*/ 175573 w 220430"/>
                <a:gd name="connsiteY10" fmla="*/ 85882 h 413084"/>
                <a:gd name="connsiteX11" fmla="*/ 151760 w 220430"/>
                <a:gd name="connsiteY11" fmla="*/ 36670 h 413084"/>
                <a:gd name="connsiteX12" fmla="*/ 61273 w 220430"/>
                <a:gd name="connsiteY12" fmla="*/ 17620 h 413084"/>
                <a:gd name="connsiteX13" fmla="*/ 948 w 220430"/>
                <a:gd name="connsiteY13" fmla="*/ 23970 h 41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0430" h="413084">
                  <a:moveTo>
                    <a:pt x="948" y="23970"/>
                  </a:moveTo>
                  <a:cubicBezTo>
                    <a:pt x="9150" y="21324"/>
                    <a:pt x="78471" y="-7251"/>
                    <a:pt x="110485" y="1745"/>
                  </a:cubicBezTo>
                  <a:cubicBezTo>
                    <a:pt x="142499" y="10741"/>
                    <a:pt x="180600" y="64187"/>
                    <a:pt x="193035" y="77945"/>
                  </a:cubicBezTo>
                  <a:cubicBezTo>
                    <a:pt x="205470" y="91703"/>
                    <a:pt x="180600" y="65510"/>
                    <a:pt x="185098" y="84295"/>
                  </a:cubicBezTo>
                  <a:cubicBezTo>
                    <a:pt x="189596" y="103080"/>
                    <a:pt x="217642" y="175311"/>
                    <a:pt x="220023" y="190657"/>
                  </a:cubicBezTo>
                  <a:cubicBezTo>
                    <a:pt x="222404" y="206003"/>
                    <a:pt x="214202" y="156262"/>
                    <a:pt x="199385" y="176370"/>
                  </a:cubicBezTo>
                  <a:cubicBezTo>
                    <a:pt x="184568" y="196478"/>
                    <a:pt x="155994" y="271884"/>
                    <a:pt x="131123" y="311307"/>
                  </a:cubicBezTo>
                  <a:cubicBezTo>
                    <a:pt x="106252" y="350730"/>
                    <a:pt x="53600" y="409467"/>
                    <a:pt x="50160" y="412907"/>
                  </a:cubicBezTo>
                  <a:cubicBezTo>
                    <a:pt x="46720" y="416347"/>
                    <a:pt x="88260" y="368986"/>
                    <a:pt x="110485" y="331945"/>
                  </a:cubicBezTo>
                  <a:cubicBezTo>
                    <a:pt x="132710" y="294904"/>
                    <a:pt x="172662" y="231667"/>
                    <a:pt x="183510" y="190657"/>
                  </a:cubicBezTo>
                  <a:cubicBezTo>
                    <a:pt x="194358" y="149647"/>
                    <a:pt x="180865" y="111546"/>
                    <a:pt x="175573" y="85882"/>
                  </a:cubicBezTo>
                  <a:cubicBezTo>
                    <a:pt x="170281" y="60218"/>
                    <a:pt x="170810" y="48047"/>
                    <a:pt x="151760" y="36670"/>
                  </a:cubicBezTo>
                  <a:cubicBezTo>
                    <a:pt x="132710" y="25293"/>
                    <a:pt x="82704" y="20795"/>
                    <a:pt x="61273" y="17620"/>
                  </a:cubicBezTo>
                  <a:cubicBezTo>
                    <a:pt x="39842" y="14445"/>
                    <a:pt x="-7254" y="26616"/>
                    <a:pt x="948" y="2397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: 図形 1242">
              <a:extLst>
                <a:ext uri="{FF2B5EF4-FFF2-40B4-BE49-F238E27FC236}">
                  <a16:creationId xmlns:a16="http://schemas.microsoft.com/office/drawing/2014/main" id="{BCD76888-A1B2-7915-61F6-10A8847C2359}"/>
                </a:ext>
              </a:extLst>
            </p:cNvPr>
            <p:cNvSpPr/>
            <p:nvPr/>
          </p:nvSpPr>
          <p:spPr>
            <a:xfrm>
              <a:off x="5337949" y="3588855"/>
              <a:ext cx="153855" cy="177399"/>
            </a:xfrm>
            <a:custGeom>
              <a:avLst/>
              <a:gdLst>
                <a:gd name="connsiteX0" fmla="*/ 102414 w 153855"/>
                <a:gd name="connsiteY0" fmla="*/ 483 h 177399"/>
                <a:gd name="connsiteX1" fmla="*/ 134164 w 153855"/>
                <a:gd name="connsiteY1" fmla="*/ 57633 h 177399"/>
                <a:gd name="connsiteX2" fmla="*/ 123051 w 153855"/>
                <a:gd name="connsiteY2" fmla="*/ 87795 h 177399"/>
                <a:gd name="connsiteX3" fmla="*/ 814 w 153855"/>
                <a:gd name="connsiteY3" fmla="*/ 176695 h 177399"/>
                <a:gd name="connsiteX4" fmla="*/ 73839 w 153855"/>
                <a:gd name="connsiteY4" fmla="*/ 127483 h 177399"/>
                <a:gd name="connsiteX5" fmla="*/ 153214 w 153855"/>
                <a:gd name="connsiteY5" fmla="*/ 92558 h 177399"/>
                <a:gd name="connsiteX6" fmla="*/ 102414 w 153855"/>
                <a:gd name="connsiteY6" fmla="*/ 483 h 17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855" h="177399">
                  <a:moveTo>
                    <a:pt x="102414" y="483"/>
                  </a:moveTo>
                  <a:cubicBezTo>
                    <a:pt x="99239" y="-5338"/>
                    <a:pt x="130725" y="43081"/>
                    <a:pt x="134164" y="57633"/>
                  </a:cubicBezTo>
                  <a:cubicBezTo>
                    <a:pt x="137603" y="72185"/>
                    <a:pt x="145276" y="67951"/>
                    <a:pt x="123051" y="87795"/>
                  </a:cubicBezTo>
                  <a:cubicBezTo>
                    <a:pt x="100826" y="107639"/>
                    <a:pt x="9016" y="170080"/>
                    <a:pt x="814" y="176695"/>
                  </a:cubicBezTo>
                  <a:cubicBezTo>
                    <a:pt x="-7388" y="183310"/>
                    <a:pt x="48439" y="141506"/>
                    <a:pt x="73839" y="127483"/>
                  </a:cubicBezTo>
                  <a:cubicBezTo>
                    <a:pt x="99239" y="113460"/>
                    <a:pt x="146070" y="107375"/>
                    <a:pt x="153214" y="92558"/>
                  </a:cubicBezTo>
                  <a:cubicBezTo>
                    <a:pt x="160358" y="77741"/>
                    <a:pt x="105589" y="6304"/>
                    <a:pt x="102414" y="48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: 図形 1243">
              <a:extLst>
                <a:ext uri="{FF2B5EF4-FFF2-40B4-BE49-F238E27FC236}">
                  <a16:creationId xmlns:a16="http://schemas.microsoft.com/office/drawing/2014/main" id="{DF7B6C02-5889-6913-5B51-1DBE57713328}"/>
                </a:ext>
              </a:extLst>
            </p:cNvPr>
            <p:cNvSpPr/>
            <p:nvPr/>
          </p:nvSpPr>
          <p:spPr>
            <a:xfrm>
              <a:off x="5221286" y="3463175"/>
              <a:ext cx="25580" cy="112285"/>
            </a:xfrm>
            <a:custGeom>
              <a:avLst/>
              <a:gdLst>
                <a:gd name="connsiteX0" fmla="*/ 2 w 25580"/>
                <a:gd name="connsiteY0" fmla="*/ 750 h 112285"/>
                <a:gd name="connsiteX1" fmla="*/ 23814 w 25580"/>
                <a:gd name="connsiteY1" fmla="*/ 103938 h 112285"/>
                <a:gd name="connsiteX2" fmla="*/ 22227 w 25580"/>
                <a:gd name="connsiteY2" fmla="*/ 100763 h 112285"/>
                <a:gd name="connsiteX3" fmla="*/ 25402 w 25580"/>
                <a:gd name="connsiteY3" fmla="*/ 57900 h 112285"/>
                <a:gd name="connsiteX4" fmla="*/ 2 w 25580"/>
                <a:gd name="connsiteY4" fmla="*/ 750 h 112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80" h="112285">
                  <a:moveTo>
                    <a:pt x="2" y="750"/>
                  </a:moveTo>
                  <a:cubicBezTo>
                    <a:pt x="-263" y="8423"/>
                    <a:pt x="23814" y="103938"/>
                    <a:pt x="23814" y="103938"/>
                  </a:cubicBezTo>
                  <a:cubicBezTo>
                    <a:pt x="27518" y="120607"/>
                    <a:pt x="21962" y="108436"/>
                    <a:pt x="22227" y="100763"/>
                  </a:cubicBezTo>
                  <a:cubicBezTo>
                    <a:pt x="22492" y="93090"/>
                    <a:pt x="26460" y="69277"/>
                    <a:pt x="25402" y="57900"/>
                  </a:cubicBezTo>
                  <a:cubicBezTo>
                    <a:pt x="24344" y="46523"/>
                    <a:pt x="267" y="-6923"/>
                    <a:pt x="2" y="75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: 図形 1244">
              <a:extLst>
                <a:ext uri="{FF2B5EF4-FFF2-40B4-BE49-F238E27FC236}">
                  <a16:creationId xmlns:a16="http://schemas.microsoft.com/office/drawing/2014/main" id="{701327EF-DCA5-2010-E21C-122D9B47CAE4}"/>
                </a:ext>
              </a:extLst>
            </p:cNvPr>
            <p:cNvSpPr/>
            <p:nvPr/>
          </p:nvSpPr>
          <p:spPr>
            <a:xfrm>
              <a:off x="5376659" y="3592413"/>
              <a:ext cx="78124" cy="114955"/>
            </a:xfrm>
            <a:custGeom>
              <a:avLst/>
              <a:gdLst>
                <a:gd name="connsiteX0" fmla="*/ 47829 w 78124"/>
                <a:gd name="connsiteY0" fmla="*/ 100 h 114955"/>
                <a:gd name="connsiteX1" fmla="*/ 63704 w 78124"/>
                <a:gd name="connsiteY1" fmla="*/ 66775 h 114955"/>
                <a:gd name="connsiteX2" fmla="*/ 204 w 78124"/>
                <a:gd name="connsiteY2" fmla="*/ 114400 h 114955"/>
                <a:gd name="connsiteX3" fmla="*/ 44654 w 78124"/>
                <a:gd name="connsiteY3" fmla="*/ 92175 h 114955"/>
                <a:gd name="connsiteX4" fmla="*/ 77991 w 78124"/>
                <a:gd name="connsiteY4" fmla="*/ 82650 h 114955"/>
                <a:gd name="connsiteX5" fmla="*/ 47829 w 78124"/>
                <a:gd name="connsiteY5" fmla="*/ 100 h 11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124" h="114955">
                  <a:moveTo>
                    <a:pt x="47829" y="100"/>
                  </a:moveTo>
                  <a:cubicBezTo>
                    <a:pt x="45448" y="-2546"/>
                    <a:pt x="71641" y="47725"/>
                    <a:pt x="63704" y="66775"/>
                  </a:cubicBezTo>
                  <a:cubicBezTo>
                    <a:pt x="55767" y="85825"/>
                    <a:pt x="3379" y="110167"/>
                    <a:pt x="204" y="114400"/>
                  </a:cubicBezTo>
                  <a:cubicBezTo>
                    <a:pt x="-2971" y="118633"/>
                    <a:pt x="31690" y="97467"/>
                    <a:pt x="44654" y="92175"/>
                  </a:cubicBezTo>
                  <a:cubicBezTo>
                    <a:pt x="57618" y="86883"/>
                    <a:pt x="75610" y="92440"/>
                    <a:pt x="77991" y="82650"/>
                  </a:cubicBezTo>
                  <a:cubicBezTo>
                    <a:pt x="80372" y="72860"/>
                    <a:pt x="50210" y="2746"/>
                    <a:pt x="47829" y="10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: 図形 1245">
              <a:extLst>
                <a:ext uri="{FF2B5EF4-FFF2-40B4-BE49-F238E27FC236}">
                  <a16:creationId xmlns:a16="http://schemas.microsoft.com/office/drawing/2014/main" id="{EF9792F7-56BF-0C27-11E6-C26CFE7AD75B}"/>
                </a:ext>
              </a:extLst>
            </p:cNvPr>
            <p:cNvSpPr/>
            <p:nvPr/>
          </p:nvSpPr>
          <p:spPr>
            <a:xfrm>
              <a:off x="5379474" y="3933368"/>
              <a:ext cx="76269" cy="277277"/>
            </a:xfrm>
            <a:custGeom>
              <a:avLst/>
              <a:gdLst>
                <a:gd name="connsiteX0" fmla="*/ 75176 w 76269"/>
                <a:gd name="connsiteY0" fmla="*/ 457 h 277277"/>
                <a:gd name="connsiteX1" fmla="*/ 64064 w 76269"/>
                <a:gd name="connsiteY1" fmla="*/ 111582 h 277277"/>
                <a:gd name="connsiteX2" fmla="*/ 2151 w 76269"/>
                <a:gd name="connsiteY2" fmla="*/ 275095 h 277277"/>
                <a:gd name="connsiteX3" fmla="*/ 16439 w 76269"/>
                <a:gd name="connsiteY3" fmla="*/ 198895 h 277277"/>
                <a:gd name="connsiteX4" fmla="*/ 38664 w 76269"/>
                <a:gd name="connsiteY4" fmla="*/ 102057 h 277277"/>
                <a:gd name="connsiteX5" fmla="*/ 70414 w 76269"/>
                <a:gd name="connsiteY5" fmla="*/ 70307 h 277277"/>
                <a:gd name="connsiteX6" fmla="*/ 22789 w 76269"/>
                <a:gd name="connsiteY6" fmla="*/ 179845 h 277277"/>
                <a:gd name="connsiteX7" fmla="*/ 48189 w 76269"/>
                <a:gd name="connsiteY7" fmla="*/ 152857 h 277277"/>
                <a:gd name="connsiteX8" fmla="*/ 75176 w 76269"/>
                <a:gd name="connsiteY8" fmla="*/ 457 h 27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69" h="277277">
                  <a:moveTo>
                    <a:pt x="75176" y="457"/>
                  </a:moveTo>
                  <a:cubicBezTo>
                    <a:pt x="77822" y="-6422"/>
                    <a:pt x="76235" y="65809"/>
                    <a:pt x="64064" y="111582"/>
                  </a:cubicBezTo>
                  <a:cubicBezTo>
                    <a:pt x="51893" y="157355"/>
                    <a:pt x="10089" y="260543"/>
                    <a:pt x="2151" y="275095"/>
                  </a:cubicBezTo>
                  <a:cubicBezTo>
                    <a:pt x="-5787" y="289647"/>
                    <a:pt x="10354" y="227735"/>
                    <a:pt x="16439" y="198895"/>
                  </a:cubicBezTo>
                  <a:cubicBezTo>
                    <a:pt x="22524" y="170055"/>
                    <a:pt x="29668" y="123488"/>
                    <a:pt x="38664" y="102057"/>
                  </a:cubicBezTo>
                  <a:cubicBezTo>
                    <a:pt x="47660" y="80626"/>
                    <a:pt x="73060" y="57342"/>
                    <a:pt x="70414" y="70307"/>
                  </a:cubicBezTo>
                  <a:cubicBezTo>
                    <a:pt x="67768" y="83272"/>
                    <a:pt x="26493" y="166087"/>
                    <a:pt x="22789" y="179845"/>
                  </a:cubicBezTo>
                  <a:cubicBezTo>
                    <a:pt x="19085" y="193603"/>
                    <a:pt x="39458" y="179845"/>
                    <a:pt x="48189" y="152857"/>
                  </a:cubicBezTo>
                  <a:cubicBezTo>
                    <a:pt x="56920" y="125870"/>
                    <a:pt x="72530" y="7336"/>
                    <a:pt x="75176" y="45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: 図形 1246">
              <a:extLst>
                <a:ext uri="{FF2B5EF4-FFF2-40B4-BE49-F238E27FC236}">
                  <a16:creationId xmlns:a16="http://schemas.microsoft.com/office/drawing/2014/main" id="{DBD92D30-1BD9-C3AA-DABD-59F3D867098D}"/>
                </a:ext>
              </a:extLst>
            </p:cNvPr>
            <p:cNvSpPr/>
            <p:nvPr/>
          </p:nvSpPr>
          <p:spPr>
            <a:xfrm>
              <a:off x="5195886" y="3875944"/>
              <a:ext cx="195264" cy="121045"/>
            </a:xfrm>
            <a:custGeom>
              <a:avLst/>
              <a:gdLst>
                <a:gd name="connsiteX0" fmla="*/ 2 w 195264"/>
                <a:gd name="connsiteY0" fmla="*/ 8669 h 121045"/>
                <a:gd name="connsiteX1" fmla="*/ 120652 w 195264"/>
                <a:gd name="connsiteY1" fmla="*/ 8669 h 121045"/>
                <a:gd name="connsiteX2" fmla="*/ 193677 w 195264"/>
                <a:gd name="connsiteY2" fmla="*/ 118206 h 121045"/>
                <a:gd name="connsiteX3" fmla="*/ 166689 w 195264"/>
                <a:gd name="connsiteY3" fmla="*/ 83281 h 121045"/>
                <a:gd name="connsiteX4" fmla="*/ 117477 w 195264"/>
                <a:gd name="connsiteY4" fmla="*/ 22956 h 121045"/>
                <a:gd name="connsiteX5" fmla="*/ 2 w 195264"/>
                <a:gd name="connsiteY5" fmla="*/ 8669 h 121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264" h="121045">
                  <a:moveTo>
                    <a:pt x="2" y="8669"/>
                  </a:moveTo>
                  <a:cubicBezTo>
                    <a:pt x="531" y="6288"/>
                    <a:pt x="88373" y="-9587"/>
                    <a:pt x="120652" y="8669"/>
                  </a:cubicBezTo>
                  <a:cubicBezTo>
                    <a:pt x="152931" y="26925"/>
                    <a:pt x="186004" y="105771"/>
                    <a:pt x="193677" y="118206"/>
                  </a:cubicBezTo>
                  <a:cubicBezTo>
                    <a:pt x="201350" y="130641"/>
                    <a:pt x="179389" y="99156"/>
                    <a:pt x="166689" y="83281"/>
                  </a:cubicBezTo>
                  <a:cubicBezTo>
                    <a:pt x="153989" y="67406"/>
                    <a:pt x="138114" y="35920"/>
                    <a:pt x="117477" y="22956"/>
                  </a:cubicBezTo>
                  <a:cubicBezTo>
                    <a:pt x="96840" y="9992"/>
                    <a:pt x="-527" y="11050"/>
                    <a:pt x="2" y="866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: 図形 1247">
              <a:extLst>
                <a:ext uri="{FF2B5EF4-FFF2-40B4-BE49-F238E27FC236}">
                  <a16:creationId xmlns:a16="http://schemas.microsoft.com/office/drawing/2014/main" id="{6E4C71C9-CAC8-6C93-D4F3-4F40DD07820D}"/>
                </a:ext>
              </a:extLst>
            </p:cNvPr>
            <p:cNvSpPr/>
            <p:nvPr/>
          </p:nvSpPr>
          <p:spPr>
            <a:xfrm>
              <a:off x="5195515" y="3873499"/>
              <a:ext cx="103373" cy="170355"/>
            </a:xfrm>
            <a:custGeom>
              <a:avLst/>
              <a:gdLst>
                <a:gd name="connsiteX0" fmla="*/ 373 w 103373"/>
                <a:gd name="connsiteY0" fmla="*/ 1 h 170355"/>
                <a:gd name="connsiteX1" fmla="*/ 76573 w 103373"/>
                <a:gd name="connsiteY1" fmla="*/ 63501 h 170355"/>
                <a:gd name="connsiteX2" fmla="*/ 76573 w 103373"/>
                <a:gd name="connsiteY2" fmla="*/ 107951 h 170355"/>
                <a:gd name="connsiteX3" fmla="*/ 373 w 103373"/>
                <a:gd name="connsiteY3" fmla="*/ 169864 h 170355"/>
                <a:gd name="connsiteX4" fmla="*/ 49585 w 103373"/>
                <a:gd name="connsiteY4" fmla="*/ 134939 h 170355"/>
                <a:gd name="connsiteX5" fmla="*/ 98798 w 103373"/>
                <a:gd name="connsiteY5" fmla="*/ 98426 h 170355"/>
                <a:gd name="connsiteX6" fmla="*/ 94035 w 103373"/>
                <a:gd name="connsiteY6" fmla="*/ 65089 h 170355"/>
                <a:gd name="connsiteX7" fmla="*/ 373 w 103373"/>
                <a:gd name="connsiteY7" fmla="*/ 1 h 170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73" h="170355">
                  <a:moveTo>
                    <a:pt x="373" y="1"/>
                  </a:moveTo>
                  <a:cubicBezTo>
                    <a:pt x="-2537" y="-264"/>
                    <a:pt x="63873" y="45509"/>
                    <a:pt x="76573" y="63501"/>
                  </a:cubicBezTo>
                  <a:cubicBezTo>
                    <a:pt x="89273" y="81493"/>
                    <a:pt x="89273" y="90224"/>
                    <a:pt x="76573" y="107951"/>
                  </a:cubicBezTo>
                  <a:cubicBezTo>
                    <a:pt x="63873" y="125678"/>
                    <a:pt x="4871" y="165366"/>
                    <a:pt x="373" y="169864"/>
                  </a:cubicBezTo>
                  <a:cubicBezTo>
                    <a:pt x="-4125" y="174362"/>
                    <a:pt x="33181" y="146845"/>
                    <a:pt x="49585" y="134939"/>
                  </a:cubicBezTo>
                  <a:cubicBezTo>
                    <a:pt x="65989" y="123033"/>
                    <a:pt x="91390" y="110068"/>
                    <a:pt x="98798" y="98426"/>
                  </a:cubicBezTo>
                  <a:cubicBezTo>
                    <a:pt x="106206" y="86784"/>
                    <a:pt x="104618" y="78054"/>
                    <a:pt x="94035" y="65089"/>
                  </a:cubicBezTo>
                  <a:cubicBezTo>
                    <a:pt x="83452" y="52125"/>
                    <a:pt x="3283" y="266"/>
                    <a:pt x="373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: 図形 1248">
              <a:extLst>
                <a:ext uri="{FF2B5EF4-FFF2-40B4-BE49-F238E27FC236}">
                  <a16:creationId xmlns:a16="http://schemas.microsoft.com/office/drawing/2014/main" id="{A2EE1C93-F1A1-5A55-BBA0-AC50238CD0E5}"/>
                </a:ext>
              </a:extLst>
            </p:cNvPr>
            <p:cNvSpPr/>
            <p:nvPr/>
          </p:nvSpPr>
          <p:spPr>
            <a:xfrm>
              <a:off x="5200572" y="3890724"/>
              <a:ext cx="23893" cy="184071"/>
            </a:xfrm>
            <a:custGeom>
              <a:avLst/>
              <a:gdLst>
                <a:gd name="connsiteX0" fmla="*/ 78 w 23893"/>
                <a:gd name="connsiteY0" fmla="*/ 3414 h 184071"/>
                <a:gd name="connsiteX1" fmla="*/ 15953 w 23893"/>
                <a:gd name="connsiteY1" fmla="*/ 178039 h 184071"/>
                <a:gd name="connsiteX2" fmla="*/ 8016 w 23893"/>
                <a:gd name="connsiteY2" fmla="*/ 136764 h 184071"/>
                <a:gd name="connsiteX3" fmla="*/ 23891 w 23893"/>
                <a:gd name="connsiteY3" fmla="*/ 66914 h 184071"/>
                <a:gd name="connsiteX4" fmla="*/ 78 w 23893"/>
                <a:gd name="connsiteY4" fmla="*/ 3414 h 1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93" h="184071">
                  <a:moveTo>
                    <a:pt x="78" y="3414"/>
                  </a:moveTo>
                  <a:cubicBezTo>
                    <a:pt x="-1245" y="21935"/>
                    <a:pt x="14630" y="155814"/>
                    <a:pt x="15953" y="178039"/>
                  </a:cubicBezTo>
                  <a:cubicBezTo>
                    <a:pt x="17276" y="200264"/>
                    <a:pt x="6693" y="155285"/>
                    <a:pt x="8016" y="136764"/>
                  </a:cubicBezTo>
                  <a:cubicBezTo>
                    <a:pt x="9339" y="118243"/>
                    <a:pt x="23627" y="87022"/>
                    <a:pt x="23891" y="66914"/>
                  </a:cubicBezTo>
                  <a:cubicBezTo>
                    <a:pt x="24156" y="46806"/>
                    <a:pt x="1401" y="-15107"/>
                    <a:pt x="78" y="341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: 図形 1249">
              <a:extLst>
                <a:ext uri="{FF2B5EF4-FFF2-40B4-BE49-F238E27FC236}">
                  <a16:creationId xmlns:a16="http://schemas.microsoft.com/office/drawing/2014/main" id="{EAB2AF1B-4393-6F32-75B7-3D606C40033D}"/>
                </a:ext>
              </a:extLst>
            </p:cNvPr>
            <p:cNvSpPr/>
            <p:nvPr/>
          </p:nvSpPr>
          <p:spPr>
            <a:xfrm>
              <a:off x="5079926" y="4061611"/>
              <a:ext cx="122388" cy="370164"/>
            </a:xfrm>
            <a:custGeom>
              <a:avLst/>
              <a:gdLst>
                <a:gd name="connsiteX0" fmla="*/ 120724 w 122388"/>
                <a:gd name="connsiteY0" fmla="*/ 802 h 370164"/>
                <a:gd name="connsiteX1" fmla="*/ 103262 w 122388"/>
                <a:gd name="connsiteY1" fmla="*/ 78589 h 370164"/>
                <a:gd name="connsiteX2" fmla="*/ 36587 w 122388"/>
                <a:gd name="connsiteY2" fmla="*/ 219877 h 370164"/>
                <a:gd name="connsiteX3" fmla="*/ 23887 w 122388"/>
                <a:gd name="connsiteY3" fmla="*/ 237339 h 370164"/>
                <a:gd name="connsiteX4" fmla="*/ 36587 w 122388"/>
                <a:gd name="connsiteY4" fmla="*/ 367514 h 370164"/>
                <a:gd name="connsiteX5" fmla="*/ 22299 w 122388"/>
                <a:gd name="connsiteY5" fmla="*/ 319889 h 370164"/>
                <a:gd name="connsiteX6" fmla="*/ 1662 w 122388"/>
                <a:gd name="connsiteY6" fmla="*/ 259564 h 370164"/>
                <a:gd name="connsiteX7" fmla="*/ 69924 w 122388"/>
                <a:gd name="connsiteY7" fmla="*/ 124627 h 370164"/>
                <a:gd name="connsiteX8" fmla="*/ 120724 w 122388"/>
                <a:gd name="connsiteY8" fmla="*/ 802 h 37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88" h="370164">
                  <a:moveTo>
                    <a:pt x="120724" y="802"/>
                  </a:moveTo>
                  <a:cubicBezTo>
                    <a:pt x="126280" y="-6871"/>
                    <a:pt x="117285" y="42077"/>
                    <a:pt x="103262" y="78589"/>
                  </a:cubicBezTo>
                  <a:cubicBezTo>
                    <a:pt x="89239" y="115101"/>
                    <a:pt x="49816" y="193419"/>
                    <a:pt x="36587" y="219877"/>
                  </a:cubicBezTo>
                  <a:cubicBezTo>
                    <a:pt x="23358" y="246335"/>
                    <a:pt x="23887" y="212733"/>
                    <a:pt x="23887" y="237339"/>
                  </a:cubicBezTo>
                  <a:cubicBezTo>
                    <a:pt x="23887" y="261945"/>
                    <a:pt x="36852" y="353756"/>
                    <a:pt x="36587" y="367514"/>
                  </a:cubicBezTo>
                  <a:cubicBezTo>
                    <a:pt x="36322" y="381272"/>
                    <a:pt x="28120" y="337881"/>
                    <a:pt x="22299" y="319889"/>
                  </a:cubicBezTo>
                  <a:cubicBezTo>
                    <a:pt x="16478" y="301897"/>
                    <a:pt x="-6276" y="292108"/>
                    <a:pt x="1662" y="259564"/>
                  </a:cubicBezTo>
                  <a:cubicBezTo>
                    <a:pt x="9599" y="227020"/>
                    <a:pt x="52461" y="166696"/>
                    <a:pt x="69924" y="124627"/>
                  </a:cubicBezTo>
                  <a:cubicBezTo>
                    <a:pt x="87386" y="82558"/>
                    <a:pt x="115168" y="8475"/>
                    <a:pt x="120724" y="8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: 図形 1250">
              <a:extLst>
                <a:ext uri="{FF2B5EF4-FFF2-40B4-BE49-F238E27FC236}">
                  <a16:creationId xmlns:a16="http://schemas.microsoft.com/office/drawing/2014/main" id="{843FD2C9-210E-2474-99CC-9410887F2067}"/>
                </a:ext>
              </a:extLst>
            </p:cNvPr>
            <p:cNvSpPr/>
            <p:nvPr/>
          </p:nvSpPr>
          <p:spPr>
            <a:xfrm>
              <a:off x="5187812" y="4026547"/>
              <a:ext cx="52740" cy="253399"/>
            </a:xfrm>
            <a:custGeom>
              <a:avLst/>
              <a:gdLst>
                <a:gd name="connsiteX0" fmla="*/ 138 w 52740"/>
                <a:gd name="connsiteY0" fmla="*/ 941 h 253399"/>
                <a:gd name="connsiteX1" fmla="*/ 36651 w 52740"/>
                <a:gd name="connsiteY1" fmla="*/ 161278 h 253399"/>
                <a:gd name="connsiteX2" fmla="*/ 19188 w 52740"/>
                <a:gd name="connsiteY2" fmla="*/ 251766 h 253399"/>
                <a:gd name="connsiteX3" fmla="*/ 22363 w 52740"/>
                <a:gd name="connsiteY3" fmla="*/ 210491 h 253399"/>
                <a:gd name="connsiteX4" fmla="*/ 52526 w 52740"/>
                <a:gd name="connsiteY4" fmla="*/ 99366 h 253399"/>
                <a:gd name="connsiteX5" fmla="*/ 138 w 52740"/>
                <a:gd name="connsiteY5" fmla="*/ 941 h 25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740" h="253399">
                  <a:moveTo>
                    <a:pt x="138" y="941"/>
                  </a:moveTo>
                  <a:cubicBezTo>
                    <a:pt x="-2508" y="11260"/>
                    <a:pt x="33476" y="119474"/>
                    <a:pt x="36651" y="161278"/>
                  </a:cubicBezTo>
                  <a:cubicBezTo>
                    <a:pt x="39826" y="203082"/>
                    <a:pt x="21569" y="243564"/>
                    <a:pt x="19188" y="251766"/>
                  </a:cubicBezTo>
                  <a:cubicBezTo>
                    <a:pt x="16807" y="259968"/>
                    <a:pt x="16807" y="235891"/>
                    <a:pt x="22363" y="210491"/>
                  </a:cubicBezTo>
                  <a:cubicBezTo>
                    <a:pt x="27919" y="185091"/>
                    <a:pt x="55436" y="130851"/>
                    <a:pt x="52526" y="99366"/>
                  </a:cubicBezTo>
                  <a:cubicBezTo>
                    <a:pt x="49616" y="67881"/>
                    <a:pt x="2784" y="-9378"/>
                    <a:pt x="138" y="94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: 図形 1251">
              <a:extLst>
                <a:ext uri="{FF2B5EF4-FFF2-40B4-BE49-F238E27FC236}">
                  <a16:creationId xmlns:a16="http://schemas.microsoft.com/office/drawing/2014/main" id="{8EFEF4D4-FC41-2088-C78F-48CF0278AA22}"/>
                </a:ext>
              </a:extLst>
            </p:cNvPr>
            <p:cNvSpPr/>
            <p:nvPr/>
          </p:nvSpPr>
          <p:spPr>
            <a:xfrm>
              <a:off x="5365628" y="3974895"/>
              <a:ext cx="22379" cy="252079"/>
            </a:xfrm>
            <a:custGeom>
              <a:avLst/>
              <a:gdLst>
                <a:gd name="connsiteX0" fmla="*/ 11235 w 22379"/>
                <a:gd name="connsiteY0" fmla="*/ 205 h 252079"/>
                <a:gd name="connsiteX1" fmla="*/ 15997 w 22379"/>
                <a:gd name="connsiteY1" fmla="*/ 114505 h 252079"/>
                <a:gd name="connsiteX2" fmla="*/ 22347 w 22379"/>
                <a:gd name="connsiteY2" fmla="*/ 238330 h 252079"/>
                <a:gd name="connsiteX3" fmla="*/ 17585 w 22379"/>
                <a:gd name="connsiteY3" fmla="*/ 238330 h 252079"/>
                <a:gd name="connsiteX4" fmla="*/ 122 w 22379"/>
                <a:gd name="connsiteY4" fmla="*/ 143080 h 252079"/>
                <a:gd name="connsiteX5" fmla="*/ 11235 w 22379"/>
                <a:gd name="connsiteY5" fmla="*/ 205 h 252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79" h="252079">
                  <a:moveTo>
                    <a:pt x="11235" y="205"/>
                  </a:moveTo>
                  <a:cubicBezTo>
                    <a:pt x="13881" y="-4557"/>
                    <a:pt x="14145" y="74818"/>
                    <a:pt x="15997" y="114505"/>
                  </a:cubicBezTo>
                  <a:cubicBezTo>
                    <a:pt x="17849" y="154192"/>
                    <a:pt x="22082" y="217693"/>
                    <a:pt x="22347" y="238330"/>
                  </a:cubicBezTo>
                  <a:cubicBezTo>
                    <a:pt x="22612" y="258967"/>
                    <a:pt x="21289" y="254205"/>
                    <a:pt x="17585" y="238330"/>
                  </a:cubicBezTo>
                  <a:cubicBezTo>
                    <a:pt x="13881" y="222455"/>
                    <a:pt x="1445" y="178799"/>
                    <a:pt x="122" y="143080"/>
                  </a:cubicBezTo>
                  <a:cubicBezTo>
                    <a:pt x="-1201" y="107361"/>
                    <a:pt x="8589" y="4967"/>
                    <a:pt x="11235" y="20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: 図形 1252">
              <a:extLst>
                <a:ext uri="{FF2B5EF4-FFF2-40B4-BE49-F238E27FC236}">
                  <a16:creationId xmlns:a16="http://schemas.microsoft.com/office/drawing/2014/main" id="{34C81D42-6873-67D7-05DD-B56DA2F7472E}"/>
                </a:ext>
              </a:extLst>
            </p:cNvPr>
            <p:cNvSpPr/>
            <p:nvPr/>
          </p:nvSpPr>
          <p:spPr>
            <a:xfrm>
              <a:off x="5330735" y="4171437"/>
              <a:ext cx="84437" cy="335614"/>
            </a:xfrm>
            <a:custGeom>
              <a:avLst/>
              <a:gdLst>
                <a:gd name="connsiteX0" fmla="*/ 90 w 84437"/>
                <a:gd name="connsiteY0" fmla="*/ 513 h 335614"/>
                <a:gd name="connsiteX1" fmla="*/ 33428 w 84437"/>
                <a:gd name="connsiteY1" fmla="*/ 64013 h 335614"/>
                <a:gd name="connsiteX2" fmla="*/ 47715 w 84437"/>
                <a:gd name="connsiteY2" fmla="*/ 65601 h 335614"/>
                <a:gd name="connsiteX3" fmla="*/ 65178 w 84437"/>
                <a:gd name="connsiteY3" fmla="*/ 124338 h 335614"/>
                <a:gd name="connsiteX4" fmla="*/ 60415 w 84437"/>
                <a:gd name="connsiteY4" fmla="*/ 332301 h 335614"/>
                <a:gd name="connsiteX5" fmla="*/ 84228 w 84437"/>
                <a:gd name="connsiteY5" fmla="*/ 241813 h 335614"/>
                <a:gd name="connsiteX6" fmla="*/ 44540 w 84437"/>
                <a:gd name="connsiteY6" fmla="*/ 103701 h 335614"/>
                <a:gd name="connsiteX7" fmla="*/ 90 w 84437"/>
                <a:gd name="connsiteY7" fmla="*/ 513 h 33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437" h="335614">
                  <a:moveTo>
                    <a:pt x="90" y="513"/>
                  </a:moveTo>
                  <a:cubicBezTo>
                    <a:pt x="-1762" y="-6102"/>
                    <a:pt x="25491" y="53165"/>
                    <a:pt x="33428" y="64013"/>
                  </a:cubicBezTo>
                  <a:cubicBezTo>
                    <a:pt x="41365" y="74861"/>
                    <a:pt x="42423" y="55547"/>
                    <a:pt x="47715" y="65601"/>
                  </a:cubicBezTo>
                  <a:cubicBezTo>
                    <a:pt x="53007" y="75655"/>
                    <a:pt x="63061" y="79888"/>
                    <a:pt x="65178" y="124338"/>
                  </a:cubicBezTo>
                  <a:cubicBezTo>
                    <a:pt x="67295" y="168788"/>
                    <a:pt x="57240" y="312722"/>
                    <a:pt x="60415" y="332301"/>
                  </a:cubicBezTo>
                  <a:cubicBezTo>
                    <a:pt x="63590" y="351880"/>
                    <a:pt x="86874" y="279913"/>
                    <a:pt x="84228" y="241813"/>
                  </a:cubicBezTo>
                  <a:cubicBezTo>
                    <a:pt x="81582" y="203713"/>
                    <a:pt x="56711" y="143653"/>
                    <a:pt x="44540" y="103701"/>
                  </a:cubicBezTo>
                  <a:cubicBezTo>
                    <a:pt x="32369" y="63749"/>
                    <a:pt x="1942" y="7128"/>
                    <a:pt x="90" y="5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: 図形 1253">
              <a:extLst>
                <a:ext uri="{FF2B5EF4-FFF2-40B4-BE49-F238E27FC236}">
                  <a16:creationId xmlns:a16="http://schemas.microsoft.com/office/drawing/2014/main" id="{AC268408-66F2-5FAB-0671-84AFEC7DC371}"/>
                </a:ext>
              </a:extLst>
            </p:cNvPr>
            <p:cNvSpPr/>
            <p:nvPr/>
          </p:nvSpPr>
          <p:spPr>
            <a:xfrm>
              <a:off x="5330825" y="4384294"/>
              <a:ext cx="103844" cy="210139"/>
            </a:xfrm>
            <a:custGeom>
              <a:avLst/>
              <a:gdLst>
                <a:gd name="connsiteX0" fmla="*/ 60325 w 103844"/>
                <a:gd name="connsiteY0" fmla="*/ 381 h 210139"/>
                <a:gd name="connsiteX1" fmla="*/ 60325 w 103844"/>
                <a:gd name="connsiteY1" fmla="*/ 81344 h 210139"/>
                <a:gd name="connsiteX2" fmla="*/ 0 w 103844"/>
                <a:gd name="connsiteY2" fmla="*/ 111506 h 210139"/>
                <a:gd name="connsiteX3" fmla="*/ 60325 w 103844"/>
                <a:gd name="connsiteY3" fmla="*/ 92456 h 210139"/>
                <a:gd name="connsiteX4" fmla="*/ 103188 w 103844"/>
                <a:gd name="connsiteY4" fmla="*/ 209931 h 210139"/>
                <a:gd name="connsiteX5" fmla="*/ 85725 w 103844"/>
                <a:gd name="connsiteY5" fmla="*/ 117856 h 210139"/>
                <a:gd name="connsiteX6" fmla="*/ 60325 w 103844"/>
                <a:gd name="connsiteY6" fmla="*/ 381 h 21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844" h="210139">
                  <a:moveTo>
                    <a:pt x="60325" y="381"/>
                  </a:moveTo>
                  <a:cubicBezTo>
                    <a:pt x="56092" y="-5704"/>
                    <a:pt x="70379" y="62823"/>
                    <a:pt x="60325" y="81344"/>
                  </a:cubicBezTo>
                  <a:cubicBezTo>
                    <a:pt x="50271" y="99865"/>
                    <a:pt x="0" y="109654"/>
                    <a:pt x="0" y="111506"/>
                  </a:cubicBezTo>
                  <a:cubicBezTo>
                    <a:pt x="0" y="113358"/>
                    <a:pt x="43127" y="76052"/>
                    <a:pt x="60325" y="92456"/>
                  </a:cubicBezTo>
                  <a:cubicBezTo>
                    <a:pt x="77523" y="108860"/>
                    <a:pt x="98955" y="205698"/>
                    <a:pt x="103188" y="209931"/>
                  </a:cubicBezTo>
                  <a:cubicBezTo>
                    <a:pt x="107421" y="214164"/>
                    <a:pt x="89958" y="152781"/>
                    <a:pt x="85725" y="117856"/>
                  </a:cubicBezTo>
                  <a:cubicBezTo>
                    <a:pt x="81492" y="82931"/>
                    <a:pt x="64558" y="6466"/>
                    <a:pt x="60325" y="38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: 図形 1254">
              <a:extLst>
                <a:ext uri="{FF2B5EF4-FFF2-40B4-BE49-F238E27FC236}">
                  <a16:creationId xmlns:a16="http://schemas.microsoft.com/office/drawing/2014/main" id="{9E157B7F-2786-B789-B7D7-6436796B2F76}"/>
                </a:ext>
              </a:extLst>
            </p:cNvPr>
            <p:cNvSpPr/>
            <p:nvPr/>
          </p:nvSpPr>
          <p:spPr>
            <a:xfrm>
              <a:off x="5192692" y="4267142"/>
              <a:ext cx="25749" cy="297887"/>
            </a:xfrm>
            <a:custGeom>
              <a:avLst/>
              <a:gdLst>
                <a:gd name="connsiteX0" fmla="*/ 23833 w 25749"/>
                <a:gd name="connsiteY0" fmla="*/ 58 h 297887"/>
                <a:gd name="connsiteX1" fmla="*/ 12721 w 25749"/>
                <a:gd name="connsiteY1" fmla="*/ 133408 h 297887"/>
                <a:gd name="connsiteX2" fmla="*/ 21 w 25749"/>
                <a:gd name="connsiteY2" fmla="*/ 176271 h 297887"/>
                <a:gd name="connsiteX3" fmla="*/ 15896 w 25749"/>
                <a:gd name="connsiteY3" fmla="*/ 296921 h 297887"/>
                <a:gd name="connsiteX4" fmla="*/ 12721 w 25749"/>
                <a:gd name="connsiteY4" fmla="*/ 228658 h 297887"/>
                <a:gd name="connsiteX5" fmla="*/ 23833 w 25749"/>
                <a:gd name="connsiteY5" fmla="*/ 150871 h 297887"/>
                <a:gd name="connsiteX6" fmla="*/ 23833 w 25749"/>
                <a:gd name="connsiteY6" fmla="*/ 58 h 297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49" h="297887">
                  <a:moveTo>
                    <a:pt x="23833" y="58"/>
                  </a:moveTo>
                  <a:cubicBezTo>
                    <a:pt x="21981" y="-2852"/>
                    <a:pt x="16690" y="104039"/>
                    <a:pt x="12721" y="133408"/>
                  </a:cubicBezTo>
                  <a:cubicBezTo>
                    <a:pt x="8752" y="162777"/>
                    <a:pt x="-508" y="149019"/>
                    <a:pt x="21" y="176271"/>
                  </a:cubicBezTo>
                  <a:cubicBezTo>
                    <a:pt x="550" y="203523"/>
                    <a:pt x="13779" y="288190"/>
                    <a:pt x="15896" y="296921"/>
                  </a:cubicBezTo>
                  <a:cubicBezTo>
                    <a:pt x="18013" y="305652"/>
                    <a:pt x="11398" y="253000"/>
                    <a:pt x="12721" y="228658"/>
                  </a:cubicBezTo>
                  <a:cubicBezTo>
                    <a:pt x="14044" y="204316"/>
                    <a:pt x="20658" y="190029"/>
                    <a:pt x="23833" y="150871"/>
                  </a:cubicBezTo>
                  <a:cubicBezTo>
                    <a:pt x="27008" y="111713"/>
                    <a:pt x="25685" y="2968"/>
                    <a:pt x="23833" y="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: 図形 1255">
              <a:extLst>
                <a:ext uri="{FF2B5EF4-FFF2-40B4-BE49-F238E27FC236}">
                  <a16:creationId xmlns:a16="http://schemas.microsoft.com/office/drawing/2014/main" id="{A433E8DB-28E5-ABB6-A1A2-F296730D8908}"/>
                </a:ext>
              </a:extLst>
            </p:cNvPr>
            <p:cNvSpPr/>
            <p:nvPr/>
          </p:nvSpPr>
          <p:spPr>
            <a:xfrm>
              <a:off x="5099604" y="4432431"/>
              <a:ext cx="63223" cy="455458"/>
            </a:xfrm>
            <a:custGeom>
              <a:avLst/>
              <a:gdLst>
                <a:gd name="connsiteX0" fmla="*/ 1034 w 63223"/>
                <a:gd name="connsiteY0" fmla="*/ 1457 h 455458"/>
                <a:gd name="connsiteX1" fmla="*/ 23259 w 63223"/>
                <a:gd name="connsiteY1" fmla="*/ 130044 h 455458"/>
                <a:gd name="connsiteX2" fmla="*/ 35959 w 63223"/>
                <a:gd name="connsiteY2" fmla="*/ 226882 h 455458"/>
                <a:gd name="connsiteX3" fmla="*/ 56596 w 63223"/>
                <a:gd name="connsiteY3" fmla="*/ 349119 h 455458"/>
                <a:gd name="connsiteX4" fmla="*/ 45484 w 63223"/>
                <a:gd name="connsiteY4" fmla="*/ 453894 h 455458"/>
                <a:gd name="connsiteX5" fmla="*/ 51834 w 63223"/>
                <a:gd name="connsiteY5" fmla="*/ 398332 h 455458"/>
                <a:gd name="connsiteX6" fmla="*/ 59771 w 63223"/>
                <a:gd name="connsiteY6" fmla="*/ 220532 h 455458"/>
                <a:gd name="connsiteX7" fmla="*/ 1034 w 63223"/>
                <a:gd name="connsiteY7" fmla="*/ 1457 h 455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223" h="455458">
                  <a:moveTo>
                    <a:pt x="1034" y="1457"/>
                  </a:moveTo>
                  <a:cubicBezTo>
                    <a:pt x="-5051" y="-13624"/>
                    <a:pt x="17438" y="92473"/>
                    <a:pt x="23259" y="130044"/>
                  </a:cubicBezTo>
                  <a:cubicBezTo>
                    <a:pt x="29080" y="167615"/>
                    <a:pt x="30403" y="190370"/>
                    <a:pt x="35959" y="226882"/>
                  </a:cubicBezTo>
                  <a:cubicBezTo>
                    <a:pt x="41515" y="263394"/>
                    <a:pt x="55009" y="311284"/>
                    <a:pt x="56596" y="349119"/>
                  </a:cubicBezTo>
                  <a:cubicBezTo>
                    <a:pt x="58184" y="386954"/>
                    <a:pt x="46278" y="445692"/>
                    <a:pt x="45484" y="453894"/>
                  </a:cubicBezTo>
                  <a:cubicBezTo>
                    <a:pt x="44690" y="462096"/>
                    <a:pt x="49453" y="437226"/>
                    <a:pt x="51834" y="398332"/>
                  </a:cubicBezTo>
                  <a:cubicBezTo>
                    <a:pt x="54215" y="359438"/>
                    <a:pt x="70090" y="288001"/>
                    <a:pt x="59771" y="220532"/>
                  </a:cubicBezTo>
                  <a:cubicBezTo>
                    <a:pt x="49452" y="153063"/>
                    <a:pt x="7119" y="16538"/>
                    <a:pt x="1034" y="145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: 図形 1256">
              <a:extLst>
                <a:ext uri="{FF2B5EF4-FFF2-40B4-BE49-F238E27FC236}">
                  <a16:creationId xmlns:a16="http://schemas.microsoft.com/office/drawing/2014/main" id="{A8CC07CE-753D-B8B9-6FC3-991F837240E8}"/>
                </a:ext>
              </a:extLst>
            </p:cNvPr>
            <p:cNvSpPr/>
            <p:nvPr/>
          </p:nvSpPr>
          <p:spPr>
            <a:xfrm>
              <a:off x="5122257" y="4795247"/>
              <a:ext cx="103794" cy="367851"/>
            </a:xfrm>
            <a:custGeom>
              <a:avLst/>
              <a:gdLst>
                <a:gd name="connsiteX0" fmla="*/ 32356 w 103794"/>
                <a:gd name="connsiteY0" fmla="*/ 591 h 367851"/>
                <a:gd name="connsiteX1" fmla="*/ 18068 w 103794"/>
                <a:gd name="connsiteY1" fmla="*/ 140291 h 367851"/>
                <a:gd name="connsiteX2" fmla="*/ 60931 w 103794"/>
                <a:gd name="connsiteY2" fmla="*/ 283166 h 367851"/>
                <a:gd name="connsiteX3" fmla="*/ 103793 w 103794"/>
                <a:gd name="connsiteY3" fmla="*/ 367303 h 367851"/>
                <a:gd name="connsiteX4" fmla="*/ 59343 w 103794"/>
                <a:gd name="connsiteY4" fmla="*/ 313328 h 367851"/>
                <a:gd name="connsiteX5" fmla="*/ 606 w 103794"/>
                <a:gd name="connsiteY5" fmla="*/ 195853 h 367851"/>
                <a:gd name="connsiteX6" fmla="*/ 32356 w 103794"/>
                <a:gd name="connsiteY6" fmla="*/ 591 h 36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794" h="367851">
                  <a:moveTo>
                    <a:pt x="32356" y="591"/>
                  </a:moveTo>
                  <a:cubicBezTo>
                    <a:pt x="35266" y="-8669"/>
                    <a:pt x="13306" y="93195"/>
                    <a:pt x="18068" y="140291"/>
                  </a:cubicBezTo>
                  <a:cubicBezTo>
                    <a:pt x="22830" y="187387"/>
                    <a:pt x="46644" y="245331"/>
                    <a:pt x="60931" y="283166"/>
                  </a:cubicBezTo>
                  <a:cubicBezTo>
                    <a:pt x="75218" y="321001"/>
                    <a:pt x="104058" y="362276"/>
                    <a:pt x="103793" y="367303"/>
                  </a:cubicBezTo>
                  <a:cubicBezTo>
                    <a:pt x="103528" y="372330"/>
                    <a:pt x="76541" y="341903"/>
                    <a:pt x="59343" y="313328"/>
                  </a:cubicBezTo>
                  <a:cubicBezTo>
                    <a:pt x="42145" y="284753"/>
                    <a:pt x="6162" y="253267"/>
                    <a:pt x="606" y="195853"/>
                  </a:cubicBezTo>
                  <a:cubicBezTo>
                    <a:pt x="-4950" y="138439"/>
                    <a:pt x="29446" y="9851"/>
                    <a:pt x="32356" y="59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: 図形 1257">
              <a:extLst>
                <a:ext uri="{FF2B5EF4-FFF2-40B4-BE49-F238E27FC236}">
                  <a16:creationId xmlns:a16="http://schemas.microsoft.com/office/drawing/2014/main" id="{38F0A56D-213C-9245-2D9B-E7289D8F6928}"/>
                </a:ext>
              </a:extLst>
            </p:cNvPr>
            <p:cNvSpPr/>
            <p:nvPr/>
          </p:nvSpPr>
          <p:spPr>
            <a:xfrm>
              <a:off x="5191120" y="4481432"/>
              <a:ext cx="56377" cy="622901"/>
            </a:xfrm>
            <a:custGeom>
              <a:avLst/>
              <a:gdLst>
                <a:gd name="connsiteX0" fmla="*/ 39693 w 56377"/>
                <a:gd name="connsiteY0" fmla="*/ 81 h 622901"/>
                <a:gd name="connsiteX1" fmla="*/ 23818 w 56377"/>
                <a:gd name="connsiteY1" fmla="*/ 146131 h 622901"/>
                <a:gd name="connsiteX2" fmla="*/ 52393 w 56377"/>
                <a:gd name="connsiteY2" fmla="*/ 322343 h 622901"/>
                <a:gd name="connsiteX3" fmla="*/ 53980 w 56377"/>
                <a:gd name="connsiteY3" fmla="*/ 408068 h 622901"/>
                <a:gd name="connsiteX4" fmla="*/ 33343 w 56377"/>
                <a:gd name="connsiteY4" fmla="*/ 616031 h 622901"/>
                <a:gd name="connsiteX5" fmla="*/ 38105 w 56377"/>
                <a:gd name="connsiteY5" fmla="*/ 550943 h 622901"/>
                <a:gd name="connsiteX6" fmla="*/ 46043 w 56377"/>
                <a:gd name="connsiteY6" fmla="*/ 335043 h 622901"/>
                <a:gd name="connsiteX7" fmla="*/ 53980 w 56377"/>
                <a:gd name="connsiteY7" fmla="*/ 231856 h 622901"/>
                <a:gd name="connsiteX8" fmla="*/ 5 w 56377"/>
                <a:gd name="connsiteY8" fmla="*/ 127081 h 622901"/>
                <a:gd name="connsiteX9" fmla="*/ 39693 w 56377"/>
                <a:gd name="connsiteY9" fmla="*/ 81 h 622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377" h="622901">
                  <a:moveTo>
                    <a:pt x="39693" y="81"/>
                  </a:moveTo>
                  <a:cubicBezTo>
                    <a:pt x="43662" y="3256"/>
                    <a:pt x="21701" y="92421"/>
                    <a:pt x="23818" y="146131"/>
                  </a:cubicBezTo>
                  <a:cubicBezTo>
                    <a:pt x="25935" y="199841"/>
                    <a:pt x="47366" y="278687"/>
                    <a:pt x="52393" y="322343"/>
                  </a:cubicBezTo>
                  <a:cubicBezTo>
                    <a:pt x="57420" y="365999"/>
                    <a:pt x="57155" y="359120"/>
                    <a:pt x="53980" y="408068"/>
                  </a:cubicBezTo>
                  <a:cubicBezTo>
                    <a:pt x="50805" y="457016"/>
                    <a:pt x="35989" y="592219"/>
                    <a:pt x="33343" y="616031"/>
                  </a:cubicBezTo>
                  <a:cubicBezTo>
                    <a:pt x="30697" y="639843"/>
                    <a:pt x="35988" y="597774"/>
                    <a:pt x="38105" y="550943"/>
                  </a:cubicBezTo>
                  <a:cubicBezTo>
                    <a:pt x="40222" y="504112"/>
                    <a:pt x="43397" y="388224"/>
                    <a:pt x="46043" y="335043"/>
                  </a:cubicBezTo>
                  <a:cubicBezTo>
                    <a:pt x="48689" y="281862"/>
                    <a:pt x="61653" y="266516"/>
                    <a:pt x="53980" y="231856"/>
                  </a:cubicBezTo>
                  <a:cubicBezTo>
                    <a:pt x="46307" y="197196"/>
                    <a:pt x="534" y="166768"/>
                    <a:pt x="5" y="127081"/>
                  </a:cubicBezTo>
                  <a:cubicBezTo>
                    <a:pt x="-524" y="87394"/>
                    <a:pt x="35724" y="-3094"/>
                    <a:pt x="39693" y="8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: 図形 1258">
              <a:extLst>
                <a:ext uri="{FF2B5EF4-FFF2-40B4-BE49-F238E27FC236}">
                  <a16:creationId xmlns:a16="http://schemas.microsoft.com/office/drawing/2014/main" id="{442B72BC-83D2-D758-480C-783D91BC2947}"/>
                </a:ext>
              </a:extLst>
            </p:cNvPr>
            <p:cNvSpPr/>
            <p:nvPr/>
          </p:nvSpPr>
          <p:spPr>
            <a:xfrm>
              <a:off x="5335062" y="4434949"/>
              <a:ext cx="140818" cy="388348"/>
            </a:xfrm>
            <a:custGeom>
              <a:avLst/>
              <a:gdLst>
                <a:gd name="connsiteX0" fmla="*/ 2113 w 140818"/>
                <a:gd name="connsiteY0" fmla="*/ 5289 h 388348"/>
                <a:gd name="connsiteX1" fmla="*/ 98951 w 140818"/>
                <a:gd name="connsiteY1" fmla="*/ 138639 h 388348"/>
                <a:gd name="connsiteX2" fmla="*/ 100538 w 140818"/>
                <a:gd name="connsiteY2" fmla="*/ 314851 h 388348"/>
                <a:gd name="connsiteX3" fmla="*/ 76726 w 140818"/>
                <a:gd name="connsiteY3" fmla="*/ 387876 h 388348"/>
                <a:gd name="connsiteX4" fmla="*/ 81488 w 140818"/>
                <a:gd name="connsiteY4" fmla="*/ 340251 h 388348"/>
                <a:gd name="connsiteX5" fmla="*/ 140226 w 140818"/>
                <a:gd name="connsiteY5" fmla="*/ 225951 h 388348"/>
                <a:gd name="connsiteX6" fmla="*/ 40213 w 140818"/>
                <a:gd name="connsiteY6" fmla="*/ 44976 h 388348"/>
                <a:gd name="connsiteX7" fmla="*/ 2113 w 140818"/>
                <a:gd name="connsiteY7" fmla="*/ 5289 h 388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818" h="388348">
                  <a:moveTo>
                    <a:pt x="2113" y="5289"/>
                  </a:moveTo>
                  <a:cubicBezTo>
                    <a:pt x="11903" y="20900"/>
                    <a:pt x="82547" y="87045"/>
                    <a:pt x="98951" y="138639"/>
                  </a:cubicBezTo>
                  <a:cubicBezTo>
                    <a:pt x="115355" y="190233"/>
                    <a:pt x="104242" y="273312"/>
                    <a:pt x="100538" y="314851"/>
                  </a:cubicBezTo>
                  <a:cubicBezTo>
                    <a:pt x="96834" y="356390"/>
                    <a:pt x="79901" y="383643"/>
                    <a:pt x="76726" y="387876"/>
                  </a:cubicBezTo>
                  <a:cubicBezTo>
                    <a:pt x="73551" y="392109"/>
                    <a:pt x="70905" y="367238"/>
                    <a:pt x="81488" y="340251"/>
                  </a:cubicBezTo>
                  <a:cubicBezTo>
                    <a:pt x="92071" y="313264"/>
                    <a:pt x="147105" y="275163"/>
                    <a:pt x="140226" y="225951"/>
                  </a:cubicBezTo>
                  <a:cubicBezTo>
                    <a:pt x="133347" y="176739"/>
                    <a:pt x="61909" y="79636"/>
                    <a:pt x="40213" y="44976"/>
                  </a:cubicBezTo>
                  <a:cubicBezTo>
                    <a:pt x="18517" y="10316"/>
                    <a:pt x="-7677" y="-10322"/>
                    <a:pt x="2113" y="528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: 図形 1259">
              <a:extLst>
                <a:ext uri="{FF2B5EF4-FFF2-40B4-BE49-F238E27FC236}">
                  <a16:creationId xmlns:a16="http://schemas.microsoft.com/office/drawing/2014/main" id="{3AFE0916-B99B-6ADC-77E5-EDDCAFBEC413}"/>
                </a:ext>
              </a:extLst>
            </p:cNvPr>
            <p:cNvSpPr/>
            <p:nvPr/>
          </p:nvSpPr>
          <p:spPr>
            <a:xfrm>
              <a:off x="5398881" y="4725470"/>
              <a:ext cx="200493" cy="358812"/>
            </a:xfrm>
            <a:custGeom>
              <a:avLst/>
              <a:gdLst>
                <a:gd name="connsiteX0" fmla="*/ 207 w 200493"/>
                <a:gd name="connsiteY0" fmla="*/ 518 h 358812"/>
                <a:gd name="connsiteX1" fmla="*/ 92282 w 200493"/>
                <a:gd name="connsiteY1" fmla="*/ 65605 h 358812"/>
                <a:gd name="connsiteX2" fmla="*/ 197057 w 200493"/>
                <a:gd name="connsiteY2" fmla="*/ 213243 h 358812"/>
                <a:gd name="connsiteX3" fmla="*/ 176419 w 200493"/>
                <a:gd name="connsiteY3" fmla="*/ 357705 h 358812"/>
                <a:gd name="connsiteX4" fmla="*/ 189119 w 200493"/>
                <a:gd name="connsiteY4" fmla="*/ 273568 h 358812"/>
                <a:gd name="connsiteX5" fmla="*/ 162132 w 200493"/>
                <a:gd name="connsiteY5" fmla="*/ 157680 h 358812"/>
                <a:gd name="connsiteX6" fmla="*/ 70057 w 200493"/>
                <a:gd name="connsiteY6" fmla="*/ 41793 h 358812"/>
                <a:gd name="connsiteX7" fmla="*/ 207 w 200493"/>
                <a:gd name="connsiteY7" fmla="*/ 518 h 358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493" h="358812">
                  <a:moveTo>
                    <a:pt x="207" y="518"/>
                  </a:moveTo>
                  <a:cubicBezTo>
                    <a:pt x="3911" y="4487"/>
                    <a:pt x="59474" y="30151"/>
                    <a:pt x="92282" y="65605"/>
                  </a:cubicBezTo>
                  <a:cubicBezTo>
                    <a:pt x="125090" y="101059"/>
                    <a:pt x="183034" y="164560"/>
                    <a:pt x="197057" y="213243"/>
                  </a:cubicBezTo>
                  <a:cubicBezTo>
                    <a:pt x="211080" y="261926"/>
                    <a:pt x="177742" y="347651"/>
                    <a:pt x="176419" y="357705"/>
                  </a:cubicBezTo>
                  <a:cubicBezTo>
                    <a:pt x="175096" y="367759"/>
                    <a:pt x="191500" y="306905"/>
                    <a:pt x="189119" y="273568"/>
                  </a:cubicBezTo>
                  <a:cubicBezTo>
                    <a:pt x="186738" y="240231"/>
                    <a:pt x="181976" y="196309"/>
                    <a:pt x="162132" y="157680"/>
                  </a:cubicBezTo>
                  <a:cubicBezTo>
                    <a:pt x="142288" y="119051"/>
                    <a:pt x="96780" y="67722"/>
                    <a:pt x="70057" y="41793"/>
                  </a:cubicBezTo>
                  <a:cubicBezTo>
                    <a:pt x="43334" y="15864"/>
                    <a:pt x="-3497" y="-3451"/>
                    <a:pt x="207" y="51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: 図形 1260">
              <a:extLst>
                <a:ext uri="{FF2B5EF4-FFF2-40B4-BE49-F238E27FC236}">
                  <a16:creationId xmlns:a16="http://schemas.microsoft.com/office/drawing/2014/main" id="{6424E262-0E28-FC9D-06E5-5F399602FC21}"/>
                </a:ext>
              </a:extLst>
            </p:cNvPr>
            <p:cNvSpPr/>
            <p:nvPr/>
          </p:nvSpPr>
          <p:spPr>
            <a:xfrm>
              <a:off x="5483416" y="4037357"/>
              <a:ext cx="168475" cy="317738"/>
            </a:xfrm>
            <a:custGeom>
              <a:avLst/>
              <a:gdLst>
                <a:gd name="connsiteX0" fmla="*/ 5101 w 168475"/>
                <a:gd name="connsiteY0" fmla="*/ 1243 h 317738"/>
                <a:gd name="connsiteX1" fmla="*/ 83417 w 168475"/>
                <a:gd name="connsiteY1" fmla="*/ 193860 h 317738"/>
                <a:gd name="connsiteX2" fmla="*/ 168084 w 168475"/>
                <a:gd name="connsiteY2" fmla="*/ 316626 h 317738"/>
                <a:gd name="connsiteX3" fmla="*/ 110934 w 168475"/>
                <a:gd name="connsiteY3" fmla="*/ 246776 h 317738"/>
                <a:gd name="connsiteX4" fmla="*/ 17801 w 168475"/>
                <a:gd name="connsiteY4" fmla="*/ 117660 h 317738"/>
                <a:gd name="connsiteX5" fmla="*/ 5101 w 168475"/>
                <a:gd name="connsiteY5" fmla="*/ 1243 h 317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475" h="317738">
                  <a:moveTo>
                    <a:pt x="5101" y="1243"/>
                  </a:moveTo>
                  <a:cubicBezTo>
                    <a:pt x="16037" y="13943"/>
                    <a:pt x="56253" y="141296"/>
                    <a:pt x="83417" y="193860"/>
                  </a:cubicBezTo>
                  <a:cubicBezTo>
                    <a:pt x="110581" y="246424"/>
                    <a:pt x="163498" y="307807"/>
                    <a:pt x="168084" y="316626"/>
                  </a:cubicBezTo>
                  <a:cubicBezTo>
                    <a:pt x="172670" y="325445"/>
                    <a:pt x="135981" y="279937"/>
                    <a:pt x="110934" y="246776"/>
                  </a:cubicBezTo>
                  <a:cubicBezTo>
                    <a:pt x="85887" y="213615"/>
                    <a:pt x="33676" y="158935"/>
                    <a:pt x="17801" y="117660"/>
                  </a:cubicBezTo>
                  <a:cubicBezTo>
                    <a:pt x="1926" y="76385"/>
                    <a:pt x="-5835" y="-11457"/>
                    <a:pt x="5101" y="124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: 図形 1261">
              <a:extLst>
                <a:ext uri="{FF2B5EF4-FFF2-40B4-BE49-F238E27FC236}">
                  <a16:creationId xmlns:a16="http://schemas.microsoft.com/office/drawing/2014/main" id="{64874CAB-4AF6-3EE0-37A6-0A36236DE77C}"/>
                </a:ext>
              </a:extLst>
            </p:cNvPr>
            <p:cNvSpPr/>
            <p:nvPr/>
          </p:nvSpPr>
          <p:spPr>
            <a:xfrm>
              <a:off x="5483897" y="4186756"/>
              <a:ext cx="98460" cy="508315"/>
            </a:xfrm>
            <a:custGeom>
              <a:avLst/>
              <a:gdLst>
                <a:gd name="connsiteX0" fmla="*/ 386 w 98460"/>
                <a:gd name="connsiteY0" fmla="*/ 11 h 508315"/>
                <a:gd name="connsiteX1" fmla="*/ 63886 w 98460"/>
                <a:gd name="connsiteY1" fmla="*/ 175694 h 508315"/>
                <a:gd name="connsiteX2" fmla="*/ 68120 w 98460"/>
                <a:gd name="connsiteY2" fmla="*/ 283644 h 508315"/>
                <a:gd name="connsiteX3" fmla="*/ 74470 w 98460"/>
                <a:gd name="connsiteY3" fmla="*/ 446627 h 508315"/>
                <a:gd name="connsiteX4" fmla="*/ 74470 w 98460"/>
                <a:gd name="connsiteY4" fmla="*/ 508011 h 508315"/>
                <a:gd name="connsiteX5" fmla="*/ 57536 w 98460"/>
                <a:gd name="connsiteY5" fmla="*/ 425461 h 508315"/>
                <a:gd name="connsiteX6" fmla="*/ 97753 w 98460"/>
                <a:gd name="connsiteY6" fmla="*/ 184161 h 508315"/>
                <a:gd name="connsiteX7" fmla="*/ 386 w 98460"/>
                <a:gd name="connsiteY7" fmla="*/ 11 h 50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60" h="508315">
                  <a:moveTo>
                    <a:pt x="386" y="11"/>
                  </a:moveTo>
                  <a:cubicBezTo>
                    <a:pt x="-5259" y="-1400"/>
                    <a:pt x="52597" y="128422"/>
                    <a:pt x="63886" y="175694"/>
                  </a:cubicBezTo>
                  <a:cubicBezTo>
                    <a:pt x="75175" y="222966"/>
                    <a:pt x="66356" y="238489"/>
                    <a:pt x="68120" y="283644"/>
                  </a:cubicBezTo>
                  <a:cubicBezTo>
                    <a:pt x="69884" y="328799"/>
                    <a:pt x="73412" y="409233"/>
                    <a:pt x="74470" y="446627"/>
                  </a:cubicBezTo>
                  <a:cubicBezTo>
                    <a:pt x="75528" y="484022"/>
                    <a:pt x="77292" y="511539"/>
                    <a:pt x="74470" y="508011"/>
                  </a:cubicBezTo>
                  <a:cubicBezTo>
                    <a:pt x="71648" y="504483"/>
                    <a:pt x="53656" y="479436"/>
                    <a:pt x="57536" y="425461"/>
                  </a:cubicBezTo>
                  <a:cubicBezTo>
                    <a:pt x="61416" y="371486"/>
                    <a:pt x="104456" y="252247"/>
                    <a:pt x="97753" y="184161"/>
                  </a:cubicBezTo>
                  <a:cubicBezTo>
                    <a:pt x="91050" y="116075"/>
                    <a:pt x="6031" y="1422"/>
                    <a:pt x="386" y="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: 図形 1262">
              <a:extLst>
                <a:ext uri="{FF2B5EF4-FFF2-40B4-BE49-F238E27FC236}">
                  <a16:creationId xmlns:a16="http://schemas.microsoft.com/office/drawing/2014/main" id="{46A1F656-32AE-4001-51B8-7F5A3DFB2530}"/>
                </a:ext>
              </a:extLst>
            </p:cNvPr>
            <p:cNvSpPr/>
            <p:nvPr/>
          </p:nvSpPr>
          <p:spPr>
            <a:xfrm>
              <a:off x="5518098" y="4671412"/>
              <a:ext cx="127447" cy="307296"/>
            </a:xfrm>
            <a:custGeom>
              <a:avLst/>
              <a:gdLst>
                <a:gd name="connsiteX0" fmla="*/ 52 w 127447"/>
                <a:gd name="connsiteY0" fmla="*/ 71 h 307296"/>
                <a:gd name="connsiteX1" fmla="*/ 67785 w 127447"/>
                <a:gd name="connsiteY1" fmla="*/ 74155 h 307296"/>
                <a:gd name="connsiteX2" fmla="*/ 118585 w 127447"/>
                <a:gd name="connsiteY2" fmla="*/ 186338 h 307296"/>
                <a:gd name="connsiteX3" fmla="*/ 127052 w 127447"/>
                <a:gd name="connsiteY3" fmla="*/ 304871 h 307296"/>
                <a:gd name="connsiteX4" fmla="*/ 118585 w 127447"/>
                <a:gd name="connsiteY4" fmla="*/ 251955 h 307296"/>
                <a:gd name="connsiteX5" fmla="*/ 57202 w 127447"/>
                <a:gd name="connsiteY5" fmla="*/ 86855 h 307296"/>
                <a:gd name="connsiteX6" fmla="*/ 52 w 127447"/>
                <a:gd name="connsiteY6" fmla="*/ 71 h 307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47" h="307296">
                  <a:moveTo>
                    <a:pt x="52" y="71"/>
                  </a:moveTo>
                  <a:cubicBezTo>
                    <a:pt x="1816" y="-2046"/>
                    <a:pt x="48030" y="43111"/>
                    <a:pt x="67785" y="74155"/>
                  </a:cubicBezTo>
                  <a:cubicBezTo>
                    <a:pt x="87540" y="105199"/>
                    <a:pt x="108707" y="147885"/>
                    <a:pt x="118585" y="186338"/>
                  </a:cubicBezTo>
                  <a:cubicBezTo>
                    <a:pt x="128463" y="224791"/>
                    <a:pt x="127052" y="293935"/>
                    <a:pt x="127052" y="304871"/>
                  </a:cubicBezTo>
                  <a:cubicBezTo>
                    <a:pt x="127052" y="315807"/>
                    <a:pt x="130227" y="288291"/>
                    <a:pt x="118585" y="251955"/>
                  </a:cubicBezTo>
                  <a:cubicBezTo>
                    <a:pt x="106943" y="215619"/>
                    <a:pt x="72724" y="122838"/>
                    <a:pt x="57202" y="86855"/>
                  </a:cubicBezTo>
                  <a:cubicBezTo>
                    <a:pt x="41680" y="50872"/>
                    <a:pt x="-1712" y="2188"/>
                    <a:pt x="52" y="7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: 図形 1263">
              <a:extLst>
                <a:ext uri="{FF2B5EF4-FFF2-40B4-BE49-F238E27FC236}">
                  <a16:creationId xmlns:a16="http://schemas.microsoft.com/office/drawing/2014/main" id="{3BFFEEF0-C071-B8E8-EEF8-661F06C449A5}"/>
                </a:ext>
              </a:extLst>
            </p:cNvPr>
            <p:cNvSpPr/>
            <p:nvPr/>
          </p:nvSpPr>
          <p:spPr>
            <a:xfrm>
              <a:off x="5720000" y="4489449"/>
              <a:ext cx="50861" cy="565372"/>
            </a:xfrm>
            <a:custGeom>
              <a:avLst/>
              <a:gdLst>
                <a:gd name="connsiteX0" fmla="*/ 41567 w 50861"/>
                <a:gd name="connsiteY0" fmla="*/ 1 h 565372"/>
                <a:gd name="connsiteX1" fmla="*/ 5583 w 50861"/>
                <a:gd name="connsiteY1" fmla="*/ 112184 h 565372"/>
                <a:gd name="connsiteX2" fmla="*/ 11933 w 50861"/>
                <a:gd name="connsiteY2" fmla="*/ 224368 h 565372"/>
                <a:gd name="connsiteX3" fmla="*/ 1350 w 50861"/>
                <a:gd name="connsiteY3" fmla="*/ 182034 h 565372"/>
                <a:gd name="connsiteX4" fmla="*/ 47917 w 50861"/>
                <a:gd name="connsiteY4" fmla="*/ 416984 h 565372"/>
                <a:gd name="connsiteX5" fmla="*/ 45800 w 50861"/>
                <a:gd name="connsiteY5" fmla="*/ 565151 h 565372"/>
                <a:gd name="connsiteX6" fmla="*/ 43683 w 50861"/>
                <a:gd name="connsiteY6" fmla="*/ 446618 h 565372"/>
                <a:gd name="connsiteX7" fmla="*/ 5583 w 50861"/>
                <a:gd name="connsiteY7" fmla="*/ 298451 h 565372"/>
                <a:gd name="connsiteX8" fmla="*/ 33100 w 50861"/>
                <a:gd name="connsiteY8" fmla="*/ 110068 h 565372"/>
                <a:gd name="connsiteX9" fmla="*/ 41567 w 50861"/>
                <a:gd name="connsiteY9" fmla="*/ 1 h 56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861" h="565372">
                  <a:moveTo>
                    <a:pt x="41567" y="1"/>
                  </a:moveTo>
                  <a:cubicBezTo>
                    <a:pt x="36981" y="354"/>
                    <a:pt x="10522" y="74790"/>
                    <a:pt x="5583" y="112184"/>
                  </a:cubicBezTo>
                  <a:cubicBezTo>
                    <a:pt x="644" y="149578"/>
                    <a:pt x="12638" y="212726"/>
                    <a:pt x="11933" y="224368"/>
                  </a:cubicBezTo>
                  <a:cubicBezTo>
                    <a:pt x="11227" y="236010"/>
                    <a:pt x="-4647" y="149931"/>
                    <a:pt x="1350" y="182034"/>
                  </a:cubicBezTo>
                  <a:cubicBezTo>
                    <a:pt x="7347" y="214137"/>
                    <a:pt x="40509" y="353131"/>
                    <a:pt x="47917" y="416984"/>
                  </a:cubicBezTo>
                  <a:cubicBezTo>
                    <a:pt x="55325" y="480837"/>
                    <a:pt x="46506" y="560212"/>
                    <a:pt x="45800" y="565151"/>
                  </a:cubicBezTo>
                  <a:cubicBezTo>
                    <a:pt x="45094" y="570090"/>
                    <a:pt x="50386" y="491068"/>
                    <a:pt x="43683" y="446618"/>
                  </a:cubicBezTo>
                  <a:cubicBezTo>
                    <a:pt x="36980" y="402168"/>
                    <a:pt x="7347" y="354543"/>
                    <a:pt x="5583" y="298451"/>
                  </a:cubicBezTo>
                  <a:cubicBezTo>
                    <a:pt x="3819" y="242359"/>
                    <a:pt x="26750" y="158751"/>
                    <a:pt x="33100" y="110068"/>
                  </a:cubicBezTo>
                  <a:cubicBezTo>
                    <a:pt x="39450" y="61385"/>
                    <a:pt x="46153" y="-352"/>
                    <a:pt x="41567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: 図形 1264">
              <a:extLst>
                <a:ext uri="{FF2B5EF4-FFF2-40B4-BE49-F238E27FC236}">
                  <a16:creationId xmlns:a16="http://schemas.microsoft.com/office/drawing/2014/main" id="{63B84A45-A92A-7C7C-4AA9-AB3AA00999CB}"/>
                </a:ext>
              </a:extLst>
            </p:cNvPr>
            <p:cNvSpPr/>
            <p:nvPr/>
          </p:nvSpPr>
          <p:spPr>
            <a:xfrm>
              <a:off x="5598581" y="4959065"/>
              <a:ext cx="243521" cy="190967"/>
            </a:xfrm>
            <a:custGeom>
              <a:avLst/>
              <a:gdLst>
                <a:gd name="connsiteX0" fmla="*/ 2 w 243521"/>
                <a:gd name="connsiteY0" fmla="*/ 285 h 190967"/>
                <a:gd name="connsiteX1" fmla="*/ 177802 w 243521"/>
                <a:gd name="connsiteY1" fmla="*/ 91302 h 190967"/>
                <a:gd name="connsiteX2" fmla="*/ 243419 w 243521"/>
                <a:gd name="connsiteY2" fmla="*/ 190785 h 190967"/>
                <a:gd name="connsiteX3" fmla="*/ 192619 w 243521"/>
                <a:gd name="connsiteY3" fmla="*/ 114585 h 190967"/>
                <a:gd name="connsiteX4" fmla="*/ 182036 w 243521"/>
                <a:gd name="connsiteY4" fmla="*/ 63785 h 190967"/>
                <a:gd name="connsiteX5" fmla="*/ 2 w 243521"/>
                <a:gd name="connsiteY5" fmla="*/ 285 h 19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521" h="190967">
                  <a:moveTo>
                    <a:pt x="2" y="285"/>
                  </a:moveTo>
                  <a:cubicBezTo>
                    <a:pt x="-704" y="4871"/>
                    <a:pt x="137233" y="59552"/>
                    <a:pt x="177802" y="91302"/>
                  </a:cubicBezTo>
                  <a:cubicBezTo>
                    <a:pt x="218371" y="123052"/>
                    <a:pt x="240950" y="186905"/>
                    <a:pt x="243419" y="190785"/>
                  </a:cubicBezTo>
                  <a:cubicBezTo>
                    <a:pt x="245889" y="194666"/>
                    <a:pt x="202849" y="135752"/>
                    <a:pt x="192619" y="114585"/>
                  </a:cubicBezTo>
                  <a:cubicBezTo>
                    <a:pt x="182389" y="93418"/>
                    <a:pt x="207789" y="80013"/>
                    <a:pt x="182036" y="63785"/>
                  </a:cubicBezTo>
                  <a:cubicBezTo>
                    <a:pt x="156283" y="47557"/>
                    <a:pt x="708" y="-4301"/>
                    <a:pt x="2" y="28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: 図形 1265">
              <a:extLst>
                <a:ext uri="{FF2B5EF4-FFF2-40B4-BE49-F238E27FC236}">
                  <a16:creationId xmlns:a16="http://schemas.microsoft.com/office/drawing/2014/main" id="{218E9177-446F-069B-D2AD-9D3B03DDD822}"/>
                </a:ext>
              </a:extLst>
            </p:cNvPr>
            <p:cNvSpPr/>
            <p:nvPr/>
          </p:nvSpPr>
          <p:spPr>
            <a:xfrm>
              <a:off x="6002761" y="4757538"/>
              <a:ext cx="135996" cy="530788"/>
            </a:xfrm>
            <a:custGeom>
              <a:avLst/>
              <a:gdLst>
                <a:gd name="connsiteX0" fmla="*/ 38206 w 135996"/>
                <a:gd name="connsiteY0" fmla="*/ 729 h 530788"/>
                <a:gd name="connsiteX1" fmla="*/ 10689 w 135996"/>
                <a:gd name="connsiteY1" fmla="*/ 119262 h 530788"/>
                <a:gd name="connsiteX2" fmla="*/ 27622 w 135996"/>
                <a:gd name="connsiteY2" fmla="*/ 356329 h 530788"/>
                <a:gd name="connsiteX3" fmla="*/ 135572 w 135996"/>
                <a:gd name="connsiteY3" fmla="*/ 529895 h 530788"/>
                <a:gd name="connsiteX4" fmla="*/ 63606 w 135996"/>
                <a:gd name="connsiteY4" fmla="*/ 417712 h 530788"/>
                <a:gd name="connsiteX5" fmla="*/ 23389 w 135996"/>
                <a:gd name="connsiteY5" fmla="*/ 275895 h 530788"/>
                <a:gd name="connsiteX6" fmla="*/ 31856 w 135996"/>
                <a:gd name="connsiteY6" fmla="*/ 225095 h 530788"/>
                <a:gd name="connsiteX7" fmla="*/ 106 w 135996"/>
                <a:gd name="connsiteY7" fmla="*/ 76929 h 530788"/>
                <a:gd name="connsiteX8" fmla="*/ 38206 w 135996"/>
                <a:gd name="connsiteY8" fmla="*/ 729 h 530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996" h="530788">
                  <a:moveTo>
                    <a:pt x="38206" y="729"/>
                  </a:moveTo>
                  <a:cubicBezTo>
                    <a:pt x="39970" y="7785"/>
                    <a:pt x="12453" y="59995"/>
                    <a:pt x="10689" y="119262"/>
                  </a:cubicBezTo>
                  <a:cubicBezTo>
                    <a:pt x="8925" y="178529"/>
                    <a:pt x="6808" y="287890"/>
                    <a:pt x="27622" y="356329"/>
                  </a:cubicBezTo>
                  <a:cubicBezTo>
                    <a:pt x="48436" y="424768"/>
                    <a:pt x="129575" y="519665"/>
                    <a:pt x="135572" y="529895"/>
                  </a:cubicBezTo>
                  <a:cubicBezTo>
                    <a:pt x="141569" y="540125"/>
                    <a:pt x="82303" y="460045"/>
                    <a:pt x="63606" y="417712"/>
                  </a:cubicBezTo>
                  <a:cubicBezTo>
                    <a:pt x="44909" y="375379"/>
                    <a:pt x="28681" y="307998"/>
                    <a:pt x="23389" y="275895"/>
                  </a:cubicBezTo>
                  <a:cubicBezTo>
                    <a:pt x="18097" y="243792"/>
                    <a:pt x="35736" y="258256"/>
                    <a:pt x="31856" y="225095"/>
                  </a:cubicBezTo>
                  <a:cubicBezTo>
                    <a:pt x="27976" y="191934"/>
                    <a:pt x="-2011" y="114676"/>
                    <a:pt x="106" y="76929"/>
                  </a:cubicBezTo>
                  <a:cubicBezTo>
                    <a:pt x="2223" y="39182"/>
                    <a:pt x="36442" y="-6327"/>
                    <a:pt x="38206" y="72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: 図形 1266">
              <a:extLst>
                <a:ext uri="{FF2B5EF4-FFF2-40B4-BE49-F238E27FC236}">
                  <a16:creationId xmlns:a16="http://schemas.microsoft.com/office/drawing/2014/main" id="{3C315709-74AA-E77C-981A-888AC7535C27}"/>
                </a:ext>
              </a:extLst>
            </p:cNvPr>
            <p:cNvSpPr/>
            <p:nvPr/>
          </p:nvSpPr>
          <p:spPr>
            <a:xfrm>
              <a:off x="6091027" y="5251404"/>
              <a:ext cx="87523" cy="504368"/>
            </a:xfrm>
            <a:custGeom>
              <a:avLst/>
              <a:gdLst>
                <a:gd name="connsiteX0" fmla="*/ 21906 w 87523"/>
                <a:gd name="connsiteY0" fmla="*/ 46 h 504368"/>
                <a:gd name="connsiteX1" fmla="*/ 55773 w 87523"/>
                <a:gd name="connsiteY1" fmla="*/ 239229 h 504368"/>
                <a:gd name="connsiteX2" fmla="*/ 740 w 87523"/>
                <a:gd name="connsiteY2" fmla="*/ 501696 h 504368"/>
                <a:gd name="connsiteX3" fmla="*/ 28256 w 87523"/>
                <a:gd name="connsiteY3" fmla="*/ 368346 h 504368"/>
                <a:gd name="connsiteX4" fmla="*/ 87523 w 87523"/>
                <a:gd name="connsiteY4" fmla="*/ 258279 h 504368"/>
                <a:gd name="connsiteX5" fmla="*/ 21906 w 87523"/>
                <a:gd name="connsiteY5" fmla="*/ 46 h 504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523" h="504368">
                  <a:moveTo>
                    <a:pt x="21906" y="46"/>
                  </a:moveTo>
                  <a:cubicBezTo>
                    <a:pt x="16614" y="-3129"/>
                    <a:pt x="59301" y="155621"/>
                    <a:pt x="55773" y="239229"/>
                  </a:cubicBezTo>
                  <a:cubicBezTo>
                    <a:pt x="52245" y="322837"/>
                    <a:pt x="5326" y="480177"/>
                    <a:pt x="740" y="501696"/>
                  </a:cubicBezTo>
                  <a:cubicBezTo>
                    <a:pt x="-3846" y="523215"/>
                    <a:pt x="13792" y="408915"/>
                    <a:pt x="28256" y="368346"/>
                  </a:cubicBezTo>
                  <a:cubicBezTo>
                    <a:pt x="42720" y="327777"/>
                    <a:pt x="87523" y="316134"/>
                    <a:pt x="87523" y="258279"/>
                  </a:cubicBezTo>
                  <a:cubicBezTo>
                    <a:pt x="87523" y="200424"/>
                    <a:pt x="27198" y="3221"/>
                    <a:pt x="21906" y="4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: 図形 1267">
              <a:extLst>
                <a:ext uri="{FF2B5EF4-FFF2-40B4-BE49-F238E27FC236}">
                  <a16:creationId xmlns:a16="http://schemas.microsoft.com/office/drawing/2014/main" id="{04898A19-BE0F-898E-93AB-F630100B72FC}"/>
                </a:ext>
              </a:extLst>
            </p:cNvPr>
            <p:cNvSpPr/>
            <p:nvPr/>
          </p:nvSpPr>
          <p:spPr>
            <a:xfrm>
              <a:off x="5692627" y="5110831"/>
              <a:ext cx="374091" cy="636088"/>
            </a:xfrm>
            <a:custGeom>
              <a:avLst/>
              <a:gdLst>
                <a:gd name="connsiteX0" fmla="*/ 1206 w 374091"/>
                <a:gd name="connsiteY0" fmla="*/ 919 h 636088"/>
                <a:gd name="connsiteX1" fmla="*/ 113390 w 374091"/>
                <a:gd name="connsiteY1" fmla="*/ 223169 h 636088"/>
                <a:gd name="connsiteX2" fmla="*/ 204406 w 374091"/>
                <a:gd name="connsiteY2" fmla="*/ 364986 h 636088"/>
                <a:gd name="connsiteX3" fmla="*/ 337756 w 374091"/>
                <a:gd name="connsiteY3" fmla="*/ 462352 h 636088"/>
                <a:gd name="connsiteX4" fmla="*/ 373740 w 374091"/>
                <a:gd name="connsiteY4" fmla="*/ 635919 h 636088"/>
                <a:gd name="connsiteX5" fmla="*/ 350456 w 374091"/>
                <a:gd name="connsiteY5" fmla="*/ 491986 h 636088"/>
                <a:gd name="connsiteX6" fmla="*/ 265790 w 374091"/>
                <a:gd name="connsiteY6" fmla="*/ 367102 h 636088"/>
                <a:gd name="connsiteX7" fmla="*/ 189590 w 374091"/>
                <a:gd name="connsiteY7" fmla="*/ 314186 h 636088"/>
                <a:gd name="connsiteX8" fmla="*/ 1206 w 374091"/>
                <a:gd name="connsiteY8" fmla="*/ 919 h 636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091" h="636088">
                  <a:moveTo>
                    <a:pt x="1206" y="919"/>
                  </a:moveTo>
                  <a:cubicBezTo>
                    <a:pt x="-11494" y="-14251"/>
                    <a:pt x="79523" y="162491"/>
                    <a:pt x="113390" y="223169"/>
                  </a:cubicBezTo>
                  <a:cubicBezTo>
                    <a:pt x="147257" y="283847"/>
                    <a:pt x="167012" y="325122"/>
                    <a:pt x="204406" y="364986"/>
                  </a:cubicBezTo>
                  <a:cubicBezTo>
                    <a:pt x="241800" y="404850"/>
                    <a:pt x="309534" y="417197"/>
                    <a:pt x="337756" y="462352"/>
                  </a:cubicBezTo>
                  <a:cubicBezTo>
                    <a:pt x="365978" y="507507"/>
                    <a:pt x="371623" y="630980"/>
                    <a:pt x="373740" y="635919"/>
                  </a:cubicBezTo>
                  <a:cubicBezTo>
                    <a:pt x="375857" y="640858"/>
                    <a:pt x="368448" y="536789"/>
                    <a:pt x="350456" y="491986"/>
                  </a:cubicBezTo>
                  <a:cubicBezTo>
                    <a:pt x="332464" y="447183"/>
                    <a:pt x="292601" y="396735"/>
                    <a:pt x="265790" y="367102"/>
                  </a:cubicBezTo>
                  <a:cubicBezTo>
                    <a:pt x="238979" y="337469"/>
                    <a:pt x="229101" y="372394"/>
                    <a:pt x="189590" y="314186"/>
                  </a:cubicBezTo>
                  <a:cubicBezTo>
                    <a:pt x="150079" y="255978"/>
                    <a:pt x="13906" y="16089"/>
                    <a:pt x="1206" y="91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: 図形 1268">
              <a:extLst>
                <a:ext uri="{FF2B5EF4-FFF2-40B4-BE49-F238E27FC236}">
                  <a16:creationId xmlns:a16="http://schemas.microsoft.com/office/drawing/2014/main" id="{5EA09577-95ED-947B-D685-605065B6E18A}"/>
                </a:ext>
              </a:extLst>
            </p:cNvPr>
            <p:cNvSpPr/>
            <p:nvPr/>
          </p:nvSpPr>
          <p:spPr>
            <a:xfrm>
              <a:off x="5244895" y="5204877"/>
              <a:ext cx="172165" cy="488971"/>
            </a:xfrm>
            <a:custGeom>
              <a:avLst/>
              <a:gdLst>
                <a:gd name="connsiteX0" fmla="*/ 205 w 172165"/>
                <a:gd name="connsiteY0" fmla="*/ 6 h 488971"/>
                <a:gd name="connsiteX1" fmla="*/ 97572 w 172165"/>
                <a:gd name="connsiteY1" fmla="*/ 313273 h 488971"/>
                <a:gd name="connsiteX2" fmla="*/ 171655 w 172165"/>
                <a:gd name="connsiteY2" fmla="*/ 488956 h 488971"/>
                <a:gd name="connsiteX3" fmla="*/ 125088 w 172165"/>
                <a:gd name="connsiteY3" fmla="*/ 304806 h 488971"/>
                <a:gd name="connsiteX4" fmla="*/ 205 w 172165"/>
                <a:gd name="connsiteY4" fmla="*/ 6 h 48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165" h="488971">
                  <a:moveTo>
                    <a:pt x="205" y="6"/>
                  </a:moveTo>
                  <a:cubicBezTo>
                    <a:pt x="-4381" y="1417"/>
                    <a:pt x="68997" y="231781"/>
                    <a:pt x="97572" y="313273"/>
                  </a:cubicBezTo>
                  <a:cubicBezTo>
                    <a:pt x="126147" y="394765"/>
                    <a:pt x="167069" y="490367"/>
                    <a:pt x="171655" y="488956"/>
                  </a:cubicBezTo>
                  <a:cubicBezTo>
                    <a:pt x="176241" y="487545"/>
                    <a:pt x="149077" y="386650"/>
                    <a:pt x="125088" y="304806"/>
                  </a:cubicBezTo>
                  <a:cubicBezTo>
                    <a:pt x="101099" y="222962"/>
                    <a:pt x="4791" y="-1405"/>
                    <a:pt x="205" y="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1927ED07-F5EB-A791-6A2E-7D394C1D327B}"/>
                </a:ext>
              </a:extLst>
            </p:cNvPr>
            <p:cNvSpPr/>
            <p:nvPr/>
          </p:nvSpPr>
          <p:spPr>
            <a:xfrm>
              <a:off x="5475641" y="4897955"/>
              <a:ext cx="331306" cy="588522"/>
            </a:xfrm>
            <a:custGeom>
              <a:avLst/>
              <a:gdLst>
                <a:gd name="connsiteX0" fmla="*/ 176 w 331306"/>
                <a:gd name="connsiteY0" fmla="*/ 12 h 588522"/>
                <a:gd name="connsiteX1" fmla="*/ 59442 w 331306"/>
                <a:gd name="connsiteY1" fmla="*/ 218028 h 588522"/>
                <a:gd name="connsiteX2" fmla="*/ 321909 w 331306"/>
                <a:gd name="connsiteY2" fmla="*/ 579978 h 588522"/>
                <a:gd name="connsiteX3" fmla="*/ 256292 w 331306"/>
                <a:gd name="connsiteY3" fmla="*/ 461445 h 588522"/>
                <a:gd name="connsiteX4" fmla="*/ 95426 w 331306"/>
                <a:gd name="connsiteY4" fmla="*/ 313278 h 588522"/>
                <a:gd name="connsiteX5" fmla="*/ 42509 w 331306"/>
                <a:gd name="connsiteY5" fmla="*/ 226495 h 588522"/>
                <a:gd name="connsiteX6" fmla="*/ 176 w 331306"/>
                <a:gd name="connsiteY6" fmla="*/ 12 h 588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306" h="588522">
                  <a:moveTo>
                    <a:pt x="176" y="12"/>
                  </a:moveTo>
                  <a:cubicBezTo>
                    <a:pt x="2998" y="-1399"/>
                    <a:pt x="5820" y="121367"/>
                    <a:pt x="59442" y="218028"/>
                  </a:cubicBezTo>
                  <a:cubicBezTo>
                    <a:pt x="113064" y="314689"/>
                    <a:pt x="289101" y="539409"/>
                    <a:pt x="321909" y="579978"/>
                  </a:cubicBezTo>
                  <a:cubicBezTo>
                    <a:pt x="354717" y="620547"/>
                    <a:pt x="294039" y="505895"/>
                    <a:pt x="256292" y="461445"/>
                  </a:cubicBezTo>
                  <a:cubicBezTo>
                    <a:pt x="218545" y="416995"/>
                    <a:pt x="131057" y="352436"/>
                    <a:pt x="95426" y="313278"/>
                  </a:cubicBezTo>
                  <a:cubicBezTo>
                    <a:pt x="59796" y="274120"/>
                    <a:pt x="55915" y="272709"/>
                    <a:pt x="42509" y="226495"/>
                  </a:cubicBezTo>
                  <a:cubicBezTo>
                    <a:pt x="29103" y="180281"/>
                    <a:pt x="-2646" y="1423"/>
                    <a:pt x="176" y="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40305A5E-C2EF-2276-3259-9FDA4E2AEB1E}"/>
                </a:ext>
              </a:extLst>
            </p:cNvPr>
            <p:cNvSpPr/>
            <p:nvPr/>
          </p:nvSpPr>
          <p:spPr>
            <a:xfrm>
              <a:off x="5844086" y="5574937"/>
              <a:ext cx="131492" cy="620338"/>
            </a:xfrm>
            <a:custGeom>
              <a:avLst/>
              <a:gdLst>
                <a:gd name="connsiteX0" fmla="*/ 31 w 131492"/>
                <a:gd name="connsiteY0" fmla="*/ 363 h 620338"/>
                <a:gd name="connsiteX1" fmla="*/ 129147 w 131492"/>
                <a:gd name="connsiteY1" fmla="*/ 201446 h 620338"/>
                <a:gd name="connsiteX2" fmla="*/ 84697 w 131492"/>
                <a:gd name="connsiteY2" fmla="*/ 408880 h 620338"/>
                <a:gd name="connsiteX3" fmla="*/ 101631 w 131492"/>
                <a:gd name="connsiteY3" fmla="*/ 618430 h 620338"/>
                <a:gd name="connsiteX4" fmla="*/ 80464 w 131492"/>
                <a:gd name="connsiteY4" fmla="*/ 497780 h 620338"/>
                <a:gd name="connsiteX5" fmla="*/ 116447 w 131492"/>
                <a:gd name="connsiteY5" fmla="*/ 252246 h 620338"/>
                <a:gd name="connsiteX6" fmla="*/ 31 w 131492"/>
                <a:gd name="connsiteY6" fmla="*/ 363 h 62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492" h="620338">
                  <a:moveTo>
                    <a:pt x="31" y="363"/>
                  </a:moveTo>
                  <a:cubicBezTo>
                    <a:pt x="2148" y="-8104"/>
                    <a:pt x="115036" y="133360"/>
                    <a:pt x="129147" y="201446"/>
                  </a:cubicBezTo>
                  <a:cubicBezTo>
                    <a:pt x="143258" y="269532"/>
                    <a:pt x="89283" y="339383"/>
                    <a:pt x="84697" y="408880"/>
                  </a:cubicBezTo>
                  <a:cubicBezTo>
                    <a:pt x="80111" y="478377"/>
                    <a:pt x="102336" y="603613"/>
                    <a:pt x="101631" y="618430"/>
                  </a:cubicBezTo>
                  <a:cubicBezTo>
                    <a:pt x="100926" y="633247"/>
                    <a:pt x="77995" y="558811"/>
                    <a:pt x="80464" y="497780"/>
                  </a:cubicBezTo>
                  <a:cubicBezTo>
                    <a:pt x="82933" y="436749"/>
                    <a:pt x="128089" y="332327"/>
                    <a:pt x="116447" y="252246"/>
                  </a:cubicBezTo>
                  <a:cubicBezTo>
                    <a:pt x="104805" y="172165"/>
                    <a:pt x="-2086" y="8830"/>
                    <a:pt x="31" y="3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198DF809-FAAF-CD67-37DB-E3F03E98C83D}"/>
                </a:ext>
              </a:extLst>
            </p:cNvPr>
            <p:cNvSpPr/>
            <p:nvPr/>
          </p:nvSpPr>
          <p:spPr>
            <a:xfrm>
              <a:off x="6015204" y="5656435"/>
              <a:ext cx="136454" cy="721130"/>
            </a:xfrm>
            <a:custGeom>
              <a:avLst/>
              <a:gdLst>
                <a:gd name="connsiteX0" fmla="*/ 135829 w 136454"/>
                <a:gd name="connsiteY0" fmla="*/ 1415 h 721130"/>
                <a:gd name="connsiteX1" fmla="*/ 74446 w 136454"/>
                <a:gd name="connsiteY1" fmla="*/ 202498 h 721130"/>
                <a:gd name="connsiteX2" fmla="*/ 53279 w 136454"/>
                <a:gd name="connsiteY2" fmla="*/ 327382 h 721130"/>
                <a:gd name="connsiteX3" fmla="*/ 17296 w 136454"/>
                <a:gd name="connsiteY3" fmla="*/ 704148 h 721130"/>
                <a:gd name="connsiteX4" fmla="*/ 363 w 136454"/>
                <a:gd name="connsiteY4" fmla="*/ 621598 h 721130"/>
                <a:gd name="connsiteX5" fmla="*/ 32113 w 136454"/>
                <a:gd name="connsiteY5" fmla="*/ 312565 h 721130"/>
                <a:gd name="connsiteX6" fmla="*/ 135829 w 136454"/>
                <a:gd name="connsiteY6" fmla="*/ 1415 h 721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454" h="721130">
                  <a:moveTo>
                    <a:pt x="135829" y="1415"/>
                  </a:moveTo>
                  <a:cubicBezTo>
                    <a:pt x="142885" y="-16930"/>
                    <a:pt x="88204" y="148170"/>
                    <a:pt x="74446" y="202498"/>
                  </a:cubicBezTo>
                  <a:cubicBezTo>
                    <a:pt x="60688" y="256826"/>
                    <a:pt x="62804" y="243774"/>
                    <a:pt x="53279" y="327382"/>
                  </a:cubicBezTo>
                  <a:cubicBezTo>
                    <a:pt x="43754" y="410990"/>
                    <a:pt x="26115" y="655112"/>
                    <a:pt x="17296" y="704148"/>
                  </a:cubicBezTo>
                  <a:cubicBezTo>
                    <a:pt x="8477" y="753184"/>
                    <a:pt x="-2106" y="686862"/>
                    <a:pt x="363" y="621598"/>
                  </a:cubicBezTo>
                  <a:cubicBezTo>
                    <a:pt x="2832" y="556334"/>
                    <a:pt x="8830" y="415223"/>
                    <a:pt x="32113" y="312565"/>
                  </a:cubicBezTo>
                  <a:cubicBezTo>
                    <a:pt x="55396" y="209907"/>
                    <a:pt x="128773" y="19760"/>
                    <a:pt x="135829" y="141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486D99E2-8AE7-2A76-0E69-075965033725}"/>
                </a:ext>
              </a:extLst>
            </p:cNvPr>
            <p:cNvSpPr/>
            <p:nvPr/>
          </p:nvSpPr>
          <p:spPr>
            <a:xfrm>
              <a:off x="6019961" y="6415328"/>
              <a:ext cx="106182" cy="706552"/>
            </a:xfrm>
            <a:custGeom>
              <a:avLst/>
              <a:gdLst>
                <a:gd name="connsiteX0" fmla="*/ 23122 w 106182"/>
                <a:gd name="connsiteY0" fmla="*/ 4522 h 706552"/>
                <a:gd name="connsiteX1" fmla="*/ 16772 w 106182"/>
                <a:gd name="connsiteY1" fmla="*/ 163272 h 706552"/>
                <a:gd name="connsiteX2" fmla="*/ 31589 w 106182"/>
                <a:gd name="connsiteY2" fmla="*/ 300855 h 706552"/>
                <a:gd name="connsiteX3" fmla="*/ 105672 w 106182"/>
                <a:gd name="connsiteY3" fmla="*/ 700905 h 706552"/>
                <a:gd name="connsiteX4" fmla="*/ 61222 w 106182"/>
                <a:gd name="connsiteY4" fmla="*/ 514639 h 706552"/>
                <a:gd name="connsiteX5" fmla="*/ 1956 w 106182"/>
                <a:gd name="connsiteY5" fmla="*/ 218305 h 706552"/>
                <a:gd name="connsiteX6" fmla="*/ 14656 w 106182"/>
                <a:gd name="connsiteY6" fmla="*/ 57439 h 706552"/>
                <a:gd name="connsiteX7" fmla="*/ 23122 w 106182"/>
                <a:gd name="connsiteY7" fmla="*/ 4522 h 706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182" h="706552">
                  <a:moveTo>
                    <a:pt x="23122" y="4522"/>
                  </a:moveTo>
                  <a:cubicBezTo>
                    <a:pt x="23475" y="22161"/>
                    <a:pt x="15361" y="113883"/>
                    <a:pt x="16772" y="163272"/>
                  </a:cubicBezTo>
                  <a:cubicBezTo>
                    <a:pt x="18183" y="212661"/>
                    <a:pt x="16772" y="211250"/>
                    <a:pt x="31589" y="300855"/>
                  </a:cubicBezTo>
                  <a:cubicBezTo>
                    <a:pt x="46406" y="390460"/>
                    <a:pt x="100733" y="665274"/>
                    <a:pt x="105672" y="700905"/>
                  </a:cubicBezTo>
                  <a:cubicBezTo>
                    <a:pt x="110611" y="736536"/>
                    <a:pt x="78508" y="595072"/>
                    <a:pt x="61222" y="514639"/>
                  </a:cubicBezTo>
                  <a:cubicBezTo>
                    <a:pt x="43936" y="434206"/>
                    <a:pt x="9717" y="294505"/>
                    <a:pt x="1956" y="218305"/>
                  </a:cubicBezTo>
                  <a:cubicBezTo>
                    <a:pt x="-5805" y="142105"/>
                    <a:pt x="11834" y="90600"/>
                    <a:pt x="14656" y="57439"/>
                  </a:cubicBezTo>
                  <a:cubicBezTo>
                    <a:pt x="17478" y="24278"/>
                    <a:pt x="22769" y="-13117"/>
                    <a:pt x="23122" y="452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8374AF9E-C4EC-BE3A-F802-9C962BBD8E41}"/>
                </a:ext>
              </a:extLst>
            </p:cNvPr>
            <p:cNvSpPr/>
            <p:nvPr/>
          </p:nvSpPr>
          <p:spPr>
            <a:xfrm>
              <a:off x="6152100" y="7194532"/>
              <a:ext cx="115626" cy="828883"/>
            </a:xfrm>
            <a:custGeom>
              <a:avLst/>
              <a:gdLst>
                <a:gd name="connsiteX0" fmla="*/ 1050 w 115626"/>
                <a:gd name="connsiteY0" fmla="*/ 18 h 828883"/>
                <a:gd name="connsiteX1" fmla="*/ 15867 w 115626"/>
                <a:gd name="connsiteY1" fmla="*/ 160885 h 828883"/>
                <a:gd name="connsiteX2" fmla="*/ 37033 w 115626"/>
                <a:gd name="connsiteY2" fmla="*/ 497435 h 828883"/>
                <a:gd name="connsiteX3" fmla="*/ 115350 w 115626"/>
                <a:gd name="connsiteY3" fmla="*/ 817051 h 828883"/>
                <a:gd name="connsiteX4" fmla="*/ 62433 w 115626"/>
                <a:gd name="connsiteY4" fmla="*/ 702751 h 828883"/>
                <a:gd name="connsiteX5" fmla="*/ 45500 w 115626"/>
                <a:gd name="connsiteY5" fmla="*/ 169351 h 828883"/>
                <a:gd name="connsiteX6" fmla="*/ 1050 w 115626"/>
                <a:gd name="connsiteY6" fmla="*/ 18 h 828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626" h="828883">
                  <a:moveTo>
                    <a:pt x="1050" y="18"/>
                  </a:moveTo>
                  <a:cubicBezTo>
                    <a:pt x="-3889" y="-1393"/>
                    <a:pt x="9870" y="77982"/>
                    <a:pt x="15867" y="160885"/>
                  </a:cubicBezTo>
                  <a:cubicBezTo>
                    <a:pt x="21864" y="243788"/>
                    <a:pt x="20453" y="388074"/>
                    <a:pt x="37033" y="497435"/>
                  </a:cubicBezTo>
                  <a:cubicBezTo>
                    <a:pt x="53614" y="606796"/>
                    <a:pt x="111117" y="782832"/>
                    <a:pt x="115350" y="817051"/>
                  </a:cubicBezTo>
                  <a:cubicBezTo>
                    <a:pt x="119583" y="851270"/>
                    <a:pt x="74075" y="810701"/>
                    <a:pt x="62433" y="702751"/>
                  </a:cubicBezTo>
                  <a:cubicBezTo>
                    <a:pt x="50791" y="594801"/>
                    <a:pt x="52908" y="280123"/>
                    <a:pt x="45500" y="169351"/>
                  </a:cubicBezTo>
                  <a:cubicBezTo>
                    <a:pt x="38092" y="58579"/>
                    <a:pt x="5989" y="1429"/>
                    <a:pt x="1050" y="1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E929A232-C8AA-619B-75DC-AF8B31D56B7A}"/>
                </a:ext>
              </a:extLst>
            </p:cNvPr>
            <p:cNvSpPr/>
            <p:nvPr/>
          </p:nvSpPr>
          <p:spPr>
            <a:xfrm>
              <a:off x="5255443" y="6941662"/>
              <a:ext cx="73442" cy="419756"/>
            </a:xfrm>
            <a:custGeom>
              <a:avLst/>
              <a:gdLst>
                <a:gd name="connsiteX0" fmla="*/ 72207 w 73442"/>
                <a:gd name="connsiteY0" fmla="*/ 1005 h 419756"/>
                <a:gd name="connsiteX1" fmla="*/ 61624 w 73442"/>
                <a:gd name="connsiteY1" fmla="*/ 248655 h 419756"/>
                <a:gd name="connsiteX2" fmla="*/ 240 w 73442"/>
                <a:gd name="connsiteY2" fmla="*/ 417988 h 419756"/>
                <a:gd name="connsiteX3" fmla="*/ 40457 w 73442"/>
                <a:gd name="connsiteY3" fmla="*/ 326971 h 419756"/>
                <a:gd name="connsiteX4" fmla="*/ 44690 w 73442"/>
                <a:gd name="connsiteY4" fmla="*/ 166105 h 419756"/>
                <a:gd name="connsiteX5" fmla="*/ 72207 w 73442"/>
                <a:gd name="connsiteY5" fmla="*/ 1005 h 419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442" h="419756">
                  <a:moveTo>
                    <a:pt x="72207" y="1005"/>
                  </a:moveTo>
                  <a:cubicBezTo>
                    <a:pt x="75029" y="14763"/>
                    <a:pt x="73619" y="179158"/>
                    <a:pt x="61624" y="248655"/>
                  </a:cubicBezTo>
                  <a:cubicBezTo>
                    <a:pt x="49629" y="318152"/>
                    <a:pt x="3768" y="404935"/>
                    <a:pt x="240" y="417988"/>
                  </a:cubicBezTo>
                  <a:cubicBezTo>
                    <a:pt x="-3288" y="431041"/>
                    <a:pt x="33049" y="368952"/>
                    <a:pt x="40457" y="326971"/>
                  </a:cubicBezTo>
                  <a:cubicBezTo>
                    <a:pt x="47865" y="284991"/>
                    <a:pt x="39751" y="213730"/>
                    <a:pt x="44690" y="166105"/>
                  </a:cubicBezTo>
                  <a:cubicBezTo>
                    <a:pt x="49629" y="118480"/>
                    <a:pt x="69385" y="-12753"/>
                    <a:pt x="72207" y="100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1886775E-02E0-E601-9A99-73C2D49FADF2}"/>
                </a:ext>
              </a:extLst>
            </p:cNvPr>
            <p:cNvSpPr/>
            <p:nvPr/>
          </p:nvSpPr>
          <p:spPr>
            <a:xfrm>
              <a:off x="5129948" y="7542561"/>
              <a:ext cx="106979" cy="586566"/>
            </a:xfrm>
            <a:custGeom>
              <a:avLst/>
              <a:gdLst>
                <a:gd name="connsiteX0" fmla="*/ 106685 w 106979"/>
                <a:gd name="connsiteY0" fmla="*/ 3356 h 586566"/>
                <a:gd name="connsiteX1" fmla="*/ 89752 w 106979"/>
                <a:gd name="connsiteY1" fmla="*/ 162106 h 586566"/>
                <a:gd name="connsiteX2" fmla="*/ 852 w 106979"/>
                <a:gd name="connsiteY2" fmla="*/ 574856 h 586566"/>
                <a:gd name="connsiteX3" fmla="*/ 45302 w 106979"/>
                <a:gd name="connsiteY3" fmla="*/ 445739 h 586566"/>
                <a:gd name="connsiteX4" fmla="*/ 53769 w 106979"/>
                <a:gd name="connsiteY4" fmla="*/ 155756 h 586566"/>
                <a:gd name="connsiteX5" fmla="*/ 96102 w 106979"/>
                <a:gd name="connsiteY5" fmla="*/ 60506 h 586566"/>
                <a:gd name="connsiteX6" fmla="*/ 106685 w 106979"/>
                <a:gd name="connsiteY6" fmla="*/ 3356 h 58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979" h="586566">
                  <a:moveTo>
                    <a:pt x="106685" y="3356"/>
                  </a:moveTo>
                  <a:cubicBezTo>
                    <a:pt x="105627" y="20289"/>
                    <a:pt x="107391" y="66856"/>
                    <a:pt x="89752" y="162106"/>
                  </a:cubicBezTo>
                  <a:cubicBezTo>
                    <a:pt x="72113" y="257356"/>
                    <a:pt x="8260" y="527584"/>
                    <a:pt x="852" y="574856"/>
                  </a:cubicBezTo>
                  <a:cubicBezTo>
                    <a:pt x="-6556" y="622128"/>
                    <a:pt x="36482" y="515589"/>
                    <a:pt x="45302" y="445739"/>
                  </a:cubicBezTo>
                  <a:cubicBezTo>
                    <a:pt x="54121" y="375889"/>
                    <a:pt x="45302" y="219961"/>
                    <a:pt x="53769" y="155756"/>
                  </a:cubicBezTo>
                  <a:cubicBezTo>
                    <a:pt x="62236" y="91551"/>
                    <a:pt x="85872" y="83084"/>
                    <a:pt x="96102" y="60506"/>
                  </a:cubicBezTo>
                  <a:cubicBezTo>
                    <a:pt x="106332" y="37928"/>
                    <a:pt x="107743" y="-13577"/>
                    <a:pt x="106685" y="335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A0EA90D5-E9B6-E297-E71D-2C8B79B3B40D}"/>
                </a:ext>
              </a:extLst>
            </p:cNvPr>
            <p:cNvSpPr/>
            <p:nvPr/>
          </p:nvSpPr>
          <p:spPr>
            <a:xfrm>
              <a:off x="4309528" y="3308290"/>
              <a:ext cx="857401" cy="521266"/>
            </a:xfrm>
            <a:custGeom>
              <a:avLst/>
              <a:gdLst>
                <a:gd name="connsiteX0" fmla="*/ 5 w 857401"/>
                <a:gd name="connsiteY0" fmla="*/ 60 h 521266"/>
                <a:gd name="connsiteX1" fmla="*/ 332322 w 857401"/>
                <a:gd name="connsiteY1" fmla="*/ 143993 h 521266"/>
                <a:gd name="connsiteX2" fmla="*/ 311155 w 857401"/>
                <a:gd name="connsiteY2" fmla="*/ 146110 h 521266"/>
                <a:gd name="connsiteX3" fmla="*/ 427572 w 857401"/>
                <a:gd name="connsiteY3" fmla="*/ 347193 h 521266"/>
                <a:gd name="connsiteX4" fmla="*/ 442389 w 857401"/>
                <a:gd name="connsiteY4" fmla="*/ 317560 h 521266"/>
                <a:gd name="connsiteX5" fmla="*/ 793755 w 857401"/>
                <a:gd name="connsiteY5" fmla="*/ 406460 h 521266"/>
                <a:gd name="connsiteX6" fmla="*/ 664639 w 857401"/>
                <a:gd name="connsiteY6" fmla="*/ 393760 h 521266"/>
                <a:gd name="connsiteX7" fmla="*/ 857255 w 857401"/>
                <a:gd name="connsiteY7" fmla="*/ 520760 h 521266"/>
                <a:gd name="connsiteX8" fmla="*/ 690039 w 857401"/>
                <a:gd name="connsiteY8" fmla="*/ 431860 h 521266"/>
                <a:gd name="connsiteX9" fmla="*/ 359839 w 857401"/>
                <a:gd name="connsiteY9" fmla="*/ 277343 h 521266"/>
                <a:gd name="connsiteX10" fmla="*/ 323855 w 857401"/>
                <a:gd name="connsiteY10" fmla="*/ 163043 h 521266"/>
                <a:gd name="connsiteX11" fmla="*/ 5 w 857401"/>
                <a:gd name="connsiteY11" fmla="*/ 60 h 521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7401" h="521266">
                  <a:moveTo>
                    <a:pt x="5" y="60"/>
                  </a:moveTo>
                  <a:cubicBezTo>
                    <a:pt x="1416" y="-3115"/>
                    <a:pt x="280464" y="119651"/>
                    <a:pt x="332322" y="143993"/>
                  </a:cubicBezTo>
                  <a:cubicBezTo>
                    <a:pt x="384180" y="168335"/>
                    <a:pt x="295280" y="112243"/>
                    <a:pt x="311155" y="146110"/>
                  </a:cubicBezTo>
                  <a:cubicBezTo>
                    <a:pt x="327030" y="179977"/>
                    <a:pt x="405700" y="318618"/>
                    <a:pt x="427572" y="347193"/>
                  </a:cubicBezTo>
                  <a:cubicBezTo>
                    <a:pt x="449444" y="375768"/>
                    <a:pt x="381359" y="307682"/>
                    <a:pt x="442389" y="317560"/>
                  </a:cubicBezTo>
                  <a:cubicBezTo>
                    <a:pt x="503420" y="327438"/>
                    <a:pt x="756713" y="393760"/>
                    <a:pt x="793755" y="406460"/>
                  </a:cubicBezTo>
                  <a:cubicBezTo>
                    <a:pt x="830797" y="419160"/>
                    <a:pt x="654056" y="374710"/>
                    <a:pt x="664639" y="393760"/>
                  </a:cubicBezTo>
                  <a:cubicBezTo>
                    <a:pt x="675222" y="412810"/>
                    <a:pt x="853022" y="514410"/>
                    <a:pt x="857255" y="520760"/>
                  </a:cubicBezTo>
                  <a:cubicBezTo>
                    <a:pt x="861488" y="527110"/>
                    <a:pt x="772942" y="472429"/>
                    <a:pt x="690039" y="431860"/>
                  </a:cubicBezTo>
                  <a:cubicBezTo>
                    <a:pt x="607136" y="391291"/>
                    <a:pt x="420870" y="322146"/>
                    <a:pt x="359839" y="277343"/>
                  </a:cubicBezTo>
                  <a:cubicBezTo>
                    <a:pt x="298808" y="232540"/>
                    <a:pt x="376772" y="207493"/>
                    <a:pt x="323855" y="163043"/>
                  </a:cubicBezTo>
                  <a:cubicBezTo>
                    <a:pt x="270938" y="118593"/>
                    <a:pt x="-1406" y="3235"/>
                    <a:pt x="5" y="6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: 図形 1269">
              <a:extLst>
                <a:ext uri="{FF2B5EF4-FFF2-40B4-BE49-F238E27FC236}">
                  <a16:creationId xmlns:a16="http://schemas.microsoft.com/office/drawing/2014/main" id="{470909A7-E673-D329-E540-23A6743A734A}"/>
                </a:ext>
              </a:extLst>
            </p:cNvPr>
            <p:cNvSpPr/>
            <p:nvPr/>
          </p:nvSpPr>
          <p:spPr>
            <a:xfrm>
              <a:off x="4378140" y="3334335"/>
              <a:ext cx="186863" cy="368033"/>
            </a:xfrm>
            <a:custGeom>
              <a:avLst/>
              <a:gdLst>
                <a:gd name="connsiteX0" fmla="*/ 185 w 186863"/>
                <a:gd name="connsiteY0" fmla="*/ 1003 h 368033"/>
                <a:gd name="connsiteX1" fmla="*/ 70035 w 186863"/>
                <a:gd name="connsiteY1" fmla="*/ 215315 h 368033"/>
                <a:gd name="connsiteX2" fmla="*/ 184335 w 186863"/>
                <a:gd name="connsiteY2" fmla="*/ 366128 h 368033"/>
                <a:gd name="connsiteX3" fmla="*/ 141473 w 186863"/>
                <a:gd name="connsiteY3" fmla="*/ 289928 h 368033"/>
                <a:gd name="connsiteX4" fmla="*/ 52573 w 186863"/>
                <a:gd name="connsiteY4" fmla="*/ 140703 h 368033"/>
                <a:gd name="connsiteX5" fmla="*/ 185 w 186863"/>
                <a:gd name="connsiteY5" fmla="*/ 1003 h 36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863" h="368033">
                  <a:moveTo>
                    <a:pt x="185" y="1003"/>
                  </a:moveTo>
                  <a:cubicBezTo>
                    <a:pt x="3095" y="13438"/>
                    <a:pt x="39343" y="154461"/>
                    <a:pt x="70035" y="215315"/>
                  </a:cubicBezTo>
                  <a:cubicBezTo>
                    <a:pt x="100727" y="276169"/>
                    <a:pt x="172429" y="353693"/>
                    <a:pt x="184335" y="366128"/>
                  </a:cubicBezTo>
                  <a:cubicBezTo>
                    <a:pt x="196241" y="378563"/>
                    <a:pt x="163433" y="327499"/>
                    <a:pt x="141473" y="289928"/>
                  </a:cubicBezTo>
                  <a:cubicBezTo>
                    <a:pt x="119513" y="252357"/>
                    <a:pt x="75856" y="186476"/>
                    <a:pt x="52573" y="140703"/>
                  </a:cubicBezTo>
                  <a:cubicBezTo>
                    <a:pt x="29290" y="94930"/>
                    <a:pt x="-2725" y="-11432"/>
                    <a:pt x="185" y="100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: 図形 1270">
              <a:extLst>
                <a:ext uri="{FF2B5EF4-FFF2-40B4-BE49-F238E27FC236}">
                  <a16:creationId xmlns:a16="http://schemas.microsoft.com/office/drawing/2014/main" id="{9CD106B7-F67E-7766-7E01-9D6E3C2E3A77}"/>
                </a:ext>
              </a:extLst>
            </p:cNvPr>
            <p:cNvSpPr/>
            <p:nvPr/>
          </p:nvSpPr>
          <p:spPr>
            <a:xfrm>
              <a:off x="4357177" y="3318620"/>
              <a:ext cx="222558" cy="464058"/>
            </a:xfrm>
            <a:custGeom>
              <a:avLst/>
              <a:gdLst>
                <a:gd name="connsiteX0" fmla="*/ 511 w 222558"/>
                <a:gd name="connsiteY0" fmla="*/ 843 h 464058"/>
                <a:gd name="connsiteX1" fmla="*/ 43373 w 222558"/>
                <a:gd name="connsiteY1" fmla="*/ 232618 h 464058"/>
                <a:gd name="connsiteX2" fmla="*/ 219586 w 222558"/>
                <a:gd name="connsiteY2" fmla="*/ 459630 h 464058"/>
                <a:gd name="connsiteX3" fmla="*/ 144973 w 222558"/>
                <a:gd name="connsiteY3" fmla="*/ 365968 h 464058"/>
                <a:gd name="connsiteX4" fmla="*/ 27498 w 222558"/>
                <a:gd name="connsiteY4" fmla="*/ 161180 h 464058"/>
                <a:gd name="connsiteX5" fmla="*/ 511 w 222558"/>
                <a:gd name="connsiteY5" fmla="*/ 843 h 464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558" h="464058">
                  <a:moveTo>
                    <a:pt x="511" y="843"/>
                  </a:moveTo>
                  <a:cubicBezTo>
                    <a:pt x="3157" y="12749"/>
                    <a:pt x="6861" y="156154"/>
                    <a:pt x="43373" y="232618"/>
                  </a:cubicBezTo>
                  <a:cubicBezTo>
                    <a:pt x="79885" y="309082"/>
                    <a:pt x="202653" y="437405"/>
                    <a:pt x="219586" y="459630"/>
                  </a:cubicBezTo>
                  <a:cubicBezTo>
                    <a:pt x="236519" y="481855"/>
                    <a:pt x="176988" y="415710"/>
                    <a:pt x="144973" y="365968"/>
                  </a:cubicBezTo>
                  <a:cubicBezTo>
                    <a:pt x="112958" y="316226"/>
                    <a:pt x="49723" y="216213"/>
                    <a:pt x="27498" y="161180"/>
                  </a:cubicBezTo>
                  <a:cubicBezTo>
                    <a:pt x="5273" y="106147"/>
                    <a:pt x="-2135" y="-11063"/>
                    <a:pt x="511" y="84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: 図形 1271">
              <a:extLst>
                <a:ext uri="{FF2B5EF4-FFF2-40B4-BE49-F238E27FC236}">
                  <a16:creationId xmlns:a16="http://schemas.microsoft.com/office/drawing/2014/main" id="{986CDAB6-185A-B499-C81D-17717D34E8BC}"/>
                </a:ext>
              </a:extLst>
            </p:cNvPr>
            <p:cNvSpPr/>
            <p:nvPr/>
          </p:nvSpPr>
          <p:spPr>
            <a:xfrm>
              <a:off x="4576466" y="3766693"/>
              <a:ext cx="175023" cy="576297"/>
            </a:xfrm>
            <a:custGeom>
              <a:avLst/>
              <a:gdLst>
                <a:gd name="connsiteX0" fmla="*/ 8234 w 175023"/>
                <a:gd name="connsiteY0" fmla="*/ 3620 h 576297"/>
                <a:gd name="connsiteX1" fmla="*/ 68559 w 175023"/>
                <a:gd name="connsiteY1" fmla="*/ 321120 h 576297"/>
                <a:gd name="connsiteX2" fmla="*/ 171747 w 175023"/>
                <a:gd name="connsiteY2" fmla="*/ 567182 h 576297"/>
                <a:gd name="connsiteX3" fmla="*/ 136822 w 175023"/>
                <a:gd name="connsiteY3" fmla="*/ 489395 h 576297"/>
                <a:gd name="connsiteX4" fmla="*/ 12997 w 175023"/>
                <a:gd name="connsiteY4" fmla="*/ 170307 h 576297"/>
                <a:gd name="connsiteX5" fmla="*/ 8234 w 175023"/>
                <a:gd name="connsiteY5" fmla="*/ 3620 h 57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023" h="576297">
                  <a:moveTo>
                    <a:pt x="8234" y="3620"/>
                  </a:moveTo>
                  <a:cubicBezTo>
                    <a:pt x="17494" y="28755"/>
                    <a:pt x="41307" y="227193"/>
                    <a:pt x="68559" y="321120"/>
                  </a:cubicBezTo>
                  <a:cubicBezTo>
                    <a:pt x="95811" y="415047"/>
                    <a:pt x="160370" y="539136"/>
                    <a:pt x="171747" y="567182"/>
                  </a:cubicBezTo>
                  <a:cubicBezTo>
                    <a:pt x="183124" y="595228"/>
                    <a:pt x="163280" y="555541"/>
                    <a:pt x="136822" y="489395"/>
                  </a:cubicBezTo>
                  <a:cubicBezTo>
                    <a:pt x="110364" y="423249"/>
                    <a:pt x="32047" y="251005"/>
                    <a:pt x="12997" y="170307"/>
                  </a:cubicBezTo>
                  <a:cubicBezTo>
                    <a:pt x="-6053" y="89609"/>
                    <a:pt x="-1026" y="-21515"/>
                    <a:pt x="8234" y="36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: 図形 1272">
              <a:extLst>
                <a:ext uri="{FF2B5EF4-FFF2-40B4-BE49-F238E27FC236}">
                  <a16:creationId xmlns:a16="http://schemas.microsoft.com/office/drawing/2014/main" id="{F669E079-AE22-EE8E-2551-4378168193BA}"/>
                </a:ext>
              </a:extLst>
            </p:cNvPr>
            <p:cNvSpPr/>
            <p:nvPr/>
          </p:nvSpPr>
          <p:spPr>
            <a:xfrm>
              <a:off x="4235444" y="3321707"/>
              <a:ext cx="136774" cy="131895"/>
            </a:xfrm>
            <a:custGeom>
              <a:avLst/>
              <a:gdLst>
                <a:gd name="connsiteX0" fmla="*/ 136531 w 136774"/>
                <a:gd name="connsiteY0" fmla="*/ 931 h 131895"/>
                <a:gd name="connsiteX1" fmla="*/ 3181 w 136774"/>
                <a:gd name="connsiteY1" fmla="*/ 129518 h 131895"/>
                <a:gd name="connsiteX2" fmla="*/ 41281 w 136774"/>
                <a:gd name="connsiteY2" fmla="*/ 83481 h 131895"/>
                <a:gd name="connsiteX3" fmla="*/ 36519 w 136774"/>
                <a:gd name="connsiteY3" fmla="*/ 70781 h 131895"/>
                <a:gd name="connsiteX4" fmla="*/ 136531 w 136774"/>
                <a:gd name="connsiteY4" fmla="*/ 931 h 131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774" h="131895">
                  <a:moveTo>
                    <a:pt x="136531" y="931"/>
                  </a:moveTo>
                  <a:cubicBezTo>
                    <a:pt x="130975" y="10720"/>
                    <a:pt x="19056" y="115760"/>
                    <a:pt x="3181" y="129518"/>
                  </a:cubicBezTo>
                  <a:cubicBezTo>
                    <a:pt x="-12694" y="143276"/>
                    <a:pt x="35725" y="93270"/>
                    <a:pt x="41281" y="83481"/>
                  </a:cubicBezTo>
                  <a:cubicBezTo>
                    <a:pt x="46837" y="73692"/>
                    <a:pt x="22232" y="80041"/>
                    <a:pt x="36519" y="70781"/>
                  </a:cubicBezTo>
                  <a:cubicBezTo>
                    <a:pt x="50806" y="61521"/>
                    <a:pt x="142087" y="-8858"/>
                    <a:pt x="136531" y="9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: 図形 1273">
              <a:extLst>
                <a:ext uri="{FF2B5EF4-FFF2-40B4-BE49-F238E27FC236}">
                  <a16:creationId xmlns:a16="http://schemas.microsoft.com/office/drawing/2014/main" id="{662798BD-1050-953B-F4A8-B63267FF3565}"/>
                </a:ext>
              </a:extLst>
            </p:cNvPr>
            <p:cNvSpPr/>
            <p:nvPr/>
          </p:nvSpPr>
          <p:spPr>
            <a:xfrm>
              <a:off x="4170224" y="3461954"/>
              <a:ext cx="98901" cy="382961"/>
            </a:xfrm>
            <a:custGeom>
              <a:avLst/>
              <a:gdLst>
                <a:gd name="connsiteX0" fmla="*/ 98564 w 98901"/>
                <a:gd name="connsiteY0" fmla="*/ 384 h 382961"/>
                <a:gd name="connsiteX1" fmla="*/ 54114 w 98901"/>
                <a:gd name="connsiteY1" fmla="*/ 130559 h 382961"/>
                <a:gd name="connsiteX2" fmla="*/ 139 w 98901"/>
                <a:gd name="connsiteY2" fmla="*/ 381384 h 382961"/>
                <a:gd name="connsiteX3" fmla="*/ 38239 w 98901"/>
                <a:gd name="connsiteY3" fmla="*/ 230571 h 382961"/>
                <a:gd name="connsiteX4" fmla="*/ 30301 w 98901"/>
                <a:gd name="connsiteY4" fmla="*/ 95634 h 382961"/>
                <a:gd name="connsiteX5" fmla="*/ 98564 w 98901"/>
                <a:gd name="connsiteY5" fmla="*/ 384 h 38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901" h="382961">
                  <a:moveTo>
                    <a:pt x="98564" y="384"/>
                  </a:moveTo>
                  <a:cubicBezTo>
                    <a:pt x="102533" y="6205"/>
                    <a:pt x="70518" y="67059"/>
                    <a:pt x="54114" y="130559"/>
                  </a:cubicBezTo>
                  <a:cubicBezTo>
                    <a:pt x="37710" y="194059"/>
                    <a:pt x="2785" y="364715"/>
                    <a:pt x="139" y="381384"/>
                  </a:cubicBezTo>
                  <a:cubicBezTo>
                    <a:pt x="-2507" y="398053"/>
                    <a:pt x="33212" y="278196"/>
                    <a:pt x="38239" y="230571"/>
                  </a:cubicBezTo>
                  <a:cubicBezTo>
                    <a:pt x="43266" y="182946"/>
                    <a:pt x="17866" y="135057"/>
                    <a:pt x="30301" y="95634"/>
                  </a:cubicBezTo>
                  <a:cubicBezTo>
                    <a:pt x="42736" y="56211"/>
                    <a:pt x="94595" y="-5437"/>
                    <a:pt x="98564" y="38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: 図形 1274">
              <a:extLst>
                <a:ext uri="{FF2B5EF4-FFF2-40B4-BE49-F238E27FC236}">
                  <a16:creationId xmlns:a16="http://schemas.microsoft.com/office/drawing/2014/main" id="{CFE9CEFC-BA6E-5AF1-027B-3CB5A4941E58}"/>
                </a:ext>
              </a:extLst>
            </p:cNvPr>
            <p:cNvSpPr/>
            <p:nvPr/>
          </p:nvSpPr>
          <p:spPr>
            <a:xfrm>
              <a:off x="4090670" y="3614758"/>
              <a:ext cx="89442" cy="378753"/>
            </a:xfrm>
            <a:custGeom>
              <a:avLst/>
              <a:gdLst>
                <a:gd name="connsiteX0" fmla="*/ 89218 w 89442"/>
                <a:gd name="connsiteY0" fmla="*/ 6330 h 378753"/>
                <a:gd name="connsiteX1" fmla="*/ 1905 w 89442"/>
                <a:gd name="connsiteY1" fmla="*/ 369867 h 378753"/>
                <a:gd name="connsiteX2" fmla="*/ 28893 w 89442"/>
                <a:gd name="connsiteY2" fmla="*/ 257155 h 378753"/>
                <a:gd name="connsiteX3" fmla="*/ 27305 w 89442"/>
                <a:gd name="connsiteY3" fmla="*/ 146030 h 378753"/>
                <a:gd name="connsiteX4" fmla="*/ 89218 w 89442"/>
                <a:gd name="connsiteY4" fmla="*/ 6330 h 37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442" h="378753">
                  <a:moveTo>
                    <a:pt x="89218" y="6330"/>
                  </a:moveTo>
                  <a:cubicBezTo>
                    <a:pt x="84985" y="43636"/>
                    <a:pt x="11959" y="328063"/>
                    <a:pt x="1905" y="369867"/>
                  </a:cubicBezTo>
                  <a:cubicBezTo>
                    <a:pt x="-8149" y="411671"/>
                    <a:pt x="24660" y="294461"/>
                    <a:pt x="28893" y="257155"/>
                  </a:cubicBezTo>
                  <a:cubicBezTo>
                    <a:pt x="33126" y="219849"/>
                    <a:pt x="18045" y="184924"/>
                    <a:pt x="27305" y="146030"/>
                  </a:cubicBezTo>
                  <a:cubicBezTo>
                    <a:pt x="36565" y="107136"/>
                    <a:pt x="93451" y="-30976"/>
                    <a:pt x="89218" y="63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: 図形 1275">
              <a:extLst>
                <a:ext uri="{FF2B5EF4-FFF2-40B4-BE49-F238E27FC236}">
                  <a16:creationId xmlns:a16="http://schemas.microsoft.com/office/drawing/2014/main" id="{953618C5-709C-EF2B-384D-0DF550D498A5}"/>
                </a:ext>
              </a:extLst>
            </p:cNvPr>
            <p:cNvSpPr/>
            <p:nvPr/>
          </p:nvSpPr>
          <p:spPr>
            <a:xfrm>
              <a:off x="4022052" y="3708321"/>
              <a:ext cx="159709" cy="805628"/>
            </a:xfrm>
            <a:custGeom>
              <a:avLst/>
              <a:gdLst>
                <a:gd name="connsiteX0" fmla="*/ 159423 w 159709"/>
                <a:gd name="connsiteY0" fmla="*/ 79 h 805628"/>
                <a:gd name="connsiteX1" fmla="*/ 113386 w 159709"/>
                <a:gd name="connsiteY1" fmla="*/ 230267 h 805628"/>
                <a:gd name="connsiteX2" fmla="*/ 89573 w 159709"/>
                <a:gd name="connsiteY2" fmla="*/ 543004 h 805628"/>
                <a:gd name="connsiteX3" fmla="*/ 673 w 159709"/>
                <a:gd name="connsiteY3" fmla="*/ 803354 h 805628"/>
                <a:gd name="connsiteX4" fmla="*/ 51473 w 159709"/>
                <a:gd name="connsiteY4" fmla="*/ 649367 h 805628"/>
                <a:gd name="connsiteX5" fmla="*/ 102273 w 159709"/>
                <a:gd name="connsiteY5" fmla="*/ 308054 h 805628"/>
                <a:gd name="connsiteX6" fmla="*/ 89573 w 159709"/>
                <a:gd name="connsiteY6" fmla="*/ 204867 h 805628"/>
                <a:gd name="connsiteX7" fmla="*/ 159423 w 159709"/>
                <a:gd name="connsiteY7" fmla="*/ 79 h 80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709" h="805628">
                  <a:moveTo>
                    <a:pt x="159423" y="79"/>
                  </a:moveTo>
                  <a:cubicBezTo>
                    <a:pt x="163392" y="4312"/>
                    <a:pt x="125028" y="139780"/>
                    <a:pt x="113386" y="230267"/>
                  </a:cubicBezTo>
                  <a:cubicBezTo>
                    <a:pt x="101744" y="320754"/>
                    <a:pt x="108358" y="447490"/>
                    <a:pt x="89573" y="543004"/>
                  </a:cubicBezTo>
                  <a:cubicBezTo>
                    <a:pt x="70788" y="638518"/>
                    <a:pt x="7023" y="785627"/>
                    <a:pt x="673" y="803354"/>
                  </a:cubicBezTo>
                  <a:cubicBezTo>
                    <a:pt x="-5677" y="821081"/>
                    <a:pt x="34540" y="731917"/>
                    <a:pt x="51473" y="649367"/>
                  </a:cubicBezTo>
                  <a:cubicBezTo>
                    <a:pt x="68406" y="566817"/>
                    <a:pt x="95923" y="382137"/>
                    <a:pt x="102273" y="308054"/>
                  </a:cubicBezTo>
                  <a:cubicBezTo>
                    <a:pt x="108623" y="233971"/>
                    <a:pt x="80577" y="248788"/>
                    <a:pt x="89573" y="204867"/>
                  </a:cubicBezTo>
                  <a:cubicBezTo>
                    <a:pt x="98569" y="160946"/>
                    <a:pt x="155454" y="-4154"/>
                    <a:pt x="159423" y="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: 図形 1276">
              <a:extLst>
                <a:ext uri="{FF2B5EF4-FFF2-40B4-BE49-F238E27FC236}">
                  <a16:creationId xmlns:a16="http://schemas.microsoft.com/office/drawing/2014/main" id="{252C3D45-4081-7B4A-BD81-042A82EB4C0B}"/>
                </a:ext>
              </a:extLst>
            </p:cNvPr>
            <p:cNvSpPr/>
            <p:nvPr/>
          </p:nvSpPr>
          <p:spPr>
            <a:xfrm>
              <a:off x="4022117" y="3859135"/>
              <a:ext cx="161046" cy="749859"/>
            </a:xfrm>
            <a:custGeom>
              <a:avLst/>
              <a:gdLst>
                <a:gd name="connsiteX0" fmla="*/ 156183 w 161046"/>
                <a:gd name="connsiteY0" fmla="*/ 78 h 749859"/>
                <a:gd name="connsiteX1" fmla="*/ 145071 w 161046"/>
                <a:gd name="connsiteY1" fmla="*/ 368378 h 749859"/>
                <a:gd name="connsiteX2" fmla="*/ 3783 w 161046"/>
                <a:gd name="connsiteY2" fmla="*/ 735090 h 749859"/>
                <a:gd name="connsiteX3" fmla="*/ 48233 w 161046"/>
                <a:gd name="connsiteY3" fmla="*/ 644603 h 749859"/>
                <a:gd name="connsiteX4" fmla="*/ 130783 w 161046"/>
                <a:gd name="connsiteY4" fmla="*/ 338215 h 749859"/>
                <a:gd name="connsiteX5" fmla="*/ 156183 w 161046"/>
                <a:gd name="connsiteY5" fmla="*/ 78 h 74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46" h="749859">
                  <a:moveTo>
                    <a:pt x="156183" y="78"/>
                  </a:moveTo>
                  <a:cubicBezTo>
                    <a:pt x="158564" y="5105"/>
                    <a:pt x="170471" y="245876"/>
                    <a:pt x="145071" y="368378"/>
                  </a:cubicBezTo>
                  <a:cubicBezTo>
                    <a:pt x="119671" y="490880"/>
                    <a:pt x="19923" y="689052"/>
                    <a:pt x="3783" y="735090"/>
                  </a:cubicBezTo>
                  <a:cubicBezTo>
                    <a:pt x="-12357" y="781128"/>
                    <a:pt x="27066" y="710749"/>
                    <a:pt x="48233" y="644603"/>
                  </a:cubicBezTo>
                  <a:cubicBezTo>
                    <a:pt x="69400" y="578457"/>
                    <a:pt x="113850" y="444842"/>
                    <a:pt x="130783" y="338215"/>
                  </a:cubicBezTo>
                  <a:cubicBezTo>
                    <a:pt x="147716" y="231588"/>
                    <a:pt x="153802" y="-4949"/>
                    <a:pt x="156183" y="7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: 図形 1277">
              <a:extLst>
                <a:ext uri="{FF2B5EF4-FFF2-40B4-BE49-F238E27FC236}">
                  <a16:creationId xmlns:a16="http://schemas.microsoft.com/office/drawing/2014/main" id="{AE7FB2BA-3419-A3BB-111A-1D538044EBDD}"/>
                </a:ext>
              </a:extLst>
            </p:cNvPr>
            <p:cNvSpPr/>
            <p:nvPr/>
          </p:nvSpPr>
          <p:spPr>
            <a:xfrm>
              <a:off x="4841832" y="3718726"/>
              <a:ext cx="180078" cy="468175"/>
            </a:xfrm>
            <a:custGeom>
              <a:avLst/>
              <a:gdLst>
                <a:gd name="connsiteX0" fmla="*/ 43 w 180078"/>
                <a:gd name="connsiteY0" fmla="*/ 2374 h 468175"/>
                <a:gd name="connsiteX1" fmla="*/ 134981 w 180078"/>
                <a:gd name="connsiteY1" fmla="*/ 180174 h 468175"/>
                <a:gd name="connsiteX2" fmla="*/ 131806 w 180078"/>
                <a:gd name="connsiteY2" fmla="*/ 467512 h 468175"/>
                <a:gd name="connsiteX3" fmla="*/ 150856 w 180078"/>
                <a:gd name="connsiteY3" fmla="*/ 262724 h 468175"/>
                <a:gd name="connsiteX4" fmla="*/ 179431 w 180078"/>
                <a:gd name="connsiteY4" fmla="*/ 383374 h 468175"/>
                <a:gd name="connsiteX5" fmla="*/ 120693 w 180078"/>
                <a:gd name="connsiteY5" fmla="*/ 97624 h 468175"/>
                <a:gd name="connsiteX6" fmla="*/ 43 w 180078"/>
                <a:gd name="connsiteY6" fmla="*/ 2374 h 46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078" h="468175">
                  <a:moveTo>
                    <a:pt x="43" y="2374"/>
                  </a:moveTo>
                  <a:cubicBezTo>
                    <a:pt x="2424" y="16132"/>
                    <a:pt x="113020" y="102651"/>
                    <a:pt x="134981" y="180174"/>
                  </a:cubicBezTo>
                  <a:cubicBezTo>
                    <a:pt x="156942" y="257697"/>
                    <a:pt x="129160" y="453754"/>
                    <a:pt x="131806" y="467512"/>
                  </a:cubicBezTo>
                  <a:cubicBezTo>
                    <a:pt x="134452" y="481270"/>
                    <a:pt x="142919" y="276747"/>
                    <a:pt x="150856" y="262724"/>
                  </a:cubicBezTo>
                  <a:cubicBezTo>
                    <a:pt x="158793" y="248701"/>
                    <a:pt x="184458" y="410891"/>
                    <a:pt x="179431" y="383374"/>
                  </a:cubicBezTo>
                  <a:cubicBezTo>
                    <a:pt x="174404" y="355857"/>
                    <a:pt x="146622" y="158743"/>
                    <a:pt x="120693" y="97624"/>
                  </a:cubicBezTo>
                  <a:cubicBezTo>
                    <a:pt x="94764" y="36505"/>
                    <a:pt x="-2338" y="-11384"/>
                    <a:pt x="43" y="237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: 図形 1278">
              <a:extLst>
                <a:ext uri="{FF2B5EF4-FFF2-40B4-BE49-F238E27FC236}">
                  <a16:creationId xmlns:a16="http://schemas.microsoft.com/office/drawing/2014/main" id="{9333D52F-0FBF-ECC6-140A-AAE6D3399C14}"/>
                </a:ext>
              </a:extLst>
            </p:cNvPr>
            <p:cNvSpPr/>
            <p:nvPr/>
          </p:nvSpPr>
          <p:spPr>
            <a:xfrm>
              <a:off x="4733784" y="3663645"/>
              <a:ext cx="171812" cy="597857"/>
            </a:xfrm>
            <a:custGeom>
              <a:avLst/>
              <a:gdLst>
                <a:gd name="connsiteX0" fmla="*/ 141 w 171812"/>
                <a:gd name="connsiteY0" fmla="*/ 3480 h 597857"/>
                <a:gd name="connsiteX1" fmla="*/ 101741 w 171812"/>
                <a:gd name="connsiteY1" fmla="*/ 274943 h 597857"/>
                <a:gd name="connsiteX2" fmla="*/ 171591 w 171812"/>
                <a:gd name="connsiteY2" fmla="*/ 595618 h 597857"/>
                <a:gd name="connsiteX3" fmla="*/ 122379 w 171812"/>
                <a:gd name="connsiteY3" fmla="*/ 403530 h 597857"/>
                <a:gd name="connsiteX4" fmla="*/ 81104 w 171812"/>
                <a:gd name="connsiteY4" fmla="*/ 140005 h 597857"/>
                <a:gd name="connsiteX5" fmla="*/ 141 w 171812"/>
                <a:gd name="connsiteY5" fmla="*/ 3480 h 59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812" h="597857">
                  <a:moveTo>
                    <a:pt x="141" y="3480"/>
                  </a:moveTo>
                  <a:cubicBezTo>
                    <a:pt x="3581" y="25970"/>
                    <a:pt x="73166" y="176253"/>
                    <a:pt x="101741" y="274943"/>
                  </a:cubicBezTo>
                  <a:cubicBezTo>
                    <a:pt x="130316" y="373633"/>
                    <a:pt x="168151" y="574187"/>
                    <a:pt x="171591" y="595618"/>
                  </a:cubicBezTo>
                  <a:cubicBezTo>
                    <a:pt x="175031" y="617049"/>
                    <a:pt x="137460" y="479466"/>
                    <a:pt x="122379" y="403530"/>
                  </a:cubicBezTo>
                  <a:cubicBezTo>
                    <a:pt x="107298" y="327595"/>
                    <a:pt x="105446" y="207738"/>
                    <a:pt x="81104" y="140005"/>
                  </a:cubicBezTo>
                  <a:cubicBezTo>
                    <a:pt x="56762" y="72272"/>
                    <a:pt x="-3299" y="-19010"/>
                    <a:pt x="141" y="348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: 図形 1279">
              <a:extLst>
                <a:ext uri="{FF2B5EF4-FFF2-40B4-BE49-F238E27FC236}">
                  <a16:creationId xmlns:a16="http://schemas.microsoft.com/office/drawing/2014/main" id="{38A75A9A-59CD-33DD-BBF3-636852CA1092}"/>
                </a:ext>
              </a:extLst>
            </p:cNvPr>
            <p:cNvSpPr/>
            <p:nvPr/>
          </p:nvSpPr>
          <p:spPr>
            <a:xfrm>
              <a:off x="4696517" y="4219473"/>
              <a:ext cx="47053" cy="542852"/>
            </a:xfrm>
            <a:custGeom>
              <a:avLst/>
              <a:gdLst>
                <a:gd name="connsiteX0" fmla="*/ 896 w 47053"/>
                <a:gd name="connsiteY0" fmla="*/ 102 h 542852"/>
                <a:gd name="connsiteX1" fmla="*/ 15183 w 47053"/>
                <a:gd name="connsiteY1" fmla="*/ 169965 h 542852"/>
                <a:gd name="connsiteX2" fmla="*/ 21533 w 47053"/>
                <a:gd name="connsiteY2" fmla="*/ 539852 h 542852"/>
                <a:gd name="connsiteX3" fmla="*/ 40583 w 47053"/>
                <a:gd name="connsiteY3" fmla="*/ 336652 h 542852"/>
                <a:gd name="connsiteX4" fmla="*/ 43758 w 47053"/>
                <a:gd name="connsiteY4" fmla="*/ 190602 h 542852"/>
                <a:gd name="connsiteX5" fmla="*/ 896 w 47053"/>
                <a:gd name="connsiteY5" fmla="*/ 102 h 542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053" h="542852">
                  <a:moveTo>
                    <a:pt x="896" y="102"/>
                  </a:moveTo>
                  <a:cubicBezTo>
                    <a:pt x="-3867" y="-3338"/>
                    <a:pt x="11744" y="80007"/>
                    <a:pt x="15183" y="169965"/>
                  </a:cubicBezTo>
                  <a:cubicBezTo>
                    <a:pt x="18623" y="259923"/>
                    <a:pt x="17300" y="512071"/>
                    <a:pt x="21533" y="539852"/>
                  </a:cubicBezTo>
                  <a:cubicBezTo>
                    <a:pt x="25766" y="567633"/>
                    <a:pt x="36879" y="394860"/>
                    <a:pt x="40583" y="336652"/>
                  </a:cubicBezTo>
                  <a:cubicBezTo>
                    <a:pt x="44287" y="278444"/>
                    <a:pt x="51166" y="243254"/>
                    <a:pt x="43758" y="190602"/>
                  </a:cubicBezTo>
                  <a:cubicBezTo>
                    <a:pt x="36350" y="137950"/>
                    <a:pt x="5659" y="3542"/>
                    <a:pt x="896" y="1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: 図形 1280">
              <a:extLst>
                <a:ext uri="{FF2B5EF4-FFF2-40B4-BE49-F238E27FC236}">
                  <a16:creationId xmlns:a16="http://schemas.microsoft.com/office/drawing/2014/main" id="{BFCA8881-E5E2-E9C1-BD54-B90680032C4B}"/>
                </a:ext>
              </a:extLst>
            </p:cNvPr>
            <p:cNvSpPr/>
            <p:nvPr/>
          </p:nvSpPr>
          <p:spPr>
            <a:xfrm>
              <a:off x="5095337" y="5099041"/>
              <a:ext cx="75271" cy="146166"/>
            </a:xfrm>
            <a:custGeom>
              <a:avLst/>
              <a:gdLst>
                <a:gd name="connsiteX0" fmla="*/ 75151 w 75271"/>
                <a:gd name="connsiteY0" fmla="*/ 9 h 146166"/>
                <a:gd name="connsiteX1" fmla="*/ 2126 w 75271"/>
                <a:gd name="connsiteY1" fmla="*/ 112722 h 146166"/>
                <a:gd name="connsiteX2" fmla="*/ 19588 w 75271"/>
                <a:gd name="connsiteY2" fmla="*/ 146059 h 146166"/>
                <a:gd name="connsiteX3" fmla="*/ 19588 w 75271"/>
                <a:gd name="connsiteY3" fmla="*/ 119072 h 146166"/>
                <a:gd name="connsiteX4" fmla="*/ 75151 w 75271"/>
                <a:gd name="connsiteY4" fmla="*/ 9 h 146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271" h="146166">
                  <a:moveTo>
                    <a:pt x="75151" y="9"/>
                  </a:moveTo>
                  <a:cubicBezTo>
                    <a:pt x="72241" y="-1049"/>
                    <a:pt x="11386" y="88380"/>
                    <a:pt x="2126" y="112722"/>
                  </a:cubicBezTo>
                  <a:cubicBezTo>
                    <a:pt x="-7134" y="137064"/>
                    <a:pt x="16678" y="145001"/>
                    <a:pt x="19588" y="146059"/>
                  </a:cubicBezTo>
                  <a:cubicBezTo>
                    <a:pt x="22498" y="147117"/>
                    <a:pt x="11915" y="140503"/>
                    <a:pt x="19588" y="119072"/>
                  </a:cubicBezTo>
                  <a:cubicBezTo>
                    <a:pt x="27261" y="97641"/>
                    <a:pt x="78061" y="1067"/>
                    <a:pt x="75151" y="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: 図形 1281">
              <a:extLst>
                <a:ext uri="{FF2B5EF4-FFF2-40B4-BE49-F238E27FC236}">
                  <a16:creationId xmlns:a16="http://schemas.microsoft.com/office/drawing/2014/main" id="{8B4D11D5-DB4F-BF26-C560-E43471F11D9D}"/>
                </a:ext>
              </a:extLst>
            </p:cNvPr>
            <p:cNvSpPr/>
            <p:nvPr/>
          </p:nvSpPr>
          <p:spPr>
            <a:xfrm>
              <a:off x="4730518" y="5258989"/>
              <a:ext cx="401302" cy="529177"/>
            </a:xfrm>
            <a:custGeom>
              <a:avLst/>
              <a:gdLst>
                <a:gd name="connsiteX0" fmla="*/ 400282 w 401302"/>
                <a:gd name="connsiteY0" fmla="*/ 399 h 529177"/>
                <a:gd name="connsiteX1" fmla="*/ 244707 w 401302"/>
                <a:gd name="connsiteY1" fmla="*/ 141686 h 529177"/>
                <a:gd name="connsiteX2" fmla="*/ 30395 w 401302"/>
                <a:gd name="connsiteY2" fmla="*/ 467124 h 529177"/>
                <a:gd name="connsiteX3" fmla="*/ 3407 w 401302"/>
                <a:gd name="connsiteY3" fmla="*/ 529036 h 529177"/>
                <a:gd name="connsiteX4" fmla="*/ 33570 w 401302"/>
                <a:gd name="connsiteY4" fmla="*/ 463949 h 529177"/>
                <a:gd name="connsiteX5" fmla="*/ 298682 w 401302"/>
                <a:gd name="connsiteY5" fmla="*/ 113111 h 529177"/>
                <a:gd name="connsiteX6" fmla="*/ 400282 w 401302"/>
                <a:gd name="connsiteY6" fmla="*/ 399 h 529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1302" h="529177">
                  <a:moveTo>
                    <a:pt x="400282" y="399"/>
                  </a:moveTo>
                  <a:cubicBezTo>
                    <a:pt x="391286" y="5161"/>
                    <a:pt x="306355" y="63899"/>
                    <a:pt x="244707" y="141686"/>
                  </a:cubicBezTo>
                  <a:cubicBezTo>
                    <a:pt x="183059" y="219474"/>
                    <a:pt x="70612" y="402566"/>
                    <a:pt x="30395" y="467124"/>
                  </a:cubicBezTo>
                  <a:cubicBezTo>
                    <a:pt x="-9822" y="531682"/>
                    <a:pt x="2878" y="529565"/>
                    <a:pt x="3407" y="529036"/>
                  </a:cubicBezTo>
                  <a:cubicBezTo>
                    <a:pt x="3936" y="528507"/>
                    <a:pt x="-15642" y="533270"/>
                    <a:pt x="33570" y="463949"/>
                  </a:cubicBezTo>
                  <a:cubicBezTo>
                    <a:pt x="82782" y="394628"/>
                    <a:pt x="239944" y="192751"/>
                    <a:pt x="298682" y="113111"/>
                  </a:cubicBezTo>
                  <a:cubicBezTo>
                    <a:pt x="357420" y="33471"/>
                    <a:pt x="409278" y="-4363"/>
                    <a:pt x="400282" y="39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: 図形 1282">
              <a:extLst>
                <a:ext uri="{FF2B5EF4-FFF2-40B4-BE49-F238E27FC236}">
                  <a16:creationId xmlns:a16="http://schemas.microsoft.com/office/drawing/2014/main" id="{425F9651-B385-717D-EF1C-E65A0C9B7A45}"/>
                </a:ext>
              </a:extLst>
            </p:cNvPr>
            <p:cNvSpPr/>
            <p:nvPr/>
          </p:nvSpPr>
          <p:spPr>
            <a:xfrm>
              <a:off x="4729891" y="5209649"/>
              <a:ext cx="406375" cy="550638"/>
            </a:xfrm>
            <a:custGeom>
              <a:avLst/>
              <a:gdLst>
                <a:gd name="connsiteX0" fmla="*/ 404084 w 406375"/>
                <a:gd name="connsiteY0" fmla="*/ 2114 h 550638"/>
                <a:gd name="connsiteX1" fmla="*/ 286609 w 406375"/>
                <a:gd name="connsiteY1" fmla="*/ 114826 h 550638"/>
                <a:gd name="connsiteX2" fmla="*/ 113572 w 406375"/>
                <a:gd name="connsiteY2" fmla="*/ 357714 h 550638"/>
                <a:gd name="connsiteX3" fmla="*/ 2447 w 406375"/>
                <a:gd name="connsiteY3" fmla="*/ 548214 h 550638"/>
                <a:gd name="connsiteX4" fmla="*/ 48484 w 406375"/>
                <a:gd name="connsiteY4" fmla="*/ 448201 h 550638"/>
                <a:gd name="connsiteX5" fmla="*/ 181834 w 406375"/>
                <a:gd name="connsiteY5" fmla="*/ 205314 h 550638"/>
                <a:gd name="connsiteX6" fmla="*/ 404084 w 406375"/>
                <a:gd name="connsiteY6" fmla="*/ 2114 h 55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6375" h="550638">
                  <a:moveTo>
                    <a:pt x="404084" y="2114"/>
                  </a:moveTo>
                  <a:cubicBezTo>
                    <a:pt x="421547" y="-12967"/>
                    <a:pt x="335028" y="55559"/>
                    <a:pt x="286609" y="114826"/>
                  </a:cubicBezTo>
                  <a:cubicBezTo>
                    <a:pt x="238190" y="174093"/>
                    <a:pt x="160932" y="285483"/>
                    <a:pt x="113572" y="357714"/>
                  </a:cubicBezTo>
                  <a:cubicBezTo>
                    <a:pt x="66212" y="429945"/>
                    <a:pt x="13295" y="533133"/>
                    <a:pt x="2447" y="548214"/>
                  </a:cubicBezTo>
                  <a:cubicBezTo>
                    <a:pt x="-8401" y="563295"/>
                    <a:pt x="18586" y="505351"/>
                    <a:pt x="48484" y="448201"/>
                  </a:cubicBezTo>
                  <a:cubicBezTo>
                    <a:pt x="78382" y="391051"/>
                    <a:pt x="124949" y="272253"/>
                    <a:pt x="181834" y="205314"/>
                  </a:cubicBezTo>
                  <a:cubicBezTo>
                    <a:pt x="238719" y="138375"/>
                    <a:pt x="386621" y="17195"/>
                    <a:pt x="404084" y="211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: 図形 1283">
              <a:extLst>
                <a:ext uri="{FF2B5EF4-FFF2-40B4-BE49-F238E27FC236}">
                  <a16:creationId xmlns:a16="http://schemas.microsoft.com/office/drawing/2014/main" id="{5160CC38-DF84-191E-E43E-B795F23804A1}"/>
                </a:ext>
              </a:extLst>
            </p:cNvPr>
            <p:cNvSpPr/>
            <p:nvPr/>
          </p:nvSpPr>
          <p:spPr>
            <a:xfrm>
              <a:off x="2122819" y="3041598"/>
              <a:ext cx="434685" cy="224818"/>
            </a:xfrm>
            <a:custGeom>
              <a:avLst/>
              <a:gdLst>
                <a:gd name="connsiteX0" fmla="*/ 434114 w 434685"/>
                <a:gd name="connsiteY0" fmla="*/ 52 h 224818"/>
                <a:gd name="connsiteX1" fmla="*/ 186464 w 434685"/>
                <a:gd name="connsiteY1" fmla="*/ 120702 h 224818"/>
                <a:gd name="connsiteX2" fmla="*/ 198 w 434685"/>
                <a:gd name="connsiteY2" fmla="*/ 224419 h 224818"/>
                <a:gd name="connsiteX3" fmla="*/ 152598 w 434685"/>
                <a:gd name="connsiteY3" fmla="*/ 154569 h 224818"/>
                <a:gd name="connsiteX4" fmla="*/ 252081 w 434685"/>
                <a:gd name="connsiteY4" fmla="*/ 105885 h 224818"/>
                <a:gd name="connsiteX5" fmla="*/ 434114 w 434685"/>
                <a:gd name="connsiteY5" fmla="*/ 52 h 224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685" h="224818">
                  <a:moveTo>
                    <a:pt x="434114" y="52"/>
                  </a:moveTo>
                  <a:cubicBezTo>
                    <a:pt x="423178" y="2521"/>
                    <a:pt x="258783" y="83308"/>
                    <a:pt x="186464" y="120702"/>
                  </a:cubicBezTo>
                  <a:cubicBezTo>
                    <a:pt x="114145" y="158096"/>
                    <a:pt x="5842" y="218775"/>
                    <a:pt x="198" y="224419"/>
                  </a:cubicBezTo>
                  <a:cubicBezTo>
                    <a:pt x="-5446" y="230064"/>
                    <a:pt x="110617" y="174325"/>
                    <a:pt x="152598" y="154569"/>
                  </a:cubicBezTo>
                  <a:cubicBezTo>
                    <a:pt x="194578" y="134813"/>
                    <a:pt x="208337" y="129521"/>
                    <a:pt x="252081" y="105885"/>
                  </a:cubicBezTo>
                  <a:cubicBezTo>
                    <a:pt x="295825" y="82249"/>
                    <a:pt x="445050" y="-2417"/>
                    <a:pt x="434114" y="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: 図形 1284">
              <a:extLst>
                <a:ext uri="{FF2B5EF4-FFF2-40B4-BE49-F238E27FC236}">
                  <a16:creationId xmlns:a16="http://schemas.microsoft.com/office/drawing/2014/main" id="{8BEEE4DC-F90C-D174-C7C5-CBFBD3AED4A0}"/>
                </a:ext>
              </a:extLst>
            </p:cNvPr>
            <p:cNvSpPr/>
            <p:nvPr/>
          </p:nvSpPr>
          <p:spPr>
            <a:xfrm>
              <a:off x="2227924" y="3062350"/>
              <a:ext cx="317302" cy="186839"/>
            </a:xfrm>
            <a:custGeom>
              <a:avLst/>
              <a:gdLst>
                <a:gd name="connsiteX0" fmla="*/ 301493 w 317302"/>
                <a:gd name="connsiteY0" fmla="*/ 4700 h 186839"/>
                <a:gd name="connsiteX1" fmla="*/ 5159 w 317302"/>
                <a:gd name="connsiteY1" fmla="*/ 184617 h 186839"/>
                <a:gd name="connsiteX2" fmla="*/ 123693 w 317302"/>
                <a:gd name="connsiteY2" fmla="*/ 102067 h 186839"/>
                <a:gd name="connsiteX3" fmla="*/ 259159 w 317302"/>
                <a:gd name="connsiteY3" fmla="*/ 55500 h 186839"/>
                <a:gd name="connsiteX4" fmla="*/ 301493 w 317302"/>
                <a:gd name="connsiteY4" fmla="*/ 4700 h 186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302" h="186839">
                  <a:moveTo>
                    <a:pt x="301493" y="4700"/>
                  </a:moveTo>
                  <a:cubicBezTo>
                    <a:pt x="259160" y="26219"/>
                    <a:pt x="34792" y="168389"/>
                    <a:pt x="5159" y="184617"/>
                  </a:cubicBezTo>
                  <a:cubicBezTo>
                    <a:pt x="-24474" y="200845"/>
                    <a:pt x="81360" y="123586"/>
                    <a:pt x="123693" y="102067"/>
                  </a:cubicBezTo>
                  <a:cubicBezTo>
                    <a:pt x="166026" y="80548"/>
                    <a:pt x="227057" y="69258"/>
                    <a:pt x="259159" y="55500"/>
                  </a:cubicBezTo>
                  <a:cubicBezTo>
                    <a:pt x="291261" y="41742"/>
                    <a:pt x="343826" y="-16819"/>
                    <a:pt x="301493" y="470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: 図形 1285">
              <a:extLst>
                <a:ext uri="{FF2B5EF4-FFF2-40B4-BE49-F238E27FC236}">
                  <a16:creationId xmlns:a16="http://schemas.microsoft.com/office/drawing/2014/main" id="{244C386A-E991-40DA-9E7A-432F61CA0537}"/>
                </a:ext>
              </a:extLst>
            </p:cNvPr>
            <p:cNvSpPr/>
            <p:nvPr/>
          </p:nvSpPr>
          <p:spPr>
            <a:xfrm>
              <a:off x="2087469" y="3284518"/>
              <a:ext cx="116118" cy="223000"/>
            </a:xfrm>
            <a:custGeom>
              <a:avLst/>
              <a:gdLst>
                <a:gd name="connsiteX0" fmla="*/ 115981 w 116118"/>
                <a:gd name="connsiteY0" fmla="*/ 20 h 223000"/>
                <a:gd name="connsiteX1" fmla="*/ 38194 w 116118"/>
                <a:gd name="connsiteY1" fmla="*/ 88920 h 223000"/>
                <a:gd name="connsiteX2" fmla="*/ 94 w 116118"/>
                <a:gd name="connsiteY2" fmla="*/ 222270 h 223000"/>
                <a:gd name="connsiteX3" fmla="*/ 27081 w 116118"/>
                <a:gd name="connsiteY3" fmla="*/ 139720 h 223000"/>
                <a:gd name="connsiteX4" fmla="*/ 17556 w 116118"/>
                <a:gd name="connsiteY4" fmla="*/ 80982 h 223000"/>
                <a:gd name="connsiteX5" fmla="*/ 115981 w 116118"/>
                <a:gd name="connsiteY5" fmla="*/ 20 h 22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8" h="223000">
                  <a:moveTo>
                    <a:pt x="115981" y="20"/>
                  </a:moveTo>
                  <a:cubicBezTo>
                    <a:pt x="119421" y="1343"/>
                    <a:pt x="57508" y="51878"/>
                    <a:pt x="38194" y="88920"/>
                  </a:cubicBezTo>
                  <a:cubicBezTo>
                    <a:pt x="18880" y="125962"/>
                    <a:pt x="1946" y="213803"/>
                    <a:pt x="94" y="222270"/>
                  </a:cubicBezTo>
                  <a:cubicBezTo>
                    <a:pt x="-1758" y="230737"/>
                    <a:pt x="24171" y="163268"/>
                    <a:pt x="27081" y="139720"/>
                  </a:cubicBezTo>
                  <a:cubicBezTo>
                    <a:pt x="29991" y="116172"/>
                    <a:pt x="4327" y="101090"/>
                    <a:pt x="17556" y="80982"/>
                  </a:cubicBezTo>
                  <a:cubicBezTo>
                    <a:pt x="30785" y="60874"/>
                    <a:pt x="112541" y="-1303"/>
                    <a:pt x="115981" y="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: 図形 1286">
              <a:extLst>
                <a:ext uri="{FF2B5EF4-FFF2-40B4-BE49-F238E27FC236}">
                  <a16:creationId xmlns:a16="http://schemas.microsoft.com/office/drawing/2014/main" id="{E9B734D8-D07B-D030-5B54-22AF16E0E4FC}"/>
                </a:ext>
              </a:extLst>
            </p:cNvPr>
            <p:cNvSpPr/>
            <p:nvPr/>
          </p:nvSpPr>
          <p:spPr>
            <a:xfrm>
              <a:off x="1823676" y="3335218"/>
              <a:ext cx="316274" cy="200439"/>
            </a:xfrm>
            <a:custGeom>
              <a:avLst/>
              <a:gdLst>
                <a:gd name="connsiteX0" fmla="*/ 316274 w 316274"/>
                <a:gd name="connsiteY0" fmla="*/ 120 h 200439"/>
                <a:gd name="connsiteX1" fmla="*/ 114662 w 316274"/>
                <a:gd name="connsiteY1" fmla="*/ 111245 h 200439"/>
                <a:gd name="connsiteX2" fmla="*/ 362 w 316274"/>
                <a:gd name="connsiteY2" fmla="*/ 200145 h 200439"/>
                <a:gd name="connsiteX3" fmla="*/ 79737 w 316274"/>
                <a:gd name="connsiteY3" fmla="*/ 138232 h 200439"/>
                <a:gd name="connsiteX4" fmla="*/ 116249 w 316274"/>
                <a:gd name="connsiteY4" fmla="*/ 90607 h 200439"/>
                <a:gd name="connsiteX5" fmla="*/ 316274 w 316274"/>
                <a:gd name="connsiteY5" fmla="*/ 120 h 20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74" h="200439">
                  <a:moveTo>
                    <a:pt x="316274" y="120"/>
                  </a:moveTo>
                  <a:cubicBezTo>
                    <a:pt x="316010" y="3560"/>
                    <a:pt x="167314" y="77907"/>
                    <a:pt x="114662" y="111245"/>
                  </a:cubicBezTo>
                  <a:cubicBezTo>
                    <a:pt x="62010" y="144583"/>
                    <a:pt x="6183" y="195647"/>
                    <a:pt x="362" y="200145"/>
                  </a:cubicBezTo>
                  <a:cubicBezTo>
                    <a:pt x="-5459" y="204643"/>
                    <a:pt x="60423" y="156488"/>
                    <a:pt x="79737" y="138232"/>
                  </a:cubicBezTo>
                  <a:cubicBezTo>
                    <a:pt x="99051" y="119976"/>
                    <a:pt x="75768" y="113361"/>
                    <a:pt x="116249" y="90607"/>
                  </a:cubicBezTo>
                  <a:cubicBezTo>
                    <a:pt x="156730" y="67853"/>
                    <a:pt x="316538" y="-3320"/>
                    <a:pt x="316274" y="1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: 図形 1287">
              <a:extLst>
                <a:ext uri="{FF2B5EF4-FFF2-40B4-BE49-F238E27FC236}">
                  <a16:creationId xmlns:a16="http://schemas.microsoft.com/office/drawing/2014/main" id="{FA973BBB-D8F8-3D45-3490-FFCC3CBFFE6E}"/>
                </a:ext>
              </a:extLst>
            </p:cNvPr>
            <p:cNvSpPr/>
            <p:nvPr/>
          </p:nvSpPr>
          <p:spPr>
            <a:xfrm>
              <a:off x="1637022" y="3466957"/>
              <a:ext cx="301317" cy="190154"/>
            </a:xfrm>
            <a:custGeom>
              <a:avLst/>
              <a:gdLst>
                <a:gd name="connsiteX0" fmla="*/ 301316 w 301317"/>
                <a:gd name="connsiteY0" fmla="*/ 143 h 190154"/>
                <a:gd name="connsiteX1" fmla="*/ 156853 w 301317"/>
                <a:gd name="connsiteY1" fmla="*/ 77931 h 190154"/>
                <a:gd name="connsiteX2" fmla="*/ 1278 w 301317"/>
                <a:gd name="connsiteY2" fmla="*/ 189056 h 190154"/>
                <a:gd name="connsiteX3" fmla="*/ 85416 w 301317"/>
                <a:gd name="connsiteY3" fmla="*/ 131906 h 190154"/>
                <a:gd name="connsiteX4" fmla="*/ 129866 w 301317"/>
                <a:gd name="connsiteY4" fmla="*/ 84281 h 190154"/>
                <a:gd name="connsiteX5" fmla="*/ 160028 w 301317"/>
                <a:gd name="connsiteY5" fmla="*/ 58881 h 190154"/>
                <a:gd name="connsiteX6" fmla="*/ 301316 w 301317"/>
                <a:gd name="connsiteY6" fmla="*/ 143 h 19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1317" h="190154">
                  <a:moveTo>
                    <a:pt x="301316" y="143"/>
                  </a:moveTo>
                  <a:cubicBezTo>
                    <a:pt x="300787" y="3318"/>
                    <a:pt x="206859" y="46446"/>
                    <a:pt x="156853" y="77931"/>
                  </a:cubicBezTo>
                  <a:cubicBezTo>
                    <a:pt x="106847" y="109417"/>
                    <a:pt x="13184" y="180060"/>
                    <a:pt x="1278" y="189056"/>
                  </a:cubicBezTo>
                  <a:cubicBezTo>
                    <a:pt x="-10628" y="198052"/>
                    <a:pt x="63985" y="149368"/>
                    <a:pt x="85416" y="131906"/>
                  </a:cubicBezTo>
                  <a:cubicBezTo>
                    <a:pt x="106847" y="114444"/>
                    <a:pt x="117431" y="96452"/>
                    <a:pt x="129866" y="84281"/>
                  </a:cubicBezTo>
                  <a:cubicBezTo>
                    <a:pt x="142301" y="72110"/>
                    <a:pt x="136745" y="70523"/>
                    <a:pt x="160028" y="58881"/>
                  </a:cubicBezTo>
                  <a:cubicBezTo>
                    <a:pt x="183311" y="47239"/>
                    <a:pt x="301845" y="-3032"/>
                    <a:pt x="301316" y="14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: 図形 1288">
              <a:extLst>
                <a:ext uri="{FF2B5EF4-FFF2-40B4-BE49-F238E27FC236}">
                  <a16:creationId xmlns:a16="http://schemas.microsoft.com/office/drawing/2014/main" id="{D64C0BB3-DC04-13BF-0CDE-8CC68EADD548}"/>
                </a:ext>
              </a:extLst>
            </p:cNvPr>
            <p:cNvSpPr/>
            <p:nvPr/>
          </p:nvSpPr>
          <p:spPr>
            <a:xfrm>
              <a:off x="1820552" y="3532976"/>
              <a:ext cx="345149" cy="293446"/>
            </a:xfrm>
            <a:custGeom>
              <a:avLst/>
              <a:gdLst>
                <a:gd name="connsiteX0" fmla="*/ 311 w 345149"/>
                <a:gd name="connsiteY0" fmla="*/ 5562 h 293446"/>
                <a:gd name="connsiteX1" fmla="*/ 124136 w 345149"/>
                <a:gd name="connsiteY1" fmla="*/ 69062 h 293446"/>
                <a:gd name="connsiteX2" fmla="*/ 340036 w 345149"/>
                <a:gd name="connsiteY2" fmla="*/ 289724 h 293446"/>
                <a:gd name="connsiteX3" fmla="*/ 262248 w 345149"/>
                <a:gd name="connsiteY3" fmla="*/ 194474 h 293446"/>
                <a:gd name="connsiteX4" fmla="*/ 93973 w 345149"/>
                <a:gd name="connsiteY4" fmla="*/ 24612 h 293446"/>
                <a:gd name="connsiteX5" fmla="*/ 311 w 345149"/>
                <a:gd name="connsiteY5" fmla="*/ 5562 h 293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149" h="293446">
                  <a:moveTo>
                    <a:pt x="311" y="5562"/>
                  </a:moveTo>
                  <a:cubicBezTo>
                    <a:pt x="5338" y="12970"/>
                    <a:pt x="67515" y="21702"/>
                    <a:pt x="124136" y="69062"/>
                  </a:cubicBezTo>
                  <a:cubicBezTo>
                    <a:pt x="180757" y="116422"/>
                    <a:pt x="317017" y="268822"/>
                    <a:pt x="340036" y="289724"/>
                  </a:cubicBezTo>
                  <a:cubicBezTo>
                    <a:pt x="363055" y="310626"/>
                    <a:pt x="303258" y="238659"/>
                    <a:pt x="262248" y="194474"/>
                  </a:cubicBezTo>
                  <a:cubicBezTo>
                    <a:pt x="221238" y="150289"/>
                    <a:pt x="135777" y="56097"/>
                    <a:pt x="93973" y="24612"/>
                  </a:cubicBezTo>
                  <a:cubicBezTo>
                    <a:pt x="52169" y="-6873"/>
                    <a:pt x="-4716" y="-1846"/>
                    <a:pt x="311" y="556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: 図形 1289">
              <a:extLst>
                <a:ext uri="{FF2B5EF4-FFF2-40B4-BE49-F238E27FC236}">
                  <a16:creationId xmlns:a16="http://schemas.microsoft.com/office/drawing/2014/main" id="{15C2C3F5-9F89-C361-75A1-1DE02D7039C1}"/>
                </a:ext>
              </a:extLst>
            </p:cNvPr>
            <p:cNvSpPr/>
            <p:nvPr/>
          </p:nvSpPr>
          <p:spPr>
            <a:xfrm>
              <a:off x="2680615" y="3289252"/>
              <a:ext cx="348554" cy="677310"/>
            </a:xfrm>
            <a:custGeom>
              <a:avLst/>
              <a:gdLst>
                <a:gd name="connsiteX0" fmla="*/ 10198 w 348554"/>
                <a:gd name="connsiteY0" fmla="*/ 4811 h 677310"/>
                <a:gd name="connsiteX1" fmla="*/ 124498 w 348554"/>
                <a:gd name="connsiteY1" fmla="*/ 223886 h 677310"/>
                <a:gd name="connsiteX2" fmla="*/ 338810 w 348554"/>
                <a:gd name="connsiteY2" fmla="*/ 658861 h 677310"/>
                <a:gd name="connsiteX3" fmla="*/ 300710 w 348554"/>
                <a:gd name="connsiteY3" fmla="*/ 573136 h 677310"/>
                <a:gd name="connsiteX4" fmla="*/ 199110 w 348554"/>
                <a:gd name="connsiteY4" fmla="*/ 357236 h 677310"/>
                <a:gd name="connsiteX5" fmla="*/ 27660 w 348554"/>
                <a:gd name="connsiteY5" fmla="*/ 93711 h 677310"/>
                <a:gd name="connsiteX6" fmla="*/ 10198 w 348554"/>
                <a:gd name="connsiteY6" fmla="*/ 4811 h 67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8554" h="677310">
                  <a:moveTo>
                    <a:pt x="10198" y="4811"/>
                  </a:moveTo>
                  <a:cubicBezTo>
                    <a:pt x="26338" y="26507"/>
                    <a:pt x="69729" y="114878"/>
                    <a:pt x="124498" y="223886"/>
                  </a:cubicBezTo>
                  <a:cubicBezTo>
                    <a:pt x="179267" y="332894"/>
                    <a:pt x="309441" y="600653"/>
                    <a:pt x="338810" y="658861"/>
                  </a:cubicBezTo>
                  <a:cubicBezTo>
                    <a:pt x="368179" y="717069"/>
                    <a:pt x="323993" y="623407"/>
                    <a:pt x="300710" y="573136"/>
                  </a:cubicBezTo>
                  <a:cubicBezTo>
                    <a:pt x="277427" y="522865"/>
                    <a:pt x="244618" y="437140"/>
                    <a:pt x="199110" y="357236"/>
                  </a:cubicBezTo>
                  <a:cubicBezTo>
                    <a:pt x="153602" y="277332"/>
                    <a:pt x="60204" y="148744"/>
                    <a:pt x="27660" y="93711"/>
                  </a:cubicBezTo>
                  <a:cubicBezTo>
                    <a:pt x="-4884" y="38678"/>
                    <a:pt x="-5942" y="-16885"/>
                    <a:pt x="10198" y="48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: 図形 1290">
              <a:extLst>
                <a:ext uri="{FF2B5EF4-FFF2-40B4-BE49-F238E27FC236}">
                  <a16:creationId xmlns:a16="http://schemas.microsoft.com/office/drawing/2014/main" id="{BA3DF1A2-98B9-2208-5C55-DF8B33319097}"/>
                </a:ext>
              </a:extLst>
            </p:cNvPr>
            <p:cNvSpPr/>
            <p:nvPr/>
          </p:nvSpPr>
          <p:spPr>
            <a:xfrm>
              <a:off x="3000436" y="3935707"/>
              <a:ext cx="259141" cy="529029"/>
            </a:xfrm>
            <a:custGeom>
              <a:avLst/>
              <a:gdLst>
                <a:gd name="connsiteX0" fmla="*/ 30102 w 259141"/>
                <a:gd name="connsiteY0" fmla="*/ 23518 h 529029"/>
                <a:gd name="connsiteX1" fmla="*/ 188852 w 259141"/>
                <a:gd name="connsiteY1" fmla="*/ 366418 h 529029"/>
                <a:gd name="connsiteX2" fmla="*/ 253939 w 259141"/>
                <a:gd name="connsiteY2" fmla="*/ 526756 h 529029"/>
                <a:gd name="connsiteX3" fmla="*/ 228539 w 259141"/>
                <a:gd name="connsiteY3" fmla="*/ 433093 h 529029"/>
                <a:gd name="connsiteX4" fmla="*/ 18989 w 259141"/>
                <a:gd name="connsiteY4" fmla="*/ 74318 h 529029"/>
                <a:gd name="connsiteX5" fmla="*/ 30102 w 259141"/>
                <a:gd name="connsiteY5" fmla="*/ 23518 h 529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141" h="529029">
                  <a:moveTo>
                    <a:pt x="30102" y="23518"/>
                  </a:moveTo>
                  <a:cubicBezTo>
                    <a:pt x="58412" y="72201"/>
                    <a:pt x="151546" y="282545"/>
                    <a:pt x="188852" y="366418"/>
                  </a:cubicBezTo>
                  <a:cubicBezTo>
                    <a:pt x="226158" y="450291"/>
                    <a:pt x="247325" y="515644"/>
                    <a:pt x="253939" y="526756"/>
                  </a:cubicBezTo>
                  <a:cubicBezTo>
                    <a:pt x="260553" y="537868"/>
                    <a:pt x="267697" y="508499"/>
                    <a:pt x="228539" y="433093"/>
                  </a:cubicBezTo>
                  <a:cubicBezTo>
                    <a:pt x="189381" y="357687"/>
                    <a:pt x="53120" y="142051"/>
                    <a:pt x="18989" y="74318"/>
                  </a:cubicBezTo>
                  <a:cubicBezTo>
                    <a:pt x="-15142" y="6585"/>
                    <a:pt x="1792" y="-25165"/>
                    <a:pt x="30102" y="2351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: 図形 1291">
              <a:extLst>
                <a:ext uri="{FF2B5EF4-FFF2-40B4-BE49-F238E27FC236}">
                  <a16:creationId xmlns:a16="http://schemas.microsoft.com/office/drawing/2014/main" id="{0835128B-BEC7-FE34-69A5-640B92D7CC75}"/>
                </a:ext>
              </a:extLst>
            </p:cNvPr>
            <p:cNvSpPr/>
            <p:nvPr/>
          </p:nvSpPr>
          <p:spPr>
            <a:xfrm>
              <a:off x="3271641" y="4475117"/>
              <a:ext cx="346756" cy="745816"/>
            </a:xfrm>
            <a:custGeom>
              <a:avLst/>
              <a:gdLst>
                <a:gd name="connsiteX0" fmla="*/ 197 w 346756"/>
                <a:gd name="connsiteY0" fmla="*/ 1633 h 745816"/>
                <a:gd name="connsiteX1" fmla="*/ 100209 w 346756"/>
                <a:gd name="connsiteY1" fmla="*/ 293733 h 745816"/>
                <a:gd name="connsiteX2" fmla="*/ 338334 w 346756"/>
                <a:gd name="connsiteY2" fmla="*/ 736646 h 745816"/>
                <a:gd name="connsiteX3" fmla="*/ 273247 w 346756"/>
                <a:gd name="connsiteY3" fmla="*/ 562021 h 745816"/>
                <a:gd name="connsiteX4" fmla="*/ 81159 w 346756"/>
                <a:gd name="connsiteY4" fmla="*/ 192133 h 745816"/>
                <a:gd name="connsiteX5" fmla="*/ 197 w 346756"/>
                <a:gd name="connsiteY5" fmla="*/ 1633 h 74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6756" h="745816">
                  <a:moveTo>
                    <a:pt x="197" y="1633"/>
                  </a:moveTo>
                  <a:cubicBezTo>
                    <a:pt x="3372" y="18566"/>
                    <a:pt x="43853" y="171231"/>
                    <a:pt x="100209" y="293733"/>
                  </a:cubicBezTo>
                  <a:cubicBezTo>
                    <a:pt x="156565" y="416235"/>
                    <a:pt x="309494" y="691931"/>
                    <a:pt x="338334" y="736646"/>
                  </a:cubicBezTo>
                  <a:cubicBezTo>
                    <a:pt x="367174" y="781361"/>
                    <a:pt x="316110" y="652773"/>
                    <a:pt x="273247" y="562021"/>
                  </a:cubicBezTo>
                  <a:cubicBezTo>
                    <a:pt x="230385" y="471269"/>
                    <a:pt x="129842" y="281298"/>
                    <a:pt x="81159" y="192133"/>
                  </a:cubicBezTo>
                  <a:cubicBezTo>
                    <a:pt x="32476" y="102968"/>
                    <a:pt x="-2978" y="-15300"/>
                    <a:pt x="197" y="163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: 図形 1292">
              <a:extLst>
                <a:ext uri="{FF2B5EF4-FFF2-40B4-BE49-F238E27FC236}">
                  <a16:creationId xmlns:a16="http://schemas.microsoft.com/office/drawing/2014/main" id="{7726DEBE-1E49-5589-E4B9-A3D9AB29CB8A}"/>
                </a:ext>
              </a:extLst>
            </p:cNvPr>
            <p:cNvSpPr/>
            <p:nvPr/>
          </p:nvSpPr>
          <p:spPr>
            <a:xfrm>
              <a:off x="3912494" y="4473647"/>
              <a:ext cx="141083" cy="734079"/>
            </a:xfrm>
            <a:custGeom>
              <a:avLst/>
              <a:gdLst>
                <a:gd name="connsiteX0" fmla="*/ 140394 w 141083"/>
                <a:gd name="connsiteY0" fmla="*/ 1516 h 734079"/>
                <a:gd name="connsiteX1" fmla="*/ 99119 w 141083"/>
                <a:gd name="connsiteY1" fmla="*/ 144391 h 734079"/>
                <a:gd name="connsiteX2" fmla="*/ 53081 w 141083"/>
                <a:gd name="connsiteY2" fmla="*/ 276153 h 734079"/>
                <a:gd name="connsiteX3" fmla="*/ 694 w 141083"/>
                <a:gd name="connsiteY3" fmla="*/ 723828 h 734079"/>
                <a:gd name="connsiteX4" fmla="*/ 22919 w 141083"/>
                <a:gd name="connsiteY4" fmla="*/ 573016 h 734079"/>
                <a:gd name="connsiteX5" fmla="*/ 21331 w 141083"/>
                <a:gd name="connsiteY5" fmla="*/ 377753 h 734079"/>
                <a:gd name="connsiteX6" fmla="*/ 64194 w 141083"/>
                <a:gd name="connsiteY6" fmla="*/ 239641 h 734079"/>
                <a:gd name="connsiteX7" fmla="*/ 140394 w 141083"/>
                <a:gd name="connsiteY7" fmla="*/ 1516 h 734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083" h="734079">
                  <a:moveTo>
                    <a:pt x="140394" y="1516"/>
                  </a:moveTo>
                  <a:cubicBezTo>
                    <a:pt x="146215" y="-14359"/>
                    <a:pt x="113671" y="98618"/>
                    <a:pt x="99119" y="144391"/>
                  </a:cubicBezTo>
                  <a:cubicBezTo>
                    <a:pt x="84567" y="190164"/>
                    <a:pt x="69485" y="179580"/>
                    <a:pt x="53081" y="276153"/>
                  </a:cubicBezTo>
                  <a:cubicBezTo>
                    <a:pt x="36677" y="372726"/>
                    <a:pt x="5721" y="674351"/>
                    <a:pt x="694" y="723828"/>
                  </a:cubicBezTo>
                  <a:cubicBezTo>
                    <a:pt x="-4333" y="773305"/>
                    <a:pt x="19480" y="630695"/>
                    <a:pt x="22919" y="573016"/>
                  </a:cubicBezTo>
                  <a:cubicBezTo>
                    <a:pt x="26358" y="515337"/>
                    <a:pt x="14452" y="433315"/>
                    <a:pt x="21331" y="377753"/>
                  </a:cubicBezTo>
                  <a:cubicBezTo>
                    <a:pt x="28210" y="322191"/>
                    <a:pt x="47261" y="302083"/>
                    <a:pt x="64194" y="239641"/>
                  </a:cubicBezTo>
                  <a:cubicBezTo>
                    <a:pt x="81127" y="177199"/>
                    <a:pt x="134573" y="17391"/>
                    <a:pt x="140394" y="15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: 図形 1293">
              <a:extLst>
                <a:ext uri="{FF2B5EF4-FFF2-40B4-BE49-F238E27FC236}">
                  <a16:creationId xmlns:a16="http://schemas.microsoft.com/office/drawing/2014/main" id="{52CD0CAF-CD6C-2331-D302-84B43E0B71A8}"/>
                </a:ext>
              </a:extLst>
            </p:cNvPr>
            <p:cNvSpPr/>
            <p:nvPr/>
          </p:nvSpPr>
          <p:spPr>
            <a:xfrm>
              <a:off x="3850119" y="4929078"/>
              <a:ext cx="81177" cy="577085"/>
            </a:xfrm>
            <a:custGeom>
              <a:avLst/>
              <a:gdLst>
                <a:gd name="connsiteX0" fmla="*/ 80531 w 81177"/>
                <a:gd name="connsiteY0" fmla="*/ 110 h 577085"/>
                <a:gd name="connsiteX1" fmla="*/ 37669 w 81177"/>
                <a:gd name="connsiteY1" fmla="*/ 308085 h 577085"/>
                <a:gd name="connsiteX2" fmla="*/ 18619 w 81177"/>
                <a:gd name="connsiteY2" fmla="*/ 396985 h 577085"/>
                <a:gd name="connsiteX3" fmla="*/ 37669 w 81177"/>
                <a:gd name="connsiteY3" fmla="*/ 573197 h 577085"/>
                <a:gd name="connsiteX4" fmla="*/ 28144 w 81177"/>
                <a:gd name="connsiteY4" fmla="*/ 504935 h 577085"/>
                <a:gd name="connsiteX5" fmla="*/ 1156 w 81177"/>
                <a:gd name="connsiteY5" fmla="*/ 344597 h 577085"/>
                <a:gd name="connsiteX6" fmla="*/ 80531 w 81177"/>
                <a:gd name="connsiteY6" fmla="*/ 110 h 57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177" h="577085">
                  <a:moveTo>
                    <a:pt x="80531" y="110"/>
                  </a:moveTo>
                  <a:cubicBezTo>
                    <a:pt x="86616" y="-5975"/>
                    <a:pt x="47988" y="241939"/>
                    <a:pt x="37669" y="308085"/>
                  </a:cubicBezTo>
                  <a:cubicBezTo>
                    <a:pt x="27350" y="374231"/>
                    <a:pt x="18619" y="352800"/>
                    <a:pt x="18619" y="396985"/>
                  </a:cubicBezTo>
                  <a:cubicBezTo>
                    <a:pt x="18619" y="441170"/>
                    <a:pt x="36081" y="555205"/>
                    <a:pt x="37669" y="573197"/>
                  </a:cubicBezTo>
                  <a:cubicBezTo>
                    <a:pt x="39256" y="591189"/>
                    <a:pt x="34229" y="543035"/>
                    <a:pt x="28144" y="504935"/>
                  </a:cubicBezTo>
                  <a:cubicBezTo>
                    <a:pt x="22058" y="466835"/>
                    <a:pt x="-5988" y="426882"/>
                    <a:pt x="1156" y="344597"/>
                  </a:cubicBezTo>
                  <a:cubicBezTo>
                    <a:pt x="8300" y="262312"/>
                    <a:pt x="74446" y="6195"/>
                    <a:pt x="80531" y="11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: 図形 1294">
              <a:extLst>
                <a:ext uri="{FF2B5EF4-FFF2-40B4-BE49-F238E27FC236}">
                  <a16:creationId xmlns:a16="http://schemas.microsoft.com/office/drawing/2014/main" id="{874A59F4-0D39-629C-697F-AD9CC86ACD7D}"/>
                </a:ext>
              </a:extLst>
            </p:cNvPr>
            <p:cNvSpPr/>
            <p:nvPr/>
          </p:nvSpPr>
          <p:spPr>
            <a:xfrm>
              <a:off x="3611978" y="5216492"/>
              <a:ext cx="163571" cy="295767"/>
            </a:xfrm>
            <a:custGeom>
              <a:avLst/>
              <a:gdLst>
                <a:gd name="connsiteX0" fmla="*/ 1172 w 163571"/>
                <a:gd name="connsiteY0" fmla="*/ 4796 h 295767"/>
                <a:gd name="connsiteX1" fmla="*/ 159922 w 163571"/>
                <a:gd name="connsiteY1" fmla="*/ 292133 h 295767"/>
                <a:gd name="connsiteX2" fmla="*/ 110710 w 163571"/>
                <a:gd name="connsiteY2" fmla="*/ 163546 h 295767"/>
                <a:gd name="connsiteX3" fmla="*/ 88485 w 163571"/>
                <a:gd name="connsiteY3" fmla="*/ 115921 h 295767"/>
                <a:gd name="connsiteX4" fmla="*/ 1172 w 163571"/>
                <a:gd name="connsiteY4" fmla="*/ 4796 h 295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571" h="295767">
                  <a:moveTo>
                    <a:pt x="1172" y="4796"/>
                  </a:moveTo>
                  <a:cubicBezTo>
                    <a:pt x="13078" y="34165"/>
                    <a:pt x="141666" y="265675"/>
                    <a:pt x="159922" y="292133"/>
                  </a:cubicBezTo>
                  <a:cubicBezTo>
                    <a:pt x="178178" y="318591"/>
                    <a:pt x="122616" y="192915"/>
                    <a:pt x="110710" y="163546"/>
                  </a:cubicBezTo>
                  <a:cubicBezTo>
                    <a:pt x="98804" y="134177"/>
                    <a:pt x="105418" y="142379"/>
                    <a:pt x="88485" y="115921"/>
                  </a:cubicBezTo>
                  <a:cubicBezTo>
                    <a:pt x="71552" y="89463"/>
                    <a:pt x="-10734" y="-24573"/>
                    <a:pt x="1172" y="479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: 図形 1295">
              <a:extLst>
                <a:ext uri="{FF2B5EF4-FFF2-40B4-BE49-F238E27FC236}">
                  <a16:creationId xmlns:a16="http://schemas.microsoft.com/office/drawing/2014/main" id="{D4852982-1603-8D02-5479-5FD28BBE8FC4}"/>
                </a:ext>
              </a:extLst>
            </p:cNvPr>
            <p:cNvSpPr/>
            <p:nvPr/>
          </p:nvSpPr>
          <p:spPr>
            <a:xfrm>
              <a:off x="2915897" y="5834065"/>
              <a:ext cx="241505" cy="113856"/>
            </a:xfrm>
            <a:custGeom>
              <a:avLst/>
              <a:gdLst>
                <a:gd name="connsiteX0" fmla="*/ 3516 w 241505"/>
                <a:gd name="connsiteY0" fmla="*/ 109535 h 113856"/>
                <a:gd name="connsiteX1" fmla="*/ 235291 w 241505"/>
                <a:gd name="connsiteY1" fmla="*/ 3173 h 113856"/>
                <a:gd name="connsiteX2" fmla="*/ 168616 w 241505"/>
                <a:gd name="connsiteY2" fmla="*/ 33335 h 113856"/>
                <a:gd name="connsiteX3" fmla="*/ 98766 w 241505"/>
                <a:gd name="connsiteY3" fmla="*/ 88898 h 113856"/>
                <a:gd name="connsiteX4" fmla="*/ 3516 w 241505"/>
                <a:gd name="connsiteY4" fmla="*/ 109535 h 11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505" h="113856">
                  <a:moveTo>
                    <a:pt x="3516" y="109535"/>
                  </a:moveTo>
                  <a:cubicBezTo>
                    <a:pt x="26270" y="95247"/>
                    <a:pt x="207774" y="15873"/>
                    <a:pt x="235291" y="3173"/>
                  </a:cubicBezTo>
                  <a:cubicBezTo>
                    <a:pt x="262808" y="-9527"/>
                    <a:pt x="191370" y="19047"/>
                    <a:pt x="168616" y="33335"/>
                  </a:cubicBezTo>
                  <a:cubicBezTo>
                    <a:pt x="145862" y="47622"/>
                    <a:pt x="122578" y="78844"/>
                    <a:pt x="98766" y="88898"/>
                  </a:cubicBezTo>
                  <a:cubicBezTo>
                    <a:pt x="74954" y="98952"/>
                    <a:pt x="-19238" y="123823"/>
                    <a:pt x="3516" y="1095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: 図形 1296">
              <a:extLst>
                <a:ext uri="{FF2B5EF4-FFF2-40B4-BE49-F238E27FC236}">
                  <a16:creationId xmlns:a16="http://schemas.microsoft.com/office/drawing/2014/main" id="{30741F7D-A9A3-247E-E240-3389022348CF}"/>
                </a:ext>
              </a:extLst>
            </p:cNvPr>
            <p:cNvSpPr/>
            <p:nvPr/>
          </p:nvSpPr>
          <p:spPr>
            <a:xfrm>
              <a:off x="3192217" y="5508330"/>
              <a:ext cx="605646" cy="292563"/>
            </a:xfrm>
            <a:custGeom>
              <a:avLst/>
              <a:gdLst>
                <a:gd name="connsiteX0" fmla="*/ 605083 w 605646"/>
                <a:gd name="connsiteY0" fmla="*/ 5058 h 292563"/>
                <a:gd name="connsiteX1" fmla="*/ 489196 w 605646"/>
                <a:gd name="connsiteY1" fmla="*/ 8233 h 292563"/>
                <a:gd name="connsiteX2" fmla="*/ 371721 w 605646"/>
                <a:gd name="connsiteY2" fmla="*/ 71733 h 292563"/>
                <a:gd name="connsiteX3" fmla="*/ 8183 w 605646"/>
                <a:gd name="connsiteY3" fmla="*/ 287633 h 292563"/>
                <a:gd name="connsiteX4" fmla="*/ 143121 w 605646"/>
                <a:gd name="connsiteY4" fmla="*/ 209845 h 292563"/>
                <a:gd name="connsiteX5" fmla="*/ 425696 w 605646"/>
                <a:gd name="connsiteY5" fmla="*/ 60620 h 292563"/>
                <a:gd name="connsiteX6" fmla="*/ 528883 w 605646"/>
                <a:gd name="connsiteY6" fmla="*/ 5058 h 292563"/>
                <a:gd name="connsiteX7" fmla="*/ 605083 w 605646"/>
                <a:gd name="connsiteY7" fmla="*/ 5058 h 29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5646" h="292563">
                  <a:moveTo>
                    <a:pt x="605083" y="5058"/>
                  </a:moveTo>
                  <a:cubicBezTo>
                    <a:pt x="598469" y="5587"/>
                    <a:pt x="528090" y="-2879"/>
                    <a:pt x="489196" y="8233"/>
                  </a:cubicBezTo>
                  <a:cubicBezTo>
                    <a:pt x="450302" y="19345"/>
                    <a:pt x="451890" y="25166"/>
                    <a:pt x="371721" y="71733"/>
                  </a:cubicBezTo>
                  <a:cubicBezTo>
                    <a:pt x="291552" y="118300"/>
                    <a:pt x="8183" y="287633"/>
                    <a:pt x="8183" y="287633"/>
                  </a:cubicBezTo>
                  <a:cubicBezTo>
                    <a:pt x="-29917" y="310652"/>
                    <a:pt x="73535" y="247681"/>
                    <a:pt x="143121" y="209845"/>
                  </a:cubicBezTo>
                  <a:cubicBezTo>
                    <a:pt x="212706" y="172010"/>
                    <a:pt x="361402" y="94751"/>
                    <a:pt x="425696" y="60620"/>
                  </a:cubicBezTo>
                  <a:cubicBezTo>
                    <a:pt x="489990" y="26489"/>
                    <a:pt x="499250" y="16170"/>
                    <a:pt x="528883" y="5058"/>
                  </a:cubicBezTo>
                  <a:cubicBezTo>
                    <a:pt x="558516" y="-6054"/>
                    <a:pt x="611697" y="4529"/>
                    <a:pt x="605083" y="50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: 図形 1297">
              <a:extLst>
                <a:ext uri="{FF2B5EF4-FFF2-40B4-BE49-F238E27FC236}">
                  <a16:creationId xmlns:a16="http://schemas.microsoft.com/office/drawing/2014/main" id="{D13ABD1E-1A7C-E483-8253-940F8CE574F2}"/>
                </a:ext>
              </a:extLst>
            </p:cNvPr>
            <p:cNvSpPr/>
            <p:nvPr/>
          </p:nvSpPr>
          <p:spPr>
            <a:xfrm>
              <a:off x="3191991" y="5474876"/>
              <a:ext cx="580485" cy="304096"/>
            </a:xfrm>
            <a:custGeom>
              <a:avLst/>
              <a:gdLst>
                <a:gd name="connsiteX0" fmla="*/ 472 w 580485"/>
                <a:gd name="connsiteY0" fmla="*/ 303624 h 304096"/>
                <a:gd name="connsiteX1" fmla="*/ 256059 w 580485"/>
                <a:gd name="connsiteY1" fmla="*/ 138524 h 304096"/>
                <a:gd name="connsiteX2" fmla="*/ 362422 w 580485"/>
                <a:gd name="connsiteY2" fmla="*/ 79787 h 304096"/>
                <a:gd name="connsiteX3" fmla="*/ 576734 w 580485"/>
                <a:gd name="connsiteY3" fmla="*/ 5174 h 304096"/>
                <a:gd name="connsiteX4" fmla="*/ 486247 w 580485"/>
                <a:gd name="connsiteY4" fmla="*/ 14699 h 304096"/>
                <a:gd name="connsiteX5" fmla="*/ 325909 w 580485"/>
                <a:gd name="connsiteY5" fmla="*/ 81374 h 304096"/>
                <a:gd name="connsiteX6" fmla="*/ 472 w 580485"/>
                <a:gd name="connsiteY6" fmla="*/ 303624 h 30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0485" h="304096">
                  <a:moveTo>
                    <a:pt x="472" y="303624"/>
                  </a:moveTo>
                  <a:cubicBezTo>
                    <a:pt x="-11170" y="313149"/>
                    <a:pt x="195734" y="175830"/>
                    <a:pt x="256059" y="138524"/>
                  </a:cubicBezTo>
                  <a:cubicBezTo>
                    <a:pt x="316384" y="101218"/>
                    <a:pt x="308976" y="102012"/>
                    <a:pt x="362422" y="79787"/>
                  </a:cubicBezTo>
                  <a:cubicBezTo>
                    <a:pt x="415868" y="57562"/>
                    <a:pt x="556097" y="16022"/>
                    <a:pt x="576734" y="5174"/>
                  </a:cubicBezTo>
                  <a:cubicBezTo>
                    <a:pt x="597372" y="-5674"/>
                    <a:pt x="528051" y="1999"/>
                    <a:pt x="486247" y="14699"/>
                  </a:cubicBezTo>
                  <a:cubicBezTo>
                    <a:pt x="444443" y="27399"/>
                    <a:pt x="400521" y="34278"/>
                    <a:pt x="325909" y="81374"/>
                  </a:cubicBezTo>
                  <a:cubicBezTo>
                    <a:pt x="251297" y="128470"/>
                    <a:pt x="12114" y="294099"/>
                    <a:pt x="472" y="3036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: 図形 1298">
              <a:extLst>
                <a:ext uri="{FF2B5EF4-FFF2-40B4-BE49-F238E27FC236}">
                  <a16:creationId xmlns:a16="http://schemas.microsoft.com/office/drawing/2014/main" id="{B0C1C363-83F7-E180-452B-2AB8969904FC}"/>
                </a:ext>
              </a:extLst>
            </p:cNvPr>
            <p:cNvSpPr/>
            <p:nvPr/>
          </p:nvSpPr>
          <p:spPr>
            <a:xfrm>
              <a:off x="3023414" y="5356461"/>
              <a:ext cx="659331" cy="343280"/>
            </a:xfrm>
            <a:custGeom>
              <a:avLst/>
              <a:gdLst>
                <a:gd name="connsiteX0" fmla="*/ 774 w 659331"/>
                <a:gd name="connsiteY0" fmla="*/ 342664 h 343280"/>
                <a:gd name="connsiteX1" fmla="*/ 324624 w 659331"/>
                <a:gd name="connsiteY1" fmla="*/ 152164 h 343280"/>
                <a:gd name="connsiteX2" fmla="*/ 502424 w 659331"/>
                <a:gd name="connsiteY2" fmla="*/ 69614 h 343280"/>
                <a:gd name="connsiteX3" fmla="*/ 656411 w 659331"/>
                <a:gd name="connsiteY3" fmla="*/ 4527 h 343280"/>
                <a:gd name="connsiteX4" fmla="*/ 589736 w 659331"/>
                <a:gd name="connsiteY4" fmla="*/ 14052 h 343280"/>
                <a:gd name="connsiteX5" fmla="*/ 424636 w 659331"/>
                <a:gd name="connsiteY5" fmla="*/ 82314 h 343280"/>
                <a:gd name="connsiteX6" fmla="*/ 774 w 659331"/>
                <a:gd name="connsiteY6" fmla="*/ 342664 h 34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9331" h="343280">
                  <a:moveTo>
                    <a:pt x="774" y="342664"/>
                  </a:moveTo>
                  <a:cubicBezTo>
                    <a:pt x="-15895" y="354306"/>
                    <a:pt x="241016" y="197672"/>
                    <a:pt x="324624" y="152164"/>
                  </a:cubicBezTo>
                  <a:cubicBezTo>
                    <a:pt x="408232" y="106656"/>
                    <a:pt x="447126" y="94220"/>
                    <a:pt x="502424" y="69614"/>
                  </a:cubicBezTo>
                  <a:cubicBezTo>
                    <a:pt x="557722" y="45008"/>
                    <a:pt x="641859" y="13787"/>
                    <a:pt x="656411" y="4527"/>
                  </a:cubicBezTo>
                  <a:cubicBezTo>
                    <a:pt x="670963" y="-4733"/>
                    <a:pt x="628365" y="1088"/>
                    <a:pt x="589736" y="14052"/>
                  </a:cubicBezTo>
                  <a:cubicBezTo>
                    <a:pt x="551107" y="27016"/>
                    <a:pt x="518828" y="29397"/>
                    <a:pt x="424636" y="82314"/>
                  </a:cubicBezTo>
                  <a:cubicBezTo>
                    <a:pt x="330444" y="135231"/>
                    <a:pt x="17443" y="331022"/>
                    <a:pt x="774" y="34266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: 図形 1299">
              <a:extLst>
                <a:ext uri="{FF2B5EF4-FFF2-40B4-BE49-F238E27FC236}">
                  <a16:creationId xmlns:a16="http://schemas.microsoft.com/office/drawing/2014/main" id="{E903B0DA-BBE0-2908-33F0-A198DA4B9D09}"/>
                </a:ext>
              </a:extLst>
            </p:cNvPr>
            <p:cNvSpPr/>
            <p:nvPr/>
          </p:nvSpPr>
          <p:spPr>
            <a:xfrm>
              <a:off x="2490855" y="3458469"/>
              <a:ext cx="327682" cy="595686"/>
            </a:xfrm>
            <a:custGeom>
              <a:avLst/>
              <a:gdLst>
                <a:gd name="connsiteX0" fmla="*/ 8928 w 327682"/>
                <a:gd name="connsiteY0" fmla="*/ 164 h 595686"/>
                <a:gd name="connsiteX1" fmla="*/ 40678 w 327682"/>
                <a:gd name="connsiteY1" fmla="*/ 216064 h 595686"/>
                <a:gd name="connsiteX2" fmla="*/ 317962 w 327682"/>
                <a:gd name="connsiteY2" fmla="*/ 588598 h 595686"/>
                <a:gd name="connsiteX3" fmla="*/ 241762 w 327682"/>
                <a:gd name="connsiteY3" fmla="*/ 444664 h 595686"/>
                <a:gd name="connsiteX4" fmla="*/ 19512 w 327682"/>
                <a:gd name="connsiteY4" fmla="*/ 247814 h 595686"/>
                <a:gd name="connsiteX5" fmla="*/ 8928 w 327682"/>
                <a:gd name="connsiteY5" fmla="*/ 164 h 59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682" h="595686">
                  <a:moveTo>
                    <a:pt x="8928" y="164"/>
                  </a:moveTo>
                  <a:cubicBezTo>
                    <a:pt x="12456" y="-5128"/>
                    <a:pt x="-10828" y="117992"/>
                    <a:pt x="40678" y="216064"/>
                  </a:cubicBezTo>
                  <a:cubicBezTo>
                    <a:pt x="92184" y="314136"/>
                    <a:pt x="284448" y="550498"/>
                    <a:pt x="317962" y="588598"/>
                  </a:cubicBezTo>
                  <a:cubicBezTo>
                    <a:pt x="351476" y="626698"/>
                    <a:pt x="291504" y="501461"/>
                    <a:pt x="241762" y="444664"/>
                  </a:cubicBezTo>
                  <a:cubicBezTo>
                    <a:pt x="192020" y="387867"/>
                    <a:pt x="53379" y="316958"/>
                    <a:pt x="19512" y="247814"/>
                  </a:cubicBezTo>
                  <a:cubicBezTo>
                    <a:pt x="-14355" y="178670"/>
                    <a:pt x="5400" y="5456"/>
                    <a:pt x="8928" y="16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: 図形 1300">
              <a:extLst>
                <a:ext uri="{FF2B5EF4-FFF2-40B4-BE49-F238E27FC236}">
                  <a16:creationId xmlns:a16="http://schemas.microsoft.com/office/drawing/2014/main" id="{B56FBE5A-8E07-22B6-C6B7-B19940177A00}"/>
                </a:ext>
              </a:extLst>
            </p:cNvPr>
            <p:cNvSpPr/>
            <p:nvPr/>
          </p:nvSpPr>
          <p:spPr>
            <a:xfrm>
              <a:off x="2554563" y="3973522"/>
              <a:ext cx="396520" cy="687418"/>
            </a:xfrm>
            <a:custGeom>
              <a:avLst/>
              <a:gdLst>
                <a:gd name="connsiteX0" fmla="*/ 2370 w 396520"/>
                <a:gd name="connsiteY0" fmla="*/ 1578 h 687418"/>
                <a:gd name="connsiteX1" fmla="*/ 133604 w 396520"/>
                <a:gd name="connsiteY1" fmla="*/ 232295 h 687418"/>
                <a:gd name="connsiteX2" fmla="*/ 396070 w 396520"/>
                <a:gd name="connsiteY2" fmla="*/ 602711 h 687418"/>
                <a:gd name="connsiteX3" fmla="*/ 199220 w 396520"/>
                <a:gd name="connsiteY3" fmla="*/ 344478 h 687418"/>
                <a:gd name="connsiteX4" fmla="*/ 298704 w 396520"/>
                <a:gd name="connsiteY4" fmla="*/ 687378 h 687418"/>
                <a:gd name="connsiteX5" fmla="*/ 186520 w 396520"/>
                <a:gd name="connsiteY5" fmla="*/ 319078 h 687418"/>
                <a:gd name="connsiteX6" fmla="*/ 95504 w 396520"/>
                <a:gd name="connsiteY6" fmla="*/ 200545 h 687418"/>
                <a:gd name="connsiteX7" fmla="*/ 51054 w 396520"/>
                <a:gd name="connsiteY7" fmla="*/ 132811 h 687418"/>
                <a:gd name="connsiteX8" fmla="*/ 2370 w 396520"/>
                <a:gd name="connsiteY8" fmla="*/ 1578 h 68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6520" h="687418">
                  <a:moveTo>
                    <a:pt x="2370" y="1578"/>
                  </a:moveTo>
                  <a:cubicBezTo>
                    <a:pt x="16128" y="18159"/>
                    <a:pt x="67987" y="132106"/>
                    <a:pt x="133604" y="232295"/>
                  </a:cubicBezTo>
                  <a:cubicBezTo>
                    <a:pt x="199221" y="332484"/>
                    <a:pt x="385134" y="584014"/>
                    <a:pt x="396070" y="602711"/>
                  </a:cubicBezTo>
                  <a:cubicBezTo>
                    <a:pt x="407006" y="621408"/>
                    <a:pt x="215448" y="330367"/>
                    <a:pt x="199220" y="344478"/>
                  </a:cubicBezTo>
                  <a:cubicBezTo>
                    <a:pt x="182992" y="358589"/>
                    <a:pt x="300821" y="691611"/>
                    <a:pt x="298704" y="687378"/>
                  </a:cubicBezTo>
                  <a:cubicBezTo>
                    <a:pt x="296587" y="683145"/>
                    <a:pt x="220387" y="400217"/>
                    <a:pt x="186520" y="319078"/>
                  </a:cubicBezTo>
                  <a:cubicBezTo>
                    <a:pt x="152653" y="237939"/>
                    <a:pt x="118082" y="231589"/>
                    <a:pt x="95504" y="200545"/>
                  </a:cubicBezTo>
                  <a:cubicBezTo>
                    <a:pt x="72926" y="169501"/>
                    <a:pt x="63401" y="161739"/>
                    <a:pt x="51054" y="132811"/>
                  </a:cubicBezTo>
                  <a:cubicBezTo>
                    <a:pt x="38707" y="103883"/>
                    <a:pt x="-11388" y="-15003"/>
                    <a:pt x="2370" y="157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2" name="フリーフォーム: 図形 1301">
              <a:extLst>
                <a:ext uri="{FF2B5EF4-FFF2-40B4-BE49-F238E27FC236}">
                  <a16:creationId xmlns:a16="http://schemas.microsoft.com/office/drawing/2014/main" id="{92E2F6AD-DA14-67B1-C217-1C650C0C91EF}"/>
                </a:ext>
              </a:extLst>
            </p:cNvPr>
            <p:cNvSpPr/>
            <p:nvPr/>
          </p:nvSpPr>
          <p:spPr>
            <a:xfrm>
              <a:off x="1674468" y="3606535"/>
              <a:ext cx="657835" cy="738579"/>
            </a:xfrm>
            <a:custGeom>
              <a:avLst/>
              <a:gdLst>
                <a:gd name="connsiteX0" fmla="*/ 1932 w 657835"/>
                <a:gd name="connsiteY0" fmla="*/ 12965 h 738579"/>
                <a:gd name="connsiteX1" fmla="*/ 111470 w 657835"/>
                <a:gd name="connsiteY1" fmla="*/ 14553 h 738579"/>
                <a:gd name="connsiteX2" fmla="*/ 238470 w 657835"/>
                <a:gd name="connsiteY2" fmla="*/ 170128 h 738579"/>
                <a:gd name="connsiteX3" fmla="*/ 224182 w 657835"/>
                <a:gd name="connsiteY3" fmla="*/ 117740 h 738579"/>
                <a:gd name="connsiteX4" fmla="*/ 644870 w 657835"/>
                <a:gd name="connsiteY4" fmla="*/ 717815 h 738579"/>
                <a:gd name="connsiteX5" fmla="*/ 519457 w 657835"/>
                <a:gd name="connsiteY5" fmla="*/ 551128 h 738579"/>
                <a:gd name="connsiteX6" fmla="*/ 206720 w 657835"/>
                <a:gd name="connsiteY6" fmla="*/ 70115 h 738579"/>
                <a:gd name="connsiteX7" fmla="*/ 1932 w 657835"/>
                <a:gd name="connsiteY7" fmla="*/ 12965 h 738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7835" h="738579">
                  <a:moveTo>
                    <a:pt x="1932" y="12965"/>
                  </a:moveTo>
                  <a:cubicBezTo>
                    <a:pt x="-13943" y="3705"/>
                    <a:pt x="72047" y="-11641"/>
                    <a:pt x="111470" y="14553"/>
                  </a:cubicBezTo>
                  <a:cubicBezTo>
                    <a:pt x="150893" y="40747"/>
                    <a:pt x="219685" y="152930"/>
                    <a:pt x="238470" y="170128"/>
                  </a:cubicBezTo>
                  <a:cubicBezTo>
                    <a:pt x="257255" y="187326"/>
                    <a:pt x="156449" y="26459"/>
                    <a:pt x="224182" y="117740"/>
                  </a:cubicBezTo>
                  <a:cubicBezTo>
                    <a:pt x="291915" y="209021"/>
                    <a:pt x="595658" y="645584"/>
                    <a:pt x="644870" y="717815"/>
                  </a:cubicBezTo>
                  <a:cubicBezTo>
                    <a:pt x="694082" y="790046"/>
                    <a:pt x="592482" y="659078"/>
                    <a:pt x="519457" y="551128"/>
                  </a:cubicBezTo>
                  <a:cubicBezTo>
                    <a:pt x="446432" y="443178"/>
                    <a:pt x="293768" y="159544"/>
                    <a:pt x="206720" y="70115"/>
                  </a:cubicBezTo>
                  <a:cubicBezTo>
                    <a:pt x="119672" y="-19314"/>
                    <a:pt x="17807" y="22225"/>
                    <a:pt x="1932" y="1296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: 図形 1302">
              <a:extLst>
                <a:ext uri="{FF2B5EF4-FFF2-40B4-BE49-F238E27FC236}">
                  <a16:creationId xmlns:a16="http://schemas.microsoft.com/office/drawing/2014/main" id="{8FD83D32-4558-1033-36E3-A386B6C90740}"/>
                </a:ext>
              </a:extLst>
            </p:cNvPr>
            <p:cNvSpPr/>
            <p:nvPr/>
          </p:nvSpPr>
          <p:spPr>
            <a:xfrm>
              <a:off x="2271834" y="4209173"/>
              <a:ext cx="463360" cy="799412"/>
            </a:xfrm>
            <a:custGeom>
              <a:avLst/>
              <a:gdLst>
                <a:gd name="connsiteX0" fmla="*/ 3054 w 463360"/>
                <a:gd name="connsiteY0" fmla="*/ 2465 h 799412"/>
                <a:gd name="connsiteX1" fmla="*/ 136404 w 463360"/>
                <a:gd name="connsiteY1" fmla="*/ 218365 h 799412"/>
                <a:gd name="connsiteX2" fmla="*/ 277691 w 463360"/>
                <a:gd name="connsiteY2" fmla="*/ 361240 h 799412"/>
                <a:gd name="connsiteX3" fmla="*/ 311029 w 463360"/>
                <a:gd name="connsiteY3" fmla="*/ 477127 h 799412"/>
                <a:gd name="connsiteX4" fmla="*/ 458666 w 463360"/>
                <a:gd name="connsiteY4" fmla="*/ 791452 h 799412"/>
                <a:gd name="connsiteX5" fmla="*/ 412629 w 463360"/>
                <a:gd name="connsiteY5" fmla="*/ 677152 h 799412"/>
                <a:gd name="connsiteX6" fmla="*/ 272929 w 463360"/>
                <a:gd name="connsiteY6" fmla="*/ 372352 h 799412"/>
                <a:gd name="connsiteX7" fmla="*/ 3054 w 463360"/>
                <a:gd name="connsiteY7" fmla="*/ 2465 h 79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3360" h="799412">
                  <a:moveTo>
                    <a:pt x="3054" y="2465"/>
                  </a:moveTo>
                  <a:cubicBezTo>
                    <a:pt x="-19700" y="-23199"/>
                    <a:pt x="90631" y="158569"/>
                    <a:pt x="136404" y="218365"/>
                  </a:cubicBezTo>
                  <a:cubicBezTo>
                    <a:pt x="182177" y="278161"/>
                    <a:pt x="248587" y="318113"/>
                    <a:pt x="277691" y="361240"/>
                  </a:cubicBezTo>
                  <a:cubicBezTo>
                    <a:pt x="306795" y="404367"/>
                    <a:pt x="280867" y="405425"/>
                    <a:pt x="311029" y="477127"/>
                  </a:cubicBezTo>
                  <a:cubicBezTo>
                    <a:pt x="341191" y="548829"/>
                    <a:pt x="441733" y="758115"/>
                    <a:pt x="458666" y="791452"/>
                  </a:cubicBezTo>
                  <a:cubicBezTo>
                    <a:pt x="475599" y="824789"/>
                    <a:pt x="443585" y="747002"/>
                    <a:pt x="412629" y="677152"/>
                  </a:cubicBezTo>
                  <a:cubicBezTo>
                    <a:pt x="381673" y="607302"/>
                    <a:pt x="340133" y="483741"/>
                    <a:pt x="272929" y="372352"/>
                  </a:cubicBezTo>
                  <a:cubicBezTo>
                    <a:pt x="205725" y="260963"/>
                    <a:pt x="25808" y="28129"/>
                    <a:pt x="3054" y="246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: 図形 1303">
              <a:extLst>
                <a:ext uri="{FF2B5EF4-FFF2-40B4-BE49-F238E27FC236}">
                  <a16:creationId xmlns:a16="http://schemas.microsoft.com/office/drawing/2014/main" id="{C827BF66-6EC1-4C0E-A7BE-D7EF0BF6AF67}"/>
                </a:ext>
              </a:extLst>
            </p:cNvPr>
            <p:cNvSpPr/>
            <p:nvPr/>
          </p:nvSpPr>
          <p:spPr>
            <a:xfrm>
              <a:off x="6205666" y="2006565"/>
              <a:ext cx="98247" cy="459996"/>
            </a:xfrm>
            <a:custGeom>
              <a:avLst/>
              <a:gdLst>
                <a:gd name="connsiteX0" fmla="*/ 401 w 98247"/>
                <a:gd name="connsiteY0" fmla="*/ 35 h 459996"/>
                <a:gd name="connsiteX1" fmla="*/ 61784 w 98247"/>
                <a:gd name="connsiteY1" fmla="*/ 199002 h 459996"/>
                <a:gd name="connsiteX2" fmla="*/ 25801 w 98247"/>
                <a:gd name="connsiteY2" fmla="*/ 457235 h 459996"/>
                <a:gd name="connsiteX3" fmla="*/ 51201 w 98247"/>
                <a:gd name="connsiteY3" fmla="*/ 328118 h 459996"/>
                <a:gd name="connsiteX4" fmla="*/ 97767 w 98247"/>
                <a:gd name="connsiteY4" fmla="*/ 213818 h 459996"/>
                <a:gd name="connsiteX5" fmla="*/ 401 w 98247"/>
                <a:gd name="connsiteY5" fmla="*/ 35 h 459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247" h="459996">
                  <a:moveTo>
                    <a:pt x="401" y="35"/>
                  </a:moveTo>
                  <a:cubicBezTo>
                    <a:pt x="-5596" y="-2434"/>
                    <a:pt x="57551" y="122802"/>
                    <a:pt x="61784" y="199002"/>
                  </a:cubicBezTo>
                  <a:cubicBezTo>
                    <a:pt x="66017" y="275202"/>
                    <a:pt x="27565" y="435716"/>
                    <a:pt x="25801" y="457235"/>
                  </a:cubicBezTo>
                  <a:cubicBezTo>
                    <a:pt x="24037" y="478754"/>
                    <a:pt x="39207" y="368687"/>
                    <a:pt x="51201" y="328118"/>
                  </a:cubicBezTo>
                  <a:cubicBezTo>
                    <a:pt x="63195" y="287549"/>
                    <a:pt x="103059" y="261796"/>
                    <a:pt x="97767" y="213818"/>
                  </a:cubicBezTo>
                  <a:cubicBezTo>
                    <a:pt x="92475" y="165840"/>
                    <a:pt x="6398" y="2504"/>
                    <a:pt x="401" y="35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: 図形 1304">
              <a:extLst>
                <a:ext uri="{FF2B5EF4-FFF2-40B4-BE49-F238E27FC236}">
                  <a16:creationId xmlns:a16="http://schemas.microsoft.com/office/drawing/2014/main" id="{0B66EB77-E3D4-EEC4-536D-76ADD5C82A41}"/>
                </a:ext>
              </a:extLst>
            </p:cNvPr>
            <p:cNvSpPr/>
            <p:nvPr/>
          </p:nvSpPr>
          <p:spPr>
            <a:xfrm>
              <a:off x="5509328" y="2768484"/>
              <a:ext cx="359669" cy="122354"/>
            </a:xfrm>
            <a:custGeom>
              <a:avLst/>
              <a:gdLst>
                <a:gd name="connsiteX0" fmla="*/ 885 w 359669"/>
                <a:gd name="connsiteY0" fmla="*/ 11229 h 122354"/>
                <a:gd name="connsiteX1" fmla="*/ 223135 w 359669"/>
                <a:gd name="connsiteY1" fmla="*/ 116 h 122354"/>
                <a:gd name="connsiteX2" fmla="*/ 110422 w 359669"/>
                <a:gd name="connsiteY2" fmla="*/ 19166 h 122354"/>
                <a:gd name="connsiteX3" fmla="*/ 337435 w 359669"/>
                <a:gd name="connsiteY3" fmla="*/ 31866 h 122354"/>
                <a:gd name="connsiteX4" fmla="*/ 218372 w 359669"/>
                <a:gd name="connsiteY4" fmla="*/ 38216 h 122354"/>
                <a:gd name="connsiteX5" fmla="*/ 359660 w 359669"/>
                <a:gd name="connsiteY5" fmla="*/ 122354 h 122354"/>
                <a:gd name="connsiteX6" fmla="*/ 210435 w 359669"/>
                <a:gd name="connsiteY6" fmla="*/ 36629 h 122354"/>
                <a:gd name="connsiteX7" fmla="*/ 146935 w 359669"/>
                <a:gd name="connsiteY7" fmla="*/ 12816 h 122354"/>
                <a:gd name="connsiteX8" fmla="*/ 885 w 359669"/>
                <a:gd name="connsiteY8" fmla="*/ 11229 h 122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669" h="122354">
                  <a:moveTo>
                    <a:pt x="885" y="11229"/>
                  </a:moveTo>
                  <a:cubicBezTo>
                    <a:pt x="13585" y="9112"/>
                    <a:pt x="204879" y="-1207"/>
                    <a:pt x="223135" y="116"/>
                  </a:cubicBezTo>
                  <a:cubicBezTo>
                    <a:pt x="241391" y="1439"/>
                    <a:pt x="91372" y="13874"/>
                    <a:pt x="110422" y="19166"/>
                  </a:cubicBezTo>
                  <a:cubicBezTo>
                    <a:pt x="129472" y="24458"/>
                    <a:pt x="319443" y="28691"/>
                    <a:pt x="337435" y="31866"/>
                  </a:cubicBezTo>
                  <a:cubicBezTo>
                    <a:pt x="355427" y="35041"/>
                    <a:pt x="214668" y="23135"/>
                    <a:pt x="218372" y="38216"/>
                  </a:cubicBezTo>
                  <a:cubicBezTo>
                    <a:pt x="222076" y="53297"/>
                    <a:pt x="360983" y="122618"/>
                    <a:pt x="359660" y="122354"/>
                  </a:cubicBezTo>
                  <a:cubicBezTo>
                    <a:pt x="358337" y="122090"/>
                    <a:pt x="245889" y="54885"/>
                    <a:pt x="210435" y="36629"/>
                  </a:cubicBezTo>
                  <a:cubicBezTo>
                    <a:pt x="174981" y="18373"/>
                    <a:pt x="178156" y="16785"/>
                    <a:pt x="146935" y="12816"/>
                  </a:cubicBezTo>
                  <a:cubicBezTo>
                    <a:pt x="115714" y="8847"/>
                    <a:pt x="-11815" y="13346"/>
                    <a:pt x="885" y="1122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: 図形 1305">
              <a:extLst>
                <a:ext uri="{FF2B5EF4-FFF2-40B4-BE49-F238E27FC236}">
                  <a16:creationId xmlns:a16="http://schemas.microsoft.com/office/drawing/2014/main" id="{A50315F3-50E2-062A-69CD-2F4E4094FE61}"/>
                </a:ext>
              </a:extLst>
            </p:cNvPr>
            <p:cNvSpPr/>
            <p:nvPr/>
          </p:nvSpPr>
          <p:spPr>
            <a:xfrm>
              <a:off x="5881672" y="2863756"/>
              <a:ext cx="96283" cy="247752"/>
            </a:xfrm>
            <a:custGeom>
              <a:avLst/>
              <a:gdLst>
                <a:gd name="connsiteX0" fmla="*/ 16 w 96283"/>
                <a:gd name="connsiteY0" fmla="*/ 94 h 247752"/>
                <a:gd name="connsiteX1" fmla="*/ 92091 w 96283"/>
                <a:gd name="connsiteY1" fmla="*/ 84232 h 247752"/>
                <a:gd name="connsiteX2" fmla="*/ 77803 w 96283"/>
                <a:gd name="connsiteY2" fmla="*/ 133444 h 247752"/>
                <a:gd name="connsiteX3" fmla="*/ 52403 w 96283"/>
                <a:gd name="connsiteY3" fmla="*/ 247744 h 247752"/>
                <a:gd name="connsiteX4" fmla="*/ 66691 w 96283"/>
                <a:gd name="connsiteY4" fmla="*/ 139794 h 247752"/>
                <a:gd name="connsiteX5" fmla="*/ 66691 w 96283"/>
                <a:gd name="connsiteY5" fmla="*/ 206469 h 247752"/>
                <a:gd name="connsiteX6" fmla="*/ 84153 w 96283"/>
                <a:gd name="connsiteY6" fmla="*/ 101694 h 247752"/>
                <a:gd name="connsiteX7" fmla="*/ 16 w 96283"/>
                <a:gd name="connsiteY7" fmla="*/ 94 h 247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283" h="247752">
                  <a:moveTo>
                    <a:pt x="16" y="94"/>
                  </a:moveTo>
                  <a:cubicBezTo>
                    <a:pt x="1339" y="-2816"/>
                    <a:pt x="79127" y="62007"/>
                    <a:pt x="92091" y="84232"/>
                  </a:cubicBezTo>
                  <a:cubicBezTo>
                    <a:pt x="105056" y="106457"/>
                    <a:pt x="84418" y="106192"/>
                    <a:pt x="77803" y="133444"/>
                  </a:cubicBezTo>
                  <a:cubicBezTo>
                    <a:pt x="71188" y="160696"/>
                    <a:pt x="54255" y="246686"/>
                    <a:pt x="52403" y="247744"/>
                  </a:cubicBezTo>
                  <a:cubicBezTo>
                    <a:pt x="50551" y="248802"/>
                    <a:pt x="64310" y="146673"/>
                    <a:pt x="66691" y="139794"/>
                  </a:cubicBezTo>
                  <a:cubicBezTo>
                    <a:pt x="69072" y="132915"/>
                    <a:pt x="63781" y="212819"/>
                    <a:pt x="66691" y="206469"/>
                  </a:cubicBezTo>
                  <a:cubicBezTo>
                    <a:pt x="69601" y="200119"/>
                    <a:pt x="89974" y="130798"/>
                    <a:pt x="84153" y="101694"/>
                  </a:cubicBezTo>
                  <a:cubicBezTo>
                    <a:pt x="78332" y="72590"/>
                    <a:pt x="-1307" y="3004"/>
                    <a:pt x="16" y="9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: 図形 1306">
              <a:extLst>
                <a:ext uri="{FF2B5EF4-FFF2-40B4-BE49-F238E27FC236}">
                  <a16:creationId xmlns:a16="http://schemas.microsoft.com/office/drawing/2014/main" id="{7385B3C7-643A-308D-5723-FCE7C5290667}"/>
                </a:ext>
              </a:extLst>
            </p:cNvPr>
            <p:cNvSpPr/>
            <p:nvPr/>
          </p:nvSpPr>
          <p:spPr>
            <a:xfrm>
              <a:off x="5504860" y="3078634"/>
              <a:ext cx="459702" cy="102905"/>
            </a:xfrm>
            <a:custGeom>
              <a:avLst/>
              <a:gdLst>
                <a:gd name="connsiteX0" fmla="*/ 590 w 459702"/>
                <a:gd name="connsiteY0" fmla="*/ 96366 h 102905"/>
                <a:gd name="connsiteX1" fmla="*/ 341903 w 459702"/>
                <a:gd name="connsiteY1" fmla="*/ 51916 h 102905"/>
                <a:gd name="connsiteX2" fmla="*/ 135528 w 459702"/>
                <a:gd name="connsiteY2" fmla="*/ 102716 h 102905"/>
                <a:gd name="connsiteX3" fmla="*/ 322853 w 459702"/>
                <a:gd name="connsiteY3" fmla="*/ 69379 h 102905"/>
                <a:gd name="connsiteX4" fmla="*/ 216490 w 459702"/>
                <a:gd name="connsiteY4" fmla="*/ 74141 h 102905"/>
                <a:gd name="connsiteX5" fmla="*/ 427628 w 459702"/>
                <a:gd name="connsiteY5" fmla="*/ 28104 h 102905"/>
                <a:gd name="connsiteX6" fmla="*/ 218078 w 459702"/>
                <a:gd name="connsiteY6" fmla="*/ 1116 h 102905"/>
                <a:gd name="connsiteX7" fmla="*/ 459378 w 459702"/>
                <a:gd name="connsiteY7" fmla="*/ 10641 h 102905"/>
                <a:gd name="connsiteX8" fmla="*/ 264115 w 459702"/>
                <a:gd name="connsiteY8" fmla="*/ 59854 h 102905"/>
                <a:gd name="connsiteX9" fmla="*/ 590 w 459702"/>
                <a:gd name="connsiteY9" fmla="*/ 96366 h 10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9702" h="102905">
                  <a:moveTo>
                    <a:pt x="590" y="96366"/>
                  </a:moveTo>
                  <a:cubicBezTo>
                    <a:pt x="13555" y="95043"/>
                    <a:pt x="319413" y="50858"/>
                    <a:pt x="341903" y="51916"/>
                  </a:cubicBezTo>
                  <a:cubicBezTo>
                    <a:pt x="364393" y="52974"/>
                    <a:pt x="138703" y="99806"/>
                    <a:pt x="135528" y="102716"/>
                  </a:cubicBezTo>
                  <a:cubicBezTo>
                    <a:pt x="132353" y="105627"/>
                    <a:pt x="309359" y="74142"/>
                    <a:pt x="322853" y="69379"/>
                  </a:cubicBezTo>
                  <a:cubicBezTo>
                    <a:pt x="336347" y="64616"/>
                    <a:pt x="199028" y="81020"/>
                    <a:pt x="216490" y="74141"/>
                  </a:cubicBezTo>
                  <a:cubicBezTo>
                    <a:pt x="233952" y="67262"/>
                    <a:pt x="427363" y="40275"/>
                    <a:pt x="427628" y="28104"/>
                  </a:cubicBezTo>
                  <a:cubicBezTo>
                    <a:pt x="427893" y="15933"/>
                    <a:pt x="212786" y="4026"/>
                    <a:pt x="218078" y="1116"/>
                  </a:cubicBezTo>
                  <a:cubicBezTo>
                    <a:pt x="223370" y="-1794"/>
                    <a:pt x="451705" y="851"/>
                    <a:pt x="459378" y="10641"/>
                  </a:cubicBezTo>
                  <a:cubicBezTo>
                    <a:pt x="467051" y="20431"/>
                    <a:pt x="336611" y="44773"/>
                    <a:pt x="264115" y="59854"/>
                  </a:cubicBezTo>
                  <a:cubicBezTo>
                    <a:pt x="191619" y="74935"/>
                    <a:pt x="-12375" y="97689"/>
                    <a:pt x="590" y="9636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8" name="フリーフォーム: 図形 1307">
              <a:extLst>
                <a:ext uri="{FF2B5EF4-FFF2-40B4-BE49-F238E27FC236}">
                  <a16:creationId xmlns:a16="http://schemas.microsoft.com/office/drawing/2014/main" id="{0EB1AD9D-331B-4099-08FF-7E790427BB0B}"/>
                </a:ext>
              </a:extLst>
            </p:cNvPr>
            <p:cNvSpPr/>
            <p:nvPr/>
          </p:nvSpPr>
          <p:spPr>
            <a:xfrm>
              <a:off x="5634038" y="3008305"/>
              <a:ext cx="277802" cy="58808"/>
            </a:xfrm>
            <a:custGeom>
              <a:avLst/>
              <a:gdLst>
                <a:gd name="connsiteX0" fmla="*/ 3175 w 277802"/>
                <a:gd name="connsiteY0" fmla="*/ 58745 h 58808"/>
                <a:gd name="connsiteX1" fmla="*/ 276225 w 277802"/>
                <a:gd name="connsiteY1" fmla="*/ 23820 h 58808"/>
                <a:gd name="connsiteX2" fmla="*/ 120650 w 277802"/>
                <a:gd name="connsiteY2" fmla="*/ 28583 h 58808"/>
                <a:gd name="connsiteX3" fmla="*/ 239712 w 277802"/>
                <a:gd name="connsiteY3" fmla="*/ 8 h 58808"/>
                <a:gd name="connsiteX4" fmla="*/ 134937 w 277802"/>
                <a:gd name="connsiteY4" fmla="*/ 31758 h 58808"/>
                <a:gd name="connsiteX5" fmla="*/ 3175 w 277802"/>
                <a:gd name="connsiteY5" fmla="*/ 58745 h 5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7802" h="58808">
                  <a:moveTo>
                    <a:pt x="3175" y="58745"/>
                  </a:moveTo>
                  <a:cubicBezTo>
                    <a:pt x="26723" y="57422"/>
                    <a:pt x="256646" y="28847"/>
                    <a:pt x="276225" y="23820"/>
                  </a:cubicBezTo>
                  <a:cubicBezTo>
                    <a:pt x="295804" y="18793"/>
                    <a:pt x="126735" y="32552"/>
                    <a:pt x="120650" y="28583"/>
                  </a:cubicBezTo>
                  <a:cubicBezTo>
                    <a:pt x="114565" y="24614"/>
                    <a:pt x="237331" y="-521"/>
                    <a:pt x="239712" y="8"/>
                  </a:cubicBezTo>
                  <a:cubicBezTo>
                    <a:pt x="242093" y="537"/>
                    <a:pt x="176476" y="23027"/>
                    <a:pt x="134937" y="31758"/>
                  </a:cubicBezTo>
                  <a:cubicBezTo>
                    <a:pt x="93398" y="40489"/>
                    <a:pt x="-20373" y="60068"/>
                    <a:pt x="3175" y="5874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9" name="フリーフォーム: 図形 1308">
              <a:extLst>
                <a:ext uri="{FF2B5EF4-FFF2-40B4-BE49-F238E27FC236}">
                  <a16:creationId xmlns:a16="http://schemas.microsoft.com/office/drawing/2014/main" id="{062E9817-6BAE-AC1D-4A2C-D34F0B48F96D}"/>
                </a:ext>
              </a:extLst>
            </p:cNvPr>
            <p:cNvSpPr/>
            <p:nvPr/>
          </p:nvSpPr>
          <p:spPr>
            <a:xfrm>
              <a:off x="5246010" y="2863620"/>
              <a:ext cx="313973" cy="101986"/>
            </a:xfrm>
            <a:custGeom>
              <a:avLst/>
              <a:gdLst>
                <a:gd name="connsiteX0" fmla="*/ 313415 w 313973"/>
                <a:gd name="connsiteY0" fmla="*/ 19280 h 101986"/>
                <a:gd name="connsiteX1" fmla="*/ 122915 w 313973"/>
                <a:gd name="connsiteY1" fmla="*/ 230 h 101986"/>
                <a:gd name="connsiteX2" fmla="*/ 218165 w 313973"/>
                <a:gd name="connsiteY2" fmla="*/ 31980 h 101986"/>
                <a:gd name="connsiteX3" fmla="*/ 184828 w 313973"/>
                <a:gd name="connsiteY3" fmla="*/ 57380 h 101986"/>
                <a:gd name="connsiteX4" fmla="*/ 141965 w 313973"/>
                <a:gd name="connsiteY4" fmla="*/ 4993 h 101986"/>
                <a:gd name="connsiteX5" fmla="*/ 184828 w 313973"/>
                <a:gd name="connsiteY5" fmla="*/ 101830 h 101986"/>
                <a:gd name="connsiteX6" fmla="*/ 149903 w 313973"/>
                <a:gd name="connsiteY6" fmla="*/ 28805 h 101986"/>
                <a:gd name="connsiteX7" fmla="*/ 159428 w 313973"/>
                <a:gd name="connsiteY7" fmla="*/ 78018 h 101986"/>
                <a:gd name="connsiteX8" fmla="*/ 678 w 313973"/>
                <a:gd name="connsiteY8" fmla="*/ 76430 h 101986"/>
                <a:gd name="connsiteX9" fmla="*/ 107040 w 313973"/>
                <a:gd name="connsiteY9" fmla="*/ 65318 h 101986"/>
                <a:gd name="connsiteX10" fmla="*/ 224515 w 313973"/>
                <a:gd name="connsiteY10" fmla="*/ 66905 h 101986"/>
                <a:gd name="connsiteX11" fmla="*/ 214990 w 313973"/>
                <a:gd name="connsiteY11" fmla="*/ 51030 h 101986"/>
                <a:gd name="connsiteX12" fmla="*/ 183240 w 313973"/>
                <a:gd name="connsiteY12" fmla="*/ 49443 h 101986"/>
                <a:gd name="connsiteX13" fmla="*/ 313415 w 313973"/>
                <a:gd name="connsiteY13" fmla="*/ 19280 h 101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3973" h="101986">
                  <a:moveTo>
                    <a:pt x="313415" y="19280"/>
                  </a:moveTo>
                  <a:cubicBezTo>
                    <a:pt x="303361" y="11078"/>
                    <a:pt x="138790" y="-1887"/>
                    <a:pt x="122915" y="230"/>
                  </a:cubicBezTo>
                  <a:cubicBezTo>
                    <a:pt x="107040" y="2347"/>
                    <a:pt x="207846" y="22455"/>
                    <a:pt x="218165" y="31980"/>
                  </a:cubicBezTo>
                  <a:cubicBezTo>
                    <a:pt x="228484" y="41505"/>
                    <a:pt x="197528" y="61878"/>
                    <a:pt x="184828" y="57380"/>
                  </a:cubicBezTo>
                  <a:cubicBezTo>
                    <a:pt x="172128" y="52882"/>
                    <a:pt x="141965" y="-2415"/>
                    <a:pt x="141965" y="4993"/>
                  </a:cubicBezTo>
                  <a:cubicBezTo>
                    <a:pt x="141965" y="12401"/>
                    <a:pt x="183505" y="97861"/>
                    <a:pt x="184828" y="101830"/>
                  </a:cubicBezTo>
                  <a:cubicBezTo>
                    <a:pt x="186151" y="105799"/>
                    <a:pt x="154136" y="32774"/>
                    <a:pt x="149903" y="28805"/>
                  </a:cubicBezTo>
                  <a:cubicBezTo>
                    <a:pt x="145670" y="24836"/>
                    <a:pt x="184299" y="70081"/>
                    <a:pt x="159428" y="78018"/>
                  </a:cubicBezTo>
                  <a:cubicBezTo>
                    <a:pt x="134557" y="85955"/>
                    <a:pt x="9409" y="78547"/>
                    <a:pt x="678" y="76430"/>
                  </a:cubicBezTo>
                  <a:cubicBezTo>
                    <a:pt x="-8053" y="74313"/>
                    <a:pt x="69734" y="66905"/>
                    <a:pt x="107040" y="65318"/>
                  </a:cubicBezTo>
                  <a:cubicBezTo>
                    <a:pt x="144346" y="63731"/>
                    <a:pt x="206523" y="69286"/>
                    <a:pt x="224515" y="66905"/>
                  </a:cubicBezTo>
                  <a:cubicBezTo>
                    <a:pt x="242507" y="64524"/>
                    <a:pt x="221869" y="53940"/>
                    <a:pt x="214990" y="51030"/>
                  </a:cubicBezTo>
                  <a:cubicBezTo>
                    <a:pt x="208111" y="48120"/>
                    <a:pt x="171863" y="56322"/>
                    <a:pt x="183240" y="49443"/>
                  </a:cubicBezTo>
                  <a:cubicBezTo>
                    <a:pt x="194617" y="42564"/>
                    <a:pt x="323469" y="27482"/>
                    <a:pt x="313415" y="1928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: 図形 1309">
              <a:extLst>
                <a:ext uri="{FF2B5EF4-FFF2-40B4-BE49-F238E27FC236}">
                  <a16:creationId xmlns:a16="http://schemas.microsoft.com/office/drawing/2014/main" id="{DBDD3DA6-9FC0-D2FA-7EB4-40883F3C0D13}"/>
                </a:ext>
              </a:extLst>
            </p:cNvPr>
            <p:cNvSpPr/>
            <p:nvPr/>
          </p:nvSpPr>
          <p:spPr>
            <a:xfrm>
              <a:off x="6429239" y="2998763"/>
              <a:ext cx="206984" cy="100037"/>
            </a:xfrm>
            <a:custGeom>
              <a:avLst/>
              <a:gdLst>
                <a:gd name="connsiteX0" fmla="*/ 31886 w 206984"/>
                <a:gd name="connsiteY0" fmla="*/ 25 h 100037"/>
                <a:gd name="connsiteX1" fmla="*/ 74749 w 206984"/>
                <a:gd name="connsiteY1" fmla="*/ 61937 h 100037"/>
                <a:gd name="connsiteX2" fmla="*/ 206511 w 206984"/>
                <a:gd name="connsiteY2" fmla="*/ 65112 h 100037"/>
                <a:gd name="connsiteX3" fmla="*/ 114436 w 206984"/>
                <a:gd name="connsiteY3" fmla="*/ 65112 h 100037"/>
                <a:gd name="connsiteX4" fmla="*/ 136 w 206984"/>
                <a:gd name="connsiteY4" fmla="*/ 100037 h 100037"/>
                <a:gd name="connsiteX5" fmla="*/ 138249 w 206984"/>
                <a:gd name="connsiteY5" fmla="*/ 65112 h 100037"/>
                <a:gd name="connsiteX6" fmla="*/ 92211 w 206984"/>
                <a:gd name="connsiteY6" fmla="*/ 54000 h 100037"/>
                <a:gd name="connsiteX7" fmla="*/ 31886 w 206984"/>
                <a:gd name="connsiteY7" fmla="*/ 25 h 1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6984" h="100037">
                  <a:moveTo>
                    <a:pt x="31886" y="25"/>
                  </a:moveTo>
                  <a:cubicBezTo>
                    <a:pt x="28976" y="1348"/>
                    <a:pt x="45645" y="51089"/>
                    <a:pt x="74749" y="61937"/>
                  </a:cubicBezTo>
                  <a:cubicBezTo>
                    <a:pt x="103853" y="72785"/>
                    <a:pt x="199897" y="64583"/>
                    <a:pt x="206511" y="65112"/>
                  </a:cubicBezTo>
                  <a:cubicBezTo>
                    <a:pt x="213125" y="65641"/>
                    <a:pt x="148832" y="59291"/>
                    <a:pt x="114436" y="65112"/>
                  </a:cubicBezTo>
                  <a:cubicBezTo>
                    <a:pt x="80040" y="70933"/>
                    <a:pt x="-3833" y="100037"/>
                    <a:pt x="136" y="100037"/>
                  </a:cubicBezTo>
                  <a:cubicBezTo>
                    <a:pt x="4105" y="100037"/>
                    <a:pt x="122903" y="72785"/>
                    <a:pt x="138249" y="65112"/>
                  </a:cubicBezTo>
                  <a:cubicBezTo>
                    <a:pt x="153595" y="57439"/>
                    <a:pt x="107821" y="58762"/>
                    <a:pt x="92211" y="54000"/>
                  </a:cubicBezTo>
                  <a:cubicBezTo>
                    <a:pt x="76601" y="49238"/>
                    <a:pt x="34796" y="-1298"/>
                    <a:pt x="31886" y="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1" name="フリーフォーム: 図形 1310">
              <a:extLst>
                <a:ext uri="{FF2B5EF4-FFF2-40B4-BE49-F238E27FC236}">
                  <a16:creationId xmlns:a16="http://schemas.microsoft.com/office/drawing/2014/main" id="{BD60B034-EEA0-EF6C-CD67-6A8C53902AF0}"/>
                </a:ext>
              </a:extLst>
            </p:cNvPr>
            <p:cNvSpPr/>
            <p:nvPr/>
          </p:nvSpPr>
          <p:spPr>
            <a:xfrm>
              <a:off x="6453836" y="3032732"/>
              <a:ext cx="485150" cy="88493"/>
            </a:xfrm>
            <a:custGeom>
              <a:avLst/>
              <a:gdLst>
                <a:gd name="connsiteX0" fmla="*/ 4114 w 485150"/>
                <a:gd name="connsiteY0" fmla="*/ 88293 h 88493"/>
                <a:gd name="connsiteX1" fmla="*/ 242239 w 485150"/>
                <a:gd name="connsiteY1" fmla="*/ 47018 h 88493"/>
                <a:gd name="connsiteX2" fmla="*/ 135877 w 485150"/>
                <a:gd name="connsiteY2" fmla="*/ 56543 h 88493"/>
                <a:gd name="connsiteX3" fmla="*/ 451789 w 485150"/>
                <a:gd name="connsiteY3" fmla="*/ 39081 h 88493"/>
                <a:gd name="connsiteX4" fmla="*/ 396227 w 485150"/>
                <a:gd name="connsiteY4" fmla="*/ 48606 h 88493"/>
                <a:gd name="connsiteX5" fmla="*/ 485127 w 485150"/>
                <a:gd name="connsiteY5" fmla="*/ 981 h 88493"/>
                <a:gd name="connsiteX6" fmla="*/ 405752 w 485150"/>
                <a:gd name="connsiteY6" fmla="*/ 15268 h 88493"/>
                <a:gd name="connsiteX7" fmla="*/ 215252 w 485150"/>
                <a:gd name="connsiteY7" fmla="*/ 53368 h 88493"/>
                <a:gd name="connsiteX8" fmla="*/ 199377 w 485150"/>
                <a:gd name="connsiteY8" fmla="*/ 37493 h 88493"/>
                <a:gd name="connsiteX9" fmla="*/ 129527 w 485150"/>
                <a:gd name="connsiteY9" fmla="*/ 47018 h 88493"/>
                <a:gd name="connsiteX10" fmla="*/ 91427 w 485150"/>
                <a:gd name="connsiteY10" fmla="*/ 62893 h 88493"/>
                <a:gd name="connsiteX11" fmla="*/ 4114 w 485150"/>
                <a:gd name="connsiteY11" fmla="*/ 88293 h 88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5150" h="88493">
                  <a:moveTo>
                    <a:pt x="4114" y="88293"/>
                  </a:moveTo>
                  <a:cubicBezTo>
                    <a:pt x="29249" y="85647"/>
                    <a:pt x="220279" y="52310"/>
                    <a:pt x="242239" y="47018"/>
                  </a:cubicBezTo>
                  <a:cubicBezTo>
                    <a:pt x="264199" y="41726"/>
                    <a:pt x="100952" y="57866"/>
                    <a:pt x="135877" y="56543"/>
                  </a:cubicBezTo>
                  <a:cubicBezTo>
                    <a:pt x="170802" y="55220"/>
                    <a:pt x="408397" y="40404"/>
                    <a:pt x="451789" y="39081"/>
                  </a:cubicBezTo>
                  <a:cubicBezTo>
                    <a:pt x="495181" y="37758"/>
                    <a:pt x="390671" y="54956"/>
                    <a:pt x="396227" y="48606"/>
                  </a:cubicBezTo>
                  <a:cubicBezTo>
                    <a:pt x="401783" y="42256"/>
                    <a:pt x="483540" y="6537"/>
                    <a:pt x="485127" y="981"/>
                  </a:cubicBezTo>
                  <a:cubicBezTo>
                    <a:pt x="486714" y="-4575"/>
                    <a:pt x="405752" y="15268"/>
                    <a:pt x="405752" y="15268"/>
                  </a:cubicBezTo>
                  <a:cubicBezTo>
                    <a:pt x="360773" y="23999"/>
                    <a:pt x="249648" y="49664"/>
                    <a:pt x="215252" y="53368"/>
                  </a:cubicBezTo>
                  <a:cubicBezTo>
                    <a:pt x="180856" y="57072"/>
                    <a:pt x="213664" y="38551"/>
                    <a:pt x="199377" y="37493"/>
                  </a:cubicBezTo>
                  <a:cubicBezTo>
                    <a:pt x="185090" y="36435"/>
                    <a:pt x="147519" y="42785"/>
                    <a:pt x="129527" y="47018"/>
                  </a:cubicBezTo>
                  <a:cubicBezTo>
                    <a:pt x="111535" y="51251"/>
                    <a:pt x="106244" y="59189"/>
                    <a:pt x="91427" y="62893"/>
                  </a:cubicBezTo>
                  <a:cubicBezTo>
                    <a:pt x="76610" y="66597"/>
                    <a:pt x="-21021" y="90939"/>
                    <a:pt x="4114" y="882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2" name="フリーフォーム: 図形 1311">
              <a:extLst>
                <a:ext uri="{FF2B5EF4-FFF2-40B4-BE49-F238E27FC236}">
                  <a16:creationId xmlns:a16="http://schemas.microsoft.com/office/drawing/2014/main" id="{170E6C88-AFE1-776D-9B2A-752BBC54AB3B}"/>
                </a:ext>
              </a:extLst>
            </p:cNvPr>
            <p:cNvSpPr/>
            <p:nvPr/>
          </p:nvSpPr>
          <p:spPr>
            <a:xfrm>
              <a:off x="6537868" y="3013807"/>
              <a:ext cx="502831" cy="137427"/>
            </a:xfrm>
            <a:custGeom>
              <a:avLst/>
              <a:gdLst>
                <a:gd name="connsiteX0" fmla="*/ 1045 w 502831"/>
                <a:gd name="connsiteY0" fmla="*/ 108806 h 137427"/>
                <a:gd name="connsiteX1" fmla="*/ 113757 w 502831"/>
                <a:gd name="connsiteY1" fmla="*/ 137381 h 137427"/>
                <a:gd name="connsiteX2" fmla="*/ 351882 w 502831"/>
                <a:gd name="connsiteY2" fmla="*/ 100868 h 137427"/>
                <a:gd name="connsiteX3" fmla="*/ 297907 w 502831"/>
                <a:gd name="connsiteY3" fmla="*/ 105631 h 137427"/>
                <a:gd name="connsiteX4" fmla="*/ 448720 w 502831"/>
                <a:gd name="connsiteY4" fmla="*/ 29431 h 137427"/>
                <a:gd name="connsiteX5" fmla="*/ 497932 w 502831"/>
                <a:gd name="connsiteY5" fmla="*/ 856 h 137427"/>
                <a:gd name="connsiteX6" fmla="*/ 342357 w 502831"/>
                <a:gd name="connsiteY6" fmla="*/ 58006 h 137427"/>
                <a:gd name="connsiteX7" fmla="*/ 174082 w 502831"/>
                <a:gd name="connsiteY7" fmla="*/ 121506 h 137427"/>
                <a:gd name="connsiteX8" fmla="*/ 1045 w 502831"/>
                <a:gd name="connsiteY8" fmla="*/ 108806 h 137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2831" h="137427">
                  <a:moveTo>
                    <a:pt x="1045" y="108806"/>
                  </a:moveTo>
                  <a:cubicBezTo>
                    <a:pt x="-9009" y="111452"/>
                    <a:pt x="55284" y="138704"/>
                    <a:pt x="113757" y="137381"/>
                  </a:cubicBezTo>
                  <a:cubicBezTo>
                    <a:pt x="172230" y="136058"/>
                    <a:pt x="351882" y="100868"/>
                    <a:pt x="351882" y="100868"/>
                  </a:cubicBezTo>
                  <a:cubicBezTo>
                    <a:pt x="382574" y="95576"/>
                    <a:pt x="281767" y="117537"/>
                    <a:pt x="297907" y="105631"/>
                  </a:cubicBezTo>
                  <a:cubicBezTo>
                    <a:pt x="314047" y="93725"/>
                    <a:pt x="415383" y="46893"/>
                    <a:pt x="448720" y="29431"/>
                  </a:cubicBezTo>
                  <a:cubicBezTo>
                    <a:pt x="482057" y="11969"/>
                    <a:pt x="515659" y="-3907"/>
                    <a:pt x="497932" y="856"/>
                  </a:cubicBezTo>
                  <a:cubicBezTo>
                    <a:pt x="480205" y="5619"/>
                    <a:pt x="396332" y="37898"/>
                    <a:pt x="342357" y="58006"/>
                  </a:cubicBezTo>
                  <a:cubicBezTo>
                    <a:pt x="288382" y="78114"/>
                    <a:pt x="225940" y="108542"/>
                    <a:pt x="174082" y="121506"/>
                  </a:cubicBezTo>
                  <a:cubicBezTo>
                    <a:pt x="122224" y="134470"/>
                    <a:pt x="11099" y="106160"/>
                    <a:pt x="1045" y="10880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3" name="フリーフォーム: 図形 1312">
              <a:extLst>
                <a:ext uri="{FF2B5EF4-FFF2-40B4-BE49-F238E27FC236}">
                  <a16:creationId xmlns:a16="http://schemas.microsoft.com/office/drawing/2014/main" id="{328333E8-4A57-33BC-1C7C-B26532E86C62}"/>
                </a:ext>
              </a:extLst>
            </p:cNvPr>
            <p:cNvSpPr/>
            <p:nvPr/>
          </p:nvSpPr>
          <p:spPr>
            <a:xfrm>
              <a:off x="6245112" y="2736849"/>
              <a:ext cx="135331" cy="130998"/>
            </a:xfrm>
            <a:custGeom>
              <a:avLst/>
              <a:gdLst>
                <a:gd name="connsiteX0" fmla="*/ 135051 w 135331"/>
                <a:gd name="connsiteY0" fmla="*/ 1 h 130998"/>
                <a:gd name="connsiteX1" fmla="*/ 38213 w 135331"/>
                <a:gd name="connsiteY1" fmla="*/ 42864 h 130998"/>
                <a:gd name="connsiteX2" fmla="*/ 38213 w 135331"/>
                <a:gd name="connsiteY2" fmla="*/ 130176 h 130998"/>
                <a:gd name="connsiteX3" fmla="*/ 38213 w 135331"/>
                <a:gd name="connsiteY3" fmla="*/ 84139 h 130998"/>
                <a:gd name="connsiteX4" fmla="*/ 3288 w 135331"/>
                <a:gd name="connsiteY4" fmla="*/ 41276 h 130998"/>
                <a:gd name="connsiteX5" fmla="*/ 135051 w 135331"/>
                <a:gd name="connsiteY5" fmla="*/ 1 h 130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331" h="130998">
                  <a:moveTo>
                    <a:pt x="135051" y="1"/>
                  </a:moveTo>
                  <a:cubicBezTo>
                    <a:pt x="140872" y="266"/>
                    <a:pt x="54353" y="21168"/>
                    <a:pt x="38213" y="42864"/>
                  </a:cubicBezTo>
                  <a:cubicBezTo>
                    <a:pt x="22073" y="64560"/>
                    <a:pt x="38213" y="130176"/>
                    <a:pt x="38213" y="130176"/>
                  </a:cubicBezTo>
                  <a:cubicBezTo>
                    <a:pt x="38213" y="137055"/>
                    <a:pt x="44034" y="98956"/>
                    <a:pt x="38213" y="84139"/>
                  </a:cubicBezTo>
                  <a:cubicBezTo>
                    <a:pt x="32392" y="69322"/>
                    <a:pt x="-12323" y="53447"/>
                    <a:pt x="3288" y="41276"/>
                  </a:cubicBezTo>
                  <a:cubicBezTo>
                    <a:pt x="18898" y="29105"/>
                    <a:pt x="129230" y="-264"/>
                    <a:pt x="135051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4" name="フリーフォーム: 図形 1313">
              <a:extLst>
                <a:ext uri="{FF2B5EF4-FFF2-40B4-BE49-F238E27FC236}">
                  <a16:creationId xmlns:a16="http://schemas.microsoft.com/office/drawing/2014/main" id="{EBBF1880-504C-74CA-5493-60940FDA0153}"/>
                </a:ext>
              </a:extLst>
            </p:cNvPr>
            <p:cNvSpPr/>
            <p:nvPr/>
          </p:nvSpPr>
          <p:spPr>
            <a:xfrm>
              <a:off x="6286217" y="2814849"/>
              <a:ext cx="54319" cy="267022"/>
            </a:xfrm>
            <a:custGeom>
              <a:avLst/>
              <a:gdLst>
                <a:gd name="connsiteX0" fmla="*/ 54258 w 54319"/>
                <a:gd name="connsiteY0" fmla="*/ 2964 h 267022"/>
                <a:gd name="connsiteX1" fmla="*/ 11396 w 54319"/>
                <a:gd name="connsiteY1" fmla="*/ 61701 h 267022"/>
                <a:gd name="connsiteX2" fmla="*/ 28858 w 54319"/>
                <a:gd name="connsiteY2" fmla="*/ 261726 h 267022"/>
                <a:gd name="connsiteX3" fmla="*/ 22508 w 54319"/>
                <a:gd name="connsiteY3" fmla="*/ 202989 h 267022"/>
                <a:gd name="connsiteX4" fmla="*/ 283 w 54319"/>
                <a:gd name="connsiteY4" fmla="*/ 136314 h 267022"/>
                <a:gd name="connsiteX5" fmla="*/ 54258 w 54319"/>
                <a:gd name="connsiteY5" fmla="*/ 2964 h 267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319" h="267022">
                  <a:moveTo>
                    <a:pt x="54258" y="2964"/>
                  </a:moveTo>
                  <a:cubicBezTo>
                    <a:pt x="56110" y="-9471"/>
                    <a:pt x="15629" y="18574"/>
                    <a:pt x="11396" y="61701"/>
                  </a:cubicBezTo>
                  <a:cubicBezTo>
                    <a:pt x="7163" y="104828"/>
                    <a:pt x="27006" y="238178"/>
                    <a:pt x="28858" y="261726"/>
                  </a:cubicBezTo>
                  <a:cubicBezTo>
                    <a:pt x="30710" y="285274"/>
                    <a:pt x="27270" y="223891"/>
                    <a:pt x="22508" y="202989"/>
                  </a:cubicBezTo>
                  <a:cubicBezTo>
                    <a:pt x="17746" y="182087"/>
                    <a:pt x="-2627" y="166741"/>
                    <a:pt x="283" y="136314"/>
                  </a:cubicBezTo>
                  <a:cubicBezTo>
                    <a:pt x="3193" y="105887"/>
                    <a:pt x="52406" y="15399"/>
                    <a:pt x="54258" y="296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5" name="フリーフォーム: 図形 1314">
              <a:extLst>
                <a:ext uri="{FF2B5EF4-FFF2-40B4-BE49-F238E27FC236}">
                  <a16:creationId xmlns:a16="http://schemas.microsoft.com/office/drawing/2014/main" id="{5D181098-C9C0-8AA2-6F22-2EB3E0F8D2A5}"/>
                </a:ext>
              </a:extLst>
            </p:cNvPr>
            <p:cNvSpPr/>
            <p:nvPr/>
          </p:nvSpPr>
          <p:spPr>
            <a:xfrm>
              <a:off x="6273691" y="3006703"/>
              <a:ext cx="68188" cy="264068"/>
            </a:xfrm>
            <a:custGeom>
              <a:avLst/>
              <a:gdLst>
                <a:gd name="connsiteX0" fmla="*/ 1697 w 68188"/>
                <a:gd name="connsiteY0" fmla="*/ 1610 h 264068"/>
                <a:gd name="connsiteX1" fmla="*/ 65197 w 68188"/>
                <a:gd name="connsiteY1" fmla="*/ 255610 h 264068"/>
                <a:gd name="connsiteX2" fmla="*/ 54084 w 68188"/>
                <a:gd name="connsiteY2" fmla="*/ 198460 h 264068"/>
                <a:gd name="connsiteX3" fmla="*/ 20747 w 68188"/>
                <a:gd name="connsiteY3" fmla="*/ 147660 h 264068"/>
                <a:gd name="connsiteX4" fmla="*/ 1697 w 68188"/>
                <a:gd name="connsiteY4" fmla="*/ 1610 h 264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188" h="264068">
                  <a:moveTo>
                    <a:pt x="1697" y="1610"/>
                  </a:moveTo>
                  <a:cubicBezTo>
                    <a:pt x="9105" y="19602"/>
                    <a:pt x="56466" y="222802"/>
                    <a:pt x="65197" y="255610"/>
                  </a:cubicBezTo>
                  <a:cubicBezTo>
                    <a:pt x="73928" y="288418"/>
                    <a:pt x="61492" y="216452"/>
                    <a:pt x="54084" y="198460"/>
                  </a:cubicBezTo>
                  <a:cubicBezTo>
                    <a:pt x="46676" y="180468"/>
                    <a:pt x="28420" y="173589"/>
                    <a:pt x="20747" y="147660"/>
                  </a:cubicBezTo>
                  <a:cubicBezTo>
                    <a:pt x="13074" y="121731"/>
                    <a:pt x="-5711" y="-16382"/>
                    <a:pt x="1697" y="161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6" name="フリーフォーム: 図形 1315">
              <a:extLst>
                <a:ext uri="{FF2B5EF4-FFF2-40B4-BE49-F238E27FC236}">
                  <a16:creationId xmlns:a16="http://schemas.microsoft.com/office/drawing/2014/main" id="{412F1D8A-7329-E540-AEFA-8E4715F3C11A}"/>
                </a:ext>
              </a:extLst>
            </p:cNvPr>
            <p:cNvSpPr/>
            <p:nvPr/>
          </p:nvSpPr>
          <p:spPr>
            <a:xfrm>
              <a:off x="5985427" y="3006565"/>
              <a:ext cx="47593" cy="233121"/>
            </a:xfrm>
            <a:custGeom>
              <a:avLst/>
              <a:gdLst>
                <a:gd name="connsiteX0" fmla="*/ 47073 w 47593"/>
                <a:gd name="connsiteY0" fmla="*/ 160 h 233121"/>
                <a:gd name="connsiteX1" fmla="*/ 24848 w 47593"/>
                <a:gd name="connsiteY1" fmla="*/ 87473 h 233121"/>
                <a:gd name="connsiteX2" fmla="*/ 8973 w 47593"/>
                <a:gd name="connsiteY2" fmla="*/ 230348 h 233121"/>
                <a:gd name="connsiteX3" fmla="*/ 12148 w 47593"/>
                <a:gd name="connsiteY3" fmla="*/ 176373 h 233121"/>
                <a:gd name="connsiteX4" fmla="*/ 1036 w 47593"/>
                <a:gd name="connsiteY4" fmla="*/ 108110 h 233121"/>
                <a:gd name="connsiteX5" fmla="*/ 47073 w 47593"/>
                <a:gd name="connsiteY5" fmla="*/ 160 h 233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593" h="233121">
                  <a:moveTo>
                    <a:pt x="47073" y="160"/>
                  </a:moveTo>
                  <a:cubicBezTo>
                    <a:pt x="51042" y="-3279"/>
                    <a:pt x="31198" y="49108"/>
                    <a:pt x="24848" y="87473"/>
                  </a:cubicBezTo>
                  <a:cubicBezTo>
                    <a:pt x="18498" y="125838"/>
                    <a:pt x="11090" y="215531"/>
                    <a:pt x="8973" y="230348"/>
                  </a:cubicBezTo>
                  <a:cubicBezTo>
                    <a:pt x="6856" y="245165"/>
                    <a:pt x="13471" y="196746"/>
                    <a:pt x="12148" y="176373"/>
                  </a:cubicBezTo>
                  <a:cubicBezTo>
                    <a:pt x="10825" y="156000"/>
                    <a:pt x="-3991" y="131922"/>
                    <a:pt x="1036" y="108110"/>
                  </a:cubicBezTo>
                  <a:cubicBezTo>
                    <a:pt x="6063" y="84298"/>
                    <a:pt x="43104" y="3599"/>
                    <a:pt x="47073" y="16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7" name="フリーフォーム: 図形 1316">
              <a:extLst>
                <a:ext uri="{FF2B5EF4-FFF2-40B4-BE49-F238E27FC236}">
                  <a16:creationId xmlns:a16="http://schemas.microsoft.com/office/drawing/2014/main" id="{BCA57F3B-9128-2210-D13F-346B48AC9901}"/>
                </a:ext>
              </a:extLst>
            </p:cNvPr>
            <p:cNvSpPr/>
            <p:nvPr/>
          </p:nvSpPr>
          <p:spPr>
            <a:xfrm>
              <a:off x="5973099" y="3295602"/>
              <a:ext cx="57814" cy="103277"/>
            </a:xfrm>
            <a:custGeom>
              <a:avLst/>
              <a:gdLst>
                <a:gd name="connsiteX0" fmla="*/ 57814 w 57814"/>
                <a:gd name="connsiteY0" fmla="*/ 48 h 103277"/>
                <a:gd name="connsiteX1" fmla="*/ 7014 w 57814"/>
                <a:gd name="connsiteY1" fmla="*/ 71486 h 103277"/>
                <a:gd name="connsiteX2" fmla="*/ 10189 w 57814"/>
                <a:gd name="connsiteY2" fmla="*/ 103236 h 103277"/>
                <a:gd name="connsiteX3" fmla="*/ 664 w 57814"/>
                <a:gd name="connsiteY3" fmla="*/ 77836 h 103277"/>
                <a:gd name="connsiteX4" fmla="*/ 7014 w 57814"/>
                <a:gd name="connsiteY4" fmla="*/ 60373 h 103277"/>
                <a:gd name="connsiteX5" fmla="*/ 57814 w 57814"/>
                <a:gd name="connsiteY5" fmla="*/ 48 h 103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814" h="103277">
                  <a:moveTo>
                    <a:pt x="57814" y="48"/>
                  </a:moveTo>
                  <a:cubicBezTo>
                    <a:pt x="57814" y="1900"/>
                    <a:pt x="14951" y="54288"/>
                    <a:pt x="7014" y="71486"/>
                  </a:cubicBezTo>
                  <a:cubicBezTo>
                    <a:pt x="-923" y="88684"/>
                    <a:pt x="11247" y="102178"/>
                    <a:pt x="10189" y="103236"/>
                  </a:cubicBezTo>
                  <a:cubicBezTo>
                    <a:pt x="9131" y="104294"/>
                    <a:pt x="1193" y="84980"/>
                    <a:pt x="664" y="77836"/>
                  </a:cubicBezTo>
                  <a:cubicBezTo>
                    <a:pt x="135" y="70692"/>
                    <a:pt x="-2246" y="70427"/>
                    <a:pt x="7014" y="60373"/>
                  </a:cubicBezTo>
                  <a:cubicBezTo>
                    <a:pt x="16274" y="50319"/>
                    <a:pt x="57814" y="-1804"/>
                    <a:pt x="57814" y="4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9" name="フリーフォーム: 図形 1318">
              <a:extLst>
                <a:ext uri="{FF2B5EF4-FFF2-40B4-BE49-F238E27FC236}">
                  <a16:creationId xmlns:a16="http://schemas.microsoft.com/office/drawing/2014/main" id="{9233DD47-3F19-9662-02A1-A94CE9F6ADFB}"/>
                </a:ext>
              </a:extLst>
            </p:cNvPr>
            <p:cNvSpPr/>
            <p:nvPr/>
          </p:nvSpPr>
          <p:spPr>
            <a:xfrm>
              <a:off x="5905559" y="3681409"/>
              <a:ext cx="67548" cy="93929"/>
            </a:xfrm>
            <a:custGeom>
              <a:avLst/>
              <a:gdLst>
                <a:gd name="connsiteX0" fmla="*/ 3116 w 67548"/>
                <a:gd name="connsiteY0" fmla="*/ 4 h 93929"/>
                <a:gd name="connsiteX1" fmla="*/ 6291 w 67548"/>
                <a:gd name="connsiteY1" fmla="*/ 55566 h 93929"/>
                <a:gd name="connsiteX2" fmla="*/ 66616 w 67548"/>
                <a:gd name="connsiteY2" fmla="*/ 93666 h 93929"/>
                <a:gd name="connsiteX3" fmla="*/ 41216 w 67548"/>
                <a:gd name="connsiteY3" fmla="*/ 71441 h 93929"/>
                <a:gd name="connsiteX4" fmla="*/ 17404 w 67548"/>
                <a:gd name="connsiteY4" fmla="*/ 52391 h 93929"/>
                <a:gd name="connsiteX5" fmla="*/ 3116 w 67548"/>
                <a:gd name="connsiteY5" fmla="*/ 4 h 93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548" h="93929">
                  <a:moveTo>
                    <a:pt x="3116" y="4"/>
                  </a:moveTo>
                  <a:cubicBezTo>
                    <a:pt x="1264" y="533"/>
                    <a:pt x="-4292" y="39956"/>
                    <a:pt x="6291" y="55566"/>
                  </a:cubicBezTo>
                  <a:cubicBezTo>
                    <a:pt x="16874" y="71176"/>
                    <a:pt x="60795" y="91020"/>
                    <a:pt x="66616" y="93666"/>
                  </a:cubicBezTo>
                  <a:cubicBezTo>
                    <a:pt x="72437" y="96312"/>
                    <a:pt x="49418" y="78320"/>
                    <a:pt x="41216" y="71441"/>
                  </a:cubicBezTo>
                  <a:cubicBezTo>
                    <a:pt x="33014" y="64562"/>
                    <a:pt x="21902" y="60064"/>
                    <a:pt x="17404" y="52391"/>
                  </a:cubicBezTo>
                  <a:cubicBezTo>
                    <a:pt x="12906" y="44718"/>
                    <a:pt x="4968" y="-525"/>
                    <a:pt x="3116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0" name="フリーフォーム: 図形 1319">
              <a:extLst>
                <a:ext uri="{FF2B5EF4-FFF2-40B4-BE49-F238E27FC236}">
                  <a16:creationId xmlns:a16="http://schemas.microsoft.com/office/drawing/2014/main" id="{39E1401E-861F-E563-C8DD-84B157CA599D}"/>
                </a:ext>
              </a:extLst>
            </p:cNvPr>
            <p:cNvSpPr/>
            <p:nvPr/>
          </p:nvSpPr>
          <p:spPr>
            <a:xfrm>
              <a:off x="7752244" y="3326047"/>
              <a:ext cx="57481" cy="143195"/>
            </a:xfrm>
            <a:custGeom>
              <a:avLst/>
              <a:gdLst>
                <a:gd name="connsiteX0" fmla="*/ 28623 w 57481"/>
                <a:gd name="connsiteY0" fmla="*/ 1353 h 143195"/>
                <a:gd name="connsiteX1" fmla="*/ 37089 w 57481"/>
                <a:gd name="connsiteY1" fmla="*/ 117770 h 143195"/>
                <a:gd name="connsiteX2" fmla="*/ 56139 w 57481"/>
                <a:gd name="connsiteY2" fmla="*/ 143170 h 143195"/>
                <a:gd name="connsiteX3" fmla="*/ 49789 w 57481"/>
                <a:gd name="connsiteY3" fmla="*/ 122003 h 143195"/>
                <a:gd name="connsiteX4" fmla="*/ 1106 w 57481"/>
                <a:gd name="connsiteY4" fmla="*/ 96603 h 143195"/>
                <a:gd name="connsiteX5" fmla="*/ 15923 w 57481"/>
                <a:gd name="connsiteY5" fmla="*/ 54270 h 143195"/>
                <a:gd name="connsiteX6" fmla="*/ 28623 w 57481"/>
                <a:gd name="connsiteY6" fmla="*/ 1353 h 14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481" h="143195">
                  <a:moveTo>
                    <a:pt x="28623" y="1353"/>
                  </a:moveTo>
                  <a:cubicBezTo>
                    <a:pt x="32151" y="11936"/>
                    <a:pt x="32503" y="94134"/>
                    <a:pt x="37089" y="117770"/>
                  </a:cubicBezTo>
                  <a:cubicBezTo>
                    <a:pt x="41675" y="141406"/>
                    <a:pt x="54022" y="142465"/>
                    <a:pt x="56139" y="143170"/>
                  </a:cubicBezTo>
                  <a:cubicBezTo>
                    <a:pt x="58256" y="143876"/>
                    <a:pt x="58961" y="129764"/>
                    <a:pt x="49789" y="122003"/>
                  </a:cubicBezTo>
                  <a:cubicBezTo>
                    <a:pt x="40617" y="114242"/>
                    <a:pt x="6750" y="107892"/>
                    <a:pt x="1106" y="96603"/>
                  </a:cubicBezTo>
                  <a:cubicBezTo>
                    <a:pt x="-4538" y="85314"/>
                    <a:pt x="13101" y="63089"/>
                    <a:pt x="15923" y="54270"/>
                  </a:cubicBezTo>
                  <a:cubicBezTo>
                    <a:pt x="18745" y="45451"/>
                    <a:pt x="25095" y="-9230"/>
                    <a:pt x="28623" y="13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1" name="フリーフォーム: 図形 1320">
              <a:extLst>
                <a:ext uri="{FF2B5EF4-FFF2-40B4-BE49-F238E27FC236}">
                  <a16:creationId xmlns:a16="http://schemas.microsoft.com/office/drawing/2014/main" id="{ED3BAB79-680D-8A34-34EB-0D34324774FD}"/>
                </a:ext>
              </a:extLst>
            </p:cNvPr>
            <p:cNvSpPr/>
            <p:nvPr/>
          </p:nvSpPr>
          <p:spPr>
            <a:xfrm>
              <a:off x="7649612" y="3433231"/>
              <a:ext cx="173764" cy="271567"/>
            </a:xfrm>
            <a:custGeom>
              <a:avLst/>
              <a:gdLst>
                <a:gd name="connsiteX0" fmla="*/ 2138 w 173764"/>
                <a:gd name="connsiteY0" fmla="*/ 4236 h 271567"/>
                <a:gd name="connsiteX1" fmla="*/ 160888 w 173764"/>
                <a:gd name="connsiteY1" fmla="*/ 146052 h 271567"/>
                <a:gd name="connsiteX2" fmla="*/ 154538 w 173764"/>
                <a:gd name="connsiteY2" fmla="*/ 222252 h 271567"/>
                <a:gd name="connsiteX3" fmla="*/ 76221 w 173764"/>
                <a:gd name="connsiteY3" fmla="*/ 270936 h 271567"/>
                <a:gd name="connsiteX4" fmla="*/ 38121 w 173764"/>
                <a:gd name="connsiteY4" fmla="*/ 188386 h 271567"/>
                <a:gd name="connsiteX5" fmla="*/ 133371 w 173764"/>
                <a:gd name="connsiteY5" fmla="*/ 112186 h 271567"/>
                <a:gd name="connsiteX6" fmla="*/ 74105 w 173764"/>
                <a:gd name="connsiteY6" fmla="*/ 42336 h 271567"/>
                <a:gd name="connsiteX7" fmla="*/ 2138 w 173764"/>
                <a:gd name="connsiteY7" fmla="*/ 4236 h 27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64" h="271567">
                  <a:moveTo>
                    <a:pt x="2138" y="4236"/>
                  </a:moveTo>
                  <a:cubicBezTo>
                    <a:pt x="16602" y="21522"/>
                    <a:pt x="135488" y="109716"/>
                    <a:pt x="160888" y="146052"/>
                  </a:cubicBezTo>
                  <a:cubicBezTo>
                    <a:pt x="186288" y="182388"/>
                    <a:pt x="168649" y="201438"/>
                    <a:pt x="154538" y="222252"/>
                  </a:cubicBezTo>
                  <a:cubicBezTo>
                    <a:pt x="140427" y="243066"/>
                    <a:pt x="95624" y="276580"/>
                    <a:pt x="76221" y="270936"/>
                  </a:cubicBezTo>
                  <a:cubicBezTo>
                    <a:pt x="56818" y="265292"/>
                    <a:pt x="28596" y="214844"/>
                    <a:pt x="38121" y="188386"/>
                  </a:cubicBezTo>
                  <a:cubicBezTo>
                    <a:pt x="47646" y="161928"/>
                    <a:pt x="127374" y="136528"/>
                    <a:pt x="133371" y="112186"/>
                  </a:cubicBezTo>
                  <a:cubicBezTo>
                    <a:pt x="139368" y="87844"/>
                    <a:pt x="97741" y="57505"/>
                    <a:pt x="74105" y="42336"/>
                  </a:cubicBezTo>
                  <a:cubicBezTo>
                    <a:pt x="50469" y="27167"/>
                    <a:pt x="-12326" y="-13050"/>
                    <a:pt x="2138" y="4236"/>
                  </a:cubicBezTo>
                  <a:close/>
                </a:path>
              </a:pathLst>
            </a:custGeom>
            <a:solidFill>
              <a:srgbClr val="FFC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2" name="フリーフォーム: 図形 1321">
              <a:extLst>
                <a:ext uri="{FF2B5EF4-FFF2-40B4-BE49-F238E27FC236}">
                  <a16:creationId xmlns:a16="http://schemas.microsoft.com/office/drawing/2014/main" id="{DF362788-7EB1-FD65-C4B8-EA67B4D82533}"/>
                </a:ext>
              </a:extLst>
            </p:cNvPr>
            <p:cNvSpPr/>
            <p:nvPr/>
          </p:nvSpPr>
          <p:spPr>
            <a:xfrm>
              <a:off x="7833783" y="3545417"/>
              <a:ext cx="694639" cy="226850"/>
            </a:xfrm>
            <a:custGeom>
              <a:avLst/>
              <a:gdLst>
                <a:gd name="connsiteX0" fmla="*/ 0 w 694639"/>
                <a:gd name="connsiteY0" fmla="*/ 0 h 226850"/>
                <a:gd name="connsiteX1" fmla="*/ 285750 w 694639"/>
                <a:gd name="connsiteY1" fmla="*/ 82550 h 226850"/>
                <a:gd name="connsiteX2" fmla="*/ 378884 w 694639"/>
                <a:gd name="connsiteY2" fmla="*/ 103716 h 226850"/>
                <a:gd name="connsiteX3" fmla="*/ 298450 w 694639"/>
                <a:gd name="connsiteY3" fmla="*/ 84666 h 226850"/>
                <a:gd name="connsiteX4" fmla="*/ 683684 w 694639"/>
                <a:gd name="connsiteY4" fmla="*/ 222250 h 226850"/>
                <a:gd name="connsiteX5" fmla="*/ 556684 w 694639"/>
                <a:gd name="connsiteY5" fmla="*/ 186266 h 226850"/>
                <a:gd name="connsiteX6" fmla="*/ 218017 w 694639"/>
                <a:gd name="connsiteY6" fmla="*/ 107950 h 226850"/>
                <a:gd name="connsiteX7" fmla="*/ 110067 w 694639"/>
                <a:gd name="connsiteY7" fmla="*/ 55033 h 226850"/>
                <a:gd name="connsiteX8" fmla="*/ 0 w 694639"/>
                <a:gd name="connsiteY8" fmla="*/ 0 h 22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4639" h="226850">
                  <a:moveTo>
                    <a:pt x="0" y="0"/>
                  </a:moveTo>
                  <a:lnTo>
                    <a:pt x="285750" y="82550"/>
                  </a:lnTo>
                  <a:cubicBezTo>
                    <a:pt x="348897" y="99836"/>
                    <a:pt x="376767" y="103363"/>
                    <a:pt x="378884" y="103716"/>
                  </a:cubicBezTo>
                  <a:cubicBezTo>
                    <a:pt x="381001" y="104069"/>
                    <a:pt x="247650" y="64910"/>
                    <a:pt x="298450" y="84666"/>
                  </a:cubicBezTo>
                  <a:cubicBezTo>
                    <a:pt x="349250" y="104422"/>
                    <a:pt x="640645" y="205317"/>
                    <a:pt x="683684" y="222250"/>
                  </a:cubicBezTo>
                  <a:cubicBezTo>
                    <a:pt x="726723" y="239183"/>
                    <a:pt x="634295" y="205316"/>
                    <a:pt x="556684" y="186266"/>
                  </a:cubicBezTo>
                  <a:cubicBezTo>
                    <a:pt x="479073" y="167216"/>
                    <a:pt x="292453" y="129822"/>
                    <a:pt x="218017" y="107950"/>
                  </a:cubicBezTo>
                  <a:cubicBezTo>
                    <a:pt x="143581" y="86078"/>
                    <a:pt x="110067" y="55033"/>
                    <a:pt x="110067" y="5503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3" name="フリーフォーム: 図形 1322">
              <a:extLst>
                <a:ext uri="{FF2B5EF4-FFF2-40B4-BE49-F238E27FC236}">
                  <a16:creationId xmlns:a16="http://schemas.microsoft.com/office/drawing/2014/main" id="{83CC8781-7318-9AFB-78B2-C03BBBB7E356}"/>
                </a:ext>
              </a:extLst>
            </p:cNvPr>
            <p:cNvSpPr/>
            <p:nvPr/>
          </p:nvSpPr>
          <p:spPr>
            <a:xfrm>
              <a:off x="7448303" y="3663904"/>
              <a:ext cx="80986" cy="517739"/>
            </a:xfrm>
            <a:custGeom>
              <a:avLst/>
              <a:gdLst>
                <a:gd name="connsiteX0" fmla="*/ 80680 w 80986"/>
                <a:gd name="connsiteY0" fmla="*/ 4279 h 517739"/>
                <a:gd name="connsiteX1" fmla="*/ 27764 w 80986"/>
                <a:gd name="connsiteY1" fmla="*/ 84713 h 517739"/>
                <a:gd name="connsiteX2" fmla="*/ 25647 w 80986"/>
                <a:gd name="connsiteY2" fmla="*/ 503813 h 517739"/>
                <a:gd name="connsiteX3" fmla="*/ 36230 w 80986"/>
                <a:gd name="connsiteY3" fmla="*/ 393746 h 517739"/>
                <a:gd name="connsiteX4" fmla="*/ 247 w 80986"/>
                <a:gd name="connsiteY4" fmla="*/ 156679 h 517739"/>
                <a:gd name="connsiteX5" fmla="*/ 80680 w 80986"/>
                <a:gd name="connsiteY5" fmla="*/ 4279 h 51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986" h="517739">
                  <a:moveTo>
                    <a:pt x="80680" y="4279"/>
                  </a:moveTo>
                  <a:cubicBezTo>
                    <a:pt x="85266" y="-7715"/>
                    <a:pt x="36936" y="1457"/>
                    <a:pt x="27764" y="84713"/>
                  </a:cubicBezTo>
                  <a:cubicBezTo>
                    <a:pt x="18592" y="167969"/>
                    <a:pt x="24236" y="452308"/>
                    <a:pt x="25647" y="503813"/>
                  </a:cubicBezTo>
                  <a:cubicBezTo>
                    <a:pt x="27058" y="555318"/>
                    <a:pt x="40463" y="451602"/>
                    <a:pt x="36230" y="393746"/>
                  </a:cubicBezTo>
                  <a:cubicBezTo>
                    <a:pt x="31997" y="335890"/>
                    <a:pt x="-3281" y="216298"/>
                    <a:pt x="247" y="156679"/>
                  </a:cubicBezTo>
                  <a:cubicBezTo>
                    <a:pt x="3775" y="97060"/>
                    <a:pt x="76094" y="16273"/>
                    <a:pt x="80680" y="42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4" name="フリーフォーム: 図形 1323">
              <a:extLst>
                <a:ext uri="{FF2B5EF4-FFF2-40B4-BE49-F238E27FC236}">
                  <a16:creationId xmlns:a16="http://schemas.microsoft.com/office/drawing/2014/main" id="{CC206ECF-1C7A-B6D2-1548-B277E22EE26C}"/>
                </a:ext>
              </a:extLst>
            </p:cNvPr>
            <p:cNvSpPr/>
            <p:nvPr/>
          </p:nvSpPr>
          <p:spPr>
            <a:xfrm>
              <a:off x="8391119" y="3733632"/>
              <a:ext cx="589585" cy="139781"/>
            </a:xfrm>
            <a:custGeom>
              <a:avLst/>
              <a:gdLst>
                <a:gd name="connsiteX0" fmla="*/ 7814 w 589585"/>
                <a:gd name="connsiteY0" fmla="*/ 8635 h 139781"/>
                <a:gd name="connsiteX1" fmla="*/ 170798 w 589585"/>
                <a:gd name="connsiteY1" fmla="*/ 31918 h 139781"/>
                <a:gd name="connsiteX2" fmla="*/ 382464 w 589585"/>
                <a:gd name="connsiteY2" fmla="*/ 29801 h 139781"/>
                <a:gd name="connsiteX3" fmla="*/ 581431 w 589585"/>
                <a:gd name="connsiteY3" fmla="*/ 137751 h 139781"/>
                <a:gd name="connsiteX4" fmla="*/ 539098 w 589585"/>
                <a:gd name="connsiteY4" fmla="*/ 93301 h 139781"/>
                <a:gd name="connsiteX5" fmla="*/ 426914 w 589585"/>
                <a:gd name="connsiteY5" fmla="*/ 6518 h 139781"/>
                <a:gd name="connsiteX6" fmla="*/ 7814 w 589585"/>
                <a:gd name="connsiteY6" fmla="*/ 8635 h 139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9585" h="139781">
                  <a:moveTo>
                    <a:pt x="7814" y="8635"/>
                  </a:moveTo>
                  <a:cubicBezTo>
                    <a:pt x="-34872" y="12868"/>
                    <a:pt x="108356" y="28390"/>
                    <a:pt x="170798" y="31918"/>
                  </a:cubicBezTo>
                  <a:cubicBezTo>
                    <a:pt x="233240" y="35446"/>
                    <a:pt x="314025" y="12162"/>
                    <a:pt x="382464" y="29801"/>
                  </a:cubicBezTo>
                  <a:cubicBezTo>
                    <a:pt x="450903" y="47440"/>
                    <a:pt x="555325" y="127168"/>
                    <a:pt x="581431" y="137751"/>
                  </a:cubicBezTo>
                  <a:cubicBezTo>
                    <a:pt x="607537" y="148334"/>
                    <a:pt x="564851" y="115173"/>
                    <a:pt x="539098" y="93301"/>
                  </a:cubicBezTo>
                  <a:cubicBezTo>
                    <a:pt x="513345" y="71429"/>
                    <a:pt x="511228" y="20276"/>
                    <a:pt x="426914" y="6518"/>
                  </a:cubicBezTo>
                  <a:cubicBezTo>
                    <a:pt x="342600" y="-7240"/>
                    <a:pt x="50500" y="4402"/>
                    <a:pt x="7814" y="86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5" name="フリーフォーム: 図形 1324">
              <a:extLst>
                <a:ext uri="{FF2B5EF4-FFF2-40B4-BE49-F238E27FC236}">
                  <a16:creationId xmlns:a16="http://schemas.microsoft.com/office/drawing/2014/main" id="{41BBBD91-DA74-B4F1-46CE-98C221A2237F}"/>
                </a:ext>
              </a:extLst>
            </p:cNvPr>
            <p:cNvSpPr/>
            <p:nvPr/>
          </p:nvSpPr>
          <p:spPr>
            <a:xfrm>
              <a:off x="7475401" y="4064408"/>
              <a:ext cx="47590" cy="776011"/>
            </a:xfrm>
            <a:custGeom>
              <a:avLst/>
              <a:gdLst>
                <a:gd name="connsiteX0" fmla="*/ 36649 w 47590"/>
                <a:gd name="connsiteY0" fmla="*/ 1709 h 776011"/>
                <a:gd name="connsiteX1" fmla="*/ 47232 w 47590"/>
                <a:gd name="connsiteY1" fmla="*/ 217609 h 776011"/>
                <a:gd name="connsiteX2" fmla="*/ 26066 w 47590"/>
                <a:gd name="connsiteY2" fmla="*/ 372125 h 776011"/>
                <a:gd name="connsiteX3" fmla="*/ 666 w 47590"/>
                <a:gd name="connsiteY3" fmla="*/ 763709 h 776011"/>
                <a:gd name="connsiteX4" fmla="*/ 7016 w 47590"/>
                <a:gd name="connsiteY4" fmla="*/ 647292 h 776011"/>
                <a:gd name="connsiteX5" fmla="*/ 2782 w 47590"/>
                <a:gd name="connsiteY5" fmla="*/ 342492 h 776011"/>
                <a:gd name="connsiteX6" fmla="*/ 36649 w 47590"/>
                <a:gd name="connsiteY6" fmla="*/ 1709 h 77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590" h="776011">
                  <a:moveTo>
                    <a:pt x="36649" y="1709"/>
                  </a:moveTo>
                  <a:cubicBezTo>
                    <a:pt x="44057" y="-19105"/>
                    <a:pt x="48996" y="155873"/>
                    <a:pt x="47232" y="217609"/>
                  </a:cubicBezTo>
                  <a:cubicBezTo>
                    <a:pt x="45468" y="279345"/>
                    <a:pt x="33827" y="281108"/>
                    <a:pt x="26066" y="372125"/>
                  </a:cubicBezTo>
                  <a:cubicBezTo>
                    <a:pt x="18305" y="463142"/>
                    <a:pt x="3841" y="717848"/>
                    <a:pt x="666" y="763709"/>
                  </a:cubicBezTo>
                  <a:cubicBezTo>
                    <a:pt x="-2509" y="809570"/>
                    <a:pt x="6663" y="717495"/>
                    <a:pt x="7016" y="647292"/>
                  </a:cubicBezTo>
                  <a:cubicBezTo>
                    <a:pt x="7369" y="577089"/>
                    <a:pt x="-2157" y="445856"/>
                    <a:pt x="2782" y="342492"/>
                  </a:cubicBezTo>
                  <a:cubicBezTo>
                    <a:pt x="7721" y="239128"/>
                    <a:pt x="29241" y="22523"/>
                    <a:pt x="36649" y="17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6" name="フリーフォーム: 図形 1325">
              <a:extLst>
                <a:ext uri="{FF2B5EF4-FFF2-40B4-BE49-F238E27FC236}">
                  <a16:creationId xmlns:a16="http://schemas.microsoft.com/office/drawing/2014/main" id="{1A0367D4-9EBF-E7FE-CF9E-4E4744C4628B}"/>
                </a:ext>
              </a:extLst>
            </p:cNvPr>
            <p:cNvSpPr/>
            <p:nvPr/>
          </p:nvSpPr>
          <p:spPr>
            <a:xfrm>
              <a:off x="8963792" y="3819882"/>
              <a:ext cx="283094" cy="612059"/>
            </a:xfrm>
            <a:custGeom>
              <a:avLst/>
              <a:gdLst>
                <a:gd name="connsiteX0" fmla="*/ 291 w 283094"/>
                <a:gd name="connsiteY0" fmla="*/ 4935 h 612059"/>
                <a:gd name="connsiteX1" fmla="*/ 112475 w 283094"/>
                <a:gd name="connsiteY1" fmla="*/ 197551 h 612059"/>
                <a:gd name="connsiteX2" fmla="*/ 279691 w 283094"/>
                <a:gd name="connsiteY2" fmla="*/ 597601 h 612059"/>
                <a:gd name="connsiteX3" fmla="*/ 214075 w 283094"/>
                <a:gd name="connsiteY3" fmla="*/ 483301 h 612059"/>
                <a:gd name="connsiteX4" fmla="*/ 84958 w 283094"/>
                <a:gd name="connsiteY4" fmla="*/ 95951 h 612059"/>
                <a:gd name="connsiteX5" fmla="*/ 291 w 283094"/>
                <a:gd name="connsiteY5" fmla="*/ 4935 h 612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094" h="612059">
                  <a:moveTo>
                    <a:pt x="291" y="4935"/>
                  </a:moveTo>
                  <a:cubicBezTo>
                    <a:pt x="4877" y="21868"/>
                    <a:pt x="65908" y="98773"/>
                    <a:pt x="112475" y="197551"/>
                  </a:cubicBezTo>
                  <a:cubicBezTo>
                    <a:pt x="159042" y="296329"/>
                    <a:pt x="262758" y="549976"/>
                    <a:pt x="279691" y="597601"/>
                  </a:cubicBezTo>
                  <a:cubicBezTo>
                    <a:pt x="296624" y="645226"/>
                    <a:pt x="246531" y="566909"/>
                    <a:pt x="214075" y="483301"/>
                  </a:cubicBezTo>
                  <a:cubicBezTo>
                    <a:pt x="181620" y="399693"/>
                    <a:pt x="123764" y="178148"/>
                    <a:pt x="84958" y="95951"/>
                  </a:cubicBezTo>
                  <a:cubicBezTo>
                    <a:pt x="46152" y="13754"/>
                    <a:pt x="-4295" y="-11998"/>
                    <a:pt x="291" y="49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7" name="フリーフォーム: 図形 1326">
              <a:extLst>
                <a:ext uri="{FF2B5EF4-FFF2-40B4-BE49-F238E27FC236}">
                  <a16:creationId xmlns:a16="http://schemas.microsoft.com/office/drawing/2014/main" id="{70247BAD-04AA-B8FA-2E81-FDDB036925CA}"/>
                </a:ext>
              </a:extLst>
            </p:cNvPr>
            <p:cNvSpPr/>
            <p:nvPr/>
          </p:nvSpPr>
          <p:spPr>
            <a:xfrm>
              <a:off x="8459946" y="3759863"/>
              <a:ext cx="268574" cy="469928"/>
            </a:xfrm>
            <a:custGeom>
              <a:avLst/>
              <a:gdLst>
                <a:gd name="connsiteX0" fmla="*/ 371 w 268574"/>
                <a:gd name="connsiteY0" fmla="*/ 1454 h 469928"/>
                <a:gd name="connsiteX1" fmla="*/ 114671 w 268574"/>
                <a:gd name="connsiteY1" fmla="*/ 160204 h 469928"/>
                <a:gd name="connsiteX2" fmla="*/ 264954 w 268574"/>
                <a:gd name="connsiteY2" fmla="*/ 462887 h 469928"/>
                <a:gd name="connsiteX3" fmla="*/ 216271 w 268574"/>
                <a:gd name="connsiteY3" fmla="*/ 363404 h 469928"/>
                <a:gd name="connsiteX4" fmla="*/ 152771 w 268574"/>
                <a:gd name="connsiteY4" fmla="*/ 246987 h 469928"/>
                <a:gd name="connsiteX5" fmla="*/ 371 w 268574"/>
                <a:gd name="connsiteY5" fmla="*/ 1454 h 46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8574" h="469928">
                  <a:moveTo>
                    <a:pt x="371" y="1454"/>
                  </a:moveTo>
                  <a:cubicBezTo>
                    <a:pt x="-5979" y="-13010"/>
                    <a:pt x="70574" y="83299"/>
                    <a:pt x="114671" y="160204"/>
                  </a:cubicBezTo>
                  <a:cubicBezTo>
                    <a:pt x="158768" y="237110"/>
                    <a:pt x="248021" y="429020"/>
                    <a:pt x="264954" y="462887"/>
                  </a:cubicBezTo>
                  <a:cubicBezTo>
                    <a:pt x="281887" y="496754"/>
                    <a:pt x="234968" y="399387"/>
                    <a:pt x="216271" y="363404"/>
                  </a:cubicBezTo>
                  <a:cubicBezTo>
                    <a:pt x="197574" y="327421"/>
                    <a:pt x="185579" y="305195"/>
                    <a:pt x="152771" y="246987"/>
                  </a:cubicBezTo>
                  <a:cubicBezTo>
                    <a:pt x="119963" y="188779"/>
                    <a:pt x="6721" y="15918"/>
                    <a:pt x="371" y="145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8" name="フリーフォーム: 図形 1327">
              <a:extLst>
                <a:ext uri="{FF2B5EF4-FFF2-40B4-BE49-F238E27FC236}">
                  <a16:creationId xmlns:a16="http://schemas.microsoft.com/office/drawing/2014/main" id="{183E42FD-1A15-45A6-91D6-F390D3F85B35}"/>
                </a:ext>
              </a:extLst>
            </p:cNvPr>
            <p:cNvSpPr/>
            <p:nvPr/>
          </p:nvSpPr>
          <p:spPr>
            <a:xfrm>
              <a:off x="8509638" y="3747766"/>
              <a:ext cx="243193" cy="778031"/>
            </a:xfrm>
            <a:custGeom>
              <a:avLst/>
              <a:gdLst>
                <a:gd name="connsiteX0" fmla="*/ 950 w 243193"/>
                <a:gd name="connsiteY0" fmla="*/ 1909 h 778031"/>
                <a:gd name="connsiteX1" fmla="*/ 108900 w 243193"/>
                <a:gd name="connsiteY1" fmla="*/ 203522 h 778031"/>
                <a:gd name="connsiteX2" fmla="*/ 204150 w 243193"/>
                <a:gd name="connsiteY2" fmla="*/ 516259 h 778031"/>
                <a:gd name="connsiteX3" fmla="*/ 240662 w 243193"/>
                <a:gd name="connsiteY3" fmla="*/ 771847 h 778031"/>
                <a:gd name="connsiteX4" fmla="*/ 232725 w 243193"/>
                <a:gd name="connsiteY4" fmla="*/ 667072 h 778031"/>
                <a:gd name="connsiteX5" fmla="*/ 173987 w 243193"/>
                <a:gd name="connsiteY5" fmla="*/ 320997 h 778031"/>
                <a:gd name="connsiteX6" fmla="*/ 950 w 243193"/>
                <a:gd name="connsiteY6" fmla="*/ 1909 h 778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3193" h="778031">
                  <a:moveTo>
                    <a:pt x="950" y="1909"/>
                  </a:moveTo>
                  <a:cubicBezTo>
                    <a:pt x="-9898" y="-17670"/>
                    <a:pt x="75033" y="117797"/>
                    <a:pt x="108900" y="203522"/>
                  </a:cubicBezTo>
                  <a:cubicBezTo>
                    <a:pt x="142767" y="289247"/>
                    <a:pt x="182190" y="421538"/>
                    <a:pt x="204150" y="516259"/>
                  </a:cubicBezTo>
                  <a:cubicBezTo>
                    <a:pt x="226110" y="610980"/>
                    <a:pt x="235900" y="746712"/>
                    <a:pt x="240662" y="771847"/>
                  </a:cubicBezTo>
                  <a:cubicBezTo>
                    <a:pt x="245424" y="796982"/>
                    <a:pt x="243838" y="742214"/>
                    <a:pt x="232725" y="667072"/>
                  </a:cubicBezTo>
                  <a:cubicBezTo>
                    <a:pt x="221613" y="591930"/>
                    <a:pt x="210764" y="426301"/>
                    <a:pt x="173987" y="320997"/>
                  </a:cubicBezTo>
                  <a:cubicBezTo>
                    <a:pt x="137210" y="215693"/>
                    <a:pt x="11798" y="21488"/>
                    <a:pt x="950" y="19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9" name="フリーフォーム: 図形 1328">
              <a:extLst>
                <a:ext uri="{FF2B5EF4-FFF2-40B4-BE49-F238E27FC236}">
                  <a16:creationId xmlns:a16="http://schemas.microsoft.com/office/drawing/2014/main" id="{2A718473-5701-E374-E040-D86156B6403E}"/>
                </a:ext>
              </a:extLst>
            </p:cNvPr>
            <p:cNvSpPr/>
            <p:nvPr/>
          </p:nvSpPr>
          <p:spPr>
            <a:xfrm>
              <a:off x="8764212" y="4537984"/>
              <a:ext cx="78966" cy="705230"/>
            </a:xfrm>
            <a:custGeom>
              <a:avLst/>
              <a:gdLst>
                <a:gd name="connsiteX0" fmla="*/ 376 w 78966"/>
                <a:gd name="connsiteY0" fmla="*/ 13379 h 705230"/>
                <a:gd name="connsiteX1" fmla="*/ 71813 w 78966"/>
                <a:gd name="connsiteY1" fmla="*/ 667429 h 705230"/>
                <a:gd name="connsiteX2" fmla="*/ 73401 w 78966"/>
                <a:gd name="connsiteY2" fmla="*/ 586466 h 705230"/>
                <a:gd name="connsiteX3" fmla="*/ 44826 w 78966"/>
                <a:gd name="connsiteY3" fmla="*/ 253091 h 705230"/>
                <a:gd name="connsiteX4" fmla="*/ 376 w 78966"/>
                <a:gd name="connsiteY4" fmla="*/ 13379 h 70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966" h="705230">
                  <a:moveTo>
                    <a:pt x="376" y="13379"/>
                  </a:moveTo>
                  <a:cubicBezTo>
                    <a:pt x="4874" y="82435"/>
                    <a:pt x="59642" y="571915"/>
                    <a:pt x="71813" y="667429"/>
                  </a:cubicBezTo>
                  <a:cubicBezTo>
                    <a:pt x="83984" y="762943"/>
                    <a:pt x="77899" y="655522"/>
                    <a:pt x="73401" y="586466"/>
                  </a:cubicBezTo>
                  <a:cubicBezTo>
                    <a:pt x="68903" y="517410"/>
                    <a:pt x="56732" y="345695"/>
                    <a:pt x="44826" y="253091"/>
                  </a:cubicBezTo>
                  <a:cubicBezTo>
                    <a:pt x="32920" y="160487"/>
                    <a:pt x="-4122" y="-55677"/>
                    <a:pt x="376" y="133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0" name="フリーフォーム: 図形 1329">
              <a:extLst>
                <a:ext uri="{FF2B5EF4-FFF2-40B4-BE49-F238E27FC236}">
                  <a16:creationId xmlns:a16="http://schemas.microsoft.com/office/drawing/2014/main" id="{24A30961-9AB6-9273-70C8-F9F831EF1B81}"/>
                </a:ext>
              </a:extLst>
            </p:cNvPr>
            <p:cNvSpPr/>
            <p:nvPr/>
          </p:nvSpPr>
          <p:spPr>
            <a:xfrm>
              <a:off x="7456382" y="4515109"/>
              <a:ext cx="25512" cy="695650"/>
            </a:xfrm>
            <a:custGeom>
              <a:avLst/>
              <a:gdLst>
                <a:gd name="connsiteX0" fmla="*/ 22331 w 25512"/>
                <a:gd name="connsiteY0" fmla="*/ 1329 h 695650"/>
                <a:gd name="connsiteX1" fmla="*/ 106 w 25512"/>
                <a:gd name="connsiteY1" fmla="*/ 185479 h 695650"/>
                <a:gd name="connsiteX2" fmla="*/ 14393 w 25512"/>
                <a:gd name="connsiteY2" fmla="*/ 683954 h 695650"/>
                <a:gd name="connsiteX3" fmla="*/ 25506 w 25512"/>
                <a:gd name="connsiteY3" fmla="*/ 515679 h 695650"/>
                <a:gd name="connsiteX4" fmla="*/ 15981 w 25512"/>
                <a:gd name="connsiteY4" fmla="*/ 263266 h 695650"/>
                <a:gd name="connsiteX5" fmla="*/ 22331 w 25512"/>
                <a:gd name="connsiteY5" fmla="*/ 1329 h 69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12" h="695650">
                  <a:moveTo>
                    <a:pt x="22331" y="1329"/>
                  </a:moveTo>
                  <a:cubicBezTo>
                    <a:pt x="19685" y="-11636"/>
                    <a:pt x="1429" y="71708"/>
                    <a:pt x="106" y="185479"/>
                  </a:cubicBezTo>
                  <a:cubicBezTo>
                    <a:pt x="-1217" y="299250"/>
                    <a:pt x="10160" y="628921"/>
                    <a:pt x="14393" y="683954"/>
                  </a:cubicBezTo>
                  <a:cubicBezTo>
                    <a:pt x="18626" y="738987"/>
                    <a:pt x="25241" y="585794"/>
                    <a:pt x="25506" y="515679"/>
                  </a:cubicBezTo>
                  <a:cubicBezTo>
                    <a:pt x="25771" y="445564"/>
                    <a:pt x="17304" y="349785"/>
                    <a:pt x="15981" y="263266"/>
                  </a:cubicBezTo>
                  <a:cubicBezTo>
                    <a:pt x="14658" y="176747"/>
                    <a:pt x="24977" y="14294"/>
                    <a:pt x="22331" y="132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1" name="フリーフォーム: 図形 1330">
              <a:extLst>
                <a:ext uri="{FF2B5EF4-FFF2-40B4-BE49-F238E27FC236}">
                  <a16:creationId xmlns:a16="http://schemas.microsoft.com/office/drawing/2014/main" id="{DD4E8CFF-D6A7-4234-2056-707F007F18A8}"/>
                </a:ext>
              </a:extLst>
            </p:cNvPr>
            <p:cNvSpPr/>
            <p:nvPr/>
          </p:nvSpPr>
          <p:spPr>
            <a:xfrm>
              <a:off x="6174667" y="4800654"/>
              <a:ext cx="593799" cy="689457"/>
            </a:xfrm>
            <a:custGeom>
              <a:avLst/>
              <a:gdLst>
                <a:gd name="connsiteX0" fmla="*/ 2296 w 593799"/>
                <a:gd name="connsiteY0" fmla="*/ 1534 h 689457"/>
                <a:gd name="connsiteX1" fmla="*/ 199146 w 593799"/>
                <a:gd name="connsiteY1" fmla="*/ 258709 h 689457"/>
                <a:gd name="connsiteX2" fmla="*/ 567446 w 593799"/>
                <a:gd name="connsiteY2" fmla="*/ 665109 h 689457"/>
                <a:gd name="connsiteX3" fmla="*/ 522996 w 593799"/>
                <a:gd name="connsiteY3" fmla="*/ 603196 h 689457"/>
                <a:gd name="connsiteX4" fmla="*/ 192796 w 593799"/>
                <a:gd name="connsiteY4" fmla="*/ 271409 h 689457"/>
                <a:gd name="connsiteX5" fmla="*/ 97546 w 593799"/>
                <a:gd name="connsiteY5" fmla="*/ 157109 h 689457"/>
                <a:gd name="connsiteX6" fmla="*/ 2296 w 593799"/>
                <a:gd name="connsiteY6" fmla="*/ 1534 h 689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3799" h="689457">
                  <a:moveTo>
                    <a:pt x="2296" y="1534"/>
                  </a:moveTo>
                  <a:cubicBezTo>
                    <a:pt x="19229" y="18467"/>
                    <a:pt x="104954" y="148113"/>
                    <a:pt x="199146" y="258709"/>
                  </a:cubicBezTo>
                  <a:cubicBezTo>
                    <a:pt x="293338" y="369305"/>
                    <a:pt x="513471" y="607695"/>
                    <a:pt x="567446" y="665109"/>
                  </a:cubicBezTo>
                  <a:cubicBezTo>
                    <a:pt x="621421" y="722523"/>
                    <a:pt x="585438" y="668813"/>
                    <a:pt x="522996" y="603196"/>
                  </a:cubicBezTo>
                  <a:cubicBezTo>
                    <a:pt x="460554" y="537579"/>
                    <a:pt x="263704" y="345757"/>
                    <a:pt x="192796" y="271409"/>
                  </a:cubicBezTo>
                  <a:cubicBezTo>
                    <a:pt x="121888" y="197061"/>
                    <a:pt x="128502" y="201824"/>
                    <a:pt x="97546" y="157109"/>
                  </a:cubicBezTo>
                  <a:cubicBezTo>
                    <a:pt x="66590" y="112394"/>
                    <a:pt x="-14637" y="-15399"/>
                    <a:pt x="2296" y="153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2" name="フリーフォーム: 図形 1331">
              <a:extLst>
                <a:ext uri="{FF2B5EF4-FFF2-40B4-BE49-F238E27FC236}">
                  <a16:creationId xmlns:a16="http://schemas.microsoft.com/office/drawing/2014/main" id="{2C5085F0-92FB-500B-5BA2-0F4D2439ED65}"/>
                </a:ext>
              </a:extLst>
            </p:cNvPr>
            <p:cNvSpPr/>
            <p:nvPr/>
          </p:nvSpPr>
          <p:spPr>
            <a:xfrm>
              <a:off x="6490866" y="5205405"/>
              <a:ext cx="232914" cy="293732"/>
            </a:xfrm>
            <a:custGeom>
              <a:avLst/>
              <a:gdLst>
                <a:gd name="connsiteX0" fmla="*/ 422 w 232914"/>
                <a:gd name="connsiteY0" fmla="*/ 8 h 293732"/>
                <a:gd name="connsiteX1" fmla="*/ 89322 w 232914"/>
                <a:gd name="connsiteY1" fmla="*/ 141295 h 293732"/>
                <a:gd name="connsiteX2" fmla="*/ 186159 w 232914"/>
                <a:gd name="connsiteY2" fmla="*/ 254008 h 293732"/>
                <a:gd name="connsiteX3" fmla="*/ 232197 w 232914"/>
                <a:gd name="connsiteY3" fmla="*/ 292108 h 293732"/>
                <a:gd name="connsiteX4" fmla="*/ 152822 w 232914"/>
                <a:gd name="connsiteY4" fmla="*/ 207970 h 293732"/>
                <a:gd name="connsiteX5" fmla="*/ 59159 w 232914"/>
                <a:gd name="connsiteY5" fmla="*/ 134945 h 293732"/>
                <a:gd name="connsiteX6" fmla="*/ 422 w 232914"/>
                <a:gd name="connsiteY6" fmla="*/ 8 h 2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914" h="293732">
                  <a:moveTo>
                    <a:pt x="422" y="8"/>
                  </a:moveTo>
                  <a:cubicBezTo>
                    <a:pt x="5449" y="1066"/>
                    <a:pt x="58366" y="98962"/>
                    <a:pt x="89322" y="141295"/>
                  </a:cubicBezTo>
                  <a:cubicBezTo>
                    <a:pt x="120278" y="183628"/>
                    <a:pt x="162347" y="228873"/>
                    <a:pt x="186159" y="254008"/>
                  </a:cubicBezTo>
                  <a:cubicBezTo>
                    <a:pt x="209971" y="279143"/>
                    <a:pt x="237753" y="299781"/>
                    <a:pt x="232197" y="292108"/>
                  </a:cubicBezTo>
                  <a:cubicBezTo>
                    <a:pt x="226641" y="284435"/>
                    <a:pt x="181662" y="234164"/>
                    <a:pt x="152822" y="207970"/>
                  </a:cubicBezTo>
                  <a:cubicBezTo>
                    <a:pt x="123982" y="181776"/>
                    <a:pt x="81913" y="167753"/>
                    <a:pt x="59159" y="134945"/>
                  </a:cubicBezTo>
                  <a:cubicBezTo>
                    <a:pt x="36405" y="102137"/>
                    <a:pt x="-4605" y="-1050"/>
                    <a:pt x="422" y="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3" name="フリーフォーム: 図形 1332">
              <a:extLst>
                <a:ext uri="{FF2B5EF4-FFF2-40B4-BE49-F238E27FC236}">
                  <a16:creationId xmlns:a16="http://schemas.microsoft.com/office/drawing/2014/main" id="{61B65F44-5E9D-89B1-D5AB-6E441E0FC117}"/>
                </a:ext>
              </a:extLst>
            </p:cNvPr>
            <p:cNvSpPr/>
            <p:nvPr/>
          </p:nvSpPr>
          <p:spPr>
            <a:xfrm>
              <a:off x="7457307" y="5104282"/>
              <a:ext cx="32649" cy="759845"/>
            </a:xfrm>
            <a:custGeom>
              <a:avLst/>
              <a:gdLst>
                <a:gd name="connsiteX0" fmla="*/ 2356 w 32649"/>
                <a:gd name="connsiteY0" fmla="*/ 7468 h 759845"/>
                <a:gd name="connsiteX1" fmla="*/ 2356 w 32649"/>
                <a:gd name="connsiteY1" fmla="*/ 729781 h 759845"/>
                <a:gd name="connsiteX2" fmla="*/ 5531 w 32649"/>
                <a:gd name="connsiteY2" fmla="*/ 598018 h 759845"/>
                <a:gd name="connsiteX3" fmla="*/ 32518 w 32649"/>
                <a:gd name="connsiteY3" fmla="*/ 366243 h 759845"/>
                <a:gd name="connsiteX4" fmla="*/ 2356 w 32649"/>
                <a:gd name="connsiteY4" fmla="*/ 7468 h 759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649" h="759845">
                  <a:moveTo>
                    <a:pt x="2356" y="7468"/>
                  </a:moveTo>
                  <a:cubicBezTo>
                    <a:pt x="-2671" y="68058"/>
                    <a:pt x="1827" y="631356"/>
                    <a:pt x="2356" y="729781"/>
                  </a:cubicBezTo>
                  <a:cubicBezTo>
                    <a:pt x="2885" y="828206"/>
                    <a:pt x="504" y="658608"/>
                    <a:pt x="5531" y="598018"/>
                  </a:cubicBezTo>
                  <a:cubicBezTo>
                    <a:pt x="10558" y="537428"/>
                    <a:pt x="34635" y="460435"/>
                    <a:pt x="32518" y="366243"/>
                  </a:cubicBezTo>
                  <a:cubicBezTo>
                    <a:pt x="30401" y="272051"/>
                    <a:pt x="7383" y="-53122"/>
                    <a:pt x="2356" y="746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4" name="フリーフォーム: 図形 1333">
              <a:extLst>
                <a:ext uri="{FF2B5EF4-FFF2-40B4-BE49-F238E27FC236}">
                  <a16:creationId xmlns:a16="http://schemas.microsoft.com/office/drawing/2014/main" id="{F5958325-3A37-87F2-BA50-E0CC12CE6F49}"/>
                </a:ext>
              </a:extLst>
            </p:cNvPr>
            <p:cNvSpPr/>
            <p:nvPr/>
          </p:nvSpPr>
          <p:spPr>
            <a:xfrm>
              <a:off x="7430059" y="5675671"/>
              <a:ext cx="41119" cy="790129"/>
            </a:xfrm>
            <a:custGeom>
              <a:avLst/>
              <a:gdLst>
                <a:gd name="connsiteX0" fmla="*/ 31191 w 41119"/>
                <a:gd name="connsiteY0" fmla="*/ 10754 h 790129"/>
                <a:gd name="connsiteX1" fmla="*/ 1029 w 41119"/>
                <a:gd name="connsiteY1" fmla="*/ 747354 h 790129"/>
                <a:gd name="connsiteX2" fmla="*/ 8966 w 41119"/>
                <a:gd name="connsiteY2" fmla="*/ 663217 h 790129"/>
                <a:gd name="connsiteX3" fmla="*/ 28016 w 41119"/>
                <a:gd name="connsiteY3" fmla="*/ 339367 h 790129"/>
                <a:gd name="connsiteX4" fmla="*/ 40716 w 41119"/>
                <a:gd name="connsiteY4" fmla="*/ 309204 h 790129"/>
                <a:gd name="connsiteX5" fmla="*/ 31191 w 41119"/>
                <a:gd name="connsiteY5" fmla="*/ 10754 h 790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119" h="790129">
                  <a:moveTo>
                    <a:pt x="31191" y="10754"/>
                  </a:moveTo>
                  <a:cubicBezTo>
                    <a:pt x="24577" y="83779"/>
                    <a:pt x="4733" y="638610"/>
                    <a:pt x="1029" y="747354"/>
                  </a:cubicBezTo>
                  <a:cubicBezTo>
                    <a:pt x="-2675" y="856098"/>
                    <a:pt x="4468" y="731215"/>
                    <a:pt x="8966" y="663217"/>
                  </a:cubicBezTo>
                  <a:cubicBezTo>
                    <a:pt x="13464" y="595219"/>
                    <a:pt x="22724" y="398369"/>
                    <a:pt x="28016" y="339367"/>
                  </a:cubicBezTo>
                  <a:cubicBezTo>
                    <a:pt x="33308" y="280365"/>
                    <a:pt x="38864" y="359739"/>
                    <a:pt x="40716" y="309204"/>
                  </a:cubicBezTo>
                  <a:cubicBezTo>
                    <a:pt x="42568" y="258669"/>
                    <a:pt x="37805" y="-62271"/>
                    <a:pt x="31191" y="1075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5" name="フリーフォーム: 図形 1334">
              <a:extLst>
                <a:ext uri="{FF2B5EF4-FFF2-40B4-BE49-F238E27FC236}">
                  <a16:creationId xmlns:a16="http://schemas.microsoft.com/office/drawing/2014/main" id="{827C7AB6-4687-51B1-94A6-39C37A078504}"/>
                </a:ext>
              </a:extLst>
            </p:cNvPr>
            <p:cNvSpPr/>
            <p:nvPr/>
          </p:nvSpPr>
          <p:spPr>
            <a:xfrm>
              <a:off x="6729068" y="5489759"/>
              <a:ext cx="438726" cy="666645"/>
            </a:xfrm>
            <a:custGeom>
              <a:avLst/>
              <a:gdLst>
                <a:gd name="connsiteX0" fmla="*/ 1932 w 438726"/>
                <a:gd name="connsiteY0" fmla="*/ 4579 h 666645"/>
                <a:gd name="connsiteX1" fmla="*/ 108295 w 438726"/>
                <a:gd name="connsiteY1" fmla="*/ 163329 h 666645"/>
                <a:gd name="connsiteX2" fmla="*/ 270220 w 438726"/>
                <a:gd name="connsiteY2" fmla="*/ 393516 h 666645"/>
                <a:gd name="connsiteX3" fmla="*/ 411507 w 438726"/>
                <a:gd name="connsiteY3" fmla="*/ 598304 h 666645"/>
                <a:gd name="connsiteX4" fmla="*/ 436907 w 438726"/>
                <a:gd name="connsiteY4" fmla="*/ 666566 h 666645"/>
                <a:gd name="connsiteX5" fmla="*/ 409920 w 438726"/>
                <a:gd name="connsiteY5" fmla="*/ 604654 h 666645"/>
                <a:gd name="connsiteX6" fmla="*/ 198782 w 438726"/>
                <a:gd name="connsiteY6" fmla="*/ 342716 h 666645"/>
                <a:gd name="connsiteX7" fmla="*/ 1932 w 438726"/>
                <a:gd name="connsiteY7" fmla="*/ 4579 h 66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726" h="666645">
                  <a:moveTo>
                    <a:pt x="1932" y="4579"/>
                  </a:moveTo>
                  <a:cubicBezTo>
                    <a:pt x="-13149" y="-25319"/>
                    <a:pt x="63580" y="98506"/>
                    <a:pt x="108295" y="163329"/>
                  </a:cubicBezTo>
                  <a:cubicBezTo>
                    <a:pt x="153010" y="228152"/>
                    <a:pt x="219685" y="321020"/>
                    <a:pt x="270220" y="393516"/>
                  </a:cubicBezTo>
                  <a:cubicBezTo>
                    <a:pt x="320755" y="466012"/>
                    <a:pt x="383726" y="552796"/>
                    <a:pt x="411507" y="598304"/>
                  </a:cubicBezTo>
                  <a:cubicBezTo>
                    <a:pt x="439288" y="643812"/>
                    <a:pt x="437172" y="665508"/>
                    <a:pt x="436907" y="666566"/>
                  </a:cubicBezTo>
                  <a:cubicBezTo>
                    <a:pt x="436643" y="667624"/>
                    <a:pt x="449608" y="658629"/>
                    <a:pt x="409920" y="604654"/>
                  </a:cubicBezTo>
                  <a:cubicBezTo>
                    <a:pt x="370233" y="550679"/>
                    <a:pt x="264663" y="442199"/>
                    <a:pt x="198782" y="342716"/>
                  </a:cubicBezTo>
                  <a:cubicBezTo>
                    <a:pt x="132901" y="243233"/>
                    <a:pt x="17013" y="34477"/>
                    <a:pt x="1932" y="45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6" name="フリーフォーム: 図形 1335">
              <a:extLst>
                <a:ext uri="{FF2B5EF4-FFF2-40B4-BE49-F238E27FC236}">
                  <a16:creationId xmlns:a16="http://schemas.microsoft.com/office/drawing/2014/main" id="{021EE38A-3760-795D-E0F8-5CE56CDEA3E7}"/>
                </a:ext>
              </a:extLst>
            </p:cNvPr>
            <p:cNvSpPr/>
            <p:nvPr/>
          </p:nvSpPr>
          <p:spPr>
            <a:xfrm>
              <a:off x="6777960" y="5499622"/>
              <a:ext cx="395480" cy="597364"/>
            </a:xfrm>
            <a:custGeom>
              <a:avLst/>
              <a:gdLst>
                <a:gd name="connsiteX0" fmla="*/ 2253 w 395480"/>
                <a:gd name="connsiteY0" fmla="*/ 1066 h 597364"/>
                <a:gd name="connsiteX1" fmla="*/ 162590 w 395480"/>
                <a:gd name="connsiteY1" fmla="*/ 258241 h 597364"/>
                <a:gd name="connsiteX2" fmla="*/ 199103 w 395480"/>
                <a:gd name="connsiteY2" fmla="*/ 337616 h 597364"/>
                <a:gd name="connsiteX3" fmla="*/ 386428 w 395480"/>
                <a:gd name="connsiteY3" fmla="*/ 586853 h 597364"/>
                <a:gd name="connsiteX4" fmla="*/ 337215 w 395480"/>
                <a:gd name="connsiteY4" fmla="*/ 513828 h 597364"/>
                <a:gd name="connsiteX5" fmla="*/ 87978 w 395480"/>
                <a:gd name="connsiteY5" fmla="*/ 180453 h 597364"/>
                <a:gd name="connsiteX6" fmla="*/ 2253 w 395480"/>
                <a:gd name="connsiteY6" fmla="*/ 1066 h 597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5480" h="597364">
                  <a:moveTo>
                    <a:pt x="2253" y="1066"/>
                  </a:moveTo>
                  <a:cubicBezTo>
                    <a:pt x="14688" y="14031"/>
                    <a:pt x="129782" y="202149"/>
                    <a:pt x="162590" y="258241"/>
                  </a:cubicBezTo>
                  <a:cubicBezTo>
                    <a:pt x="195398" y="314333"/>
                    <a:pt x="161797" y="282847"/>
                    <a:pt x="199103" y="337616"/>
                  </a:cubicBezTo>
                  <a:cubicBezTo>
                    <a:pt x="236409" y="392385"/>
                    <a:pt x="363409" y="557485"/>
                    <a:pt x="386428" y="586853"/>
                  </a:cubicBezTo>
                  <a:cubicBezTo>
                    <a:pt x="409447" y="616221"/>
                    <a:pt x="386957" y="581561"/>
                    <a:pt x="337215" y="513828"/>
                  </a:cubicBezTo>
                  <a:cubicBezTo>
                    <a:pt x="287473" y="446095"/>
                    <a:pt x="145657" y="264855"/>
                    <a:pt x="87978" y="180453"/>
                  </a:cubicBezTo>
                  <a:cubicBezTo>
                    <a:pt x="30299" y="96051"/>
                    <a:pt x="-10182" y="-11899"/>
                    <a:pt x="2253" y="106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7" name="フリーフォーム: 図形 1336">
              <a:extLst>
                <a:ext uri="{FF2B5EF4-FFF2-40B4-BE49-F238E27FC236}">
                  <a16:creationId xmlns:a16="http://schemas.microsoft.com/office/drawing/2014/main" id="{3FF83A36-079D-3FDD-7E9A-FFCF12BFD1F3}"/>
                </a:ext>
              </a:extLst>
            </p:cNvPr>
            <p:cNvSpPr/>
            <p:nvPr/>
          </p:nvSpPr>
          <p:spPr>
            <a:xfrm>
              <a:off x="1230079" y="3651191"/>
              <a:ext cx="465515" cy="358509"/>
            </a:xfrm>
            <a:custGeom>
              <a:avLst/>
              <a:gdLst>
                <a:gd name="connsiteX0" fmla="*/ 465371 w 465515"/>
                <a:gd name="connsiteY0" fmla="*/ 59 h 358509"/>
                <a:gd name="connsiteX1" fmla="*/ 219838 w 465515"/>
                <a:gd name="connsiteY1" fmla="*/ 112242 h 358509"/>
                <a:gd name="connsiteX2" fmla="*/ 1821 w 465515"/>
                <a:gd name="connsiteY2" fmla="*/ 355659 h 358509"/>
                <a:gd name="connsiteX3" fmla="*/ 109771 w 465515"/>
                <a:gd name="connsiteY3" fmla="*/ 251942 h 358509"/>
                <a:gd name="connsiteX4" fmla="*/ 253704 w 465515"/>
                <a:gd name="connsiteY4" fmla="*/ 124942 h 358509"/>
                <a:gd name="connsiteX5" fmla="*/ 465371 w 465515"/>
                <a:gd name="connsiteY5" fmla="*/ 59 h 358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5515" h="358509">
                  <a:moveTo>
                    <a:pt x="465371" y="59"/>
                  </a:moveTo>
                  <a:cubicBezTo>
                    <a:pt x="459727" y="-2058"/>
                    <a:pt x="297096" y="52975"/>
                    <a:pt x="219838" y="112242"/>
                  </a:cubicBezTo>
                  <a:cubicBezTo>
                    <a:pt x="142580" y="171509"/>
                    <a:pt x="20165" y="332376"/>
                    <a:pt x="1821" y="355659"/>
                  </a:cubicBezTo>
                  <a:cubicBezTo>
                    <a:pt x="-16524" y="378942"/>
                    <a:pt x="109771" y="251942"/>
                    <a:pt x="109771" y="251942"/>
                  </a:cubicBezTo>
                  <a:cubicBezTo>
                    <a:pt x="151751" y="213489"/>
                    <a:pt x="197260" y="164806"/>
                    <a:pt x="253704" y="124942"/>
                  </a:cubicBezTo>
                  <a:cubicBezTo>
                    <a:pt x="310148" y="85078"/>
                    <a:pt x="471015" y="2176"/>
                    <a:pt x="465371" y="5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8" name="フリーフォーム: 図形 1337">
              <a:extLst>
                <a:ext uri="{FF2B5EF4-FFF2-40B4-BE49-F238E27FC236}">
                  <a16:creationId xmlns:a16="http://schemas.microsoft.com/office/drawing/2014/main" id="{0C0EC70B-814B-BB95-6ADD-2B78606B15C8}"/>
                </a:ext>
              </a:extLst>
            </p:cNvPr>
            <p:cNvSpPr/>
            <p:nvPr/>
          </p:nvSpPr>
          <p:spPr>
            <a:xfrm>
              <a:off x="816660" y="3756008"/>
              <a:ext cx="701387" cy="789069"/>
            </a:xfrm>
            <a:custGeom>
              <a:avLst/>
              <a:gdLst>
                <a:gd name="connsiteX0" fmla="*/ 698873 w 701387"/>
                <a:gd name="connsiteY0" fmla="*/ 3192 h 789069"/>
                <a:gd name="connsiteX1" fmla="*/ 334807 w 701387"/>
                <a:gd name="connsiteY1" fmla="*/ 238142 h 789069"/>
                <a:gd name="connsiteX2" fmla="*/ 373 w 701387"/>
                <a:gd name="connsiteY2" fmla="*/ 786359 h 789069"/>
                <a:gd name="connsiteX3" fmla="*/ 273423 w 701387"/>
                <a:gd name="connsiteY3" fmla="*/ 434992 h 789069"/>
                <a:gd name="connsiteX4" fmla="*/ 485090 w 701387"/>
                <a:gd name="connsiteY4" fmla="*/ 123842 h 789069"/>
                <a:gd name="connsiteX5" fmla="*/ 698873 w 701387"/>
                <a:gd name="connsiteY5" fmla="*/ 3192 h 78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1387" h="789069">
                  <a:moveTo>
                    <a:pt x="698873" y="3192"/>
                  </a:moveTo>
                  <a:cubicBezTo>
                    <a:pt x="673826" y="22242"/>
                    <a:pt x="451224" y="107614"/>
                    <a:pt x="334807" y="238142"/>
                  </a:cubicBezTo>
                  <a:cubicBezTo>
                    <a:pt x="218390" y="368670"/>
                    <a:pt x="10604" y="753551"/>
                    <a:pt x="373" y="786359"/>
                  </a:cubicBezTo>
                  <a:cubicBezTo>
                    <a:pt x="-9858" y="819167"/>
                    <a:pt x="192637" y="545411"/>
                    <a:pt x="273423" y="434992"/>
                  </a:cubicBezTo>
                  <a:cubicBezTo>
                    <a:pt x="354209" y="324573"/>
                    <a:pt x="414887" y="194045"/>
                    <a:pt x="485090" y="123842"/>
                  </a:cubicBezTo>
                  <a:cubicBezTo>
                    <a:pt x="555293" y="53639"/>
                    <a:pt x="723920" y="-15858"/>
                    <a:pt x="698873" y="31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9" name="フリーフォーム: 図形 1338">
              <a:extLst>
                <a:ext uri="{FF2B5EF4-FFF2-40B4-BE49-F238E27FC236}">
                  <a16:creationId xmlns:a16="http://schemas.microsoft.com/office/drawing/2014/main" id="{8BE424D9-D5D0-0B6C-A1AD-0CFC48AFC372}"/>
                </a:ext>
              </a:extLst>
            </p:cNvPr>
            <p:cNvSpPr/>
            <p:nvPr/>
          </p:nvSpPr>
          <p:spPr>
            <a:xfrm>
              <a:off x="730471" y="4461803"/>
              <a:ext cx="216143" cy="868341"/>
            </a:xfrm>
            <a:custGeom>
              <a:avLst/>
              <a:gdLst>
                <a:gd name="connsiteX0" fmla="*/ 215679 w 216143"/>
                <a:gd name="connsiteY0" fmla="*/ 130 h 868341"/>
                <a:gd name="connsiteX1" fmla="*/ 111962 w 216143"/>
                <a:gd name="connsiteY1" fmla="*/ 237197 h 868341"/>
                <a:gd name="connsiteX2" fmla="*/ 1896 w 216143"/>
                <a:gd name="connsiteY2" fmla="*/ 853147 h 868341"/>
                <a:gd name="connsiteX3" fmla="*/ 44229 w 216143"/>
                <a:gd name="connsiteY3" fmla="*/ 645714 h 868341"/>
                <a:gd name="connsiteX4" fmla="*/ 69629 w 216143"/>
                <a:gd name="connsiteY4" fmla="*/ 262597 h 868341"/>
                <a:gd name="connsiteX5" fmla="*/ 215679 w 216143"/>
                <a:gd name="connsiteY5" fmla="*/ 130 h 868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143" h="868341">
                  <a:moveTo>
                    <a:pt x="215679" y="130"/>
                  </a:moveTo>
                  <a:cubicBezTo>
                    <a:pt x="222735" y="-4103"/>
                    <a:pt x="147592" y="95028"/>
                    <a:pt x="111962" y="237197"/>
                  </a:cubicBezTo>
                  <a:cubicBezTo>
                    <a:pt x="76332" y="379366"/>
                    <a:pt x="13185" y="785061"/>
                    <a:pt x="1896" y="853147"/>
                  </a:cubicBezTo>
                  <a:cubicBezTo>
                    <a:pt x="-9393" y="921233"/>
                    <a:pt x="32940" y="744139"/>
                    <a:pt x="44229" y="645714"/>
                  </a:cubicBezTo>
                  <a:cubicBezTo>
                    <a:pt x="55518" y="547289"/>
                    <a:pt x="41407" y="369136"/>
                    <a:pt x="69629" y="262597"/>
                  </a:cubicBezTo>
                  <a:cubicBezTo>
                    <a:pt x="97851" y="156058"/>
                    <a:pt x="208623" y="4363"/>
                    <a:pt x="215679" y="1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0" name="フリーフォーム: 図形 1339">
              <a:extLst>
                <a:ext uri="{FF2B5EF4-FFF2-40B4-BE49-F238E27FC236}">
                  <a16:creationId xmlns:a16="http://schemas.microsoft.com/office/drawing/2014/main" id="{24FF0C39-A0E6-B023-CA9D-424448BBCDED}"/>
                </a:ext>
              </a:extLst>
            </p:cNvPr>
            <p:cNvSpPr/>
            <p:nvPr/>
          </p:nvSpPr>
          <p:spPr>
            <a:xfrm>
              <a:off x="323844" y="4531330"/>
              <a:ext cx="522824" cy="820219"/>
            </a:xfrm>
            <a:custGeom>
              <a:avLst/>
              <a:gdLst>
                <a:gd name="connsiteX0" fmla="*/ 522823 w 522824"/>
                <a:gd name="connsiteY0" fmla="*/ 453 h 820219"/>
                <a:gd name="connsiteX1" fmla="*/ 148173 w 522824"/>
                <a:gd name="connsiteY1" fmla="*/ 544437 h 820219"/>
                <a:gd name="connsiteX2" fmla="*/ 6 w 522824"/>
                <a:gd name="connsiteY2" fmla="*/ 817487 h 820219"/>
                <a:gd name="connsiteX3" fmla="*/ 143939 w 522824"/>
                <a:gd name="connsiteY3" fmla="*/ 641803 h 820219"/>
                <a:gd name="connsiteX4" fmla="*/ 522823 w 522824"/>
                <a:gd name="connsiteY4" fmla="*/ 453 h 820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824" h="820219">
                  <a:moveTo>
                    <a:pt x="522823" y="453"/>
                  </a:moveTo>
                  <a:cubicBezTo>
                    <a:pt x="523529" y="-15775"/>
                    <a:pt x="235309" y="408265"/>
                    <a:pt x="148173" y="544437"/>
                  </a:cubicBezTo>
                  <a:cubicBezTo>
                    <a:pt x="61037" y="680609"/>
                    <a:pt x="712" y="801259"/>
                    <a:pt x="6" y="817487"/>
                  </a:cubicBezTo>
                  <a:cubicBezTo>
                    <a:pt x="-700" y="833715"/>
                    <a:pt x="58919" y="777975"/>
                    <a:pt x="143939" y="641803"/>
                  </a:cubicBezTo>
                  <a:cubicBezTo>
                    <a:pt x="228958" y="505631"/>
                    <a:pt x="522117" y="16681"/>
                    <a:pt x="522823" y="4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1" name="フリーフォーム: 図形 1340">
              <a:extLst>
                <a:ext uri="{FF2B5EF4-FFF2-40B4-BE49-F238E27FC236}">
                  <a16:creationId xmlns:a16="http://schemas.microsoft.com/office/drawing/2014/main" id="{FA2E6698-20C2-CD17-DFD8-A988CDDD33FB}"/>
                </a:ext>
              </a:extLst>
            </p:cNvPr>
            <p:cNvSpPr/>
            <p:nvPr/>
          </p:nvSpPr>
          <p:spPr>
            <a:xfrm>
              <a:off x="644972" y="5011544"/>
              <a:ext cx="123931" cy="830490"/>
            </a:xfrm>
            <a:custGeom>
              <a:avLst/>
              <a:gdLst>
                <a:gd name="connsiteX0" fmla="*/ 123378 w 123931"/>
                <a:gd name="connsiteY0" fmla="*/ 723 h 830490"/>
                <a:gd name="connsiteX1" fmla="*/ 49295 w 123931"/>
                <a:gd name="connsiteY1" fmla="*/ 294939 h 830490"/>
                <a:gd name="connsiteX2" fmla="*/ 49295 w 123931"/>
                <a:gd name="connsiteY2" fmla="*/ 819873 h 830490"/>
                <a:gd name="connsiteX3" fmla="*/ 34478 w 123931"/>
                <a:gd name="connsiteY3" fmla="*/ 614556 h 830490"/>
                <a:gd name="connsiteX4" fmla="*/ 4845 w 123931"/>
                <a:gd name="connsiteY4" fmla="*/ 225089 h 830490"/>
                <a:gd name="connsiteX5" fmla="*/ 123378 w 123931"/>
                <a:gd name="connsiteY5" fmla="*/ 723 h 83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931" h="830490">
                  <a:moveTo>
                    <a:pt x="123378" y="723"/>
                  </a:moveTo>
                  <a:cubicBezTo>
                    <a:pt x="130786" y="12365"/>
                    <a:pt x="61642" y="158414"/>
                    <a:pt x="49295" y="294939"/>
                  </a:cubicBezTo>
                  <a:cubicBezTo>
                    <a:pt x="36948" y="431464"/>
                    <a:pt x="51764" y="766604"/>
                    <a:pt x="49295" y="819873"/>
                  </a:cubicBezTo>
                  <a:cubicBezTo>
                    <a:pt x="46826" y="873142"/>
                    <a:pt x="41886" y="713687"/>
                    <a:pt x="34478" y="614556"/>
                  </a:cubicBezTo>
                  <a:cubicBezTo>
                    <a:pt x="27070" y="515425"/>
                    <a:pt x="-13852" y="329864"/>
                    <a:pt x="4845" y="225089"/>
                  </a:cubicBezTo>
                  <a:cubicBezTo>
                    <a:pt x="23542" y="120314"/>
                    <a:pt x="115970" y="-10919"/>
                    <a:pt x="123378" y="72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2" name="フリーフォーム: 図形 1341">
              <a:extLst>
                <a:ext uri="{FF2B5EF4-FFF2-40B4-BE49-F238E27FC236}">
                  <a16:creationId xmlns:a16="http://schemas.microsoft.com/office/drawing/2014/main" id="{0B4A1A5B-5573-7090-5A03-3888FDAF415A}"/>
                </a:ext>
              </a:extLst>
            </p:cNvPr>
            <p:cNvSpPr/>
            <p:nvPr/>
          </p:nvSpPr>
          <p:spPr>
            <a:xfrm>
              <a:off x="622149" y="5602074"/>
              <a:ext cx="226474" cy="939379"/>
            </a:xfrm>
            <a:custGeom>
              <a:avLst/>
              <a:gdLst>
                <a:gd name="connsiteX0" fmla="*/ 151 w 226474"/>
                <a:gd name="connsiteY0" fmla="*/ 743 h 939379"/>
                <a:gd name="connsiteX1" fmla="*/ 25551 w 226474"/>
                <a:gd name="connsiteY1" fmla="*/ 330943 h 939379"/>
                <a:gd name="connsiteX2" fmla="*/ 110218 w 226474"/>
                <a:gd name="connsiteY2" fmla="*/ 563776 h 939379"/>
                <a:gd name="connsiteX3" fmla="*/ 80584 w 226474"/>
                <a:gd name="connsiteY3" fmla="*/ 483343 h 939379"/>
                <a:gd name="connsiteX4" fmla="*/ 224518 w 226474"/>
                <a:gd name="connsiteY4" fmla="*/ 934193 h 939379"/>
                <a:gd name="connsiteX5" fmla="*/ 156784 w 226474"/>
                <a:gd name="connsiteY5" fmla="*/ 703476 h 939379"/>
                <a:gd name="connsiteX6" fmla="*/ 55184 w 226474"/>
                <a:gd name="connsiteY6" fmla="*/ 328826 h 939379"/>
                <a:gd name="connsiteX7" fmla="*/ 34018 w 226474"/>
                <a:gd name="connsiteY7" fmla="*/ 244159 h 939379"/>
                <a:gd name="connsiteX8" fmla="*/ 151 w 226474"/>
                <a:gd name="connsiteY8" fmla="*/ 743 h 93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474" h="939379">
                  <a:moveTo>
                    <a:pt x="151" y="743"/>
                  </a:moveTo>
                  <a:cubicBezTo>
                    <a:pt x="-1260" y="15207"/>
                    <a:pt x="7206" y="237104"/>
                    <a:pt x="25551" y="330943"/>
                  </a:cubicBezTo>
                  <a:cubicBezTo>
                    <a:pt x="43896" y="424782"/>
                    <a:pt x="101046" y="538376"/>
                    <a:pt x="110218" y="563776"/>
                  </a:cubicBezTo>
                  <a:cubicBezTo>
                    <a:pt x="119390" y="589176"/>
                    <a:pt x="61534" y="421607"/>
                    <a:pt x="80584" y="483343"/>
                  </a:cubicBezTo>
                  <a:cubicBezTo>
                    <a:pt x="99634" y="545079"/>
                    <a:pt x="211818" y="897504"/>
                    <a:pt x="224518" y="934193"/>
                  </a:cubicBezTo>
                  <a:cubicBezTo>
                    <a:pt x="237218" y="970882"/>
                    <a:pt x="185006" y="804370"/>
                    <a:pt x="156784" y="703476"/>
                  </a:cubicBezTo>
                  <a:cubicBezTo>
                    <a:pt x="128562" y="602582"/>
                    <a:pt x="75645" y="405379"/>
                    <a:pt x="55184" y="328826"/>
                  </a:cubicBezTo>
                  <a:cubicBezTo>
                    <a:pt x="34723" y="252273"/>
                    <a:pt x="44601" y="301309"/>
                    <a:pt x="34018" y="244159"/>
                  </a:cubicBezTo>
                  <a:cubicBezTo>
                    <a:pt x="23435" y="187009"/>
                    <a:pt x="1562" y="-13721"/>
                    <a:pt x="151" y="74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3" name="フリーフォーム: 図形 1342">
              <a:extLst>
                <a:ext uri="{FF2B5EF4-FFF2-40B4-BE49-F238E27FC236}">
                  <a16:creationId xmlns:a16="http://schemas.microsoft.com/office/drawing/2014/main" id="{F226C126-B184-9685-81C6-0A540EFA167A}"/>
                </a:ext>
              </a:extLst>
            </p:cNvPr>
            <p:cNvSpPr/>
            <p:nvPr/>
          </p:nvSpPr>
          <p:spPr>
            <a:xfrm>
              <a:off x="811290" y="6506226"/>
              <a:ext cx="428398" cy="909627"/>
            </a:xfrm>
            <a:custGeom>
              <a:avLst/>
              <a:gdLst>
                <a:gd name="connsiteX0" fmla="*/ 26910 w 428398"/>
                <a:gd name="connsiteY0" fmla="*/ 4641 h 909627"/>
                <a:gd name="connsiteX1" fmla="*/ 153910 w 428398"/>
                <a:gd name="connsiteY1" fmla="*/ 411041 h 909627"/>
                <a:gd name="connsiteX2" fmla="*/ 414260 w 428398"/>
                <a:gd name="connsiteY2" fmla="*/ 880941 h 909627"/>
                <a:gd name="connsiteX3" fmla="*/ 354993 w 428398"/>
                <a:gd name="connsiteY3" fmla="*/ 789924 h 909627"/>
                <a:gd name="connsiteX4" fmla="*/ 29027 w 428398"/>
                <a:gd name="connsiteY4" fmla="*/ 231124 h 909627"/>
                <a:gd name="connsiteX5" fmla="*/ 26910 w 428398"/>
                <a:gd name="connsiteY5" fmla="*/ 4641 h 909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398" h="909627">
                  <a:moveTo>
                    <a:pt x="26910" y="4641"/>
                  </a:moveTo>
                  <a:cubicBezTo>
                    <a:pt x="47724" y="34627"/>
                    <a:pt x="89352" y="264991"/>
                    <a:pt x="153910" y="411041"/>
                  </a:cubicBezTo>
                  <a:cubicBezTo>
                    <a:pt x="218468" y="557091"/>
                    <a:pt x="380746" y="817794"/>
                    <a:pt x="414260" y="880941"/>
                  </a:cubicBezTo>
                  <a:cubicBezTo>
                    <a:pt x="447774" y="944088"/>
                    <a:pt x="419198" y="898227"/>
                    <a:pt x="354993" y="789924"/>
                  </a:cubicBezTo>
                  <a:cubicBezTo>
                    <a:pt x="290788" y="681621"/>
                    <a:pt x="80533" y="367649"/>
                    <a:pt x="29027" y="231124"/>
                  </a:cubicBezTo>
                  <a:cubicBezTo>
                    <a:pt x="-22479" y="94599"/>
                    <a:pt x="6096" y="-25345"/>
                    <a:pt x="26910" y="464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4" name="フリーフォーム: 図形 1343">
              <a:extLst>
                <a:ext uri="{FF2B5EF4-FFF2-40B4-BE49-F238E27FC236}">
                  <a16:creationId xmlns:a16="http://schemas.microsoft.com/office/drawing/2014/main" id="{1F920977-867C-B5E9-346C-160FC148A72A}"/>
                </a:ext>
              </a:extLst>
            </p:cNvPr>
            <p:cNvSpPr/>
            <p:nvPr/>
          </p:nvSpPr>
          <p:spPr>
            <a:xfrm>
              <a:off x="4869660" y="4596894"/>
              <a:ext cx="225171" cy="570722"/>
            </a:xfrm>
            <a:custGeom>
              <a:avLst/>
              <a:gdLst>
                <a:gd name="connsiteX0" fmla="*/ 225157 w 225171"/>
                <a:gd name="connsiteY0" fmla="*/ 506 h 570722"/>
                <a:gd name="connsiteX1" fmla="*/ 96040 w 225171"/>
                <a:gd name="connsiteY1" fmla="*/ 296839 h 570722"/>
                <a:gd name="connsiteX2" fmla="*/ 790 w 225171"/>
                <a:gd name="connsiteY2" fmla="*/ 567773 h 570722"/>
                <a:gd name="connsiteX3" fmla="*/ 53707 w 225171"/>
                <a:gd name="connsiteY3" fmla="*/ 430189 h 570722"/>
                <a:gd name="connsiteX4" fmla="*/ 108740 w 225171"/>
                <a:gd name="connsiteY4" fmla="*/ 262973 h 570722"/>
                <a:gd name="connsiteX5" fmla="*/ 104507 w 225171"/>
                <a:gd name="connsiteY5" fmla="*/ 226989 h 570722"/>
                <a:gd name="connsiteX6" fmla="*/ 225157 w 225171"/>
                <a:gd name="connsiteY6" fmla="*/ 506 h 570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5171" h="570722">
                  <a:moveTo>
                    <a:pt x="225157" y="506"/>
                  </a:moveTo>
                  <a:cubicBezTo>
                    <a:pt x="223746" y="12148"/>
                    <a:pt x="133434" y="202295"/>
                    <a:pt x="96040" y="296839"/>
                  </a:cubicBezTo>
                  <a:cubicBezTo>
                    <a:pt x="58646" y="391383"/>
                    <a:pt x="7845" y="545548"/>
                    <a:pt x="790" y="567773"/>
                  </a:cubicBezTo>
                  <a:cubicBezTo>
                    <a:pt x="-6265" y="589998"/>
                    <a:pt x="35715" y="480989"/>
                    <a:pt x="53707" y="430189"/>
                  </a:cubicBezTo>
                  <a:cubicBezTo>
                    <a:pt x="71699" y="379389"/>
                    <a:pt x="100273" y="296840"/>
                    <a:pt x="108740" y="262973"/>
                  </a:cubicBezTo>
                  <a:cubicBezTo>
                    <a:pt x="117207" y="229106"/>
                    <a:pt x="83340" y="272850"/>
                    <a:pt x="104507" y="226989"/>
                  </a:cubicBezTo>
                  <a:cubicBezTo>
                    <a:pt x="125674" y="181128"/>
                    <a:pt x="226568" y="-11136"/>
                    <a:pt x="225157" y="50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5" name="フリーフォーム: 図形 1344">
              <a:extLst>
                <a:ext uri="{FF2B5EF4-FFF2-40B4-BE49-F238E27FC236}">
                  <a16:creationId xmlns:a16="http://schemas.microsoft.com/office/drawing/2014/main" id="{CEB0A38B-A0BB-3A67-7183-1317989B119D}"/>
                </a:ext>
              </a:extLst>
            </p:cNvPr>
            <p:cNvSpPr/>
            <p:nvPr/>
          </p:nvSpPr>
          <p:spPr>
            <a:xfrm>
              <a:off x="4597378" y="4822780"/>
              <a:ext cx="168088" cy="996177"/>
            </a:xfrm>
            <a:custGeom>
              <a:avLst/>
              <a:gdLst>
                <a:gd name="connsiteX0" fmla="*/ 114322 w 168088"/>
                <a:gd name="connsiteY0" fmla="*/ 3220 h 996177"/>
                <a:gd name="connsiteX1" fmla="*/ 93155 w 168088"/>
                <a:gd name="connsiteY1" fmla="*/ 206420 h 996177"/>
                <a:gd name="connsiteX2" fmla="*/ 31772 w 168088"/>
                <a:gd name="connsiteY2" fmla="*/ 403270 h 996177"/>
                <a:gd name="connsiteX3" fmla="*/ 165122 w 168088"/>
                <a:gd name="connsiteY3" fmla="*/ 968420 h 996177"/>
                <a:gd name="connsiteX4" fmla="*/ 114322 w 168088"/>
                <a:gd name="connsiteY4" fmla="*/ 854120 h 996177"/>
                <a:gd name="connsiteX5" fmla="*/ 22 w 168088"/>
                <a:gd name="connsiteY5" fmla="*/ 375753 h 996177"/>
                <a:gd name="connsiteX6" fmla="*/ 114322 w 168088"/>
                <a:gd name="connsiteY6" fmla="*/ 3220 h 996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088" h="996177">
                  <a:moveTo>
                    <a:pt x="114322" y="3220"/>
                  </a:moveTo>
                  <a:cubicBezTo>
                    <a:pt x="129844" y="-25002"/>
                    <a:pt x="106913" y="139745"/>
                    <a:pt x="93155" y="206420"/>
                  </a:cubicBezTo>
                  <a:cubicBezTo>
                    <a:pt x="79397" y="273095"/>
                    <a:pt x="19777" y="276270"/>
                    <a:pt x="31772" y="403270"/>
                  </a:cubicBezTo>
                  <a:cubicBezTo>
                    <a:pt x="43766" y="530270"/>
                    <a:pt x="151364" y="893278"/>
                    <a:pt x="165122" y="968420"/>
                  </a:cubicBezTo>
                  <a:cubicBezTo>
                    <a:pt x="178880" y="1043562"/>
                    <a:pt x="141839" y="952898"/>
                    <a:pt x="114322" y="854120"/>
                  </a:cubicBezTo>
                  <a:cubicBezTo>
                    <a:pt x="86805" y="755342"/>
                    <a:pt x="1786" y="514395"/>
                    <a:pt x="22" y="375753"/>
                  </a:cubicBezTo>
                  <a:cubicBezTo>
                    <a:pt x="-1742" y="237111"/>
                    <a:pt x="98800" y="31442"/>
                    <a:pt x="114322" y="32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6" name="フリーフォーム: 図形 1345">
              <a:extLst>
                <a:ext uri="{FF2B5EF4-FFF2-40B4-BE49-F238E27FC236}">
                  <a16:creationId xmlns:a16="http://schemas.microsoft.com/office/drawing/2014/main" id="{614278E3-D481-CAD9-62F3-2927D0A1C27B}"/>
                </a:ext>
              </a:extLst>
            </p:cNvPr>
            <p:cNvSpPr/>
            <p:nvPr/>
          </p:nvSpPr>
          <p:spPr>
            <a:xfrm>
              <a:off x="3777947" y="5426811"/>
              <a:ext cx="1047559" cy="351712"/>
            </a:xfrm>
            <a:custGeom>
              <a:avLst/>
              <a:gdLst>
                <a:gd name="connsiteX0" fmla="*/ 303 w 1047559"/>
                <a:gd name="connsiteY0" fmla="*/ 13022 h 351712"/>
                <a:gd name="connsiteX1" fmla="*/ 309336 w 1047559"/>
                <a:gd name="connsiteY1" fmla="*/ 36306 h 351712"/>
                <a:gd name="connsiteX2" fmla="*/ 300870 w 1047559"/>
                <a:gd name="connsiteY2" fmla="*/ 82872 h 351712"/>
                <a:gd name="connsiteX3" fmla="*/ 645886 w 1047559"/>
                <a:gd name="connsiteY3" fmla="*/ 313589 h 351712"/>
                <a:gd name="connsiteX4" fmla="*/ 364370 w 1047559"/>
                <a:gd name="connsiteY4" fmla="*/ 311472 h 351712"/>
                <a:gd name="connsiteX5" fmla="*/ 1041703 w 1047559"/>
                <a:gd name="connsiteY5" fmla="*/ 351689 h 351712"/>
                <a:gd name="connsiteX6" fmla="*/ 675520 w 1047559"/>
                <a:gd name="connsiteY6" fmla="*/ 305122 h 351712"/>
                <a:gd name="connsiteX7" fmla="*/ 372836 w 1047559"/>
                <a:gd name="connsiteY7" fmla="*/ 25722 h 351712"/>
                <a:gd name="connsiteX8" fmla="*/ 303 w 1047559"/>
                <a:gd name="connsiteY8" fmla="*/ 13022 h 35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7559" h="351712">
                  <a:moveTo>
                    <a:pt x="303" y="13022"/>
                  </a:moveTo>
                  <a:cubicBezTo>
                    <a:pt x="-10280" y="14786"/>
                    <a:pt x="259242" y="24664"/>
                    <a:pt x="309336" y="36306"/>
                  </a:cubicBezTo>
                  <a:cubicBezTo>
                    <a:pt x="359430" y="47948"/>
                    <a:pt x="244778" y="36658"/>
                    <a:pt x="300870" y="82872"/>
                  </a:cubicBezTo>
                  <a:cubicBezTo>
                    <a:pt x="356962" y="129086"/>
                    <a:pt x="635303" y="275489"/>
                    <a:pt x="645886" y="313589"/>
                  </a:cubicBezTo>
                  <a:cubicBezTo>
                    <a:pt x="656469" y="351689"/>
                    <a:pt x="298401" y="305122"/>
                    <a:pt x="364370" y="311472"/>
                  </a:cubicBezTo>
                  <a:cubicBezTo>
                    <a:pt x="430339" y="317822"/>
                    <a:pt x="989845" y="352747"/>
                    <a:pt x="1041703" y="351689"/>
                  </a:cubicBezTo>
                  <a:cubicBezTo>
                    <a:pt x="1093561" y="350631"/>
                    <a:pt x="786998" y="359450"/>
                    <a:pt x="675520" y="305122"/>
                  </a:cubicBezTo>
                  <a:cubicBezTo>
                    <a:pt x="564042" y="250794"/>
                    <a:pt x="480433" y="73700"/>
                    <a:pt x="372836" y="25722"/>
                  </a:cubicBezTo>
                  <a:cubicBezTo>
                    <a:pt x="265239" y="-22256"/>
                    <a:pt x="10886" y="11258"/>
                    <a:pt x="303" y="1302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フリーフォーム: 図形 1346">
              <a:extLst>
                <a:ext uri="{FF2B5EF4-FFF2-40B4-BE49-F238E27FC236}">
                  <a16:creationId xmlns:a16="http://schemas.microsoft.com/office/drawing/2014/main" id="{757F7E9D-8A7D-C9E8-44B3-BCEA21727326}"/>
                </a:ext>
              </a:extLst>
            </p:cNvPr>
            <p:cNvSpPr/>
            <p:nvPr/>
          </p:nvSpPr>
          <p:spPr>
            <a:xfrm>
              <a:off x="5953473" y="6446569"/>
              <a:ext cx="1472732" cy="688918"/>
            </a:xfrm>
            <a:custGeom>
              <a:avLst/>
              <a:gdLst>
                <a:gd name="connsiteX0" fmla="*/ 79027 w 1472732"/>
                <a:gd name="connsiteY0" fmla="*/ 665431 h 688918"/>
                <a:gd name="connsiteX1" fmla="*/ 1179694 w 1472732"/>
                <a:gd name="connsiteY1" fmla="*/ 203998 h 688918"/>
                <a:gd name="connsiteX2" fmla="*/ 692860 w 1472732"/>
                <a:gd name="connsiteY2" fmla="*/ 170131 h 688918"/>
                <a:gd name="connsiteX3" fmla="*/ 1471794 w 1472732"/>
                <a:gd name="connsiteY3" fmla="*/ 798 h 688918"/>
                <a:gd name="connsiteX4" fmla="*/ 836794 w 1472732"/>
                <a:gd name="connsiteY4" fmla="*/ 127798 h 688918"/>
                <a:gd name="connsiteX5" fmla="*/ 167927 w 1472732"/>
                <a:gd name="connsiteY5" fmla="*/ 568064 h 688918"/>
                <a:gd name="connsiteX6" fmla="*/ 79027 w 1472732"/>
                <a:gd name="connsiteY6" fmla="*/ 665431 h 68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2732" h="688918">
                  <a:moveTo>
                    <a:pt x="79027" y="665431"/>
                  </a:moveTo>
                  <a:cubicBezTo>
                    <a:pt x="247655" y="604753"/>
                    <a:pt x="1077389" y="286548"/>
                    <a:pt x="1179694" y="203998"/>
                  </a:cubicBezTo>
                  <a:cubicBezTo>
                    <a:pt x="1282000" y="121448"/>
                    <a:pt x="644177" y="203998"/>
                    <a:pt x="692860" y="170131"/>
                  </a:cubicBezTo>
                  <a:cubicBezTo>
                    <a:pt x="741543" y="136264"/>
                    <a:pt x="1447805" y="7853"/>
                    <a:pt x="1471794" y="798"/>
                  </a:cubicBezTo>
                  <a:cubicBezTo>
                    <a:pt x="1495783" y="-6257"/>
                    <a:pt x="1054105" y="33254"/>
                    <a:pt x="836794" y="127798"/>
                  </a:cubicBezTo>
                  <a:cubicBezTo>
                    <a:pt x="619483" y="222342"/>
                    <a:pt x="289988" y="475636"/>
                    <a:pt x="167927" y="568064"/>
                  </a:cubicBezTo>
                  <a:cubicBezTo>
                    <a:pt x="45866" y="660492"/>
                    <a:pt x="-89601" y="726109"/>
                    <a:pt x="79027" y="6654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8" name="フリーフォーム: 図形 1347">
              <a:extLst>
                <a:ext uri="{FF2B5EF4-FFF2-40B4-BE49-F238E27FC236}">
                  <a16:creationId xmlns:a16="http://schemas.microsoft.com/office/drawing/2014/main" id="{117C1434-D828-C0D9-BCC9-E2F0A65C3BAE}"/>
                </a:ext>
              </a:extLst>
            </p:cNvPr>
            <p:cNvSpPr/>
            <p:nvPr/>
          </p:nvSpPr>
          <p:spPr>
            <a:xfrm>
              <a:off x="7210297" y="6441485"/>
              <a:ext cx="2168528" cy="176629"/>
            </a:xfrm>
            <a:custGeom>
              <a:avLst/>
              <a:gdLst>
                <a:gd name="connsiteX0" fmla="*/ 82678 w 2168528"/>
                <a:gd name="connsiteY0" fmla="*/ 13290 h 176629"/>
                <a:gd name="connsiteX1" fmla="*/ 1378078 w 2168528"/>
                <a:gd name="connsiteY1" fmla="*/ 165690 h 176629"/>
                <a:gd name="connsiteX2" fmla="*/ 920878 w 2168528"/>
                <a:gd name="connsiteY2" fmla="*/ 162515 h 176629"/>
                <a:gd name="connsiteX3" fmla="*/ 2136903 w 2168528"/>
                <a:gd name="connsiteY3" fmla="*/ 146640 h 176629"/>
                <a:gd name="connsiteX4" fmla="*/ 1838453 w 2168528"/>
                <a:gd name="connsiteY4" fmla="*/ 124415 h 176629"/>
                <a:gd name="connsiteX5" fmla="*/ 1266953 w 2168528"/>
                <a:gd name="connsiteY5" fmla="*/ 92665 h 176629"/>
                <a:gd name="connsiteX6" fmla="*/ 254128 w 2168528"/>
                <a:gd name="connsiteY6" fmla="*/ 16465 h 176629"/>
                <a:gd name="connsiteX7" fmla="*/ 82678 w 2168528"/>
                <a:gd name="connsiteY7" fmla="*/ 13290 h 176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8528" h="176629">
                  <a:moveTo>
                    <a:pt x="82678" y="13290"/>
                  </a:moveTo>
                  <a:cubicBezTo>
                    <a:pt x="270003" y="38161"/>
                    <a:pt x="1238378" y="140819"/>
                    <a:pt x="1378078" y="165690"/>
                  </a:cubicBezTo>
                  <a:cubicBezTo>
                    <a:pt x="1517778" y="190561"/>
                    <a:pt x="794407" y="165690"/>
                    <a:pt x="920878" y="162515"/>
                  </a:cubicBezTo>
                  <a:cubicBezTo>
                    <a:pt x="1047349" y="159340"/>
                    <a:pt x="1983974" y="152990"/>
                    <a:pt x="2136903" y="146640"/>
                  </a:cubicBezTo>
                  <a:cubicBezTo>
                    <a:pt x="2289832" y="140290"/>
                    <a:pt x="1838453" y="124415"/>
                    <a:pt x="1838453" y="124415"/>
                  </a:cubicBezTo>
                  <a:lnTo>
                    <a:pt x="1266953" y="92665"/>
                  </a:lnTo>
                  <a:lnTo>
                    <a:pt x="254128" y="16465"/>
                  </a:lnTo>
                  <a:cubicBezTo>
                    <a:pt x="58336" y="3765"/>
                    <a:pt x="-104647" y="-11581"/>
                    <a:pt x="82678" y="1329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9" name="フリーフォーム: 図形 1348">
              <a:extLst>
                <a:ext uri="{FF2B5EF4-FFF2-40B4-BE49-F238E27FC236}">
                  <a16:creationId xmlns:a16="http://schemas.microsoft.com/office/drawing/2014/main" id="{21F1C013-0D88-63CD-8453-B77F4A1B1105}"/>
                </a:ext>
              </a:extLst>
            </p:cNvPr>
            <p:cNvSpPr/>
            <p:nvPr/>
          </p:nvSpPr>
          <p:spPr>
            <a:xfrm>
              <a:off x="7324772" y="5192397"/>
              <a:ext cx="1592133" cy="907516"/>
            </a:xfrm>
            <a:custGeom>
              <a:avLst/>
              <a:gdLst>
                <a:gd name="connsiteX0" fmla="*/ 3128 w 1592133"/>
                <a:gd name="connsiteY0" fmla="*/ 824228 h 907516"/>
                <a:gd name="connsiteX1" fmla="*/ 1257253 w 1592133"/>
                <a:gd name="connsiteY1" fmla="*/ 849628 h 907516"/>
                <a:gd name="connsiteX2" fmla="*/ 1057228 w 1592133"/>
                <a:gd name="connsiteY2" fmla="*/ 849628 h 907516"/>
                <a:gd name="connsiteX3" fmla="*/ 1508078 w 1592133"/>
                <a:gd name="connsiteY3" fmla="*/ 843278 h 907516"/>
                <a:gd name="connsiteX4" fmla="*/ 1523953 w 1592133"/>
                <a:gd name="connsiteY4" fmla="*/ 1903 h 907516"/>
                <a:gd name="connsiteX5" fmla="*/ 1552528 w 1592133"/>
                <a:gd name="connsiteY5" fmla="*/ 617853 h 907516"/>
                <a:gd name="connsiteX6" fmla="*/ 920703 w 1592133"/>
                <a:gd name="connsiteY6" fmla="*/ 744853 h 907516"/>
                <a:gd name="connsiteX7" fmla="*/ 3128 w 1592133"/>
                <a:gd name="connsiteY7" fmla="*/ 824228 h 907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2133" h="907516">
                  <a:moveTo>
                    <a:pt x="3128" y="824228"/>
                  </a:moveTo>
                  <a:cubicBezTo>
                    <a:pt x="59219" y="841690"/>
                    <a:pt x="1081570" y="845395"/>
                    <a:pt x="1257253" y="849628"/>
                  </a:cubicBezTo>
                  <a:cubicBezTo>
                    <a:pt x="1432936" y="853861"/>
                    <a:pt x="1015424" y="850686"/>
                    <a:pt x="1057228" y="849628"/>
                  </a:cubicBezTo>
                  <a:cubicBezTo>
                    <a:pt x="1099032" y="848570"/>
                    <a:pt x="1430291" y="984565"/>
                    <a:pt x="1508078" y="843278"/>
                  </a:cubicBezTo>
                  <a:cubicBezTo>
                    <a:pt x="1585865" y="701991"/>
                    <a:pt x="1516545" y="39474"/>
                    <a:pt x="1523953" y="1903"/>
                  </a:cubicBezTo>
                  <a:cubicBezTo>
                    <a:pt x="1531361" y="-35668"/>
                    <a:pt x="1653070" y="494028"/>
                    <a:pt x="1552528" y="617853"/>
                  </a:cubicBezTo>
                  <a:cubicBezTo>
                    <a:pt x="1451986" y="741678"/>
                    <a:pt x="1181053" y="707811"/>
                    <a:pt x="920703" y="744853"/>
                  </a:cubicBezTo>
                  <a:cubicBezTo>
                    <a:pt x="660353" y="781895"/>
                    <a:pt x="-52963" y="806766"/>
                    <a:pt x="3128" y="82422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フリーフォーム: 図形 1349">
              <a:extLst>
                <a:ext uri="{FF2B5EF4-FFF2-40B4-BE49-F238E27FC236}">
                  <a16:creationId xmlns:a16="http://schemas.microsoft.com/office/drawing/2014/main" id="{7E433AFA-37E9-C8EE-A38D-67F093668B7E}"/>
                </a:ext>
              </a:extLst>
            </p:cNvPr>
            <p:cNvSpPr/>
            <p:nvPr/>
          </p:nvSpPr>
          <p:spPr>
            <a:xfrm>
              <a:off x="1746275" y="3723801"/>
              <a:ext cx="923220" cy="1093487"/>
            </a:xfrm>
            <a:custGeom>
              <a:avLst/>
              <a:gdLst>
                <a:gd name="connsiteX0" fmla="*/ 3150 w 923220"/>
                <a:gd name="connsiteY0" fmla="*/ 474 h 1093487"/>
                <a:gd name="connsiteX1" fmla="*/ 387325 w 923220"/>
                <a:gd name="connsiteY1" fmla="*/ 467199 h 1093487"/>
                <a:gd name="connsiteX2" fmla="*/ 314300 w 923220"/>
                <a:gd name="connsiteY2" fmla="*/ 400524 h 1093487"/>
                <a:gd name="connsiteX3" fmla="*/ 882625 w 923220"/>
                <a:gd name="connsiteY3" fmla="*/ 1051399 h 1093487"/>
                <a:gd name="connsiteX4" fmla="*/ 806425 w 923220"/>
                <a:gd name="connsiteY4" fmla="*/ 959324 h 1093487"/>
                <a:gd name="connsiteX5" fmla="*/ 238100 w 923220"/>
                <a:gd name="connsiteY5" fmla="*/ 390999 h 1093487"/>
                <a:gd name="connsiteX6" fmla="*/ 3150 w 923220"/>
                <a:gd name="connsiteY6" fmla="*/ 474 h 1093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3220" h="1093487">
                  <a:moveTo>
                    <a:pt x="3150" y="474"/>
                  </a:moveTo>
                  <a:cubicBezTo>
                    <a:pt x="28021" y="13174"/>
                    <a:pt x="335467" y="400524"/>
                    <a:pt x="387325" y="467199"/>
                  </a:cubicBezTo>
                  <a:cubicBezTo>
                    <a:pt x="439183" y="533874"/>
                    <a:pt x="231750" y="303157"/>
                    <a:pt x="314300" y="400524"/>
                  </a:cubicBezTo>
                  <a:cubicBezTo>
                    <a:pt x="396850" y="497891"/>
                    <a:pt x="800604" y="958266"/>
                    <a:pt x="882625" y="1051399"/>
                  </a:cubicBezTo>
                  <a:cubicBezTo>
                    <a:pt x="964646" y="1144532"/>
                    <a:pt x="913846" y="1069391"/>
                    <a:pt x="806425" y="959324"/>
                  </a:cubicBezTo>
                  <a:cubicBezTo>
                    <a:pt x="699004" y="849257"/>
                    <a:pt x="371450" y="549220"/>
                    <a:pt x="238100" y="390999"/>
                  </a:cubicBezTo>
                  <a:cubicBezTo>
                    <a:pt x="104750" y="232778"/>
                    <a:pt x="-21721" y="-12226"/>
                    <a:pt x="3150" y="47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1" name="フリーフォーム: 図形 1350">
              <a:extLst>
                <a:ext uri="{FF2B5EF4-FFF2-40B4-BE49-F238E27FC236}">
                  <a16:creationId xmlns:a16="http://schemas.microsoft.com/office/drawing/2014/main" id="{53735CDB-5A52-B943-6805-9315373F35C9}"/>
                </a:ext>
              </a:extLst>
            </p:cNvPr>
            <p:cNvSpPr/>
            <p:nvPr/>
          </p:nvSpPr>
          <p:spPr>
            <a:xfrm>
              <a:off x="2015036" y="4829598"/>
              <a:ext cx="629793" cy="1652732"/>
            </a:xfrm>
            <a:custGeom>
              <a:avLst/>
              <a:gdLst>
                <a:gd name="connsiteX0" fmla="*/ 626564 w 629793"/>
                <a:gd name="connsiteY0" fmla="*/ 5927 h 1652732"/>
                <a:gd name="connsiteX1" fmla="*/ 483689 w 629793"/>
                <a:gd name="connsiteY1" fmla="*/ 190077 h 1652732"/>
                <a:gd name="connsiteX2" fmla="*/ 191589 w 629793"/>
                <a:gd name="connsiteY2" fmla="*/ 913977 h 1652732"/>
                <a:gd name="connsiteX3" fmla="*/ 274139 w 629793"/>
                <a:gd name="connsiteY3" fmla="*/ 647277 h 1652732"/>
                <a:gd name="connsiteX4" fmla="*/ 1089 w 629793"/>
                <a:gd name="connsiteY4" fmla="*/ 1634702 h 1652732"/>
                <a:gd name="connsiteX5" fmla="*/ 185239 w 629793"/>
                <a:gd name="connsiteY5" fmla="*/ 1215602 h 1652732"/>
                <a:gd name="connsiteX6" fmla="*/ 353514 w 629793"/>
                <a:gd name="connsiteY6" fmla="*/ 345652 h 1652732"/>
                <a:gd name="connsiteX7" fmla="*/ 626564 w 629793"/>
                <a:gd name="connsiteY7" fmla="*/ 5927 h 165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9793" h="1652732">
                  <a:moveTo>
                    <a:pt x="626564" y="5927"/>
                  </a:moveTo>
                  <a:cubicBezTo>
                    <a:pt x="648260" y="-20002"/>
                    <a:pt x="556185" y="38735"/>
                    <a:pt x="483689" y="190077"/>
                  </a:cubicBezTo>
                  <a:cubicBezTo>
                    <a:pt x="411193" y="341419"/>
                    <a:pt x="226514" y="837777"/>
                    <a:pt x="191589" y="913977"/>
                  </a:cubicBezTo>
                  <a:cubicBezTo>
                    <a:pt x="156664" y="990177"/>
                    <a:pt x="305889" y="527156"/>
                    <a:pt x="274139" y="647277"/>
                  </a:cubicBezTo>
                  <a:cubicBezTo>
                    <a:pt x="242389" y="767398"/>
                    <a:pt x="15906" y="1539981"/>
                    <a:pt x="1089" y="1634702"/>
                  </a:cubicBezTo>
                  <a:cubicBezTo>
                    <a:pt x="-13728" y="1729423"/>
                    <a:pt x="126501" y="1430444"/>
                    <a:pt x="185239" y="1215602"/>
                  </a:cubicBezTo>
                  <a:cubicBezTo>
                    <a:pt x="243976" y="1000760"/>
                    <a:pt x="283664" y="548852"/>
                    <a:pt x="353514" y="345652"/>
                  </a:cubicBezTo>
                  <a:cubicBezTo>
                    <a:pt x="423364" y="142452"/>
                    <a:pt x="604868" y="31856"/>
                    <a:pt x="626564" y="592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2" name="フリーフォーム: 図形 1351">
              <a:extLst>
                <a:ext uri="{FF2B5EF4-FFF2-40B4-BE49-F238E27FC236}">
                  <a16:creationId xmlns:a16="http://schemas.microsoft.com/office/drawing/2014/main" id="{F067435C-64C3-0604-1A4D-3132619326E1}"/>
                </a:ext>
              </a:extLst>
            </p:cNvPr>
            <p:cNvSpPr/>
            <p:nvPr/>
          </p:nvSpPr>
          <p:spPr>
            <a:xfrm>
              <a:off x="2248048" y="5550739"/>
              <a:ext cx="765555" cy="1959181"/>
            </a:xfrm>
            <a:custGeom>
              <a:avLst/>
              <a:gdLst>
                <a:gd name="connsiteX0" fmla="*/ 15727 w 765555"/>
                <a:gd name="connsiteY0" fmla="*/ 30911 h 1959181"/>
                <a:gd name="connsiteX1" fmla="*/ 723752 w 765555"/>
                <a:gd name="connsiteY1" fmla="*/ 977061 h 1959181"/>
                <a:gd name="connsiteX2" fmla="*/ 669777 w 765555"/>
                <a:gd name="connsiteY2" fmla="*/ 1005636 h 1959181"/>
                <a:gd name="connsiteX3" fmla="*/ 558652 w 765555"/>
                <a:gd name="connsiteY3" fmla="*/ 1186611 h 1959181"/>
                <a:gd name="connsiteX4" fmla="*/ 339577 w 765555"/>
                <a:gd name="connsiteY4" fmla="*/ 1932736 h 1959181"/>
                <a:gd name="connsiteX5" fmla="*/ 450702 w 765555"/>
                <a:gd name="connsiteY5" fmla="*/ 1716836 h 1959181"/>
                <a:gd name="connsiteX6" fmla="*/ 717402 w 765555"/>
                <a:gd name="connsiteY6" fmla="*/ 999286 h 1959181"/>
                <a:gd name="connsiteX7" fmla="*/ 269727 w 765555"/>
                <a:gd name="connsiteY7" fmla="*/ 297611 h 1959181"/>
                <a:gd name="connsiteX8" fmla="*/ 15727 w 765555"/>
                <a:gd name="connsiteY8" fmla="*/ 30911 h 1959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5555" h="1959181">
                  <a:moveTo>
                    <a:pt x="15727" y="30911"/>
                  </a:moveTo>
                  <a:cubicBezTo>
                    <a:pt x="91398" y="144153"/>
                    <a:pt x="614744" y="814607"/>
                    <a:pt x="723752" y="977061"/>
                  </a:cubicBezTo>
                  <a:cubicBezTo>
                    <a:pt x="832760" y="1139515"/>
                    <a:pt x="697294" y="970711"/>
                    <a:pt x="669777" y="1005636"/>
                  </a:cubicBezTo>
                  <a:cubicBezTo>
                    <a:pt x="642260" y="1040561"/>
                    <a:pt x="613685" y="1032094"/>
                    <a:pt x="558652" y="1186611"/>
                  </a:cubicBezTo>
                  <a:cubicBezTo>
                    <a:pt x="503619" y="1341128"/>
                    <a:pt x="357569" y="1844365"/>
                    <a:pt x="339577" y="1932736"/>
                  </a:cubicBezTo>
                  <a:cubicBezTo>
                    <a:pt x="321585" y="2021107"/>
                    <a:pt x="387731" y="1872411"/>
                    <a:pt x="450702" y="1716836"/>
                  </a:cubicBezTo>
                  <a:cubicBezTo>
                    <a:pt x="513673" y="1561261"/>
                    <a:pt x="747564" y="1235823"/>
                    <a:pt x="717402" y="999286"/>
                  </a:cubicBezTo>
                  <a:cubicBezTo>
                    <a:pt x="687240" y="762749"/>
                    <a:pt x="383498" y="454774"/>
                    <a:pt x="269727" y="297611"/>
                  </a:cubicBezTo>
                  <a:cubicBezTo>
                    <a:pt x="155956" y="140449"/>
                    <a:pt x="-59944" y="-82331"/>
                    <a:pt x="15727" y="309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3" name="フリーフォーム: 図形 1352">
              <a:extLst>
                <a:ext uri="{FF2B5EF4-FFF2-40B4-BE49-F238E27FC236}">
                  <a16:creationId xmlns:a16="http://schemas.microsoft.com/office/drawing/2014/main" id="{414FC496-04A5-ED83-7BC8-77F8109AF4F1}"/>
                </a:ext>
              </a:extLst>
            </p:cNvPr>
            <p:cNvSpPr/>
            <p:nvPr/>
          </p:nvSpPr>
          <p:spPr>
            <a:xfrm>
              <a:off x="3509030" y="5591623"/>
              <a:ext cx="345684" cy="1457031"/>
            </a:xfrm>
            <a:custGeom>
              <a:avLst/>
              <a:gdLst>
                <a:gd name="connsiteX0" fmla="*/ 345420 w 345684"/>
                <a:gd name="connsiteY0" fmla="*/ 59877 h 1457031"/>
                <a:gd name="connsiteX1" fmla="*/ 205720 w 345684"/>
                <a:gd name="connsiteY1" fmla="*/ 139252 h 1457031"/>
                <a:gd name="connsiteX2" fmla="*/ 21570 w 345684"/>
                <a:gd name="connsiteY2" fmla="*/ 1009202 h 1457031"/>
                <a:gd name="connsiteX3" fmla="*/ 66020 w 345684"/>
                <a:gd name="connsiteY3" fmla="*/ 1431477 h 1457031"/>
                <a:gd name="connsiteX4" fmla="*/ 40620 w 345684"/>
                <a:gd name="connsiteY4" fmla="*/ 1314002 h 1457031"/>
                <a:gd name="connsiteX5" fmla="*/ 5695 w 345684"/>
                <a:gd name="connsiteY5" fmla="*/ 529777 h 1457031"/>
                <a:gd name="connsiteX6" fmla="*/ 170795 w 345684"/>
                <a:gd name="connsiteY6" fmla="*/ 31302 h 1457031"/>
                <a:gd name="connsiteX7" fmla="*/ 345420 w 345684"/>
                <a:gd name="connsiteY7" fmla="*/ 59877 h 1457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684" h="1457031">
                  <a:moveTo>
                    <a:pt x="345420" y="59877"/>
                  </a:moveTo>
                  <a:cubicBezTo>
                    <a:pt x="351241" y="77869"/>
                    <a:pt x="259695" y="-18969"/>
                    <a:pt x="205720" y="139252"/>
                  </a:cubicBezTo>
                  <a:cubicBezTo>
                    <a:pt x="151745" y="297473"/>
                    <a:pt x="44853" y="793831"/>
                    <a:pt x="21570" y="1009202"/>
                  </a:cubicBezTo>
                  <a:cubicBezTo>
                    <a:pt x="-1713" y="1224573"/>
                    <a:pt x="62845" y="1380677"/>
                    <a:pt x="66020" y="1431477"/>
                  </a:cubicBezTo>
                  <a:cubicBezTo>
                    <a:pt x="69195" y="1482277"/>
                    <a:pt x="50674" y="1464285"/>
                    <a:pt x="40620" y="1314002"/>
                  </a:cubicBezTo>
                  <a:cubicBezTo>
                    <a:pt x="30566" y="1163719"/>
                    <a:pt x="-16001" y="743560"/>
                    <a:pt x="5695" y="529777"/>
                  </a:cubicBezTo>
                  <a:cubicBezTo>
                    <a:pt x="27391" y="315994"/>
                    <a:pt x="109412" y="108560"/>
                    <a:pt x="170795" y="31302"/>
                  </a:cubicBezTo>
                  <a:cubicBezTo>
                    <a:pt x="232178" y="-45956"/>
                    <a:pt x="339599" y="41885"/>
                    <a:pt x="345420" y="598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4" name="フリーフォーム: 図形 1353">
              <a:extLst>
                <a:ext uri="{FF2B5EF4-FFF2-40B4-BE49-F238E27FC236}">
                  <a16:creationId xmlns:a16="http://schemas.microsoft.com/office/drawing/2014/main" id="{2EA13B37-2AFA-BBF2-031B-0509A4EF2237}"/>
                </a:ext>
              </a:extLst>
            </p:cNvPr>
            <p:cNvSpPr/>
            <p:nvPr/>
          </p:nvSpPr>
          <p:spPr>
            <a:xfrm>
              <a:off x="2860297" y="5805672"/>
              <a:ext cx="848453" cy="1317119"/>
            </a:xfrm>
            <a:custGeom>
              <a:avLst/>
              <a:gdLst>
                <a:gd name="connsiteX0" fmla="*/ 378 w 848453"/>
                <a:gd name="connsiteY0" fmla="*/ 1403 h 1317119"/>
                <a:gd name="connsiteX1" fmla="*/ 343278 w 848453"/>
                <a:gd name="connsiteY1" fmla="*/ 588778 h 1317119"/>
                <a:gd name="connsiteX2" fmla="*/ 838578 w 848453"/>
                <a:gd name="connsiteY2" fmla="*/ 1299978 h 1317119"/>
                <a:gd name="connsiteX3" fmla="*/ 686178 w 848453"/>
                <a:gd name="connsiteY3" fmla="*/ 1112653 h 1317119"/>
                <a:gd name="connsiteX4" fmla="*/ 406778 w 848453"/>
                <a:gd name="connsiteY4" fmla="*/ 757053 h 1317119"/>
                <a:gd name="connsiteX5" fmla="*/ 378 w 848453"/>
                <a:gd name="connsiteY5" fmla="*/ 1403 h 1317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8453" h="1317119">
                  <a:moveTo>
                    <a:pt x="378" y="1403"/>
                  </a:moveTo>
                  <a:cubicBezTo>
                    <a:pt x="-10205" y="-26643"/>
                    <a:pt x="203578" y="372349"/>
                    <a:pt x="343278" y="588778"/>
                  </a:cubicBezTo>
                  <a:cubicBezTo>
                    <a:pt x="482978" y="805207"/>
                    <a:pt x="781428" y="1212666"/>
                    <a:pt x="838578" y="1299978"/>
                  </a:cubicBezTo>
                  <a:cubicBezTo>
                    <a:pt x="895728" y="1387290"/>
                    <a:pt x="686178" y="1112653"/>
                    <a:pt x="686178" y="1112653"/>
                  </a:cubicBezTo>
                  <a:cubicBezTo>
                    <a:pt x="614211" y="1022166"/>
                    <a:pt x="519491" y="937499"/>
                    <a:pt x="406778" y="757053"/>
                  </a:cubicBezTo>
                  <a:cubicBezTo>
                    <a:pt x="294066" y="576607"/>
                    <a:pt x="10961" y="29449"/>
                    <a:pt x="378" y="140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5" name="フリーフォーム: 図形 1354">
              <a:extLst>
                <a:ext uri="{FF2B5EF4-FFF2-40B4-BE49-F238E27FC236}">
                  <a16:creationId xmlns:a16="http://schemas.microsoft.com/office/drawing/2014/main" id="{E1F87A32-7CCE-8A1B-A46B-79C82B3C45C6}"/>
                </a:ext>
              </a:extLst>
            </p:cNvPr>
            <p:cNvSpPr/>
            <p:nvPr/>
          </p:nvSpPr>
          <p:spPr>
            <a:xfrm>
              <a:off x="2737191" y="4949825"/>
              <a:ext cx="213109" cy="1001091"/>
            </a:xfrm>
            <a:custGeom>
              <a:avLst/>
              <a:gdLst>
                <a:gd name="connsiteX0" fmla="*/ 21884 w 213109"/>
                <a:gd name="connsiteY0" fmla="*/ 0 h 1001091"/>
                <a:gd name="connsiteX1" fmla="*/ 75859 w 213109"/>
                <a:gd name="connsiteY1" fmla="*/ 307975 h 1001091"/>
                <a:gd name="connsiteX2" fmla="*/ 202859 w 213109"/>
                <a:gd name="connsiteY2" fmla="*/ 977900 h 1001091"/>
                <a:gd name="connsiteX3" fmla="*/ 183809 w 213109"/>
                <a:gd name="connsiteY3" fmla="*/ 796925 h 1001091"/>
                <a:gd name="connsiteX4" fmla="*/ 12359 w 213109"/>
                <a:gd name="connsiteY4" fmla="*/ 307975 h 1001091"/>
                <a:gd name="connsiteX5" fmla="*/ 21884 w 213109"/>
                <a:gd name="connsiteY5" fmla="*/ 0 h 1001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109" h="1001091">
                  <a:moveTo>
                    <a:pt x="21884" y="0"/>
                  </a:moveTo>
                  <a:cubicBezTo>
                    <a:pt x="32467" y="0"/>
                    <a:pt x="45697" y="144992"/>
                    <a:pt x="75859" y="307975"/>
                  </a:cubicBezTo>
                  <a:cubicBezTo>
                    <a:pt x="106022" y="470958"/>
                    <a:pt x="184867" y="896408"/>
                    <a:pt x="202859" y="977900"/>
                  </a:cubicBezTo>
                  <a:cubicBezTo>
                    <a:pt x="220851" y="1059392"/>
                    <a:pt x="215559" y="908579"/>
                    <a:pt x="183809" y="796925"/>
                  </a:cubicBezTo>
                  <a:cubicBezTo>
                    <a:pt x="152059" y="685271"/>
                    <a:pt x="40405" y="438679"/>
                    <a:pt x="12359" y="307975"/>
                  </a:cubicBezTo>
                  <a:cubicBezTo>
                    <a:pt x="-15687" y="177271"/>
                    <a:pt x="11301" y="0"/>
                    <a:pt x="2188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6" name="フリーフォーム: 図形 1355">
              <a:extLst>
                <a:ext uri="{FF2B5EF4-FFF2-40B4-BE49-F238E27FC236}">
                  <a16:creationId xmlns:a16="http://schemas.microsoft.com/office/drawing/2014/main" id="{EF05C562-8A10-AEAF-DDC3-CF5D1960C312}"/>
                </a:ext>
              </a:extLst>
            </p:cNvPr>
            <p:cNvSpPr/>
            <p:nvPr/>
          </p:nvSpPr>
          <p:spPr>
            <a:xfrm>
              <a:off x="3646042" y="5387212"/>
              <a:ext cx="285789" cy="760636"/>
            </a:xfrm>
            <a:custGeom>
              <a:avLst/>
              <a:gdLst>
                <a:gd name="connsiteX0" fmla="*/ 11558 w 285789"/>
                <a:gd name="connsiteY0" fmla="*/ 16638 h 760636"/>
                <a:gd name="connsiteX1" fmla="*/ 275083 w 285789"/>
                <a:gd name="connsiteY1" fmla="*/ 169038 h 760636"/>
                <a:gd name="connsiteX2" fmla="*/ 224283 w 285789"/>
                <a:gd name="connsiteY2" fmla="*/ 242063 h 760636"/>
                <a:gd name="connsiteX3" fmla="*/ 129033 w 285789"/>
                <a:gd name="connsiteY3" fmla="*/ 759588 h 760636"/>
                <a:gd name="connsiteX4" fmla="*/ 179833 w 285789"/>
                <a:gd name="connsiteY4" fmla="*/ 372238 h 760636"/>
                <a:gd name="connsiteX5" fmla="*/ 205233 w 285789"/>
                <a:gd name="connsiteY5" fmla="*/ 232538 h 760636"/>
                <a:gd name="connsiteX6" fmla="*/ 62358 w 285789"/>
                <a:gd name="connsiteY6" fmla="*/ 26163 h 760636"/>
                <a:gd name="connsiteX7" fmla="*/ 11558 w 285789"/>
                <a:gd name="connsiteY7" fmla="*/ 16638 h 760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789" h="760636">
                  <a:moveTo>
                    <a:pt x="11558" y="16638"/>
                  </a:moveTo>
                  <a:cubicBezTo>
                    <a:pt x="47012" y="40451"/>
                    <a:pt x="239629" y="131467"/>
                    <a:pt x="275083" y="169038"/>
                  </a:cubicBezTo>
                  <a:cubicBezTo>
                    <a:pt x="310537" y="206609"/>
                    <a:pt x="248625" y="143638"/>
                    <a:pt x="224283" y="242063"/>
                  </a:cubicBezTo>
                  <a:cubicBezTo>
                    <a:pt x="199941" y="340488"/>
                    <a:pt x="136441" y="737892"/>
                    <a:pt x="129033" y="759588"/>
                  </a:cubicBezTo>
                  <a:cubicBezTo>
                    <a:pt x="121625" y="781284"/>
                    <a:pt x="167133" y="460080"/>
                    <a:pt x="179833" y="372238"/>
                  </a:cubicBezTo>
                  <a:cubicBezTo>
                    <a:pt x="192533" y="284396"/>
                    <a:pt x="224812" y="290217"/>
                    <a:pt x="205233" y="232538"/>
                  </a:cubicBezTo>
                  <a:cubicBezTo>
                    <a:pt x="185654" y="174859"/>
                    <a:pt x="94108" y="58971"/>
                    <a:pt x="62358" y="26163"/>
                  </a:cubicBezTo>
                  <a:cubicBezTo>
                    <a:pt x="30608" y="-6645"/>
                    <a:pt x="-23896" y="-7175"/>
                    <a:pt x="11558" y="1663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7" name="フリーフォーム: 図形 1356">
              <a:extLst>
                <a:ext uri="{FF2B5EF4-FFF2-40B4-BE49-F238E27FC236}">
                  <a16:creationId xmlns:a16="http://schemas.microsoft.com/office/drawing/2014/main" id="{26E72EDA-0AAE-5DD1-563D-7E628CBBF9B0}"/>
                </a:ext>
              </a:extLst>
            </p:cNvPr>
            <p:cNvSpPr/>
            <p:nvPr/>
          </p:nvSpPr>
          <p:spPr>
            <a:xfrm>
              <a:off x="3907496" y="5586845"/>
              <a:ext cx="513533" cy="1867271"/>
            </a:xfrm>
            <a:custGeom>
              <a:avLst/>
              <a:gdLst>
                <a:gd name="connsiteX0" fmla="*/ 929 w 513533"/>
                <a:gd name="connsiteY0" fmla="*/ 124980 h 1867271"/>
                <a:gd name="connsiteX1" fmla="*/ 220004 w 513533"/>
                <a:gd name="connsiteY1" fmla="*/ 77355 h 1867271"/>
                <a:gd name="connsiteX2" fmla="*/ 258104 w 513533"/>
                <a:gd name="connsiteY2" fmla="*/ 271030 h 1867271"/>
                <a:gd name="connsiteX3" fmla="*/ 505754 w 513533"/>
                <a:gd name="connsiteY3" fmla="*/ 1795030 h 1867271"/>
                <a:gd name="connsiteX4" fmla="*/ 439079 w 513533"/>
                <a:gd name="connsiteY4" fmla="*/ 1464830 h 1867271"/>
                <a:gd name="connsiteX5" fmla="*/ 315254 w 513533"/>
                <a:gd name="connsiteY5" fmla="*/ 93230 h 1867271"/>
                <a:gd name="connsiteX6" fmla="*/ 929 w 513533"/>
                <a:gd name="connsiteY6" fmla="*/ 124980 h 1867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3533" h="1867271">
                  <a:moveTo>
                    <a:pt x="929" y="124980"/>
                  </a:moveTo>
                  <a:cubicBezTo>
                    <a:pt x="-14946" y="122334"/>
                    <a:pt x="177142" y="53013"/>
                    <a:pt x="220004" y="77355"/>
                  </a:cubicBezTo>
                  <a:cubicBezTo>
                    <a:pt x="262866" y="101697"/>
                    <a:pt x="210479" y="-15249"/>
                    <a:pt x="258104" y="271030"/>
                  </a:cubicBezTo>
                  <a:cubicBezTo>
                    <a:pt x="305729" y="557309"/>
                    <a:pt x="475592" y="1596063"/>
                    <a:pt x="505754" y="1795030"/>
                  </a:cubicBezTo>
                  <a:cubicBezTo>
                    <a:pt x="535916" y="1993997"/>
                    <a:pt x="470829" y="1748463"/>
                    <a:pt x="439079" y="1464830"/>
                  </a:cubicBezTo>
                  <a:cubicBezTo>
                    <a:pt x="407329" y="1181197"/>
                    <a:pt x="388808" y="321301"/>
                    <a:pt x="315254" y="93230"/>
                  </a:cubicBezTo>
                  <a:cubicBezTo>
                    <a:pt x="241700" y="-134841"/>
                    <a:pt x="16804" y="127626"/>
                    <a:pt x="929" y="12498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フリーフォーム: 図形 1357">
              <a:extLst>
                <a:ext uri="{FF2B5EF4-FFF2-40B4-BE49-F238E27FC236}">
                  <a16:creationId xmlns:a16="http://schemas.microsoft.com/office/drawing/2014/main" id="{8FCDD6EF-24BA-804D-DC86-1981D7A99F87}"/>
                </a:ext>
              </a:extLst>
            </p:cNvPr>
            <p:cNvSpPr/>
            <p:nvPr/>
          </p:nvSpPr>
          <p:spPr>
            <a:xfrm>
              <a:off x="4337743" y="6089538"/>
              <a:ext cx="267628" cy="1432713"/>
            </a:xfrm>
            <a:custGeom>
              <a:avLst/>
              <a:gdLst>
                <a:gd name="connsiteX0" fmla="*/ 266007 w 267628"/>
                <a:gd name="connsiteY0" fmla="*/ 112 h 1432713"/>
                <a:gd name="connsiteX1" fmla="*/ 116782 w 267628"/>
                <a:gd name="connsiteY1" fmla="*/ 206487 h 1432713"/>
                <a:gd name="connsiteX2" fmla="*/ 85032 w 267628"/>
                <a:gd name="connsiteY2" fmla="*/ 1378062 h 1432713"/>
                <a:gd name="connsiteX3" fmla="*/ 81857 w 267628"/>
                <a:gd name="connsiteY3" fmla="*/ 1136762 h 1432713"/>
                <a:gd name="connsiteX4" fmla="*/ 56457 w 267628"/>
                <a:gd name="connsiteY4" fmla="*/ 228712 h 1432713"/>
                <a:gd name="connsiteX5" fmla="*/ 8832 w 267628"/>
                <a:gd name="connsiteY5" fmla="*/ 177912 h 1432713"/>
                <a:gd name="connsiteX6" fmla="*/ 266007 w 267628"/>
                <a:gd name="connsiteY6" fmla="*/ 112 h 143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628" h="1432713">
                  <a:moveTo>
                    <a:pt x="266007" y="112"/>
                  </a:moveTo>
                  <a:cubicBezTo>
                    <a:pt x="283999" y="4875"/>
                    <a:pt x="146944" y="-23171"/>
                    <a:pt x="116782" y="206487"/>
                  </a:cubicBezTo>
                  <a:cubicBezTo>
                    <a:pt x="86619" y="436145"/>
                    <a:pt x="90853" y="1223016"/>
                    <a:pt x="85032" y="1378062"/>
                  </a:cubicBezTo>
                  <a:cubicBezTo>
                    <a:pt x="79211" y="1533108"/>
                    <a:pt x="86619" y="1328320"/>
                    <a:pt x="81857" y="1136762"/>
                  </a:cubicBezTo>
                  <a:cubicBezTo>
                    <a:pt x="77095" y="945204"/>
                    <a:pt x="68628" y="388520"/>
                    <a:pt x="56457" y="228712"/>
                  </a:cubicBezTo>
                  <a:cubicBezTo>
                    <a:pt x="44286" y="68904"/>
                    <a:pt x="-23976" y="212308"/>
                    <a:pt x="8832" y="177912"/>
                  </a:cubicBezTo>
                  <a:cubicBezTo>
                    <a:pt x="41640" y="143516"/>
                    <a:pt x="248015" y="-4651"/>
                    <a:pt x="266007" y="1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9" name="フリーフォーム: 図形 1358">
              <a:extLst>
                <a:ext uri="{FF2B5EF4-FFF2-40B4-BE49-F238E27FC236}">
                  <a16:creationId xmlns:a16="http://schemas.microsoft.com/office/drawing/2014/main" id="{355E5063-BBDB-B692-4378-69B0003ABE6F}"/>
                </a:ext>
              </a:extLst>
            </p:cNvPr>
            <p:cNvSpPr/>
            <p:nvPr/>
          </p:nvSpPr>
          <p:spPr>
            <a:xfrm>
              <a:off x="3876648" y="6926950"/>
              <a:ext cx="102826" cy="982629"/>
            </a:xfrm>
            <a:custGeom>
              <a:avLst/>
              <a:gdLst>
                <a:gd name="connsiteX0" fmla="*/ 82577 w 102826"/>
                <a:gd name="connsiteY0" fmla="*/ 35825 h 982629"/>
                <a:gd name="connsiteX1" fmla="*/ 95277 w 102826"/>
                <a:gd name="connsiteY1" fmla="*/ 956575 h 982629"/>
                <a:gd name="connsiteX2" fmla="*/ 95277 w 102826"/>
                <a:gd name="connsiteY2" fmla="*/ 686700 h 982629"/>
                <a:gd name="connsiteX3" fmla="*/ 27 w 102826"/>
                <a:gd name="connsiteY3" fmla="*/ 232675 h 982629"/>
                <a:gd name="connsiteX4" fmla="*/ 82577 w 102826"/>
                <a:gd name="connsiteY4" fmla="*/ 35825 h 982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26" h="982629">
                  <a:moveTo>
                    <a:pt x="82577" y="35825"/>
                  </a:moveTo>
                  <a:cubicBezTo>
                    <a:pt x="98452" y="156475"/>
                    <a:pt x="93160" y="848096"/>
                    <a:pt x="95277" y="956575"/>
                  </a:cubicBezTo>
                  <a:cubicBezTo>
                    <a:pt x="97394" y="1065054"/>
                    <a:pt x="111152" y="807350"/>
                    <a:pt x="95277" y="686700"/>
                  </a:cubicBezTo>
                  <a:cubicBezTo>
                    <a:pt x="79402" y="566050"/>
                    <a:pt x="1614" y="335862"/>
                    <a:pt x="27" y="232675"/>
                  </a:cubicBezTo>
                  <a:cubicBezTo>
                    <a:pt x="-1560" y="129488"/>
                    <a:pt x="66702" y="-84825"/>
                    <a:pt x="82577" y="358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0" name="フリーフォーム: 図形 1359">
              <a:extLst>
                <a:ext uri="{FF2B5EF4-FFF2-40B4-BE49-F238E27FC236}">
                  <a16:creationId xmlns:a16="http://schemas.microsoft.com/office/drawing/2014/main" id="{08AF2042-0799-8F67-77F5-294FE80BBA56}"/>
                </a:ext>
              </a:extLst>
            </p:cNvPr>
            <p:cNvSpPr/>
            <p:nvPr/>
          </p:nvSpPr>
          <p:spPr>
            <a:xfrm>
              <a:off x="4447280" y="6301644"/>
              <a:ext cx="240793" cy="1119274"/>
            </a:xfrm>
            <a:custGeom>
              <a:avLst/>
              <a:gdLst>
                <a:gd name="connsiteX0" fmla="*/ 239020 w 240793"/>
                <a:gd name="connsiteY0" fmla="*/ 26131 h 1119274"/>
                <a:gd name="connsiteX1" fmla="*/ 112020 w 240793"/>
                <a:gd name="connsiteY1" fmla="*/ 153131 h 1119274"/>
                <a:gd name="connsiteX2" fmla="*/ 29470 w 240793"/>
                <a:gd name="connsiteY2" fmla="*/ 1073881 h 1119274"/>
                <a:gd name="connsiteX3" fmla="*/ 29470 w 240793"/>
                <a:gd name="connsiteY3" fmla="*/ 921481 h 1119274"/>
                <a:gd name="connsiteX4" fmla="*/ 10420 w 240793"/>
                <a:gd name="connsiteY4" fmla="*/ 426181 h 1119274"/>
                <a:gd name="connsiteX5" fmla="*/ 239020 w 240793"/>
                <a:gd name="connsiteY5" fmla="*/ 26131 h 1119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793" h="1119274">
                  <a:moveTo>
                    <a:pt x="239020" y="26131"/>
                  </a:moveTo>
                  <a:cubicBezTo>
                    <a:pt x="255953" y="-19377"/>
                    <a:pt x="146945" y="-21494"/>
                    <a:pt x="112020" y="153131"/>
                  </a:cubicBezTo>
                  <a:cubicBezTo>
                    <a:pt x="77095" y="327756"/>
                    <a:pt x="43228" y="945823"/>
                    <a:pt x="29470" y="1073881"/>
                  </a:cubicBezTo>
                  <a:cubicBezTo>
                    <a:pt x="15712" y="1201939"/>
                    <a:pt x="32645" y="1029431"/>
                    <a:pt x="29470" y="921481"/>
                  </a:cubicBezTo>
                  <a:cubicBezTo>
                    <a:pt x="26295" y="813531"/>
                    <a:pt x="-20272" y="570643"/>
                    <a:pt x="10420" y="426181"/>
                  </a:cubicBezTo>
                  <a:cubicBezTo>
                    <a:pt x="41112" y="281719"/>
                    <a:pt x="222087" y="71639"/>
                    <a:pt x="239020" y="261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: 図形 1360">
              <a:extLst>
                <a:ext uri="{FF2B5EF4-FFF2-40B4-BE49-F238E27FC236}">
                  <a16:creationId xmlns:a16="http://schemas.microsoft.com/office/drawing/2014/main" id="{AF3E69A8-57C0-E3EA-8123-D7DD7498C202}"/>
                </a:ext>
              </a:extLst>
            </p:cNvPr>
            <p:cNvSpPr/>
            <p:nvPr/>
          </p:nvSpPr>
          <p:spPr>
            <a:xfrm>
              <a:off x="5332961" y="5346948"/>
              <a:ext cx="174513" cy="461698"/>
            </a:xfrm>
            <a:custGeom>
              <a:avLst/>
              <a:gdLst>
                <a:gd name="connsiteX0" fmla="*/ 16914 w 174513"/>
                <a:gd name="connsiteY0" fmla="*/ 9277 h 461698"/>
                <a:gd name="connsiteX1" fmla="*/ 137564 w 174513"/>
                <a:gd name="connsiteY1" fmla="*/ 253752 h 461698"/>
                <a:gd name="connsiteX2" fmla="*/ 172489 w 174513"/>
                <a:gd name="connsiteY2" fmla="*/ 456952 h 461698"/>
                <a:gd name="connsiteX3" fmla="*/ 166139 w 174513"/>
                <a:gd name="connsiteY3" fmla="*/ 380752 h 461698"/>
                <a:gd name="connsiteX4" fmla="*/ 162964 w 174513"/>
                <a:gd name="connsiteY4" fmla="*/ 196602 h 461698"/>
                <a:gd name="connsiteX5" fmla="*/ 16914 w 174513"/>
                <a:gd name="connsiteY5" fmla="*/ 63252 h 461698"/>
                <a:gd name="connsiteX6" fmla="*/ 16914 w 174513"/>
                <a:gd name="connsiteY6" fmla="*/ 9277 h 46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513" h="461698">
                  <a:moveTo>
                    <a:pt x="16914" y="9277"/>
                  </a:moveTo>
                  <a:cubicBezTo>
                    <a:pt x="37022" y="41027"/>
                    <a:pt x="111635" y="179140"/>
                    <a:pt x="137564" y="253752"/>
                  </a:cubicBezTo>
                  <a:cubicBezTo>
                    <a:pt x="163493" y="328364"/>
                    <a:pt x="167727" y="435785"/>
                    <a:pt x="172489" y="456952"/>
                  </a:cubicBezTo>
                  <a:cubicBezTo>
                    <a:pt x="177251" y="478119"/>
                    <a:pt x="167727" y="424144"/>
                    <a:pt x="166139" y="380752"/>
                  </a:cubicBezTo>
                  <a:cubicBezTo>
                    <a:pt x="164552" y="337360"/>
                    <a:pt x="187835" y="249519"/>
                    <a:pt x="162964" y="196602"/>
                  </a:cubicBezTo>
                  <a:cubicBezTo>
                    <a:pt x="138093" y="143685"/>
                    <a:pt x="41785" y="91298"/>
                    <a:pt x="16914" y="63252"/>
                  </a:cubicBezTo>
                  <a:cubicBezTo>
                    <a:pt x="-7957" y="35206"/>
                    <a:pt x="-3194" y="-22473"/>
                    <a:pt x="16914" y="92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2" name="フリーフォーム: 図形 1361">
              <a:extLst>
                <a:ext uri="{FF2B5EF4-FFF2-40B4-BE49-F238E27FC236}">
                  <a16:creationId xmlns:a16="http://schemas.microsoft.com/office/drawing/2014/main" id="{99A142EA-9BB1-1A7F-4AA9-42A736E6794E}"/>
                </a:ext>
              </a:extLst>
            </p:cNvPr>
            <p:cNvSpPr/>
            <p:nvPr/>
          </p:nvSpPr>
          <p:spPr>
            <a:xfrm>
              <a:off x="5419240" y="5687816"/>
              <a:ext cx="67835" cy="499829"/>
            </a:xfrm>
            <a:custGeom>
              <a:avLst/>
              <a:gdLst>
                <a:gd name="connsiteX0" fmla="*/ 485 w 67835"/>
                <a:gd name="connsiteY0" fmla="*/ 1784 h 499829"/>
                <a:gd name="connsiteX1" fmla="*/ 35410 w 67835"/>
                <a:gd name="connsiteY1" fmla="*/ 233559 h 499829"/>
                <a:gd name="connsiteX2" fmla="*/ 3660 w 67835"/>
                <a:gd name="connsiteY2" fmla="*/ 497084 h 499829"/>
                <a:gd name="connsiteX3" fmla="*/ 22710 w 67835"/>
                <a:gd name="connsiteY3" fmla="*/ 357384 h 499829"/>
                <a:gd name="connsiteX4" fmla="*/ 67160 w 67835"/>
                <a:gd name="connsiteY4" fmla="*/ 138309 h 499829"/>
                <a:gd name="connsiteX5" fmla="*/ 485 w 67835"/>
                <a:gd name="connsiteY5" fmla="*/ 1784 h 499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835" h="499829">
                  <a:moveTo>
                    <a:pt x="485" y="1784"/>
                  </a:moveTo>
                  <a:cubicBezTo>
                    <a:pt x="-4807" y="17659"/>
                    <a:pt x="34881" y="151009"/>
                    <a:pt x="35410" y="233559"/>
                  </a:cubicBezTo>
                  <a:cubicBezTo>
                    <a:pt x="35939" y="316109"/>
                    <a:pt x="5777" y="476447"/>
                    <a:pt x="3660" y="497084"/>
                  </a:cubicBezTo>
                  <a:cubicBezTo>
                    <a:pt x="1543" y="517721"/>
                    <a:pt x="12127" y="417180"/>
                    <a:pt x="22710" y="357384"/>
                  </a:cubicBezTo>
                  <a:cubicBezTo>
                    <a:pt x="33293" y="297588"/>
                    <a:pt x="73510" y="197046"/>
                    <a:pt x="67160" y="138309"/>
                  </a:cubicBezTo>
                  <a:cubicBezTo>
                    <a:pt x="60810" y="79572"/>
                    <a:pt x="5777" y="-14091"/>
                    <a:pt x="485" y="178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3" name="フリーフォーム: 図形 1362">
              <a:extLst>
                <a:ext uri="{FF2B5EF4-FFF2-40B4-BE49-F238E27FC236}">
                  <a16:creationId xmlns:a16="http://schemas.microsoft.com/office/drawing/2014/main" id="{61F407C8-4901-7863-1B41-17471E412EE6}"/>
                </a:ext>
              </a:extLst>
            </p:cNvPr>
            <p:cNvSpPr/>
            <p:nvPr/>
          </p:nvSpPr>
          <p:spPr>
            <a:xfrm>
              <a:off x="5343653" y="6080878"/>
              <a:ext cx="116159" cy="972305"/>
            </a:xfrm>
            <a:custGeom>
              <a:avLst/>
              <a:gdLst>
                <a:gd name="connsiteX0" fmla="*/ 114172 w 116159"/>
                <a:gd name="connsiteY0" fmla="*/ 72272 h 972305"/>
                <a:gd name="connsiteX1" fmla="*/ 9397 w 116159"/>
                <a:gd name="connsiteY1" fmla="*/ 926347 h 972305"/>
                <a:gd name="connsiteX2" fmla="*/ 12572 w 116159"/>
                <a:gd name="connsiteY2" fmla="*/ 780297 h 972305"/>
                <a:gd name="connsiteX3" fmla="*/ 76072 w 116159"/>
                <a:gd name="connsiteY3" fmla="*/ 129422 h 972305"/>
                <a:gd name="connsiteX4" fmla="*/ 114172 w 116159"/>
                <a:gd name="connsiteY4" fmla="*/ 72272 h 972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159" h="972305">
                  <a:moveTo>
                    <a:pt x="114172" y="72272"/>
                  </a:moveTo>
                  <a:cubicBezTo>
                    <a:pt x="103060" y="205093"/>
                    <a:pt x="26330" y="808343"/>
                    <a:pt x="9397" y="926347"/>
                  </a:cubicBezTo>
                  <a:cubicBezTo>
                    <a:pt x="-7536" y="1044351"/>
                    <a:pt x="1460" y="913118"/>
                    <a:pt x="12572" y="780297"/>
                  </a:cubicBezTo>
                  <a:cubicBezTo>
                    <a:pt x="23684" y="647476"/>
                    <a:pt x="65489" y="250601"/>
                    <a:pt x="76072" y="129422"/>
                  </a:cubicBezTo>
                  <a:cubicBezTo>
                    <a:pt x="86655" y="8243"/>
                    <a:pt x="125284" y="-60549"/>
                    <a:pt x="114172" y="7227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4" name="フリーフォーム: 図形 1363">
              <a:extLst>
                <a:ext uri="{FF2B5EF4-FFF2-40B4-BE49-F238E27FC236}">
                  <a16:creationId xmlns:a16="http://schemas.microsoft.com/office/drawing/2014/main" id="{92F185DB-41EE-B50F-A436-B044F4744C3F}"/>
                </a:ext>
              </a:extLst>
            </p:cNvPr>
            <p:cNvSpPr/>
            <p:nvPr/>
          </p:nvSpPr>
          <p:spPr>
            <a:xfrm>
              <a:off x="3505432" y="1555677"/>
              <a:ext cx="870969" cy="564420"/>
            </a:xfrm>
            <a:custGeom>
              <a:avLst/>
              <a:gdLst>
                <a:gd name="connsiteX0" fmla="*/ 869718 w 870969"/>
                <a:gd name="connsiteY0" fmla="*/ 104848 h 564420"/>
                <a:gd name="connsiteX1" fmla="*/ 406168 w 870969"/>
                <a:gd name="connsiteY1" fmla="*/ 88973 h 564420"/>
                <a:gd name="connsiteX2" fmla="*/ 631593 w 870969"/>
                <a:gd name="connsiteY2" fmla="*/ 85798 h 564420"/>
                <a:gd name="connsiteX3" fmla="*/ 355368 w 870969"/>
                <a:gd name="connsiteY3" fmla="*/ 139773 h 564420"/>
                <a:gd name="connsiteX4" fmla="*/ 301393 w 870969"/>
                <a:gd name="connsiteY4" fmla="*/ 457273 h 564420"/>
                <a:gd name="connsiteX5" fmla="*/ 339493 w 870969"/>
                <a:gd name="connsiteY5" fmla="*/ 165173 h 564420"/>
                <a:gd name="connsiteX6" fmla="*/ 187093 w 870969"/>
                <a:gd name="connsiteY6" fmla="*/ 552523 h 564420"/>
                <a:gd name="connsiteX7" fmla="*/ 171218 w 870969"/>
                <a:gd name="connsiteY7" fmla="*/ 435048 h 564420"/>
                <a:gd name="connsiteX8" fmla="*/ 212493 w 870969"/>
                <a:gd name="connsiteY8" fmla="*/ 130248 h 564420"/>
                <a:gd name="connsiteX9" fmla="*/ 183918 w 870969"/>
                <a:gd name="connsiteY9" fmla="*/ 63573 h 564420"/>
                <a:gd name="connsiteX10" fmla="*/ 2943 w 870969"/>
                <a:gd name="connsiteY10" fmla="*/ 73 h 564420"/>
                <a:gd name="connsiteX11" fmla="*/ 349018 w 870969"/>
                <a:gd name="connsiteY11" fmla="*/ 76273 h 564420"/>
                <a:gd name="connsiteX12" fmla="*/ 136293 w 870969"/>
                <a:gd name="connsiteY12" fmla="*/ 79448 h 564420"/>
                <a:gd name="connsiteX13" fmla="*/ 529993 w 870969"/>
                <a:gd name="connsiteY13" fmla="*/ 41348 h 564420"/>
                <a:gd name="connsiteX14" fmla="*/ 869718 w 870969"/>
                <a:gd name="connsiteY14" fmla="*/ 104848 h 564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70969" h="564420">
                  <a:moveTo>
                    <a:pt x="869718" y="104848"/>
                  </a:moveTo>
                  <a:cubicBezTo>
                    <a:pt x="849080" y="112786"/>
                    <a:pt x="445855" y="92148"/>
                    <a:pt x="406168" y="88973"/>
                  </a:cubicBezTo>
                  <a:cubicBezTo>
                    <a:pt x="366481" y="85798"/>
                    <a:pt x="640060" y="77331"/>
                    <a:pt x="631593" y="85798"/>
                  </a:cubicBezTo>
                  <a:cubicBezTo>
                    <a:pt x="623126" y="94265"/>
                    <a:pt x="410401" y="77861"/>
                    <a:pt x="355368" y="139773"/>
                  </a:cubicBezTo>
                  <a:cubicBezTo>
                    <a:pt x="300335" y="201685"/>
                    <a:pt x="304039" y="453040"/>
                    <a:pt x="301393" y="457273"/>
                  </a:cubicBezTo>
                  <a:cubicBezTo>
                    <a:pt x="298747" y="461506"/>
                    <a:pt x="358543" y="149298"/>
                    <a:pt x="339493" y="165173"/>
                  </a:cubicBezTo>
                  <a:cubicBezTo>
                    <a:pt x="320443" y="181048"/>
                    <a:pt x="215139" y="507544"/>
                    <a:pt x="187093" y="552523"/>
                  </a:cubicBezTo>
                  <a:cubicBezTo>
                    <a:pt x="159047" y="597502"/>
                    <a:pt x="166985" y="505427"/>
                    <a:pt x="171218" y="435048"/>
                  </a:cubicBezTo>
                  <a:cubicBezTo>
                    <a:pt x="175451" y="364669"/>
                    <a:pt x="210376" y="192160"/>
                    <a:pt x="212493" y="130248"/>
                  </a:cubicBezTo>
                  <a:cubicBezTo>
                    <a:pt x="214610" y="68336"/>
                    <a:pt x="218843" y="85269"/>
                    <a:pt x="183918" y="63573"/>
                  </a:cubicBezTo>
                  <a:cubicBezTo>
                    <a:pt x="148993" y="41877"/>
                    <a:pt x="-24574" y="-2044"/>
                    <a:pt x="2943" y="73"/>
                  </a:cubicBezTo>
                  <a:cubicBezTo>
                    <a:pt x="30460" y="2190"/>
                    <a:pt x="326793" y="63044"/>
                    <a:pt x="349018" y="76273"/>
                  </a:cubicBezTo>
                  <a:cubicBezTo>
                    <a:pt x="371243" y="89502"/>
                    <a:pt x="106130" y="85269"/>
                    <a:pt x="136293" y="79448"/>
                  </a:cubicBezTo>
                  <a:cubicBezTo>
                    <a:pt x="166456" y="73627"/>
                    <a:pt x="409343" y="36586"/>
                    <a:pt x="529993" y="41348"/>
                  </a:cubicBezTo>
                  <a:cubicBezTo>
                    <a:pt x="650643" y="46110"/>
                    <a:pt x="890356" y="96910"/>
                    <a:pt x="869718" y="104848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5" name="フリーフォーム: 図形 1364">
              <a:extLst>
                <a:ext uri="{FF2B5EF4-FFF2-40B4-BE49-F238E27FC236}">
                  <a16:creationId xmlns:a16="http://schemas.microsoft.com/office/drawing/2014/main" id="{4B3A3DA1-E986-2B2D-5480-EB5AA030CD3F}"/>
                </a:ext>
              </a:extLst>
            </p:cNvPr>
            <p:cNvSpPr/>
            <p:nvPr/>
          </p:nvSpPr>
          <p:spPr>
            <a:xfrm>
              <a:off x="3798888" y="1652545"/>
              <a:ext cx="782218" cy="279443"/>
            </a:xfrm>
            <a:custGeom>
              <a:avLst/>
              <a:gdLst>
                <a:gd name="connsiteX0" fmla="*/ 0 w 782218"/>
                <a:gd name="connsiteY0" fmla="*/ 279443 h 279443"/>
                <a:gd name="connsiteX1" fmla="*/ 328612 w 782218"/>
                <a:gd name="connsiteY1" fmla="*/ 66718 h 279443"/>
                <a:gd name="connsiteX2" fmla="*/ 577850 w 782218"/>
                <a:gd name="connsiteY2" fmla="*/ 136568 h 279443"/>
                <a:gd name="connsiteX3" fmla="*/ 523875 w 782218"/>
                <a:gd name="connsiteY3" fmla="*/ 111168 h 279443"/>
                <a:gd name="connsiteX4" fmla="*/ 625475 w 782218"/>
                <a:gd name="connsiteY4" fmla="*/ 181018 h 279443"/>
                <a:gd name="connsiteX5" fmla="*/ 498475 w 782218"/>
                <a:gd name="connsiteY5" fmla="*/ 217530 h 279443"/>
                <a:gd name="connsiteX6" fmla="*/ 781050 w 782218"/>
                <a:gd name="connsiteY6" fmla="*/ 188955 h 279443"/>
                <a:gd name="connsiteX7" fmla="*/ 590550 w 782218"/>
                <a:gd name="connsiteY7" fmla="*/ 111168 h 279443"/>
                <a:gd name="connsiteX8" fmla="*/ 384175 w 782218"/>
                <a:gd name="connsiteY8" fmla="*/ 43 h 279443"/>
                <a:gd name="connsiteX9" fmla="*/ 260350 w 782218"/>
                <a:gd name="connsiteY9" fmla="*/ 100055 h 279443"/>
                <a:gd name="connsiteX10" fmla="*/ 0 w 782218"/>
                <a:gd name="connsiteY10" fmla="*/ 279443 h 27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2218" h="279443">
                  <a:moveTo>
                    <a:pt x="0" y="279443"/>
                  </a:moveTo>
                  <a:cubicBezTo>
                    <a:pt x="11377" y="273887"/>
                    <a:pt x="232304" y="90530"/>
                    <a:pt x="328612" y="66718"/>
                  </a:cubicBezTo>
                  <a:cubicBezTo>
                    <a:pt x="424920" y="42906"/>
                    <a:pt x="545306" y="129160"/>
                    <a:pt x="577850" y="136568"/>
                  </a:cubicBezTo>
                  <a:cubicBezTo>
                    <a:pt x="610394" y="143976"/>
                    <a:pt x="515938" y="103760"/>
                    <a:pt x="523875" y="111168"/>
                  </a:cubicBezTo>
                  <a:cubicBezTo>
                    <a:pt x="531813" y="118576"/>
                    <a:pt x="629708" y="163291"/>
                    <a:pt x="625475" y="181018"/>
                  </a:cubicBezTo>
                  <a:cubicBezTo>
                    <a:pt x="621242" y="198745"/>
                    <a:pt x="472546" y="216207"/>
                    <a:pt x="498475" y="217530"/>
                  </a:cubicBezTo>
                  <a:cubicBezTo>
                    <a:pt x="524404" y="218853"/>
                    <a:pt x="765704" y="206682"/>
                    <a:pt x="781050" y="188955"/>
                  </a:cubicBezTo>
                  <a:cubicBezTo>
                    <a:pt x="796396" y="171228"/>
                    <a:pt x="656696" y="142653"/>
                    <a:pt x="590550" y="111168"/>
                  </a:cubicBezTo>
                  <a:cubicBezTo>
                    <a:pt x="524404" y="79683"/>
                    <a:pt x="439208" y="1895"/>
                    <a:pt x="384175" y="43"/>
                  </a:cubicBezTo>
                  <a:cubicBezTo>
                    <a:pt x="329142" y="-1809"/>
                    <a:pt x="324908" y="55605"/>
                    <a:pt x="260350" y="100055"/>
                  </a:cubicBezTo>
                  <a:lnTo>
                    <a:pt x="0" y="279443"/>
                  </a:ln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6" name="フリーフォーム: 図形 1365">
              <a:extLst>
                <a:ext uri="{FF2B5EF4-FFF2-40B4-BE49-F238E27FC236}">
                  <a16:creationId xmlns:a16="http://schemas.microsoft.com/office/drawing/2014/main" id="{75C6F532-56D8-2071-F3D8-E5492A0645FB}"/>
                </a:ext>
              </a:extLst>
            </p:cNvPr>
            <p:cNvSpPr/>
            <p:nvPr/>
          </p:nvSpPr>
          <p:spPr>
            <a:xfrm>
              <a:off x="2535052" y="1624506"/>
              <a:ext cx="936725" cy="164087"/>
            </a:xfrm>
            <a:custGeom>
              <a:avLst/>
              <a:gdLst>
                <a:gd name="connsiteX0" fmla="*/ 2831 w 936725"/>
                <a:gd name="connsiteY0" fmla="*/ 113277 h 164087"/>
                <a:gd name="connsiteX1" fmla="*/ 462148 w 936725"/>
                <a:gd name="connsiteY1" fmla="*/ 1094 h 164087"/>
                <a:gd name="connsiteX2" fmla="*/ 919348 w 936725"/>
                <a:gd name="connsiteY2" fmla="*/ 62477 h 164087"/>
                <a:gd name="connsiteX3" fmla="*/ 785998 w 936725"/>
                <a:gd name="connsiteY3" fmla="*/ 68827 h 164087"/>
                <a:gd name="connsiteX4" fmla="*/ 271648 w 936725"/>
                <a:gd name="connsiteY4" fmla="*/ 164077 h 164087"/>
                <a:gd name="connsiteX5" fmla="*/ 728848 w 936725"/>
                <a:gd name="connsiteY5" fmla="*/ 62477 h 164087"/>
                <a:gd name="connsiteX6" fmla="*/ 299165 w 936725"/>
                <a:gd name="connsiteY6" fmla="*/ 73061 h 164087"/>
                <a:gd name="connsiteX7" fmla="*/ 496015 w 936725"/>
                <a:gd name="connsiteY7" fmla="*/ 47661 h 164087"/>
                <a:gd name="connsiteX8" fmla="*/ 277998 w 936725"/>
                <a:gd name="connsiteY8" fmla="*/ 1094 h 164087"/>
                <a:gd name="connsiteX9" fmla="*/ 2831 w 936725"/>
                <a:gd name="connsiteY9" fmla="*/ 113277 h 164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6725" h="164087">
                  <a:moveTo>
                    <a:pt x="2831" y="113277"/>
                  </a:moveTo>
                  <a:cubicBezTo>
                    <a:pt x="33523" y="113277"/>
                    <a:pt x="309395" y="9561"/>
                    <a:pt x="462148" y="1094"/>
                  </a:cubicBezTo>
                  <a:cubicBezTo>
                    <a:pt x="614901" y="-7373"/>
                    <a:pt x="865373" y="51188"/>
                    <a:pt x="919348" y="62477"/>
                  </a:cubicBezTo>
                  <a:cubicBezTo>
                    <a:pt x="973323" y="73766"/>
                    <a:pt x="893948" y="51894"/>
                    <a:pt x="785998" y="68827"/>
                  </a:cubicBezTo>
                  <a:cubicBezTo>
                    <a:pt x="678048" y="85760"/>
                    <a:pt x="281173" y="165135"/>
                    <a:pt x="271648" y="164077"/>
                  </a:cubicBezTo>
                  <a:cubicBezTo>
                    <a:pt x="262123" y="163019"/>
                    <a:pt x="724262" y="77646"/>
                    <a:pt x="728848" y="62477"/>
                  </a:cubicBezTo>
                  <a:cubicBezTo>
                    <a:pt x="733434" y="47308"/>
                    <a:pt x="337970" y="75530"/>
                    <a:pt x="299165" y="73061"/>
                  </a:cubicBezTo>
                  <a:cubicBezTo>
                    <a:pt x="260360" y="70592"/>
                    <a:pt x="499543" y="59656"/>
                    <a:pt x="496015" y="47661"/>
                  </a:cubicBezTo>
                  <a:cubicBezTo>
                    <a:pt x="492487" y="35666"/>
                    <a:pt x="356667" y="-7373"/>
                    <a:pt x="277998" y="1094"/>
                  </a:cubicBezTo>
                  <a:cubicBezTo>
                    <a:pt x="199329" y="9561"/>
                    <a:pt x="-27861" y="113277"/>
                    <a:pt x="2831" y="113277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7" name="フリーフォーム: 図形 1366">
              <a:extLst>
                <a:ext uri="{FF2B5EF4-FFF2-40B4-BE49-F238E27FC236}">
                  <a16:creationId xmlns:a16="http://schemas.microsoft.com/office/drawing/2014/main" id="{85B98CFF-02D1-BC79-4470-279F82E1CA4B}"/>
                </a:ext>
              </a:extLst>
            </p:cNvPr>
            <p:cNvSpPr/>
            <p:nvPr/>
          </p:nvSpPr>
          <p:spPr>
            <a:xfrm>
              <a:off x="2688507" y="1696040"/>
              <a:ext cx="706006" cy="323546"/>
            </a:xfrm>
            <a:custGeom>
              <a:avLst/>
              <a:gdLst>
                <a:gd name="connsiteX0" fmla="*/ 1776 w 706006"/>
                <a:gd name="connsiteY0" fmla="*/ 291510 h 323546"/>
                <a:gd name="connsiteX1" fmla="*/ 376426 w 706006"/>
                <a:gd name="connsiteY1" fmla="*/ 124293 h 323546"/>
                <a:gd name="connsiteX2" fmla="*/ 600793 w 706006"/>
                <a:gd name="connsiteY2" fmla="*/ 217427 h 323546"/>
                <a:gd name="connsiteX3" fmla="*/ 702393 w 706006"/>
                <a:gd name="connsiteY3" fmla="*/ 319027 h 323546"/>
                <a:gd name="connsiteX4" fmla="*/ 668526 w 706006"/>
                <a:gd name="connsiteY4" fmla="*/ 283043 h 323546"/>
                <a:gd name="connsiteX5" fmla="*/ 528826 w 706006"/>
                <a:gd name="connsiteY5" fmla="*/ 84077 h 323546"/>
                <a:gd name="connsiteX6" fmla="*/ 124543 w 706006"/>
                <a:gd name="connsiteY6" fmla="*/ 1527 h 323546"/>
                <a:gd name="connsiteX7" fmla="*/ 653710 w 706006"/>
                <a:gd name="connsiteY7" fmla="*/ 147577 h 323546"/>
                <a:gd name="connsiteX8" fmla="*/ 251543 w 706006"/>
                <a:gd name="connsiteY8" fmla="*/ 115827 h 323546"/>
                <a:gd name="connsiteX9" fmla="*/ 1776 w 706006"/>
                <a:gd name="connsiteY9" fmla="*/ 291510 h 323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6006" h="323546">
                  <a:moveTo>
                    <a:pt x="1776" y="291510"/>
                  </a:moveTo>
                  <a:cubicBezTo>
                    <a:pt x="22590" y="292921"/>
                    <a:pt x="276590" y="136640"/>
                    <a:pt x="376426" y="124293"/>
                  </a:cubicBezTo>
                  <a:cubicBezTo>
                    <a:pt x="476262" y="111946"/>
                    <a:pt x="546465" y="184971"/>
                    <a:pt x="600793" y="217427"/>
                  </a:cubicBezTo>
                  <a:cubicBezTo>
                    <a:pt x="655121" y="249883"/>
                    <a:pt x="691104" y="308091"/>
                    <a:pt x="702393" y="319027"/>
                  </a:cubicBezTo>
                  <a:cubicBezTo>
                    <a:pt x="713682" y="329963"/>
                    <a:pt x="697454" y="322201"/>
                    <a:pt x="668526" y="283043"/>
                  </a:cubicBezTo>
                  <a:cubicBezTo>
                    <a:pt x="639598" y="243885"/>
                    <a:pt x="619490" y="130996"/>
                    <a:pt x="528826" y="84077"/>
                  </a:cubicBezTo>
                  <a:cubicBezTo>
                    <a:pt x="438162" y="37158"/>
                    <a:pt x="103729" y="-9056"/>
                    <a:pt x="124543" y="1527"/>
                  </a:cubicBezTo>
                  <a:cubicBezTo>
                    <a:pt x="145357" y="12110"/>
                    <a:pt x="632544" y="128527"/>
                    <a:pt x="653710" y="147577"/>
                  </a:cubicBezTo>
                  <a:cubicBezTo>
                    <a:pt x="674876" y="166627"/>
                    <a:pt x="355260" y="95013"/>
                    <a:pt x="251543" y="115827"/>
                  </a:cubicBezTo>
                  <a:cubicBezTo>
                    <a:pt x="147826" y="136641"/>
                    <a:pt x="-19038" y="290099"/>
                    <a:pt x="1776" y="291510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8" name="フリーフォーム: 図形 1367">
              <a:extLst>
                <a:ext uri="{FF2B5EF4-FFF2-40B4-BE49-F238E27FC236}">
                  <a16:creationId xmlns:a16="http://schemas.microsoft.com/office/drawing/2014/main" id="{A581459E-5DE7-5821-F9EF-41E4B27C0017}"/>
                </a:ext>
              </a:extLst>
            </p:cNvPr>
            <p:cNvSpPr/>
            <p:nvPr/>
          </p:nvSpPr>
          <p:spPr>
            <a:xfrm>
              <a:off x="2614499" y="1818090"/>
              <a:ext cx="829324" cy="366624"/>
            </a:xfrm>
            <a:custGeom>
              <a:avLst/>
              <a:gdLst>
                <a:gd name="connsiteX0" fmla="*/ 3818 w 829324"/>
                <a:gd name="connsiteY0" fmla="*/ 127 h 366624"/>
                <a:gd name="connsiteX1" fmla="*/ 274751 w 829324"/>
                <a:gd name="connsiteY1" fmla="*/ 226610 h 366624"/>
                <a:gd name="connsiteX2" fmla="*/ 683268 w 829324"/>
                <a:gd name="connsiteY2" fmla="*/ 209677 h 366624"/>
                <a:gd name="connsiteX3" fmla="*/ 829318 w 829324"/>
                <a:gd name="connsiteY3" fmla="*/ 112310 h 366624"/>
                <a:gd name="connsiteX4" fmla="*/ 679034 w 829324"/>
                <a:gd name="connsiteY4" fmla="*/ 175810 h 366624"/>
                <a:gd name="connsiteX5" fmla="*/ 793334 w 829324"/>
                <a:gd name="connsiteY5" fmla="*/ 281643 h 366624"/>
                <a:gd name="connsiteX6" fmla="*/ 628234 w 829324"/>
                <a:gd name="connsiteY6" fmla="*/ 351493 h 366624"/>
                <a:gd name="connsiteX7" fmla="*/ 393284 w 829324"/>
                <a:gd name="connsiteY7" fmla="*/ 357843 h 366624"/>
                <a:gd name="connsiteX8" fmla="*/ 132934 w 829324"/>
                <a:gd name="connsiteY8" fmla="*/ 249893 h 366624"/>
                <a:gd name="connsiteX9" fmla="*/ 370001 w 829324"/>
                <a:gd name="connsiteY9" fmla="*/ 262593 h 366624"/>
                <a:gd name="connsiteX10" fmla="*/ 27101 w 829324"/>
                <a:gd name="connsiteY10" fmla="*/ 330327 h 366624"/>
                <a:gd name="connsiteX11" fmla="*/ 192201 w 829324"/>
                <a:gd name="connsiteY11" fmla="*/ 264710 h 366624"/>
                <a:gd name="connsiteX12" fmla="*/ 120234 w 829324"/>
                <a:gd name="connsiteY12" fmla="*/ 194860 h 366624"/>
                <a:gd name="connsiteX13" fmla="*/ 3818 w 829324"/>
                <a:gd name="connsiteY13" fmla="*/ 127 h 366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9324" h="366624">
                  <a:moveTo>
                    <a:pt x="3818" y="127"/>
                  </a:moveTo>
                  <a:cubicBezTo>
                    <a:pt x="29571" y="5419"/>
                    <a:pt x="161509" y="191685"/>
                    <a:pt x="274751" y="226610"/>
                  </a:cubicBezTo>
                  <a:cubicBezTo>
                    <a:pt x="387993" y="261535"/>
                    <a:pt x="590840" y="228727"/>
                    <a:pt x="683268" y="209677"/>
                  </a:cubicBezTo>
                  <a:cubicBezTo>
                    <a:pt x="775696" y="190627"/>
                    <a:pt x="830024" y="117955"/>
                    <a:pt x="829318" y="112310"/>
                  </a:cubicBezTo>
                  <a:cubicBezTo>
                    <a:pt x="828612" y="106666"/>
                    <a:pt x="685031" y="147588"/>
                    <a:pt x="679034" y="175810"/>
                  </a:cubicBezTo>
                  <a:cubicBezTo>
                    <a:pt x="673037" y="204032"/>
                    <a:pt x="801801" y="252362"/>
                    <a:pt x="793334" y="281643"/>
                  </a:cubicBezTo>
                  <a:cubicBezTo>
                    <a:pt x="784867" y="310924"/>
                    <a:pt x="694909" y="338793"/>
                    <a:pt x="628234" y="351493"/>
                  </a:cubicBezTo>
                  <a:cubicBezTo>
                    <a:pt x="561559" y="364193"/>
                    <a:pt x="475834" y="374776"/>
                    <a:pt x="393284" y="357843"/>
                  </a:cubicBezTo>
                  <a:cubicBezTo>
                    <a:pt x="310734" y="340910"/>
                    <a:pt x="136815" y="265768"/>
                    <a:pt x="132934" y="249893"/>
                  </a:cubicBezTo>
                  <a:cubicBezTo>
                    <a:pt x="129054" y="234018"/>
                    <a:pt x="387640" y="249187"/>
                    <a:pt x="370001" y="262593"/>
                  </a:cubicBezTo>
                  <a:cubicBezTo>
                    <a:pt x="352362" y="275999"/>
                    <a:pt x="56734" y="329974"/>
                    <a:pt x="27101" y="330327"/>
                  </a:cubicBezTo>
                  <a:cubicBezTo>
                    <a:pt x="-2532" y="330680"/>
                    <a:pt x="176679" y="287288"/>
                    <a:pt x="192201" y="264710"/>
                  </a:cubicBezTo>
                  <a:cubicBezTo>
                    <a:pt x="207723" y="242132"/>
                    <a:pt x="150573" y="233666"/>
                    <a:pt x="120234" y="194860"/>
                  </a:cubicBezTo>
                  <a:cubicBezTo>
                    <a:pt x="89895" y="156054"/>
                    <a:pt x="-21935" y="-5165"/>
                    <a:pt x="3818" y="127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9" name="フリーフォーム: 図形 1368">
              <a:extLst>
                <a:ext uri="{FF2B5EF4-FFF2-40B4-BE49-F238E27FC236}">
                  <a16:creationId xmlns:a16="http://schemas.microsoft.com/office/drawing/2014/main" id="{9BEA3FF0-AAB9-0E2A-4FC4-B389ECAFCD9D}"/>
                </a:ext>
              </a:extLst>
            </p:cNvPr>
            <p:cNvSpPr/>
            <p:nvPr/>
          </p:nvSpPr>
          <p:spPr>
            <a:xfrm>
              <a:off x="3686685" y="1570523"/>
              <a:ext cx="373021" cy="1170344"/>
            </a:xfrm>
            <a:custGeom>
              <a:avLst/>
              <a:gdLst>
                <a:gd name="connsiteX0" fmla="*/ 370965 w 373021"/>
                <a:gd name="connsiteY0" fmla="*/ 44 h 1170344"/>
                <a:gd name="connsiteX1" fmla="*/ 214332 w 373021"/>
                <a:gd name="connsiteY1" fmla="*/ 156677 h 1170344"/>
                <a:gd name="connsiteX2" fmla="*/ 165648 w 373021"/>
                <a:gd name="connsiteY2" fmla="*/ 400094 h 1170344"/>
                <a:gd name="connsiteX3" fmla="*/ 362498 w 373021"/>
                <a:gd name="connsiteY3" fmla="*/ 810727 h 1170344"/>
                <a:gd name="connsiteX4" fmla="*/ 152948 w 373021"/>
                <a:gd name="connsiteY4" fmla="*/ 495344 h 1170344"/>
                <a:gd name="connsiteX5" fmla="*/ 263015 w 373021"/>
                <a:gd name="connsiteY5" fmla="*/ 791677 h 1170344"/>
                <a:gd name="connsiteX6" fmla="*/ 277832 w 373021"/>
                <a:gd name="connsiteY6" fmla="*/ 1096477 h 1170344"/>
                <a:gd name="connsiteX7" fmla="*/ 129665 w 373021"/>
                <a:gd name="connsiteY7" fmla="*/ 1166327 h 1170344"/>
                <a:gd name="connsiteX8" fmla="*/ 207982 w 373021"/>
                <a:gd name="connsiteY8" fmla="*/ 1013927 h 1170344"/>
                <a:gd name="connsiteX9" fmla="*/ 34415 w 373021"/>
                <a:gd name="connsiteY9" fmla="*/ 884810 h 1170344"/>
                <a:gd name="connsiteX10" fmla="*/ 301115 w 373021"/>
                <a:gd name="connsiteY10" fmla="*/ 950427 h 1170344"/>
                <a:gd name="connsiteX11" fmla="*/ 78865 w 373021"/>
                <a:gd name="connsiteY11" fmla="*/ 751460 h 1170344"/>
                <a:gd name="connsiteX12" fmla="*/ 548 w 373021"/>
                <a:gd name="connsiteY12" fmla="*/ 412794 h 1170344"/>
                <a:gd name="connsiteX13" fmla="*/ 110615 w 373021"/>
                <a:gd name="connsiteY13" fmla="*/ 29677 h 1170344"/>
                <a:gd name="connsiteX14" fmla="*/ 89448 w 373021"/>
                <a:gd name="connsiteY14" fmla="*/ 139744 h 1170344"/>
                <a:gd name="connsiteX15" fmla="*/ 370965 w 373021"/>
                <a:gd name="connsiteY15" fmla="*/ 44 h 117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3021" h="1170344">
                  <a:moveTo>
                    <a:pt x="370965" y="44"/>
                  </a:moveTo>
                  <a:cubicBezTo>
                    <a:pt x="391779" y="2866"/>
                    <a:pt x="248551" y="90002"/>
                    <a:pt x="214332" y="156677"/>
                  </a:cubicBezTo>
                  <a:cubicBezTo>
                    <a:pt x="180112" y="223352"/>
                    <a:pt x="140954" y="291086"/>
                    <a:pt x="165648" y="400094"/>
                  </a:cubicBezTo>
                  <a:cubicBezTo>
                    <a:pt x="190342" y="509102"/>
                    <a:pt x="364615" y="794852"/>
                    <a:pt x="362498" y="810727"/>
                  </a:cubicBezTo>
                  <a:cubicBezTo>
                    <a:pt x="360381" y="826602"/>
                    <a:pt x="169528" y="498519"/>
                    <a:pt x="152948" y="495344"/>
                  </a:cubicBezTo>
                  <a:cubicBezTo>
                    <a:pt x="136368" y="492169"/>
                    <a:pt x="242201" y="691488"/>
                    <a:pt x="263015" y="791677"/>
                  </a:cubicBezTo>
                  <a:cubicBezTo>
                    <a:pt x="283829" y="891866"/>
                    <a:pt x="300057" y="1034035"/>
                    <a:pt x="277832" y="1096477"/>
                  </a:cubicBezTo>
                  <a:cubicBezTo>
                    <a:pt x="255607" y="1158919"/>
                    <a:pt x="141307" y="1180085"/>
                    <a:pt x="129665" y="1166327"/>
                  </a:cubicBezTo>
                  <a:cubicBezTo>
                    <a:pt x="118023" y="1152569"/>
                    <a:pt x="223857" y="1060846"/>
                    <a:pt x="207982" y="1013927"/>
                  </a:cubicBezTo>
                  <a:cubicBezTo>
                    <a:pt x="192107" y="967008"/>
                    <a:pt x="18893" y="895393"/>
                    <a:pt x="34415" y="884810"/>
                  </a:cubicBezTo>
                  <a:cubicBezTo>
                    <a:pt x="49937" y="874227"/>
                    <a:pt x="293707" y="972652"/>
                    <a:pt x="301115" y="950427"/>
                  </a:cubicBezTo>
                  <a:cubicBezTo>
                    <a:pt x="308523" y="928202"/>
                    <a:pt x="128959" y="841065"/>
                    <a:pt x="78865" y="751460"/>
                  </a:cubicBezTo>
                  <a:cubicBezTo>
                    <a:pt x="28771" y="661855"/>
                    <a:pt x="-4744" y="533091"/>
                    <a:pt x="548" y="412794"/>
                  </a:cubicBezTo>
                  <a:cubicBezTo>
                    <a:pt x="5840" y="292497"/>
                    <a:pt x="95798" y="75185"/>
                    <a:pt x="110615" y="29677"/>
                  </a:cubicBezTo>
                  <a:cubicBezTo>
                    <a:pt x="125432" y="-15831"/>
                    <a:pt x="40412" y="148564"/>
                    <a:pt x="89448" y="139744"/>
                  </a:cubicBezTo>
                  <a:cubicBezTo>
                    <a:pt x="138484" y="130924"/>
                    <a:pt x="350151" y="-2778"/>
                    <a:pt x="370965" y="44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0" name="フリーフォーム: 図形 1369">
              <a:extLst>
                <a:ext uri="{FF2B5EF4-FFF2-40B4-BE49-F238E27FC236}">
                  <a16:creationId xmlns:a16="http://schemas.microsoft.com/office/drawing/2014/main" id="{96AEF796-A197-F9AB-8DE9-BA43AD2B9A41}"/>
                </a:ext>
              </a:extLst>
            </p:cNvPr>
            <p:cNvSpPr/>
            <p:nvPr/>
          </p:nvSpPr>
          <p:spPr>
            <a:xfrm>
              <a:off x="3781234" y="1810827"/>
              <a:ext cx="951539" cy="281095"/>
            </a:xfrm>
            <a:custGeom>
              <a:avLst/>
              <a:gdLst>
                <a:gd name="connsiteX0" fmla="*/ 191 w 951539"/>
                <a:gd name="connsiteY0" fmla="*/ 90998 h 281095"/>
                <a:gd name="connsiteX1" fmla="*/ 378016 w 951539"/>
                <a:gd name="connsiteY1" fmla="*/ 157673 h 281095"/>
                <a:gd name="connsiteX2" fmla="*/ 670116 w 951539"/>
                <a:gd name="connsiteY2" fmla="*/ 52898 h 281095"/>
                <a:gd name="connsiteX3" fmla="*/ 520891 w 951539"/>
                <a:gd name="connsiteY3" fmla="*/ 110048 h 281095"/>
                <a:gd name="connsiteX4" fmla="*/ 946341 w 951539"/>
                <a:gd name="connsiteY4" fmla="*/ 5273 h 281095"/>
                <a:gd name="connsiteX5" fmla="*/ 752666 w 951539"/>
                <a:gd name="connsiteY5" fmla="*/ 43373 h 281095"/>
                <a:gd name="connsiteX6" fmla="*/ 679641 w 951539"/>
                <a:gd name="connsiteY6" fmla="*/ 278323 h 281095"/>
                <a:gd name="connsiteX7" fmla="*/ 654241 w 951539"/>
                <a:gd name="connsiteY7" fmla="*/ 176723 h 281095"/>
                <a:gd name="connsiteX8" fmla="*/ 517716 w 951539"/>
                <a:gd name="connsiteY8" fmla="*/ 246573 h 281095"/>
                <a:gd name="connsiteX9" fmla="*/ 428816 w 951539"/>
                <a:gd name="connsiteY9" fmla="*/ 246573 h 281095"/>
                <a:gd name="connsiteX10" fmla="*/ 191 w 951539"/>
                <a:gd name="connsiteY10" fmla="*/ 90998 h 28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51539" h="281095">
                  <a:moveTo>
                    <a:pt x="191" y="90998"/>
                  </a:moveTo>
                  <a:cubicBezTo>
                    <a:pt x="-8276" y="76181"/>
                    <a:pt x="266362" y="164023"/>
                    <a:pt x="378016" y="157673"/>
                  </a:cubicBezTo>
                  <a:cubicBezTo>
                    <a:pt x="489670" y="151323"/>
                    <a:pt x="670116" y="52898"/>
                    <a:pt x="670116" y="52898"/>
                  </a:cubicBezTo>
                  <a:cubicBezTo>
                    <a:pt x="693929" y="44960"/>
                    <a:pt x="474854" y="117985"/>
                    <a:pt x="520891" y="110048"/>
                  </a:cubicBezTo>
                  <a:cubicBezTo>
                    <a:pt x="566928" y="102111"/>
                    <a:pt x="907712" y="16385"/>
                    <a:pt x="946341" y="5273"/>
                  </a:cubicBezTo>
                  <a:cubicBezTo>
                    <a:pt x="984970" y="-5839"/>
                    <a:pt x="797116" y="-2135"/>
                    <a:pt x="752666" y="43373"/>
                  </a:cubicBezTo>
                  <a:cubicBezTo>
                    <a:pt x="708216" y="88881"/>
                    <a:pt x="696045" y="256098"/>
                    <a:pt x="679641" y="278323"/>
                  </a:cubicBezTo>
                  <a:cubicBezTo>
                    <a:pt x="663237" y="300548"/>
                    <a:pt x="681229" y="182015"/>
                    <a:pt x="654241" y="176723"/>
                  </a:cubicBezTo>
                  <a:cubicBezTo>
                    <a:pt x="627254" y="171431"/>
                    <a:pt x="555287" y="234931"/>
                    <a:pt x="517716" y="246573"/>
                  </a:cubicBezTo>
                  <a:cubicBezTo>
                    <a:pt x="480145" y="258215"/>
                    <a:pt x="512424" y="268269"/>
                    <a:pt x="428816" y="246573"/>
                  </a:cubicBezTo>
                  <a:cubicBezTo>
                    <a:pt x="345208" y="224877"/>
                    <a:pt x="8658" y="105815"/>
                    <a:pt x="191" y="90998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1" name="フリーフォーム: 図形 1370">
              <a:extLst>
                <a:ext uri="{FF2B5EF4-FFF2-40B4-BE49-F238E27FC236}">
                  <a16:creationId xmlns:a16="http://schemas.microsoft.com/office/drawing/2014/main" id="{AB0919C3-9CAE-122F-F47F-ADEE305A512C}"/>
                </a:ext>
              </a:extLst>
            </p:cNvPr>
            <p:cNvSpPr/>
            <p:nvPr/>
          </p:nvSpPr>
          <p:spPr>
            <a:xfrm>
              <a:off x="3386430" y="1767108"/>
              <a:ext cx="155602" cy="878020"/>
            </a:xfrm>
            <a:custGeom>
              <a:avLst/>
              <a:gdLst>
                <a:gd name="connsiteX0" fmla="*/ 112420 w 155602"/>
                <a:gd name="connsiteY0" fmla="*/ 1367 h 878020"/>
                <a:gd name="connsiteX1" fmla="*/ 147345 w 155602"/>
                <a:gd name="connsiteY1" fmla="*/ 341092 h 878020"/>
                <a:gd name="connsiteX2" fmla="*/ 153695 w 155602"/>
                <a:gd name="connsiteY2" fmla="*/ 350617 h 878020"/>
                <a:gd name="connsiteX3" fmla="*/ 153695 w 155602"/>
                <a:gd name="connsiteY3" fmla="*/ 652242 h 878020"/>
                <a:gd name="connsiteX4" fmla="*/ 131470 w 155602"/>
                <a:gd name="connsiteY4" fmla="*/ 541117 h 878020"/>
                <a:gd name="connsiteX5" fmla="*/ 1295 w 155602"/>
                <a:gd name="connsiteY5" fmla="*/ 877667 h 878020"/>
                <a:gd name="connsiteX6" fmla="*/ 67970 w 155602"/>
                <a:gd name="connsiteY6" fmla="*/ 601442 h 878020"/>
                <a:gd name="connsiteX7" fmla="*/ 121945 w 155602"/>
                <a:gd name="connsiteY7" fmla="*/ 401417 h 878020"/>
                <a:gd name="connsiteX8" fmla="*/ 106070 w 155602"/>
                <a:gd name="connsiteY8" fmla="*/ 302992 h 878020"/>
                <a:gd name="connsiteX9" fmla="*/ 67970 w 155602"/>
                <a:gd name="connsiteY9" fmla="*/ 223617 h 878020"/>
                <a:gd name="connsiteX10" fmla="*/ 112420 w 155602"/>
                <a:gd name="connsiteY10" fmla="*/ 1367 h 87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602" h="878020">
                  <a:moveTo>
                    <a:pt x="112420" y="1367"/>
                  </a:moveTo>
                  <a:cubicBezTo>
                    <a:pt x="125649" y="20946"/>
                    <a:pt x="140466" y="282884"/>
                    <a:pt x="147345" y="341092"/>
                  </a:cubicBezTo>
                  <a:cubicBezTo>
                    <a:pt x="154224" y="399300"/>
                    <a:pt x="152637" y="298759"/>
                    <a:pt x="153695" y="350617"/>
                  </a:cubicBezTo>
                  <a:cubicBezTo>
                    <a:pt x="154753" y="402475"/>
                    <a:pt x="157399" y="620492"/>
                    <a:pt x="153695" y="652242"/>
                  </a:cubicBezTo>
                  <a:cubicBezTo>
                    <a:pt x="149991" y="683992"/>
                    <a:pt x="156870" y="503546"/>
                    <a:pt x="131470" y="541117"/>
                  </a:cubicBezTo>
                  <a:cubicBezTo>
                    <a:pt x="106070" y="578688"/>
                    <a:pt x="11878" y="867613"/>
                    <a:pt x="1295" y="877667"/>
                  </a:cubicBezTo>
                  <a:cubicBezTo>
                    <a:pt x="-9288" y="887721"/>
                    <a:pt x="47862" y="680817"/>
                    <a:pt x="67970" y="601442"/>
                  </a:cubicBezTo>
                  <a:cubicBezTo>
                    <a:pt x="88078" y="522067"/>
                    <a:pt x="115595" y="451159"/>
                    <a:pt x="121945" y="401417"/>
                  </a:cubicBezTo>
                  <a:cubicBezTo>
                    <a:pt x="128295" y="351675"/>
                    <a:pt x="115066" y="332625"/>
                    <a:pt x="106070" y="302992"/>
                  </a:cubicBezTo>
                  <a:cubicBezTo>
                    <a:pt x="97074" y="273359"/>
                    <a:pt x="67970" y="269125"/>
                    <a:pt x="67970" y="223617"/>
                  </a:cubicBezTo>
                  <a:cubicBezTo>
                    <a:pt x="67970" y="178109"/>
                    <a:pt x="99191" y="-18212"/>
                    <a:pt x="112420" y="1367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2" name="フリーフォーム: 図形 1371">
              <a:extLst>
                <a:ext uri="{FF2B5EF4-FFF2-40B4-BE49-F238E27FC236}">
                  <a16:creationId xmlns:a16="http://schemas.microsoft.com/office/drawing/2014/main" id="{77E8E919-9959-9FD1-8D8A-3E813F19945A}"/>
                </a:ext>
              </a:extLst>
            </p:cNvPr>
            <p:cNvSpPr/>
            <p:nvPr/>
          </p:nvSpPr>
          <p:spPr>
            <a:xfrm>
              <a:off x="4214762" y="742850"/>
              <a:ext cx="614503" cy="1308222"/>
            </a:xfrm>
            <a:custGeom>
              <a:avLst/>
              <a:gdLst>
                <a:gd name="connsiteX0" fmla="*/ 122288 w 614503"/>
                <a:gd name="connsiteY0" fmla="*/ 100 h 1308222"/>
                <a:gd name="connsiteX1" fmla="*/ 11163 w 614503"/>
                <a:gd name="connsiteY1" fmla="*/ 574775 h 1308222"/>
                <a:gd name="connsiteX2" fmla="*/ 36563 w 614503"/>
                <a:gd name="connsiteY2" fmla="*/ 454125 h 1308222"/>
                <a:gd name="connsiteX3" fmla="*/ 300088 w 614503"/>
                <a:gd name="connsiteY3" fmla="*/ 746225 h 1308222"/>
                <a:gd name="connsiteX4" fmla="*/ 122288 w 614503"/>
                <a:gd name="connsiteY4" fmla="*/ 609700 h 1308222"/>
                <a:gd name="connsiteX5" fmla="*/ 442963 w 614503"/>
                <a:gd name="connsiteY5" fmla="*/ 974825 h 1308222"/>
                <a:gd name="connsiteX6" fmla="*/ 242938 w 614503"/>
                <a:gd name="connsiteY6" fmla="*/ 736700 h 1308222"/>
                <a:gd name="connsiteX7" fmla="*/ 204838 w 614503"/>
                <a:gd name="connsiteY7" fmla="*/ 1101825 h 1308222"/>
                <a:gd name="connsiteX8" fmla="*/ 236588 w 614503"/>
                <a:gd name="connsiteY8" fmla="*/ 828775 h 1308222"/>
                <a:gd name="connsiteX9" fmla="*/ 601713 w 614503"/>
                <a:gd name="connsiteY9" fmla="*/ 1308200 h 1308222"/>
                <a:gd name="connsiteX10" fmla="*/ 528688 w 614503"/>
                <a:gd name="connsiteY10" fmla="*/ 847825 h 1308222"/>
                <a:gd name="connsiteX11" fmla="*/ 500113 w 614503"/>
                <a:gd name="connsiteY11" fmla="*/ 530325 h 1308222"/>
                <a:gd name="connsiteX12" fmla="*/ 122288 w 614503"/>
                <a:gd name="connsiteY12" fmla="*/ 100 h 130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4503" h="1308222">
                  <a:moveTo>
                    <a:pt x="122288" y="100"/>
                  </a:moveTo>
                  <a:cubicBezTo>
                    <a:pt x="40796" y="7508"/>
                    <a:pt x="25450" y="499104"/>
                    <a:pt x="11163" y="574775"/>
                  </a:cubicBezTo>
                  <a:cubicBezTo>
                    <a:pt x="-3124" y="650446"/>
                    <a:pt x="-11591" y="425550"/>
                    <a:pt x="36563" y="454125"/>
                  </a:cubicBezTo>
                  <a:cubicBezTo>
                    <a:pt x="84717" y="482700"/>
                    <a:pt x="285801" y="720296"/>
                    <a:pt x="300088" y="746225"/>
                  </a:cubicBezTo>
                  <a:cubicBezTo>
                    <a:pt x="314375" y="772154"/>
                    <a:pt x="98476" y="571600"/>
                    <a:pt x="122288" y="609700"/>
                  </a:cubicBezTo>
                  <a:cubicBezTo>
                    <a:pt x="146100" y="647800"/>
                    <a:pt x="422855" y="953658"/>
                    <a:pt x="442963" y="974825"/>
                  </a:cubicBezTo>
                  <a:cubicBezTo>
                    <a:pt x="463071" y="995992"/>
                    <a:pt x="282626" y="715533"/>
                    <a:pt x="242938" y="736700"/>
                  </a:cubicBezTo>
                  <a:cubicBezTo>
                    <a:pt x="203250" y="757867"/>
                    <a:pt x="205896" y="1086479"/>
                    <a:pt x="204838" y="1101825"/>
                  </a:cubicBezTo>
                  <a:cubicBezTo>
                    <a:pt x="203780" y="1117171"/>
                    <a:pt x="170442" y="794379"/>
                    <a:pt x="236588" y="828775"/>
                  </a:cubicBezTo>
                  <a:cubicBezTo>
                    <a:pt x="302734" y="863171"/>
                    <a:pt x="553030" y="1305025"/>
                    <a:pt x="601713" y="1308200"/>
                  </a:cubicBezTo>
                  <a:cubicBezTo>
                    <a:pt x="650396" y="1311375"/>
                    <a:pt x="545621" y="977471"/>
                    <a:pt x="528688" y="847825"/>
                  </a:cubicBezTo>
                  <a:cubicBezTo>
                    <a:pt x="511755" y="718179"/>
                    <a:pt x="569963" y="664204"/>
                    <a:pt x="500113" y="530325"/>
                  </a:cubicBezTo>
                  <a:cubicBezTo>
                    <a:pt x="430263" y="396446"/>
                    <a:pt x="203780" y="-7308"/>
                    <a:pt x="122288" y="100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3" name="フリーフォーム: 図形 1372">
              <a:extLst>
                <a:ext uri="{FF2B5EF4-FFF2-40B4-BE49-F238E27FC236}">
                  <a16:creationId xmlns:a16="http://schemas.microsoft.com/office/drawing/2014/main" id="{BF1D80D5-B198-04ED-D4D2-0BB04512CCD3}"/>
                </a:ext>
              </a:extLst>
            </p:cNvPr>
            <p:cNvSpPr/>
            <p:nvPr/>
          </p:nvSpPr>
          <p:spPr>
            <a:xfrm>
              <a:off x="3746485" y="1711939"/>
              <a:ext cx="1114916" cy="1755774"/>
            </a:xfrm>
            <a:custGeom>
              <a:avLst/>
              <a:gdLst>
                <a:gd name="connsiteX0" fmla="*/ 879490 w 1114916"/>
                <a:gd name="connsiteY0" fmla="*/ 91461 h 1755774"/>
                <a:gd name="connsiteX1" fmla="*/ 511190 w 1114916"/>
                <a:gd name="connsiteY1" fmla="*/ 796311 h 1755774"/>
                <a:gd name="connsiteX2" fmla="*/ 809640 w 1114916"/>
                <a:gd name="connsiteY2" fmla="*/ 440711 h 1755774"/>
                <a:gd name="connsiteX3" fmla="*/ 422290 w 1114916"/>
                <a:gd name="connsiteY3" fmla="*/ 1240811 h 1755774"/>
                <a:gd name="connsiteX4" fmla="*/ 727090 w 1114916"/>
                <a:gd name="connsiteY4" fmla="*/ 942361 h 1755774"/>
                <a:gd name="connsiteX5" fmla="*/ 15 w 1114916"/>
                <a:gd name="connsiteY5" fmla="*/ 1605936 h 1755774"/>
                <a:gd name="connsiteX6" fmla="*/ 704865 w 1114916"/>
                <a:gd name="connsiteY6" fmla="*/ 1085236 h 1755774"/>
                <a:gd name="connsiteX7" fmla="*/ 165115 w 1114916"/>
                <a:gd name="connsiteY7" fmla="*/ 1748811 h 1755774"/>
                <a:gd name="connsiteX8" fmla="*/ 542940 w 1114916"/>
                <a:gd name="connsiteY8" fmla="*/ 1396386 h 1755774"/>
                <a:gd name="connsiteX9" fmla="*/ 1050940 w 1114916"/>
                <a:gd name="connsiteY9" fmla="*/ 821711 h 1755774"/>
                <a:gd name="connsiteX10" fmla="*/ 1079515 w 1114916"/>
                <a:gd name="connsiteY10" fmla="*/ 142261 h 1755774"/>
                <a:gd name="connsiteX11" fmla="*/ 793765 w 1114916"/>
                <a:gd name="connsiteY11" fmla="*/ 1523386 h 1755774"/>
                <a:gd name="connsiteX12" fmla="*/ 1031890 w 1114916"/>
                <a:gd name="connsiteY12" fmla="*/ 40661 h 1755774"/>
                <a:gd name="connsiteX13" fmla="*/ 828690 w 1114916"/>
                <a:gd name="connsiteY13" fmla="*/ 393086 h 1755774"/>
                <a:gd name="connsiteX14" fmla="*/ 879490 w 1114916"/>
                <a:gd name="connsiteY14" fmla="*/ 91461 h 175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4916" h="1755774">
                  <a:moveTo>
                    <a:pt x="879490" y="91461"/>
                  </a:moveTo>
                  <a:cubicBezTo>
                    <a:pt x="826573" y="158665"/>
                    <a:pt x="522832" y="738103"/>
                    <a:pt x="511190" y="796311"/>
                  </a:cubicBezTo>
                  <a:cubicBezTo>
                    <a:pt x="499548" y="854519"/>
                    <a:pt x="824457" y="366628"/>
                    <a:pt x="809640" y="440711"/>
                  </a:cubicBezTo>
                  <a:cubicBezTo>
                    <a:pt x="794823" y="514794"/>
                    <a:pt x="436048" y="1157203"/>
                    <a:pt x="422290" y="1240811"/>
                  </a:cubicBezTo>
                  <a:cubicBezTo>
                    <a:pt x="408532" y="1324419"/>
                    <a:pt x="797469" y="881507"/>
                    <a:pt x="727090" y="942361"/>
                  </a:cubicBezTo>
                  <a:cubicBezTo>
                    <a:pt x="656711" y="1003215"/>
                    <a:pt x="3719" y="1582124"/>
                    <a:pt x="15" y="1605936"/>
                  </a:cubicBezTo>
                  <a:cubicBezTo>
                    <a:pt x="-3689" y="1629749"/>
                    <a:pt x="677348" y="1061424"/>
                    <a:pt x="704865" y="1085236"/>
                  </a:cubicBezTo>
                  <a:cubicBezTo>
                    <a:pt x="732382" y="1109048"/>
                    <a:pt x="192102" y="1696953"/>
                    <a:pt x="165115" y="1748811"/>
                  </a:cubicBezTo>
                  <a:cubicBezTo>
                    <a:pt x="138128" y="1800669"/>
                    <a:pt x="395302" y="1550903"/>
                    <a:pt x="542940" y="1396386"/>
                  </a:cubicBezTo>
                  <a:cubicBezTo>
                    <a:pt x="690577" y="1241869"/>
                    <a:pt x="961511" y="1030732"/>
                    <a:pt x="1050940" y="821711"/>
                  </a:cubicBezTo>
                  <a:cubicBezTo>
                    <a:pt x="1140369" y="612690"/>
                    <a:pt x="1122377" y="25315"/>
                    <a:pt x="1079515" y="142261"/>
                  </a:cubicBezTo>
                  <a:cubicBezTo>
                    <a:pt x="1036653" y="259207"/>
                    <a:pt x="801702" y="1540319"/>
                    <a:pt x="793765" y="1523386"/>
                  </a:cubicBezTo>
                  <a:cubicBezTo>
                    <a:pt x="785828" y="1506453"/>
                    <a:pt x="1026069" y="229044"/>
                    <a:pt x="1031890" y="40661"/>
                  </a:cubicBezTo>
                  <a:cubicBezTo>
                    <a:pt x="1037711" y="-147722"/>
                    <a:pt x="855148" y="378799"/>
                    <a:pt x="828690" y="393086"/>
                  </a:cubicBezTo>
                  <a:cubicBezTo>
                    <a:pt x="802232" y="407373"/>
                    <a:pt x="932407" y="24257"/>
                    <a:pt x="879490" y="9146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5" name="フリーフォーム: 図形 1374">
              <a:extLst>
                <a:ext uri="{FF2B5EF4-FFF2-40B4-BE49-F238E27FC236}">
                  <a16:creationId xmlns:a16="http://schemas.microsoft.com/office/drawing/2014/main" id="{066A2065-4021-3C63-565D-83B8C54A7AFD}"/>
                </a:ext>
              </a:extLst>
            </p:cNvPr>
            <p:cNvSpPr/>
            <p:nvPr/>
          </p:nvSpPr>
          <p:spPr>
            <a:xfrm>
              <a:off x="3968259" y="2618896"/>
              <a:ext cx="639393" cy="1046569"/>
            </a:xfrm>
            <a:custGeom>
              <a:avLst/>
              <a:gdLst>
                <a:gd name="connsiteX0" fmla="*/ 635491 w 639393"/>
                <a:gd name="connsiteY0" fmla="*/ 289404 h 1046569"/>
                <a:gd name="connsiteX1" fmla="*/ 273541 w 639393"/>
                <a:gd name="connsiteY1" fmla="*/ 806929 h 1046569"/>
                <a:gd name="connsiteX2" fmla="*/ 391016 w 639393"/>
                <a:gd name="connsiteY2" fmla="*/ 635479 h 1046569"/>
                <a:gd name="connsiteX3" fmla="*/ 63991 w 639393"/>
                <a:gd name="connsiteY3" fmla="*/ 1041879 h 1046569"/>
                <a:gd name="connsiteX4" fmla="*/ 206866 w 639393"/>
                <a:gd name="connsiteY4" fmla="*/ 800579 h 1046569"/>
                <a:gd name="connsiteX5" fmla="*/ 498966 w 639393"/>
                <a:gd name="connsiteY5" fmla="*/ 479 h 1046569"/>
                <a:gd name="connsiteX6" fmla="*/ 491 w 639393"/>
                <a:gd name="connsiteY6" fmla="*/ 676754 h 1046569"/>
                <a:gd name="connsiteX7" fmla="*/ 635491 w 639393"/>
                <a:gd name="connsiteY7" fmla="*/ 289404 h 1046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9393" h="1046569">
                  <a:moveTo>
                    <a:pt x="635491" y="289404"/>
                  </a:moveTo>
                  <a:cubicBezTo>
                    <a:pt x="680999" y="311100"/>
                    <a:pt x="314287" y="749250"/>
                    <a:pt x="273541" y="806929"/>
                  </a:cubicBezTo>
                  <a:cubicBezTo>
                    <a:pt x="232795" y="864608"/>
                    <a:pt x="425941" y="596321"/>
                    <a:pt x="391016" y="635479"/>
                  </a:cubicBezTo>
                  <a:cubicBezTo>
                    <a:pt x="356091" y="674637"/>
                    <a:pt x="94683" y="1014362"/>
                    <a:pt x="63991" y="1041879"/>
                  </a:cubicBezTo>
                  <a:cubicBezTo>
                    <a:pt x="33299" y="1069396"/>
                    <a:pt x="134370" y="974146"/>
                    <a:pt x="206866" y="800579"/>
                  </a:cubicBezTo>
                  <a:cubicBezTo>
                    <a:pt x="279362" y="627012"/>
                    <a:pt x="533362" y="21116"/>
                    <a:pt x="498966" y="479"/>
                  </a:cubicBezTo>
                  <a:cubicBezTo>
                    <a:pt x="464570" y="-20158"/>
                    <a:pt x="-17501" y="631775"/>
                    <a:pt x="491" y="676754"/>
                  </a:cubicBezTo>
                  <a:cubicBezTo>
                    <a:pt x="18483" y="721733"/>
                    <a:pt x="589983" y="267708"/>
                    <a:pt x="635491" y="289404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7" name="フリーフォーム: 図形 1376">
              <a:extLst>
                <a:ext uri="{FF2B5EF4-FFF2-40B4-BE49-F238E27FC236}">
                  <a16:creationId xmlns:a16="http://schemas.microsoft.com/office/drawing/2014/main" id="{CD8CA505-B8F6-D29C-FF6D-E90D87E16ECC}"/>
                </a:ext>
              </a:extLst>
            </p:cNvPr>
            <p:cNvSpPr/>
            <p:nvPr/>
          </p:nvSpPr>
          <p:spPr>
            <a:xfrm>
              <a:off x="2632917" y="2950522"/>
              <a:ext cx="1929203" cy="920364"/>
            </a:xfrm>
            <a:custGeom>
              <a:avLst/>
              <a:gdLst>
                <a:gd name="connsiteX0" fmla="*/ 313483 w 1929203"/>
                <a:gd name="connsiteY0" fmla="*/ 180028 h 920364"/>
                <a:gd name="connsiteX1" fmla="*/ 488108 w 1929203"/>
                <a:gd name="connsiteY1" fmla="*/ 478478 h 920364"/>
                <a:gd name="connsiteX2" fmla="*/ 780208 w 1929203"/>
                <a:gd name="connsiteY2" fmla="*/ 662628 h 920364"/>
                <a:gd name="connsiteX3" fmla="*/ 656383 w 1929203"/>
                <a:gd name="connsiteY3" fmla="*/ 545153 h 920364"/>
                <a:gd name="connsiteX4" fmla="*/ 992933 w 1929203"/>
                <a:gd name="connsiteY4" fmla="*/ 703903 h 920364"/>
                <a:gd name="connsiteX5" fmla="*/ 1710483 w 1929203"/>
                <a:gd name="connsiteY5" fmla="*/ 392753 h 920364"/>
                <a:gd name="connsiteX6" fmla="*/ 1491408 w 1929203"/>
                <a:gd name="connsiteY6" fmla="*/ 414978 h 920364"/>
                <a:gd name="connsiteX7" fmla="*/ 1920033 w 1929203"/>
                <a:gd name="connsiteY7" fmla="*/ 8578 h 920364"/>
                <a:gd name="connsiteX8" fmla="*/ 1008808 w 1929203"/>
                <a:gd name="connsiteY8" fmla="*/ 853128 h 920364"/>
                <a:gd name="connsiteX9" fmla="*/ 894508 w 1929203"/>
                <a:gd name="connsiteY9" fmla="*/ 799153 h 920364"/>
                <a:gd name="connsiteX10" fmla="*/ 18208 w 1929203"/>
                <a:gd name="connsiteY10" fmla="*/ 253053 h 920364"/>
                <a:gd name="connsiteX11" fmla="*/ 300783 w 1929203"/>
                <a:gd name="connsiteY11" fmla="*/ 446728 h 920364"/>
                <a:gd name="connsiteX12" fmla="*/ 313483 w 1929203"/>
                <a:gd name="connsiteY12" fmla="*/ 180028 h 920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29203" h="920364">
                  <a:moveTo>
                    <a:pt x="313483" y="180028"/>
                  </a:moveTo>
                  <a:cubicBezTo>
                    <a:pt x="344704" y="185320"/>
                    <a:pt x="410321" y="398045"/>
                    <a:pt x="488108" y="478478"/>
                  </a:cubicBezTo>
                  <a:cubicBezTo>
                    <a:pt x="565896" y="558911"/>
                    <a:pt x="752162" y="651516"/>
                    <a:pt x="780208" y="662628"/>
                  </a:cubicBezTo>
                  <a:cubicBezTo>
                    <a:pt x="808254" y="673741"/>
                    <a:pt x="620929" y="538274"/>
                    <a:pt x="656383" y="545153"/>
                  </a:cubicBezTo>
                  <a:cubicBezTo>
                    <a:pt x="691837" y="552032"/>
                    <a:pt x="817250" y="729303"/>
                    <a:pt x="992933" y="703903"/>
                  </a:cubicBezTo>
                  <a:cubicBezTo>
                    <a:pt x="1168616" y="678503"/>
                    <a:pt x="1627404" y="440907"/>
                    <a:pt x="1710483" y="392753"/>
                  </a:cubicBezTo>
                  <a:cubicBezTo>
                    <a:pt x="1793562" y="344599"/>
                    <a:pt x="1456483" y="479007"/>
                    <a:pt x="1491408" y="414978"/>
                  </a:cubicBezTo>
                  <a:cubicBezTo>
                    <a:pt x="1526333" y="350949"/>
                    <a:pt x="2000466" y="-64447"/>
                    <a:pt x="1920033" y="8578"/>
                  </a:cubicBezTo>
                  <a:cubicBezTo>
                    <a:pt x="1839600" y="81603"/>
                    <a:pt x="1179729" y="721366"/>
                    <a:pt x="1008808" y="853128"/>
                  </a:cubicBezTo>
                  <a:cubicBezTo>
                    <a:pt x="837887" y="984890"/>
                    <a:pt x="1059608" y="899166"/>
                    <a:pt x="894508" y="799153"/>
                  </a:cubicBezTo>
                  <a:cubicBezTo>
                    <a:pt x="729408" y="699141"/>
                    <a:pt x="117162" y="311791"/>
                    <a:pt x="18208" y="253053"/>
                  </a:cubicBezTo>
                  <a:cubicBezTo>
                    <a:pt x="-80746" y="194316"/>
                    <a:pt x="253687" y="452020"/>
                    <a:pt x="300783" y="446728"/>
                  </a:cubicBezTo>
                  <a:cubicBezTo>
                    <a:pt x="347879" y="441436"/>
                    <a:pt x="282262" y="174736"/>
                    <a:pt x="313483" y="180028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8" name="フリーフォーム: 図形 1377">
              <a:extLst>
                <a:ext uri="{FF2B5EF4-FFF2-40B4-BE49-F238E27FC236}">
                  <a16:creationId xmlns:a16="http://schemas.microsoft.com/office/drawing/2014/main" id="{F93AA291-2AD3-0BAD-F6B3-44185AA3C6E7}"/>
                </a:ext>
              </a:extLst>
            </p:cNvPr>
            <p:cNvSpPr/>
            <p:nvPr/>
          </p:nvSpPr>
          <p:spPr>
            <a:xfrm>
              <a:off x="2395951" y="1322193"/>
              <a:ext cx="461914" cy="973873"/>
            </a:xfrm>
            <a:custGeom>
              <a:avLst/>
              <a:gdLst>
                <a:gd name="connsiteX0" fmla="*/ 461549 w 461914"/>
                <a:gd name="connsiteY0" fmla="*/ 112907 h 973873"/>
                <a:gd name="connsiteX1" fmla="*/ 127116 w 461914"/>
                <a:gd name="connsiteY1" fmla="*/ 371140 h 973873"/>
                <a:gd name="connsiteX2" fmla="*/ 313382 w 461914"/>
                <a:gd name="connsiteY2" fmla="*/ 299174 h 973873"/>
                <a:gd name="connsiteX3" fmla="*/ 36099 w 461914"/>
                <a:gd name="connsiteY3" fmla="*/ 692874 h 973873"/>
                <a:gd name="connsiteX4" fmla="*/ 82666 w 461914"/>
                <a:gd name="connsiteY4" fmla="*/ 703457 h 973873"/>
                <a:gd name="connsiteX5" fmla="*/ 48799 w 461914"/>
                <a:gd name="connsiteY5" fmla="*/ 972274 h 973873"/>
                <a:gd name="connsiteX6" fmla="*/ 116 w 461914"/>
                <a:gd name="connsiteY6" fmla="*/ 773307 h 973873"/>
                <a:gd name="connsiteX7" fmla="*/ 63616 w 461914"/>
                <a:gd name="connsiteY7" fmla="*/ 11307 h 973873"/>
                <a:gd name="connsiteX8" fmla="*/ 50916 w 461914"/>
                <a:gd name="connsiteY8" fmla="*/ 305524 h 973873"/>
                <a:gd name="connsiteX9" fmla="*/ 461549 w 461914"/>
                <a:gd name="connsiteY9" fmla="*/ 112907 h 97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1914" h="973873">
                  <a:moveTo>
                    <a:pt x="461549" y="112907"/>
                  </a:moveTo>
                  <a:cubicBezTo>
                    <a:pt x="474249" y="123843"/>
                    <a:pt x="151810" y="340096"/>
                    <a:pt x="127116" y="371140"/>
                  </a:cubicBezTo>
                  <a:cubicBezTo>
                    <a:pt x="102422" y="402184"/>
                    <a:pt x="328551" y="245552"/>
                    <a:pt x="313382" y="299174"/>
                  </a:cubicBezTo>
                  <a:cubicBezTo>
                    <a:pt x="298212" y="352796"/>
                    <a:pt x="74552" y="625493"/>
                    <a:pt x="36099" y="692874"/>
                  </a:cubicBezTo>
                  <a:cubicBezTo>
                    <a:pt x="-2354" y="760255"/>
                    <a:pt x="80549" y="656890"/>
                    <a:pt x="82666" y="703457"/>
                  </a:cubicBezTo>
                  <a:cubicBezTo>
                    <a:pt x="84783" y="750024"/>
                    <a:pt x="62557" y="960632"/>
                    <a:pt x="48799" y="972274"/>
                  </a:cubicBezTo>
                  <a:cubicBezTo>
                    <a:pt x="35041" y="983916"/>
                    <a:pt x="-2353" y="933468"/>
                    <a:pt x="116" y="773307"/>
                  </a:cubicBezTo>
                  <a:cubicBezTo>
                    <a:pt x="2585" y="613146"/>
                    <a:pt x="55149" y="89271"/>
                    <a:pt x="63616" y="11307"/>
                  </a:cubicBezTo>
                  <a:cubicBezTo>
                    <a:pt x="72083" y="-66657"/>
                    <a:pt x="-10115" y="283299"/>
                    <a:pt x="50916" y="305524"/>
                  </a:cubicBezTo>
                  <a:cubicBezTo>
                    <a:pt x="111946" y="327749"/>
                    <a:pt x="448849" y="101971"/>
                    <a:pt x="461549" y="112907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9" name="フリーフォーム: 図形 1378">
              <a:extLst>
                <a:ext uri="{FF2B5EF4-FFF2-40B4-BE49-F238E27FC236}">
                  <a16:creationId xmlns:a16="http://schemas.microsoft.com/office/drawing/2014/main" id="{5F702CA2-3501-D035-FC06-885745312ADA}"/>
                </a:ext>
              </a:extLst>
            </p:cNvPr>
            <p:cNvSpPr/>
            <p:nvPr/>
          </p:nvSpPr>
          <p:spPr>
            <a:xfrm>
              <a:off x="2306268" y="2052286"/>
              <a:ext cx="452452" cy="985906"/>
            </a:xfrm>
            <a:custGeom>
              <a:avLst/>
              <a:gdLst>
                <a:gd name="connsiteX0" fmla="*/ 276065 w 452452"/>
                <a:gd name="connsiteY0" fmla="*/ 7231 h 985906"/>
                <a:gd name="connsiteX1" fmla="*/ 259132 w 452452"/>
                <a:gd name="connsiteY1" fmla="*/ 286631 h 985906"/>
                <a:gd name="connsiteX2" fmla="*/ 345915 w 452452"/>
                <a:gd name="connsiteY2" fmla="*/ 690914 h 985906"/>
                <a:gd name="connsiteX3" fmla="*/ 235849 w 452452"/>
                <a:gd name="connsiteY3" fmla="*/ 360714 h 985906"/>
                <a:gd name="connsiteX4" fmla="*/ 451749 w 452452"/>
                <a:gd name="connsiteY4" fmla="*/ 980897 h 985906"/>
                <a:gd name="connsiteX5" fmla="*/ 309932 w 452452"/>
                <a:gd name="connsiteY5" fmla="*/ 669747 h 985906"/>
                <a:gd name="connsiteX6" fmla="*/ 899 w 452452"/>
                <a:gd name="connsiteY6" fmla="*/ 881 h 985906"/>
                <a:gd name="connsiteX7" fmla="*/ 212565 w 452452"/>
                <a:gd name="connsiteY7" fmla="*/ 519464 h 985906"/>
                <a:gd name="connsiteX8" fmla="*/ 117315 w 452452"/>
                <a:gd name="connsiteY8" fmla="*/ 161747 h 985906"/>
                <a:gd name="connsiteX9" fmla="*/ 276065 w 452452"/>
                <a:gd name="connsiteY9" fmla="*/ 7231 h 98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2452" h="985906">
                  <a:moveTo>
                    <a:pt x="276065" y="7231"/>
                  </a:moveTo>
                  <a:cubicBezTo>
                    <a:pt x="299701" y="28045"/>
                    <a:pt x="247490" y="172684"/>
                    <a:pt x="259132" y="286631"/>
                  </a:cubicBezTo>
                  <a:cubicBezTo>
                    <a:pt x="270774" y="400578"/>
                    <a:pt x="349796" y="678567"/>
                    <a:pt x="345915" y="690914"/>
                  </a:cubicBezTo>
                  <a:cubicBezTo>
                    <a:pt x="342035" y="703261"/>
                    <a:pt x="218210" y="312384"/>
                    <a:pt x="235849" y="360714"/>
                  </a:cubicBezTo>
                  <a:cubicBezTo>
                    <a:pt x="253488" y="409044"/>
                    <a:pt x="439402" y="929391"/>
                    <a:pt x="451749" y="980897"/>
                  </a:cubicBezTo>
                  <a:cubicBezTo>
                    <a:pt x="464096" y="1032403"/>
                    <a:pt x="309932" y="669747"/>
                    <a:pt x="309932" y="669747"/>
                  </a:cubicBezTo>
                  <a:cubicBezTo>
                    <a:pt x="234790" y="506411"/>
                    <a:pt x="17127" y="25928"/>
                    <a:pt x="899" y="881"/>
                  </a:cubicBezTo>
                  <a:cubicBezTo>
                    <a:pt x="-15329" y="-24166"/>
                    <a:pt x="193162" y="492653"/>
                    <a:pt x="212565" y="519464"/>
                  </a:cubicBezTo>
                  <a:cubicBezTo>
                    <a:pt x="231968" y="546275"/>
                    <a:pt x="104615" y="242180"/>
                    <a:pt x="117315" y="161747"/>
                  </a:cubicBezTo>
                  <a:cubicBezTo>
                    <a:pt x="130015" y="81314"/>
                    <a:pt x="252429" y="-13583"/>
                    <a:pt x="276065" y="723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4" name="フリーフォーム: 図形 1373">
              <a:extLst>
                <a:ext uri="{FF2B5EF4-FFF2-40B4-BE49-F238E27FC236}">
                  <a16:creationId xmlns:a16="http://schemas.microsoft.com/office/drawing/2014/main" id="{5189AEA0-F67D-2E7E-6380-51E497682B2E}"/>
                </a:ext>
              </a:extLst>
            </p:cNvPr>
            <p:cNvSpPr/>
            <p:nvPr/>
          </p:nvSpPr>
          <p:spPr>
            <a:xfrm>
              <a:off x="6809229" y="2330430"/>
              <a:ext cx="815627" cy="1810339"/>
            </a:xfrm>
            <a:custGeom>
              <a:avLst/>
              <a:gdLst>
                <a:gd name="connsiteX0" fmla="*/ 248796 w 815627"/>
                <a:gd name="connsiteY0" fmla="*/ 3195 h 1810339"/>
                <a:gd name="connsiteX1" fmla="*/ 693296 w 815627"/>
                <a:gd name="connsiteY1" fmla="*/ 603270 h 1810339"/>
                <a:gd name="connsiteX2" fmla="*/ 604396 w 815627"/>
                <a:gd name="connsiteY2" fmla="*/ 454045 h 1810339"/>
                <a:gd name="connsiteX3" fmla="*/ 464696 w 815627"/>
                <a:gd name="connsiteY3" fmla="*/ 898545 h 1810339"/>
                <a:gd name="connsiteX4" fmla="*/ 337696 w 815627"/>
                <a:gd name="connsiteY4" fmla="*/ 1203345 h 1810339"/>
                <a:gd name="connsiteX5" fmla="*/ 340871 w 815627"/>
                <a:gd name="connsiteY5" fmla="*/ 1136670 h 1810339"/>
                <a:gd name="connsiteX6" fmla="*/ 1146 w 815627"/>
                <a:gd name="connsiteY6" fmla="*/ 1806595 h 1810339"/>
                <a:gd name="connsiteX7" fmla="*/ 251971 w 815627"/>
                <a:gd name="connsiteY7" fmla="*/ 1377970 h 1810339"/>
                <a:gd name="connsiteX8" fmla="*/ 807596 w 815627"/>
                <a:gd name="connsiteY8" fmla="*/ 752495 h 1810339"/>
                <a:gd name="connsiteX9" fmla="*/ 559946 w 815627"/>
                <a:gd name="connsiteY9" fmla="*/ 381020 h 1810339"/>
                <a:gd name="connsiteX10" fmla="*/ 248796 w 815627"/>
                <a:gd name="connsiteY10" fmla="*/ 3195 h 181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5627" h="1810339">
                  <a:moveTo>
                    <a:pt x="248796" y="3195"/>
                  </a:moveTo>
                  <a:cubicBezTo>
                    <a:pt x="271021" y="40236"/>
                    <a:pt x="634029" y="528128"/>
                    <a:pt x="693296" y="603270"/>
                  </a:cubicBezTo>
                  <a:cubicBezTo>
                    <a:pt x="752563" y="678412"/>
                    <a:pt x="642496" y="404833"/>
                    <a:pt x="604396" y="454045"/>
                  </a:cubicBezTo>
                  <a:cubicBezTo>
                    <a:pt x="566296" y="503258"/>
                    <a:pt x="509146" y="773662"/>
                    <a:pt x="464696" y="898545"/>
                  </a:cubicBezTo>
                  <a:cubicBezTo>
                    <a:pt x="420246" y="1023428"/>
                    <a:pt x="358334" y="1163658"/>
                    <a:pt x="337696" y="1203345"/>
                  </a:cubicBezTo>
                  <a:cubicBezTo>
                    <a:pt x="317059" y="1243033"/>
                    <a:pt x="396963" y="1036128"/>
                    <a:pt x="340871" y="1136670"/>
                  </a:cubicBezTo>
                  <a:cubicBezTo>
                    <a:pt x="284779" y="1237212"/>
                    <a:pt x="15963" y="1766378"/>
                    <a:pt x="1146" y="1806595"/>
                  </a:cubicBezTo>
                  <a:cubicBezTo>
                    <a:pt x="-13671" y="1846812"/>
                    <a:pt x="117563" y="1553653"/>
                    <a:pt x="251971" y="1377970"/>
                  </a:cubicBezTo>
                  <a:cubicBezTo>
                    <a:pt x="386379" y="1202287"/>
                    <a:pt x="756267" y="918653"/>
                    <a:pt x="807596" y="752495"/>
                  </a:cubicBezTo>
                  <a:cubicBezTo>
                    <a:pt x="858925" y="586337"/>
                    <a:pt x="650963" y="501141"/>
                    <a:pt x="559946" y="381020"/>
                  </a:cubicBezTo>
                  <a:cubicBezTo>
                    <a:pt x="468929" y="260899"/>
                    <a:pt x="226571" y="-33846"/>
                    <a:pt x="248796" y="3195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1" name="フリーフォーム: 図形 1380">
              <a:extLst>
                <a:ext uri="{FF2B5EF4-FFF2-40B4-BE49-F238E27FC236}">
                  <a16:creationId xmlns:a16="http://schemas.microsoft.com/office/drawing/2014/main" id="{EC44983C-0342-202D-51A9-551E53DDDB7B}"/>
                </a:ext>
              </a:extLst>
            </p:cNvPr>
            <p:cNvSpPr/>
            <p:nvPr/>
          </p:nvSpPr>
          <p:spPr>
            <a:xfrm>
              <a:off x="6305474" y="2654143"/>
              <a:ext cx="854096" cy="294880"/>
            </a:xfrm>
            <a:custGeom>
              <a:avLst/>
              <a:gdLst>
                <a:gd name="connsiteX0" fmla="*/ 76 w 854096"/>
                <a:gd name="connsiteY0" fmla="*/ 137740 h 294880"/>
                <a:gd name="connsiteX1" fmla="*/ 254076 w 854096"/>
                <a:gd name="connsiteY1" fmla="*/ 4390 h 294880"/>
                <a:gd name="connsiteX2" fmla="*/ 133426 w 854096"/>
                <a:gd name="connsiteY2" fmla="*/ 31907 h 294880"/>
                <a:gd name="connsiteX3" fmla="*/ 404359 w 854096"/>
                <a:gd name="connsiteY3" fmla="*/ 29790 h 294880"/>
                <a:gd name="connsiteX4" fmla="*/ 605443 w 854096"/>
                <a:gd name="connsiteY4" fmla="*/ 101757 h 294880"/>
                <a:gd name="connsiteX5" fmla="*/ 533476 w 854096"/>
                <a:gd name="connsiteY5" fmla="*/ 110224 h 294880"/>
                <a:gd name="connsiteX6" fmla="*/ 844626 w 854096"/>
                <a:gd name="connsiteY6" fmla="*/ 292257 h 294880"/>
                <a:gd name="connsiteX7" fmla="*/ 719743 w 854096"/>
                <a:gd name="connsiteY7" fmla="*/ 211824 h 294880"/>
                <a:gd name="connsiteX8" fmla="*/ 186343 w 854096"/>
                <a:gd name="connsiteY8" fmla="*/ 125040 h 294880"/>
                <a:gd name="connsiteX9" fmla="*/ 226559 w 854096"/>
                <a:gd name="connsiteY9" fmla="*/ 156790 h 294880"/>
                <a:gd name="connsiteX10" fmla="*/ 76 w 854096"/>
                <a:gd name="connsiteY10" fmla="*/ 137740 h 29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4096" h="294880">
                  <a:moveTo>
                    <a:pt x="76" y="137740"/>
                  </a:moveTo>
                  <a:cubicBezTo>
                    <a:pt x="4662" y="112340"/>
                    <a:pt x="231851" y="22029"/>
                    <a:pt x="254076" y="4390"/>
                  </a:cubicBezTo>
                  <a:cubicBezTo>
                    <a:pt x="276301" y="-13249"/>
                    <a:pt x="108379" y="27674"/>
                    <a:pt x="133426" y="31907"/>
                  </a:cubicBezTo>
                  <a:cubicBezTo>
                    <a:pt x="158473" y="36140"/>
                    <a:pt x="325690" y="18148"/>
                    <a:pt x="404359" y="29790"/>
                  </a:cubicBezTo>
                  <a:cubicBezTo>
                    <a:pt x="483029" y="41432"/>
                    <a:pt x="583924" y="88351"/>
                    <a:pt x="605443" y="101757"/>
                  </a:cubicBezTo>
                  <a:cubicBezTo>
                    <a:pt x="626962" y="115163"/>
                    <a:pt x="493612" y="78474"/>
                    <a:pt x="533476" y="110224"/>
                  </a:cubicBezTo>
                  <a:cubicBezTo>
                    <a:pt x="573340" y="141974"/>
                    <a:pt x="813582" y="275324"/>
                    <a:pt x="844626" y="292257"/>
                  </a:cubicBezTo>
                  <a:cubicBezTo>
                    <a:pt x="875670" y="309190"/>
                    <a:pt x="829457" y="239693"/>
                    <a:pt x="719743" y="211824"/>
                  </a:cubicBezTo>
                  <a:cubicBezTo>
                    <a:pt x="610029" y="183955"/>
                    <a:pt x="268540" y="134212"/>
                    <a:pt x="186343" y="125040"/>
                  </a:cubicBezTo>
                  <a:cubicBezTo>
                    <a:pt x="104146" y="115868"/>
                    <a:pt x="254781" y="152557"/>
                    <a:pt x="226559" y="156790"/>
                  </a:cubicBezTo>
                  <a:cubicBezTo>
                    <a:pt x="198337" y="161023"/>
                    <a:pt x="-4510" y="163140"/>
                    <a:pt x="76" y="137740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2" name="フリーフォーム: 図形 1381">
              <a:extLst>
                <a:ext uri="{FF2B5EF4-FFF2-40B4-BE49-F238E27FC236}">
                  <a16:creationId xmlns:a16="http://schemas.microsoft.com/office/drawing/2014/main" id="{228B6002-7B98-AF3F-A695-D0A44C7E5FD3}"/>
                </a:ext>
              </a:extLst>
            </p:cNvPr>
            <p:cNvSpPr/>
            <p:nvPr/>
          </p:nvSpPr>
          <p:spPr>
            <a:xfrm>
              <a:off x="6215720" y="2791201"/>
              <a:ext cx="299458" cy="928107"/>
            </a:xfrm>
            <a:custGeom>
              <a:avLst/>
              <a:gdLst>
                <a:gd name="connsiteX0" fmla="*/ 206247 w 299458"/>
                <a:gd name="connsiteY0" fmla="*/ 4916 h 928107"/>
                <a:gd name="connsiteX1" fmla="*/ 66547 w 299458"/>
                <a:gd name="connsiteY1" fmla="*/ 275849 h 928107"/>
                <a:gd name="connsiteX2" fmla="*/ 83480 w 299458"/>
                <a:gd name="connsiteY2" fmla="*/ 220816 h 928107"/>
                <a:gd name="connsiteX3" fmla="*/ 172380 w 299458"/>
                <a:gd name="connsiteY3" fmla="*/ 544666 h 928107"/>
                <a:gd name="connsiteX4" fmla="*/ 161797 w 299458"/>
                <a:gd name="connsiteY4" fmla="*/ 551016 h 928107"/>
                <a:gd name="connsiteX5" fmla="*/ 293030 w 299458"/>
                <a:gd name="connsiteY5" fmla="*/ 885449 h 928107"/>
                <a:gd name="connsiteX6" fmla="*/ 278213 w 299458"/>
                <a:gd name="connsiteY6" fmla="*/ 923549 h 928107"/>
                <a:gd name="connsiteX7" fmla="*/ 269747 w 299458"/>
                <a:gd name="connsiteY7" fmla="*/ 885449 h 928107"/>
                <a:gd name="connsiteX8" fmla="*/ 212597 w 299458"/>
                <a:gd name="connsiteY8" fmla="*/ 737282 h 928107"/>
                <a:gd name="connsiteX9" fmla="*/ 64430 w 299458"/>
                <a:gd name="connsiteY9" fmla="*/ 836766 h 928107"/>
                <a:gd name="connsiteX10" fmla="*/ 51730 w 299458"/>
                <a:gd name="connsiteY10" fmla="*/ 688599 h 928107"/>
                <a:gd name="connsiteX11" fmla="*/ 19980 w 299458"/>
                <a:gd name="connsiteY11" fmla="*/ 311832 h 928107"/>
                <a:gd name="connsiteX12" fmla="*/ 7280 w 299458"/>
                <a:gd name="connsiteY12" fmla="*/ 280082 h 928107"/>
                <a:gd name="connsiteX13" fmla="*/ 136397 w 299458"/>
                <a:gd name="connsiteY13" fmla="*/ 110749 h 928107"/>
                <a:gd name="connsiteX14" fmla="*/ 206247 w 299458"/>
                <a:gd name="connsiteY14" fmla="*/ 4916 h 928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9458" h="928107">
                  <a:moveTo>
                    <a:pt x="206247" y="4916"/>
                  </a:moveTo>
                  <a:cubicBezTo>
                    <a:pt x="194605" y="32433"/>
                    <a:pt x="87008" y="239866"/>
                    <a:pt x="66547" y="275849"/>
                  </a:cubicBezTo>
                  <a:cubicBezTo>
                    <a:pt x="46086" y="311832"/>
                    <a:pt x="65841" y="176013"/>
                    <a:pt x="83480" y="220816"/>
                  </a:cubicBezTo>
                  <a:cubicBezTo>
                    <a:pt x="101119" y="265619"/>
                    <a:pt x="159327" y="489633"/>
                    <a:pt x="172380" y="544666"/>
                  </a:cubicBezTo>
                  <a:cubicBezTo>
                    <a:pt x="185433" y="599699"/>
                    <a:pt x="141689" y="494219"/>
                    <a:pt x="161797" y="551016"/>
                  </a:cubicBezTo>
                  <a:cubicBezTo>
                    <a:pt x="181905" y="607813"/>
                    <a:pt x="273627" y="823360"/>
                    <a:pt x="293030" y="885449"/>
                  </a:cubicBezTo>
                  <a:cubicBezTo>
                    <a:pt x="312433" y="947538"/>
                    <a:pt x="282093" y="923549"/>
                    <a:pt x="278213" y="923549"/>
                  </a:cubicBezTo>
                  <a:cubicBezTo>
                    <a:pt x="274333" y="923549"/>
                    <a:pt x="280683" y="916493"/>
                    <a:pt x="269747" y="885449"/>
                  </a:cubicBezTo>
                  <a:cubicBezTo>
                    <a:pt x="258811" y="854405"/>
                    <a:pt x="246817" y="745396"/>
                    <a:pt x="212597" y="737282"/>
                  </a:cubicBezTo>
                  <a:cubicBezTo>
                    <a:pt x="178377" y="729168"/>
                    <a:pt x="91241" y="844880"/>
                    <a:pt x="64430" y="836766"/>
                  </a:cubicBezTo>
                  <a:cubicBezTo>
                    <a:pt x="37619" y="828652"/>
                    <a:pt x="59138" y="776088"/>
                    <a:pt x="51730" y="688599"/>
                  </a:cubicBezTo>
                  <a:cubicBezTo>
                    <a:pt x="44322" y="601110"/>
                    <a:pt x="27388" y="379918"/>
                    <a:pt x="19980" y="311832"/>
                  </a:cubicBezTo>
                  <a:cubicBezTo>
                    <a:pt x="12572" y="243746"/>
                    <a:pt x="-12123" y="313596"/>
                    <a:pt x="7280" y="280082"/>
                  </a:cubicBezTo>
                  <a:cubicBezTo>
                    <a:pt x="26683" y="246568"/>
                    <a:pt x="104647" y="148849"/>
                    <a:pt x="136397" y="110749"/>
                  </a:cubicBezTo>
                  <a:cubicBezTo>
                    <a:pt x="168147" y="72649"/>
                    <a:pt x="217889" y="-22601"/>
                    <a:pt x="206247" y="4916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3" name="フリーフォーム: 図形 1382">
              <a:extLst>
                <a:ext uri="{FF2B5EF4-FFF2-40B4-BE49-F238E27FC236}">
                  <a16:creationId xmlns:a16="http://schemas.microsoft.com/office/drawing/2014/main" id="{83683673-65EF-2755-1F80-80C3D8BBF94C}"/>
                </a:ext>
              </a:extLst>
            </p:cNvPr>
            <p:cNvSpPr/>
            <p:nvPr/>
          </p:nvSpPr>
          <p:spPr>
            <a:xfrm>
              <a:off x="5106981" y="2708908"/>
              <a:ext cx="101948" cy="670476"/>
            </a:xfrm>
            <a:custGeom>
              <a:avLst/>
              <a:gdLst>
                <a:gd name="connsiteX0" fmla="*/ 44457 w 101948"/>
                <a:gd name="connsiteY0" fmla="*/ 955 h 670476"/>
                <a:gd name="connsiteX1" fmla="*/ 38107 w 101948"/>
                <a:gd name="connsiteY1" fmla="*/ 112080 h 670476"/>
                <a:gd name="connsiteX2" fmla="*/ 7 w 101948"/>
                <a:gd name="connsiteY2" fmla="*/ 175580 h 670476"/>
                <a:gd name="connsiteX3" fmla="*/ 34932 w 101948"/>
                <a:gd name="connsiteY3" fmla="*/ 253367 h 670476"/>
                <a:gd name="connsiteX4" fmla="*/ 57157 w 101948"/>
                <a:gd name="connsiteY4" fmla="*/ 369255 h 670476"/>
                <a:gd name="connsiteX5" fmla="*/ 100019 w 101948"/>
                <a:gd name="connsiteY5" fmla="*/ 648655 h 670476"/>
                <a:gd name="connsiteX6" fmla="*/ 92082 w 101948"/>
                <a:gd name="connsiteY6" fmla="*/ 608967 h 670476"/>
                <a:gd name="connsiteX7" fmla="*/ 69857 w 101948"/>
                <a:gd name="connsiteY7" fmla="*/ 266067 h 670476"/>
                <a:gd name="connsiteX8" fmla="*/ 28582 w 101948"/>
                <a:gd name="connsiteY8" fmla="*/ 180342 h 670476"/>
                <a:gd name="connsiteX9" fmla="*/ 44457 w 101948"/>
                <a:gd name="connsiteY9" fmla="*/ 955 h 670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948" h="670476">
                  <a:moveTo>
                    <a:pt x="44457" y="955"/>
                  </a:moveTo>
                  <a:cubicBezTo>
                    <a:pt x="46045" y="-10422"/>
                    <a:pt x="45515" y="82976"/>
                    <a:pt x="38107" y="112080"/>
                  </a:cubicBezTo>
                  <a:cubicBezTo>
                    <a:pt x="30699" y="141184"/>
                    <a:pt x="536" y="152032"/>
                    <a:pt x="7" y="175580"/>
                  </a:cubicBezTo>
                  <a:cubicBezTo>
                    <a:pt x="-522" y="199128"/>
                    <a:pt x="25407" y="221088"/>
                    <a:pt x="34932" y="253367"/>
                  </a:cubicBezTo>
                  <a:cubicBezTo>
                    <a:pt x="44457" y="285646"/>
                    <a:pt x="46309" y="303374"/>
                    <a:pt x="57157" y="369255"/>
                  </a:cubicBezTo>
                  <a:cubicBezTo>
                    <a:pt x="68005" y="435136"/>
                    <a:pt x="94198" y="608703"/>
                    <a:pt x="100019" y="648655"/>
                  </a:cubicBezTo>
                  <a:cubicBezTo>
                    <a:pt x="105840" y="688607"/>
                    <a:pt x="97109" y="672732"/>
                    <a:pt x="92082" y="608967"/>
                  </a:cubicBezTo>
                  <a:cubicBezTo>
                    <a:pt x="87055" y="545202"/>
                    <a:pt x="80440" y="337504"/>
                    <a:pt x="69857" y="266067"/>
                  </a:cubicBezTo>
                  <a:cubicBezTo>
                    <a:pt x="59274" y="194630"/>
                    <a:pt x="30963" y="223205"/>
                    <a:pt x="28582" y="180342"/>
                  </a:cubicBezTo>
                  <a:cubicBezTo>
                    <a:pt x="26201" y="137480"/>
                    <a:pt x="42869" y="12332"/>
                    <a:pt x="44457" y="9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4" name="フリーフォーム: 図形 1383">
              <a:extLst>
                <a:ext uri="{FF2B5EF4-FFF2-40B4-BE49-F238E27FC236}">
                  <a16:creationId xmlns:a16="http://schemas.microsoft.com/office/drawing/2014/main" id="{BDCCFA63-3052-B4A2-261A-BBD96EDA7CC6}"/>
                </a:ext>
              </a:extLst>
            </p:cNvPr>
            <p:cNvSpPr/>
            <p:nvPr/>
          </p:nvSpPr>
          <p:spPr>
            <a:xfrm>
              <a:off x="5077723" y="2168520"/>
              <a:ext cx="70741" cy="336555"/>
            </a:xfrm>
            <a:custGeom>
              <a:avLst/>
              <a:gdLst>
                <a:gd name="connsiteX0" fmla="*/ 70540 w 70741"/>
                <a:gd name="connsiteY0" fmla="*/ 5 h 336555"/>
                <a:gd name="connsiteX1" fmla="*/ 22915 w 70741"/>
                <a:gd name="connsiteY1" fmla="*/ 146055 h 336555"/>
                <a:gd name="connsiteX2" fmla="*/ 13390 w 70741"/>
                <a:gd name="connsiteY2" fmla="*/ 336555 h 336555"/>
                <a:gd name="connsiteX3" fmla="*/ 13390 w 70741"/>
                <a:gd name="connsiteY3" fmla="*/ 336555 h 336555"/>
                <a:gd name="connsiteX4" fmla="*/ 2277 w 70741"/>
                <a:gd name="connsiteY4" fmla="*/ 150818 h 336555"/>
                <a:gd name="connsiteX5" fmla="*/ 70540 w 70741"/>
                <a:gd name="connsiteY5" fmla="*/ 5 h 33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741" h="336555">
                  <a:moveTo>
                    <a:pt x="70540" y="5"/>
                  </a:moveTo>
                  <a:cubicBezTo>
                    <a:pt x="73980" y="-789"/>
                    <a:pt x="32440" y="89963"/>
                    <a:pt x="22915" y="146055"/>
                  </a:cubicBezTo>
                  <a:cubicBezTo>
                    <a:pt x="13390" y="202147"/>
                    <a:pt x="13390" y="336555"/>
                    <a:pt x="13390" y="336555"/>
                  </a:cubicBezTo>
                  <a:lnTo>
                    <a:pt x="13390" y="336555"/>
                  </a:lnTo>
                  <a:cubicBezTo>
                    <a:pt x="11538" y="305599"/>
                    <a:pt x="-6190" y="202941"/>
                    <a:pt x="2277" y="150818"/>
                  </a:cubicBezTo>
                  <a:cubicBezTo>
                    <a:pt x="10744" y="98695"/>
                    <a:pt x="67100" y="799"/>
                    <a:pt x="70540" y="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5" name="フリーフォーム: 図形 1384">
              <a:extLst>
                <a:ext uri="{FF2B5EF4-FFF2-40B4-BE49-F238E27FC236}">
                  <a16:creationId xmlns:a16="http://schemas.microsoft.com/office/drawing/2014/main" id="{17C60B6D-82F6-D68F-15EB-F5B6C8BB4ABF}"/>
                </a:ext>
              </a:extLst>
            </p:cNvPr>
            <p:cNvSpPr/>
            <p:nvPr/>
          </p:nvSpPr>
          <p:spPr>
            <a:xfrm>
              <a:off x="5089148" y="2374299"/>
              <a:ext cx="72814" cy="391128"/>
            </a:xfrm>
            <a:custGeom>
              <a:avLst/>
              <a:gdLst>
                <a:gd name="connsiteX0" fmla="*/ 41652 w 72814"/>
                <a:gd name="connsiteY0" fmla="*/ 601 h 391128"/>
                <a:gd name="connsiteX1" fmla="*/ 25777 w 72814"/>
                <a:gd name="connsiteY1" fmla="*/ 194276 h 391128"/>
                <a:gd name="connsiteX2" fmla="*/ 41652 w 72814"/>
                <a:gd name="connsiteY2" fmla="*/ 248251 h 391128"/>
                <a:gd name="connsiteX3" fmla="*/ 68640 w 72814"/>
                <a:gd name="connsiteY3" fmla="*/ 391126 h 391128"/>
                <a:gd name="connsiteX4" fmla="*/ 65465 w 72814"/>
                <a:gd name="connsiteY4" fmla="*/ 251426 h 391128"/>
                <a:gd name="connsiteX5" fmla="*/ 377 w 72814"/>
                <a:gd name="connsiteY5" fmla="*/ 137126 h 391128"/>
                <a:gd name="connsiteX6" fmla="*/ 41652 w 72814"/>
                <a:gd name="connsiteY6" fmla="*/ 601 h 391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814" h="391128">
                  <a:moveTo>
                    <a:pt x="41652" y="601"/>
                  </a:moveTo>
                  <a:cubicBezTo>
                    <a:pt x="45885" y="10126"/>
                    <a:pt x="25777" y="153001"/>
                    <a:pt x="25777" y="194276"/>
                  </a:cubicBezTo>
                  <a:cubicBezTo>
                    <a:pt x="25777" y="235551"/>
                    <a:pt x="34508" y="215443"/>
                    <a:pt x="41652" y="248251"/>
                  </a:cubicBezTo>
                  <a:cubicBezTo>
                    <a:pt x="48796" y="281059"/>
                    <a:pt x="64671" y="390597"/>
                    <a:pt x="68640" y="391126"/>
                  </a:cubicBezTo>
                  <a:cubicBezTo>
                    <a:pt x="72609" y="391655"/>
                    <a:pt x="76842" y="293759"/>
                    <a:pt x="65465" y="251426"/>
                  </a:cubicBezTo>
                  <a:cubicBezTo>
                    <a:pt x="54088" y="209093"/>
                    <a:pt x="5139" y="177078"/>
                    <a:pt x="377" y="137126"/>
                  </a:cubicBezTo>
                  <a:cubicBezTo>
                    <a:pt x="-4385" y="97174"/>
                    <a:pt x="37419" y="-8924"/>
                    <a:pt x="41652" y="60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6" name="フリーフォーム: 図形 1385">
              <a:extLst>
                <a:ext uri="{FF2B5EF4-FFF2-40B4-BE49-F238E27FC236}">
                  <a16:creationId xmlns:a16="http://schemas.microsoft.com/office/drawing/2014/main" id="{2E3F4A73-6C97-67A9-D102-58FFBDE02E78}"/>
                </a:ext>
              </a:extLst>
            </p:cNvPr>
            <p:cNvSpPr/>
            <p:nvPr/>
          </p:nvSpPr>
          <p:spPr>
            <a:xfrm>
              <a:off x="5124498" y="1612899"/>
              <a:ext cx="327026" cy="492127"/>
            </a:xfrm>
            <a:custGeom>
              <a:avLst/>
              <a:gdLst>
                <a:gd name="connsiteX0" fmla="*/ 326977 w 327026"/>
                <a:gd name="connsiteY0" fmla="*/ 1 h 492127"/>
                <a:gd name="connsiteX1" fmla="*/ 45990 w 327026"/>
                <a:gd name="connsiteY1" fmla="*/ 279401 h 492127"/>
                <a:gd name="connsiteX2" fmla="*/ 19002 w 327026"/>
                <a:gd name="connsiteY2" fmla="*/ 492126 h 492127"/>
                <a:gd name="connsiteX3" fmla="*/ 22177 w 327026"/>
                <a:gd name="connsiteY3" fmla="*/ 282576 h 492127"/>
                <a:gd name="connsiteX4" fmla="*/ 326977 w 327026"/>
                <a:gd name="connsiteY4" fmla="*/ 1 h 492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026" h="492127">
                  <a:moveTo>
                    <a:pt x="326977" y="1"/>
                  </a:moveTo>
                  <a:cubicBezTo>
                    <a:pt x="330946" y="-528"/>
                    <a:pt x="97319" y="197380"/>
                    <a:pt x="45990" y="279401"/>
                  </a:cubicBezTo>
                  <a:cubicBezTo>
                    <a:pt x="-5339" y="361422"/>
                    <a:pt x="22971" y="491597"/>
                    <a:pt x="19002" y="492126"/>
                  </a:cubicBezTo>
                  <a:cubicBezTo>
                    <a:pt x="15033" y="492655"/>
                    <a:pt x="-23596" y="358511"/>
                    <a:pt x="22177" y="282576"/>
                  </a:cubicBezTo>
                  <a:cubicBezTo>
                    <a:pt x="67950" y="206641"/>
                    <a:pt x="323008" y="530"/>
                    <a:pt x="326977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7" name="フリーフォーム: 図形 1386">
              <a:extLst>
                <a:ext uri="{FF2B5EF4-FFF2-40B4-BE49-F238E27FC236}">
                  <a16:creationId xmlns:a16="http://schemas.microsoft.com/office/drawing/2014/main" id="{0EB507D3-4A62-2007-75EB-9294EF2FC538}"/>
                </a:ext>
              </a:extLst>
            </p:cNvPr>
            <p:cNvSpPr/>
            <p:nvPr/>
          </p:nvSpPr>
          <p:spPr>
            <a:xfrm>
              <a:off x="5194088" y="1037697"/>
              <a:ext cx="1024266" cy="634066"/>
            </a:xfrm>
            <a:custGeom>
              <a:avLst/>
              <a:gdLst>
                <a:gd name="connsiteX0" fmla="*/ 1800 w 1024266"/>
                <a:gd name="connsiteY0" fmla="*/ 633941 h 634066"/>
                <a:gd name="connsiteX1" fmla="*/ 146262 w 1024266"/>
                <a:gd name="connsiteY1" fmla="*/ 429153 h 634066"/>
                <a:gd name="connsiteX2" fmla="*/ 566950 w 1024266"/>
                <a:gd name="connsiteY2" fmla="*/ 165628 h 634066"/>
                <a:gd name="connsiteX3" fmla="*/ 1003512 w 1024266"/>
                <a:gd name="connsiteY3" fmla="*/ 10053 h 634066"/>
                <a:gd name="connsiteX4" fmla="*/ 936837 w 1024266"/>
                <a:gd name="connsiteY4" fmla="*/ 24341 h 634066"/>
                <a:gd name="connsiteX5" fmla="*/ 784437 w 1024266"/>
                <a:gd name="connsiteY5" fmla="*/ 97366 h 634066"/>
                <a:gd name="connsiteX6" fmla="*/ 476462 w 1024266"/>
                <a:gd name="connsiteY6" fmla="*/ 235478 h 634066"/>
                <a:gd name="connsiteX7" fmla="*/ 227225 w 1024266"/>
                <a:gd name="connsiteY7" fmla="*/ 400578 h 634066"/>
                <a:gd name="connsiteX8" fmla="*/ 1800 w 1024266"/>
                <a:gd name="connsiteY8" fmla="*/ 633941 h 63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4266" h="634066">
                  <a:moveTo>
                    <a:pt x="1800" y="633941"/>
                  </a:moveTo>
                  <a:cubicBezTo>
                    <a:pt x="-11694" y="638703"/>
                    <a:pt x="52070" y="507205"/>
                    <a:pt x="146262" y="429153"/>
                  </a:cubicBezTo>
                  <a:cubicBezTo>
                    <a:pt x="240454" y="351101"/>
                    <a:pt x="424075" y="235478"/>
                    <a:pt x="566950" y="165628"/>
                  </a:cubicBezTo>
                  <a:cubicBezTo>
                    <a:pt x="709825" y="95778"/>
                    <a:pt x="941864" y="33601"/>
                    <a:pt x="1003512" y="10053"/>
                  </a:cubicBezTo>
                  <a:cubicBezTo>
                    <a:pt x="1065160" y="-13495"/>
                    <a:pt x="973349" y="9789"/>
                    <a:pt x="936837" y="24341"/>
                  </a:cubicBezTo>
                  <a:cubicBezTo>
                    <a:pt x="900325" y="38893"/>
                    <a:pt x="861166" y="62177"/>
                    <a:pt x="784437" y="97366"/>
                  </a:cubicBezTo>
                  <a:cubicBezTo>
                    <a:pt x="707708" y="132555"/>
                    <a:pt x="569331" y="184943"/>
                    <a:pt x="476462" y="235478"/>
                  </a:cubicBezTo>
                  <a:cubicBezTo>
                    <a:pt x="383593" y="286013"/>
                    <a:pt x="306335" y="337078"/>
                    <a:pt x="227225" y="400578"/>
                  </a:cubicBezTo>
                  <a:cubicBezTo>
                    <a:pt x="148115" y="464078"/>
                    <a:pt x="15294" y="629179"/>
                    <a:pt x="1800" y="63394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8" name="フリーフォーム: 図形 1387">
              <a:extLst>
                <a:ext uri="{FF2B5EF4-FFF2-40B4-BE49-F238E27FC236}">
                  <a16:creationId xmlns:a16="http://schemas.microsoft.com/office/drawing/2014/main" id="{57106DCA-E42C-A5E6-0BC1-03B4FAB6E7C9}"/>
                </a:ext>
              </a:extLst>
            </p:cNvPr>
            <p:cNvSpPr/>
            <p:nvPr/>
          </p:nvSpPr>
          <p:spPr>
            <a:xfrm>
              <a:off x="5430783" y="1326895"/>
              <a:ext cx="740296" cy="320954"/>
            </a:xfrm>
            <a:custGeom>
              <a:avLst/>
              <a:gdLst>
                <a:gd name="connsiteX0" fmla="*/ 55 w 740296"/>
                <a:gd name="connsiteY0" fmla="*/ 320930 h 320954"/>
                <a:gd name="connsiteX1" fmla="*/ 382642 w 740296"/>
                <a:gd name="connsiteY1" fmla="*/ 98680 h 320954"/>
                <a:gd name="connsiteX2" fmla="*/ 723955 w 740296"/>
                <a:gd name="connsiteY2" fmla="*/ 8193 h 320954"/>
                <a:gd name="connsiteX3" fmla="*/ 673155 w 740296"/>
                <a:gd name="connsiteY3" fmla="*/ 8193 h 320954"/>
                <a:gd name="connsiteX4" fmla="*/ 560442 w 740296"/>
                <a:gd name="connsiteY4" fmla="*/ 5018 h 320954"/>
                <a:gd name="connsiteX5" fmla="*/ 355655 w 740296"/>
                <a:gd name="connsiteY5" fmla="*/ 84393 h 320954"/>
                <a:gd name="connsiteX6" fmla="*/ 55 w 740296"/>
                <a:gd name="connsiteY6" fmla="*/ 320930 h 32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0296" h="320954">
                  <a:moveTo>
                    <a:pt x="55" y="320930"/>
                  </a:moveTo>
                  <a:cubicBezTo>
                    <a:pt x="4553" y="323311"/>
                    <a:pt x="261992" y="150803"/>
                    <a:pt x="382642" y="98680"/>
                  </a:cubicBezTo>
                  <a:cubicBezTo>
                    <a:pt x="503292" y="46557"/>
                    <a:pt x="675536" y="23274"/>
                    <a:pt x="723955" y="8193"/>
                  </a:cubicBezTo>
                  <a:cubicBezTo>
                    <a:pt x="772374" y="-6888"/>
                    <a:pt x="700407" y="8722"/>
                    <a:pt x="673155" y="8193"/>
                  </a:cubicBezTo>
                  <a:cubicBezTo>
                    <a:pt x="645903" y="7664"/>
                    <a:pt x="613359" y="-7682"/>
                    <a:pt x="560442" y="5018"/>
                  </a:cubicBezTo>
                  <a:cubicBezTo>
                    <a:pt x="507525" y="17718"/>
                    <a:pt x="447994" y="33329"/>
                    <a:pt x="355655" y="84393"/>
                  </a:cubicBezTo>
                  <a:cubicBezTo>
                    <a:pt x="263316" y="135457"/>
                    <a:pt x="-4443" y="318549"/>
                    <a:pt x="55" y="3209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9" name="フリーフォーム: 図形 1388">
              <a:extLst>
                <a:ext uri="{FF2B5EF4-FFF2-40B4-BE49-F238E27FC236}">
                  <a16:creationId xmlns:a16="http://schemas.microsoft.com/office/drawing/2014/main" id="{E6824410-C908-CE84-C493-3981741520BE}"/>
                </a:ext>
              </a:extLst>
            </p:cNvPr>
            <p:cNvSpPr/>
            <p:nvPr/>
          </p:nvSpPr>
          <p:spPr>
            <a:xfrm>
              <a:off x="6653453" y="885232"/>
              <a:ext cx="821806" cy="415756"/>
            </a:xfrm>
            <a:custGeom>
              <a:avLst/>
              <a:gdLst>
                <a:gd name="connsiteX0" fmla="*/ 4522 w 821806"/>
                <a:gd name="connsiteY0" fmla="*/ 593 h 415756"/>
                <a:gd name="connsiteX1" fmla="*/ 528397 w 821806"/>
                <a:gd name="connsiteY1" fmla="*/ 133943 h 415756"/>
                <a:gd name="connsiteX2" fmla="*/ 668097 w 821806"/>
                <a:gd name="connsiteY2" fmla="*/ 230781 h 415756"/>
                <a:gd name="connsiteX3" fmla="*/ 820497 w 821806"/>
                <a:gd name="connsiteY3" fmla="*/ 413343 h 415756"/>
                <a:gd name="connsiteX4" fmla="*/ 745885 w 821806"/>
                <a:gd name="connsiteY4" fmla="*/ 340318 h 415756"/>
                <a:gd name="connsiteX5" fmla="*/ 566497 w 821806"/>
                <a:gd name="connsiteY5" fmla="*/ 165693 h 415756"/>
                <a:gd name="connsiteX6" fmla="*/ 288685 w 821806"/>
                <a:gd name="connsiteY6" fmla="*/ 87906 h 415756"/>
                <a:gd name="connsiteX7" fmla="*/ 4522 w 821806"/>
                <a:gd name="connsiteY7" fmla="*/ 593 h 41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1806" h="415756">
                  <a:moveTo>
                    <a:pt x="4522" y="593"/>
                  </a:moveTo>
                  <a:cubicBezTo>
                    <a:pt x="44474" y="8266"/>
                    <a:pt x="417801" y="95578"/>
                    <a:pt x="528397" y="133943"/>
                  </a:cubicBezTo>
                  <a:cubicBezTo>
                    <a:pt x="638993" y="172308"/>
                    <a:pt x="619414" y="184214"/>
                    <a:pt x="668097" y="230781"/>
                  </a:cubicBezTo>
                  <a:cubicBezTo>
                    <a:pt x="716780" y="277348"/>
                    <a:pt x="807532" y="395087"/>
                    <a:pt x="820497" y="413343"/>
                  </a:cubicBezTo>
                  <a:cubicBezTo>
                    <a:pt x="833462" y="431599"/>
                    <a:pt x="745885" y="340318"/>
                    <a:pt x="745885" y="340318"/>
                  </a:cubicBezTo>
                  <a:cubicBezTo>
                    <a:pt x="703552" y="299043"/>
                    <a:pt x="642697" y="207762"/>
                    <a:pt x="566497" y="165693"/>
                  </a:cubicBezTo>
                  <a:cubicBezTo>
                    <a:pt x="490297" y="123624"/>
                    <a:pt x="377320" y="114100"/>
                    <a:pt x="288685" y="87906"/>
                  </a:cubicBezTo>
                  <a:cubicBezTo>
                    <a:pt x="200050" y="61712"/>
                    <a:pt x="-35430" y="-7080"/>
                    <a:pt x="4522" y="5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0" name="フリーフォーム: 図形 1389">
              <a:extLst>
                <a:ext uri="{FF2B5EF4-FFF2-40B4-BE49-F238E27FC236}">
                  <a16:creationId xmlns:a16="http://schemas.microsoft.com/office/drawing/2014/main" id="{B1D58677-265B-F95D-C966-7768188EDEC1}"/>
                </a:ext>
              </a:extLst>
            </p:cNvPr>
            <p:cNvSpPr/>
            <p:nvPr/>
          </p:nvSpPr>
          <p:spPr>
            <a:xfrm>
              <a:off x="6242200" y="1082868"/>
              <a:ext cx="880895" cy="106763"/>
            </a:xfrm>
            <a:custGeom>
              <a:avLst/>
              <a:gdLst>
                <a:gd name="connsiteX0" fmla="*/ 6200 w 880895"/>
                <a:gd name="connsiteY0" fmla="*/ 44257 h 106763"/>
                <a:gd name="connsiteX1" fmla="*/ 663425 w 880895"/>
                <a:gd name="connsiteY1" fmla="*/ 1395 h 106763"/>
                <a:gd name="connsiteX2" fmla="*/ 868213 w 880895"/>
                <a:gd name="connsiteY2" fmla="*/ 104582 h 106763"/>
                <a:gd name="connsiteX3" fmla="*/ 826938 w 880895"/>
                <a:gd name="connsiteY3" fmla="*/ 66482 h 106763"/>
                <a:gd name="connsiteX4" fmla="*/ 565000 w 880895"/>
                <a:gd name="connsiteY4" fmla="*/ 4570 h 106763"/>
                <a:gd name="connsiteX5" fmla="*/ 345925 w 880895"/>
                <a:gd name="connsiteY5" fmla="*/ 34732 h 106763"/>
                <a:gd name="connsiteX6" fmla="*/ 6200 w 880895"/>
                <a:gd name="connsiteY6" fmla="*/ 44257 h 10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0895" h="106763">
                  <a:moveTo>
                    <a:pt x="6200" y="44257"/>
                  </a:moveTo>
                  <a:cubicBezTo>
                    <a:pt x="59117" y="38701"/>
                    <a:pt x="519756" y="-8659"/>
                    <a:pt x="663425" y="1395"/>
                  </a:cubicBezTo>
                  <a:cubicBezTo>
                    <a:pt x="807094" y="11449"/>
                    <a:pt x="840961" y="93734"/>
                    <a:pt x="868213" y="104582"/>
                  </a:cubicBezTo>
                  <a:cubicBezTo>
                    <a:pt x="895465" y="115430"/>
                    <a:pt x="877473" y="83151"/>
                    <a:pt x="826938" y="66482"/>
                  </a:cubicBezTo>
                  <a:cubicBezTo>
                    <a:pt x="776403" y="49813"/>
                    <a:pt x="645169" y="9862"/>
                    <a:pt x="565000" y="4570"/>
                  </a:cubicBezTo>
                  <a:cubicBezTo>
                    <a:pt x="484831" y="-722"/>
                    <a:pt x="438000" y="27059"/>
                    <a:pt x="345925" y="34732"/>
                  </a:cubicBezTo>
                  <a:cubicBezTo>
                    <a:pt x="253850" y="42405"/>
                    <a:pt x="-46717" y="49813"/>
                    <a:pt x="6200" y="4425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1" name="フリーフォーム: 図形 1390">
              <a:extLst>
                <a:ext uri="{FF2B5EF4-FFF2-40B4-BE49-F238E27FC236}">
                  <a16:creationId xmlns:a16="http://schemas.microsoft.com/office/drawing/2014/main" id="{4B37158A-6510-B58C-5D3F-1184FA8DD4A5}"/>
                </a:ext>
              </a:extLst>
            </p:cNvPr>
            <p:cNvSpPr/>
            <p:nvPr/>
          </p:nvSpPr>
          <p:spPr>
            <a:xfrm>
              <a:off x="7273774" y="1274760"/>
              <a:ext cx="405889" cy="447607"/>
            </a:xfrm>
            <a:custGeom>
              <a:avLst/>
              <a:gdLst>
                <a:gd name="connsiteX0" fmla="*/ 151 w 405889"/>
                <a:gd name="connsiteY0" fmla="*/ 3 h 447607"/>
                <a:gd name="connsiteX1" fmla="*/ 249389 w 405889"/>
                <a:gd name="connsiteY1" fmla="*/ 84140 h 447607"/>
                <a:gd name="connsiteX2" fmla="*/ 390676 w 405889"/>
                <a:gd name="connsiteY2" fmla="*/ 422278 h 447607"/>
                <a:gd name="connsiteX3" fmla="*/ 387501 w 405889"/>
                <a:gd name="connsiteY3" fmla="*/ 393703 h 447607"/>
                <a:gd name="connsiteX4" fmla="*/ 262089 w 405889"/>
                <a:gd name="connsiteY4" fmla="*/ 158753 h 447607"/>
                <a:gd name="connsiteX5" fmla="*/ 212876 w 405889"/>
                <a:gd name="connsiteY5" fmla="*/ 85728 h 447607"/>
                <a:gd name="connsiteX6" fmla="*/ 151 w 405889"/>
                <a:gd name="connsiteY6" fmla="*/ 3 h 447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5889" h="447607">
                  <a:moveTo>
                    <a:pt x="151" y="3"/>
                  </a:moveTo>
                  <a:cubicBezTo>
                    <a:pt x="6236" y="-262"/>
                    <a:pt x="184302" y="13761"/>
                    <a:pt x="249389" y="84140"/>
                  </a:cubicBezTo>
                  <a:cubicBezTo>
                    <a:pt x="314476" y="154519"/>
                    <a:pt x="367657" y="370684"/>
                    <a:pt x="390676" y="422278"/>
                  </a:cubicBezTo>
                  <a:cubicBezTo>
                    <a:pt x="413695" y="473872"/>
                    <a:pt x="408932" y="437624"/>
                    <a:pt x="387501" y="393703"/>
                  </a:cubicBezTo>
                  <a:cubicBezTo>
                    <a:pt x="366070" y="349782"/>
                    <a:pt x="291193" y="210082"/>
                    <a:pt x="262089" y="158753"/>
                  </a:cubicBezTo>
                  <a:cubicBezTo>
                    <a:pt x="232985" y="107424"/>
                    <a:pt x="252563" y="111922"/>
                    <a:pt x="212876" y="85728"/>
                  </a:cubicBezTo>
                  <a:cubicBezTo>
                    <a:pt x="173189" y="59534"/>
                    <a:pt x="-5934" y="268"/>
                    <a:pt x="151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2" name="フリーフォーム: 図形 1391">
              <a:extLst>
                <a:ext uri="{FF2B5EF4-FFF2-40B4-BE49-F238E27FC236}">
                  <a16:creationId xmlns:a16="http://schemas.microsoft.com/office/drawing/2014/main" id="{E6A6E96F-3E91-B3C4-F526-0AC4C2B10579}"/>
                </a:ext>
              </a:extLst>
            </p:cNvPr>
            <p:cNvSpPr/>
            <p:nvPr/>
          </p:nvSpPr>
          <p:spPr>
            <a:xfrm>
              <a:off x="6119257" y="1253116"/>
              <a:ext cx="1090940" cy="215086"/>
            </a:xfrm>
            <a:custGeom>
              <a:avLst/>
              <a:gdLst>
                <a:gd name="connsiteX0" fmla="*/ 556 w 1090940"/>
                <a:gd name="connsiteY0" fmla="*/ 128009 h 215086"/>
                <a:gd name="connsiteX1" fmla="*/ 516493 w 1090940"/>
                <a:gd name="connsiteY1" fmla="*/ 45459 h 215086"/>
                <a:gd name="connsiteX2" fmla="*/ 1057831 w 1090940"/>
                <a:gd name="connsiteY2" fmla="*/ 204209 h 215086"/>
                <a:gd name="connsiteX3" fmla="*/ 994331 w 1090940"/>
                <a:gd name="connsiteY3" fmla="*/ 181984 h 215086"/>
                <a:gd name="connsiteX4" fmla="*/ 686356 w 1090940"/>
                <a:gd name="connsiteY4" fmla="*/ 27997 h 215086"/>
                <a:gd name="connsiteX5" fmla="*/ 421243 w 1090940"/>
                <a:gd name="connsiteY5" fmla="*/ 7359 h 215086"/>
                <a:gd name="connsiteX6" fmla="*/ 556 w 1090940"/>
                <a:gd name="connsiteY6" fmla="*/ 128009 h 21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0940" h="215086">
                  <a:moveTo>
                    <a:pt x="556" y="128009"/>
                  </a:moveTo>
                  <a:cubicBezTo>
                    <a:pt x="16431" y="134359"/>
                    <a:pt x="340281" y="32759"/>
                    <a:pt x="516493" y="45459"/>
                  </a:cubicBezTo>
                  <a:cubicBezTo>
                    <a:pt x="692706" y="58159"/>
                    <a:pt x="978191" y="181455"/>
                    <a:pt x="1057831" y="204209"/>
                  </a:cubicBezTo>
                  <a:cubicBezTo>
                    <a:pt x="1137471" y="226963"/>
                    <a:pt x="1056244" y="211353"/>
                    <a:pt x="994331" y="181984"/>
                  </a:cubicBezTo>
                  <a:cubicBezTo>
                    <a:pt x="932419" y="152615"/>
                    <a:pt x="781870" y="57101"/>
                    <a:pt x="686356" y="27997"/>
                  </a:cubicBezTo>
                  <a:cubicBezTo>
                    <a:pt x="590842" y="-1107"/>
                    <a:pt x="529722" y="-6664"/>
                    <a:pt x="421243" y="7359"/>
                  </a:cubicBezTo>
                  <a:cubicBezTo>
                    <a:pt x="312764" y="21382"/>
                    <a:pt x="-15319" y="121659"/>
                    <a:pt x="556" y="1280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3" name="フリーフォーム: 図形 1392">
              <a:extLst>
                <a:ext uri="{FF2B5EF4-FFF2-40B4-BE49-F238E27FC236}">
                  <a16:creationId xmlns:a16="http://schemas.microsoft.com/office/drawing/2014/main" id="{2C8C41F3-4863-73CB-27EB-3341D444C6FB}"/>
                </a:ext>
              </a:extLst>
            </p:cNvPr>
            <p:cNvSpPr/>
            <p:nvPr/>
          </p:nvSpPr>
          <p:spPr>
            <a:xfrm>
              <a:off x="7472001" y="1622756"/>
              <a:ext cx="269299" cy="315174"/>
            </a:xfrm>
            <a:custGeom>
              <a:avLst/>
              <a:gdLst>
                <a:gd name="connsiteX0" fmla="*/ 362 w 269299"/>
                <a:gd name="connsiteY0" fmla="*/ 1257 h 315174"/>
                <a:gd name="connsiteX1" fmla="*/ 149587 w 269299"/>
                <a:gd name="connsiteY1" fmla="*/ 50469 h 315174"/>
                <a:gd name="connsiteX2" fmla="*/ 195624 w 269299"/>
                <a:gd name="connsiteY2" fmla="*/ 85394 h 315174"/>
                <a:gd name="connsiteX3" fmla="*/ 267062 w 269299"/>
                <a:gd name="connsiteY3" fmla="*/ 304469 h 315174"/>
                <a:gd name="connsiteX4" fmla="*/ 246424 w 269299"/>
                <a:gd name="connsiteY4" fmla="*/ 263194 h 315174"/>
                <a:gd name="connsiteX5" fmla="*/ 197212 w 269299"/>
                <a:gd name="connsiteY5" fmla="*/ 106032 h 315174"/>
                <a:gd name="connsiteX6" fmla="*/ 362 w 269299"/>
                <a:gd name="connsiteY6" fmla="*/ 1257 h 31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299" h="315174">
                  <a:moveTo>
                    <a:pt x="362" y="1257"/>
                  </a:moveTo>
                  <a:cubicBezTo>
                    <a:pt x="-7575" y="-8003"/>
                    <a:pt x="117043" y="36446"/>
                    <a:pt x="149587" y="50469"/>
                  </a:cubicBezTo>
                  <a:cubicBezTo>
                    <a:pt x="182131" y="64492"/>
                    <a:pt x="176045" y="43061"/>
                    <a:pt x="195624" y="85394"/>
                  </a:cubicBezTo>
                  <a:cubicBezTo>
                    <a:pt x="215203" y="127727"/>
                    <a:pt x="258595" y="274836"/>
                    <a:pt x="267062" y="304469"/>
                  </a:cubicBezTo>
                  <a:cubicBezTo>
                    <a:pt x="275529" y="334102"/>
                    <a:pt x="258066" y="296267"/>
                    <a:pt x="246424" y="263194"/>
                  </a:cubicBezTo>
                  <a:cubicBezTo>
                    <a:pt x="234782" y="230121"/>
                    <a:pt x="236106" y="148101"/>
                    <a:pt x="197212" y="106032"/>
                  </a:cubicBezTo>
                  <a:cubicBezTo>
                    <a:pt x="158318" y="63963"/>
                    <a:pt x="8299" y="10517"/>
                    <a:pt x="362" y="125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4" name="フリーフォーム: 図形 1393">
              <a:extLst>
                <a:ext uri="{FF2B5EF4-FFF2-40B4-BE49-F238E27FC236}">
                  <a16:creationId xmlns:a16="http://schemas.microsoft.com/office/drawing/2014/main" id="{D80F8F27-2D18-4EAA-7CA2-E212498FB0FE}"/>
                </a:ext>
              </a:extLst>
            </p:cNvPr>
            <p:cNvSpPr/>
            <p:nvPr/>
          </p:nvSpPr>
          <p:spPr>
            <a:xfrm>
              <a:off x="6320315" y="1504950"/>
              <a:ext cx="1001235" cy="334433"/>
            </a:xfrm>
            <a:custGeom>
              <a:avLst/>
              <a:gdLst>
                <a:gd name="connsiteX0" fmla="*/ 52 w 1001235"/>
                <a:gd name="connsiteY0" fmla="*/ 2117 h 334433"/>
                <a:gd name="connsiteX1" fmla="*/ 459368 w 1001235"/>
                <a:gd name="connsiteY1" fmla="*/ 50800 h 334433"/>
                <a:gd name="connsiteX2" fmla="*/ 1001235 w 1001235"/>
                <a:gd name="connsiteY2" fmla="*/ 334433 h 334433"/>
                <a:gd name="connsiteX3" fmla="*/ 952552 w 1001235"/>
                <a:gd name="connsiteY3" fmla="*/ 309033 h 334433"/>
                <a:gd name="connsiteX4" fmla="*/ 575785 w 1001235"/>
                <a:gd name="connsiteY4" fmla="*/ 122767 h 334433"/>
                <a:gd name="connsiteX5" fmla="*/ 429735 w 1001235"/>
                <a:gd name="connsiteY5" fmla="*/ 78317 h 334433"/>
                <a:gd name="connsiteX6" fmla="*/ 52 w 1001235"/>
                <a:gd name="connsiteY6" fmla="*/ 2117 h 33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1235" h="334433">
                  <a:moveTo>
                    <a:pt x="52" y="2117"/>
                  </a:moveTo>
                  <a:cubicBezTo>
                    <a:pt x="4991" y="-2469"/>
                    <a:pt x="292504" y="-4586"/>
                    <a:pt x="459368" y="50800"/>
                  </a:cubicBezTo>
                  <a:cubicBezTo>
                    <a:pt x="626232" y="106186"/>
                    <a:pt x="1001235" y="334433"/>
                    <a:pt x="1001235" y="334433"/>
                  </a:cubicBezTo>
                  <a:lnTo>
                    <a:pt x="952552" y="309033"/>
                  </a:lnTo>
                  <a:cubicBezTo>
                    <a:pt x="881644" y="273755"/>
                    <a:pt x="662921" y="161220"/>
                    <a:pt x="575785" y="122767"/>
                  </a:cubicBezTo>
                  <a:cubicBezTo>
                    <a:pt x="488649" y="84314"/>
                    <a:pt x="521457" y="97014"/>
                    <a:pt x="429735" y="78317"/>
                  </a:cubicBezTo>
                  <a:cubicBezTo>
                    <a:pt x="338013" y="59620"/>
                    <a:pt x="-4887" y="6703"/>
                    <a:pt x="52" y="21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5" name="フリーフォーム: 図形 1394">
              <a:extLst>
                <a:ext uri="{FF2B5EF4-FFF2-40B4-BE49-F238E27FC236}">
                  <a16:creationId xmlns:a16="http://schemas.microsoft.com/office/drawing/2014/main" id="{C7EE6D9A-DBBE-342E-1931-7AE0B5D8675B}"/>
                </a:ext>
              </a:extLst>
            </p:cNvPr>
            <p:cNvSpPr/>
            <p:nvPr/>
          </p:nvSpPr>
          <p:spPr>
            <a:xfrm>
              <a:off x="7562752" y="1979068"/>
              <a:ext cx="201578" cy="450763"/>
            </a:xfrm>
            <a:custGeom>
              <a:avLst/>
              <a:gdLst>
                <a:gd name="connsiteX0" fmla="*/ 98 w 201578"/>
                <a:gd name="connsiteY0" fmla="*/ 15 h 450763"/>
                <a:gd name="connsiteX1" fmla="*/ 158848 w 201578"/>
                <a:gd name="connsiteY1" fmla="*/ 118549 h 450763"/>
                <a:gd name="connsiteX2" fmla="*/ 199065 w 201578"/>
                <a:gd name="connsiteY2" fmla="*/ 438165 h 450763"/>
                <a:gd name="connsiteX3" fmla="*/ 190598 w 201578"/>
                <a:gd name="connsiteY3" fmla="*/ 359849 h 450763"/>
                <a:gd name="connsiteX4" fmla="*/ 135565 w 201578"/>
                <a:gd name="connsiteY4" fmla="*/ 112199 h 450763"/>
                <a:gd name="connsiteX5" fmla="*/ 98 w 201578"/>
                <a:gd name="connsiteY5" fmla="*/ 15 h 45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578" h="450763">
                  <a:moveTo>
                    <a:pt x="98" y="15"/>
                  </a:moveTo>
                  <a:cubicBezTo>
                    <a:pt x="3979" y="1073"/>
                    <a:pt x="125687" y="45524"/>
                    <a:pt x="158848" y="118549"/>
                  </a:cubicBezTo>
                  <a:cubicBezTo>
                    <a:pt x="192009" y="191574"/>
                    <a:pt x="193773" y="397948"/>
                    <a:pt x="199065" y="438165"/>
                  </a:cubicBezTo>
                  <a:cubicBezTo>
                    <a:pt x="204357" y="478382"/>
                    <a:pt x="201181" y="414177"/>
                    <a:pt x="190598" y="359849"/>
                  </a:cubicBezTo>
                  <a:cubicBezTo>
                    <a:pt x="180015" y="305521"/>
                    <a:pt x="163435" y="170407"/>
                    <a:pt x="135565" y="112199"/>
                  </a:cubicBezTo>
                  <a:cubicBezTo>
                    <a:pt x="107696" y="53991"/>
                    <a:pt x="-3783" y="-1043"/>
                    <a:pt x="98" y="1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6" name="フリーフォーム: 図形 1395">
              <a:extLst>
                <a:ext uri="{FF2B5EF4-FFF2-40B4-BE49-F238E27FC236}">
                  <a16:creationId xmlns:a16="http://schemas.microsoft.com/office/drawing/2014/main" id="{25690E50-21A0-36E9-F85F-45B1511900E5}"/>
                </a:ext>
              </a:extLst>
            </p:cNvPr>
            <p:cNvSpPr/>
            <p:nvPr/>
          </p:nvSpPr>
          <p:spPr>
            <a:xfrm>
              <a:off x="6771022" y="2001111"/>
              <a:ext cx="547201" cy="338026"/>
            </a:xfrm>
            <a:custGeom>
              <a:avLst/>
              <a:gdLst>
                <a:gd name="connsiteX0" fmla="*/ 195 w 547201"/>
                <a:gd name="connsiteY0" fmla="*/ 1256 h 338026"/>
                <a:gd name="connsiteX1" fmla="*/ 353678 w 547201"/>
                <a:gd name="connsiteY1" fmla="*/ 128256 h 338026"/>
                <a:gd name="connsiteX2" fmla="*/ 539945 w 547201"/>
                <a:gd name="connsiteY2" fmla="*/ 331456 h 338026"/>
                <a:gd name="connsiteX3" fmla="*/ 501845 w 547201"/>
                <a:gd name="connsiteY3" fmla="*/ 276422 h 338026"/>
                <a:gd name="connsiteX4" fmla="*/ 431995 w 547201"/>
                <a:gd name="connsiteY4" fmla="*/ 157889 h 338026"/>
                <a:gd name="connsiteX5" fmla="*/ 304995 w 547201"/>
                <a:gd name="connsiteY5" fmla="*/ 68989 h 338026"/>
                <a:gd name="connsiteX6" fmla="*/ 195 w 547201"/>
                <a:gd name="connsiteY6" fmla="*/ 1256 h 338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7201" h="338026">
                  <a:moveTo>
                    <a:pt x="195" y="1256"/>
                  </a:moveTo>
                  <a:cubicBezTo>
                    <a:pt x="8309" y="11134"/>
                    <a:pt x="263720" y="73223"/>
                    <a:pt x="353678" y="128256"/>
                  </a:cubicBezTo>
                  <a:cubicBezTo>
                    <a:pt x="443636" y="183289"/>
                    <a:pt x="515251" y="306762"/>
                    <a:pt x="539945" y="331456"/>
                  </a:cubicBezTo>
                  <a:cubicBezTo>
                    <a:pt x="564640" y="356150"/>
                    <a:pt x="519837" y="305350"/>
                    <a:pt x="501845" y="276422"/>
                  </a:cubicBezTo>
                  <a:cubicBezTo>
                    <a:pt x="483853" y="247494"/>
                    <a:pt x="464803" y="192461"/>
                    <a:pt x="431995" y="157889"/>
                  </a:cubicBezTo>
                  <a:cubicBezTo>
                    <a:pt x="399187" y="123317"/>
                    <a:pt x="371317" y="95800"/>
                    <a:pt x="304995" y="68989"/>
                  </a:cubicBezTo>
                  <a:cubicBezTo>
                    <a:pt x="238673" y="42178"/>
                    <a:pt x="-7919" y="-8622"/>
                    <a:pt x="195" y="125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7" name="フリーフォーム: 図形 1396">
              <a:extLst>
                <a:ext uri="{FF2B5EF4-FFF2-40B4-BE49-F238E27FC236}">
                  <a16:creationId xmlns:a16="http://schemas.microsoft.com/office/drawing/2014/main" id="{54DC64DF-A0C5-5F27-579E-C9DE104B8668}"/>
                </a:ext>
              </a:extLst>
            </p:cNvPr>
            <p:cNvSpPr/>
            <p:nvPr/>
          </p:nvSpPr>
          <p:spPr>
            <a:xfrm>
              <a:off x="3483834" y="2566979"/>
              <a:ext cx="94891" cy="30642"/>
            </a:xfrm>
            <a:custGeom>
              <a:avLst/>
              <a:gdLst>
                <a:gd name="connsiteX0" fmla="*/ 729 w 94891"/>
                <a:gd name="connsiteY0" fmla="*/ 28584 h 30642"/>
                <a:gd name="connsiteX1" fmla="*/ 53116 w 94891"/>
                <a:gd name="connsiteY1" fmla="*/ 9 h 30642"/>
                <a:gd name="connsiteX2" fmla="*/ 94391 w 94891"/>
                <a:gd name="connsiteY2" fmla="*/ 25409 h 30642"/>
                <a:gd name="connsiteX3" fmla="*/ 729 w 94891"/>
                <a:gd name="connsiteY3" fmla="*/ 28584 h 30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891" h="30642">
                  <a:moveTo>
                    <a:pt x="729" y="28584"/>
                  </a:moveTo>
                  <a:cubicBezTo>
                    <a:pt x="-6150" y="24351"/>
                    <a:pt x="37506" y="538"/>
                    <a:pt x="53116" y="9"/>
                  </a:cubicBezTo>
                  <a:cubicBezTo>
                    <a:pt x="68726" y="-520"/>
                    <a:pt x="99153" y="20911"/>
                    <a:pt x="94391" y="25409"/>
                  </a:cubicBezTo>
                  <a:cubicBezTo>
                    <a:pt x="89629" y="29907"/>
                    <a:pt x="7608" y="32817"/>
                    <a:pt x="729" y="28584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8" name="フリーフォーム: 図形 1397">
              <a:extLst>
                <a:ext uri="{FF2B5EF4-FFF2-40B4-BE49-F238E27FC236}">
                  <a16:creationId xmlns:a16="http://schemas.microsoft.com/office/drawing/2014/main" id="{9C5B2AD5-7C16-3A89-1355-0C64A2812D4B}"/>
                </a:ext>
              </a:extLst>
            </p:cNvPr>
            <p:cNvSpPr/>
            <p:nvPr/>
          </p:nvSpPr>
          <p:spPr>
            <a:xfrm>
              <a:off x="3725772" y="2565260"/>
              <a:ext cx="101219" cy="40728"/>
            </a:xfrm>
            <a:custGeom>
              <a:avLst/>
              <a:gdLst>
                <a:gd name="connsiteX0" fmla="*/ 91 w 101219"/>
                <a:gd name="connsiteY0" fmla="*/ 27128 h 40728"/>
                <a:gd name="connsiteX1" fmla="*/ 81053 w 101219"/>
                <a:gd name="connsiteY1" fmla="*/ 140 h 40728"/>
                <a:gd name="connsiteX2" fmla="*/ 98516 w 101219"/>
                <a:gd name="connsiteY2" fmla="*/ 39828 h 40728"/>
                <a:gd name="connsiteX3" fmla="*/ 91 w 101219"/>
                <a:gd name="connsiteY3" fmla="*/ 27128 h 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19" h="40728">
                  <a:moveTo>
                    <a:pt x="91" y="27128"/>
                  </a:moveTo>
                  <a:cubicBezTo>
                    <a:pt x="-2820" y="20513"/>
                    <a:pt x="64649" y="-1977"/>
                    <a:pt x="81053" y="140"/>
                  </a:cubicBezTo>
                  <a:cubicBezTo>
                    <a:pt x="97457" y="2257"/>
                    <a:pt x="105924" y="35859"/>
                    <a:pt x="98516" y="39828"/>
                  </a:cubicBezTo>
                  <a:cubicBezTo>
                    <a:pt x="91108" y="43797"/>
                    <a:pt x="3002" y="33743"/>
                    <a:pt x="91" y="27128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9" name="フリーフォーム: 図形 1398">
              <a:extLst>
                <a:ext uri="{FF2B5EF4-FFF2-40B4-BE49-F238E27FC236}">
                  <a16:creationId xmlns:a16="http://schemas.microsoft.com/office/drawing/2014/main" id="{9DBAD0D2-3D9B-C2CD-E0ED-4A2FF6EFCCCC}"/>
                </a:ext>
              </a:extLst>
            </p:cNvPr>
            <p:cNvSpPr/>
            <p:nvPr/>
          </p:nvSpPr>
          <p:spPr>
            <a:xfrm>
              <a:off x="3630521" y="2610546"/>
              <a:ext cx="131854" cy="73222"/>
            </a:xfrm>
            <a:custGeom>
              <a:avLst/>
              <a:gdLst>
                <a:gd name="connsiteX0" fmla="*/ 131854 w 131854"/>
                <a:gd name="connsiteY0" fmla="*/ 5654 h 73222"/>
                <a:gd name="connsiteX1" fmla="*/ 46129 w 131854"/>
                <a:gd name="connsiteY1" fmla="*/ 69154 h 73222"/>
                <a:gd name="connsiteX2" fmla="*/ 55654 w 131854"/>
                <a:gd name="connsiteY2" fmla="*/ 59629 h 73222"/>
                <a:gd name="connsiteX3" fmla="*/ 92 w 131854"/>
                <a:gd name="connsiteY3" fmla="*/ 892 h 73222"/>
                <a:gd name="connsiteX4" fmla="*/ 44542 w 131854"/>
                <a:gd name="connsiteY4" fmla="*/ 23117 h 73222"/>
                <a:gd name="connsiteX5" fmla="*/ 131854 w 131854"/>
                <a:gd name="connsiteY5" fmla="*/ 5654 h 73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854" h="73222">
                  <a:moveTo>
                    <a:pt x="131854" y="5654"/>
                  </a:moveTo>
                  <a:cubicBezTo>
                    <a:pt x="132118" y="13327"/>
                    <a:pt x="58829" y="60158"/>
                    <a:pt x="46129" y="69154"/>
                  </a:cubicBezTo>
                  <a:cubicBezTo>
                    <a:pt x="33429" y="78150"/>
                    <a:pt x="63327" y="71006"/>
                    <a:pt x="55654" y="59629"/>
                  </a:cubicBezTo>
                  <a:cubicBezTo>
                    <a:pt x="47981" y="48252"/>
                    <a:pt x="1944" y="6977"/>
                    <a:pt x="92" y="892"/>
                  </a:cubicBezTo>
                  <a:cubicBezTo>
                    <a:pt x="-1760" y="-5193"/>
                    <a:pt x="24698" y="21794"/>
                    <a:pt x="44542" y="23117"/>
                  </a:cubicBezTo>
                  <a:cubicBezTo>
                    <a:pt x="64386" y="24440"/>
                    <a:pt x="131590" y="-2019"/>
                    <a:pt x="131854" y="5654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0" name="フリーフォーム: 図形 1399">
              <a:extLst>
                <a:ext uri="{FF2B5EF4-FFF2-40B4-BE49-F238E27FC236}">
                  <a16:creationId xmlns:a16="http://schemas.microsoft.com/office/drawing/2014/main" id="{3F3CB078-EAB9-7D4D-8930-0C33C8302C3B}"/>
                </a:ext>
              </a:extLst>
            </p:cNvPr>
            <p:cNvSpPr/>
            <p:nvPr/>
          </p:nvSpPr>
          <p:spPr>
            <a:xfrm>
              <a:off x="3657766" y="2841572"/>
              <a:ext cx="85580" cy="84194"/>
            </a:xfrm>
            <a:custGeom>
              <a:avLst/>
              <a:gdLst>
                <a:gd name="connsiteX0" fmla="*/ 14122 w 85580"/>
                <a:gd name="connsiteY0" fmla="*/ 53 h 84194"/>
                <a:gd name="connsiteX1" fmla="*/ 85559 w 85580"/>
                <a:gd name="connsiteY1" fmla="*/ 63553 h 84194"/>
                <a:gd name="connsiteX2" fmla="*/ 6184 w 85580"/>
                <a:gd name="connsiteY2" fmla="*/ 84191 h 84194"/>
                <a:gd name="connsiteX3" fmla="*/ 6184 w 85580"/>
                <a:gd name="connsiteY3" fmla="*/ 65141 h 84194"/>
                <a:gd name="connsiteX4" fmla="*/ 14122 w 85580"/>
                <a:gd name="connsiteY4" fmla="*/ 52441 h 84194"/>
                <a:gd name="connsiteX5" fmla="*/ 14122 w 85580"/>
                <a:gd name="connsiteY5" fmla="*/ 53 h 8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580" h="84194">
                  <a:moveTo>
                    <a:pt x="14122" y="53"/>
                  </a:moveTo>
                  <a:cubicBezTo>
                    <a:pt x="26028" y="1905"/>
                    <a:pt x="86882" y="49530"/>
                    <a:pt x="85559" y="63553"/>
                  </a:cubicBezTo>
                  <a:cubicBezTo>
                    <a:pt x="84236" y="77576"/>
                    <a:pt x="19413" y="83926"/>
                    <a:pt x="6184" y="84191"/>
                  </a:cubicBezTo>
                  <a:cubicBezTo>
                    <a:pt x="-7045" y="84456"/>
                    <a:pt x="4861" y="70433"/>
                    <a:pt x="6184" y="65141"/>
                  </a:cubicBezTo>
                  <a:cubicBezTo>
                    <a:pt x="7507" y="59849"/>
                    <a:pt x="13328" y="59849"/>
                    <a:pt x="14122" y="52441"/>
                  </a:cubicBezTo>
                  <a:cubicBezTo>
                    <a:pt x="14916" y="45033"/>
                    <a:pt x="2216" y="-1799"/>
                    <a:pt x="14122" y="53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1" name="フリーフォーム: 図形 1400">
              <a:extLst>
                <a:ext uri="{FF2B5EF4-FFF2-40B4-BE49-F238E27FC236}">
                  <a16:creationId xmlns:a16="http://schemas.microsoft.com/office/drawing/2014/main" id="{E5A7D48D-8476-A04D-2CB4-4EFA54ECCFC1}"/>
                </a:ext>
              </a:extLst>
            </p:cNvPr>
            <p:cNvSpPr/>
            <p:nvPr/>
          </p:nvSpPr>
          <p:spPr>
            <a:xfrm>
              <a:off x="3751254" y="2698262"/>
              <a:ext cx="216488" cy="287822"/>
            </a:xfrm>
            <a:custGeom>
              <a:avLst/>
              <a:gdLst>
                <a:gd name="connsiteX0" fmla="*/ 9 w 216488"/>
                <a:gd name="connsiteY0" fmla="*/ 488 h 287822"/>
                <a:gd name="connsiteX1" fmla="*/ 61921 w 216488"/>
                <a:gd name="connsiteY1" fmla="*/ 127488 h 287822"/>
                <a:gd name="connsiteX2" fmla="*/ 76209 w 216488"/>
                <a:gd name="connsiteY2" fmla="*/ 144951 h 287822"/>
                <a:gd name="connsiteX3" fmla="*/ 33346 w 216488"/>
                <a:gd name="connsiteY3" fmla="*/ 143363 h 287822"/>
                <a:gd name="connsiteX4" fmla="*/ 203209 w 216488"/>
                <a:gd name="connsiteY4" fmla="*/ 284651 h 287822"/>
                <a:gd name="connsiteX5" fmla="*/ 168284 w 216488"/>
                <a:gd name="connsiteY5" fmla="*/ 233851 h 287822"/>
                <a:gd name="connsiteX6" fmla="*/ 215909 w 216488"/>
                <a:gd name="connsiteY6" fmla="*/ 143363 h 287822"/>
                <a:gd name="connsiteX7" fmla="*/ 128596 w 216488"/>
                <a:gd name="connsiteY7" fmla="*/ 95738 h 287822"/>
                <a:gd name="connsiteX8" fmla="*/ 209559 w 216488"/>
                <a:gd name="connsiteY8" fmla="*/ 79863 h 287822"/>
                <a:gd name="connsiteX9" fmla="*/ 66684 w 216488"/>
                <a:gd name="connsiteY9" fmla="*/ 83038 h 287822"/>
                <a:gd name="connsiteX10" fmla="*/ 9 w 216488"/>
                <a:gd name="connsiteY10" fmla="*/ 488 h 287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88" h="287822">
                  <a:moveTo>
                    <a:pt x="9" y="488"/>
                  </a:moveTo>
                  <a:cubicBezTo>
                    <a:pt x="-785" y="7896"/>
                    <a:pt x="49221" y="103411"/>
                    <a:pt x="61921" y="127488"/>
                  </a:cubicBezTo>
                  <a:cubicBezTo>
                    <a:pt x="74621" y="151565"/>
                    <a:pt x="80971" y="142305"/>
                    <a:pt x="76209" y="144951"/>
                  </a:cubicBezTo>
                  <a:cubicBezTo>
                    <a:pt x="71447" y="147597"/>
                    <a:pt x="12179" y="120080"/>
                    <a:pt x="33346" y="143363"/>
                  </a:cubicBezTo>
                  <a:cubicBezTo>
                    <a:pt x="54513" y="166646"/>
                    <a:pt x="180719" y="269570"/>
                    <a:pt x="203209" y="284651"/>
                  </a:cubicBezTo>
                  <a:cubicBezTo>
                    <a:pt x="225699" y="299732"/>
                    <a:pt x="166167" y="257399"/>
                    <a:pt x="168284" y="233851"/>
                  </a:cubicBezTo>
                  <a:cubicBezTo>
                    <a:pt x="170401" y="210303"/>
                    <a:pt x="222524" y="166382"/>
                    <a:pt x="215909" y="143363"/>
                  </a:cubicBezTo>
                  <a:cubicBezTo>
                    <a:pt x="209294" y="120344"/>
                    <a:pt x="129654" y="106321"/>
                    <a:pt x="128596" y="95738"/>
                  </a:cubicBezTo>
                  <a:cubicBezTo>
                    <a:pt x="127538" y="85155"/>
                    <a:pt x="219878" y="81980"/>
                    <a:pt x="209559" y="79863"/>
                  </a:cubicBezTo>
                  <a:cubicBezTo>
                    <a:pt x="199240" y="77746"/>
                    <a:pt x="98170" y="93886"/>
                    <a:pt x="66684" y="83038"/>
                  </a:cubicBezTo>
                  <a:cubicBezTo>
                    <a:pt x="35199" y="72190"/>
                    <a:pt x="803" y="-6920"/>
                    <a:pt x="9" y="488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2" name="フリーフォーム: 図形 1401">
              <a:extLst>
                <a:ext uri="{FF2B5EF4-FFF2-40B4-BE49-F238E27FC236}">
                  <a16:creationId xmlns:a16="http://schemas.microsoft.com/office/drawing/2014/main" id="{EE38A58D-D17A-E980-9B80-553FF01B6F2E}"/>
                </a:ext>
              </a:extLst>
            </p:cNvPr>
            <p:cNvSpPr/>
            <p:nvPr/>
          </p:nvSpPr>
          <p:spPr>
            <a:xfrm>
              <a:off x="3238475" y="2920809"/>
              <a:ext cx="291562" cy="191925"/>
            </a:xfrm>
            <a:custGeom>
              <a:avLst/>
              <a:gdLst>
                <a:gd name="connsiteX0" fmla="*/ 201638 w 291562"/>
                <a:gd name="connsiteY0" fmla="*/ 191 h 191925"/>
                <a:gd name="connsiteX1" fmla="*/ 142900 w 291562"/>
                <a:gd name="connsiteY1" fmla="*/ 101791 h 191925"/>
                <a:gd name="connsiteX2" fmla="*/ 25 w 291562"/>
                <a:gd name="connsiteY2" fmla="*/ 162116 h 191925"/>
                <a:gd name="connsiteX3" fmla="*/ 130200 w 291562"/>
                <a:gd name="connsiteY3" fmla="*/ 141479 h 191925"/>
                <a:gd name="connsiteX4" fmla="*/ 22250 w 291562"/>
                <a:gd name="connsiteY4" fmla="*/ 190691 h 191925"/>
                <a:gd name="connsiteX5" fmla="*/ 288950 w 291562"/>
                <a:gd name="connsiteY5" fmla="*/ 81154 h 191925"/>
                <a:gd name="connsiteX6" fmla="*/ 161950 w 291562"/>
                <a:gd name="connsiteY6" fmla="*/ 103379 h 191925"/>
                <a:gd name="connsiteX7" fmla="*/ 225450 w 291562"/>
                <a:gd name="connsiteY7" fmla="*/ 76391 h 191925"/>
                <a:gd name="connsiteX8" fmla="*/ 201638 w 291562"/>
                <a:gd name="connsiteY8" fmla="*/ 191 h 19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1562" h="191925">
                  <a:moveTo>
                    <a:pt x="201638" y="191"/>
                  </a:moveTo>
                  <a:cubicBezTo>
                    <a:pt x="187880" y="4424"/>
                    <a:pt x="176502" y="74804"/>
                    <a:pt x="142900" y="101791"/>
                  </a:cubicBezTo>
                  <a:cubicBezTo>
                    <a:pt x="109298" y="128778"/>
                    <a:pt x="2142" y="155501"/>
                    <a:pt x="25" y="162116"/>
                  </a:cubicBezTo>
                  <a:cubicBezTo>
                    <a:pt x="-2092" y="168731"/>
                    <a:pt x="126496" y="136717"/>
                    <a:pt x="130200" y="141479"/>
                  </a:cubicBezTo>
                  <a:cubicBezTo>
                    <a:pt x="133904" y="146241"/>
                    <a:pt x="-4208" y="200745"/>
                    <a:pt x="22250" y="190691"/>
                  </a:cubicBezTo>
                  <a:cubicBezTo>
                    <a:pt x="48708" y="180637"/>
                    <a:pt x="265667" y="95706"/>
                    <a:pt x="288950" y="81154"/>
                  </a:cubicBezTo>
                  <a:cubicBezTo>
                    <a:pt x="312233" y="66602"/>
                    <a:pt x="172533" y="104173"/>
                    <a:pt x="161950" y="103379"/>
                  </a:cubicBezTo>
                  <a:cubicBezTo>
                    <a:pt x="151367" y="102585"/>
                    <a:pt x="219629" y="89620"/>
                    <a:pt x="225450" y="76391"/>
                  </a:cubicBezTo>
                  <a:cubicBezTo>
                    <a:pt x="231271" y="63162"/>
                    <a:pt x="215396" y="-4042"/>
                    <a:pt x="201638" y="19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3" name="フリーフォーム: 図形 1402">
              <a:extLst>
                <a:ext uri="{FF2B5EF4-FFF2-40B4-BE49-F238E27FC236}">
                  <a16:creationId xmlns:a16="http://schemas.microsoft.com/office/drawing/2014/main" id="{DF716E5F-AB14-36A5-4D4B-9522D5158ACB}"/>
                </a:ext>
              </a:extLst>
            </p:cNvPr>
            <p:cNvSpPr/>
            <p:nvPr/>
          </p:nvSpPr>
          <p:spPr>
            <a:xfrm>
              <a:off x="3354997" y="2309807"/>
              <a:ext cx="148622" cy="353058"/>
            </a:xfrm>
            <a:custGeom>
              <a:avLst/>
              <a:gdLst>
                <a:gd name="connsiteX0" fmla="*/ 61303 w 148622"/>
                <a:gd name="connsiteY0" fmla="*/ 58743 h 353058"/>
                <a:gd name="connsiteX1" fmla="*/ 2566 w 148622"/>
                <a:gd name="connsiteY1" fmla="*/ 179393 h 353058"/>
                <a:gd name="connsiteX2" fmla="*/ 10503 w 148622"/>
                <a:gd name="connsiteY2" fmla="*/ 315918 h 353058"/>
                <a:gd name="connsiteX3" fmla="*/ 10503 w 148622"/>
                <a:gd name="connsiteY3" fmla="*/ 223843 h 353058"/>
                <a:gd name="connsiteX4" fmla="*/ 32728 w 148622"/>
                <a:gd name="connsiteY4" fmla="*/ 352431 h 353058"/>
                <a:gd name="connsiteX5" fmla="*/ 53366 w 148622"/>
                <a:gd name="connsiteY5" fmla="*/ 158756 h 353058"/>
                <a:gd name="connsiteX6" fmla="*/ 148616 w 148622"/>
                <a:gd name="connsiteY6" fmla="*/ 6 h 353058"/>
                <a:gd name="connsiteX7" fmla="*/ 48603 w 148622"/>
                <a:gd name="connsiteY7" fmla="*/ 152406 h 353058"/>
                <a:gd name="connsiteX8" fmla="*/ 61303 w 148622"/>
                <a:gd name="connsiteY8" fmla="*/ 58743 h 35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622" h="353058">
                  <a:moveTo>
                    <a:pt x="61303" y="58743"/>
                  </a:moveTo>
                  <a:cubicBezTo>
                    <a:pt x="53630" y="63241"/>
                    <a:pt x="11033" y="136531"/>
                    <a:pt x="2566" y="179393"/>
                  </a:cubicBezTo>
                  <a:cubicBezTo>
                    <a:pt x="-5901" y="222255"/>
                    <a:pt x="9180" y="308510"/>
                    <a:pt x="10503" y="315918"/>
                  </a:cubicBezTo>
                  <a:cubicBezTo>
                    <a:pt x="11826" y="323326"/>
                    <a:pt x="6799" y="217758"/>
                    <a:pt x="10503" y="223843"/>
                  </a:cubicBezTo>
                  <a:cubicBezTo>
                    <a:pt x="14207" y="229929"/>
                    <a:pt x="25584" y="363279"/>
                    <a:pt x="32728" y="352431"/>
                  </a:cubicBezTo>
                  <a:cubicBezTo>
                    <a:pt x="39872" y="341583"/>
                    <a:pt x="34051" y="217493"/>
                    <a:pt x="53366" y="158756"/>
                  </a:cubicBezTo>
                  <a:cubicBezTo>
                    <a:pt x="72681" y="100019"/>
                    <a:pt x="149410" y="1064"/>
                    <a:pt x="148616" y="6"/>
                  </a:cubicBezTo>
                  <a:cubicBezTo>
                    <a:pt x="147822" y="-1052"/>
                    <a:pt x="64214" y="137854"/>
                    <a:pt x="48603" y="152406"/>
                  </a:cubicBezTo>
                  <a:cubicBezTo>
                    <a:pt x="32992" y="166958"/>
                    <a:pt x="68976" y="54245"/>
                    <a:pt x="61303" y="58743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4" name="フリーフォーム: 図形 1403">
              <a:extLst>
                <a:ext uri="{FF2B5EF4-FFF2-40B4-BE49-F238E27FC236}">
                  <a16:creationId xmlns:a16="http://schemas.microsoft.com/office/drawing/2014/main" id="{36AE109A-FFE5-0963-2E09-3355DB3281AB}"/>
                </a:ext>
              </a:extLst>
            </p:cNvPr>
            <p:cNvSpPr/>
            <p:nvPr/>
          </p:nvSpPr>
          <p:spPr>
            <a:xfrm>
              <a:off x="2484353" y="2635213"/>
              <a:ext cx="696006" cy="811806"/>
            </a:xfrm>
            <a:custGeom>
              <a:avLst/>
              <a:gdLst>
                <a:gd name="connsiteX0" fmla="*/ 224980 w 696006"/>
                <a:gd name="connsiteY0" fmla="*/ 86820 h 811806"/>
                <a:gd name="connsiteX1" fmla="*/ 411247 w 696006"/>
                <a:gd name="connsiteY1" fmla="*/ 469937 h 811806"/>
                <a:gd name="connsiteX2" fmla="*/ 362564 w 696006"/>
                <a:gd name="connsiteY2" fmla="*/ 391620 h 811806"/>
                <a:gd name="connsiteX3" fmla="*/ 671597 w 696006"/>
                <a:gd name="connsiteY3" fmla="*/ 793787 h 811806"/>
                <a:gd name="connsiteX4" fmla="*/ 622914 w 696006"/>
                <a:gd name="connsiteY4" fmla="*/ 707004 h 811806"/>
                <a:gd name="connsiteX5" fmla="*/ 199580 w 696006"/>
                <a:gd name="connsiteY5" fmla="*/ 393737 h 811806"/>
                <a:gd name="connsiteX6" fmla="*/ 510730 w 696006"/>
                <a:gd name="connsiteY6" fmla="*/ 783204 h 811806"/>
                <a:gd name="connsiteX7" fmla="*/ 4847 w 696006"/>
                <a:gd name="connsiteY7" fmla="*/ 10620 h 811806"/>
                <a:gd name="connsiteX8" fmla="*/ 252497 w 696006"/>
                <a:gd name="connsiteY8" fmla="*/ 319654 h 811806"/>
                <a:gd name="connsiteX9" fmla="*/ 224980 w 696006"/>
                <a:gd name="connsiteY9" fmla="*/ 86820 h 81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6006" h="811806">
                  <a:moveTo>
                    <a:pt x="224980" y="86820"/>
                  </a:moveTo>
                  <a:cubicBezTo>
                    <a:pt x="251438" y="111867"/>
                    <a:pt x="388316" y="419137"/>
                    <a:pt x="411247" y="469937"/>
                  </a:cubicBezTo>
                  <a:cubicBezTo>
                    <a:pt x="434178" y="520737"/>
                    <a:pt x="319172" y="337645"/>
                    <a:pt x="362564" y="391620"/>
                  </a:cubicBezTo>
                  <a:cubicBezTo>
                    <a:pt x="405956" y="445595"/>
                    <a:pt x="628205" y="741223"/>
                    <a:pt x="671597" y="793787"/>
                  </a:cubicBezTo>
                  <a:cubicBezTo>
                    <a:pt x="714989" y="846351"/>
                    <a:pt x="701583" y="773679"/>
                    <a:pt x="622914" y="707004"/>
                  </a:cubicBezTo>
                  <a:cubicBezTo>
                    <a:pt x="544245" y="640329"/>
                    <a:pt x="218277" y="381037"/>
                    <a:pt x="199580" y="393737"/>
                  </a:cubicBezTo>
                  <a:cubicBezTo>
                    <a:pt x="180883" y="406437"/>
                    <a:pt x="543185" y="847057"/>
                    <a:pt x="510730" y="783204"/>
                  </a:cubicBezTo>
                  <a:cubicBezTo>
                    <a:pt x="478275" y="719351"/>
                    <a:pt x="47886" y="87878"/>
                    <a:pt x="4847" y="10620"/>
                  </a:cubicBezTo>
                  <a:cubicBezTo>
                    <a:pt x="-38192" y="-66638"/>
                    <a:pt x="218630" y="302368"/>
                    <a:pt x="252497" y="319654"/>
                  </a:cubicBezTo>
                  <a:cubicBezTo>
                    <a:pt x="286364" y="336940"/>
                    <a:pt x="198522" y="61773"/>
                    <a:pt x="224980" y="86820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5" name="フリーフォーム: 図形 1404">
              <a:extLst>
                <a:ext uri="{FF2B5EF4-FFF2-40B4-BE49-F238E27FC236}">
                  <a16:creationId xmlns:a16="http://schemas.microsoft.com/office/drawing/2014/main" id="{A0B586D2-23B2-5404-E9E4-A83818071A52}"/>
                </a:ext>
              </a:extLst>
            </p:cNvPr>
            <p:cNvSpPr/>
            <p:nvPr/>
          </p:nvSpPr>
          <p:spPr>
            <a:xfrm>
              <a:off x="4689822" y="1656989"/>
              <a:ext cx="275881" cy="991923"/>
            </a:xfrm>
            <a:custGeom>
              <a:avLst/>
              <a:gdLst>
                <a:gd name="connsiteX0" fmla="*/ 275878 w 275881"/>
                <a:gd name="connsiteY0" fmla="*/ 111486 h 991923"/>
                <a:gd name="connsiteX1" fmla="*/ 199678 w 275881"/>
                <a:gd name="connsiteY1" fmla="*/ 308336 h 991923"/>
                <a:gd name="connsiteX2" fmla="*/ 167928 w 275881"/>
                <a:gd name="connsiteY2" fmla="*/ 479786 h 991923"/>
                <a:gd name="connsiteX3" fmla="*/ 190153 w 275881"/>
                <a:gd name="connsiteY3" fmla="*/ 794111 h 991923"/>
                <a:gd name="connsiteX4" fmla="*/ 12353 w 275881"/>
                <a:gd name="connsiteY4" fmla="*/ 987786 h 991923"/>
                <a:gd name="connsiteX5" fmla="*/ 25053 w 275881"/>
                <a:gd name="connsiteY5" fmla="*/ 886186 h 991923"/>
                <a:gd name="connsiteX6" fmla="*/ 104428 w 275881"/>
                <a:gd name="connsiteY6" fmla="*/ 441686 h 991923"/>
                <a:gd name="connsiteX7" fmla="*/ 164753 w 275881"/>
                <a:gd name="connsiteY7" fmla="*/ 16236 h 991923"/>
                <a:gd name="connsiteX8" fmla="*/ 174278 w 275881"/>
                <a:gd name="connsiteY8" fmla="*/ 171811 h 991923"/>
                <a:gd name="connsiteX9" fmla="*/ 196503 w 275881"/>
                <a:gd name="connsiteY9" fmla="*/ 361 h 991923"/>
                <a:gd name="connsiteX10" fmla="*/ 275878 w 275881"/>
                <a:gd name="connsiteY10" fmla="*/ 111486 h 991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5881" h="991923">
                  <a:moveTo>
                    <a:pt x="275878" y="111486"/>
                  </a:moveTo>
                  <a:cubicBezTo>
                    <a:pt x="276407" y="162815"/>
                    <a:pt x="217670" y="246953"/>
                    <a:pt x="199678" y="308336"/>
                  </a:cubicBezTo>
                  <a:cubicBezTo>
                    <a:pt x="181686" y="369719"/>
                    <a:pt x="169515" y="398824"/>
                    <a:pt x="167928" y="479786"/>
                  </a:cubicBezTo>
                  <a:cubicBezTo>
                    <a:pt x="166341" y="560748"/>
                    <a:pt x="216082" y="709444"/>
                    <a:pt x="190153" y="794111"/>
                  </a:cubicBezTo>
                  <a:cubicBezTo>
                    <a:pt x="164224" y="878778"/>
                    <a:pt x="39870" y="972440"/>
                    <a:pt x="12353" y="987786"/>
                  </a:cubicBezTo>
                  <a:cubicBezTo>
                    <a:pt x="-15164" y="1003132"/>
                    <a:pt x="9707" y="977203"/>
                    <a:pt x="25053" y="886186"/>
                  </a:cubicBezTo>
                  <a:cubicBezTo>
                    <a:pt x="40399" y="795169"/>
                    <a:pt x="81145" y="586678"/>
                    <a:pt x="104428" y="441686"/>
                  </a:cubicBezTo>
                  <a:cubicBezTo>
                    <a:pt x="127711" y="296694"/>
                    <a:pt x="153111" y="61215"/>
                    <a:pt x="164753" y="16236"/>
                  </a:cubicBezTo>
                  <a:cubicBezTo>
                    <a:pt x="176395" y="-28743"/>
                    <a:pt x="168986" y="174457"/>
                    <a:pt x="174278" y="171811"/>
                  </a:cubicBezTo>
                  <a:cubicBezTo>
                    <a:pt x="179570" y="169165"/>
                    <a:pt x="185920" y="6182"/>
                    <a:pt x="196503" y="361"/>
                  </a:cubicBezTo>
                  <a:cubicBezTo>
                    <a:pt x="207086" y="-5460"/>
                    <a:pt x="275349" y="60157"/>
                    <a:pt x="275878" y="111486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6" name="フリーフォーム: 図形 1405">
              <a:extLst>
                <a:ext uri="{FF2B5EF4-FFF2-40B4-BE49-F238E27FC236}">
                  <a16:creationId xmlns:a16="http://schemas.microsoft.com/office/drawing/2014/main" id="{D63EF813-C844-8FB4-8AA7-65A21BC3FEA5}"/>
                </a:ext>
              </a:extLst>
            </p:cNvPr>
            <p:cNvSpPr/>
            <p:nvPr/>
          </p:nvSpPr>
          <p:spPr>
            <a:xfrm>
              <a:off x="1993624" y="1858101"/>
              <a:ext cx="317940" cy="235634"/>
            </a:xfrm>
            <a:custGeom>
              <a:avLst/>
              <a:gdLst>
                <a:gd name="connsiteX0" fmla="*/ 276 w 317940"/>
                <a:gd name="connsiteY0" fmla="*/ 126274 h 235634"/>
                <a:gd name="connsiteX1" fmla="*/ 146326 w 317940"/>
                <a:gd name="connsiteY1" fmla="*/ 100874 h 235634"/>
                <a:gd name="connsiteX2" fmla="*/ 317776 w 317940"/>
                <a:gd name="connsiteY2" fmla="*/ 234224 h 235634"/>
                <a:gd name="connsiteX3" fmla="*/ 114576 w 317940"/>
                <a:gd name="connsiteY3" fmla="*/ 2449 h 235634"/>
                <a:gd name="connsiteX4" fmla="*/ 276 w 317940"/>
                <a:gd name="connsiteY4" fmla="*/ 126274 h 235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940" h="235634">
                  <a:moveTo>
                    <a:pt x="276" y="126274"/>
                  </a:moveTo>
                  <a:cubicBezTo>
                    <a:pt x="5568" y="142678"/>
                    <a:pt x="93409" y="82882"/>
                    <a:pt x="146326" y="100874"/>
                  </a:cubicBezTo>
                  <a:cubicBezTo>
                    <a:pt x="199243" y="118866"/>
                    <a:pt x="323068" y="250628"/>
                    <a:pt x="317776" y="234224"/>
                  </a:cubicBezTo>
                  <a:cubicBezTo>
                    <a:pt x="312484" y="217820"/>
                    <a:pt x="162201" y="24145"/>
                    <a:pt x="114576" y="2449"/>
                  </a:cubicBezTo>
                  <a:cubicBezTo>
                    <a:pt x="66951" y="-19247"/>
                    <a:pt x="-5016" y="109870"/>
                    <a:pt x="276" y="126274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7" name="フリーフォーム: 図形 1406">
              <a:extLst>
                <a:ext uri="{FF2B5EF4-FFF2-40B4-BE49-F238E27FC236}">
                  <a16:creationId xmlns:a16="http://schemas.microsoft.com/office/drawing/2014/main" id="{470818F7-641B-2049-B80A-9A7E36F0D958}"/>
                </a:ext>
              </a:extLst>
            </p:cNvPr>
            <p:cNvSpPr/>
            <p:nvPr/>
          </p:nvSpPr>
          <p:spPr>
            <a:xfrm>
              <a:off x="2011789" y="1952522"/>
              <a:ext cx="195481" cy="462709"/>
            </a:xfrm>
            <a:custGeom>
              <a:avLst/>
              <a:gdLst>
                <a:gd name="connsiteX0" fmla="*/ 124986 w 195481"/>
                <a:gd name="connsiteY0" fmla="*/ 84241 h 462709"/>
                <a:gd name="connsiteX1" fmla="*/ 121811 w 195481"/>
                <a:gd name="connsiteY1" fmla="*/ 201716 h 462709"/>
                <a:gd name="connsiteX2" fmla="*/ 121811 w 195481"/>
                <a:gd name="connsiteY2" fmla="*/ 242991 h 462709"/>
                <a:gd name="connsiteX3" fmla="*/ 193249 w 195481"/>
                <a:gd name="connsiteY3" fmla="*/ 454128 h 462709"/>
                <a:gd name="connsiteX4" fmla="*/ 163086 w 195481"/>
                <a:gd name="connsiteY4" fmla="*/ 393803 h 462709"/>
                <a:gd name="connsiteX5" fmla="*/ 23386 w 195481"/>
                <a:gd name="connsiteY5" fmla="*/ 139803 h 462709"/>
                <a:gd name="connsiteX6" fmla="*/ 7511 w 195481"/>
                <a:gd name="connsiteY6" fmla="*/ 42966 h 462709"/>
                <a:gd name="connsiteX7" fmla="*/ 101174 w 195481"/>
                <a:gd name="connsiteY7" fmla="*/ 149328 h 462709"/>
                <a:gd name="connsiteX8" fmla="*/ 86886 w 195481"/>
                <a:gd name="connsiteY8" fmla="*/ 1691 h 462709"/>
                <a:gd name="connsiteX9" fmla="*/ 124986 w 195481"/>
                <a:gd name="connsiteY9" fmla="*/ 84241 h 462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481" h="462709">
                  <a:moveTo>
                    <a:pt x="124986" y="84241"/>
                  </a:moveTo>
                  <a:cubicBezTo>
                    <a:pt x="130807" y="117578"/>
                    <a:pt x="122340" y="175258"/>
                    <a:pt x="121811" y="201716"/>
                  </a:cubicBezTo>
                  <a:cubicBezTo>
                    <a:pt x="121282" y="228174"/>
                    <a:pt x="109905" y="200922"/>
                    <a:pt x="121811" y="242991"/>
                  </a:cubicBezTo>
                  <a:cubicBezTo>
                    <a:pt x="133717" y="285060"/>
                    <a:pt x="186370" y="428993"/>
                    <a:pt x="193249" y="454128"/>
                  </a:cubicBezTo>
                  <a:cubicBezTo>
                    <a:pt x="200128" y="479263"/>
                    <a:pt x="191396" y="446190"/>
                    <a:pt x="163086" y="393803"/>
                  </a:cubicBezTo>
                  <a:cubicBezTo>
                    <a:pt x="134776" y="341416"/>
                    <a:pt x="49315" y="198276"/>
                    <a:pt x="23386" y="139803"/>
                  </a:cubicBezTo>
                  <a:cubicBezTo>
                    <a:pt x="-2543" y="81330"/>
                    <a:pt x="-5454" y="41379"/>
                    <a:pt x="7511" y="42966"/>
                  </a:cubicBezTo>
                  <a:cubicBezTo>
                    <a:pt x="20476" y="44553"/>
                    <a:pt x="87945" y="156207"/>
                    <a:pt x="101174" y="149328"/>
                  </a:cubicBezTo>
                  <a:cubicBezTo>
                    <a:pt x="114403" y="142449"/>
                    <a:pt x="83976" y="14391"/>
                    <a:pt x="86886" y="1691"/>
                  </a:cubicBezTo>
                  <a:cubicBezTo>
                    <a:pt x="89796" y="-11009"/>
                    <a:pt x="119165" y="50904"/>
                    <a:pt x="124986" y="8424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8" name="フリーフォーム: 図形 1407">
              <a:extLst>
                <a:ext uri="{FF2B5EF4-FFF2-40B4-BE49-F238E27FC236}">
                  <a16:creationId xmlns:a16="http://schemas.microsoft.com/office/drawing/2014/main" id="{A2DB8545-66FE-E9B3-524D-EBBAC1902685}"/>
                </a:ext>
              </a:extLst>
            </p:cNvPr>
            <p:cNvSpPr/>
            <p:nvPr/>
          </p:nvSpPr>
          <p:spPr>
            <a:xfrm>
              <a:off x="2041434" y="2057040"/>
              <a:ext cx="108393" cy="122657"/>
            </a:xfrm>
            <a:custGeom>
              <a:avLst/>
              <a:gdLst>
                <a:gd name="connsiteX0" fmla="*/ 3266 w 108393"/>
                <a:gd name="connsiteY0" fmla="*/ 360 h 122657"/>
                <a:gd name="connsiteX1" fmla="*/ 92166 w 108393"/>
                <a:gd name="connsiteY1" fmla="*/ 57510 h 122657"/>
                <a:gd name="connsiteX2" fmla="*/ 104866 w 108393"/>
                <a:gd name="connsiteY2" fmla="*/ 79735 h 122657"/>
                <a:gd name="connsiteX3" fmla="*/ 50891 w 108393"/>
                <a:gd name="connsiteY3" fmla="*/ 122598 h 122657"/>
                <a:gd name="connsiteX4" fmla="*/ 20729 w 108393"/>
                <a:gd name="connsiteY4" fmla="*/ 87673 h 122657"/>
                <a:gd name="connsiteX5" fmla="*/ 3266 w 108393"/>
                <a:gd name="connsiteY5" fmla="*/ 360 h 12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393" h="122657">
                  <a:moveTo>
                    <a:pt x="3266" y="360"/>
                  </a:moveTo>
                  <a:cubicBezTo>
                    <a:pt x="15172" y="-4667"/>
                    <a:pt x="75233" y="44281"/>
                    <a:pt x="92166" y="57510"/>
                  </a:cubicBezTo>
                  <a:cubicBezTo>
                    <a:pt x="109099" y="70739"/>
                    <a:pt x="111745" y="68887"/>
                    <a:pt x="104866" y="79735"/>
                  </a:cubicBezTo>
                  <a:cubicBezTo>
                    <a:pt x="97987" y="90583"/>
                    <a:pt x="64914" y="121275"/>
                    <a:pt x="50891" y="122598"/>
                  </a:cubicBezTo>
                  <a:cubicBezTo>
                    <a:pt x="36868" y="123921"/>
                    <a:pt x="26021" y="102754"/>
                    <a:pt x="20729" y="87673"/>
                  </a:cubicBezTo>
                  <a:cubicBezTo>
                    <a:pt x="15437" y="72592"/>
                    <a:pt x="-8640" y="5387"/>
                    <a:pt x="3266" y="360"/>
                  </a:cubicBezTo>
                  <a:close/>
                </a:path>
              </a:pathLst>
            </a:custGeom>
            <a:solidFill>
              <a:srgbClr val="FFC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9" name="フリーフォーム: 図形 1408">
              <a:extLst>
                <a:ext uri="{FF2B5EF4-FFF2-40B4-BE49-F238E27FC236}">
                  <a16:creationId xmlns:a16="http://schemas.microsoft.com/office/drawing/2014/main" id="{7240ED29-5193-69F3-BC11-FE5E97F291A1}"/>
                </a:ext>
              </a:extLst>
            </p:cNvPr>
            <p:cNvSpPr/>
            <p:nvPr/>
          </p:nvSpPr>
          <p:spPr>
            <a:xfrm>
              <a:off x="2017367" y="2146431"/>
              <a:ext cx="356875" cy="591483"/>
            </a:xfrm>
            <a:custGeom>
              <a:avLst/>
              <a:gdLst>
                <a:gd name="connsiteX0" fmla="*/ 94008 w 356875"/>
                <a:gd name="connsiteY0" fmla="*/ 63369 h 591483"/>
                <a:gd name="connsiteX1" fmla="*/ 187671 w 356875"/>
                <a:gd name="connsiteY1" fmla="*/ 266569 h 591483"/>
                <a:gd name="connsiteX2" fmla="*/ 351183 w 356875"/>
                <a:gd name="connsiteY2" fmla="*/ 415794 h 591483"/>
                <a:gd name="connsiteX3" fmla="*/ 314671 w 356875"/>
                <a:gd name="connsiteY3" fmla="*/ 428494 h 591483"/>
                <a:gd name="connsiteX4" fmla="*/ 267046 w 356875"/>
                <a:gd name="connsiteY4" fmla="*/ 584069 h 591483"/>
                <a:gd name="connsiteX5" fmla="*/ 252758 w 356875"/>
                <a:gd name="connsiteY5" fmla="*/ 531682 h 591483"/>
                <a:gd name="connsiteX6" fmla="*/ 138458 w 356875"/>
                <a:gd name="connsiteY6" fmla="*/ 231644 h 591483"/>
                <a:gd name="connsiteX7" fmla="*/ 346 w 356875"/>
                <a:gd name="connsiteY7" fmla="*/ 1457 h 591483"/>
                <a:gd name="connsiteX8" fmla="*/ 98771 w 356875"/>
                <a:gd name="connsiteY8" fmla="*/ 131632 h 591483"/>
                <a:gd name="connsiteX9" fmla="*/ 94008 w 356875"/>
                <a:gd name="connsiteY9" fmla="*/ 63369 h 59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6875" h="591483">
                  <a:moveTo>
                    <a:pt x="94008" y="63369"/>
                  </a:moveTo>
                  <a:cubicBezTo>
                    <a:pt x="108825" y="85858"/>
                    <a:pt x="144808" y="207831"/>
                    <a:pt x="187671" y="266569"/>
                  </a:cubicBezTo>
                  <a:cubicBezTo>
                    <a:pt x="230534" y="325307"/>
                    <a:pt x="330016" y="388807"/>
                    <a:pt x="351183" y="415794"/>
                  </a:cubicBezTo>
                  <a:cubicBezTo>
                    <a:pt x="372350" y="442782"/>
                    <a:pt x="328694" y="400448"/>
                    <a:pt x="314671" y="428494"/>
                  </a:cubicBezTo>
                  <a:cubicBezTo>
                    <a:pt x="300648" y="456540"/>
                    <a:pt x="277365" y="566871"/>
                    <a:pt x="267046" y="584069"/>
                  </a:cubicBezTo>
                  <a:cubicBezTo>
                    <a:pt x="256727" y="601267"/>
                    <a:pt x="274189" y="590420"/>
                    <a:pt x="252758" y="531682"/>
                  </a:cubicBezTo>
                  <a:cubicBezTo>
                    <a:pt x="231327" y="472944"/>
                    <a:pt x="180527" y="320015"/>
                    <a:pt x="138458" y="231644"/>
                  </a:cubicBezTo>
                  <a:cubicBezTo>
                    <a:pt x="96389" y="143273"/>
                    <a:pt x="6960" y="18126"/>
                    <a:pt x="346" y="1457"/>
                  </a:cubicBezTo>
                  <a:cubicBezTo>
                    <a:pt x="-6268" y="-15212"/>
                    <a:pt x="83690" y="116286"/>
                    <a:pt x="98771" y="131632"/>
                  </a:cubicBezTo>
                  <a:cubicBezTo>
                    <a:pt x="113852" y="146978"/>
                    <a:pt x="79191" y="40880"/>
                    <a:pt x="94008" y="63369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0" name="フリーフォーム: 図形 1409">
              <a:extLst>
                <a:ext uri="{FF2B5EF4-FFF2-40B4-BE49-F238E27FC236}">
                  <a16:creationId xmlns:a16="http://schemas.microsoft.com/office/drawing/2014/main" id="{7F432BF3-C8E4-6C1B-F5D4-14367210B44E}"/>
                </a:ext>
              </a:extLst>
            </p:cNvPr>
            <p:cNvSpPr/>
            <p:nvPr/>
          </p:nvSpPr>
          <p:spPr>
            <a:xfrm>
              <a:off x="2323102" y="2257799"/>
              <a:ext cx="255001" cy="584607"/>
            </a:xfrm>
            <a:custGeom>
              <a:avLst/>
              <a:gdLst>
                <a:gd name="connsiteX0" fmla="*/ 183561 w 255001"/>
                <a:gd name="connsiteY0" fmla="*/ 317126 h 584607"/>
                <a:gd name="connsiteX1" fmla="*/ 202611 w 255001"/>
                <a:gd name="connsiteY1" fmla="*/ 433014 h 584607"/>
                <a:gd name="connsiteX2" fmla="*/ 254998 w 255001"/>
                <a:gd name="connsiteY2" fmla="*/ 533026 h 584607"/>
                <a:gd name="connsiteX3" fmla="*/ 204198 w 255001"/>
                <a:gd name="connsiteY3" fmla="*/ 572714 h 584607"/>
                <a:gd name="connsiteX4" fmla="*/ 42273 w 255001"/>
                <a:gd name="connsiteY4" fmla="*/ 583826 h 584607"/>
                <a:gd name="connsiteX5" fmla="*/ 191498 w 255001"/>
                <a:gd name="connsiteY5" fmla="*/ 555251 h 584607"/>
                <a:gd name="connsiteX6" fmla="*/ 178798 w 255001"/>
                <a:gd name="connsiteY6" fmla="*/ 498101 h 584607"/>
                <a:gd name="connsiteX7" fmla="*/ 998 w 255001"/>
                <a:gd name="connsiteY7" fmla="*/ 66301 h 584607"/>
                <a:gd name="connsiteX8" fmla="*/ 104186 w 255001"/>
                <a:gd name="connsiteY8" fmla="*/ 266326 h 584607"/>
                <a:gd name="connsiteX9" fmla="*/ 48623 w 255001"/>
                <a:gd name="connsiteY9" fmla="*/ 1214 h 584607"/>
                <a:gd name="connsiteX10" fmla="*/ 169273 w 255001"/>
                <a:gd name="connsiteY10" fmla="*/ 396501 h 584607"/>
                <a:gd name="connsiteX11" fmla="*/ 183561 w 255001"/>
                <a:gd name="connsiteY11" fmla="*/ 317126 h 58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5001" h="584607">
                  <a:moveTo>
                    <a:pt x="183561" y="317126"/>
                  </a:moveTo>
                  <a:cubicBezTo>
                    <a:pt x="189117" y="323211"/>
                    <a:pt x="190705" y="397031"/>
                    <a:pt x="202611" y="433014"/>
                  </a:cubicBezTo>
                  <a:cubicBezTo>
                    <a:pt x="214517" y="468997"/>
                    <a:pt x="254734" y="509743"/>
                    <a:pt x="254998" y="533026"/>
                  </a:cubicBezTo>
                  <a:cubicBezTo>
                    <a:pt x="255262" y="556309"/>
                    <a:pt x="239652" y="564247"/>
                    <a:pt x="204198" y="572714"/>
                  </a:cubicBezTo>
                  <a:cubicBezTo>
                    <a:pt x="168744" y="581181"/>
                    <a:pt x="44390" y="586736"/>
                    <a:pt x="42273" y="583826"/>
                  </a:cubicBezTo>
                  <a:cubicBezTo>
                    <a:pt x="40156" y="580916"/>
                    <a:pt x="168744" y="569539"/>
                    <a:pt x="191498" y="555251"/>
                  </a:cubicBezTo>
                  <a:cubicBezTo>
                    <a:pt x="214252" y="540964"/>
                    <a:pt x="210548" y="579593"/>
                    <a:pt x="178798" y="498101"/>
                  </a:cubicBezTo>
                  <a:cubicBezTo>
                    <a:pt x="147048" y="416609"/>
                    <a:pt x="13433" y="104930"/>
                    <a:pt x="998" y="66301"/>
                  </a:cubicBezTo>
                  <a:cubicBezTo>
                    <a:pt x="-11437" y="27672"/>
                    <a:pt x="96249" y="277174"/>
                    <a:pt x="104186" y="266326"/>
                  </a:cubicBezTo>
                  <a:cubicBezTo>
                    <a:pt x="112123" y="255478"/>
                    <a:pt x="37775" y="-20482"/>
                    <a:pt x="48623" y="1214"/>
                  </a:cubicBezTo>
                  <a:cubicBezTo>
                    <a:pt x="59471" y="22910"/>
                    <a:pt x="149165" y="339880"/>
                    <a:pt x="169273" y="396501"/>
                  </a:cubicBezTo>
                  <a:cubicBezTo>
                    <a:pt x="189381" y="453122"/>
                    <a:pt x="178005" y="311041"/>
                    <a:pt x="183561" y="317126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1" name="フリーフォーム: 図形 1410">
              <a:extLst>
                <a:ext uri="{FF2B5EF4-FFF2-40B4-BE49-F238E27FC236}">
                  <a16:creationId xmlns:a16="http://schemas.microsoft.com/office/drawing/2014/main" id="{718DF7F0-EA04-E94F-3BE4-B5CDFE29E807}"/>
                </a:ext>
              </a:extLst>
            </p:cNvPr>
            <p:cNvSpPr/>
            <p:nvPr/>
          </p:nvSpPr>
          <p:spPr>
            <a:xfrm>
              <a:off x="2279399" y="2049273"/>
              <a:ext cx="88799" cy="415777"/>
            </a:xfrm>
            <a:custGeom>
              <a:avLst/>
              <a:gdLst>
                <a:gd name="connsiteX0" fmla="*/ 11364 w 88799"/>
                <a:gd name="connsiteY0" fmla="*/ 190 h 415777"/>
                <a:gd name="connsiteX1" fmla="*/ 5014 w 88799"/>
                <a:gd name="connsiteY1" fmla="*/ 139890 h 415777"/>
                <a:gd name="connsiteX2" fmla="*/ 85976 w 88799"/>
                <a:gd name="connsiteY2" fmla="*/ 409765 h 415777"/>
                <a:gd name="connsiteX3" fmla="*/ 66926 w 88799"/>
                <a:gd name="connsiteY3" fmla="*/ 314515 h 415777"/>
                <a:gd name="connsiteX4" fmla="*/ 33589 w 88799"/>
                <a:gd name="connsiteY4" fmla="*/ 166877 h 415777"/>
                <a:gd name="connsiteX5" fmla="*/ 11364 w 88799"/>
                <a:gd name="connsiteY5" fmla="*/ 190 h 41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799" h="415777">
                  <a:moveTo>
                    <a:pt x="11364" y="190"/>
                  </a:moveTo>
                  <a:cubicBezTo>
                    <a:pt x="6602" y="-4308"/>
                    <a:pt x="-7421" y="71628"/>
                    <a:pt x="5014" y="139890"/>
                  </a:cubicBezTo>
                  <a:cubicBezTo>
                    <a:pt x="17449" y="208152"/>
                    <a:pt x="75657" y="380661"/>
                    <a:pt x="85976" y="409765"/>
                  </a:cubicBezTo>
                  <a:cubicBezTo>
                    <a:pt x="96295" y="438869"/>
                    <a:pt x="75657" y="354996"/>
                    <a:pt x="66926" y="314515"/>
                  </a:cubicBezTo>
                  <a:cubicBezTo>
                    <a:pt x="58195" y="274034"/>
                    <a:pt x="43114" y="212915"/>
                    <a:pt x="33589" y="166877"/>
                  </a:cubicBezTo>
                  <a:cubicBezTo>
                    <a:pt x="24064" y="120840"/>
                    <a:pt x="16126" y="4688"/>
                    <a:pt x="11364" y="19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2" name="フリーフォーム: 図形 1411">
              <a:extLst>
                <a:ext uri="{FF2B5EF4-FFF2-40B4-BE49-F238E27FC236}">
                  <a16:creationId xmlns:a16="http://schemas.microsoft.com/office/drawing/2014/main" id="{257C1460-1789-3BCD-6862-B8DDC54EBE89}"/>
                </a:ext>
              </a:extLst>
            </p:cNvPr>
            <p:cNvSpPr/>
            <p:nvPr/>
          </p:nvSpPr>
          <p:spPr>
            <a:xfrm>
              <a:off x="2342629" y="2060050"/>
              <a:ext cx="31538" cy="420362"/>
            </a:xfrm>
            <a:custGeom>
              <a:avLst/>
              <a:gdLst>
                <a:gd name="connsiteX0" fmla="*/ 21159 w 31538"/>
                <a:gd name="connsiteY0" fmla="*/ 8463 h 420362"/>
                <a:gd name="connsiteX1" fmla="*/ 29096 w 31538"/>
                <a:gd name="connsiteY1" fmla="*/ 400575 h 420362"/>
                <a:gd name="connsiteX2" fmla="*/ 29096 w 31538"/>
                <a:gd name="connsiteY2" fmla="*/ 340250 h 420362"/>
                <a:gd name="connsiteX3" fmla="*/ 521 w 31538"/>
                <a:gd name="connsiteY3" fmla="*/ 149750 h 420362"/>
                <a:gd name="connsiteX4" fmla="*/ 21159 w 31538"/>
                <a:gd name="connsiteY4" fmla="*/ 8463 h 42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38" h="420362">
                  <a:moveTo>
                    <a:pt x="21159" y="8463"/>
                  </a:moveTo>
                  <a:cubicBezTo>
                    <a:pt x="25921" y="50267"/>
                    <a:pt x="27773" y="345277"/>
                    <a:pt x="29096" y="400575"/>
                  </a:cubicBezTo>
                  <a:cubicBezTo>
                    <a:pt x="30419" y="455873"/>
                    <a:pt x="33858" y="382054"/>
                    <a:pt x="29096" y="340250"/>
                  </a:cubicBezTo>
                  <a:cubicBezTo>
                    <a:pt x="24334" y="298446"/>
                    <a:pt x="4490" y="209281"/>
                    <a:pt x="521" y="149750"/>
                  </a:cubicBezTo>
                  <a:cubicBezTo>
                    <a:pt x="-3448" y="90219"/>
                    <a:pt x="16397" y="-33341"/>
                    <a:pt x="21159" y="84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3" name="フリーフォーム: 図形 1412">
              <a:extLst>
                <a:ext uri="{FF2B5EF4-FFF2-40B4-BE49-F238E27FC236}">
                  <a16:creationId xmlns:a16="http://schemas.microsoft.com/office/drawing/2014/main" id="{7B541045-3E2D-FB35-400D-A4B1D03D6DE9}"/>
                </a:ext>
              </a:extLst>
            </p:cNvPr>
            <p:cNvSpPr/>
            <p:nvPr/>
          </p:nvSpPr>
          <p:spPr>
            <a:xfrm>
              <a:off x="2369117" y="2295522"/>
              <a:ext cx="123099" cy="317948"/>
            </a:xfrm>
            <a:custGeom>
              <a:avLst/>
              <a:gdLst>
                <a:gd name="connsiteX0" fmla="*/ 51821 w 123099"/>
                <a:gd name="connsiteY0" fmla="*/ 3 h 317948"/>
                <a:gd name="connsiteX1" fmla="*/ 40708 w 123099"/>
                <a:gd name="connsiteY1" fmla="*/ 104778 h 317948"/>
                <a:gd name="connsiteX2" fmla="*/ 120083 w 123099"/>
                <a:gd name="connsiteY2" fmla="*/ 312741 h 317948"/>
                <a:gd name="connsiteX3" fmla="*/ 96271 w 123099"/>
                <a:gd name="connsiteY3" fmla="*/ 242891 h 317948"/>
                <a:gd name="connsiteX4" fmla="*/ 1021 w 123099"/>
                <a:gd name="connsiteY4" fmla="*/ 107953 h 317948"/>
                <a:gd name="connsiteX5" fmla="*/ 51821 w 123099"/>
                <a:gd name="connsiteY5" fmla="*/ 3 h 31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099" h="317948">
                  <a:moveTo>
                    <a:pt x="51821" y="3"/>
                  </a:moveTo>
                  <a:cubicBezTo>
                    <a:pt x="58435" y="-526"/>
                    <a:pt x="29331" y="52655"/>
                    <a:pt x="40708" y="104778"/>
                  </a:cubicBezTo>
                  <a:cubicBezTo>
                    <a:pt x="52085" y="156901"/>
                    <a:pt x="110822" y="289722"/>
                    <a:pt x="120083" y="312741"/>
                  </a:cubicBezTo>
                  <a:cubicBezTo>
                    <a:pt x="129344" y="335760"/>
                    <a:pt x="116115" y="277022"/>
                    <a:pt x="96271" y="242891"/>
                  </a:cubicBezTo>
                  <a:cubicBezTo>
                    <a:pt x="76427" y="208760"/>
                    <a:pt x="10017" y="147376"/>
                    <a:pt x="1021" y="107953"/>
                  </a:cubicBezTo>
                  <a:cubicBezTo>
                    <a:pt x="-7975" y="68530"/>
                    <a:pt x="45207" y="532"/>
                    <a:pt x="51821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4" name="フリーフォーム: 図形 1413">
              <a:extLst>
                <a:ext uri="{FF2B5EF4-FFF2-40B4-BE49-F238E27FC236}">
                  <a16:creationId xmlns:a16="http://schemas.microsoft.com/office/drawing/2014/main" id="{614D4A5C-FAB4-A4AB-2326-7E0E47362173}"/>
                </a:ext>
              </a:extLst>
            </p:cNvPr>
            <p:cNvSpPr/>
            <p:nvPr/>
          </p:nvSpPr>
          <p:spPr>
            <a:xfrm>
              <a:off x="3136293" y="623931"/>
              <a:ext cx="1230408" cy="434809"/>
            </a:xfrm>
            <a:custGeom>
              <a:avLst/>
              <a:gdLst>
                <a:gd name="connsiteX0" fmla="*/ 2724 w 1230408"/>
                <a:gd name="connsiteY0" fmla="*/ 434402 h 434809"/>
                <a:gd name="connsiteX1" fmla="*/ 481090 w 1230408"/>
                <a:gd name="connsiteY1" fmla="*/ 235436 h 434809"/>
                <a:gd name="connsiteX2" fmla="*/ 322340 w 1230408"/>
                <a:gd name="connsiteY2" fmla="*/ 292586 h 434809"/>
                <a:gd name="connsiteX3" fmla="*/ 1025074 w 1230408"/>
                <a:gd name="connsiteY3" fmla="*/ 182519 h 434809"/>
                <a:gd name="connsiteX4" fmla="*/ 809174 w 1230408"/>
                <a:gd name="connsiteY4" fmla="*/ 212152 h 434809"/>
                <a:gd name="connsiteX5" fmla="*/ 1230390 w 1230408"/>
                <a:gd name="connsiteY5" fmla="*/ 42819 h 434809"/>
                <a:gd name="connsiteX6" fmla="*/ 828224 w 1230408"/>
                <a:gd name="connsiteY6" fmla="*/ 72452 h 434809"/>
                <a:gd name="connsiteX7" fmla="*/ 1192290 w 1230408"/>
                <a:gd name="connsiteY7" fmla="*/ 486 h 434809"/>
                <a:gd name="connsiteX8" fmla="*/ 517074 w 1230408"/>
                <a:gd name="connsiteY8" fmla="*/ 114786 h 434809"/>
                <a:gd name="connsiteX9" fmla="*/ 4840 w 1230408"/>
                <a:gd name="connsiteY9" fmla="*/ 205802 h 434809"/>
                <a:gd name="connsiteX10" fmla="*/ 273657 w 1230408"/>
                <a:gd name="connsiteY10" fmla="*/ 174052 h 434809"/>
                <a:gd name="connsiteX11" fmla="*/ 2724 w 1230408"/>
                <a:gd name="connsiteY11" fmla="*/ 434402 h 43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0408" h="434809">
                  <a:moveTo>
                    <a:pt x="2724" y="434402"/>
                  </a:moveTo>
                  <a:cubicBezTo>
                    <a:pt x="37296" y="444633"/>
                    <a:pt x="427821" y="259072"/>
                    <a:pt x="481090" y="235436"/>
                  </a:cubicBezTo>
                  <a:cubicBezTo>
                    <a:pt x="534359" y="211800"/>
                    <a:pt x="231676" y="301405"/>
                    <a:pt x="322340" y="292586"/>
                  </a:cubicBezTo>
                  <a:cubicBezTo>
                    <a:pt x="413004" y="283766"/>
                    <a:pt x="943935" y="195925"/>
                    <a:pt x="1025074" y="182519"/>
                  </a:cubicBezTo>
                  <a:cubicBezTo>
                    <a:pt x="1106213" y="169113"/>
                    <a:pt x="774955" y="235435"/>
                    <a:pt x="809174" y="212152"/>
                  </a:cubicBezTo>
                  <a:cubicBezTo>
                    <a:pt x="843393" y="188869"/>
                    <a:pt x="1227215" y="66102"/>
                    <a:pt x="1230390" y="42819"/>
                  </a:cubicBezTo>
                  <a:cubicBezTo>
                    <a:pt x="1233565" y="19536"/>
                    <a:pt x="834574" y="79507"/>
                    <a:pt x="828224" y="72452"/>
                  </a:cubicBezTo>
                  <a:cubicBezTo>
                    <a:pt x="821874" y="65397"/>
                    <a:pt x="1244148" y="-6570"/>
                    <a:pt x="1192290" y="486"/>
                  </a:cubicBezTo>
                  <a:cubicBezTo>
                    <a:pt x="1140432" y="7542"/>
                    <a:pt x="517074" y="114786"/>
                    <a:pt x="517074" y="114786"/>
                  </a:cubicBezTo>
                  <a:lnTo>
                    <a:pt x="4840" y="205802"/>
                  </a:lnTo>
                  <a:cubicBezTo>
                    <a:pt x="-35729" y="215680"/>
                    <a:pt x="273304" y="140185"/>
                    <a:pt x="273657" y="174052"/>
                  </a:cubicBezTo>
                  <a:cubicBezTo>
                    <a:pt x="274010" y="207919"/>
                    <a:pt x="-31848" y="424171"/>
                    <a:pt x="2724" y="434402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5" name="フリーフォーム: 図形 1414">
              <a:extLst>
                <a:ext uri="{FF2B5EF4-FFF2-40B4-BE49-F238E27FC236}">
                  <a16:creationId xmlns:a16="http://schemas.microsoft.com/office/drawing/2014/main" id="{440397B9-B542-4AF2-8E8A-A885A33697A2}"/>
                </a:ext>
              </a:extLst>
            </p:cNvPr>
            <p:cNvSpPr/>
            <p:nvPr/>
          </p:nvSpPr>
          <p:spPr>
            <a:xfrm>
              <a:off x="2546244" y="681562"/>
              <a:ext cx="1204606" cy="840980"/>
            </a:xfrm>
            <a:custGeom>
              <a:avLst/>
              <a:gdLst>
                <a:gd name="connsiteX0" fmla="*/ 975889 w 1204606"/>
                <a:gd name="connsiteY0" fmla="*/ 190505 h 840980"/>
                <a:gd name="connsiteX1" fmla="*/ 467889 w 1204606"/>
                <a:gd name="connsiteY1" fmla="*/ 448738 h 840980"/>
                <a:gd name="connsiteX2" fmla="*/ 40323 w 1204606"/>
                <a:gd name="connsiteY2" fmla="*/ 840321 h 840980"/>
                <a:gd name="connsiteX3" fmla="*/ 285856 w 1204606"/>
                <a:gd name="connsiteY3" fmla="*/ 546105 h 840980"/>
                <a:gd name="connsiteX4" fmla="*/ 106 w 1204606"/>
                <a:gd name="connsiteY4" fmla="*/ 709088 h 840980"/>
                <a:gd name="connsiteX5" fmla="*/ 249873 w 1204606"/>
                <a:gd name="connsiteY5" fmla="*/ 300571 h 840980"/>
                <a:gd name="connsiteX6" fmla="*/ 38206 w 1204606"/>
                <a:gd name="connsiteY6" fmla="*/ 535521 h 840980"/>
                <a:gd name="connsiteX7" fmla="*/ 290089 w 1204606"/>
                <a:gd name="connsiteY7" fmla="*/ 165105 h 840980"/>
                <a:gd name="connsiteX8" fmla="*/ 323956 w 1204606"/>
                <a:gd name="connsiteY8" fmla="*/ 186271 h 840980"/>
                <a:gd name="connsiteX9" fmla="*/ 575839 w 1204606"/>
                <a:gd name="connsiteY9" fmla="*/ 203205 h 840980"/>
                <a:gd name="connsiteX10" fmla="*/ 1204489 w 1204606"/>
                <a:gd name="connsiteY10" fmla="*/ 48688 h 840980"/>
                <a:gd name="connsiteX11" fmla="*/ 522923 w 1204606"/>
                <a:gd name="connsiteY11" fmla="*/ 171455 h 840980"/>
                <a:gd name="connsiteX12" fmla="*/ 1164273 w 1204606"/>
                <a:gd name="connsiteY12" fmla="*/ 5 h 840980"/>
                <a:gd name="connsiteX13" fmla="*/ 975889 w 1204606"/>
                <a:gd name="connsiteY13" fmla="*/ 190505 h 840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04606" h="840980">
                  <a:moveTo>
                    <a:pt x="975889" y="190505"/>
                  </a:moveTo>
                  <a:cubicBezTo>
                    <a:pt x="859825" y="265294"/>
                    <a:pt x="623817" y="340435"/>
                    <a:pt x="467889" y="448738"/>
                  </a:cubicBezTo>
                  <a:cubicBezTo>
                    <a:pt x="311961" y="557041"/>
                    <a:pt x="70662" y="824093"/>
                    <a:pt x="40323" y="840321"/>
                  </a:cubicBezTo>
                  <a:cubicBezTo>
                    <a:pt x="9984" y="856549"/>
                    <a:pt x="292559" y="567977"/>
                    <a:pt x="285856" y="546105"/>
                  </a:cubicBezTo>
                  <a:cubicBezTo>
                    <a:pt x="279153" y="524233"/>
                    <a:pt x="6103" y="750010"/>
                    <a:pt x="106" y="709088"/>
                  </a:cubicBezTo>
                  <a:cubicBezTo>
                    <a:pt x="-5891" y="668166"/>
                    <a:pt x="243523" y="329499"/>
                    <a:pt x="249873" y="300571"/>
                  </a:cubicBezTo>
                  <a:cubicBezTo>
                    <a:pt x="256223" y="271643"/>
                    <a:pt x="31503" y="558099"/>
                    <a:pt x="38206" y="535521"/>
                  </a:cubicBezTo>
                  <a:cubicBezTo>
                    <a:pt x="44909" y="512943"/>
                    <a:pt x="242464" y="223313"/>
                    <a:pt x="290089" y="165105"/>
                  </a:cubicBezTo>
                  <a:cubicBezTo>
                    <a:pt x="337714" y="106897"/>
                    <a:pt x="276331" y="179921"/>
                    <a:pt x="323956" y="186271"/>
                  </a:cubicBezTo>
                  <a:cubicBezTo>
                    <a:pt x="371581" y="192621"/>
                    <a:pt x="429083" y="226136"/>
                    <a:pt x="575839" y="203205"/>
                  </a:cubicBezTo>
                  <a:cubicBezTo>
                    <a:pt x="722595" y="180274"/>
                    <a:pt x="1213308" y="53980"/>
                    <a:pt x="1204489" y="48688"/>
                  </a:cubicBezTo>
                  <a:cubicBezTo>
                    <a:pt x="1195670" y="43396"/>
                    <a:pt x="529626" y="179569"/>
                    <a:pt x="522923" y="171455"/>
                  </a:cubicBezTo>
                  <a:cubicBezTo>
                    <a:pt x="516220" y="163341"/>
                    <a:pt x="1091248" y="-1053"/>
                    <a:pt x="1164273" y="5"/>
                  </a:cubicBezTo>
                  <a:cubicBezTo>
                    <a:pt x="1237298" y="1063"/>
                    <a:pt x="1091953" y="115716"/>
                    <a:pt x="975889" y="190505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6" name="フリーフォーム: 図形 1415">
              <a:extLst>
                <a:ext uri="{FF2B5EF4-FFF2-40B4-BE49-F238E27FC236}">
                  <a16:creationId xmlns:a16="http://schemas.microsoft.com/office/drawing/2014/main" id="{3DD3E82B-1A62-0E89-47D5-24115FEFC65C}"/>
                </a:ext>
              </a:extLst>
            </p:cNvPr>
            <p:cNvSpPr/>
            <p:nvPr/>
          </p:nvSpPr>
          <p:spPr>
            <a:xfrm>
              <a:off x="2323978" y="1079673"/>
              <a:ext cx="544742" cy="772787"/>
            </a:xfrm>
            <a:custGeom>
              <a:avLst/>
              <a:gdLst>
                <a:gd name="connsiteX0" fmla="*/ 541989 w 544742"/>
                <a:gd name="connsiteY0" fmla="*/ 1944 h 772787"/>
                <a:gd name="connsiteX1" fmla="*/ 315505 w 544742"/>
                <a:gd name="connsiteY1" fmla="*/ 226310 h 772787"/>
                <a:gd name="connsiteX2" fmla="*/ 254122 w 544742"/>
                <a:gd name="connsiteY2" fmla="*/ 457027 h 772787"/>
                <a:gd name="connsiteX3" fmla="*/ 281639 w 544742"/>
                <a:gd name="connsiteY3" fmla="*/ 213610 h 772787"/>
                <a:gd name="connsiteX4" fmla="*/ 139822 w 544742"/>
                <a:gd name="connsiteY4" fmla="*/ 740660 h 772787"/>
                <a:gd name="connsiteX5" fmla="*/ 163105 w 544742"/>
                <a:gd name="connsiteY5" fmla="*/ 330027 h 772787"/>
                <a:gd name="connsiteX6" fmla="*/ 122 w 544742"/>
                <a:gd name="connsiteY6" fmla="*/ 770294 h 772787"/>
                <a:gd name="connsiteX7" fmla="*/ 135589 w 544742"/>
                <a:gd name="connsiteY7" fmla="*/ 84494 h 772787"/>
                <a:gd name="connsiteX8" fmla="*/ 89022 w 544742"/>
                <a:gd name="connsiteY8" fmla="*/ 266527 h 772787"/>
                <a:gd name="connsiteX9" fmla="*/ 141939 w 544742"/>
                <a:gd name="connsiteY9" fmla="*/ 124710 h 772787"/>
                <a:gd name="connsiteX10" fmla="*/ 541989 w 544742"/>
                <a:gd name="connsiteY10" fmla="*/ 1944 h 772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4742" h="772787">
                  <a:moveTo>
                    <a:pt x="541989" y="1944"/>
                  </a:moveTo>
                  <a:cubicBezTo>
                    <a:pt x="570917" y="18877"/>
                    <a:pt x="363483" y="150463"/>
                    <a:pt x="315505" y="226310"/>
                  </a:cubicBezTo>
                  <a:cubicBezTo>
                    <a:pt x="267527" y="302157"/>
                    <a:pt x="259766" y="459144"/>
                    <a:pt x="254122" y="457027"/>
                  </a:cubicBezTo>
                  <a:cubicBezTo>
                    <a:pt x="248478" y="454910"/>
                    <a:pt x="300689" y="166338"/>
                    <a:pt x="281639" y="213610"/>
                  </a:cubicBezTo>
                  <a:cubicBezTo>
                    <a:pt x="262589" y="260882"/>
                    <a:pt x="159578" y="721257"/>
                    <a:pt x="139822" y="740660"/>
                  </a:cubicBezTo>
                  <a:cubicBezTo>
                    <a:pt x="120066" y="760063"/>
                    <a:pt x="186388" y="325088"/>
                    <a:pt x="163105" y="330027"/>
                  </a:cubicBezTo>
                  <a:cubicBezTo>
                    <a:pt x="139822" y="334966"/>
                    <a:pt x="4708" y="811216"/>
                    <a:pt x="122" y="770294"/>
                  </a:cubicBezTo>
                  <a:cubicBezTo>
                    <a:pt x="-4464" y="729372"/>
                    <a:pt x="120772" y="168455"/>
                    <a:pt x="135589" y="84494"/>
                  </a:cubicBezTo>
                  <a:cubicBezTo>
                    <a:pt x="150406" y="533"/>
                    <a:pt x="87964" y="259824"/>
                    <a:pt x="89022" y="266527"/>
                  </a:cubicBezTo>
                  <a:cubicBezTo>
                    <a:pt x="90080" y="273230"/>
                    <a:pt x="69972" y="166338"/>
                    <a:pt x="141939" y="124710"/>
                  </a:cubicBezTo>
                  <a:cubicBezTo>
                    <a:pt x="213906" y="83082"/>
                    <a:pt x="513061" y="-14989"/>
                    <a:pt x="541989" y="1944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8" name="フリーフォーム: 図形 1417">
              <a:extLst>
                <a:ext uri="{FF2B5EF4-FFF2-40B4-BE49-F238E27FC236}">
                  <a16:creationId xmlns:a16="http://schemas.microsoft.com/office/drawing/2014/main" id="{67E42B2C-85F9-CD28-BB07-4917FDC197EE}"/>
                </a:ext>
              </a:extLst>
            </p:cNvPr>
            <p:cNvSpPr/>
            <p:nvPr/>
          </p:nvSpPr>
          <p:spPr>
            <a:xfrm>
              <a:off x="6765233" y="3280158"/>
              <a:ext cx="788671" cy="1189175"/>
            </a:xfrm>
            <a:custGeom>
              <a:avLst/>
              <a:gdLst>
                <a:gd name="connsiteX0" fmla="*/ 787034 w 788671"/>
                <a:gd name="connsiteY0" fmla="*/ 277959 h 1189175"/>
                <a:gd name="connsiteX1" fmla="*/ 600767 w 788671"/>
                <a:gd name="connsiteY1" fmla="*/ 438825 h 1189175"/>
                <a:gd name="connsiteX2" fmla="*/ 435667 w 788671"/>
                <a:gd name="connsiteY2" fmla="*/ 830409 h 1189175"/>
                <a:gd name="connsiteX3" fmla="*/ 569017 w 788671"/>
                <a:gd name="connsiteY3" fmla="*/ 432475 h 1189175"/>
                <a:gd name="connsiteX4" fmla="*/ 344650 w 788671"/>
                <a:gd name="connsiteY4" fmla="*/ 953175 h 1189175"/>
                <a:gd name="connsiteX5" fmla="*/ 433550 w 788671"/>
                <a:gd name="connsiteY5" fmla="*/ 697059 h 1189175"/>
                <a:gd name="connsiteX6" fmla="*/ 304434 w 788671"/>
                <a:gd name="connsiteY6" fmla="*/ 1001859 h 1189175"/>
                <a:gd name="connsiteX7" fmla="*/ 69484 w 788671"/>
                <a:gd name="connsiteY7" fmla="*/ 1188125 h 1189175"/>
                <a:gd name="connsiteX8" fmla="*/ 323484 w 788671"/>
                <a:gd name="connsiteY8" fmla="*/ 921425 h 1189175"/>
                <a:gd name="connsiteX9" fmla="*/ 10217 w 788671"/>
                <a:gd name="connsiteY9" fmla="*/ 1141559 h 1189175"/>
                <a:gd name="connsiteX10" fmla="*/ 105467 w 788671"/>
                <a:gd name="connsiteY10" fmla="*/ 927775 h 1189175"/>
                <a:gd name="connsiteX11" fmla="*/ 395450 w 788671"/>
                <a:gd name="connsiteY11" fmla="*/ 106509 h 1189175"/>
                <a:gd name="connsiteX12" fmla="*/ 279034 w 788671"/>
                <a:gd name="connsiteY12" fmla="*/ 536192 h 1189175"/>
                <a:gd name="connsiteX13" fmla="*/ 378517 w 788671"/>
                <a:gd name="connsiteY13" fmla="*/ 307592 h 1189175"/>
                <a:gd name="connsiteX14" fmla="*/ 698134 w 788671"/>
                <a:gd name="connsiteY14" fmla="*/ 2792 h 1189175"/>
                <a:gd name="connsiteX15" fmla="*/ 399684 w 788671"/>
                <a:gd name="connsiteY15" fmla="*/ 498092 h 1189175"/>
                <a:gd name="connsiteX16" fmla="*/ 488584 w 788671"/>
                <a:gd name="connsiteY16" fmla="*/ 362625 h 1189175"/>
                <a:gd name="connsiteX17" fmla="*/ 787034 w 788671"/>
                <a:gd name="connsiteY17" fmla="*/ 277959 h 118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88671" h="1189175">
                  <a:moveTo>
                    <a:pt x="787034" y="277959"/>
                  </a:moveTo>
                  <a:cubicBezTo>
                    <a:pt x="805731" y="290659"/>
                    <a:pt x="659328" y="346750"/>
                    <a:pt x="600767" y="438825"/>
                  </a:cubicBezTo>
                  <a:cubicBezTo>
                    <a:pt x="542206" y="530900"/>
                    <a:pt x="440958" y="831467"/>
                    <a:pt x="435667" y="830409"/>
                  </a:cubicBezTo>
                  <a:cubicBezTo>
                    <a:pt x="430376" y="829351"/>
                    <a:pt x="584186" y="412014"/>
                    <a:pt x="569017" y="432475"/>
                  </a:cubicBezTo>
                  <a:cubicBezTo>
                    <a:pt x="553848" y="452936"/>
                    <a:pt x="367228" y="909078"/>
                    <a:pt x="344650" y="953175"/>
                  </a:cubicBezTo>
                  <a:cubicBezTo>
                    <a:pt x="322072" y="997272"/>
                    <a:pt x="440253" y="688945"/>
                    <a:pt x="433550" y="697059"/>
                  </a:cubicBezTo>
                  <a:cubicBezTo>
                    <a:pt x="426847" y="705173"/>
                    <a:pt x="365112" y="920015"/>
                    <a:pt x="304434" y="1001859"/>
                  </a:cubicBezTo>
                  <a:cubicBezTo>
                    <a:pt x="243756" y="1083703"/>
                    <a:pt x="66309" y="1201531"/>
                    <a:pt x="69484" y="1188125"/>
                  </a:cubicBezTo>
                  <a:cubicBezTo>
                    <a:pt x="72659" y="1174719"/>
                    <a:pt x="333362" y="929186"/>
                    <a:pt x="323484" y="921425"/>
                  </a:cubicBezTo>
                  <a:cubicBezTo>
                    <a:pt x="313606" y="913664"/>
                    <a:pt x="46553" y="1140501"/>
                    <a:pt x="10217" y="1141559"/>
                  </a:cubicBezTo>
                  <a:cubicBezTo>
                    <a:pt x="-26119" y="1142617"/>
                    <a:pt x="41261" y="1100283"/>
                    <a:pt x="105467" y="927775"/>
                  </a:cubicBezTo>
                  <a:cubicBezTo>
                    <a:pt x="169672" y="755267"/>
                    <a:pt x="366522" y="171773"/>
                    <a:pt x="395450" y="106509"/>
                  </a:cubicBezTo>
                  <a:cubicBezTo>
                    <a:pt x="424378" y="41245"/>
                    <a:pt x="281856" y="502678"/>
                    <a:pt x="279034" y="536192"/>
                  </a:cubicBezTo>
                  <a:cubicBezTo>
                    <a:pt x="276212" y="569706"/>
                    <a:pt x="308667" y="396492"/>
                    <a:pt x="378517" y="307592"/>
                  </a:cubicBezTo>
                  <a:cubicBezTo>
                    <a:pt x="448367" y="218692"/>
                    <a:pt x="694606" y="-28958"/>
                    <a:pt x="698134" y="2792"/>
                  </a:cubicBezTo>
                  <a:cubicBezTo>
                    <a:pt x="701662" y="34542"/>
                    <a:pt x="434609" y="438120"/>
                    <a:pt x="399684" y="498092"/>
                  </a:cubicBezTo>
                  <a:cubicBezTo>
                    <a:pt x="364759" y="558064"/>
                    <a:pt x="427554" y="402136"/>
                    <a:pt x="488584" y="362625"/>
                  </a:cubicBezTo>
                  <a:cubicBezTo>
                    <a:pt x="549614" y="323114"/>
                    <a:pt x="768337" y="265259"/>
                    <a:pt x="787034" y="277959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9" name="フリーフォーム: 図形 1418">
              <a:extLst>
                <a:ext uri="{FF2B5EF4-FFF2-40B4-BE49-F238E27FC236}">
                  <a16:creationId xmlns:a16="http://schemas.microsoft.com/office/drawing/2014/main" id="{5BC8D735-AB62-4DCE-10A7-E279B4A85A26}"/>
                </a:ext>
              </a:extLst>
            </p:cNvPr>
            <p:cNvSpPr/>
            <p:nvPr/>
          </p:nvSpPr>
          <p:spPr>
            <a:xfrm>
              <a:off x="7695024" y="2218146"/>
              <a:ext cx="98571" cy="810781"/>
            </a:xfrm>
            <a:custGeom>
              <a:avLst/>
              <a:gdLst>
                <a:gd name="connsiteX0" fmla="*/ 11759 w 98571"/>
                <a:gd name="connsiteY0" fmla="*/ 121 h 810781"/>
                <a:gd name="connsiteX1" fmla="*/ 62559 w 98571"/>
                <a:gd name="connsiteY1" fmla="*/ 292221 h 810781"/>
                <a:gd name="connsiteX2" fmla="*/ 45626 w 98571"/>
                <a:gd name="connsiteY2" fmla="*/ 163104 h 810781"/>
                <a:gd name="connsiteX3" fmla="*/ 41393 w 98571"/>
                <a:gd name="connsiteY3" fmla="*/ 395937 h 810781"/>
                <a:gd name="connsiteX4" fmla="*/ 7526 w 98571"/>
                <a:gd name="connsiteY4" fmla="*/ 787521 h 810781"/>
                <a:gd name="connsiteX5" fmla="*/ 5409 w 98571"/>
                <a:gd name="connsiteY5" fmla="*/ 732487 h 810781"/>
                <a:gd name="connsiteX6" fmla="*/ 68909 w 98571"/>
                <a:gd name="connsiteY6" fmla="*/ 457321 h 810781"/>
                <a:gd name="connsiteX7" fmla="*/ 43509 w 98571"/>
                <a:gd name="connsiteY7" fmla="*/ 594904 h 810781"/>
                <a:gd name="connsiteX8" fmla="*/ 98543 w 98571"/>
                <a:gd name="connsiteY8" fmla="*/ 260471 h 810781"/>
                <a:gd name="connsiteX9" fmla="*/ 11759 w 98571"/>
                <a:gd name="connsiteY9" fmla="*/ 121 h 81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571" h="810781">
                  <a:moveTo>
                    <a:pt x="11759" y="121"/>
                  </a:moveTo>
                  <a:cubicBezTo>
                    <a:pt x="5762" y="5413"/>
                    <a:pt x="56915" y="265057"/>
                    <a:pt x="62559" y="292221"/>
                  </a:cubicBezTo>
                  <a:cubicBezTo>
                    <a:pt x="68204" y="319385"/>
                    <a:pt x="49154" y="145818"/>
                    <a:pt x="45626" y="163104"/>
                  </a:cubicBezTo>
                  <a:cubicBezTo>
                    <a:pt x="42098" y="180390"/>
                    <a:pt x="47743" y="291868"/>
                    <a:pt x="41393" y="395937"/>
                  </a:cubicBezTo>
                  <a:cubicBezTo>
                    <a:pt x="35043" y="500007"/>
                    <a:pt x="13523" y="731429"/>
                    <a:pt x="7526" y="787521"/>
                  </a:cubicBezTo>
                  <a:cubicBezTo>
                    <a:pt x="1529" y="843613"/>
                    <a:pt x="-4821" y="787520"/>
                    <a:pt x="5409" y="732487"/>
                  </a:cubicBezTo>
                  <a:cubicBezTo>
                    <a:pt x="15639" y="677454"/>
                    <a:pt x="62559" y="480251"/>
                    <a:pt x="68909" y="457321"/>
                  </a:cubicBezTo>
                  <a:cubicBezTo>
                    <a:pt x="75259" y="434391"/>
                    <a:pt x="38570" y="627712"/>
                    <a:pt x="43509" y="594904"/>
                  </a:cubicBezTo>
                  <a:cubicBezTo>
                    <a:pt x="48448" y="562096"/>
                    <a:pt x="99954" y="356779"/>
                    <a:pt x="98543" y="260471"/>
                  </a:cubicBezTo>
                  <a:cubicBezTo>
                    <a:pt x="97132" y="164163"/>
                    <a:pt x="17756" y="-5171"/>
                    <a:pt x="11759" y="12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0" name="フリーフォーム: 図形 1419">
              <a:extLst>
                <a:ext uri="{FF2B5EF4-FFF2-40B4-BE49-F238E27FC236}">
                  <a16:creationId xmlns:a16="http://schemas.microsoft.com/office/drawing/2014/main" id="{18C72AC1-5CA9-E966-6DC7-9B6FE272E6BA}"/>
                </a:ext>
              </a:extLst>
            </p:cNvPr>
            <p:cNvSpPr/>
            <p:nvPr/>
          </p:nvSpPr>
          <p:spPr>
            <a:xfrm>
              <a:off x="7729438" y="3223138"/>
              <a:ext cx="200053" cy="128918"/>
            </a:xfrm>
            <a:custGeom>
              <a:avLst/>
              <a:gdLst>
                <a:gd name="connsiteX0" fmla="*/ 199595 w 200053"/>
                <a:gd name="connsiteY0" fmla="*/ 545 h 128918"/>
                <a:gd name="connsiteX1" fmla="*/ 153029 w 200053"/>
                <a:gd name="connsiteY1" fmla="*/ 66162 h 128918"/>
                <a:gd name="connsiteX2" fmla="*/ 629 w 200053"/>
                <a:gd name="connsiteY2" fmla="*/ 127545 h 128918"/>
                <a:gd name="connsiteX3" fmla="*/ 100112 w 200053"/>
                <a:gd name="connsiteY3" fmla="*/ 108495 h 128918"/>
                <a:gd name="connsiteX4" fmla="*/ 131862 w 200053"/>
                <a:gd name="connsiteY4" fmla="*/ 104262 h 128918"/>
                <a:gd name="connsiteX5" fmla="*/ 199595 w 200053"/>
                <a:gd name="connsiteY5" fmla="*/ 545 h 12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053" h="128918">
                  <a:moveTo>
                    <a:pt x="199595" y="545"/>
                  </a:moveTo>
                  <a:cubicBezTo>
                    <a:pt x="203123" y="-5805"/>
                    <a:pt x="186190" y="44995"/>
                    <a:pt x="153029" y="66162"/>
                  </a:cubicBezTo>
                  <a:cubicBezTo>
                    <a:pt x="119868" y="87329"/>
                    <a:pt x="9448" y="120490"/>
                    <a:pt x="629" y="127545"/>
                  </a:cubicBezTo>
                  <a:cubicBezTo>
                    <a:pt x="-8190" y="134600"/>
                    <a:pt x="78240" y="112375"/>
                    <a:pt x="100112" y="108495"/>
                  </a:cubicBezTo>
                  <a:cubicBezTo>
                    <a:pt x="121984" y="104615"/>
                    <a:pt x="116340" y="118373"/>
                    <a:pt x="131862" y="104262"/>
                  </a:cubicBezTo>
                  <a:cubicBezTo>
                    <a:pt x="147384" y="90151"/>
                    <a:pt x="196067" y="6895"/>
                    <a:pt x="199595" y="54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1" name="フリーフォーム: 図形 1420">
              <a:extLst>
                <a:ext uri="{FF2B5EF4-FFF2-40B4-BE49-F238E27FC236}">
                  <a16:creationId xmlns:a16="http://schemas.microsoft.com/office/drawing/2014/main" id="{8C402CB5-B737-81BF-D8A5-37816B2BB262}"/>
                </a:ext>
              </a:extLst>
            </p:cNvPr>
            <p:cNvSpPr/>
            <p:nvPr/>
          </p:nvSpPr>
          <p:spPr>
            <a:xfrm>
              <a:off x="7690081" y="3276482"/>
              <a:ext cx="124758" cy="169573"/>
            </a:xfrm>
            <a:custGeom>
              <a:avLst/>
              <a:gdLst>
                <a:gd name="connsiteX0" fmla="*/ 39986 w 124758"/>
                <a:gd name="connsiteY0" fmla="*/ 118 h 169573"/>
                <a:gd name="connsiteX1" fmla="*/ 44219 w 124758"/>
                <a:gd name="connsiteY1" fmla="*/ 80551 h 169573"/>
                <a:gd name="connsiteX2" fmla="*/ 29402 w 124758"/>
                <a:gd name="connsiteY2" fmla="*/ 131351 h 169573"/>
                <a:gd name="connsiteX3" fmla="*/ 124652 w 124758"/>
                <a:gd name="connsiteY3" fmla="*/ 169451 h 169573"/>
                <a:gd name="connsiteX4" fmla="*/ 8236 w 124758"/>
                <a:gd name="connsiteY4" fmla="*/ 141935 h 169573"/>
                <a:gd name="connsiteX5" fmla="*/ 12469 w 124758"/>
                <a:gd name="connsiteY5" fmla="*/ 99601 h 169573"/>
                <a:gd name="connsiteX6" fmla="*/ 39986 w 124758"/>
                <a:gd name="connsiteY6" fmla="*/ 118 h 16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758" h="169573">
                  <a:moveTo>
                    <a:pt x="39986" y="118"/>
                  </a:moveTo>
                  <a:cubicBezTo>
                    <a:pt x="45278" y="-3057"/>
                    <a:pt x="45983" y="58679"/>
                    <a:pt x="44219" y="80551"/>
                  </a:cubicBezTo>
                  <a:cubicBezTo>
                    <a:pt x="42455" y="102423"/>
                    <a:pt x="15996" y="116534"/>
                    <a:pt x="29402" y="131351"/>
                  </a:cubicBezTo>
                  <a:cubicBezTo>
                    <a:pt x="42808" y="146168"/>
                    <a:pt x="128180" y="167687"/>
                    <a:pt x="124652" y="169451"/>
                  </a:cubicBezTo>
                  <a:cubicBezTo>
                    <a:pt x="121124" y="171215"/>
                    <a:pt x="26933" y="153577"/>
                    <a:pt x="8236" y="141935"/>
                  </a:cubicBezTo>
                  <a:cubicBezTo>
                    <a:pt x="-10461" y="130293"/>
                    <a:pt x="7883" y="118651"/>
                    <a:pt x="12469" y="99601"/>
                  </a:cubicBezTo>
                  <a:cubicBezTo>
                    <a:pt x="17055" y="80551"/>
                    <a:pt x="34694" y="3293"/>
                    <a:pt x="39986" y="11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2" name="フリーフォーム: 図形 1421">
              <a:extLst>
                <a:ext uri="{FF2B5EF4-FFF2-40B4-BE49-F238E27FC236}">
                  <a16:creationId xmlns:a16="http://schemas.microsoft.com/office/drawing/2014/main" id="{46DCCFE6-9A64-60DB-226C-0473E6467CE1}"/>
                </a:ext>
              </a:extLst>
            </p:cNvPr>
            <p:cNvSpPr/>
            <p:nvPr/>
          </p:nvSpPr>
          <p:spPr>
            <a:xfrm>
              <a:off x="7640154" y="3292121"/>
              <a:ext cx="70930" cy="147003"/>
            </a:xfrm>
            <a:custGeom>
              <a:avLst/>
              <a:gdLst>
                <a:gd name="connsiteX0" fmla="*/ 70863 w 70930"/>
                <a:gd name="connsiteY0" fmla="*/ 1412 h 147003"/>
                <a:gd name="connsiteX1" fmla="*/ 3129 w 70930"/>
                <a:gd name="connsiteY1" fmla="*/ 145346 h 147003"/>
                <a:gd name="connsiteX2" fmla="*/ 15829 w 70930"/>
                <a:gd name="connsiteY2" fmla="*/ 75496 h 147003"/>
                <a:gd name="connsiteX3" fmla="*/ 70863 w 70930"/>
                <a:gd name="connsiteY3" fmla="*/ 1412 h 147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30" h="147003">
                  <a:moveTo>
                    <a:pt x="70863" y="1412"/>
                  </a:moveTo>
                  <a:cubicBezTo>
                    <a:pt x="68746" y="13054"/>
                    <a:pt x="12301" y="132999"/>
                    <a:pt x="3129" y="145346"/>
                  </a:cubicBezTo>
                  <a:cubicBezTo>
                    <a:pt x="-6043" y="157693"/>
                    <a:pt x="7010" y="97721"/>
                    <a:pt x="15829" y="75496"/>
                  </a:cubicBezTo>
                  <a:cubicBezTo>
                    <a:pt x="24648" y="53271"/>
                    <a:pt x="72980" y="-10230"/>
                    <a:pt x="70863" y="14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3" name="フリーフォーム: 図形 1422">
              <a:extLst>
                <a:ext uri="{FF2B5EF4-FFF2-40B4-BE49-F238E27FC236}">
                  <a16:creationId xmlns:a16="http://schemas.microsoft.com/office/drawing/2014/main" id="{9C7D802F-EE00-DC09-89DF-F2324B4A8C2C}"/>
                </a:ext>
              </a:extLst>
            </p:cNvPr>
            <p:cNvSpPr/>
            <p:nvPr/>
          </p:nvSpPr>
          <p:spPr>
            <a:xfrm>
              <a:off x="7823067" y="2931535"/>
              <a:ext cx="46856" cy="319704"/>
            </a:xfrm>
            <a:custGeom>
              <a:avLst/>
              <a:gdLst>
                <a:gd name="connsiteX0" fmla="*/ 10716 w 46856"/>
                <a:gd name="connsiteY0" fmla="*/ 48 h 319704"/>
                <a:gd name="connsiteX1" fmla="*/ 31883 w 46856"/>
                <a:gd name="connsiteY1" fmla="*/ 154565 h 319704"/>
                <a:gd name="connsiteX2" fmla="*/ 133 w 46856"/>
                <a:gd name="connsiteY2" fmla="*/ 319665 h 319704"/>
                <a:gd name="connsiteX3" fmla="*/ 46700 w 46856"/>
                <a:gd name="connsiteY3" fmla="*/ 139748 h 319704"/>
                <a:gd name="connsiteX4" fmla="*/ 10716 w 46856"/>
                <a:gd name="connsiteY4" fmla="*/ 48 h 319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856" h="319704">
                  <a:moveTo>
                    <a:pt x="10716" y="48"/>
                  </a:moveTo>
                  <a:cubicBezTo>
                    <a:pt x="8247" y="2517"/>
                    <a:pt x="33647" y="101296"/>
                    <a:pt x="31883" y="154565"/>
                  </a:cubicBezTo>
                  <a:cubicBezTo>
                    <a:pt x="30119" y="207834"/>
                    <a:pt x="-2336" y="322134"/>
                    <a:pt x="133" y="319665"/>
                  </a:cubicBezTo>
                  <a:cubicBezTo>
                    <a:pt x="2602" y="317196"/>
                    <a:pt x="43878" y="189842"/>
                    <a:pt x="46700" y="139748"/>
                  </a:cubicBezTo>
                  <a:cubicBezTo>
                    <a:pt x="49522" y="89654"/>
                    <a:pt x="13185" y="-2421"/>
                    <a:pt x="10716" y="4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4" name="フリーフォーム: 図形 1423">
              <a:extLst>
                <a:ext uri="{FF2B5EF4-FFF2-40B4-BE49-F238E27FC236}">
                  <a16:creationId xmlns:a16="http://schemas.microsoft.com/office/drawing/2014/main" id="{FDF9C71E-9696-AE2C-A83C-0F6C83FB8B8A}"/>
                </a:ext>
              </a:extLst>
            </p:cNvPr>
            <p:cNvSpPr/>
            <p:nvPr/>
          </p:nvSpPr>
          <p:spPr>
            <a:xfrm>
              <a:off x="7460753" y="3234237"/>
              <a:ext cx="82257" cy="366349"/>
            </a:xfrm>
            <a:custGeom>
              <a:avLst/>
              <a:gdLst>
                <a:gd name="connsiteX0" fmla="*/ 49180 w 82257"/>
                <a:gd name="connsiteY0" fmla="*/ 30 h 366349"/>
                <a:gd name="connsiteX1" fmla="*/ 47064 w 82257"/>
                <a:gd name="connsiteY1" fmla="*/ 266730 h 366349"/>
                <a:gd name="connsiteX2" fmla="*/ 497 w 82257"/>
                <a:gd name="connsiteY2" fmla="*/ 366213 h 366349"/>
                <a:gd name="connsiteX3" fmla="*/ 80930 w 82257"/>
                <a:gd name="connsiteY3" fmla="*/ 249796 h 366349"/>
                <a:gd name="connsiteX4" fmla="*/ 49180 w 82257"/>
                <a:gd name="connsiteY4" fmla="*/ 30 h 36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57" h="366349">
                  <a:moveTo>
                    <a:pt x="49180" y="30"/>
                  </a:moveTo>
                  <a:cubicBezTo>
                    <a:pt x="43536" y="2852"/>
                    <a:pt x="55178" y="205699"/>
                    <a:pt x="47064" y="266730"/>
                  </a:cubicBezTo>
                  <a:cubicBezTo>
                    <a:pt x="38950" y="327761"/>
                    <a:pt x="-5147" y="369035"/>
                    <a:pt x="497" y="366213"/>
                  </a:cubicBezTo>
                  <a:cubicBezTo>
                    <a:pt x="6141" y="363391"/>
                    <a:pt x="72463" y="307299"/>
                    <a:pt x="80930" y="249796"/>
                  </a:cubicBezTo>
                  <a:cubicBezTo>
                    <a:pt x="89397" y="192293"/>
                    <a:pt x="54824" y="-2792"/>
                    <a:pt x="49180" y="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5" name="フリーフォーム: 図形 1424">
              <a:extLst>
                <a:ext uri="{FF2B5EF4-FFF2-40B4-BE49-F238E27FC236}">
                  <a16:creationId xmlns:a16="http://schemas.microsoft.com/office/drawing/2014/main" id="{5CE45BDE-A972-033A-148E-C43430062636}"/>
                </a:ext>
              </a:extLst>
            </p:cNvPr>
            <p:cNvSpPr/>
            <p:nvPr/>
          </p:nvSpPr>
          <p:spPr>
            <a:xfrm>
              <a:off x="3335353" y="2093373"/>
              <a:ext cx="62011" cy="152415"/>
            </a:xfrm>
            <a:custGeom>
              <a:avLst/>
              <a:gdLst>
                <a:gd name="connsiteX0" fmla="*/ 61897 w 62011"/>
                <a:gd name="connsiteY0" fmla="*/ 10 h 152415"/>
                <a:gd name="connsiteX1" fmla="*/ 17447 w 62011"/>
                <a:gd name="connsiteY1" fmla="*/ 61394 h 152415"/>
                <a:gd name="connsiteX2" fmla="*/ 8980 w 62011"/>
                <a:gd name="connsiteY2" fmla="*/ 152410 h 152415"/>
                <a:gd name="connsiteX3" fmla="*/ 2630 w 62011"/>
                <a:gd name="connsiteY3" fmla="*/ 65627 h 152415"/>
                <a:gd name="connsiteX4" fmla="*/ 61897 w 62011"/>
                <a:gd name="connsiteY4" fmla="*/ 10 h 15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011" h="152415">
                  <a:moveTo>
                    <a:pt x="61897" y="10"/>
                  </a:moveTo>
                  <a:cubicBezTo>
                    <a:pt x="64367" y="-696"/>
                    <a:pt x="26266" y="35994"/>
                    <a:pt x="17447" y="61394"/>
                  </a:cubicBezTo>
                  <a:cubicBezTo>
                    <a:pt x="8628" y="86794"/>
                    <a:pt x="11450" y="151704"/>
                    <a:pt x="8980" y="152410"/>
                  </a:cubicBezTo>
                  <a:cubicBezTo>
                    <a:pt x="6510" y="153116"/>
                    <a:pt x="-5131" y="90674"/>
                    <a:pt x="2630" y="65627"/>
                  </a:cubicBezTo>
                  <a:cubicBezTo>
                    <a:pt x="10391" y="40580"/>
                    <a:pt x="59427" y="716"/>
                    <a:pt x="61897" y="1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6" name="フリーフォーム: 図形 1425">
              <a:extLst>
                <a:ext uri="{FF2B5EF4-FFF2-40B4-BE49-F238E27FC236}">
                  <a16:creationId xmlns:a16="http://schemas.microsoft.com/office/drawing/2014/main" id="{316ACAAC-26B9-94A3-3B9A-3D7E2F804AB5}"/>
                </a:ext>
              </a:extLst>
            </p:cNvPr>
            <p:cNvSpPr/>
            <p:nvPr/>
          </p:nvSpPr>
          <p:spPr>
            <a:xfrm>
              <a:off x="3818859" y="1650938"/>
              <a:ext cx="60991" cy="136645"/>
            </a:xfrm>
            <a:custGeom>
              <a:avLst/>
              <a:gdLst>
                <a:gd name="connsiteX0" fmla="*/ 60991 w 60991"/>
                <a:gd name="connsiteY0" fmla="*/ 62 h 136645"/>
                <a:gd name="connsiteX1" fmla="*/ 7016 w 60991"/>
                <a:gd name="connsiteY1" fmla="*/ 73087 h 136645"/>
                <a:gd name="connsiteX2" fmla="*/ 666 w 60991"/>
                <a:gd name="connsiteY2" fmla="*/ 136587 h 136645"/>
                <a:gd name="connsiteX3" fmla="*/ 7016 w 60991"/>
                <a:gd name="connsiteY3" fmla="*/ 61975 h 136645"/>
                <a:gd name="connsiteX4" fmla="*/ 60991 w 60991"/>
                <a:gd name="connsiteY4" fmla="*/ 62 h 13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91" h="136645">
                  <a:moveTo>
                    <a:pt x="60991" y="62"/>
                  </a:moveTo>
                  <a:cubicBezTo>
                    <a:pt x="60991" y="1914"/>
                    <a:pt x="17070" y="50333"/>
                    <a:pt x="7016" y="73087"/>
                  </a:cubicBezTo>
                  <a:cubicBezTo>
                    <a:pt x="-3038" y="95841"/>
                    <a:pt x="666" y="138439"/>
                    <a:pt x="666" y="136587"/>
                  </a:cubicBezTo>
                  <a:cubicBezTo>
                    <a:pt x="666" y="134735"/>
                    <a:pt x="-657" y="85787"/>
                    <a:pt x="7016" y="61975"/>
                  </a:cubicBezTo>
                  <a:cubicBezTo>
                    <a:pt x="14689" y="38163"/>
                    <a:pt x="60991" y="-1790"/>
                    <a:pt x="60991" y="6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7" name="フリーフォーム: 図形 1426">
              <a:extLst>
                <a:ext uri="{FF2B5EF4-FFF2-40B4-BE49-F238E27FC236}">
                  <a16:creationId xmlns:a16="http://schemas.microsoft.com/office/drawing/2014/main" id="{E97E0788-D5A9-10B2-922D-FC0F364305A3}"/>
                </a:ext>
              </a:extLst>
            </p:cNvPr>
            <p:cNvSpPr/>
            <p:nvPr/>
          </p:nvSpPr>
          <p:spPr>
            <a:xfrm>
              <a:off x="3814456" y="2073980"/>
              <a:ext cx="76673" cy="197926"/>
            </a:xfrm>
            <a:custGeom>
              <a:avLst/>
              <a:gdLst>
                <a:gd name="connsiteX0" fmla="*/ 307 w 76673"/>
                <a:gd name="connsiteY0" fmla="*/ 2470 h 197926"/>
                <a:gd name="connsiteX1" fmla="*/ 74919 w 76673"/>
                <a:gd name="connsiteY1" fmla="*/ 192970 h 197926"/>
                <a:gd name="connsiteX2" fmla="*/ 52694 w 76673"/>
                <a:gd name="connsiteY2" fmla="*/ 137408 h 197926"/>
                <a:gd name="connsiteX3" fmla="*/ 47932 w 76673"/>
                <a:gd name="connsiteY3" fmla="*/ 86608 h 197926"/>
                <a:gd name="connsiteX4" fmla="*/ 307 w 76673"/>
                <a:gd name="connsiteY4" fmla="*/ 2470 h 19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73" h="197926">
                  <a:moveTo>
                    <a:pt x="307" y="2470"/>
                  </a:moveTo>
                  <a:cubicBezTo>
                    <a:pt x="4805" y="20197"/>
                    <a:pt x="66188" y="170480"/>
                    <a:pt x="74919" y="192970"/>
                  </a:cubicBezTo>
                  <a:cubicBezTo>
                    <a:pt x="83650" y="215460"/>
                    <a:pt x="57192" y="155135"/>
                    <a:pt x="52694" y="137408"/>
                  </a:cubicBezTo>
                  <a:cubicBezTo>
                    <a:pt x="48196" y="119681"/>
                    <a:pt x="53753" y="105658"/>
                    <a:pt x="47932" y="86608"/>
                  </a:cubicBezTo>
                  <a:cubicBezTo>
                    <a:pt x="42111" y="67558"/>
                    <a:pt x="-4191" y="-15257"/>
                    <a:pt x="307" y="247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8" name="フリーフォーム: 図形 1427">
              <a:extLst>
                <a:ext uri="{FF2B5EF4-FFF2-40B4-BE49-F238E27FC236}">
                  <a16:creationId xmlns:a16="http://schemas.microsoft.com/office/drawing/2014/main" id="{38FFA2CC-CEAF-F69B-60BE-1FA198B7CAF3}"/>
                </a:ext>
              </a:extLst>
            </p:cNvPr>
            <p:cNvSpPr/>
            <p:nvPr/>
          </p:nvSpPr>
          <p:spPr>
            <a:xfrm>
              <a:off x="6723921" y="1932737"/>
              <a:ext cx="867310" cy="1059166"/>
            </a:xfrm>
            <a:custGeom>
              <a:avLst/>
              <a:gdLst>
                <a:gd name="connsiteX0" fmla="*/ 359504 w 867310"/>
                <a:gd name="connsiteY0" fmla="*/ 86563 h 1059166"/>
                <a:gd name="connsiteX1" fmla="*/ 848454 w 867310"/>
                <a:gd name="connsiteY1" fmla="*/ 639013 h 1059166"/>
                <a:gd name="connsiteX2" fmla="*/ 772254 w 867310"/>
                <a:gd name="connsiteY2" fmla="*/ 559638 h 1059166"/>
                <a:gd name="connsiteX3" fmla="*/ 826229 w 867310"/>
                <a:gd name="connsiteY3" fmla="*/ 1029538 h 1059166"/>
                <a:gd name="connsiteX4" fmla="*/ 813529 w 867310"/>
                <a:gd name="connsiteY4" fmla="*/ 953338 h 1059166"/>
                <a:gd name="connsiteX5" fmla="*/ 619854 w 867310"/>
                <a:gd name="connsiteY5" fmla="*/ 486613 h 1059166"/>
                <a:gd name="connsiteX6" fmla="*/ 664304 w 867310"/>
                <a:gd name="connsiteY6" fmla="*/ 594563 h 1059166"/>
                <a:gd name="connsiteX7" fmla="*/ 657954 w 867310"/>
                <a:gd name="connsiteY7" fmla="*/ 962863 h 1059166"/>
                <a:gd name="connsiteX8" fmla="*/ 657954 w 867310"/>
                <a:gd name="connsiteY8" fmla="*/ 899363 h 1059166"/>
                <a:gd name="connsiteX9" fmla="*/ 527779 w 867310"/>
                <a:gd name="connsiteY9" fmla="*/ 521538 h 1059166"/>
                <a:gd name="connsiteX10" fmla="*/ 445229 w 867310"/>
                <a:gd name="connsiteY10" fmla="*/ 356438 h 1059166"/>
                <a:gd name="connsiteX11" fmla="*/ 518254 w 867310"/>
                <a:gd name="connsiteY11" fmla="*/ 524713 h 1059166"/>
                <a:gd name="connsiteX12" fmla="*/ 467454 w 867310"/>
                <a:gd name="connsiteY12" fmla="*/ 435813 h 1059166"/>
                <a:gd name="connsiteX13" fmla="*/ 19779 w 867310"/>
                <a:gd name="connsiteY13" fmla="*/ 26238 h 1059166"/>
                <a:gd name="connsiteX14" fmla="*/ 115029 w 867310"/>
                <a:gd name="connsiteY14" fmla="*/ 73863 h 1059166"/>
                <a:gd name="connsiteX15" fmla="*/ 438879 w 867310"/>
                <a:gd name="connsiteY15" fmla="*/ 340563 h 1059166"/>
                <a:gd name="connsiteX16" fmla="*/ 257904 w 867310"/>
                <a:gd name="connsiteY16" fmla="*/ 54813 h 1059166"/>
                <a:gd name="connsiteX17" fmla="*/ 457929 w 867310"/>
                <a:gd name="connsiteY17" fmla="*/ 242138 h 1059166"/>
                <a:gd name="connsiteX18" fmla="*/ 359504 w 867310"/>
                <a:gd name="connsiteY18" fmla="*/ 86563 h 105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67310" h="1059166">
                  <a:moveTo>
                    <a:pt x="359504" y="86563"/>
                  </a:moveTo>
                  <a:cubicBezTo>
                    <a:pt x="424592" y="152709"/>
                    <a:pt x="779662" y="560167"/>
                    <a:pt x="848454" y="639013"/>
                  </a:cubicBezTo>
                  <a:cubicBezTo>
                    <a:pt x="917246" y="717859"/>
                    <a:pt x="775958" y="494551"/>
                    <a:pt x="772254" y="559638"/>
                  </a:cubicBezTo>
                  <a:cubicBezTo>
                    <a:pt x="768550" y="624725"/>
                    <a:pt x="819350" y="963921"/>
                    <a:pt x="826229" y="1029538"/>
                  </a:cubicBezTo>
                  <a:cubicBezTo>
                    <a:pt x="833108" y="1095155"/>
                    <a:pt x="847925" y="1043825"/>
                    <a:pt x="813529" y="953338"/>
                  </a:cubicBezTo>
                  <a:cubicBezTo>
                    <a:pt x="779133" y="862851"/>
                    <a:pt x="644725" y="546409"/>
                    <a:pt x="619854" y="486613"/>
                  </a:cubicBezTo>
                  <a:cubicBezTo>
                    <a:pt x="594983" y="426817"/>
                    <a:pt x="657954" y="515188"/>
                    <a:pt x="664304" y="594563"/>
                  </a:cubicBezTo>
                  <a:cubicBezTo>
                    <a:pt x="670654" y="673938"/>
                    <a:pt x="659012" y="912063"/>
                    <a:pt x="657954" y="962863"/>
                  </a:cubicBezTo>
                  <a:cubicBezTo>
                    <a:pt x="656896" y="1013663"/>
                    <a:pt x="679650" y="972917"/>
                    <a:pt x="657954" y="899363"/>
                  </a:cubicBezTo>
                  <a:cubicBezTo>
                    <a:pt x="636258" y="825809"/>
                    <a:pt x="563233" y="612025"/>
                    <a:pt x="527779" y="521538"/>
                  </a:cubicBezTo>
                  <a:cubicBezTo>
                    <a:pt x="492325" y="431051"/>
                    <a:pt x="446816" y="355909"/>
                    <a:pt x="445229" y="356438"/>
                  </a:cubicBezTo>
                  <a:cubicBezTo>
                    <a:pt x="443642" y="356967"/>
                    <a:pt x="514550" y="511484"/>
                    <a:pt x="518254" y="524713"/>
                  </a:cubicBezTo>
                  <a:cubicBezTo>
                    <a:pt x="521958" y="537942"/>
                    <a:pt x="550533" y="518892"/>
                    <a:pt x="467454" y="435813"/>
                  </a:cubicBezTo>
                  <a:cubicBezTo>
                    <a:pt x="384375" y="352734"/>
                    <a:pt x="78516" y="86563"/>
                    <a:pt x="19779" y="26238"/>
                  </a:cubicBezTo>
                  <a:cubicBezTo>
                    <a:pt x="-38958" y="-34087"/>
                    <a:pt x="45179" y="21476"/>
                    <a:pt x="115029" y="73863"/>
                  </a:cubicBezTo>
                  <a:cubicBezTo>
                    <a:pt x="184879" y="126250"/>
                    <a:pt x="415067" y="343738"/>
                    <a:pt x="438879" y="340563"/>
                  </a:cubicBezTo>
                  <a:cubicBezTo>
                    <a:pt x="462692" y="337388"/>
                    <a:pt x="254729" y="71217"/>
                    <a:pt x="257904" y="54813"/>
                  </a:cubicBezTo>
                  <a:cubicBezTo>
                    <a:pt x="261079" y="38409"/>
                    <a:pt x="438350" y="232084"/>
                    <a:pt x="457929" y="242138"/>
                  </a:cubicBezTo>
                  <a:cubicBezTo>
                    <a:pt x="477508" y="252192"/>
                    <a:pt x="294416" y="20417"/>
                    <a:pt x="359504" y="86563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9" name="フリーフォーム: 図形 1428">
              <a:extLst>
                <a:ext uri="{FF2B5EF4-FFF2-40B4-BE49-F238E27FC236}">
                  <a16:creationId xmlns:a16="http://schemas.microsoft.com/office/drawing/2014/main" id="{F4B2DE9A-A621-DF6F-0286-A36CB9026CEB}"/>
                </a:ext>
              </a:extLst>
            </p:cNvPr>
            <p:cNvSpPr/>
            <p:nvPr/>
          </p:nvSpPr>
          <p:spPr>
            <a:xfrm>
              <a:off x="5166382" y="1616415"/>
              <a:ext cx="1308372" cy="1264150"/>
            </a:xfrm>
            <a:custGeom>
              <a:avLst/>
              <a:gdLst>
                <a:gd name="connsiteX0" fmla="*/ 1053443 w 1308372"/>
                <a:gd name="connsiteY0" fmla="*/ 117135 h 1264150"/>
                <a:gd name="connsiteX1" fmla="*/ 459718 w 1308372"/>
                <a:gd name="connsiteY1" fmla="*/ 428285 h 1264150"/>
                <a:gd name="connsiteX2" fmla="*/ 666093 w 1308372"/>
                <a:gd name="connsiteY2" fmla="*/ 361610 h 1264150"/>
                <a:gd name="connsiteX3" fmla="*/ 234293 w 1308372"/>
                <a:gd name="connsiteY3" fmla="*/ 704510 h 1264150"/>
                <a:gd name="connsiteX4" fmla="*/ 415268 w 1308372"/>
                <a:gd name="connsiteY4" fmla="*/ 507660 h 1264150"/>
                <a:gd name="connsiteX5" fmla="*/ 183493 w 1308372"/>
                <a:gd name="connsiteY5" fmla="*/ 707685 h 1264150"/>
                <a:gd name="connsiteX6" fmla="*/ 107293 w 1308372"/>
                <a:gd name="connsiteY6" fmla="*/ 828335 h 1264150"/>
                <a:gd name="connsiteX7" fmla="*/ 170793 w 1308372"/>
                <a:gd name="connsiteY7" fmla="*/ 694985 h 1264150"/>
                <a:gd name="connsiteX8" fmla="*/ 78718 w 1308372"/>
                <a:gd name="connsiteY8" fmla="*/ 853735 h 1264150"/>
                <a:gd name="connsiteX9" fmla="*/ 66018 w 1308372"/>
                <a:gd name="connsiteY9" fmla="*/ 1253785 h 1264150"/>
                <a:gd name="connsiteX10" fmla="*/ 62843 w 1308372"/>
                <a:gd name="connsiteY10" fmla="*/ 1101385 h 1264150"/>
                <a:gd name="connsiteX11" fmla="*/ 5693 w 1308372"/>
                <a:gd name="connsiteY11" fmla="*/ 621960 h 1264150"/>
                <a:gd name="connsiteX12" fmla="*/ 8868 w 1308372"/>
                <a:gd name="connsiteY12" fmla="*/ 1206160 h 1264150"/>
                <a:gd name="connsiteX13" fmla="*/ 66018 w 1308372"/>
                <a:gd name="connsiteY13" fmla="*/ 533060 h 1264150"/>
                <a:gd name="connsiteX14" fmla="*/ 466068 w 1308372"/>
                <a:gd name="connsiteY14" fmla="*/ 225085 h 1264150"/>
                <a:gd name="connsiteX15" fmla="*/ 272393 w 1308372"/>
                <a:gd name="connsiteY15" fmla="*/ 269535 h 1264150"/>
                <a:gd name="connsiteX16" fmla="*/ 967718 w 1308372"/>
                <a:gd name="connsiteY16" fmla="*/ 2835 h 1264150"/>
                <a:gd name="connsiteX17" fmla="*/ 618468 w 1308372"/>
                <a:gd name="connsiteY17" fmla="*/ 123485 h 1264150"/>
                <a:gd name="connsiteX18" fmla="*/ 1291568 w 1308372"/>
                <a:gd name="connsiteY18" fmla="*/ 31410 h 1264150"/>
                <a:gd name="connsiteX19" fmla="*/ 1053443 w 1308372"/>
                <a:gd name="connsiteY19" fmla="*/ 117135 h 126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08372" h="1264150">
                  <a:moveTo>
                    <a:pt x="1053443" y="117135"/>
                  </a:moveTo>
                  <a:cubicBezTo>
                    <a:pt x="914801" y="183281"/>
                    <a:pt x="524276" y="387539"/>
                    <a:pt x="459718" y="428285"/>
                  </a:cubicBezTo>
                  <a:cubicBezTo>
                    <a:pt x="395160" y="469031"/>
                    <a:pt x="703664" y="315573"/>
                    <a:pt x="666093" y="361610"/>
                  </a:cubicBezTo>
                  <a:cubicBezTo>
                    <a:pt x="628522" y="407648"/>
                    <a:pt x="276097" y="680168"/>
                    <a:pt x="234293" y="704510"/>
                  </a:cubicBezTo>
                  <a:cubicBezTo>
                    <a:pt x="192489" y="728852"/>
                    <a:pt x="423735" y="507131"/>
                    <a:pt x="415268" y="507660"/>
                  </a:cubicBezTo>
                  <a:cubicBezTo>
                    <a:pt x="406801" y="508189"/>
                    <a:pt x="234822" y="654239"/>
                    <a:pt x="183493" y="707685"/>
                  </a:cubicBezTo>
                  <a:cubicBezTo>
                    <a:pt x="132164" y="761131"/>
                    <a:pt x="109410" y="830452"/>
                    <a:pt x="107293" y="828335"/>
                  </a:cubicBezTo>
                  <a:cubicBezTo>
                    <a:pt x="105176" y="826218"/>
                    <a:pt x="175555" y="690752"/>
                    <a:pt x="170793" y="694985"/>
                  </a:cubicBezTo>
                  <a:cubicBezTo>
                    <a:pt x="166031" y="699218"/>
                    <a:pt x="96181" y="760602"/>
                    <a:pt x="78718" y="853735"/>
                  </a:cubicBezTo>
                  <a:cubicBezTo>
                    <a:pt x="61255" y="946868"/>
                    <a:pt x="68664" y="1212510"/>
                    <a:pt x="66018" y="1253785"/>
                  </a:cubicBezTo>
                  <a:cubicBezTo>
                    <a:pt x="63372" y="1295060"/>
                    <a:pt x="72897" y="1206689"/>
                    <a:pt x="62843" y="1101385"/>
                  </a:cubicBezTo>
                  <a:cubicBezTo>
                    <a:pt x="52789" y="996081"/>
                    <a:pt x="14689" y="604498"/>
                    <a:pt x="5693" y="621960"/>
                  </a:cubicBezTo>
                  <a:cubicBezTo>
                    <a:pt x="-3303" y="639423"/>
                    <a:pt x="-1186" y="1220977"/>
                    <a:pt x="8868" y="1206160"/>
                  </a:cubicBezTo>
                  <a:cubicBezTo>
                    <a:pt x="18922" y="1191343"/>
                    <a:pt x="-10182" y="696572"/>
                    <a:pt x="66018" y="533060"/>
                  </a:cubicBezTo>
                  <a:cubicBezTo>
                    <a:pt x="142218" y="369548"/>
                    <a:pt x="431672" y="269006"/>
                    <a:pt x="466068" y="225085"/>
                  </a:cubicBezTo>
                  <a:cubicBezTo>
                    <a:pt x="500464" y="181164"/>
                    <a:pt x="188785" y="306577"/>
                    <a:pt x="272393" y="269535"/>
                  </a:cubicBezTo>
                  <a:cubicBezTo>
                    <a:pt x="356001" y="232493"/>
                    <a:pt x="910039" y="27177"/>
                    <a:pt x="967718" y="2835"/>
                  </a:cubicBezTo>
                  <a:cubicBezTo>
                    <a:pt x="1025397" y="-21507"/>
                    <a:pt x="564493" y="118722"/>
                    <a:pt x="618468" y="123485"/>
                  </a:cubicBezTo>
                  <a:cubicBezTo>
                    <a:pt x="672443" y="128248"/>
                    <a:pt x="1220131" y="34585"/>
                    <a:pt x="1291568" y="31410"/>
                  </a:cubicBezTo>
                  <a:cubicBezTo>
                    <a:pt x="1363005" y="28235"/>
                    <a:pt x="1192085" y="50989"/>
                    <a:pt x="1053443" y="117135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0" name="フリーフォーム: 図形 1429">
              <a:extLst>
                <a:ext uri="{FF2B5EF4-FFF2-40B4-BE49-F238E27FC236}">
                  <a16:creationId xmlns:a16="http://schemas.microsoft.com/office/drawing/2014/main" id="{15B16E92-011C-D974-7C98-ECE44A545F4F}"/>
                </a:ext>
              </a:extLst>
            </p:cNvPr>
            <p:cNvSpPr/>
            <p:nvPr/>
          </p:nvSpPr>
          <p:spPr>
            <a:xfrm>
              <a:off x="6073775" y="1638089"/>
              <a:ext cx="1227901" cy="698826"/>
            </a:xfrm>
            <a:custGeom>
              <a:avLst/>
              <a:gdLst>
                <a:gd name="connsiteX0" fmla="*/ 127000 w 1227901"/>
                <a:gd name="connsiteY0" fmla="*/ 211 h 698826"/>
                <a:gd name="connsiteX1" fmla="*/ 679450 w 1227901"/>
                <a:gd name="connsiteY1" fmla="*/ 270086 h 698826"/>
                <a:gd name="connsiteX2" fmla="*/ 574675 w 1227901"/>
                <a:gd name="connsiteY2" fmla="*/ 181186 h 698826"/>
                <a:gd name="connsiteX3" fmla="*/ 1196975 w 1227901"/>
                <a:gd name="connsiteY3" fmla="*/ 686011 h 698826"/>
                <a:gd name="connsiteX4" fmla="*/ 1073150 w 1227901"/>
                <a:gd name="connsiteY4" fmla="*/ 533611 h 698826"/>
                <a:gd name="connsiteX5" fmla="*/ 549275 w 1227901"/>
                <a:gd name="connsiteY5" fmla="*/ 374861 h 698826"/>
                <a:gd name="connsiteX6" fmla="*/ 781050 w 1227901"/>
                <a:gd name="connsiteY6" fmla="*/ 457411 h 698826"/>
                <a:gd name="connsiteX7" fmla="*/ 355600 w 1227901"/>
                <a:gd name="connsiteY7" fmla="*/ 222461 h 698826"/>
                <a:gd name="connsiteX8" fmla="*/ 0 w 1227901"/>
                <a:gd name="connsiteY8" fmla="*/ 28786 h 698826"/>
                <a:gd name="connsiteX9" fmla="*/ 552450 w 1227901"/>
                <a:gd name="connsiteY9" fmla="*/ 320886 h 698826"/>
                <a:gd name="connsiteX10" fmla="*/ 127000 w 1227901"/>
                <a:gd name="connsiteY10" fmla="*/ 211 h 698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7901" h="698826">
                  <a:moveTo>
                    <a:pt x="127000" y="211"/>
                  </a:moveTo>
                  <a:cubicBezTo>
                    <a:pt x="148167" y="-8256"/>
                    <a:pt x="604838" y="239924"/>
                    <a:pt x="679450" y="270086"/>
                  </a:cubicBezTo>
                  <a:cubicBezTo>
                    <a:pt x="754063" y="300249"/>
                    <a:pt x="574675" y="181186"/>
                    <a:pt x="574675" y="181186"/>
                  </a:cubicBezTo>
                  <a:cubicBezTo>
                    <a:pt x="660929" y="250507"/>
                    <a:pt x="1113896" y="627274"/>
                    <a:pt x="1196975" y="686011"/>
                  </a:cubicBezTo>
                  <a:cubicBezTo>
                    <a:pt x="1280054" y="744748"/>
                    <a:pt x="1181100" y="585469"/>
                    <a:pt x="1073150" y="533611"/>
                  </a:cubicBezTo>
                  <a:cubicBezTo>
                    <a:pt x="965200" y="481753"/>
                    <a:pt x="597958" y="387561"/>
                    <a:pt x="549275" y="374861"/>
                  </a:cubicBezTo>
                  <a:cubicBezTo>
                    <a:pt x="500592" y="362161"/>
                    <a:pt x="813329" y="482811"/>
                    <a:pt x="781050" y="457411"/>
                  </a:cubicBezTo>
                  <a:cubicBezTo>
                    <a:pt x="748771" y="432011"/>
                    <a:pt x="355600" y="222461"/>
                    <a:pt x="355600" y="222461"/>
                  </a:cubicBezTo>
                  <a:lnTo>
                    <a:pt x="0" y="28786"/>
                  </a:lnTo>
                  <a:cubicBezTo>
                    <a:pt x="32808" y="45190"/>
                    <a:pt x="529167" y="324061"/>
                    <a:pt x="552450" y="320886"/>
                  </a:cubicBezTo>
                  <a:cubicBezTo>
                    <a:pt x="575733" y="317711"/>
                    <a:pt x="105833" y="8678"/>
                    <a:pt x="127000" y="21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1" name="フリーフォーム: 図形 1430">
              <a:extLst>
                <a:ext uri="{FF2B5EF4-FFF2-40B4-BE49-F238E27FC236}">
                  <a16:creationId xmlns:a16="http://schemas.microsoft.com/office/drawing/2014/main" id="{17A32738-BDD4-AC03-FCC0-A96CFAEA5AE7}"/>
                </a:ext>
              </a:extLst>
            </p:cNvPr>
            <p:cNvSpPr/>
            <p:nvPr/>
          </p:nvSpPr>
          <p:spPr>
            <a:xfrm>
              <a:off x="5117445" y="2347356"/>
              <a:ext cx="205461" cy="1034030"/>
            </a:xfrm>
            <a:custGeom>
              <a:avLst/>
              <a:gdLst>
                <a:gd name="connsiteX0" fmla="*/ 203855 w 205461"/>
                <a:gd name="connsiteY0" fmla="*/ 2144 h 1034030"/>
                <a:gd name="connsiteX1" fmla="*/ 114955 w 205461"/>
                <a:gd name="connsiteY1" fmla="*/ 259319 h 1034030"/>
                <a:gd name="connsiteX2" fmla="*/ 95905 w 205461"/>
                <a:gd name="connsiteY2" fmla="*/ 589519 h 1034030"/>
                <a:gd name="connsiteX3" fmla="*/ 114955 w 205461"/>
                <a:gd name="connsiteY3" fmla="*/ 405369 h 1034030"/>
                <a:gd name="connsiteX4" fmla="*/ 111780 w 205461"/>
                <a:gd name="connsiteY4" fmla="*/ 703819 h 1034030"/>
                <a:gd name="connsiteX5" fmla="*/ 162580 w 205461"/>
                <a:gd name="connsiteY5" fmla="*/ 1027669 h 1034030"/>
                <a:gd name="connsiteX6" fmla="*/ 111780 w 205461"/>
                <a:gd name="connsiteY6" fmla="*/ 865744 h 1034030"/>
                <a:gd name="connsiteX7" fmla="*/ 655 w 205461"/>
                <a:gd name="connsiteY7" fmla="*/ 252969 h 1034030"/>
                <a:gd name="connsiteX8" fmla="*/ 64155 w 205461"/>
                <a:gd name="connsiteY8" fmla="*/ 487919 h 1034030"/>
                <a:gd name="connsiteX9" fmla="*/ 29230 w 205461"/>
                <a:gd name="connsiteY9" fmla="*/ 157719 h 1034030"/>
                <a:gd name="connsiteX10" fmla="*/ 203855 w 205461"/>
                <a:gd name="connsiteY10" fmla="*/ 2144 h 103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461" h="1034030">
                  <a:moveTo>
                    <a:pt x="203855" y="2144"/>
                  </a:moveTo>
                  <a:cubicBezTo>
                    <a:pt x="218142" y="19077"/>
                    <a:pt x="132947" y="161423"/>
                    <a:pt x="114955" y="259319"/>
                  </a:cubicBezTo>
                  <a:cubicBezTo>
                    <a:pt x="96963" y="357215"/>
                    <a:pt x="95905" y="565177"/>
                    <a:pt x="95905" y="589519"/>
                  </a:cubicBezTo>
                  <a:cubicBezTo>
                    <a:pt x="95905" y="613861"/>
                    <a:pt x="112309" y="386319"/>
                    <a:pt x="114955" y="405369"/>
                  </a:cubicBezTo>
                  <a:cubicBezTo>
                    <a:pt x="117601" y="424419"/>
                    <a:pt x="103843" y="600102"/>
                    <a:pt x="111780" y="703819"/>
                  </a:cubicBezTo>
                  <a:cubicBezTo>
                    <a:pt x="119717" y="807536"/>
                    <a:pt x="162580" y="1000682"/>
                    <a:pt x="162580" y="1027669"/>
                  </a:cubicBezTo>
                  <a:cubicBezTo>
                    <a:pt x="162580" y="1054656"/>
                    <a:pt x="138767" y="994861"/>
                    <a:pt x="111780" y="865744"/>
                  </a:cubicBezTo>
                  <a:cubicBezTo>
                    <a:pt x="84792" y="736627"/>
                    <a:pt x="8592" y="315940"/>
                    <a:pt x="655" y="252969"/>
                  </a:cubicBezTo>
                  <a:cubicBezTo>
                    <a:pt x="-7282" y="189998"/>
                    <a:pt x="59393" y="503794"/>
                    <a:pt x="64155" y="487919"/>
                  </a:cubicBezTo>
                  <a:cubicBezTo>
                    <a:pt x="68917" y="472044"/>
                    <a:pt x="3301" y="243973"/>
                    <a:pt x="29230" y="157719"/>
                  </a:cubicBezTo>
                  <a:cubicBezTo>
                    <a:pt x="55159" y="71465"/>
                    <a:pt x="189568" y="-14789"/>
                    <a:pt x="203855" y="2144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2" name="フリーフォーム: 図形 1431">
              <a:extLst>
                <a:ext uri="{FF2B5EF4-FFF2-40B4-BE49-F238E27FC236}">
                  <a16:creationId xmlns:a16="http://schemas.microsoft.com/office/drawing/2014/main" id="{AA933D26-7EF7-BAC2-AF43-0C14AD7FE928}"/>
                </a:ext>
              </a:extLst>
            </p:cNvPr>
            <p:cNvSpPr/>
            <p:nvPr/>
          </p:nvSpPr>
          <p:spPr>
            <a:xfrm>
              <a:off x="5434419" y="3779379"/>
              <a:ext cx="599694" cy="999912"/>
            </a:xfrm>
            <a:custGeom>
              <a:avLst/>
              <a:gdLst>
                <a:gd name="connsiteX0" fmla="*/ 178981 w 599694"/>
                <a:gd name="connsiteY0" fmla="*/ 5221 h 999912"/>
                <a:gd name="connsiteX1" fmla="*/ 188506 w 599694"/>
                <a:gd name="connsiteY1" fmla="*/ 249696 h 999912"/>
                <a:gd name="connsiteX2" fmla="*/ 286931 w 599694"/>
                <a:gd name="connsiteY2" fmla="*/ 506871 h 999912"/>
                <a:gd name="connsiteX3" fmla="*/ 198031 w 599694"/>
                <a:gd name="connsiteY3" fmla="*/ 421146 h 999912"/>
                <a:gd name="connsiteX4" fmla="*/ 585381 w 599694"/>
                <a:gd name="connsiteY4" fmla="*/ 967246 h 999912"/>
                <a:gd name="connsiteX5" fmla="*/ 474256 w 599694"/>
                <a:gd name="connsiteY5" fmla="*/ 887871 h 999912"/>
                <a:gd name="connsiteX6" fmla="*/ 77381 w 599694"/>
                <a:gd name="connsiteY6" fmla="*/ 475121 h 999912"/>
                <a:gd name="connsiteX7" fmla="*/ 217081 w 599694"/>
                <a:gd name="connsiteY7" fmla="*/ 627521 h 999912"/>
                <a:gd name="connsiteX8" fmla="*/ 4356 w 599694"/>
                <a:gd name="connsiteY8" fmla="*/ 294146 h 999912"/>
                <a:gd name="connsiteX9" fmla="*/ 80556 w 599694"/>
                <a:gd name="connsiteY9" fmla="*/ 100471 h 999912"/>
                <a:gd name="connsiteX10" fmla="*/ 178981 w 599694"/>
                <a:gd name="connsiteY10" fmla="*/ 5221 h 999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9694" h="999912">
                  <a:moveTo>
                    <a:pt x="178981" y="5221"/>
                  </a:moveTo>
                  <a:cubicBezTo>
                    <a:pt x="196973" y="30092"/>
                    <a:pt x="170514" y="166088"/>
                    <a:pt x="188506" y="249696"/>
                  </a:cubicBezTo>
                  <a:cubicBezTo>
                    <a:pt x="206498" y="333304"/>
                    <a:pt x="285344" y="478296"/>
                    <a:pt x="286931" y="506871"/>
                  </a:cubicBezTo>
                  <a:cubicBezTo>
                    <a:pt x="288519" y="535446"/>
                    <a:pt x="148289" y="344417"/>
                    <a:pt x="198031" y="421146"/>
                  </a:cubicBezTo>
                  <a:cubicBezTo>
                    <a:pt x="247773" y="497875"/>
                    <a:pt x="539344" y="889459"/>
                    <a:pt x="585381" y="967246"/>
                  </a:cubicBezTo>
                  <a:cubicBezTo>
                    <a:pt x="631419" y="1045034"/>
                    <a:pt x="558922" y="969892"/>
                    <a:pt x="474256" y="887871"/>
                  </a:cubicBezTo>
                  <a:cubicBezTo>
                    <a:pt x="389590" y="805850"/>
                    <a:pt x="120243" y="518512"/>
                    <a:pt x="77381" y="475121"/>
                  </a:cubicBezTo>
                  <a:cubicBezTo>
                    <a:pt x="34519" y="431730"/>
                    <a:pt x="229252" y="657683"/>
                    <a:pt x="217081" y="627521"/>
                  </a:cubicBezTo>
                  <a:cubicBezTo>
                    <a:pt x="204910" y="597359"/>
                    <a:pt x="27110" y="381988"/>
                    <a:pt x="4356" y="294146"/>
                  </a:cubicBezTo>
                  <a:cubicBezTo>
                    <a:pt x="-18398" y="206304"/>
                    <a:pt x="54098" y="151271"/>
                    <a:pt x="80556" y="100471"/>
                  </a:cubicBezTo>
                  <a:cubicBezTo>
                    <a:pt x="107014" y="49671"/>
                    <a:pt x="160989" y="-19650"/>
                    <a:pt x="178981" y="522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3" name="フリーフォーム: 図形 1432">
              <a:extLst>
                <a:ext uri="{FF2B5EF4-FFF2-40B4-BE49-F238E27FC236}">
                  <a16:creationId xmlns:a16="http://schemas.microsoft.com/office/drawing/2014/main" id="{6A72251F-A6B4-2B26-63F7-3D90594E2C3D}"/>
                </a:ext>
              </a:extLst>
            </p:cNvPr>
            <p:cNvSpPr/>
            <p:nvPr/>
          </p:nvSpPr>
          <p:spPr>
            <a:xfrm>
              <a:off x="5968737" y="3945889"/>
              <a:ext cx="1214708" cy="877121"/>
            </a:xfrm>
            <a:custGeom>
              <a:avLst/>
              <a:gdLst>
                <a:gd name="connsiteX0" fmla="*/ 1114688 w 1214708"/>
                <a:gd name="connsiteY0" fmla="*/ 384811 h 877121"/>
                <a:gd name="connsiteX1" fmla="*/ 689238 w 1214708"/>
                <a:gd name="connsiteY1" fmla="*/ 791211 h 877121"/>
                <a:gd name="connsiteX2" fmla="*/ 724163 w 1214708"/>
                <a:gd name="connsiteY2" fmla="*/ 737236 h 877121"/>
                <a:gd name="connsiteX3" fmla="*/ 301888 w 1214708"/>
                <a:gd name="connsiteY3" fmla="*/ 876936 h 877121"/>
                <a:gd name="connsiteX4" fmla="*/ 527313 w 1214708"/>
                <a:gd name="connsiteY4" fmla="*/ 768986 h 877121"/>
                <a:gd name="connsiteX5" fmla="*/ 263 w 1214708"/>
                <a:gd name="connsiteY5" fmla="*/ 854711 h 877121"/>
                <a:gd name="connsiteX6" fmla="*/ 606688 w 1214708"/>
                <a:gd name="connsiteY6" fmla="*/ 692786 h 877121"/>
                <a:gd name="connsiteX7" fmla="*/ 438413 w 1214708"/>
                <a:gd name="connsiteY7" fmla="*/ 724536 h 877121"/>
                <a:gd name="connsiteX8" fmla="*/ 940063 w 1214708"/>
                <a:gd name="connsiteY8" fmla="*/ 397511 h 877121"/>
                <a:gd name="connsiteX9" fmla="*/ 692413 w 1214708"/>
                <a:gd name="connsiteY9" fmla="*/ 521336 h 877121"/>
                <a:gd name="connsiteX10" fmla="*/ 1209938 w 1214708"/>
                <a:gd name="connsiteY10" fmla="*/ 636 h 877121"/>
                <a:gd name="connsiteX11" fmla="*/ 959113 w 1214708"/>
                <a:gd name="connsiteY11" fmla="*/ 413386 h 877121"/>
                <a:gd name="connsiteX12" fmla="*/ 1114688 w 1214708"/>
                <a:gd name="connsiteY12" fmla="*/ 384811 h 877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4708" h="877121">
                  <a:moveTo>
                    <a:pt x="1114688" y="384811"/>
                  </a:moveTo>
                  <a:cubicBezTo>
                    <a:pt x="1069709" y="447782"/>
                    <a:pt x="754325" y="732474"/>
                    <a:pt x="689238" y="791211"/>
                  </a:cubicBezTo>
                  <a:cubicBezTo>
                    <a:pt x="624151" y="849948"/>
                    <a:pt x="788721" y="722949"/>
                    <a:pt x="724163" y="737236"/>
                  </a:cubicBezTo>
                  <a:cubicBezTo>
                    <a:pt x="659605" y="751523"/>
                    <a:pt x="334696" y="871644"/>
                    <a:pt x="301888" y="876936"/>
                  </a:cubicBezTo>
                  <a:cubicBezTo>
                    <a:pt x="269080" y="882228"/>
                    <a:pt x="577584" y="772690"/>
                    <a:pt x="527313" y="768986"/>
                  </a:cubicBezTo>
                  <a:cubicBezTo>
                    <a:pt x="477042" y="765282"/>
                    <a:pt x="-12966" y="867411"/>
                    <a:pt x="263" y="854711"/>
                  </a:cubicBezTo>
                  <a:cubicBezTo>
                    <a:pt x="13492" y="842011"/>
                    <a:pt x="533663" y="714482"/>
                    <a:pt x="606688" y="692786"/>
                  </a:cubicBezTo>
                  <a:cubicBezTo>
                    <a:pt x="679713" y="671090"/>
                    <a:pt x="382850" y="773749"/>
                    <a:pt x="438413" y="724536"/>
                  </a:cubicBezTo>
                  <a:cubicBezTo>
                    <a:pt x="493976" y="675323"/>
                    <a:pt x="897730" y="431378"/>
                    <a:pt x="940063" y="397511"/>
                  </a:cubicBezTo>
                  <a:cubicBezTo>
                    <a:pt x="982396" y="363644"/>
                    <a:pt x="647434" y="587482"/>
                    <a:pt x="692413" y="521336"/>
                  </a:cubicBezTo>
                  <a:cubicBezTo>
                    <a:pt x="737392" y="455190"/>
                    <a:pt x="1165488" y="18628"/>
                    <a:pt x="1209938" y="636"/>
                  </a:cubicBezTo>
                  <a:cubicBezTo>
                    <a:pt x="1254388" y="-17356"/>
                    <a:pt x="973930" y="351474"/>
                    <a:pt x="959113" y="413386"/>
                  </a:cubicBezTo>
                  <a:cubicBezTo>
                    <a:pt x="944296" y="475298"/>
                    <a:pt x="1159667" y="321840"/>
                    <a:pt x="1114688" y="38481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4" name="フリーフォーム: 図形 1433">
              <a:extLst>
                <a:ext uri="{FF2B5EF4-FFF2-40B4-BE49-F238E27FC236}">
                  <a16:creationId xmlns:a16="http://schemas.microsoft.com/office/drawing/2014/main" id="{2F170085-CC8D-B535-DF78-1369282FF81E}"/>
                </a:ext>
              </a:extLst>
            </p:cNvPr>
            <p:cNvSpPr/>
            <p:nvPr/>
          </p:nvSpPr>
          <p:spPr>
            <a:xfrm>
              <a:off x="3377323" y="3181262"/>
              <a:ext cx="674565" cy="145203"/>
            </a:xfrm>
            <a:custGeom>
              <a:avLst/>
              <a:gdLst>
                <a:gd name="connsiteX0" fmla="*/ 10402 w 674565"/>
                <a:gd name="connsiteY0" fmla="*/ 88 h 145203"/>
                <a:gd name="connsiteX1" fmla="*/ 281865 w 674565"/>
                <a:gd name="connsiteY1" fmla="*/ 82638 h 145203"/>
                <a:gd name="connsiteX2" fmla="*/ 200902 w 674565"/>
                <a:gd name="connsiteY2" fmla="*/ 84226 h 145203"/>
                <a:gd name="connsiteX3" fmla="*/ 537452 w 674565"/>
                <a:gd name="connsiteY3" fmla="*/ 81051 h 145203"/>
                <a:gd name="connsiteX4" fmla="*/ 459665 w 674565"/>
                <a:gd name="connsiteY4" fmla="*/ 90576 h 145203"/>
                <a:gd name="connsiteX5" fmla="*/ 673977 w 674565"/>
                <a:gd name="connsiteY5" fmla="*/ 19138 h 145203"/>
                <a:gd name="connsiteX6" fmla="*/ 513640 w 674565"/>
                <a:gd name="connsiteY6" fmla="*/ 76288 h 145203"/>
                <a:gd name="connsiteX7" fmla="*/ 234240 w 674565"/>
                <a:gd name="connsiteY7" fmla="*/ 138201 h 145203"/>
                <a:gd name="connsiteX8" fmla="*/ 413627 w 674565"/>
                <a:gd name="connsiteY8" fmla="*/ 119151 h 145203"/>
                <a:gd name="connsiteX9" fmla="*/ 8815 w 674565"/>
                <a:gd name="connsiteY9" fmla="*/ 144551 h 145203"/>
                <a:gd name="connsiteX10" fmla="*/ 264402 w 674565"/>
                <a:gd name="connsiteY10" fmla="*/ 133438 h 145203"/>
                <a:gd name="connsiteX11" fmla="*/ 19927 w 674565"/>
                <a:gd name="connsiteY11" fmla="*/ 88988 h 145203"/>
                <a:gd name="connsiteX12" fmla="*/ 213602 w 674565"/>
                <a:gd name="connsiteY12" fmla="*/ 82638 h 145203"/>
                <a:gd name="connsiteX13" fmla="*/ 70727 w 674565"/>
                <a:gd name="connsiteY13" fmla="*/ 66763 h 145203"/>
                <a:gd name="connsiteX14" fmla="*/ 10402 w 674565"/>
                <a:gd name="connsiteY14" fmla="*/ 88 h 145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74565" h="145203">
                  <a:moveTo>
                    <a:pt x="10402" y="88"/>
                  </a:moveTo>
                  <a:cubicBezTo>
                    <a:pt x="45592" y="2734"/>
                    <a:pt x="250115" y="68615"/>
                    <a:pt x="281865" y="82638"/>
                  </a:cubicBezTo>
                  <a:cubicBezTo>
                    <a:pt x="313615" y="96661"/>
                    <a:pt x="200902" y="84226"/>
                    <a:pt x="200902" y="84226"/>
                  </a:cubicBezTo>
                  <a:lnTo>
                    <a:pt x="537452" y="81051"/>
                  </a:lnTo>
                  <a:cubicBezTo>
                    <a:pt x="580579" y="82109"/>
                    <a:pt x="436911" y="100895"/>
                    <a:pt x="459665" y="90576"/>
                  </a:cubicBezTo>
                  <a:cubicBezTo>
                    <a:pt x="482419" y="80257"/>
                    <a:pt x="664981" y="21519"/>
                    <a:pt x="673977" y="19138"/>
                  </a:cubicBezTo>
                  <a:cubicBezTo>
                    <a:pt x="682973" y="16757"/>
                    <a:pt x="586930" y="56444"/>
                    <a:pt x="513640" y="76288"/>
                  </a:cubicBezTo>
                  <a:cubicBezTo>
                    <a:pt x="440350" y="96132"/>
                    <a:pt x="250909" y="131057"/>
                    <a:pt x="234240" y="138201"/>
                  </a:cubicBezTo>
                  <a:cubicBezTo>
                    <a:pt x="217571" y="145345"/>
                    <a:pt x="451198" y="118093"/>
                    <a:pt x="413627" y="119151"/>
                  </a:cubicBezTo>
                  <a:cubicBezTo>
                    <a:pt x="376056" y="120209"/>
                    <a:pt x="33686" y="142170"/>
                    <a:pt x="8815" y="144551"/>
                  </a:cubicBezTo>
                  <a:cubicBezTo>
                    <a:pt x="-16056" y="146932"/>
                    <a:pt x="262550" y="142698"/>
                    <a:pt x="264402" y="133438"/>
                  </a:cubicBezTo>
                  <a:cubicBezTo>
                    <a:pt x="266254" y="124178"/>
                    <a:pt x="28394" y="97455"/>
                    <a:pt x="19927" y="88988"/>
                  </a:cubicBezTo>
                  <a:cubicBezTo>
                    <a:pt x="11460" y="80521"/>
                    <a:pt x="205135" y="86342"/>
                    <a:pt x="213602" y="82638"/>
                  </a:cubicBezTo>
                  <a:cubicBezTo>
                    <a:pt x="222069" y="78934"/>
                    <a:pt x="103535" y="78405"/>
                    <a:pt x="70727" y="66763"/>
                  </a:cubicBezTo>
                  <a:cubicBezTo>
                    <a:pt x="37919" y="55121"/>
                    <a:pt x="-24788" y="-2558"/>
                    <a:pt x="10402" y="88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5" name="フリーフォーム: 図形 1434">
              <a:extLst>
                <a:ext uri="{FF2B5EF4-FFF2-40B4-BE49-F238E27FC236}">
                  <a16:creationId xmlns:a16="http://schemas.microsoft.com/office/drawing/2014/main" id="{4089A154-D872-7CDE-95AD-DDC8A1E049FD}"/>
                </a:ext>
              </a:extLst>
            </p:cNvPr>
            <p:cNvSpPr/>
            <p:nvPr/>
          </p:nvSpPr>
          <p:spPr>
            <a:xfrm>
              <a:off x="3380937" y="1269987"/>
              <a:ext cx="81944" cy="131277"/>
            </a:xfrm>
            <a:custGeom>
              <a:avLst/>
              <a:gdLst>
                <a:gd name="connsiteX0" fmla="*/ 81930 w 81944"/>
                <a:gd name="connsiteY0" fmla="*/ 13 h 131277"/>
                <a:gd name="connsiteX1" fmla="*/ 12080 w 81944"/>
                <a:gd name="connsiteY1" fmla="*/ 84680 h 131277"/>
                <a:gd name="connsiteX2" fmla="*/ 5730 w 81944"/>
                <a:gd name="connsiteY2" fmla="*/ 131246 h 131277"/>
                <a:gd name="connsiteX3" fmla="*/ 5730 w 81944"/>
                <a:gd name="connsiteY3" fmla="*/ 78330 h 131277"/>
                <a:gd name="connsiteX4" fmla="*/ 81930 w 81944"/>
                <a:gd name="connsiteY4" fmla="*/ 13 h 13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44" h="131277">
                  <a:moveTo>
                    <a:pt x="81930" y="13"/>
                  </a:moveTo>
                  <a:cubicBezTo>
                    <a:pt x="82988" y="1071"/>
                    <a:pt x="24780" y="62808"/>
                    <a:pt x="12080" y="84680"/>
                  </a:cubicBezTo>
                  <a:cubicBezTo>
                    <a:pt x="-620" y="106552"/>
                    <a:pt x="6788" y="132304"/>
                    <a:pt x="5730" y="131246"/>
                  </a:cubicBezTo>
                  <a:cubicBezTo>
                    <a:pt x="4672" y="130188"/>
                    <a:pt x="-6617" y="98438"/>
                    <a:pt x="5730" y="78330"/>
                  </a:cubicBezTo>
                  <a:cubicBezTo>
                    <a:pt x="18077" y="58222"/>
                    <a:pt x="80872" y="-1045"/>
                    <a:pt x="81930" y="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6" name="フリーフォーム: 図形 1435">
              <a:extLst>
                <a:ext uri="{FF2B5EF4-FFF2-40B4-BE49-F238E27FC236}">
                  <a16:creationId xmlns:a16="http://schemas.microsoft.com/office/drawing/2014/main" id="{37E166D7-9804-34AE-FC89-F71712717ABE}"/>
                </a:ext>
              </a:extLst>
            </p:cNvPr>
            <p:cNvSpPr/>
            <p:nvPr/>
          </p:nvSpPr>
          <p:spPr>
            <a:xfrm>
              <a:off x="3653247" y="1186409"/>
              <a:ext cx="108421" cy="136928"/>
            </a:xfrm>
            <a:custGeom>
              <a:avLst/>
              <a:gdLst>
                <a:gd name="connsiteX0" fmla="*/ 120 w 108421"/>
                <a:gd name="connsiteY0" fmla="*/ 1041 h 136928"/>
                <a:gd name="connsiteX1" fmla="*/ 84786 w 108421"/>
                <a:gd name="connsiteY1" fmla="*/ 94174 h 136928"/>
                <a:gd name="connsiteX2" fmla="*/ 108070 w 108421"/>
                <a:gd name="connsiteY2" fmla="*/ 136508 h 136928"/>
                <a:gd name="connsiteX3" fmla="*/ 72086 w 108421"/>
                <a:gd name="connsiteY3" fmla="*/ 70891 h 136928"/>
                <a:gd name="connsiteX4" fmla="*/ 65736 w 108421"/>
                <a:gd name="connsiteY4" fmla="*/ 45491 h 136928"/>
                <a:gd name="connsiteX5" fmla="*/ 120 w 108421"/>
                <a:gd name="connsiteY5" fmla="*/ 1041 h 13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421" h="136928">
                  <a:moveTo>
                    <a:pt x="120" y="1041"/>
                  </a:moveTo>
                  <a:cubicBezTo>
                    <a:pt x="3295" y="9155"/>
                    <a:pt x="66794" y="71596"/>
                    <a:pt x="84786" y="94174"/>
                  </a:cubicBezTo>
                  <a:cubicBezTo>
                    <a:pt x="102778" y="116752"/>
                    <a:pt x="110187" y="140388"/>
                    <a:pt x="108070" y="136508"/>
                  </a:cubicBezTo>
                  <a:cubicBezTo>
                    <a:pt x="105953" y="132628"/>
                    <a:pt x="79142" y="86060"/>
                    <a:pt x="72086" y="70891"/>
                  </a:cubicBezTo>
                  <a:cubicBezTo>
                    <a:pt x="65030" y="55722"/>
                    <a:pt x="74203" y="56427"/>
                    <a:pt x="65736" y="45491"/>
                  </a:cubicBezTo>
                  <a:cubicBezTo>
                    <a:pt x="57269" y="34555"/>
                    <a:pt x="-3055" y="-7073"/>
                    <a:pt x="120" y="104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7" name="フリーフォーム: 図形 1436">
              <a:extLst>
                <a:ext uri="{FF2B5EF4-FFF2-40B4-BE49-F238E27FC236}">
                  <a16:creationId xmlns:a16="http://schemas.microsoft.com/office/drawing/2014/main" id="{B8A53096-0B13-4CA4-0C89-7DFEA51F33CA}"/>
                </a:ext>
              </a:extLst>
            </p:cNvPr>
            <p:cNvSpPr/>
            <p:nvPr/>
          </p:nvSpPr>
          <p:spPr>
            <a:xfrm>
              <a:off x="3780425" y="1282613"/>
              <a:ext cx="580355" cy="147776"/>
            </a:xfrm>
            <a:custGeom>
              <a:avLst/>
              <a:gdLst>
                <a:gd name="connsiteX0" fmla="*/ 2588 w 580355"/>
                <a:gd name="connsiteY0" fmla="*/ 147725 h 147776"/>
                <a:gd name="connsiteX1" fmla="*/ 301038 w 580355"/>
                <a:gd name="connsiteY1" fmla="*/ 68350 h 147776"/>
                <a:gd name="connsiteX2" fmla="*/ 258175 w 580355"/>
                <a:gd name="connsiteY2" fmla="*/ 74700 h 147776"/>
                <a:gd name="connsiteX3" fmla="*/ 450263 w 580355"/>
                <a:gd name="connsiteY3" fmla="*/ 87 h 147776"/>
                <a:gd name="connsiteX4" fmla="*/ 577263 w 580355"/>
                <a:gd name="connsiteY4" fmla="*/ 58825 h 147776"/>
                <a:gd name="connsiteX5" fmla="*/ 518525 w 580355"/>
                <a:gd name="connsiteY5" fmla="*/ 20725 h 147776"/>
                <a:gd name="connsiteX6" fmla="*/ 277225 w 580355"/>
                <a:gd name="connsiteY6" fmla="*/ 35012 h 147776"/>
                <a:gd name="connsiteX7" fmla="*/ 359775 w 580355"/>
                <a:gd name="connsiteY7" fmla="*/ 8025 h 147776"/>
                <a:gd name="connsiteX8" fmla="*/ 167688 w 580355"/>
                <a:gd name="connsiteY8" fmla="*/ 79462 h 147776"/>
                <a:gd name="connsiteX9" fmla="*/ 2588 w 580355"/>
                <a:gd name="connsiteY9" fmla="*/ 147725 h 147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0355" h="147776">
                  <a:moveTo>
                    <a:pt x="2588" y="147725"/>
                  </a:moveTo>
                  <a:cubicBezTo>
                    <a:pt x="24813" y="145873"/>
                    <a:pt x="258440" y="80521"/>
                    <a:pt x="301038" y="68350"/>
                  </a:cubicBezTo>
                  <a:cubicBezTo>
                    <a:pt x="343636" y="56179"/>
                    <a:pt x="233304" y="86077"/>
                    <a:pt x="258175" y="74700"/>
                  </a:cubicBezTo>
                  <a:cubicBezTo>
                    <a:pt x="283046" y="63323"/>
                    <a:pt x="397082" y="2733"/>
                    <a:pt x="450263" y="87"/>
                  </a:cubicBezTo>
                  <a:cubicBezTo>
                    <a:pt x="503444" y="-2559"/>
                    <a:pt x="565886" y="55385"/>
                    <a:pt x="577263" y="58825"/>
                  </a:cubicBezTo>
                  <a:cubicBezTo>
                    <a:pt x="588640" y="62265"/>
                    <a:pt x="568531" y="24694"/>
                    <a:pt x="518525" y="20725"/>
                  </a:cubicBezTo>
                  <a:cubicBezTo>
                    <a:pt x="468519" y="16756"/>
                    <a:pt x="303683" y="37129"/>
                    <a:pt x="277225" y="35012"/>
                  </a:cubicBezTo>
                  <a:cubicBezTo>
                    <a:pt x="250767" y="32895"/>
                    <a:pt x="378031" y="617"/>
                    <a:pt x="359775" y="8025"/>
                  </a:cubicBezTo>
                  <a:cubicBezTo>
                    <a:pt x="341519" y="15433"/>
                    <a:pt x="228542" y="58031"/>
                    <a:pt x="167688" y="79462"/>
                  </a:cubicBezTo>
                  <a:cubicBezTo>
                    <a:pt x="106834" y="100893"/>
                    <a:pt x="-19637" y="149577"/>
                    <a:pt x="2588" y="147725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8" name="フリーフォーム: 図形 1437">
              <a:extLst>
                <a:ext uri="{FF2B5EF4-FFF2-40B4-BE49-F238E27FC236}">
                  <a16:creationId xmlns:a16="http://schemas.microsoft.com/office/drawing/2014/main" id="{B32A51BF-E575-B675-5C31-D7D3AE36C834}"/>
                </a:ext>
              </a:extLst>
            </p:cNvPr>
            <p:cNvSpPr/>
            <p:nvPr/>
          </p:nvSpPr>
          <p:spPr>
            <a:xfrm>
              <a:off x="2863225" y="1361592"/>
              <a:ext cx="530114" cy="149556"/>
            </a:xfrm>
            <a:custGeom>
              <a:avLst/>
              <a:gdLst>
                <a:gd name="connsiteX0" fmla="*/ 5388 w 530114"/>
                <a:gd name="connsiteY0" fmla="*/ 108433 h 149556"/>
                <a:gd name="connsiteX1" fmla="*/ 394325 w 530114"/>
                <a:gd name="connsiteY1" fmla="*/ 483 h 149556"/>
                <a:gd name="connsiteX2" fmla="*/ 210175 w 530114"/>
                <a:gd name="connsiteY2" fmla="*/ 71921 h 149556"/>
                <a:gd name="connsiteX3" fmla="*/ 526088 w 530114"/>
                <a:gd name="connsiteY3" fmla="*/ 148121 h 149556"/>
                <a:gd name="connsiteX4" fmla="*/ 370513 w 530114"/>
                <a:gd name="connsiteY4" fmla="*/ 121133 h 149556"/>
                <a:gd name="connsiteX5" fmla="*/ 106988 w 530114"/>
                <a:gd name="connsiteY5" fmla="*/ 113196 h 149556"/>
                <a:gd name="connsiteX6" fmla="*/ 162550 w 530114"/>
                <a:gd name="connsiteY6" fmla="*/ 92558 h 149556"/>
                <a:gd name="connsiteX7" fmla="*/ 5388 w 530114"/>
                <a:gd name="connsiteY7" fmla="*/ 108433 h 14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0114" h="149556">
                  <a:moveTo>
                    <a:pt x="5388" y="108433"/>
                  </a:moveTo>
                  <a:cubicBezTo>
                    <a:pt x="44017" y="93087"/>
                    <a:pt x="360194" y="6568"/>
                    <a:pt x="394325" y="483"/>
                  </a:cubicBezTo>
                  <a:cubicBezTo>
                    <a:pt x="428456" y="-5602"/>
                    <a:pt x="188215" y="47315"/>
                    <a:pt x="210175" y="71921"/>
                  </a:cubicBezTo>
                  <a:cubicBezTo>
                    <a:pt x="232135" y="96527"/>
                    <a:pt x="499365" y="139919"/>
                    <a:pt x="526088" y="148121"/>
                  </a:cubicBezTo>
                  <a:cubicBezTo>
                    <a:pt x="552811" y="156323"/>
                    <a:pt x="440363" y="126954"/>
                    <a:pt x="370513" y="121133"/>
                  </a:cubicBezTo>
                  <a:cubicBezTo>
                    <a:pt x="300663" y="115312"/>
                    <a:pt x="141648" y="117958"/>
                    <a:pt x="106988" y="113196"/>
                  </a:cubicBezTo>
                  <a:cubicBezTo>
                    <a:pt x="72328" y="108434"/>
                    <a:pt x="177102" y="92823"/>
                    <a:pt x="162550" y="92558"/>
                  </a:cubicBezTo>
                  <a:cubicBezTo>
                    <a:pt x="147998" y="92293"/>
                    <a:pt x="-33241" y="123779"/>
                    <a:pt x="5388" y="108433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9" name="フリーフォーム: 図形 1438">
              <a:extLst>
                <a:ext uri="{FF2B5EF4-FFF2-40B4-BE49-F238E27FC236}">
                  <a16:creationId xmlns:a16="http://schemas.microsoft.com/office/drawing/2014/main" id="{C247895F-F094-76CC-8E23-64E4FE29B304}"/>
                </a:ext>
              </a:extLst>
            </p:cNvPr>
            <p:cNvSpPr/>
            <p:nvPr/>
          </p:nvSpPr>
          <p:spPr>
            <a:xfrm>
              <a:off x="2776667" y="2554789"/>
              <a:ext cx="147680" cy="222825"/>
            </a:xfrm>
            <a:custGeom>
              <a:avLst/>
              <a:gdLst>
                <a:gd name="connsiteX0" fmla="*/ 10983 w 147680"/>
                <a:gd name="connsiteY0" fmla="*/ 28 h 222825"/>
                <a:gd name="connsiteX1" fmla="*/ 34266 w 147680"/>
                <a:gd name="connsiteY1" fmla="*/ 118561 h 222825"/>
                <a:gd name="connsiteX2" fmla="*/ 142216 w 147680"/>
                <a:gd name="connsiteY2" fmla="*/ 218044 h 222825"/>
                <a:gd name="connsiteX3" fmla="*/ 118933 w 147680"/>
                <a:gd name="connsiteY3" fmla="*/ 196878 h 222825"/>
                <a:gd name="connsiteX4" fmla="*/ 8866 w 147680"/>
                <a:gd name="connsiteY4" fmla="*/ 107978 h 222825"/>
                <a:gd name="connsiteX5" fmla="*/ 10983 w 147680"/>
                <a:gd name="connsiteY5" fmla="*/ 28 h 22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680" h="222825">
                  <a:moveTo>
                    <a:pt x="10983" y="28"/>
                  </a:moveTo>
                  <a:cubicBezTo>
                    <a:pt x="15216" y="1792"/>
                    <a:pt x="12394" y="82225"/>
                    <a:pt x="34266" y="118561"/>
                  </a:cubicBezTo>
                  <a:cubicBezTo>
                    <a:pt x="56138" y="154897"/>
                    <a:pt x="128105" y="204991"/>
                    <a:pt x="142216" y="218044"/>
                  </a:cubicBezTo>
                  <a:cubicBezTo>
                    <a:pt x="156327" y="231097"/>
                    <a:pt x="141158" y="215222"/>
                    <a:pt x="118933" y="196878"/>
                  </a:cubicBezTo>
                  <a:cubicBezTo>
                    <a:pt x="96708" y="178534"/>
                    <a:pt x="27916" y="137964"/>
                    <a:pt x="8866" y="107978"/>
                  </a:cubicBezTo>
                  <a:cubicBezTo>
                    <a:pt x="-10184" y="77992"/>
                    <a:pt x="6750" y="-1736"/>
                    <a:pt x="10983" y="28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0" name="フリーフォーム: 図形 1439">
              <a:extLst>
                <a:ext uri="{FF2B5EF4-FFF2-40B4-BE49-F238E27FC236}">
                  <a16:creationId xmlns:a16="http://schemas.microsoft.com/office/drawing/2014/main" id="{F083A1AB-CE55-73A5-3C40-1512FB1E05D8}"/>
                </a:ext>
              </a:extLst>
            </p:cNvPr>
            <p:cNvSpPr/>
            <p:nvPr/>
          </p:nvSpPr>
          <p:spPr>
            <a:xfrm>
              <a:off x="4326394" y="2425637"/>
              <a:ext cx="95676" cy="213884"/>
            </a:xfrm>
            <a:custGeom>
              <a:avLst/>
              <a:gdLst>
                <a:gd name="connsiteX0" fmla="*/ 91089 w 95676"/>
                <a:gd name="connsiteY0" fmla="*/ 63 h 213884"/>
                <a:gd name="connsiteX1" fmla="*/ 86856 w 95676"/>
                <a:gd name="connsiteY1" fmla="*/ 84730 h 213884"/>
                <a:gd name="connsiteX2" fmla="*/ 73 w 95676"/>
                <a:gd name="connsiteY2" fmla="*/ 213846 h 213884"/>
                <a:gd name="connsiteX3" fmla="*/ 72039 w 95676"/>
                <a:gd name="connsiteY3" fmla="*/ 97430 h 213884"/>
                <a:gd name="connsiteX4" fmla="*/ 91089 w 95676"/>
                <a:gd name="connsiteY4" fmla="*/ 63 h 21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76" h="213884">
                  <a:moveTo>
                    <a:pt x="91089" y="63"/>
                  </a:moveTo>
                  <a:cubicBezTo>
                    <a:pt x="93559" y="-2054"/>
                    <a:pt x="102025" y="49100"/>
                    <a:pt x="86856" y="84730"/>
                  </a:cubicBezTo>
                  <a:cubicBezTo>
                    <a:pt x="71687" y="120361"/>
                    <a:pt x="2542" y="211729"/>
                    <a:pt x="73" y="213846"/>
                  </a:cubicBezTo>
                  <a:cubicBezTo>
                    <a:pt x="-2397" y="215963"/>
                    <a:pt x="57928" y="129533"/>
                    <a:pt x="72039" y="97430"/>
                  </a:cubicBezTo>
                  <a:cubicBezTo>
                    <a:pt x="86150" y="65327"/>
                    <a:pt x="88619" y="2180"/>
                    <a:pt x="91089" y="63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1" name="フリーフォーム: 図形 1440">
              <a:extLst>
                <a:ext uri="{FF2B5EF4-FFF2-40B4-BE49-F238E27FC236}">
                  <a16:creationId xmlns:a16="http://schemas.microsoft.com/office/drawing/2014/main" id="{C897C9C5-A758-6887-8DEF-8DFE72A28B9E}"/>
                </a:ext>
              </a:extLst>
            </p:cNvPr>
            <p:cNvSpPr/>
            <p:nvPr/>
          </p:nvSpPr>
          <p:spPr>
            <a:xfrm>
              <a:off x="5920320" y="4651161"/>
              <a:ext cx="624240" cy="143089"/>
            </a:xfrm>
            <a:custGeom>
              <a:avLst/>
              <a:gdLst>
                <a:gd name="connsiteX0" fmla="*/ 8993 w 624240"/>
                <a:gd name="connsiteY0" fmla="*/ 214 h 143089"/>
                <a:gd name="connsiteX1" fmla="*/ 272518 w 624240"/>
                <a:gd name="connsiteY1" fmla="*/ 73239 h 143089"/>
                <a:gd name="connsiteX2" fmla="*/ 623355 w 624240"/>
                <a:gd name="connsiteY2" fmla="*/ 58952 h 143089"/>
                <a:gd name="connsiteX3" fmla="*/ 366180 w 624240"/>
                <a:gd name="connsiteY3" fmla="*/ 122452 h 143089"/>
                <a:gd name="connsiteX4" fmla="*/ 156630 w 624240"/>
                <a:gd name="connsiteY4" fmla="*/ 143089 h 143089"/>
                <a:gd name="connsiteX5" fmla="*/ 351893 w 624240"/>
                <a:gd name="connsiteY5" fmla="*/ 122452 h 143089"/>
                <a:gd name="connsiteX6" fmla="*/ 88368 w 624240"/>
                <a:gd name="connsiteY6" fmla="*/ 100227 h 143089"/>
                <a:gd name="connsiteX7" fmla="*/ 8993 w 624240"/>
                <a:gd name="connsiteY7" fmla="*/ 214 h 143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240" h="143089">
                  <a:moveTo>
                    <a:pt x="8993" y="214"/>
                  </a:moveTo>
                  <a:cubicBezTo>
                    <a:pt x="39685" y="-4284"/>
                    <a:pt x="170124" y="63449"/>
                    <a:pt x="272518" y="73239"/>
                  </a:cubicBezTo>
                  <a:cubicBezTo>
                    <a:pt x="374912" y="83029"/>
                    <a:pt x="607745" y="50750"/>
                    <a:pt x="623355" y="58952"/>
                  </a:cubicBezTo>
                  <a:cubicBezTo>
                    <a:pt x="638965" y="67154"/>
                    <a:pt x="443967" y="108429"/>
                    <a:pt x="366180" y="122452"/>
                  </a:cubicBezTo>
                  <a:cubicBezTo>
                    <a:pt x="288393" y="136475"/>
                    <a:pt x="159011" y="143089"/>
                    <a:pt x="156630" y="143089"/>
                  </a:cubicBezTo>
                  <a:cubicBezTo>
                    <a:pt x="154249" y="143089"/>
                    <a:pt x="363270" y="129596"/>
                    <a:pt x="351893" y="122452"/>
                  </a:cubicBezTo>
                  <a:cubicBezTo>
                    <a:pt x="340516" y="115308"/>
                    <a:pt x="145254" y="115308"/>
                    <a:pt x="88368" y="100227"/>
                  </a:cubicBezTo>
                  <a:cubicBezTo>
                    <a:pt x="31483" y="85146"/>
                    <a:pt x="-21699" y="4712"/>
                    <a:pt x="8993" y="214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2" name="フリーフォーム: 図形 1441">
              <a:extLst>
                <a:ext uri="{FF2B5EF4-FFF2-40B4-BE49-F238E27FC236}">
                  <a16:creationId xmlns:a16="http://schemas.microsoft.com/office/drawing/2014/main" id="{A87810A4-15B8-08BF-600A-5643C6FE5556}"/>
                </a:ext>
              </a:extLst>
            </p:cNvPr>
            <p:cNvSpPr/>
            <p:nvPr/>
          </p:nvSpPr>
          <p:spPr>
            <a:xfrm>
              <a:off x="5930264" y="4106470"/>
              <a:ext cx="763083" cy="287201"/>
            </a:xfrm>
            <a:custGeom>
              <a:avLst/>
              <a:gdLst>
                <a:gd name="connsiteX0" fmla="*/ 672149 w 763083"/>
                <a:gd name="connsiteY0" fmla="*/ 78180 h 287201"/>
                <a:gd name="connsiteX1" fmla="*/ 505461 w 763083"/>
                <a:gd name="connsiteY1" fmla="*/ 205180 h 287201"/>
                <a:gd name="connsiteX2" fmla="*/ 553086 w 763083"/>
                <a:gd name="connsiteY2" fmla="*/ 179780 h 287201"/>
                <a:gd name="connsiteX3" fmla="*/ 462599 w 763083"/>
                <a:gd name="connsiteY3" fmla="*/ 246455 h 287201"/>
                <a:gd name="connsiteX4" fmla="*/ 413386 w 763083"/>
                <a:gd name="connsiteY4" fmla="*/ 259155 h 287201"/>
                <a:gd name="connsiteX5" fmla="*/ 318136 w 763083"/>
                <a:gd name="connsiteY5" fmla="*/ 265505 h 287201"/>
                <a:gd name="connsiteX6" fmla="*/ 89536 w 763083"/>
                <a:gd name="connsiteY6" fmla="*/ 271855 h 287201"/>
                <a:gd name="connsiteX7" fmla="*/ 191136 w 763083"/>
                <a:gd name="connsiteY7" fmla="*/ 271855 h 287201"/>
                <a:gd name="connsiteX8" fmla="*/ 636 w 763083"/>
                <a:gd name="connsiteY8" fmla="*/ 225818 h 287201"/>
                <a:gd name="connsiteX9" fmla="*/ 126049 w 763083"/>
                <a:gd name="connsiteY9" fmla="*/ 282968 h 287201"/>
                <a:gd name="connsiteX10" fmla="*/ 30799 w 763083"/>
                <a:gd name="connsiteY10" fmla="*/ 282968 h 287201"/>
                <a:gd name="connsiteX11" fmla="*/ 507049 w 763083"/>
                <a:gd name="connsiteY11" fmla="*/ 268680 h 287201"/>
                <a:gd name="connsiteX12" fmla="*/ 313374 w 763083"/>
                <a:gd name="connsiteY12" fmla="*/ 281380 h 287201"/>
                <a:gd name="connsiteX13" fmla="*/ 534036 w 763083"/>
                <a:gd name="connsiteY13" fmla="*/ 249630 h 287201"/>
                <a:gd name="connsiteX14" fmla="*/ 532449 w 763083"/>
                <a:gd name="connsiteY14" fmla="*/ 230580 h 287201"/>
                <a:gd name="connsiteX15" fmla="*/ 757874 w 763083"/>
                <a:gd name="connsiteY15" fmla="*/ 6743 h 287201"/>
                <a:gd name="connsiteX16" fmla="*/ 672149 w 763083"/>
                <a:gd name="connsiteY16" fmla="*/ 78180 h 28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3083" h="287201">
                  <a:moveTo>
                    <a:pt x="672149" y="78180"/>
                  </a:moveTo>
                  <a:cubicBezTo>
                    <a:pt x="630080" y="111253"/>
                    <a:pt x="525305" y="188247"/>
                    <a:pt x="505461" y="205180"/>
                  </a:cubicBezTo>
                  <a:cubicBezTo>
                    <a:pt x="485617" y="222113"/>
                    <a:pt x="560230" y="172901"/>
                    <a:pt x="553086" y="179780"/>
                  </a:cubicBezTo>
                  <a:cubicBezTo>
                    <a:pt x="545942" y="186659"/>
                    <a:pt x="485882" y="233226"/>
                    <a:pt x="462599" y="246455"/>
                  </a:cubicBezTo>
                  <a:cubicBezTo>
                    <a:pt x="439316" y="259684"/>
                    <a:pt x="437463" y="255980"/>
                    <a:pt x="413386" y="259155"/>
                  </a:cubicBezTo>
                  <a:cubicBezTo>
                    <a:pt x="389309" y="262330"/>
                    <a:pt x="372111" y="263388"/>
                    <a:pt x="318136" y="265505"/>
                  </a:cubicBezTo>
                  <a:cubicBezTo>
                    <a:pt x="264161" y="267622"/>
                    <a:pt x="110703" y="270797"/>
                    <a:pt x="89536" y="271855"/>
                  </a:cubicBezTo>
                  <a:cubicBezTo>
                    <a:pt x="68369" y="272913"/>
                    <a:pt x="205953" y="279528"/>
                    <a:pt x="191136" y="271855"/>
                  </a:cubicBezTo>
                  <a:cubicBezTo>
                    <a:pt x="176319" y="264182"/>
                    <a:pt x="11484" y="223966"/>
                    <a:pt x="636" y="225818"/>
                  </a:cubicBezTo>
                  <a:cubicBezTo>
                    <a:pt x="-10212" y="227670"/>
                    <a:pt x="121022" y="273443"/>
                    <a:pt x="126049" y="282968"/>
                  </a:cubicBezTo>
                  <a:cubicBezTo>
                    <a:pt x="131076" y="292493"/>
                    <a:pt x="30799" y="282968"/>
                    <a:pt x="30799" y="282968"/>
                  </a:cubicBezTo>
                  <a:lnTo>
                    <a:pt x="507049" y="268680"/>
                  </a:lnTo>
                  <a:cubicBezTo>
                    <a:pt x="554145" y="268415"/>
                    <a:pt x="308876" y="284555"/>
                    <a:pt x="313374" y="281380"/>
                  </a:cubicBezTo>
                  <a:cubicBezTo>
                    <a:pt x="317872" y="278205"/>
                    <a:pt x="497523" y="258097"/>
                    <a:pt x="534036" y="249630"/>
                  </a:cubicBezTo>
                  <a:cubicBezTo>
                    <a:pt x="570548" y="241163"/>
                    <a:pt x="495143" y="271061"/>
                    <a:pt x="532449" y="230580"/>
                  </a:cubicBezTo>
                  <a:cubicBezTo>
                    <a:pt x="569755" y="190099"/>
                    <a:pt x="733268" y="34789"/>
                    <a:pt x="757874" y="6743"/>
                  </a:cubicBezTo>
                  <a:cubicBezTo>
                    <a:pt x="782480" y="-21303"/>
                    <a:pt x="714218" y="45107"/>
                    <a:pt x="672149" y="78180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3" name="フリーフォーム: 図形 1442">
              <a:extLst>
                <a:ext uri="{FF2B5EF4-FFF2-40B4-BE49-F238E27FC236}">
                  <a16:creationId xmlns:a16="http://schemas.microsoft.com/office/drawing/2014/main" id="{7561BB13-D8EF-B989-3A4E-A0931F4277C4}"/>
                </a:ext>
              </a:extLst>
            </p:cNvPr>
            <p:cNvSpPr/>
            <p:nvPr/>
          </p:nvSpPr>
          <p:spPr>
            <a:xfrm>
              <a:off x="6129994" y="3759176"/>
              <a:ext cx="316024" cy="57826"/>
            </a:xfrm>
            <a:custGeom>
              <a:avLst/>
              <a:gdLst>
                <a:gd name="connsiteX0" fmla="*/ 2519 w 316024"/>
                <a:gd name="connsiteY0" fmla="*/ 50824 h 57826"/>
                <a:gd name="connsiteX1" fmla="*/ 102531 w 316024"/>
                <a:gd name="connsiteY1" fmla="*/ 6374 h 57826"/>
                <a:gd name="connsiteX2" fmla="*/ 212069 w 316024"/>
                <a:gd name="connsiteY2" fmla="*/ 31774 h 57826"/>
                <a:gd name="connsiteX3" fmla="*/ 313669 w 316024"/>
                <a:gd name="connsiteY3" fmla="*/ 24 h 57826"/>
                <a:gd name="connsiteX4" fmla="*/ 270806 w 316024"/>
                <a:gd name="connsiteY4" fmla="*/ 27012 h 57826"/>
                <a:gd name="connsiteX5" fmla="*/ 129519 w 316024"/>
                <a:gd name="connsiteY5" fmla="*/ 55587 h 57826"/>
                <a:gd name="connsiteX6" fmla="*/ 210481 w 316024"/>
                <a:gd name="connsiteY6" fmla="*/ 55587 h 57826"/>
                <a:gd name="connsiteX7" fmla="*/ 2519 w 316024"/>
                <a:gd name="connsiteY7" fmla="*/ 50824 h 5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024" h="57826">
                  <a:moveTo>
                    <a:pt x="2519" y="50824"/>
                  </a:moveTo>
                  <a:cubicBezTo>
                    <a:pt x="-15473" y="42622"/>
                    <a:pt x="67606" y="9549"/>
                    <a:pt x="102531" y="6374"/>
                  </a:cubicBezTo>
                  <a:cubicBezTo>
                    <a:pt x="137456" y="3199"/>
                    <a:pt x="176879" y="32832"/>
                    <a:pt x="212069" y="31774"/>
                  </a:cubicBezTo>
                  <a:cubicBezTo>
                    <a:pt x="247259" y="30716"/>
                    <a:pt x="303880" y="818"/>
                    <a:pt x="313669" y="24"/>
                  </a:cubicBezTo>
                  <a:cubicBezTo>
                    <a:pt x="323458" y="-770"/>
                    <a:pt x="301498" y="17752"/>
                    <a:pt x="270806" y="27012"/>
                  </a:cubicBezTo>
                  <a:cubicBezTo>
                    <a:pt x="240114" y="36272"/>
                    <a:pt x="139573" y="50825"/>
                    <a:pt x="129519" y="55587"/>
                  </a:cubicBezTo>
                  <a:cubicBezTo>
                    <a:pt x="119465" y="60350"/>
                    <a:pt x="225033" y="56116"/>
                    <a:pt x="210481" y="55587"/>
                  </a:cubicBezTo>
                  <a:cubicBezTo>
                    <a:pt x="195929" y="55058"/>
                    <a:pt x="20511" y="59026"/>
                    <a:pt x="2519" y="50824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4" name="フリーフォーム: 図形 1443">
              <a:extLst>
                <a:ext uri="{FF2B5EF4-FFF2-40B4-BE49-F238E27FC236}">
                  <a16:creationId xmlns:a16="http://schemas.microsoft.com/office/drawing/2014/main" id="{C5DB2BCA-0EE2-5479-170F-0A57CFFD9967}"/>
                </a:ext>
              </a:extLst>
            </p:cNvPr>
            <p:cNvSpPr/>
            <p:nvPr/>
          </p:nvSpPr>
          <p:spPr>
            <a:xfrm>
              <a:off x="5955597" y="3677020"/>
              <a:ext cx="86544" cy="72658"/>
            </a:xfrm>
            <a:custGeom>
              <a:avLst/>
              <a:gdLst>
                <a:gd name="connsiteX0" fmla="*/ 86428 w 86544"/>
                <a:gd name="connsiteY0" fmla="*/ 69480 h 72658"/>
                <a:gd name="connsiteX1" fmla="*/ 8641 w 86544"/>
                <a:gd name="connsiteY1" fmla="*/ 1217 h 72658"/>
                <a:gd name="connsiteX2" fmla="*/ 3878 w 86544"/>
                <a:gd name="connsiteY2" fmla="*/ 28205 h 72658"/>
                <a:gd name="connsiteX3" fmla="*/ 26103 w 86544"/>
                <a:gd name="connsiteY3" fmla="*/ 59955 h 72658"/>
                <a:gd name="connsiteX4" fmla="*/ 86428 w 86544"/>
                <a:gd name="connsiteY4" fmla="*/ 69480 h 72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44" h="72658">
                  <a:moveTo>
                    <a:pt x="86428" y="69480"/>
                  </a:moveTo>
                  <a:cubicBezTo>
                    <a:pt x="83518" y="59690"/>
                    <a:pt x="22399" y="8096"/>
                    <a:pt x="8641" y="1217"/>
                  </a:cubicBezTo>
                  <a:cubicBezTo>
                    <a:pt x="-5117" y="-5662"/>
                    <a:pt x="968" y="18415"/>
                    <a:pt x="3878" y="28205"/>
                  </a:cubicBezTo>
                  <a:cubicBezTo>
                    <a:pt x="6788" y="37995"/>
                    <a:pt x="15520" y="56251"/>
                    <a:pt x="26103" y="59955"/>
                  </a:cubicBezTo>
                  <a:cubicBezTo>
                    <a:pt x="36686" y="63659"/>
                    <a:pt x="89338" y="79270"/>
                    <a:pt x="86428" y="69480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5" name="フリーフォーム: 図形 1444">
              <a:extLst>
                <a:ext uri="{FF2B5EF4-FFF2-40B4-BE49-F238E27FC236}">
                  <a16:creationId xmlns:a16="http://schemas.microsoft.com/office/drawing/2014/main" id="{8C1541A2-E8B2-D52B-B061-23594F760EF7}"/>
                </a:ext>
              </a:extLst>
            </p:cNvPr>
            <p:cNvSpPr/>
            <p:nvPr/>
          </p:nvSpPr>
          <p:spPr>
            <a:xfrm>
              <a:off x="6191023" y="3716332"/>
              <a:ext cx="170052" cy="42180"/>
            </a:xfrm>
            <a:custGeom>
              <a:avLst/>
              <a:gdLst>
                <a:gd name="connsiteX0" fmla="*/ 227 w 170052"/>
                <a:gd name="connsiteY0" fmla="*/ 38106 h 42180"/>
                <a:gd name="connsiteX1" fmla="*/ 111352 w 170052"/>
                <a:gd name="connsiteY1" fmla="*/ 6 h 42180"/>
                <a:gd name="connsiteX2" fmla="*/ 168502 w 170052"/>
                <a:gd name="connsiteY2" fmla="*/ 41281 h 42180"/>
                <a:gd name="connsiteX3" fmla="*/ 143102 w 170052"/>
                <a:gd name="connsiteY3" fmla="*/ 28581 h 42180"/>
                <a:gd name="connsiteX4" fmla="*/ 227 w 170052"/>
                <a:gd name="connsiteY4" fmla="*/ 38106 h 42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052" h="42180">
                  <a:moveTo>
                    <a:pt x="227" y="38106"/>
                  </a:moveTo>
                  <a:cubicBezTo>
                    <a:pt x="-5065" y="33343"/>
                    <a:pt x="83306" y="-523"/>
                    <a:pt x="111352" y="6"/>
                  </a:cubicBezTo>
                  <a:cubicBezTo>
                    <a:pt x="139398" y="535"/>
                    <a:pt x="163210" y="36518"/>
                    <a:pt x="168502" y="41281"/>
                  </a:cubicBezTo>
                  <a:cubicBezTo>
                    <a:pt x="173794" y="46044"/>
                    <a:pt x="165591" y="30433"/>
                    <a:pt x="143102" y="28581"/>
                  </a:cubicBezTo>
                  <a:cubicBezTo>
                    <a:pt x="120613" y="26729"/>
                    <a:pt x="5519" y="42869"/>
                    <a:pt x="227" y="38106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6" name="フリーフォーム: 図形 1445">
              <a:extLst>
                <a:ext uri="{FF2B5EF4-FFF2-40B4-BE49-F238E27FC236}">
                  <a16:creationId xmlns:a16="http://schemas.microsoft.com/office/drawing/2014/main" id="{0E906851-7BC4-2BA0-3451-B8908430788C}"/>
                </a:ext>
              </a:extLst>
            </p:cNvPr>
            <p:cNvSpPr/>
            <p:nvPr/>
          </p:nvSpPr>
          <p:spPr>
            <a:xfrm>
              <a:off x="6329142" y="3376580"/>
              <a:ext cx="185552" cy="425665"/>
            </a:xfrm>
            <a:custGeom>
              <a:avLst/>
              <a:gdLst>
                <a:gd name="connsiteX0" fmla="*/ 63721 w 185552"/>
                <a:gd name="connsiteY0" fmla="*/ 84170 h 425665"/>
                <a:gd name="connsiteX1" fmla="*/ 181196 w 185552"/>
                <a:gd name="connsiteY1" fmla="*/ 309595 h 425665"/>
                <a:gd name="connsiteX2" fmla="*/ 162146 w 185552"/>
                <a:gd name="connsiteY2" fmla="*/ 233395 h 425665"/>
                <a:gd name="connsiteX3" fmla="*/ 179608 w 185552"/>
                <a:gd name="connsiteY3" fmla="*/ 336583 h 425665"/>
                <a:gd name="connsiteX4" fmla="*/ 44671 w 185552"/>
                <a:gd name="connsiteY4" fmla="*/ 425483 h 425665"/>
                <a:gd name="connsiteX5" fmla="*/ 120871 w 185552"/>
                <a:gd name="connsiteY5" fmla="*/ 360395 h 425665"/>
                <a:gd name="connsiteX6" fmla="*/ 63721 w 185552"/>
                <a:gd name="connsiteY6" fmla="*/ 382620 h 425665"/>
                <a:gd name="connsiteX7" fmla="*/ 122458 w 185552"/>
                <a:gd name="connsiteY7" fmla="*/ 312770 h 425665"/>
                <a:gd name="connsiteX8" fmla="*/ 106583 w 185552"/>
                <a:gd name="connsiteY8" fmla="*/ 344520 h 425665"/>
                <a:gd name="connsiteX9" fmla="*/ 112933 w 185552"/>
                <a:gd name="connsiteY9" fmla="*/ 277845 h 425665"/>
                <a:gd name="connsiteX10" fmla="*/ 221 w 185552"/>
                <a:gd name="connsiteY10" fmla="*/ 33 h 425665"/>
                <a:gd name="connsiteX11" fmla="*/ 146271 w 185552"/>
                <a:gd name="connsiteY11" fmla="*/ 296895 h 425665"/>
                <a:gd name="connsiteX12" fmla="*/ 63721 w 185552"/>
                <a:gd name="connsiteY12" fmla="*/ 84170 h 42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552" h="425665">
                  <a:moveTo>
                    <a:pt x="63721" y="84170"/>
                  </a:moveTo>
                  <a:cubicBezTo>
                    <a:pt x="69542" y="86287"/>
                    <a:pt x="164792" y="284724"/>
                    <a:pt x="181196" y="309595"/>
                  </a:cubicBezTo>
                  <a:cubicBezTo>
                    <a:pt x="197600" y="334466"/>
                    <a:pt x="162411" y="228897"/>
                    <a:pt x="162146" y="233395"/>
                  </a:cubicBezTo>
                  <a:cubicBezTo>
                    <a:pt x="161881" y="237893"/>
                    <a:pt x="199187" y="304568"/>
                    <a:pt x="179608" y="336583"/>
                  </a:cubicBezTo>
                  <a:cubicBezTo>
                    <a:pt x="160029" y="368598"/>
                    <a:pt x="54460" y="421514"/>
                    <a:pt x="44671" y="425483"/>
                  </a:cubicBezTo>
                  <a:cubicBezTo>
                    <a:pt x="34881" y="429452"/>
                    <a:pt x="117696" y="367539"/>
                    <a:pt x="120871" y="360395"/>
                  </a:cubicBezTo>
                  <a:cubicBezTo>
                    <a:pt x="124046" y="353251"/>
                    <a:pt x="63457" y="390557"/>
                    <a:pt x="63721" y="382620"/>
                  </a:cubicBezTo>
                  <a:cubicBezTo>
                    <a:pt x="63985" y="374683"/>
                    <a:pt x="115314" y="319120"/>
                    <a:pt x="122458" y="312770"/>
                  </a:cubicBezTo>
                  <a:cubicBezTo>
                    <a:pt x="129602" y="306420"/>
                    <a:pt x="108171" y="350341"/>
                    <a:pt x="106583" y="344520"/>
                  </a:cubicBezTo>
                  <a:cubicBezTo>
                    <a:pt x="104996" y="338699"/>
                    <a:pt x="130660" y="335260"/>
                    <a:pt x="112933" y="277845"/>
                  </a:cubicBezTo>
                  <a:cubicBezTo>
                    <a:pt x="95206" y="220431"/>
                    <a:pt x="-5335" y="-3142"/>
                    <a:pt x="221" y="33"/>
                  </a:cubicBezTo>
                  <a:cubicBezTo>
                    <a:pt x="5777" y="3208"/>
                    <a:pt x="133836" y="281020"/>
                    <a:pt x="146271" y="296895"/>
                  </a:cubicBezTo>
                  <a:cubicBezTo>
                    <a:pt x="158706" y="312770"/>
                    <a:pt x="57900" y="82053"/>
                    <a:pt x="63721" y="84170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7" name="フリーフォーム: 図形 1446">
              <a:extLst>
                <a:ext uri="{FF2B5EF4-FFF2-40B4-BE49-F238E27FC236}">
                  <a16:creationId xmlns:a16="http://schemas.microsoft.com/office/drawing/2014/main" id="{1642C8EC-A454-A00A-F335-B4EF04FB9112}"/>
                </a:ext>
              </a:extLst>
            </p:cNvPr>
            <p:cNvSpPr/>
            <p:nvPr/>
          </p:nvSpPr>
          <p:spPr>
            <a:xfrm>
              <a:off x="5929253" y="3593352"/>
              <a:ext cx="107476" cy="75738"/>
            </a:xfrm>
            <a:custGeom>
              <a:avLst/>
              <a:gdLst>
                <a:gd name="connsiteX0" fmla="*/ 60 w 107476"/>
                <a:gd name="connsiteY0" fmla="*/ 2336 h 75738"/>
                <a:gd name="connsiteX1" fmla="*/ 84197 w 107476"/>
                <a:gd name="connsiteY1" fmla="*/ 21386 h 75738"/>
                <a:gd name="connsiteX2" fmla="*/ 106422 w 107476"/>
                <a:gd name="connsiteY2" fmla="*/ 75361 h 75738"/>
                <a:gd name="connsiteX3" fmla="*/ 58797 w 107476"/>
                <a:gd name="connsiteY3" fmla="*/ 46786 h 75738"/>
                <a:gd name="connsiteX4" fmla="*/ 98485 w 107476"/>
                <a:gd name="connsiteY4" fmla="*/ 70598 h 75738"/>
                <a:gd name="connsiteX5" fmla="*/ 60 w 107476"/>
                <a:gd name="connsiteY5" fmla="*/ 2336 h 7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476" h="75738">
                  <a:moveTo>
                    <a:pt x="60" y="2336"/>
                  </a:moveTo>
                  <a:cubicBezTo>
                    <a:pt x="-2321" y="-5866"/>
                    <a:pt x="66470" y="9215"/>
                    <a:pt x="84197" y="21386"/>
                  </a:cubicBezTo>
                  <a:cubicBezTo>
                    <a:pt x="101924" y="33557"/>
                    <a:pt x="110655" y="71128"/>
                    <a:pt x="106422" y="75361"/>
                  </a:cubicBezTo>
                  <a:cubicBezTo>
                    <a:pt x="102189" y="79594"/>
                    <a:pt x="58797" y="46786"/>
                    <a:pt x="58797" y="46786"/>
                  </a:cubicBezTo>
                  <a:cubicBezTo>
                    <a:pt x="57474" y="45992"/>
                    <a:pt x="105100" y="72450"/>
                    <a:pt x="98485" y="70598"/>
                  </a:cubicBezTo>
                  <a:cubicBezTo>
                    <a:pt x="91871" y="68746"/>
                    <a:pt x="2441" y="10538"/>
                    <a:pt x="60" y="2336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8" name="フリーフォーム: 図形 1447">
              <a:extLst>
                <a:ext uri="{FF2B5EF4-FFF2-40B4-BE49-F238E27FC236}">
                  <a16:creationId xmlns:a16="http://schemas.microsoft.com/office/drawing/2014/main" id="{FFD14D03-7AEF-57BA-E41D-A521BE9D0011}"/>
                </a:ext>
              </a:extLst>
            </p:cNvPr>
            <p:cNvSpPr/>
            <p:nvPr/>
          </p:nvSpPr>
          <p:spPr>
            <a:xfrm>
              <a:off x="6367804" y="3570082"/>
              <a:ext cx="89521" cy="194057"/>
            </a:xfrm>
            <a:custGeom>
              <a:avLst/>
              <a:gdLst>
                <a:gd name="connsiteX0" fmla="*/ 18709 w 89521"/>
                <a:gd name="connsiteY0" fmla="*/ 206 h 194057"/>
                <a:gd name="connsiteX1" fmla="*/ 85384 w 89521"/>
                <a:gd name="connsiteY1" fmla="*/ 106568 h 194057"/>
                <a:gd name="connsiteX2" fmla="*/ 82209 w 89521"/>
                <a:gd name="connsiteY2" fmla="*/ 82756 h 194057"/>
                <a:gd name="connsiteX3" fmla="*/ 80621 w 89521"/>
                <a:gd name="connsiteY3" fmla="*/ 131968 h 194057"/>
                <a:gd name="connsiteX4" fmla="*/ 18709 w 89521"/>
                <a:gd name="connsiteY4" fmla="*/ 193881 h 194057"/>
                <a:gd name="connsiteX5" fmla="*/ 29821 w 89521"/>
                <a:gd name="connsiteY5" fmla="*/ 149431 h 194057"/>
                <a:gd name="connsiteX6" fmla="*/ 52046 w 89521"/>
                <a:gd name="connsiteY6" fmla="*/ 112918 h 194057"/>
                <a:gd name="connsiteX7" fmla="*/ 4421 w 89521"/>
                <a:gd name="connsiteY7" fmla="*/ 108156 h 194057"/>
                <a:gd name="connsiteX8" fmla="*/ 4421 w 89521"/>
                <a:gd name="connsiteY8" fmla="*/ 138318 h 194057"/>
                <a:gd name="connsiteX9" fmla="*/ 18709 w 89521"/>
                <a:gd name="connsiteY9" fmla="*/ 206 h 194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521" h="194057">
                  <a:moveTo>
                    <a:pt x="18709" y="206"/>
                  </a:moveTo>
                  <a:cubicBezTo>
                    <a:pt x="32203" y="-5086"/>
                    <a:pt x="74801" y="92810"/>
                    <a:pt x="85384" y="106568"/>
                  </a:cubicBezTo>
                  <a:cubicBezTo>
                    <a:pt x="95967" y="120326"/>
                    <a:pt x="83003" y="78523"/>
                    <a:pt x="82209" y="82756"/>
                  </a:cubicBezTo>
                  <a:cubicBezTo>
                    <a:pt x="81415" y="86989"/>
                    <a:pt x="91204" y="113447"/>
                    <a:pt x="80621" y="131968"/>
                  </a:cubicBezTo>
                  <a:cubicBezTo>
                    <a:pt x="70038" y="150489"/>
                    <a:pt x="27176" y="190971"/>
                    <a:pt x="18709" y="193881"/>
                  </a:cubicBezTo>
                  <a:cubicBezTo>
                    <a:pt x="10242" y="196791"/>
                    <a:pt x="24265" y="162925"/>
                    <a:pt x="29821" y="149431"/>
                  </a:cubicBezTo>
                  <a:cubicBezTo>
                    <a:pt x="35377" y="135937"/>
                    <a:pt x="56279" y="119797"/>
                    <a:pt x="52046" y="112918"/>
                  </a:cubicBezTo>
                  <a:cubicBezTo>
                    <a:pt x="47813" y="106039"/>
                    <a:pt x="12358" y="103923"/>
                    <a:pt x="4421" y="108156"/>
                  </a:cubicBezTo>
                  <a:cubicBezTo>
                    <a:pt x="-3516" y="112389"/>
                    <a:pt x="981" y="151812"/>
                    <a:pt x="4421" y="138318"/>
                  </a:cubicBezTo>
                  <a:cubicBezTo>
                    <a:pt x="7861" y="124824"/>
                    <a:pt x="5215" y="5498"/>
                    <a:pt x="18709" y="206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9" name="フリーフォーム: 図形 1448">
              <a:extLst>
                <a:ext uri="{FF2B5EF4-FFF2-40B4-BE49-F238E27FC236}">
                  <a16:creationId xmlns:a16="http://schemas.microsoft.com/office/drawing/2014/main" id="{6ED0C4A7-6453-C478-F0A7-D9972FA0ED05}"/>
                </a:ext>
              </a:extLst>
            </p:cNvPr>
            <p:cNvSpPr/>
            <p:nvPr/>
          </p:nvSpPr>
          <p:spPr>
            <a:xfrm>
              <a:off x="6126324" y="3835399"/>
              <a:ext cx="82441" cy="160415"/>
            </a:xfrm>
            <a:custGeom>
              <a:avLst/>
              <a:gdLst>
                <a:gd name="connsiteX0" fmla="*/ 56989 w 82441"/>
                <a:gd name="connsiteY0" fmla="*/ 1 h 160415"/>
                <a:gd name="connsiteX1" fmla="*/ 44289 w 82441"/>
                <a:gd name="connsiteY1" fmla="*/ 69851 h 160415"/>
                <a:gd name="connsiteX2" fmla="*/ 82389 w 82441"/>
                <a:gd name="connsiteY2" fmla="*/ 130176 h 160415"/>
                <a:gd name="connsiteX3" fmla="*/ 52226 w 82441"/>
                <a:gd name="connsiteY3" fmla="*/ 104776 h 160415"/>
                <a:gd name="connsiteX4" fmla="*/ 37939 w 82441"/>
                <a:gd name="connsiteY4" fmla="*/ 87314 h 160415"/>
                <a:gd name="connsiteX5" fmla="*/ 22064 w 82441"/>
                <a:gd name="connsiteY5" fmla="*/ 160339 h 160415"/>
                <a:gd name="connsiteX6" fmla="*/ 1426 w 82441"/>
                <a:gd name="connsiteY6" fmla="*/ 71439 h 160415"/>
                <a:gd name="connsiteX7" fmla="*/ 56989 w 82441"/>
                <a:gd name="connsiteY7" fmla="*/ 1 h 16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441" h="160415">
                  <a:moveTo>
                    <a:pt x="56989" y="1"/>
                  </a:moveTo>
                  <a:cubicBezTo>
                    <a:pt x="64133" y="-264"/>
                    <a:pt x="40056" y="48155"/>
                    <a:pt x="44289" y="69851"/>
                  </a:cubicBezTo>
                  <a:cubicBezTo>
                    <a:pt x="48522" y="91547"/>
                    <a:pt x="81066" y="124355"/>
                    <a:pt x="82389" y="130176"/>
                  </a:cubicBezTo>
                  <a:cubicBezTo>
                    <a:pt x="83712" y="135997"/>
                    <a:pt x="59634" y="111920"/>
                    <a:pt x="52226" y="104776"/>
                  </a:cubicBezTo>
                  <a:cubicBezTo>
                    <a:pt x="44818" y="97632"/>
                    <a:pt x="42966" y="78054"/>
                    <a:pt x="37939" y="87314"/>
                  </a:cubicBezTo>
                  <a:cubicBezTo>
                    <a:pt x="32912" y="96574"/>
                    <a:pt x="28149" y="162985"/>
                    <a:pt x="22064" y="160339"/>
                  </a:cubicBezTo>
                  <a:cubicBezTo>
                    <a:pt x="15979" y="157693"/>
                    <a:pt x="-5718" y="95516"/>
                    <a:pt x="1426" y="71439"/>
                  </a:cubicBezTo>
                  <a:cubicBezTo>
                    <a:pt x="8570" y="47362"/>
                    <a:pt x="49845" y="266"/>
                    <a:pt x="56989" y="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0" name="フリーフォーム: 図形 1449">
              <a:extLst>
                <a:ext uri="{FF2B5EF4-FFF2-40B4-BE49-F238E27FC236}">
                  <a16:creationId xmlns:a16="http://schemas.microsoft.com/office/drawing/2014/main" id="{1354C3AA-A87B-7187-8C27-1EF437155368}"/>
                </a:ext>
              </a:extLst>
            </p:cNvPr>
            <p:cNvSpPr/>
            <p:nvPr/>
          </p:nvSpPr>
          <p:spPr>
            <a:xfrm>
              <a:off x="6891668" y="3560228"/>
              <a:ext cx="81872" cy="146066"/>
            </a:xfrm>
            <a:custGeom>
              <a:avLst/>
              <a:gdLst>
                <a:gd name="connsiteX0" fmla="*/ 80632 w 81872"/>
                <a:gd name="connsiteY0" fmla="*/ 5 h 146066"/>
                <a:gd name="connsiteX1" fmla="*/ 67932 w 81872"/>
                <a:gd name="connsiteY1" fmla="*/ 88905 h 146066"/>
                <a:gd name="connsiteX2" fmla="*/ 199 w 81872"/>
                <a:gd name="connsiteY2" fmla="*/ 146055 h 146066"/>
                <a:gd name="connsiteX3" fmla="*/ 48882 w 81872"/>
                <a:gd name="connsiteY3" fmla="*/ 93139 h 146066"/>
                <a:gd name="connsiteX4" fmla="*/ 80632 w 81872"/>
                <a:gd name="connsiteY4" fmla="*/ 5 h 14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872" h="146066">
                  <a:moveTo>
                    <a:pt x="80632" y="5"/>
                  </a:moveTo>
                  <a:cubicBezTo>
                    <a:pt x="83807" y="-701"/>
                    <a:pt x="81337" y="64563"/>
                    <a:pt x="67932" y="88905"/>
                  </a:cubicBezTo>
                  <a:cubicBezTo>
                    <a:pt x="54527" y="113247"/>
                    <a:pt x="3374" y="145349"/>
                    <a:pt x="199" y="146055"/>
                  </a:cubicBezTo>
                  <a:cubicBezTo>
                    <a:pt x="-2976" y="146761"/>
                    <a:pt x="32654" y="114658"/>
                    <a:pt x="48882" y="93139"/>
                  </a:cubicBezTo>
                  <a:cubicBezTo>
                    <a:pt x="65110" y="71620"/>
                    <a:pt x="77457" y="711"/>
                    <a:pt x="80632" y="5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1" name="フリーフォーム: 図形 1450">
              <a:extLst>
                <a:ext uri="{FF2B5EF4-FFF2-40B4-BE49-F238E27FC236}">
                  <a16:creationId xmlns:a16="http://schemas.microsoft.com/office/drawing/2014/main" id="{B8824F6E-C57C-D713-3735-EC1789DCA345}"/>
                </a:ext>
              </a:extLst>
            </p:cNvPr>
            <p:cNvSpPr/>
            <p:nvPr/>
          </p:nvSpPr>
          <p:spPr>
            <a:xfrm>
              <a:off x="5616916" y="3612984"/>
              <a:ext cx="90524" cy="130550"/>
            </a:xfrm>
            <a:custGeom>
              <a:avLst/>
              <a:gdLst>
                <a:gd name="connsiteX0" fmla="*/ 717 w 90524"/>
                <a:gd name="connsiteY0" fmla="*/ 166 h 130550"/>
                <a:gd name="connsiteX1" fmla="*/ 15534 w 90524"/>
                <a:gd name="connsiteY1" fmla="*/ 61549 h 130550"/>
                <a:gd name="connsiteX2" fmla="*/ 89617 w 90524"/>
                <a:gd name="connsiteY2" fmla="*/ 129283 h 130550"/>
                <a:gd name="connsiteX3" fmla="*/ 53634 w 90524"/>
                <a:gd name="connsiteY3" fmla="*/ 103883 h 130550"/>
                <a:gd name="connsiteX4" fmla="*/ 7067 w 90524"/>
                <a:gd name="connsiteY4" fmla="*/ 80599 h 130550"/>
                <a:gd name="connsiteX5" fmla="*/ 717 w 90524"/>
                <a:gd name="connsiteY5" fmla="*/ 166 h 13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524" h="130550">
                  <a:moveTo>
                    <a:pt x="717" y="166"/>
                  </a:moveTo>
                  <a:cubicBezTo>
                    <a:pt x="2128" y="-3009"/>
                    <a:pt x="717" y="40030"/>
                    <a:pt x="15534" y="61549"/>
                  </a:cubicBezTo>
                  <a:cubicBezTo>
                    <a:pt x="30351" y="83068"/>
                    <a:pt x="83267" y="122227"/>
                    <a:pt x="89617" y="129283"/>
                  </a:cubicBezTo>
                  <a:cubicBezTo>
                    <a:pt x="95967" y="136339"/>
                    <a:pt x="67392" y="111997"/>
                    <a:pt x="53634" y="103883"/>
                  </a:cubicBezTo>
                  <a:cubicBezTo>
                    <a:pt x="39876" y="95769"/>
                    <a:pt x="14828" y="94710"/>
                    <a:pt x="7067" y="80599"/>
                  </a:cubicBezTo>
                  <a:cubicBezTo>
                    <a:pt x="-694" y="66488"/>
                    <a:pt x="-694" y="3341"/>
                    <a:pt x="717" y="166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2" name="フリーフォーム: 図形 1451">
              <a:extLst>
                <a:ext uri="{FF2B5EF4-FFF2-40B4-BE49-F238E27FC236}">
                  <a16:creationId xmlns:a16="http://schemas.microsoft.com/office/drawing/2014/main" id="{EBB4F5BC-DF79-D3FF-EB5D-0C1E277B9B26}"/>
                </a:ext>
              </a:extLst>
            </p:cNvPr>
            <p:cNvSpPr/>
            <p:nvPr/>
          </p:nvSpPr>
          <p:spPr>
            <a:xfrm>
              <a:off x="5541963" y="2806740"/>
              <a:ext cx="230760" cy="54328"/>
            </a:xfrm>
            <a:custGeom>
              <a:avLst/>
              <a:gdLst>
                <a:gd name="connsiteX0" fmla="*/ 0 w 230760"/>
                <a:gd name="connsiteY0" fmla="*/ 19010 h 54328"/>
                <a:gd name="connsiteX1" fmla="*/ 120650 w 230760"/>
                <a:gd name="connsiteY1" fmla="*/ 1548 h 54328"/>
                <a:gd name="connsiteX2" fmla="*/ 230187 w 230760"/>
                <a:gd name="connsiteY2" fmla="*/ 53935 h 54328"/>
                <a:gd name="connsiteX3" fmla="*/ 161925 w 230760"/>
                <a:gd name="connsiteY3" fmla="*/ 25360 h 54328"/>
                <a:gd name="connsiteX4" fmla="*/ 120650 w 230760"/>
                <a:gd name="connsiteY4" fmla="*/ 22185 h 54328"/>
                <a:gd name="connsiteX5" fmla="*/ 0 w 230760"/>
                <a:gd name="connsiteY5" fmla="*/ 19010 h 54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760" h="54328">
                  <a:moveTo>
                    <a:pt x="0" y="19010"/>
                  </a:moveTo>
                  <a:cubicBezTo>
                    <a:pt x="41143" y="7368"/>
                    <a:pt x="82286" y="-4273"/>
                    <a:pt x="120650" y="1548"/>
                  </a:cubicBezTo>
                  <a:cubicBezTo>
                    <a:pt x="159014" y="7369"/>
                    <a:pt x="223308" y="49966"/>
                    <a:pt x="230187" y="53935"/>
                  </a:cubicBezTo>
                  <a:cubicBezTo>
                    <a:pt x="237066" y="57904"/>
                    <a:pt x="180181" y="30652"/>
                    <a:pt x="161925" y="25360"/>
                  </a:cubicBezTo>
                  <a:cubicBezTo>
                    <a:pt x="143669" y="20068"/>
                    <a:pt x="140229" y="24037"/>
                    <a:pt x="120650" y="22185"/>
                  </a:cubicBezTo>
                  <a:lnTo>
                    <a:pt x="0" y="190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3" name="フリーフォーム: 図形 1452">
              <a:extLst>
                <a:ext uri="{FF2B5EF4-FFF2-40B4-BE49-F238E27FC236}">
                  <a16:creationId xmlns:a16="http://schemas.microsoft.com/office/drawing/2014/main" id="{BFF5491C-0C3F-6816-CC38-1AD07935AB38}"/>
                </a:ext>
              </a:extLst>
            </p:cNvPr>
            <p:cNvSpPr/>
            <p:nvPr/>
          </p:nvSpPr>
          <p:spPr>
            <a:xfrm>
              <a:off x="6391805" y="2920566"/>
              <a:ext cx="85850" cy="80800"/>
            </a:xfrm>
            <a:custGeom>
              <a:avLst/>
              <a:gdLst>
                <a:gd name="connsiteX0" fmla="*/ 83608 w 85850"/>
                <a:gd name="connsiteY0" fmla="*/ 434 h 80800"/>
                <a:gd name="connsiteX1" fmla="*/ 2645 w 85850"/>
                <a:gd name="connsiteY1" fmla="*/ 78222 h 80800"/>
                <a:gd name="connsiteX2" fmla="*/ 23283 w 85850"/>
                <a:gd name="connsiteY2" fmla="*/ 60759 h 80800"/>
                <a:gd name="connsiteX3" fmla="*/ 59795 w 85850"/>
                <a:gd name="connsiteY3" fmla="*/ 46472 h 80800"/>
                <a:gd name="connsiteX4" fmla="*/ 83608 w 85850"/>
                <a:gd name="connsiteY4" fmla="*/ 434 h 8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50" h="80800">
                  <a:moveTo>
                    <a:pt x="83608" y="434"/>
                  </a:moveTo>
                  <a:cubicBezTo>
                    <a:pt x="74083" y="5726"/>
                    <a:pt x="12699" y="68168"/>
                    <a:pt x="2645" y="78222"/>
                  </a:cubicBezTo>
                  <a:cubicBezTo>
                    <a:pt x="-7409" y="88276"/>
                    <a:pt x="13758" y="66051"/>
                    <a:pt x="23283" y="60759"/>
                  </a:cubicBezTo>
                  <a:cubicBezTo>
                    <a:pt x="32808" y="55467"/>
                    <a:pt x="49741" y="53086"/>
                    <a:pt x="59795" y="46472"/>
                  </a:cubicBezTo>
                  <a:cubicBezTo>
                    <a:pt x="69849" y="39858"/>
                    <a:pt x="93133" y="-4858"/>
                    <a:pt x="83608" y="43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5" name="フリーフォーム: 図形 1454">
              <a:extLst>
                <a:ext uri="{FF2B5EF4-FFF2-40B4-BE49-F238E27FC236}">
                  <a16:creationId xmlns:a16="http://schemas.microsoft.com/office/drawing/2014/main" id="{E0B416CD-9794-4FDC-B6F7-3150FE4AD979}"/>
                </a:ext>
              </a:extLst>
            </p:cNvPr>
            <p:cNvSpPr/>
            <p:nvPr/>
          </p:nvSpPr>
          <p:spPr>
            <a:xfrm>
              <a:off x="4188883" y="3147406"/>
              <a:ext cx="139700" cy="182188"/>
            </a:xfrm>
            <a:custGeom>
              <a:avLst/>
              <a:gdLst>
                <a:gd name="connsiteX0" fmla="*/ 139700 w 139700"/>
                <a:gd name="connsiteY0" fmla="*/ 77 h 182188"/>
                <a:gd name="connsiteX1" fmla="*/ 82550 w 139700"/>
                <a:gd name="connsiteY1" fmla="*/ 97444 h 182188"/>
                <a:gd name="connsiteX2" fmla="*/ 0 w 139700"/>
                <a:gd name="connsiteY2" fmla="*/ 182111 h 182188"/>
                <a:gd name="connsiteX3" fmla="*/ 82550 w 139700"/>
                <a:gd name="connsiteY3" fmla="*/ 82627 h 182188"/>
                <a:gd name="connsiteX4" fmla="*/ 139700 w 139700"/>
                <a:gd name="connsiteY4" fmla="*/ 77 h 18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700" h="182188">
                  <a:moveTo>
                    <a:pt x="139700" y="77"/>
                  </a:moveTo>
                  <a:cubicBezTo>
                    <a:pt x="139700" y="2546"/>
                    <a:pt x="105833" y="67105"/>
                    <a:pt x="82550" y="97444"/>
                  </a:cubicBezTo>
                  <a:cubicBezTo>
                    <a:pt x="59267" y="127783"/>
                    <a:pt x="0" y="184580"/>
                    <a:pt x="0" y="182111"/>
                  </a:cubicBezTo>
                  <a:cubicBezTo>
                    <a:pt x="0" y="179642"/>
                    <a:pt x="59972" y="110496"/>
                    <a:pt x="82550" y="82627"/>
                  </a:cubicBezTo>
                  <a:cubicBezTo>
                    <a:pt x="105128" y="54758"/>
                    <a:pt x="139700" y="-2392"/>
                    <a:pt x="139700" y="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6" name="フリーフォーム: 図形 1455">
              <a:extLst>
                <a:ext uri="{FF2B5EF4-FFF2-40B4-BE49-F238E27FC236}">
                  <a16:creationId xmlns:a16="http://schemas.microsoft.com/office/drawing/2014/main" id="{2EDA29DC-B506-160C-F11A-3EE06E5DE26B}"/>
                </a:ext>
              </a:extLst>
            </p:cNvPr>
            <p:cNvSpPr/>
            <p:nvPr/>
          </p:nvSpPr>
          <p:spPr>
            <a:xfrm>
              <a:off x="5433935" y="2707443"/>
              <a:ext cx="408503" cy="65158"/>
            </a:xfrm>
            <a:custGeom>
              <a:avLst/>
              <a:gdLst>
                <a:gd name="connsiteX0" fmla="*/ 78 w 408503"/>
                <a:gd name="connsiteY0" fmla="*/ 37345 h 65158"/>
                <a:gd name="connsiteX1" fmla="*/ 250903 w 408503"/>
                <a:gd name="connsiteY1" fmla="*/ 13532 h 65158"/>
                <a:gd name="connsiteX2" fmla="*/ 404890 w 408503"/>
                <a:gd name="connsiteY2" fmla="*/ 64332 h 65158"/>
                <a:gd name="connsiteX3" fmla="*/ 350915 w 408503"/>
                <a:gd name="connsiteY3" fmla="*/ 42107 h 65158"/>
                <a:gd name="connsiteX4" fmla="*/ 250903 w 408503"/>
                <a:gd name="connsiteY4" fmla="*/ 4007 h 65158"/>
                <a:gd name="connsiteX5" fmla="*/ 223915 w 408503"/>
                <a:gd name="connsiteY5" fmla="*/ 4007 h 65158"/>
                <a:gd name="connsiteX6" fmla="*/ 78 w 408503"/>
                <a:gd name="connsiteY6" fmla="*/ 37345 h 65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503" h="65158">
                  <a:moveTo>
                    <a:pt x="78" y="37345"/>
                  </a:moveTo>
                  <a:cubicBezTo>
                    <a:pt x="4576" y="38933"/>
                    <a:pt x="183434" y="9034"/>
                    <a:pt x="250903" y="13532"/>
                  </a:cubicBezTo>
                  <a:cubicBezTo>
                    <a:pt x="318372" y="18030"/>
                    <a:pt x="388221" y="59570"/>
                    <a:pt x="404890" y="64332"/>
                  </a:cubicBezTo>
                  <a:cubicBezTo>
                    <a:pt x="421559" y="69095"/>
                    <a:pt x="376580" y="52161"/>
                    <a:pt x="350915" y="42107"/>
                  </a:cubicBezTo>
                  <a:cubicBezTo>
                    <a:pt x="325251" y="32053"/>
                    <a:pt x="272070" y="10357"/>
                    <a:pt x="250903" y="4007"/>
                  </a:cubicBezTo>
                  <a:cubicBezTo>
                    <a:pt x="229736" y="-2343"/>
                    <a:pt x="263073" y="-226"/>
                    <a:pt x="223915" y="4007"/>
                  </a:cubicBezTo>
                  <a:cubicBezTo>
                    <a:pt x="184757" y="8240"/>
                    <a:pt x="-4420" y="35757"/>
                    <a:pt x="78" y="3734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7" name="フリーフォーム: 図形 1456">
              <a:extLst>
                <a:ext uri="{FF2B5EF4-FFF2-40B4-BE49-F238E27FC236}">
                  <a16:creationId xmlns:a16="http://schemas.microsoft.com/office/drawing/2014/main" id="{AA41FED5-0219-DB94-2A07-5E716457A881}"/>
                </a:ext>
              </a:extLst>
            </p:cNvPr>
            <p:cNvSpPr/>
            <p:nvPr/>
          </p:nvSpPr>
          <p:spPr>
            <a:xfrm>
              <a:off x="6535359" y="2722148"/>
              <a:ext cx="326854" cy="63929"/>
            </a:xfrm>
            <a:custGeom>
              <a:avLst/>
              <a:gdLst>
                <a:gd name="connsiteX0" fmla="*/ 379 w 326854"/>
                <a:gd name="connsiteY0" fmla="*/ 44865 h 63929"/>
                <a:gd name="connsiteX1" fmla="*/ 157541 w 326854"/>
                <a:gd name="connsiteY1" fmla="*/ 16290 h 63929"/>
                <a:gd name="connsiteX2" fmla="*/ 325816 w 326854"/>
                <a:gd name="connsiteY2" fmla="*/ 63915 h 63929"/>
                <a:gd name="connsiteX3" fmla="*/ 227391 w 326854"/>
                <a:gd name="connsiteY3" fmla="*/ 21052 h 63929"/>
                <a:gd name="connsiteX4" fmla="*/ 203579 w 326854"/>
                <a:gd name="connsiteY4" fmla="*/ 415 h 63929"/>
                <a:gd name="connsiteX5" fmla="*/ 379 w 326854"/>
                <a:gd name="connsiteY5" fmla="*/ 44865 h 63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6854" h="63929">
                  <a:moveTo>
                    <a:pt x="379" y="44865"/>
                  </a:moveTo>
                  <a:cubicBezTo>
                    <a:pt x="-7294" y="47511"/>
                    <a:pt x="103302" y="13115"/>
                    <a:pt x="157541" y="16290"/>
                  </a:cubicBezTo>
                  <a:cubicBezTo>
                    <a:pt x="211780" y="19465"/>
                    <a:pt x="314174" y="63121"/>
                    <a:pt x="325816" y="63915"/>
                  </a:cubicBezTo>
                  <a:cubicBezTo>
                    <a:pt x="337458" y="64709"/>
                    <a:pt x="247764" y="31635"/>
                    <a:pt x="227391" y="21052"/>
                  </a:cubicBezTo>
                  <a:cubicBezTo>
                    <a:pt x="207018" y="10469"/>
                    <a:pt x="237975" y="-2496"/>
                    <a:pt x="203579" y="415"/>
                  </a:cubicBezTo>
                  <a:cubicBezTo>
                    <a:pt x="169183" y="3325"/>
                    <a:pt x="8052" y="42219"/>
                    <a:pt x="379" y="4486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8" name="フリーフォーム: 図形 1457">
              <a:extLst>
                <a:ext uri="{FF2B5EF4-FFF2-40B4-BE49-F238E27FC236}">
                  <a16:creationId xmlns:a16="http://schemas.microsoft.com/office/drawing/2014/main" id="{62531D26-FEDB-6B48-EBBC-36E4A01559D4}"/>
                </a:ext>
              </a:extLst>
            </p:cNvPr>
            <p:cNvSpPr/>
            <p:nvPr/>
          </p:nvSpPr>
          <p:spPr>
            <a:xfrm>
              <a:off x="6397232" y="2825092"/>
              <a:ext cx="515395" cy="262402"/>
            </a:xfrm>
            <a:custGeom>
              <a:avLst/>
              <a:gdLst>
                <a:gd name="connsiteX0" fmla="*/ 203593 w 515395"/>
                <a:gd name="connsiteY0" fmla="*/ 91146 h 262402"/>
                <a:gd name="connsiteX1" fmla="*/ 46431 w 515395"/>
                <a:gd name="connsiteY1" fmla="*/ 195921 h 262402"/>
                <a:gd name="connsiteX2" fmla="*/ 130568 w 515395"/>
                <a:gd name="connsiteY2" fmla="*/ 124483 h 262402"/>
                <a:gd name="connsiteX3" fmla="*/ 393 w 515395"/>
                <a:gd name="connsiteY3" fmla="*/ 261008 h 262402"/>
                <a:gd name="connsiteX4" fmla="*/ 181368 w 515395"/>
                <a:gd name="connsiteY4" fmla="*/ 22883 h 262402"/>
                <a:gd name="connsiteX5" fmla="*/ 108343 w 515395"/>
                <a:gd name="connsiteY5" fmla="*/ 83208 h 262402"/>
                <a:gd name="connsiteX6" fmla="*/ 279793 w 515395"/>
                <a:gd name="connsiteY6" fmla="*/ 2246 h 262402"/>
                <a:gd name="connsiteX7" fmla="*/ 509981 w 515395"/>
                <a:gd name="connsiteY7" fmla="*/ 22883 h 262402"/>
                <a:gd name="connsiteX8" fmla="*/ 430606 w 515395"/>
                <a:gd name="connsiteY8" fmla="*/ 26058 h 262402"/>
                <a:gd name="connsiteX9" fmla="*/ 294081 w 515395"/>
                <a:gd name="connsiteY9" fmla="*/ 45108 h 262402"/>
                <a:gd name="connsiteX10" fmla="*/ 203593 w 515395"/>
                <a:gd name="connsiteY10" fmla="*/ 91146 h 262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5395" h="262402">
                  <a:moveTo>
                    <a:pt x="203593" y="91146"/>
                  </a:moveTo>
                  <a:cubicBezTo>
                    <a:pt x="162318" y="116282"/>
                    <a:pt x="58602" y="190365"/>
                    <a:pt x="46431" y="195921"/>
                  </a:cubicBezTo>
                  <a:cubicBezTo>
                    <a:pt x="34260" y="201477"/>
                    <a:pt x="138241" y="113635"/>
                    <a:pt x="130568" y="124483"/>
                  </a:cubicBezTo>
                  <a:cubicBezTo>
                    <a:pt x="122895" y="135331"/>
                    <a:pt x="-8074" y="277941"/>
                    <a:pt x="393" y="261008"/>
                  </a:cubicBezTo>
                  <a:cubicBezTo>
                    <a:pt x="8860" y="244075"/>
                    <a:pt x="163376" y="52516"/>
                    <a:pt x="181368" y="22883"/>
                  </a:cubicBezTo>
                  <a:cubicBezTo>
                    <a:pt x="199360" y="-6750"/>
                    <a:pt x="91939" y="86647"/>
                    <a:pt x="108343" y="83208"/>
                  </a:cubicBezTo>
                  <a:cubicBezTo>
                    <a:pt x="124747" y="79769"/>
                    <a:pt x="212853" y="12300"/>
                    <a:pt x="279793" y="2246"/>
                  </a:cubicBezTo>
                  <a:cubicBezTo>
                    <a:pt x="346733" y="-7808"/>
                    <a:pt x="484846" y="18914"/>
                    <a:pt x="509981" y="22883"/>
                  </a:cubicBezTo>
                  <a:cubicBezTo>
                    <a:pt x="535116" y="26852"/>
                    <a:pt x="466589" y="22354"/>
                    <a:pt x="430606" y="26058"/>
                  </a:cubicBezTo>
                  <a:cubicBezTo>
                    <a:pt x="394623" y="29762"/>
                    <a:pt x="330329" y="33996"/>
                    <a:pt x="294081" y="45108"/>
                  </a:cubicBezTo>
                  <a:cubicBezTo>
                    <a:pt x="257833" y="56220"/>
                    <a:pt x="244868" y="66010"/>
                    <a:pt x="203593" y="91146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9" name="フリーフォーム: 図形 1458">
              <a:extLst>
                <a:ext uri="{FF2B5EF4-FFF2-40B4-BE49-F238E27FC236}">
                  <a16:creationId xmlns:a16="http://schemas.microsoft.com/office/drawing/2014/main" id="{85D4B33F-BDC8-B708-688E-9FFA02BFF48E}"/>
                </a:ext>
              </a:extLst>
            </p:cNvPr>
            <p:cNvSpPr/>
            <p:nvPr/>
          </p:nvSpPr>
          <p:spPr>
            <a:xfrm>
              <a:off x="6365875" y="2938956"/>
              <a:ext cx="724032" cy="239151"/>
            </a:xfrm>
            <a:custGeom>
              <a:avLst/>
              <a:gdLst>
                <a:gd name="connsiteX0" fmla="*/ 0 w 724032"/>
                <a:gd name="connsiteY0" fmla="*/ 167782 h 239151"/>
                <a:gd name="connsiteX1" fmla="*/ 139700 w 724032"/>
                <a:gd name="connsiteY1" fmla="*/ 56657 h 239151"/>
                <a:gd name="connsiteX2" fmla="*/ 219075 w 724032"/>
                <a:gd name="connsiteY2" fmla="*/ 120157 h 239151"/>
                <a:gd name="connsiteX3" fmla="*/ 182563 w 724032"/>
                <a:gd name="connsiteY3" fmla="*/ 102694 h 239151"/>
                <a:gd name="connsiteX4" fmla="*/ 303213 w 724032"/>
                <a:gd name="connsiteY4" fmla="*/ 121744 h 239151"/>
                <a:gd name="connsiteX5" fmla="*/ 379413 w 724032"/>
                <a:gd name="connsiteY5" fmla="*/ 115394 h 239151"/>
                <a:gd name="connsiteX6" fmla="*/ 301625 w 724032"/>
                <a:gd name="connsiteY6" fmla="*/ 140794 h 239151"/>
                <a:gd name="connsiteX7" fmla="*/ 425450 w 724032"/>
                <a:gd name="connsiteY7" fmla="*/ 53482 h 239151"/>
                <a:gd name="connsiteX8" fmla="*/ 454025 w 724032"/>
                <a:gd name="connsiteY8" fmla="*/ 1094 h 239151"/>
                <a:gd name="connsiteX9" fmla="*/ 403225 w 724032"/>
                <a:gd name="connsiteY9" fmla="*/ 101107 h 239151"/>
                <a:gd name="connsiteX10" fmla="*/ 723900 w 724032"/>
                <a:gd name="connsiteY10" fmla="*/ 59832 h 239151"/>
                <a:gd name="connsiteX11" fmla="*/ 444500 w 724032"/>
                <a:gd name="connsiteY11" fmla="*/ 237632 h 239151"/>
                <a:gd name="connsiteX12" fmla="*/ 585788 w 724032"/>
                <a:gd name="connsiteY12" fmla="*/ 150319 h 239151"/>
                <a:gd name="connsiteX13" fmla="*/ 293688 w 724032"/>
                <a:gd name="connsiteY13" fmla="*/ 236044 h 239151"/>
                <a:gd name="connsiteX14" fmla="*/ 422275 w 724032"/>
                <a:gd name="connsiteY14" fmla="*/ 210644 h 239151"/>
                <a:gd name="connsiteX15" fmla="*/ 120650 w 724032"/>
                <a:gd name="connsiteY15" fmla="*/ 212232 h 239151"/>
                <a:gd name="connsiteX16" fmla="*/ 344488 w 724032"/>
                <a:gd name="connsiteY16" fmla="*/ 229694 h 239151"/>
                <a:gd name="connsiteX17" fmla="*/ 141288 w 724032"/>
                <a:gd name="connsiteY17" fmla="*/ 202707 h 239151"/>
                <a:gd name="connsiteX18" fmla="*/ 0 w 724032"/>
                <a:gd name="connsiteY18" fmla="*/ 167782 h 23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4032" h="239151">
                  <a:moveTo>
                    <a:pt x="0" y="167782"/>
                  </a:moveTo>
                  <a:cubicBezTo>
                    <a:pt x="-265" y="143440"/>
                    <a:pt x="103188" y="64594"/>
                    <a:pt x="139700" y="56657"/>
                  </a:cubicBezTo>
                  <a:cubicBezTo>
                    <a:pt x="176212" y="48720"/>
                    <a:pt x="211931" y="112484"/>
                    <a:pt x="219075" y="120157"/>
                  </a:cubicBezTo>
                  <a:cubicBezTo>
                    <a:pt x="226219" y="127830"/>
                    <a:pt x="168540" y="102430"/>
                    <a:pt x="182563" y="102694"/>
                  </a:cubicBezTo>
                  <a:cubicBezTo>
                    <a:pt x="196586" y="102958"/>
                    <a:pt x="270405" y="119627"/>
                    <a:pt x="303213" y="121744"/>
                  </a:cubicBezTo>
                  <a:cubicBezTo>
                    <a:pt x="336021" y="123861"/>
                    <a:pt x="379678" y="112219"/>
                    <a:pt x="379413" y="115394"/>
                  </a:cubicBezTo>
                  <a:cubicBezTo>
                    <a:pt x="379148" y="118569"/>
                    <a:pt x="293952" y="151113"/>
                    <a:pt x="301625" y="140794"/>
                  </a:cubicBezTo>
                  <a:cubicBezTo>
                    <a:pt x="309298" y="130475"/>
                    <a:pt x="400050" y="76765"/>
                    <a:pt x="425450" y="53482"/>
                  </a:cubicBezTo>
                  <a:cubicBezTo>
                    <a:pt x="450850" y="30199"/>
                    <a:pt x="457729" y="-6843"/>
                    <a:pt x="454025" y="1094"/>
                  </a:cubicBezTo>
                  <a:cubicBezTo>
                    <a:pt x="450321" y="9031"/>
                    <a:pt x="358246" y="91317"/>
                    <a:pt x="403225" y="101107"/>
                  </a:cubicBezTo>
                  <a:cubicBezTo>
                    <a:pt x="448204" y="110897"/>
                    <a:pt x="717021" y="37078"/>
                    <a:pt x="723900" y="59832"/>
                  </a:cubicBezTo>
                  <a:cubicBezTo>
                    <a:pt x="730779" y="82586"/>
                    <a:pt x="467519" y="222551"/>
                    <a:pt x="444500" y="237632"/>
                  </a:cubicBezTo>
                  <a:cubicBezTo>
                    <a:pt x="421481" y="252713"/>
                    <a:pt x="610923" y="150584"/>
                    <a:pt x="585788" y="150319"/>
                  </a:cubicBezTo>
                  <a:cubicBezTo>
                    <a:pt x="560653" y="150054"/>
                    <a:pt x="320940" y="225990"/>
                    <a:pt x="293688" y="236044"/>
                  </a:cubicBezTo>
                  <a:cubicBezTo>
                    <a:pt x="266436" y="246098"/>
                    <a:pt x="451115" y="214613"/>
                    <a:pt x="422275" y="210644"/>
                  </a:cubicBezTo>
                  <a:cubicBezTo>
                    <a:pt x="393435" y="206675"/>
                    <a:pt x="133615" y="209057"/>
                    <a:pt x="120650" y="212232"/>
                  </a:cubicBezTo>
                  <a:cubicBezTo>
                    <a:pt x="107685" y="215407"/>
                    <a:pt x="341048" y="231282"/>
                    <a:pt x="344488" y="229694"/>
                  </a:cubicBezTo>
                  <a:cubicBezTo>
                    <a:pt x="347928" y="228107"/>
                    <a:pt x="193146" y="213555"/>
                    <a:pt x="141288" y="202707"/>
                  </a:cubicBezTo>
                  <a:cubicBezTo>
                    <a:pt x="89430" y="191859"/>
                    <a:pt x="265" y="192124"/>
                    <a:pt x="0" y="167782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0" name="フリーフォーム: 図形 1459">
              <a:extLst>
                <a:ext uri="{FF2B5EF4-FFF2-40B4-BE49-F238E27FC236}">
                  <a16:creationId xmlns:a16="http://schemas.microsoft.com/office/drawing/2014/main" id="{52E6645C-FEC6-BF32-797E-AFC8733ECF87}"/>
                </a:ext>
              </a:extLst>
            </p:cNvPr>
            <p:cNvSpPr/>
            <p:nvPr/>
          </p:nvSpPr>
          <p:spPr>
            <a:xfrm>
              <a:off x="6345265" y="2759653"/>
              <a:ext cx="276534" cy="374074"/>
            </a:xfrm>
            <a:custGeom>
              <a:avLst/>
              <a:gdLst>
                <a:gd name="connsiteX0" fmla="*/ 174598 w 276534"/>
                <a:gd name="connsiteY0" fmla="*/ 67685 h 374074"/>
                <a:gd name="connsiteX1" fmla="*/ 1560 w 276534"/>
                <a:gd name="connsiteY1" fmla="*/ 299460 h 374074"/>
                <a:gd name="connsiteX2" fmla="*/ 85698 w 276534"/>
                <a:gd name="connsiteY2" fmla="*/ 212147 h 374074"/>
                <a:gd name="connsiteX3" fmla="*/ 22198 w 276534"/>
                <a:gd name="connsiteY3" fmla="*/ 374072 h 374074"/>
                <a:gd name="connsiteX4" fmla="*/ 103160 w 276534"/>
                <a:gd name="connsiteY4" fmla="*/ 215322 h 374074"/>
                <a:gd name="connsiteX5" fmla="*/ 276198 w 276534"/>
                <a:gd name="connsiteY5" fmla="*/ 1010 h 374074"/>
                <a:gd name="connsiteX6" fmla="*/ 147610 w 276534"/>
                <a:gd name="connsiteY6" fmla="*/ 132772 h 374074"/>
                <a:gd name="connsiteX7" fmla="*/ 174598 w 276534"/>
                <a:gd name="connsiteY7" fmla="*/ 67685 h 37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534" h="374074">
                  <a:moveTo>
                    <a:pt x="174598" y="67685"/>
                  </a:moveTo>
                  <a:cubicBezTo>
                    <a:pt x="150256" y="95466"/>
                    <a:pt x="16377" y="275383"/>
                    <a:pt x="1560" y="299460"/>
                  </a:cubicBezTo>
                  <a:cubicBezTo>
                    <a:pt x="-13257" y="323537"/>
                    <a:pt x="82258" y="199712"/>
                    <a:pt x="85698" y="212147"/>
                  </a:cubicBezTo>
                  <a:cubicBezTo>
                    <a:pt x="89138" y="224582"/>
                    <a:pt x="19288" y="373543"/>
                    <a:pt x="22198" y="374072"/>
                  </a:cubicBezTo>
                  <a:cubicBezTo>
                    <a:pt x="25108" y="374601"/>
                    <a:pt x="60827" y="277499"/>
                    <a:pt x="103160" y="215322"/>
                  </a:cubicBezTo>
                  <a:cubicBezTo>
                    <a:pt x="145493" y="153145"/>
                    <a:pt x="268790" y="14768"/>
                    <a:pt x="276198" y="1010"/>
                  </a:cubicBezTo>
                  <a:cubicBezTo>
                    <a:pt x="283606" y="-12748"/>
                    <a:pt x="166395" y="118220"/>
                    <a:pt x="147610" y="132772"/>
                  </a:cubicBezTo>
                  <a:cubicBezTo>
                    <a:pt x="128825" y="147324"/>
                    <a:pt x="198940" y="39904"/>
                    <a:pt x="174598" y="67685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1" name="フリーフォーム: 図形 1460">
              <a:extLst>
                <a:ext uri="{FF2B5EF4-FFF2-40B4-BE49-F238E27FC236}">
                  <a16:creationId xmlns:a16="http://schemas.microsoft.com/office/drawing/2014/main" id="{F6189B55-1487-EE58-B872-FB7189FEE2B7}"/>
                </a:ext>
              </a:extLst>
            </p:cNvPr>
            <p:cNvSpPr/>
            <p:nvPr/>
          </p:nvSpPr>
          <p:spPr>
            <a:xfrm>
              <a:off x="5945002" y="2978008"/>
              <a:ext cx="49414" cy="298714"/>
            </a:xfrm>
            <a:custGeom>
              <a:avLst/>
              <a:gdLst>
                <a:gd name="connsiteX0" fmla="*/ 49398 w 49414"/>
                <a:gd name="connsiteY0" fmla="*/ 142 h 298714"/>
                <a:gd name="connsiteX1" fmla="*/ 14473 w 49414"/>
                <a:gd name="connsiteY1" fmla="*/ 201755 h 298714"/>
                <a:gd name="connsiteX2" fmla="*/ 186 w 49414"/>
                <a:gd name="connsiteY2" fmla="*/ 298592 h 298714"/>
                <a:gd name="connsiteX3" fmla="*/ 6536 w 49414"/>
                <a:gd name="connsiteY3" fmla="*/ 220805 h 298714"/>
                <a:gd name="connsiteX4" fmla="*/ 9711 w 49414"/>
                <a:gd name="connsiteY4" fmla="*/ 170005 h 298714"/>
                <a:gd name="connsiteX5" fmla="*/ 49398 w 49414"/>
                <a:gd name="connsiteY5" fmla="*/ 142 h 29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14" h="298714">
                  <a:moveTo>
                    <a:pt x="49398" y="142"/>
                  </a:moveTo>
                  <a:cubicBezTo>
                    <a:pt x="50192" y="5434"/>
                    <a:pt x="22675" y="152013"/>
                    <a:pt x="14473" y="201755"/>
                  </a:cubicBezTo>
                  <a:cubicBezTo>
                    <a:pt x="6271" y="251497"/>
                    <a:pt x="1509" y="295417"/>
                    <a:pt x="186" y="298592"/>
                  </a:cubicBezTo>
                  <a:cubicBezTo>
                    <a:pt x="-1137" y="301767"/>
                    <a:pt x="4948" y="242236"/>
                    <a:pt x="6536" y="220805"/>
                  </a:cubicBezTo>
                  <a:cubicBezTo>
                    <a:pt x="8124" y="199374"/>
                    <a:pt x="3361" y="201226"/>
                    <a:pt x="9711" y="170005"/>
                  </a:cubicBezTo>
                  <a:cubicBezTo>
                    <a:pt x="16061" y="138784"/>
                    <a:pt x="48604" y="-5150"/>
                    <a:pt x="49398" y="142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2" name="フリーフォーム: 図形 1461">
              <a:extLst>
                <a:ext uri="{FF2B5EF4-FFF2-40B4-BE49-F238E27FC236}">
                  <a16:creationId xmlns:a16="http://schemas.microsoft.com/office/drawing/2014/main" id="{BF26B211-C305-B404-561D-49DB08D03B77}"/>
                </a:ext>
              </a:extLst>
            </p:cNvPr>
            <p:cNvSpPr/>
            <p:nvPr/>
          </p:nvSpPr>
          <p:spPr>
            <a:xfrm>
              <a:off x="5353004" y="2717739"/>
              <a:ext cx="636108" cy="416609"/>
            </a:xfrm>
            <a:custGeom>
              <a:avLst/>
              <a:gdLst>
                <a:gd name="connsiteX0" fmla="*/ 168321 w 636108"/>
                <a:gd name="connsiteY0" fmla="*/ 61 h 416609"/>
                <a:gd name="connsiteX1" fmla="*/ 496934 w 636108"/>
                <a:gd name="connsiteY1" fmla="*/ 33399 h 416609"/>
                <a:gd name="connsiteX2" fmla="*/ 444546 w 636108"/>
                <a:gd name="connsiteY2" fmla="*/ 33399 h 416609"/>
                <a:gd name="connsiteX3" fmla="*/ 617584 w 636108"/>
                <a:gd name="connsiteY3" fmla="*/ 192149 h 416609"/>
                <a:gd name="connsiteX4" fmla="*/ 627109 w 636108"/>
                <a:gd name="connsiteY4" fmla="*/ 150874 h 416609"/>
                <a:gd name="connsiteX5" fmla="*/ 581071 w 636108"/>
                <a:gd name="connsiteY5" fmla="*/ 406461 h 416609"/>
                <a:gd name="connsiteX6" fmla="*/ 579484 w 636108"/>
                <a:gd name="connsiteY6" fmla="*/ 354074 h 416609"/>
                <a:gd name="connsiteX7" fmla="*/ 544559 w 636108"/>
                <a:gd name="connsiteY7" fmla="*/ 246124 h 416609"/>
                <a:gd name="connsiteX8" fmla="*/ 589009 w 636108"/>
                <a:gd name="connsiteY8" fmla="*/ 373124 h 416609"/>
                <a:gd name="connsiteX9" fmla="*/ 538209 w 636108"/>
                <a:gd name="connsiteY9" fmla="*/ 293749 h 416609"/>
                <a:gd name="connsiteX10" fmla="*/ 417559 w 636108"/>
                <a:gd name="connsiteY10" fmla="*/ 157224 h 416609"/>
                <a:gd name="connsiteX11" fmla="*/ 517571 w 636108"/>
                <a:gd name="connsiteY11" fmla="*/ 195324 h 416609"/>
                <a:gd name="connsiteX12" fmla="*/ 387396 w 636108"/>
                <a:gd name="connsiteY12" fmla="*/ 114361 h 416609"/>
                <a:gd name="connsiteX13" fmla="*/ 544559 w 636108"/>
                <a:gd name="connsiteY13" fmla="*/ 187386 h 416609"/>
                <a:gd name="connsiteX14" fmla="*/ 357234 w 636108"/>
                <a:gd name="connsiteY14" fmla="*/ 93724 h 416609"/>
                <a:gd name="connsiteX15" fmla="*/ 14334 w 636108"/>
                <a:gd name="connsiteY15" fmla="*/ 128649 h 416609"/>
                <a:gd name="connsiteX16" fmla="*/ 322309 w 636108"/>
                <a:gd name="connsiteY16" fmla="*/ 60386 h 416609"/>
                <a:gd name="connsiteX17" fmla="*/ 46 w 636108"/>
                <a:gd name="connsiteY17" fmla="*/ 54036 h 416609"/>
                <a:gd name="connsiteX18" fmla="*/ 349296 w 636108"/>
                <a:gd name="connsiteY18" fmla="*/ 42924 h 416609"/>
                <a:gd name="connsiteX19" fmla="*/ 168321 w 636108"/>
                <a:gd name="connsiteY19" fmla="*/ 61 h 41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36108" h="416609">
                  <a:moveTo>
                    <a:pt x="168321" y="61"/>
                  </a:moveTo>
                  <a:cubicBezTo>
                    <a:pt x="192927" y="-1526"/>
                    <a:pt x="450897" y="27843"/>
                    <a:pt x="496934" y="33399"/>
                  </a:cubicBezTo>
                  <a:cubicBezTo>
                    <a:pt x="542972" y="38955"/>
                    <a:pt x="424438" y="6941"/>
                    <a:pt x="444546" y="33399"/>
                  </a:cubicBezTo>
                  <a:cubicBezTo>
                    <a:pt x="464654" y="59857"/>
                    <a:pt x="587157" y="172570"/>
                    <a:pt x="617584" y="192149"/>
                  </a:cubicBezTo>
                  <a:cubicBezTo>
                    <a:pt x="648011" y="211728"/>
                    <a:pt x="633195" y="115155"/>
                    <a:pt x="627109" y="150874"/>
                  </a:cubicBezTo>
                  <a:cubicBezTo>
                    <a:pt x="621024" y="186593"/>
                    <a:pt x="589009" y="372594"/>
                    <a:pt x="581071" y="406461"/>
                  </a:cubicBezTo>
                  <a:cubicBezTo>
                    <a:pt x="573134" y="440328"/>
                    <a:pt x="585569" y="380797"/>
                    <a:pt x="579484" y="354074"/>
                  </a:cubicBezTo>
                  <a:cubicBezTo>
                    <a:pt x="573399" y="327351"/>
                    <a:pt x="542972" y="242949"/>
                    <a:pt x="544559" y="246124"/>
                  </a:cubicBezTo>
                  <a:cubicBezTo>
                    <a:pt x="546146" y="249299"/>
                    <a:pt x="590067" y="365187"/>
                    <a:pt x="589009" y="373124"/>
                  </a:cubicBezTo>
                  <a:cubicBezTo>
                    <a:pt x="587951" y="381061"/>
                    <a:pt x="566784" y="329732"/>
                    <a:pt x="538209" y="293749"/>
                  </a:cubicBezTo>
                  <a:cubicBezTo>
                    <a:pt x="509634" y="257766"/>
                    <a:pt x="420999" y="173628"/>
                    <a:pt x="417559" y="157224"/>
                  </a:cubicBezTo>
                  <a:cubicBezTo>
                    <a:pt x="414119" y="140820"/>
                    <a:pt x="522598" y="202468"/>
                    <a:pt x="517571" y="195324"/>
                  </a:cubicBezTo>
                  <a:cubicBezTo>
                    <a:pt x="512544" y="188180"/>
                    <a:pt x="382898" y="115684"/>
                    <a:pt x="387396" y="114361"/>
                  </a:cubicBezTo>
                  <a:cubicBezTo>
                    <a:pt x="391894" y="113038"/>
                    <a:pt x="549586" y="190825"/>
                    <a:pt x="544559" y="187386"/>
                  </a:cubicBezTo>
                  <a:cubicBezTo>
                    <a:pt x="539532" y="183947"/>
                    <a:pt x="445605" y="103513"/>
                    <a:pt x="357234" y="93724"/>
                  </a:cubicBezTo>
                  <a:cubicBezTo>
                    <a:pt x="268863" y="83935"/>
                    <a:pt x="20155" y="134205"/>
                    <a:pt x="14334" y="128649"/>
                  </a:cubicBezTo>
                  <a:cubicBezTo>
                    <a:pt x="8513" y="123093"/>
                    <a:pt x="324690" y="72821"/>
                    <a:pt x="322309" y="60386"/>
                  </a:cubicBezTo>
                  <a:cubicBezTo>
                    <a:pt x="319928" y="47951"/>
                    <a:pt x="-4452" y="56946"/>
                    <a:pt x="46" y="54036"/>
                  </a:cubicBezTo>
                  <a:cubicBezTo>
                    <a:pt x="4544" y="51126"/>
                    <a:pt x="319927" y="50862"/>
                    <a:pt x="349296" y="42924"/>
                  </a:cubicBezTo>
                  <a:cubicBezTo>
                    <a:pt x="378665" y="34987"/>
                    <a:pt x="143715" y="1648"/>
                    <a:pt x="168321" y="6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3" name="フリーフォーム: 図形 1462">
              <a:extLst>
                <a:ext uri="{FF2B5EF4-FFF2-40B4-BE49-F238E27FC236}">
                  <a16:creationId xmlns:a16="http://schemas.microsoft.com/office/drawing/2014/main" id="{AAB12D49-0B26-EC64-CC9A-C5F771226FEB}"/>
                </a:ext>
              </a:extLst>
            </p:cNvPr>
            <p:cNvSpPr/>
            <p:nvPr/>
          </p:nvSpPr>
          <p:spPr>
            <a:xfrm>
              <a:off x="5307672" y="2797298"/>
              <a:ext cx="609852" cy="238267"/>
            </a:xfrm>
            <a:custGeom>
              <a:avLst/>
              <a:gdLst>
                <a:gd name="connsiteX0" fmla="*/ 50141 w 609852"/>
                <a:gd name="connsiteY0" fmla="*/ 71315 h 238267"/>
                <a:gd name="connsiteX1" fmla="*/ 286678 w 609852"/>
                <a:gd name="connsiteY1" fmla="*/ 1465 h 238267"/>
                <a:gd name="connsiteX2" fmla="*/ 232703 w 609852"/>
                <a:gd name="connsiteY2" fmla="*/ 23690 h 238267"/>
                <a:gd name="connsiteX3" fmla="*/ 380341 w 609852"/>
                <a:gd name="connsiteY3" fmla="*/ 22102 h 238267"/>
                <a:gd name="connsiteX4" fmla="*/ 542266 w 609852"/>
                <a:gd name="connsiteY4" fmla="*/ 145927 h 238267"/>
                <a:gd name="connsiteX5" fmla="*/ 443841 w 609852"/>
                <a:gd name="connsiteY5" fmla="*/ 22102 h 238267"/>
                <a:gd name="connsiteX6" fmla="*/ 605766 w 609852"/>
                <a:gd name="connsiteY6" fmla="*/ 230065 h 238267"/>
                <a:gd name="connsiteX7" fmla="*/ 550203 w 609852"/>
                <a:gd name="connsiteY7" fmla="*/ 185615 h 238267"/>
                <a:gd name="connsiteX8" fmla="*/ 429553 w 609852"/>
                <a:gd name="connsiteY8" fmla="*/ 84015 h 238267"/>
                <a:gd name="connsiteX9" fmla="*/ 469241 w 609852"/>
                <a:gd name="connsiteY9" fmla="*/ 123702 h 238267"/>
                <a:gd name="connsiteX10" fmla="*/ 353353 w 609852"/>
                <a:gd name="connsiteY10" fmla="*/ 69727 h 238267"/>
                <a:gd name="connsiteX11" fmla="*/ 4103 w 609852"/>
                <a:gd name="connsiteY11" fmla="*/ 223715 h 238267"/>
                <a:gd name="connsiteX12" fmla="*/ 154916 w 609852"/>
                <a:gd name="connsiteY12" fmla="*/ 128465 h 238267"/>
                <a:gd name="connsiteX13" fmla="*/ 42203 w 609852"/>
                <a:gd name="connsiteY13" fmla="*/ 145927 h 238267"/>
                <a:gd name="connsiteX14" fmla="*/ 293028 w 609852"/>
                <a:gd name="connsiteY14" fmla="*/ 58615 h 238267"/>
                <a:gd name="connsiteX15" fmla="*/ 154916 w 609852"/>
                <a:gd name="connsiteY15" fmla="*/ 93540 h 238267"/>
                <a:gd name="connsiteX16" fmla="*/ 50141 w 609852"/>
                <a:gd name="connsiteY16" fmla="*/ 71315 h 23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852" h="238267">
                  <a:moveTo>
                    <a:pt x="50141" y="71315"/>
                  </a:moveTo>
                  <a:cubicBezTo>
                    <a:pt x="72101" y="55969"/>
                    <a:pt x="256251" y="9402"/>
                    <a:pt x="286678" y="1465"/>
                  </a:cubicBezTo>
                  <a:cubicBezTo>
                    <a:pt x="317105" y="-6472"/>
                    <a:pt x="217093" y="20251"/>
                    <a:pt x="232703" y="23690"/>
                  </a:cubicBezTo>
                  <a:cubicBezTo>
                    <a:pt x="248313" y="27129"/>
                    <a:pt x="328747" y="1729"/>
                    <a:pt x="380341" y="22102"/>
                  </a:cubicBezTo>
                  <a:cubicBezTo>
                    <a:pt x="431935" y="42475"/>
                    <a:pt x="531683" y="145927"/>
                    <a:pt x="542266" y="145927"/>
                  </a:cubicBezTo>
                  <a:cubicBezTo>
                    <a:pt x="552849" y="145927"/>
                    <a:pt x="433258" y="8079"/>
                    <a:pt x="443841" y="22102"/>
                  </a:cubicBezTo>
                  <a:cubicBezTo>
                    <a:pt x="454424" y="36125"/>
                    <a:pt x="588039" y="202813"/>
                    <a:pt x="605766" y="230065"/>
                  </a:cubicBezTo>
                  <a:cubicBezTo>
                    <a:pt x="623493" y="257317"/>
                    <a:pt x="579572" y="209957"/>
                    <a:pt x="550203" y="185615"/>
                  </a:cubicBezTo>
                  <a:cubicBezTo>
                    <a:pt x="520834" y="161273"/>
                    <a:pt x="443047" y="94334"/>
                    <a:pt x="429553" y="84015"/>
                  </a:cubicBezTo>
                  <a:cubicBezTo>
                    <a:pt x="416059" y="73696"/>
                    <a:pt x="481941" y="126083"/>
                    <a:pt x="469241" y="123702"/>
                  </a:cubicBezTo>
                  <a:cubicBezTo>
                    <a:pt x="456541" y="121321"/>
                    <a:pt x="430876" y="53058"/>
                    <a:pt x="353353" y="69727"/>
                  </a:cubicBezTo>
                  <a:cubicBezTo>
                    <a:pt x="275830" y="86396"/>
                    <a:pt x="37176" y="213925"/>
                    <a:pt x="4103" y="223715"/>
                  </a:cubicBezTo>
                  <a:cubicBezTo>
                    <a:pt x="-28970" y="233505"/>
                    <a:pt x="148566" y="141430"/>
                    <a:pt x="154916" y="128465"/>
                  </a:cubicBezTo>
                  <a:cubicBezTo>
                    <a:pt x="161266" y="115500"/>
                    <a:pt x="19184" y="157569"/>
                    <a:pt x="42203" y="145927"/>
                  </a:cubicBezTo>
                  <a:cubicBezTo>
                    <a:pt x="65222" y="134285"/>
                    <a:pt x="274243" y="67346"/>
                    <a:pt x="293028" y="58615"/>
                  </a:cubicBezTo>
                  <a:cubicBezTo>
                    <a:pt x="311813" y="49884"/>
                    <a:pt x="191164" y="89836"/>
                    <a:pt x="154916" y="93540"/>
                  </a:cubicBezTo>
                  <a:cubicBezTo>
                    <a:pt x="118668" y="97244"/>
                    <a:pt x="28181" y="86661"/>
                    <a:pt x="50141" y="71315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4" name="フリーフォーム: 図形 1463">
              <a:extLst>
                <a:ext uri="{FF2B5EF4-FFF2-40B4-BE49-F238E27FC236}">
                  <a16:creationId xmlns:a16="http://schemas.microsoft.com/office/drawing/2014/main" id="{F55EC70D-1F72-0769-8D16-4009278D5AF2}"/>
                </a:ext>
              </a:extLst>
            </p:cNvPr>
            <p:cNvSpPr/>
            <p:nvPr/>
          </p:nvSpPr>
          <p:spPr>
            <a:xfrm>
              <a:off x="5287156" y="2904995"/>
              <a:ext cx="427993" cy="254192"/>
            </a:xfrm>
            <a:custGeom>
              <a:avLst/>
              <a:gdLst>
                <a:gd name="connsiteX0" fmla="*/ 205594 w 427993"/>
                <a:gd name="connsiteY0" fmla="*/ 130 h 254192"/>
                <a:gd name="connsiteX1" fmla="*/ 204007 w 427993"/>
                <a:gd name="connsiteY1" fmla="*/ 74743 h 254192"/>
                <a:gd name="connsiteX2" fmla="*/ 238932 w 427993"/>
                <a:gd name="connsiteY2" fmla="*/ 131893 h 254192"/>
                <a:gd name="connsiteX3" fmla="*/ 427844 w 427993"/>
                <a:gd name="connsiteY3" fmla="*/ 146180 h 254192"/>
                <a:gd name="connsiteX4" fmla="*/ 269094 w 427993"/>
                <a:gd name="connsiteY4" fmla="*/ 173168 h 254192"/>
                <a:gd name="connsiteX5" fmla="*/ 184957 w 427993"/>
                <a:gd name="connsiteY5" fmla="*/ 254130 h 254192"/>
                <a:gd name="connsiteX6" fmla="*/ 215119 w 427993"/>
                <a:gd name="connsiteY6" fmla="*/ 187455 h 254192"/>
                <a:gd name="connsiteX7" fmla="*/ 172257 w 427993"/>
                <a:gd name="connsiteY7" fmla="*/ 238255 h 254192"/>
                <a:gd name="connsiteX8" fmla="*/ 148444 w 427993"/>
                <a:gd name="connsiteY8" fmla="*/ 171580 h 254192"/>
                <a:gd name="connsiteX9" fmla="*/ 145269 w 427993"/>
                <a:gd name="connsiteY9" fmla="*/ 146180 h 254192"/>
                <a:gd name="connsiteX10" fmla="*/ 59544 w 427993"/>
                <a:gd name="connsiteY10" fmla="*/ 158880 h 254192"/>
                <a:gd name="connsiteX11" fmla="*/ 159557 w 427993"/>
                <a:gd name="connsiteY11" fmla="*/ 111255 h 254192"/>
                <a:gd name="connsiteX12" fmla="*/ 45257 w 427993"/>
                <a:gd name="connsiteY12" fmla="*/ 127130 h 254192"/>
                <a:gd name="connsiteX13" fmla="*/ 130982 w 427993"/>
                <a:gd name="connsiteY13" fmla="*/ 74743 h 254192"/>
                <a:gd name="connsiteX14" fmla="*/ 807 w 427993"/>
                <a:gd name="connsiteY14" fmla="*/ 93793 h 254192"/>
                <a:gd name="connsiteX15" fmla="*/ 205594 w 427993"/>
                <a:gd name="connsiteY15" fmla="*/ 130 h 254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7993" h="254192">
                  <a:moveTo>
                    <a:pt x="205594" y="130"/>
                  </a:moveTo>
                  <a:cubicBezTo>
                    <a:pt x="239461" y="-3045"/>
                    <a:pt x="198451" y="52783"/>
                    <a:pt x="204007" y="74743"/>
                  </a:cubicBezTo>
                  <a:cubicBezTo>
                    <a:pt x="209563" y="96703"/>
                    <a:pt x="201626" y="119987"/>
                    <a:pt x="238932" y="131893"/>
                  </a:cubicBezTo>
                  <a:cubicBezTo>
                    <a:pt x="276238" y="143799"/>
                    <a:pt x="422817" y="139301"/>
                    <a:pt x="427844" y="146180"/>
                  </a:cubicBezTo>
                  <a:cubicBezTo>
                    <a:pt x="432871" y="153059"/>
                    <a:pt x="309575" y="155176"/>
                    <a:pt x="269094" y="173168"/>
                  </a:cubicBezTo>
                  <a:cubicBezTo>
                    <a:pt x="228613" y="191160"/>
                    <a:pt x="193953" y="251749"/>
                    <a:pt x="184957" y="254130"/>
                  </a:cubicBezTo>
                  <a:cubicBezTo>
                    <a:pt x="175961" y="256511"/>
                    <a:pt x="217236" y="190101"/>
                    <a:pt x="215119" y="187455"/>
                  </a:cubicBezTo>
                  <a:cubicBezTo>
                    <a:pt x="213002" y="184809"/>
                    <a:pt x="183370" y="240901"/>
                    <a:pt x="172257" y="238255"/>
                  </a:cubicBezTo>
                  <a:cubicBezTo>
                    <a:pt x="161144" y="235609"/>
                    <a:pt x="152942" y="186926"/>
                    <a:pt x="148444" y="171580"/>
                  </a:cubicBezTo>
                  <a:cubicBezTo>
                    <a:pt x="143946" y="156234"/>
                    <a:pt x="160086" y="148297"/>
                    <a:pt x="145269" y="146180"/>
                  </a:cubicBezTo>
                  <a:cubicBezTo>
                    <a:pt x="130452" y="144063"/>
                    <a:pt x="57163" y="164701"/>
                    <a:pt x="59544" y="158880"/>
                  </a:cubicBezTo>
                  <a:cubicBezTo>
                    <a:pt x="61925" y="153059"/>
                    <a:pt x="161938" y="116547"/>
                    <a:pt x="159557" y="111255"/>
                  </a:cubicBezTo>
                  <a:cubicBezTo>
                    <a:pt x="157176" y="105963"/>
                    <a:pt x="50019" y="133215"/>
                    <a:pt x="45257" y="127130"/>
                  </a:cubicBezTo>
                  <a:cubicBezTo>
                    <a:pt x="40495" y="121045"/>
                    <a:pt x="138390" y="80299"/>
                    <a:pt x="130982" y="74743"/>
                  </a:cubicBezTo>
                  <a:cubicBezTo>
                    <a:pt x="123574" y="69187"/>
                    <a:pt x="-11628" y="104376"/>
                    <a:pt x="807" y="93793"/>
                  </a:cubicBezTo>
                  <a:cubicBezTo>
                    <a:pt x="13242" y="83210"/>
                    <a:pt x="171727" y="3305"/>
                    <a:pt x="205594" y="130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5" name="フリーフォーム: 図形 1464">
              <a:extLst>
                <a:ext uri="{FF2B5EF4-FFF2-40B4-BE49-F238E27FC236}">
                  <a16:creationId xmlns:a16="http://schemas.microsoft.com/office/drawing/2014/main" id="{B98C96DA-B245-EACF-7D73-01F9CE38412E}"/>
                </a:ext>
              </a:extLst>
            </p:cNvPr>
            <p:cNvSpPr/>
            <p:nvPr/>
          </p:nvSpPr>
          <p:spPr>
            <a:xfrm>
              <a:off x="5462771" y="3017436"/>
              <a:ext cx="499968" cy="186228"/>
            </a:xfrm>
            <a:custGeom>
              <a:avLst/>
              <a:gdLst>
                <a:gd name="connsiteX0" fmla="*/ 71254 w 499968"/>
                <a:gd name="connsiteY0" fmla="*/ 8339 h 186228"/>
                <a:gd name="connsiteX1" fmla="*/ 245879 w 499968"/>
                <a:gd name="connsiteY1" fmla="*/ 21039 h 186228"/>
                <a:gd name="connsiteX2" fmla="*/ 460192 w 499968"/>
                <a:gd name="connsiteY2" fmla="*/ 402 h 186228"/>
                <a:gd name="connsiteX3" fmla="*/ 314142 w 499968"/>
                <a:gd name="connsiteY3" fmla="*/ 43264 h 186228"/>
                <a:gd name="connsiteX4" fmla="*/ 444317 w 499968"/>
                <a:gd name="connsiteY4" fmla="*/ 57552 h 186228"/>
                <a:gd name="connsiteX5" fmla="*/ 307792 w 499968"/>
                <a:gd name="connsiteY5" fmla="*/ 92477 h 186228"/>
                <a:gd name="connsiteX6" fmla="*/ 499879 w 499968"/>
                <a:gd name="connsiteY6" fmla="*/ 84539 h 186228"/>
                <a:gd name="connsiteX7" fmla="*/ 279217 w 499968"/>
                <a:gd name="connsiteY7" fmla="*/ 163914 h 186228"/>
                <a:gd name="connsiteX8" fmla="*/ 458604 w 499968"/>
                <a:gd name="connsiteY8" fmla="*/ 127402 h 186228"/>
                <a:gd name="connsiteX9" fmla="*/ 98242 w 499968"/>
                <a:gd name="connsiteY9" fmla="*/ 186139 h 186228"/>
                <a:gd name="connsiteX10" fmla="*/ 256992 w 499968"/>
                <a:gd name="connsiteY10" fmla="*/ 141689 h 186228"/>
                <a:gd name="connsiteX11" fmla="*/ 34742 w 499968"/>
                <a:gd name="connsiteY11" fmla="*/ 179789 h 186228"/>
                <a:gd name="connsiteX12" fmla="*/ 160154 w 499968"/>
                <a:gd name="connsiteY12" fmla="*/ 122639 h 186228"/>
                <a:gd name="connsiteX13" fmla="*/ 1404 w 499968"/>
                <a:gd name="connsiteY13" fmla="*/ 175027 h 186228"/>
                <a:gd name="connsiteX14" fmla="*/ 82367 w 499968"/>
                <a:gd name="connsiteY14" fmla="*/ 136927 h 186228"/>
                <a:gd name="connsiteX15" fmla="*/ 80779 w 499968"/>
                <a:gd name="connsiteY15" fmla="*/ 106764 h 186228"/>
                <a:gd name="connsiteX16" fmla="*/ 7754 w 499968"/>
                <a:gd name="connsiteY16" fmla="*/ 144864 h 186228"/>
                <a:gd name="connsiteX17" fmla="*/ 68079 w 499968"/>
                <a:gd name="connsiteY17" fmla="*/ 94064 h 186228"/>
                <a:gd name="connsiteX18" fmla="*/ 71254 w 499968"/>
                <a:gd name="connsiteY18" fmla="*/ 8339 h 186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9968" h="186228">
                  <a:moveTo>
                    <a:pt x="71254" y="8339"/>
                  </a:moveTo>
                  <a:cubicBezTo>
                    <a:pt x="100887" y="-3832"/>
                    <a:pt x="181056" y="22362"/>
                    <a:pt x="245879" y="21039"/>
                  </a:cubicBezTo>
                  <a:cubicBezTo>
                    <a:pt x="310702" y="19716"/>
                    <a:pt x="448815" y="-3302"/>
                    <a:pt x="460192" y="402"/>
                  </a:cubicBezTo>
                  <a:cubicBezTo>
                    <a:pt x="471569" y="4106"/>
                    <a:pt x="316788" y="33739"/>
                    <a:pt x="314142" y="43264"/>
                  </a:cubicBezTo>
                  <a:cubicBezTo>
                    <a:pt x="311496" y="52789"/>
                    <a:pt x="445375" y="49350"/>
                    <a:pt x="444317" y="57552"/>
                  </a:cubicBezTo>
                  <a:cubicBezTo>
                    <a:pt x="443259" y="65754"/>
                    <a:pt x="298532" y="87979"/>
                    <a:pt x="307792" y="92477"/>
                  </a:cubicBezTo>
                  <a:cubicBezTo>
                    <a:pt x="317052" y="96975"/>
                    <a:pt x="504642" y="72633"/>
                    <a:pt x="499879" y="84539"/>
                  </a:cubicBezTo>
                  <a:cubicBezTo>
                    <a:pt x="495117" y="96445"/>
                    <a:pt x="286096" y="156770"/>
                    <a:pt x="279217" y="163914"/>
                  </a:cubicBezTo>
                  <a:cubicBezTo>
                    <a:pt x="272338" y="171058"/>
                    <a:pt x="488767" y="123698"/>
                    <a:pt x="458604" y="127402"/>
                  </a:cubicBezTo>
                  <a:cubicBezTo>
                    <a:pt x="428442" y="131106"/>
                    <a:pt x="131844" y="183758"/>
                    <a:pt x="98242" y="186139"/>
                  </a:cubicBezTo>
                  <a:cubicBezTo>
                    <a:pt x="64640" y="188520"/>
                    <a:pt x="267575" y="142747"/>
                    <a:pt x="256992" y="141689"/>
                  </a:cubicBezTo>
                  <a:cubicBezTo>
                    <a:pt x="246409" y="140631"/>
                    <a:pt x="50882" y="182964"/>
                    <a:pt x="34742" y="179789"/>
                  </a:cubicBezTo>
                  <a:cubicBezTo>
                    <a:pt x="18602" y="176614"/>
                    <a:pt x="165710" y="123433"/>
                    <a:pt x="160154" y="122639"/>
                  </a:cubicBezTo>
                  <a:cubicBezTo>
                    <a:pt x="154598" y="121845"/>
                    <a:pt x="14368" y="172646"/>
                    <a:pt x="1404" y="175027"/>
                  </a:cubicBezTo>
                  <a:cubicBezTo>
                    <a:pt x="-11560" y="177408"/>
                    <a:pt x="69138" y="148304"/>
                    <a:pt x="82367" y="136927"/>
                  </a:cubicBezTo>
                  <a:cubicBezTo>
                    <a:pt x="95596" y="125550"/>
                    <a:pt x="93215" y="105441"/>
                    <a:pt x="80779" y="106764"/>
                  </a:cubicBezTo>
                  <a:cubicBezTo>
                    <a:pt x="68343" y="108087"/>
                    <a:pt x="9871" y="146981"/>
                    <a:pt x="7754" y="144864"/>
                  </a:cubicBezTo>
                  <a:cubicBezTo>
                    <a:pt x="5637" y="142747"/>
                    <a:pt x="57231" y="112056"/>
                    <a:pt x="68079" y="94064"/>
                  </a:cubicBezTo>
                  <a:cubicBezTo>
                    <a:pt x="78927" y="76072"/>
                    <a:pt x="41621" y="20510"/>
                    <a:pt x="71254" y="8339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6" name="フリーフォーム: 図形 1465">
              <a:extLst>
                <a:ext uri="{FF2B5EF4-FFF2-40B4-BE49-F238E27FC236}">
                  <a16:creationId xmlns:a16="http://schemas.microsoft.com/office/drawing/2014/main" id="{57F4F953-0716-C0AF-AF93-A7F8F3056624}"/>
                </a:ext>
              </a:extLst>
            </p:cNvPr>
            <p:cNvSpPr/>
            <p:nvPr/>
          </p:nvSpPr>
          <p:spPr>
            <a:xfrm>
              <a:off x="5555723" y="2617686"/>
              <a:ext cx="387381" cy="184252"/>
            </a:xfrm>
            <a:custGeom>
              <a:avLst/>
              <a:gdLst>
                <a:gd name="connsiteX0" fmla="*/ 527 w 387381"/>
                <a:gd name="connsiteY0" fmla="*/ 102 h 184252"/>
                <a:gd name="connsiteX1" fmla="*/ 292627 w 387381"/>
                <a:gd name="connsiteY1" fmla="*/ 71539 h 184252"/>
                <a:gd name="connsiteX2" fmla="*/ 375177 w 387381"/>
                <a:gd name="connsiteY2" fmla="*/ 149327 h 184252"/>
                <a:gd name="connsiteX3" fmla="*/ 298977 w 387381"/>
                <a:gd name="connsiteY3" fmla="*/ 89002 h 184252"/>
                <a:gd name="connsiteX4" fmla="*/ 386290 w 387381"/>
                <a:gd name="connsiteY4" fmla="*/ 184252 h 184252"/>
                <a:gd name="connsiteX5" fmla="*/ 224365 w 387381"/>
                <a:gd name="connsiteY5" fmla="*/ 87414 h 184252"/>
                <a:gd name="connsiteX6" fmla="*/ 527 w 387381"/>
                <a:gd name="connsiteY6" fmla="*/ 102 h 184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381" h="184252">
                  <a:moveTo>
                    <a:pt x="527" y="102"/>
                  </a:moveTo>
                  <a:cubicBezTo>
                    <a:pt x="11904" y="-2544"/>
                    <a:pt x="230185" y="46668"/>
                    <a:pt x="292627" y="71539"/>
                  </a:cubicBezTo>
                  <a:cubicBezTo>
                    <a:pt x="355069" y="96410"/>
                    <a:pt x="374119" y="146417"/>
                    <a:pt x="375177" y="149327"/>
                  </a:cubicBezTo>
                  <a:cubicBezTo>
                    <a:pt x="376235" y="152237"/>
                    <a:pt x="297125" y="83181"/>
                    <a:pt x="298977" y="89002"/>
                  </a:cubicBezTo>
                  <a:cubicBezTo>
                    <a:pt x="300829" y="94823"/>
                    <a:pt x="398725" y="184517"/>
                    <a:pt x="386290" y="184252"/>
                  </a:cubicBezTo>
                  <a:cubicBezTo>
                    <a:pt x="373855" y="183987"/>
                    <a:pt x="283632" y="117576"/>
                    <a:pt x="224365" y="87414"/>
                  </a:cubicBezTo>
                  <a:cubicBezTo>
                    <a:pt x="165098" y="57252"/>
                    <a:pt x="-10850" y="2748"/>
                    <a:pt x="527" y="102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7" name="フリーフォーム: 図形 1466">
              <a:extLst>
                <a:ext uri="{FF2B5EF4-FFF2-40B4-BE49-F238E27FC236}">
                  <a16:creationId xmlns:a16="http://schemas.microsoft.com/office/drawing/2014/main" id="{D5302336-BE2D-D20A-9640-13C0EBF81356}"/>
                </a:ext>
              </a:extLst>
            </p:cNvPr>
            <p:cNvSpPr/>
            <p:nvPr/>
          </p:nvSpPr>
          <p:spPr>
            <a:xfrm>
              <a:off x="6292813" y="2607622"/>
              <a:ext cx="774977" cy="135424"/>
            </a:xfrm>
            <a:custGeom>
              <a:avLst/>
              <a:gdLst>
                <a:gd name="connsiteX0" fmla="*/ 37 w 774977"/>
                <a:gd name="connsiteY0" fmla="*/ 132403 h 135424"/>
                <a:gd name="connsiteX1" fmla="*/ 190537 w 774977"/>
                <a:gd name="connsiteY1" fmla="*/ 32391 h 135424"/>
                <a:gd name="connsiteX2" fmla="*/ 150850 w 774977"/>
                <a:gd name="connsiteY2" fmla="*/ 91128 h 135424"/>
                <a:gd name="connsiteX3" fmla="*/ 352462 w 774977"/>
                <a:gd name="connsiteY3" fmla="*/ 6991 h 135424"/>
                <a:gd name="connsiteX4" fmla="*/ 633450 w 774977"/>
                <a:gd name="connsiteY4" fmla="*/ 5403 h 135424"/>
                <a:gd name="connsiteX5" fmla="*/ 577887 w 774977"/>
                <a:gd name="connsiteY5" fmla="*/ 11753 h 135424"/>
                <a:gd name="connsiteX6" fmla="*/ 774737 w 774977"/>
                <a:gd name="connsiteY6" fmla="*/ 33978 h 135424"/>
                <a:gd name="connsiteX7" fmla="*/ 612812 w 774977"/>
                <a:gd name="connsiteY7" fmla="*/ 33978 h 135424"/>
                <a:gd name="connsiteX8" fmla="*/ 374687 w 774977"/>
                <a:gd name="connsiteY8" fmla="*/ 67316 h 135424"/>
                <a:gd name="connsiteX9" fmla="*/ 192125 w 774977"/>
                <a:gd name="connsiteY9" fmla="*/ 122878 h 135424"/>
                <a:gd name="connsiteX10" fmla="*/ 208000 w 774977"/>
                <a:gd name="connsiteY10" fmla="*/ 110178 h 135424"/>
                <a:gd name="connsiteX11" fmla="*/ 37 w 774977"/>
                <a:gd name="connsiteY11" fmla="*/ 132403 h 13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4977" h="135424">
                  <a:moveTo>
                    <a:pt x="37" y="132403"/>
                  </a:moveTo>
                  <a:cubicBezTo>
                    <a:pt x="-2874" y="119438"/>
                    <a:pt x="165402" y="39270"/>
                    <a:pt x="190537" y="32391"/>
                  </a:cubicBezTo>
                  <a:cubicBezTo>
                    <a:pt x="215673" y="25512"/>
                    <a:pt x="123863" y="95361"/>
                    <a:pt x="150850" y="91128"/>
                  </a:cubicBezTo>
                  <a:cubicBezTo>
                    <a:pt x="177838" y="86895"/>
                    <a:pt x="272029" y="21278"/>
                    <a:pt x="352462" y="6991"/>
                  </a:cubicBezTo>
                  <a:cubicBezTo>
                    <a:pt x="432895" y="-7296"/>
                    <a:pt x="595879" y="4609"/>
                    <a:pt x="633450" y="5403"/>
                  </a:cubicBezTo>
                  <a:cubicBezTo>
                    <a:pt x="671021" y="6197"/>
                    <a:pt x="554339" y="6991"/>
                    <a:pt x="577887" y="11753"/>
                  </a:cubicBezTo>
                  <a:cubicBezTo>
                    <a:pt x="601435" y="16515"/>
                    <a:pt x="768916" y="30274"/>
                    <a:pt x="774737" y="33978"/>
                  </a:cubicBezTo>
                  <a:cubicBezTo>
                    <a:pt x="780558" y="37682"/>
                    <a:pt x="679487" y="28422"/>
                    <a:pt x="612812" y="33978"/>
                  </a:cubicBezTo>
                  <a:cubicBezTo>
                    <a:pt x="546137" y="39534"/>
                    <a:pt x="444801" y="52499"/>
                    <a:pt x="374687" y="67316"/>
                  </a:cubicBezTo>
                  <a:cubicBezTo>
                    <a:pt x="304573" y="82133"/>
                    <a:pt x="219906" y="115734"/>
                    <a:pt x="192125" y="122878"/>
                  </a:cubicBezTo>
                  <a:cubicBezTo>
                    <a:pt x="164344" y="130022"/>
                    <a:pt x="237633" y="107797"/>
                    <a:pt x="208000" y="110178"/>
                  </a:cubicBezTo>
                  <a:cubicBezTo>
                    <a:pt x="178367" y="112559"/>
                    <a:pt x="2948" y="145368"/>
                    <a:pt x="37" y="132403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8" name="フリーフォーム: 図形 1467">
              <a:extLst>
                <a:ext uri="{FF2B5EF4-FFF2-40B4-BE49-F238E27FC236}">
                  <a16:creationId xmlns:a16="http://schemas.microsoft.com/office/drawing/2014/main" id="{48441759-9434-B59E-4A3A-C643E3BBAC60}"/>
                </a:ext>
              </a:extLst>
            </p:cNvPr>
            <p:cNvSpPr/>
            <p:nvPr/>
          </p:nvSpPr>
          <p:spPr>
            <a:xfrm>
              <a:off x="5967450" y="2344517"/>
              <a:ext cx="65127" cy="151246"/>
            </a:xfrm>
            <a:custGeom>
              <a:avLst/>
              <a:gdLst>
                <a:gd name="connsiteX0" fmla="*/ 65050 w 65127"/>
                <a:gd name="connsiteY0" fmla="*/ 221 h 151246"/>
                <a:gd name="connsiteX1" fmla="*/ 15838 w 65127"/>
                <a:gd name="connsiteY1" fmla="*/ 65308 h 151246"/>
                <a:gd name="connsiteX2" fmla="*/ 7900 w 65127"/>
                <a:gd name="connsiteY2" fmla="*/ 151033 h 151246"/>
                <a:gd name="connsiteX3" fmla="*/ 3138 w 65127"/>
                <a:gd name="connsiteY3" fmla="*/ 87533 h 151246"/>
                <a:gd name="connsiteX4" fmla="*/ 65050 w 65127"/>
                <a:gd name="connsiteY4" fmla="*/ 221 h 151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127" h="151246">
                  <a:moveTo>
                    <a:pt x="65050" y="221"/>
                  </a:moveTo>
                  <a:cubicBezTo>
                    <a:pt x="67167" y="-3483"/>
                    <a:pt x="25363" y="40173"/>
                    <a:pt x="15838" y="65308"/>
                  </a:cubicBezTo>
                  <a:cubicBezTo>
                    <a:pt x="6313" y="90443"/>
                    <a:pt x="10017" y="147329"/>
                    <a:pt x="7900" y="151033"/>
                  </a:cubicBezTo>
                  <a:cubicBezTo>
                    <a:pt x="5783" y="154737"/>
                    <a:pt x="-5329" y="109229"/>
                    <a:pt x="3138" y="87533"/>
                  </a:cubicBezTo>
                  <a:cubicBezTo>
                    <a:pt x="11605" y="65837"/>
                    <a:pt x="62933" y="3925"/>
                    <a:pt x="65050" y="221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9" name="フリーフォーム: 図形 1468">
              <a:extLst>
                <a:ext uri="{FF2B5EF4-FFF2-40B4-BE49-F238E27FC236}">
                  <a16:creationId xmlns:a16="http://schemas.microsoft.com/office/drawing/2014/main" id="{5672D32C-72D6-39F3-36F6-1CC23AA50139}"/>
                </a:ext>
              </a:extLst>
            </p:cNvPr>
            <p:cNvSpPr/>
            <p:nvPr/>
          </p:nvSpPr>
          <p:spPr>
            <a:xfrm>
              <a:off x="6221413" y="2303440"/>
              <a:ext cx="57366" cy="235568"/>
            </a:xfrm>
            <a:custGeom>
              <a:avLst/>
              <a:gdLst>
                <a:gd name="connsiteX0" fmla="*/ 12700 w 57366"/>
                <a:gd name="connsiteY0" fmla="*/ 23 h 235568"/>
                <a:gd name="connsiteX1" fmla="*/ 44450 w 57366"/>
                <a:gd name="connsiteY1" fmla="*/ 115910 h 235568"/>
                <a:gd name="connsiteX2" fmla="*/ 0 w 57366"/>
                <a:gd name="connsiteY2" fmla="*/ 234973 h 235568"/>
                <a:gd name="connsiteX3" fmla="*/ 44450 w 57366"/>
                <a:gd name="connsiteY3" fmla="*/ 160360 h 235568"/>
                <a:gd name="connsiteX4" fmla="*/ 55562 w 57366"/>
                <a:gd name="connsiteY4" fmla="*/ 125435 h 235568"/>
                <a:gd name="connsiteX5" fmla="*/ 12700 w 57366"/>
                <a:gd name="connsiteY5" fmla="*/ 23 h 235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66" h="235568">
                  <a:moveTo>
                    <a:pt x="12700" y="23"/>
                  </a:moveTo>
                  <a:cubicBezTo>
                    <a:pt x="10848" y="-1564"/>
                    <a:pt x="46567" y="76752"/>
                    <a:pt x="44450" y="115910"/>
                  </a:cubicBezTo>
                  <a:cubicBezTo>
                    <a:pt x="42333" y="155068"/>
                    <a:pt x="0" y="227565"/>
                    <a:pt x="0" y="234973"/>
                  </a:cubicBezTo>
                  <a:cubicBezTo>
                    <a:pt x="0" y="242381"/>
                    <a:pt x="35190" y="178616"/>
                    <a:pt x="44450" y="160360"/>
                  </a:cubicBezTo>
                  <a:cubicBezTo>
                    <a:pt x="53710" y="142104"/>
                    <a:pt x="60854" y="148983"/>
                    <a:pt x="55562" y="125435"/>
                  </a:cubicBezTo>
                  <a:cubicBezTo>
                    <a:pt x="50270" y="101887"/>
                    <a:pt x="14552" y="1610"/>
                    <a:pt x="12700" y="23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0" name="フリーフォーム: 図形 1469">
              <a:extLst>
                <a:ext uri="{FF2B5EF4-FFF2-40B4-BE49-F238E27FC236}">
                  <a16:creationId xmlns:a16="http://schemas.microsoft.com/office/drawing/2014/main" id="{4FDF6EB3-DDD9-FE3C-5AB0-EE1003724263}"/>
                </a:ext>
              </a:extLst>
            </p:cNvPr>
            <p:cNvSpPr/>
            <p:nvPr/>
          </p:nvSpPr>
          <p:spPr>
            <a:xfrm>
              <a:off x="5986666" y="2908498"/>
              <a:ext cx="105101" cy="436662"/>
            </a:xfrm>
            <a:custGeom>
              <a:avLst/>
              <a:gdLst>
                <a:gd name="connsiteX0" fmla="*/ 1384 w 105101"/>
                <a:gd name="connsiteY0" fmla="*/ 1919 h 436662"/>
                <a:gd name="connsiteX1" fmla="*/ 96634 w 105101"/>
                <a:gd name="connsiteY1" fmla="*/ 198769 h 436662"/>
                <a:gd name="connsiteX2" fmla="*/ 98751 w 105101"/>
                <a:gd name="connsiteY2" fmla="*/ 147969 h 436662"/>
                <a:gd name="connsiteX3" fmla="*/ 81817 w 105101"/>
                <a:gd name="connsiteY3" fmla="*/ 433719 h 436662"/>
                <a:gd name="connsiteX4" fmla="*/ 79701 w 105101"/>
                <a:gd name="connsiteY4" fmla="*/ 287669 h 436662"/>
                <a:gd name="connsiteX5" fmla="*/ 16201 w 105101"/>
                <a:gd name="connsiteY5" fmla="*/ 143735 h 436662"/>
                <a:gd name="connsiteX6" fmla="*/ 37367 w 105101"/>
                <a:gd name="connsiteY6" fmla="*/ 338469 h 436662"/>
                <a:gd name="connsiteX7" fmla="*/ 1384 w 105101"/>
                <a:gd name="connsiteY7" fmla="*/ 1919 h 43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101" h="436662">
                  <a:moveTo>
                    <a:pt x="1384" y="1919"/>
                  </a:moveTo>
                  <a:cubicBezTo>
                    <a:pt x="11262" y="-21364"/>
                    <a:pt x="80406" y="174427"/>
                    <a:pt x="96634" y="198769"/>
                  </a:cubicBezTo>
                  <a:cubicBezTo>
                    <a:pt x="112862" y="223111"/>
                    <a:pt x="101220" y="108811"/>
                    <a:pt x="98751" y="147969"/>
                  </a:cubicBezTo>
                  <a:cubicBezTo>
                    <a:pt x="96282" y="187127"/>
                    <a:pt x="84992" y="410436"/>
                    <a:pt x="81817" y="433719"/>
                  </a:cubicBezTo>
                  <a:cubicBezTo>
                    <a:pt x="78642" y="457002"/>
                    <a:pt x="90637" y="336000"/>
                    <a:pt x="79701" y="287669"/>
                  </a:cubicBezTo>
                  <a:cubicBezTo>
                    <a:pt x="68765" y="239338"/>
                    <a:pt x="23257" y="135268"/>
                    <a:pt x="16201" y="143735"/>
                  </a:cubicBezTo>
                  <a:cubicBezTo>
                    <a:pt x="9145" y="152202"/>
                    <a:pt x="37014" y="358224"/>
                    <a:pt x="37367" y="338469"/>
                  </a:cubicBezTo>
                  <a:cubicBezTo>
                    <a:pt x="37720" y="318714"/>
                    <a:pt x="-8494" y="25202"/>
                    <a:pt x="1384" y="1919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1" name="フリーフォーム: 図形 1470">
              <a:extLst>
                <a:ext uri="{FF2B5EF4-FFF2-40B4-BE49-F238E27FC236}">
                  <a16:creationId xmlns:a16="http://schemas.microsoft.com/office/drawing/2014/main" id="{DC0D1513-05AB-3F29-85AF-9B2D36E8C37C}"/>
                </a:ext>
              </a:extLst>
            </p:cNvPr>
            <p:cNvSpPr/>
            <p:nvPr/>
          </p:nvSpPr>
          <p:spPr>
            <a:xfrm>
              <a:off x="5836317" y="3457784"/>
              <a:ext cx="128555" cy="335854"/>
            </a:xfrm>
            <a:custGeom>
              <a:avLst/>
              <a:gdLst>
                <a:gd name="connsiteX0" fmla="*/ 102521 w 128555"/>
                <a:gd name="connsiteY0" fmla="*/ 1379 h 335854"/>
                <a:gd name="connsiteX1" fmla="*/ 19971 w 128555"/>
                <a:gd name="connsiteY1" fmla="*/ 166479 h 335854"/>
                <a:gd name="connsiteX2" fmla="*/ 5683 w 128555"/>
                <a:gd name="connsiteY2" fmla="*/ 150604 h 335854"/>
                <a:gd name="connsiteX3" fmla="*/ 97758 w 128555"/>
                <a:gd name="connsiteY3" fmla="*/ 328404 h 335854"/>
                <a:gd name="connsiteX4" fmla="*/ 81883 w 128555"/>
                <a:gd name="connsiteY4" fmla="*/ 285541 h 335854"/>
                <a:gd name="connsiteX5" fmla="*/ 123158 w 128555"/>
                <a:gd name="connsiteY5" fmla="*/ 131554 h 335854"/>
                <a:gd name="connsiteX6" fmla="*/ 86646 w 128555"/>
                <a:gd name="connsiteY6" fmla="*/ 164891 h 335854"/>
                <a:gd name="connsiteX7" fmla="*/ 127921 w 128555"/>
                <a:gd name="connsiteY7" fmla="*/ 90279 h 335854"/>
                <a:gd name="connsiteX8" fmla="*/ 102521 w 128555"/>
                <a:gd name="connsiteY8" fmla="*/ 1379 h 33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555" h="335854">
                  <a:moveTo>
                    <a:pt x="102521" y="1379"/>
                  </a:moveTo>
                  <a:cubicBezTo>
                    <a:pt x="84529" y="14079"/>
                    <a:pt x="36111" y="141608"/>
                    <a:pt x="19971" y="166479"/>
                  </a:cubicBezTo>
                  <a:cubicBezTo>
                    <a:pt x="3831" y="191350"/>
                    <a:pt x="-7281" y="123617"/>
                    <a:pt x="5683" y="150604"/>
                  </a:cubicBezTo>
                  <a:cubicBezTo>
                    <a:pt x="18647" y="177591"/>
                    <a:pt x="85058" y="305915"/>
                    <a:pt x="97758" y="328404"/>
                  </a:cubicBezTo>
                  <a:cubicBezTo>
                    <a:pt x="110458" y="350893"/>
                    <a:pt x="77650" y="318349"/>
                    <a:pt x="81883" y="285541"/>
                  </a:cubicBezTo>
                  <a:cubicBezTo>
                    <a:pt x="86116" y="252733"/>
                    <a:pt x="122364" y="151662"/>
                    <a:pt x="123158" y="131554"/>
                  </a:cubicBezTo>
                  <a:cubicBezTo>
                    <a:pt x="123952" y="111446"/>
                    <a:pt x="85852" y="171770"/>
                    <a:pt x="86646" y="164891"/>
                  </a:cubicBezTo>
                  <a:cubicBezTo>
                    <a:pt x="87440" y="158012"/>
                    <a:pt x="124481" y="113298"/>
                    <a:pt x="127921" y="90279"/>
                  </a:cubicBezTo>
                  <a:cubicBezTo>
                    <a:pt x="131361" y="67260"/>
                    <a:pt x="120513" y="-11321"/>
                    <a:pt x="102521" y="1379"/>
                  </a:cubicBezTo>
                  <a:close/>
                </a:path>
              </a:pathLst>
            </a:custGeom>
            <a:solidFill>
              <a:srgbClr val="0070C0">
                <a:alpha val="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2" name="フリーフォーム: 図形 1471">
              <a:extLst>
                <a:ext uri="{FF2B5EF4-FFF2-40B4-BE49-F238E27FC236}">
                  <a16:creationId xmlns:a16="http://schemas.microsoft.com/office/drawing/2014/main" id="{C774172E-3B8B-A587-7BC2-611BC4BBE9A7}"/>
                </a:ext>
              </a:extLst>
            </p:cNvPr>
            <p:cNvSpPr/>
            <p:nvPr/>
          </p:nvSpPr>
          <p:spPr>
            <a:xfrm>
              <a:off x="6650935" y="2418944"/>
              <a:ext cx="607168" cy="293521"/>
            </a:xfrm>
            <a:custGeom>
              <a:avLst/>
              <a:gdLst>
                <a:gd name="connsiteX0" fmla="*/ 2278 w 607168"/>
                <a:gd name="connsiteY0" fmla="*/ 30569 h 293521"/>
                <a:gd name="connsiteX1" fmla="*/ 427728 w 607168"/>
                <a:gd name="connsiteY1" fmla="*/ 13106 h 293521"/>
                <a:gd name="connsiteX2" fmla="*/ 348353 w 607168"/>
                <a:gd name="connsiteY2" fmla="*/ 24219 h 293521"/>
                <a:gd name="connsiteX3" fmla="*/ 605528 w 607168"/>
                <a:gd name="connsiteY3" fmla="*/ 290919 h 293521"/>
                <a:gd name="connsiteX4" fmla="*/ 449953 w 607168"/>
                <a:gd name="connsiteY4" fmla="*/ 155981 h 293521"/>
                <a:gd name="connsiteX5" fmla="*/ 281678 w 607168"/>
                <a:gd name="connsiteY5" fmla="*/ 89306 h 293521"/>
                <a:gd name="connsiteX6" fmla="*/ 364228 w 607168"/>
                <a:gd name="connsiteY6" fmla="*/ 121056 h 293521"/>
                <a:gd name="connsiteX7" fmla="*/ 262628 w 607168"/>
                <a:gd name="connsiteY7" fmla="*/ 60731 h 293521"/>
                <a:gd name="connsiteX8" fmla="*/ 2278 w 607168"/>
                <a:gd name="connsiteY8" fmla="*/ 30569 h 29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7168" h="293521">
                  <a:moveTo>
                    <a:pt x="2278" y="30569"/>
                  </a:moveTo>
                  <a:cubicBezTo>
                    <a:pt x="29794" y="22632"/>
                    <a:pt x="370049" y="14164"/>
                    <a:pt x="427728" y="13106"/>
                  </a:cubicBezTo>
                  <a:cubicBezTo>
                    <a:pt x="485407" y="12048"/>
                    <a:pt x="318720" y="-22083"/>
                    <a:pt x="348353" y="24219"/>
                  </a:cubicBezTo>
                  <a:cubicBezTo>
                    <a:pt x="377986" y="70521"/>
                    <a:pt x="588595" y="268959"/>
                    <a:pt x="605528" y="290919"/>
                  </a:cubicBezTo>
                  <a:cubicBezTo>
                    <a:pt x="622461" y="312879"/>
                    <a:pt x="503928" y="189583"/>
                    <a:pt x="449953" y="155981"/>
                  </a:cubicBezTo>
                  <a:cubicBezTo>
                    <a:pt x="395978" y="122379"/>
                    <a:pt x="295965" y="95127"/>
                    <a:pt x="281678" y="89306"/>
                  </a:cubicBezTo>
                  <a:cubicBezTo>
                    <a:pt x="267391" y="83485"/>
                    <a:pt x="367403" y="125818"/>
                    <a:pt x="364228" y="121056"/>
                  </a:cubicBezTo>
                  <a:cubicBezTo>
                    <a:pt x="361053" y="116294"/>
                    <a:pt x="320836" y="76077"/>
                    <a:pt x="262628" y="60731"/>
                  </a:cubicBezTo>
                  <a:cubicBezTo>
                    <a:pt x="204420" y="45385"/>
                    <a:pt x="-25238" y="38506"/>
                    <a:pt x="2278" y="30569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3" name="フリーフォーム: 図形 1472">
              <a:extLst>
                <a:ext uri="{FF2B5EF4-FFF2-40B4-BE49-F238E27FC236}">
                  <a16:creationId xmlns:a16="http://schemas.microsoft.com/office/drawing/2014/main" id="{EE7DA0B5-2254-D64B-991B-B64C2223D8DD}"/>
                </a:ext>
              </a:extLst>
            </p:cNvPr>
            <p:cNvSpPr/>
            <p:nvPr/>
          </p:nvSpPr>
          <p:spPr>
            <a:xfrm>
              <a:off x="5330060" y="2628688"/>
              <a:ext cx="442643" cy="61498"/>
            </a:xfrm>
            <a:custGeom>
              <a:avLst/>
              <a:gdLst>
                <a:gd name="connsiteX0" fmla="*/ 765 w 442643"/>
                <a:gd name="connsiteY0" fmla="*/ 35137 h 61498"/>
                <a:gd name="connsiteX1" fmla="*/ 216665 w 442643"/>
                <a:gd name="connsiteY1" fmla="*/ 3387 h 61498"/>
                <a:gd name="connsiteX2" fmla="*/ 140465 w 442643"/>
                <a:gd name="connsiteY2" fmla="*/ 1800 h 61498"/>
                <a:gd name="connsiteX3" fmla="*/ 359540 w 442643"/>
                <a:gd name="connsiteY3" fmla="*/ 11325 h 61498"/>
                <a:gd name="connsiteX4" fmla="*/ 230953 w 442643"/>
                <a:gd name="connsiteY4" fmla="*/ 30375 h 61498"/>
                <a:gd name="connsiteX5" fmla="*/ 442090 w 442643"/>
                <a:gd name="connsiteY5" fmla="*/ 60537 h 61498"/>
                <a:gd name="connsiteX6" fmla="*/ 154753 w 442643"/>
                <a:gd name="connsiteY6" fmla="*/ 52600 h 61498"/>
                <a:gd name="connsiteX7" fmla="*/ 765 w 442643"/>
                <a:gd name="connsiteY7" fmla="*/ 35137 h 61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2643" h="61498">
                  <a:moveTo>
                    <a:pt x="765" y="35137"/>
                  </a:moveTo>
                  <a:cubicBezTo>
                    <a:pt x="11084" y="26935"/>
                    <a:pt x="193382" y="8943"/>
                    <a:pt x="216665" y="3387"/>
                  </a:cubicBezTo>
                  <a:cubicBezTo>
                    <a:pt x="239948" y="-2169"/>
                    <a:pt x="116653" y="477"/>
                    <a:pt x="140465" y="1800"/>
                  </a:cubicBezTo>
                  <a:cubicBezTo>
                    <a:pt x="164277" y="3123"/>
                    <a:pt x="344459" y="6562"/>
                    <a:pt x="359540" y="11325"/>
                  </a:cubicBezTo>
                  <a:cubicBezTo>
                    <a:pt x="374621" y="16087"/>
                    <a:pt x="217195" y="22173"/>
                    <a:pt x="230953" y="30375"/>
                  </a:cubicBezTo>
                  <a:cubicBezTo>
                    <a:pt x="244711" y="38577"/>
                    <a:pt x="454790" y="56833"/>
                    <a:pt x="442090" y="60537"/>
                  </a:cubicBezTo>
                  <a:cubicBezTo>
                    <a:pt x="429390" y="64241"/>
                    <a:pt x="222751" y="56304"/>
                    <a:pt x="154753" y="52600"/>
                  </a:cubicBezTo>
                  <a:cubicBezTo>
                    <a:pt x="86755" y="48896"/>
                    <a:pt x="-9554" y="43339"/>
                    <a:pt x="765" y="35137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4" name="フリーフォーム: 図形 1473">
              <a:extLst>
                <a:ext uri="{FF2B5EF4-FFF2-40B4-BE49-F238E27FC236}">
                  <a16:creationId xmlns:a16="http://schemas.microsoft.com/office/drawing/2014/main" id="{3ED25315-18A6-7650-0464-BEFBF06F48E3}"/>
                </a:ext>
              </a:extLst>
            </p:cNvPr>
            <p:cNvSpPr/>
            <p:nvPr/>
          </p:nvSpPr>
          <p:spPr>
            <a:xfrm>
              <a:off x="6214935" y="2533548"/>
              <a:ext cx="114469" cy="213200"/>
            </a:xfrm>
            <a:custGeom>
              <a:avLst/>
              <a:gdLst>
                <a:gd name="connsiteX0" fmla="*/ 35053 w 114469"/>
                <a:gd name="connsiteY0" fmla="*/ 50902 h 213200"/>
                <a:gd name="connsiteX1" fmla="*/ 1715 w 114469"/>
                <a:gd name="connsiteY1" fmla="*/ 157265 h 213200"/>
                <a:gd name="connsiteX2" fmla="*/ 96965 w 114469"/>
                <a:gd name="connsiteY2" fmla="*/ 212827 h 213200"/>
                <a:gd name="connsiteX3" fmla="*/ 49340 w 114469"/>
                <a:gd name="connsiteY3" fmla="*/ 182665 h 213200"/>
                <a:gd name="connsiteX4" fmla="*/ 114428 w 114469"/>
                <a:gd name="connsiteY4" fmla="*/ 204890 h 213200"/>
                <a:gd name="connsiteX5" fmla="*/ 58865 w 114469"/>
                <a:gd name="connsiteY5" fmla="*/ 163615 h 213200"/>
                <a:gd name="connsiteX6" fmla="*/ 39815 w 114469"/>
                <a:gd name="connsiteY6" fmla="*/ 146152 h 213200"/>
                <a:gd name="connsiteX7" fmla="*/ 103315 w 114469"/>
                <a:gd name="connsiteY7" fmla="*/ 102 h 213200"/>
                <a:gd name="connsiteX8" fmla="*/ 27115 w 114469"/>
                <a:gd name="connsiteY8" fmla="*/ 122340 h 213200"/>
                <a:gd name="connsiteX9" fmla="*/ 35053 w 114469"/>
                <a:gd name="connsiteY9" fmla="*/ 50902 h 21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469" h="213200">
                  <a:moveTo>
                    <a:pt x="35053" y="50902"/>
                  </a:moveTo>
                  <a:cubicBezTo>
                    <a:pt x="30820" y="56723"/>
                    <a:pt x="-8604" y="130277"/>
                    <a:pt x="1715" y="157265"/>
                  </a:cubicBezTo>
                  <a:cubicBezTo>
                    <a:pt x="12034" y="184253"/>
                    <a:pt x="89028" y="208594"/>
                    <a:pt x="96965" y="212827"/>
                  </a:cubicBezTo>
                  <a:cubicBezTo>
                    <a:pt x="104902" y="217060"/>
                    <a:pt x="46429" y="183988"/>
                    <a:pt x="49340" y="182665"/>
                  </a:cubicBezTo>
                  <a:cubicBezTo>
                    <a:pt x="52251" y="181342"/>
                    <a:pt x="112841" y="208065"/>
                    <a:pt x="114428" y="204890"/>
                  </a:cubicBezTo>
                  <a:cubicBezTo>
                    <a:pt x="116015" y="201715"/>
                    <a:pt x="71300" y="173405"/>
                    <a:pt x="58865" y="163615"/>
                  </a:cubicBezTo>
                  <a:cubicBezTo>
                    <a:pt x="46430" y="153825"/>
                    <a:pt x="32407" y="173404"/>
                    <a:pt x="39815" y="146152"/>
                  </a:cubicBezTo>
                  <a:cubicBezTo>
                    <a:pt x="47223" y="118900"/>
                    <a:pt x="105432" y="4071"/>
                    <a:pt x="103315" y="102"/>
                  </a:cubicBezTo>
                  <a:cubicBezTo>
                    <a:pt x="101198" y="-3867"/>
                    <a:pt x="40079" y="108846"/>
                    <a:pt x="27115" y="122340"/>
                  </a:cubicBezTo>
                  <a:cubicBezTo>
                    <a:pt x="14151" y="135834"/>
                    <a:pt x="39286" y="45081"/>
                    <a:pt x="35053" y="50902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5" name="フリーフォーム: 図形 1474">
              <a:extLst>
                <a:ext uri="{FF2B5EF4-FFF2-40B4-BE49-F238E27FC236}">
                  <a16:creationId xmlns:a16="http://schemas.microsoft.com/office/drawing/2014/main" id="{FD320163-5D3E-39F4-9287-6554AC15F033}"/>
                </a:ext>
              </a:extLst>
            </p:cNvPr>
            <p:cNvSpPr/>
            <p:nvPr/>
          </p:nvSpPr>
          <p:spPr>
            <a:xfrm>
              <a:off x="5328782" y="2443861"/>
              <a:ext cx="647341" cy="246675"/>
            </a:xfrm>
            <a:custGeom>
              <a:avLst/>
              <a:gdLst>
                <a:gd name="connsiteX0" fmla="*/ 365581 w 647341"/>
                <a:gd name="connsiteY0" fmla="*/ 48514 h 246675"/>
                <a:gd name="connsiteX1" fmla="*/ 595768 w 647341"/>
                <a:gd name="connsiteY1" fmla="*/ 158052 h 246675"/>
                <a:gd name="connsiteX2" fmla="*/ 640218 w 647341"/>
                <a:gd name="connsiteY2" fmla="*/ 245364 h 246675"/>
                <a:gd name="connsiteX3" fmla="*/ 606881 w 647341"/>
                <a:gd name="connsiteY3" fmla="*/ 199327 h 246675"/>
                <a:gd name="connsiteX4" fmla="*/ 271918 w 647341"/>
                <a:gd name="connsiteY4" fmla="*/ 53277 h 246675"/>
                <a:gd name="connsiteX5" fmla="*/ 211593 w 647341"/>
                <a:gd name="connsiteY5" fmla="*/ 37402 h 246675"/>
                <a:gd name="connsiteX6" fmla="*/ 456 w 647341"/>
                <a:gd name="connsiteY6" fmla="*/ 53277 h 246675"/>
                <a:gd name="connsiteX7" fmla="*/ 275093 w 647341"/>
                <a:gd name="connsiteY7" fmla="*/ 7239 h 246675"/>
                <a:gd name="connsiteX8" fmla="*/ 244931 w 647341"/>
                <a:gd name="connsiteY8" fmla="*/ 2477 h 246675"/>
                <a:gd name="connsiteX9" fmla="*/ 365581 w 647341"/>
                <a:gd name="connsiteY9" fmla="*/ 48514 h 24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7341" h="246675">
                  <a:moveTo>
                    <a:pt x="365581" y="48514"/>
                  </a:moveTo>
                  <a:cubicBezTo>
                    <a:pt x="424054" y="74443"/>
                    <a:pt x="549995" y="125244"/>
                    <a:pt x="595768" y="158052"/>
                  </a:cubicBezTo>
                  <a:cubicBezTo>
                    <a:pt x="641541" y="190860"/>
                    <a:pt x="638366" y="238485"/>
                    <a:pt x="640218" y="245364"/>
                  </a:cubicBezTo>
                  <a:cubicBezTo>
                    <a:pt x="642070" y="252243"/>
                    <a:pt x="668264" y="231342"/>
                    <a:pt x="606881" y="199327"/>
                  </a:cubicBezTo>
                  <a:cubicBezTo>
                    <a:pt x="545498" y="167313"/>
                    <a:pt x="337799" y="80264"/>
                    <a:pt x="271918" y="53277"/>
                  </a:cubicBezTo>
                  <a:cubicBezTo>
                    <a:pt x="206037" y="26290"/>
                    <a:pt x="256837" y="37402"/>
                    <a:pt x="211593" y="37402"/>
                  </a:cubicBezTo>
                  <a:cubicBezTo>
                    <a:pt x="166349" y="37402"/>
                    <a:pt x="-10127" y="58304"/>
                    <a:pt x="456" y="53277"/>
                  </a:cubicBezTo>
                  <a:cubicBezTo>
                    <a:pt x="11039" y="48250"/>
                    <a:pt x="234347" y="15706"/>
                    <a:pt x="275093" y="7239"/>
                  </a:cubicBezTo>
                  <a:cubicBezTo>
                    <a:pt x="315839" y="-1228"/>
                    <a:pt x="232760" y="-1492"/>
                    <a:pt x="244931" y="2477"/>
                  </a:cubicBezTo>
                  <a:cubicBezTo>
                    <a:pt x="257102" y="6446"/>
                    <a:pt x="307108" y="22585"/>
                    <a:pt x="365581" y="48514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6" name="フリーフォーム: 図形 1475">
              <a:extLst>
                <a:ext uri="{FF2B5EF4-FFF2-40B4-BE49-F238E27FC236}">
                  <a16:creationId xmlns:a16="http://schemas.microsoft.com/office/drawing/2014/main" id="{AB83B6C0-6B2F-74AD-6C82-A7D3C74D6BE9}"/>
                </a:ext>
              </a:extLst>
            </p:cNvPr>
            <p:cNvSpPr/>
            <p:nvPr/>
          </p:nvSpPr>
          <p:spPr>
            <a:xfrm>
              <a:off x="4979883" y="2742947"/>
              <a:ext cx="234032" cy="675737"/>
            </a:xfrm>
            <a:custGeom>
              <a:avLst/>
              <a:gdLst>
                <a:gd name="connsiteX0" fmla="*/ 127105 w 234032"/>
                <a:gd name="connsiteY0" fmla="*/ 25653 h 675737"/>
                <a:gd name="connsiteX1" fmla="*/ 89005 w 234032"/>
                <a:gd name="connsiteY1" fmla="*/ 178053 h 675737"/>
                <a:gd name="connsiteX2" fmla="*/ 225530 w 234032"/>
                <a:gd name="connsiteY2" fmla="*/ 640016 h 675737"/>
                <a:gd name="connsiteX3" fmla="*/ 201717 w 234032"/>
                <a:gd name="connsiteY3" fmla="*/ 603503 h 675737"/>
                <a:gd name="connsiteX4" fmla="*/ 55667 w 234032"/>
                <a:gd name="connsiteY4" fmla="*/ 274891 h 675737"/>
                <a:gd name="connsiteX5" fmla="*/ 82655 w 234032"/>
                <a:gd name="connsiteY5" fmla="*/ 357441 h 675737"/>
                <a:gd name="connsiteX6" fmla="*/ 105 w 234032"/>
                <a:gd name="connsiteY6" fmla="*/ 11366 h 675737"/>
                <a:gd name="connsiteX7" fmla="*/ 65192 w 234032"/>
                <a:gd name="connsiteY7" fmla="*/ 79628 h 675737"/>
                <a:gd name="connsiteX8" fmla="*/ 58842 w 234032"/>
                <a:gd name="connsiteY8" fmla="*/ 39941 h 675737"/>
                <a:gd name="connsiteX9" fmla="*/ 127105 w 234032"/>
                <a:gd name="connsiteY9" fmla="*/ 25653 h 67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4032" h="675737">
                  <a:moveTo>
                    <a:pt x="127105" y="25653"/>
                  </a:moveTo>
                  <a:cubicBezTo>
                    <a:pt x="132132" y="48672"/>
                    <a:pt x="72601" y="75659"/>
                    <a:pt x="89005" y="178053"/>
                  </a:cubicBezTo>
                  <a:cubicBezTo>
                    <a:pt x="105409" y="280447"/>
                    <a:pt x="206745" y="569108"/>
                    <a:pt x="225530" y="640016"/>
                  </a:cubicBezTo>
                  <a:cubicBezTo>
                    <a:pt x="244315" y="710924"/>
                    <a:pt x="230027" y="664357"/>
                    <a:pt x="201717" y="603503"/>
                  </a:cubicBezTo>
                  <a:cubicBezTo>
                    <a:pt x="173407" y="542649"/>
                    <a:pt x="75511" y="315901"/>
                    <a:pt x="55667" y="274891"/>
                  </a:cubicBezTo>
                  <a:cubicBezTo>
                    <a:pt x="35823" y="233881"/>
                    <a:pt x="91915" y="401362"/>
                    <a:pt x="82655" y="357441"/>
                  </a:cubicBezTo>
                  <a:cubicBezTo>
                    <a:pt x="73395" y="313520"/>
                    <a:pt x="3016" y="57668"/>
                    <a:pt x="105" y="11366"/>
                  </a:cubicBezTo>
                  <a:cubicBezTo>
                    <a:pt x="-2806" y="-34936"/>
                    <a:pt x="55403" y="74866"/>
                    <a:pt x="65192" y="79628"/>
                  </a:cubicBezTo>
                  <a:cubicBezTo>
                    <a:pt x="74981" y="84390"/>
                    <a:pt x="48788" y="48672"/>
                    <a:pt x="58842" y="39941"/>
                  </a:cubicBezTo>
                  <a:cubicBezTo>
                    <a:pt x="68896" y="31210"/>
                    <a:pt x="122078" y="2634"/>
                    <a:pt x="127105" y="25653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7" name="フリーフォーム: 図形 1476">
              <a:extLst>
                <a:ext uri="{FF2B5EF4-FFF2-40B4-BE49-F238E27FC236}">
                  <a16:creationId xmlns:a16="http://schemas.microsoft.com/office/drawing/2014/main" id="{44BAD4B7-B078-3FD0-C796-160547643E2F}"/>
                </a:ext>
              </a:extLst>
            </p:cNvPr>
            <p:cNvSpPr/>
            <p:nvPr/>
          </p:nvSpPr>
          <p:spPr>
            <a:xfrm>
              <a:off x="4916640" y="2685432"/>
              <a:ext cx="262842" cy="704114"/>
            </a:xfrm>
            <a:custGeom>
              <a:avLst/>
              <a:gdLst>
                <a:gd name="connsiteX0" fmla="*/ 220510 w 262842"/>
                <a:gd name="connsiteY0" fmla="*/ 29193 h 704114"/>
                <a:gd name="connsiteX1" fmla="*/ 82398 w 262842"/>
                <a:gd name="connsiteY1" fmla="*/ 57768 h 704114"/>
                <a:gd name="connsiteX2" fmla="*/ 147485 w 262842"/>
                <a:gd name="connsiteY2" fmla="*/ 56181 h 704114"/>
                <a:gd name="connsiteX3" fmla="*/ 61760 w 262842"/>
                <a:gd name="connsiteY3" fmla="*/ 75231 h 704114"/>
                <a:gd name="connsiteX4" fmla="*/ 118910 w 262842"/>
                <a:gd name="connsiteY4" fmla="*/ 327643 h 704114"/>
                <a:gd name="connsiteX5" fmla="*/ 117323 w 262842"/>
                <a:gd name="connsiteY5" fmla="*/ 311768 h 704114"/>
                <a:gd name="connsiteX6" fmla="*/ 258610 w 262842"/>
                <a:gd name="connsiteY6" fmla="*/ 689593 h 704114"/>
                <a:gd name="connsiteX7" fmla="*/ 206223 w 262842"/>
                <a:gd name="connsiteY7" fmla="*/ 584818 h 704114"/>
                <a:gd name="connsiteX8" fmla="*/ 9373 w 262842"/>
                <a:gd name="connsiteY8" fmla="*/ 200643 h 704114"/>
                <a:gd name="connsiteX9" fmla="*/ 37948 w 262842"/>
                <a:gd name="connsiteY9" fmla="*/ 273668 h 704114"/>
                <a:gd name="connsiteX10" fmla="*/ 3023 w 262842"/>
                <a:gd name="connsiteY10" fmla="*/ 92693 h 704114"/>
                <a:gd name="connsiteX11" fmla="*/ 9373 w 262842"/>
                <a:gd name="connsiteY11" fmla="*/ 135556 h 704114"/>
                <a:gd name="connsiteX12" fmla="*/ 69698 w 262842"/>
                <a:gd name="connsiteY12" fmla="*/ 5381 h 704114"/>
                <a:gd name="connsiteX13" fmla="*/ 220510 w 262842"/>
                <a:gd name="connsiteY13" fmla="*/ 29193 h 7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2842" h="704114">
                  <a:moveTo>
                    <a:pt x="220510" y="29193"/>
                  </a:moveTo>
                  <a:cubicBezTo>
                    <a:pt x="222627" y="37924"/>
                    <a:pt x="94569" y="53270"/>
                    <a:pt x="82398" y="57768"/>
                  </a:cubicBezTo>
                  <a:cubicBezTo>
                    <a:pt x="70227" y="62266"/>
                    <a:pt x="150925" y="53271"/>
                    <a:pt x="147485" y="56181"/>
                  </a:cubicBezTo>
                  <a:cubicBezTo>
                    <a:pt x="144045" y="59092"/>
                    <a:pt x="66522" y="29987"/>
                    <a:pt x="61760" y="75231"/>
                  </a:cubicBezTo>
                  <a:cubicBezTo>
                    <a:pt x="56998" y="120475"/>
                    <a:pt x="109650" y="288220"/>
                    <a:pt x="118910" y="327643"/>
                  </a:cubicBezTo>
                  <a:cubicBezTo>
                    <a:pt x="128170" y="367066"/>
                    <a:pt x="94040" y="251443"/>
                    <a:pt x="117323" y="311768"/>
                  </a:cubicBezTo>
                  <a:cubicBezTo>
                    <a:pt x="140606" y="372093"/>
                    <a:pt x="243793" y="644085"/>
                    <a:pt x="258610" y="689593"/>
                  </a:cubicBezTo>
                  <a:cubicBezTo>
                    <a:pt x="273427" y="735101"/>
                    <a:pt x="247762" y="666310"/>
                    <a:pt x="206223" y="584818"/>
                  </a:cubicBezTo>
                  <a:cubicBezTo>
                    <a:pt x="164684" y="503326"/>
                    <a:pt x="37419" y="252501"/>
                    <a:pt x="9373" y="200643"/>
                  </a:cubicBezTo>
                  <a:cubicBezTo>
                    <a:pt x="-18673" y="148785"/>
                    <a:pt x="39006" y="291659"/>
                    <a:pt x="37948" y="273668"/>
                  </a:cubicBezTo>
                  <a:cubicBezTo>
                    <a:pt x="36890" y="255677"/>
                    <a:pt x="7785" y="115712"/>
                    <a:pt x="3023" y="92693"/>
                  </a:cubicBezTo>
                  <a:cubicBezTo>
                    <a:pt x="-1740" y="69674"/>
                    <a:pt x="-1739" y="150108"/>
                    <a:pt x="9373" y="135556"/>
                  </a:cubicBezTo>
                  <a:cubicBezTo>
                    <a:pt x="20485" y="121004"/>
                    <a:pt x="31333" y="23637"/>
                    <a:pt x="69698" y="5381"/>
                  </a:cubicBezTo>
                  <a:cubicBezTo>
                    <a:pt x="108062" y="-12875"/>
                    <a:pt x="218393" y="20462"/>
                    <a:pt x="220510" y="29193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8" name="フリーフォーム: 図形 1477">
              <a:extLst>
                <a:ext uri="{FF2B5EF4-FFF2-40B4-BE49-F238E27FC236}">
                  <a16:creationId xmlns:a16="http://schemas.microsoft.com/office/drawing/2014/main" id="{8A92B781-9336-D129-A27D-1264120FCC46}"/>
                </a:ext>
              </a:extLst>
            </p:cNvPr>
            <p:cNvSpPr/>
            <p:nvPr/>
          </p:nvSpPr>
          <p:spPr>
            <a:xfrm>
              <a:off x="7741764" y="2621810"/>
              <a:ext cx="329114" cy="212921"/>
            </a:xfrm>
            <a:custGeom>
              <a:avLst/>
              <a:gdLst>
                <a:gd name="connsiteX0" fmla="*/ 1003 w 329114"/>
                <a:gd name="connsiteY0" fmla="*/ 127740 h 212921"/>
                <a:gd name="connsiteX1" fmla="*/ 195736 w 329114"/>
                <a:gd name="connsiteY1" fmla="*/ 72707 h 212921"/>
                <a:gd name="connsiteX2" fmla="*/ 329086 w 329114"/>
                <a:gd name="connsiteY2" fmla="*/ 212407 h 212921"/>
                <a:gd name="connsiteX3" fmla="*/ 185153 w 329114"/>
                <a:gd name="connsiteY3" fmla="*/ 13440 h 212921"/>
                <a:gd name="connsiteX4" fmla="*/ 121653 w 329114"/>
                <a:gd name="connsiteY4" fmla="*/ 26140 h 212921"/>
                <a:gd name="connsiteX5" fmla="*/ 1003 w 329114"/>
                <a:gd name="connsiteY5" fmla="*/ 127740 h 21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114" h="212921">
                  <a:moveTo>
                    <a:pt x="1003" y="127740"/>
                  </a:moveTo>
                  <a:cubicBezTo>
                    <a:pt x="13350" y="135501"/>
                    <a:pt x="141056" y="58596"/>
                    <a:pt x="195736" y="72707"/>
                  </a:cubicBezTo>
                  <a:cubicBezTo>
                    <a:pt x="250417" y="86818"/>
                    <a:pt x="330850" y="222285"/>
                    <a:pt x="329086" y="212407"/>
                  </a:cubicBezTo>
                  <a:cubicBezTo>
                    <a:pt x="327322" y="202529"/>
                    <a:pt x="219725" y="44484"/>
                    <a:pt x="185153" y="13440"/>
                  </a:cubicBezTo>
                  <a:cubicBezTo>
                    <a:pt x="150581" y="-17604"/>
                    <a:pt x="149522" y="13087"/>
                    <a:pt x="121653" y="26140"/>
                  </a:cubicBezTo>
                  <a:cubicBezTo>
                    <a:pt x="93784" y="39193"/>
                    <a:pt x="-11344" y="119979"/>
                    <a:pt x="1003" y="127740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9" name="フリーフォーム: 図形 1478">
              <a:extLst>
                <a:ext uri="{FF2B5EF4-FFF2-40B4-BE49-F238E27FC236}">
                  <a16:creationId xmlns:a16="http://schemas.microsoft.com/office/drawing/2014/main" id="{7E8FD936-3AE9-389D-92D3-E6ABC44E6689}"/>
                </a:ext>
              </a:extLst>
            </p:cNvPr>
            <p:cNvSpPr/>
            <p:nvPr/>
          </p:nvSpPr>
          <p:spPr>
            <a:xfrm>
              <a:off x="7573868" y="2718992"/>
              <a:ext cx="448469" cy="669827"/>
            </a:xfrm>
            <a:custGeom>
              <a:avLst/>
              <a:gdLst>
                <a:gd name="connsiteX0" fmla="*/ 367865 w 448469"/>
                <a:gd name="connsiteY0" fmla="*/ 3041 h 669827"/>
                <a:gd name="connsiteX1" fmla="*/ 448299 w 448469"/>
                <a:gd name="connsiteY1" fmla="*/ 127925 h 669827"/>
                <a:gd name="connsiteX2" fmla="*/ 386915 w 448469"/>
                <a:gd name="connsiteY2" fmla="*/ 263391 h 669827"/>
                <a:gd name="connsiteX3" fmla="*/ 312832 w 448469"/>
                <a:gd name="connsiteY3" fmla="*/ 606291 h 669827"/>
                <a:gd name="connsiteX4" fmla="*/ 329765 w 448469"/>
                <a:gd name="connsiteY4" fmla="*/ 521625 h 669827"/>
                <a:gd name="connsiteX5" fmla="*/ 333999 w 448469"/>
                <a:gd name="connsiteY5" fmla="*/ 204125 h 669827"/>
                <a:gd name="connsiteX6" fmla="*/ 181599 w 448469"/>
                <a:gd name="connsiteY6" fmla="*/ 314191 h 669827"/>
                <a:gd name="connsiteX7" fmla="*/ 179482 w 448469"/>
                <a:gd name="connsiteY7" fmla="*/ 521625 h 669827"/>
                <a:gd name="connsiteX8" fmla="*/ 1682 w 448469"/>
                <a:gd name="connsiteY8" fmla="*/ 669791 h 669827"/>
                <a:gd name="connsiteX9" fmla="*/ 90582 w 448469"/>
                <a:gd name="connsiteY9" fmla="*/ 508925 h 669827"/>
                <a:gd name="connsiteX10" fmla="*/ 99049 w 448469"/>
                <a:gd name="connsiteY10" fmla="*/ 339591 h 669827"/>
                <a:gd name="connsiteX11" fmla="*/ 262032 w 448469"/>
                <a:gd name="connsiteY11" fmla="*/ 64425 h 669827"/>
                <a:gd name="connsiteX12" fmla="*/ 367865 w 448469"/>
                <a:gd name="connsiteY12" fmla="*/ 3041 h 66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8469" h="669827">
                  <a:moveTo>
                    <a:pt x="367865" y="3041"/>
                  </a:moveTo>
                  <a:cubicBezTo>
                    <a:pt x="398909" y="13624"/>
                    <a:pt x="445124" y="84533"/>
                    <a:pt x="448299" y="127925"/>
                  </a:cubicBezTo>
                  <a:cubicBezTo>
                    <a:pt x="451474" y="171317"/>
                    <a:pt x="409493" y="183663"/>
                    <a:pt x="386915" y="263391"/>
                  </a:cubicBezTo>
                  <a:cubicBezTo>
                    <a:pt x="364337" y="343119"/>
                    <a:pt x="322357" y="563252"/>
                    <a:pt x="312832" y="606291"/>
                  </a:cubicBezTo>
                  <a:cubicBezTo>
                    <a:pt x="303307" y="649330"/>
                    <a:pt x="326237" y="588653"/>
                    <a:pt x="329765" y="521625"/>
                  </a:cubicBezTo>
                  <a:cubicBezTo>
                    <a:pt x="333293" y="454597"/>
                    <a:pt x="358693" y="238697"/>
                    <a:pt x="333999" y="204125"/>
                  </a:cubicBezTo>
                  <a:cubicBezTo>
                    <a:pt x="309305" y="169553"/>
                    <a:pt x="207352" y="261274"/>
                    <a:pt x="181599" y="314191"/>
                  </a:cubicBezTo>
                  <a:cubicBezTo>
                    <a:pt x="155846" y="367108"/>
                    <a:pt x="209468" y="462358"/>
                    <a:pt x="179482" y="521625"/>
                  </a:cubicBezTo>
                  <a:cubicBezTo>
                    <a:pt x="149496" y="580892"/>
                    <a:pt x="16499" y="671908"/>
                    <a:pt x="1682" y="669791"/>
                  </a:cubicBezTo>
                  <a:cubicBezTo>
                    <a:pt x="-13135" y="667674"/>
                    <a:pt x="74354" y="563958"/>
                    <a:pt x="90582" y="508925"/>
                  </a:cubicBezTo>
                  <a:cubicBezTo>
                    <a:pt x="106810" y="453892"/>
                    <a:pt x="70474" y="413674"/>
                    <a:pt x="99049" y="339591"/>
                  </a:cubicBezTo>
                  <a:cubicBezTo>
                    <a:pt x="127624" y="265508"/>
                    <a:pt x="216876" y="120164"/>
                    <a:pt x="262032" y="64425"/>
                  </a:cubicBezTo>
                  <a:cubicBezTo>
                    <a:pt x="307187" y="8686"/>
                    <a:pt x="336821" y="-7542"/>
                    <a:pt x="367865" y="304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0" name="フリーフォーム: 図形 1479">
              <a:extLst>
                <a:ext uri="{FF2B5EF4-FFF2-40B4-BE49-F238E27FC236}">
                  <a16:creationId xmlns:a16="http://schemas.microsoft.com/office/drawing/2014/main" id="{5C647FA9-AC27-A02F-8207-F3020018B9DE}"/>
                </a:ext>
              </a:extLst>
            </p:cNvPr>
            <p:cNvSpPr/>
            <p:nvPr/>
          </p:nvSpPr>
          <p:spPr>
            <a:xfrm>
              <a:off x="7749827" y="2582231"/>
              <a:ext cx="133203" cy="157390"/>
            </a:xfrm>
            <a:custGeom>
              <a:avLst/>
              <a:gdLst>
                <a:gd name="connsiteX0" fmla="*/ 105123 w 133203"/>
                <a:gd name="connsiteY0" fmla="*/ 152502 h 157390"/>
                <a:gd name="connsiteX1" fmla="*/ 3523 w 133203"/>
                <a:gd name="connsiteY1" fmla="*/ 114402 h 157390"/>
                <a:gd name="connsiteX2" fmla="*/ 33156 w 133203"/>
                <a:gd name="connsiteY2" fmla="*/ 31852 h 157390"/>
                <a:gd name="connsiteX3" fmla="*/ 128406 w 133203"/>
                <a:gd name="connsiteY3" fmla="*/ 6452 h 157390"/>
                <a:gd name="connsiteX4" fmla="*/ 105123 w 133203"/>
                <a:gd name="connsiteY4" fmla="*/ 152502 h 157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203" h="157390">
                  <a:moveTo>
                    <a:pt x="105123" y="152502"/>
                  </a:moveTo>
                  <a:cubicBezTo>
                    <a:pt x="84309" y="170494"/>
                    <a:pt x="15517" y="134510"/>
                    <a:pt x="3523" y="114402"/>
                  </a:cubicBezTo>
                  <a:cubicBezTo>
                    <a:pt x="-8472" y="94294"/>
                    <a:pt x="12342" y="49844"/>
                    <a:pt x="33156" y="31852"/>
                  </a:cubicBezTo>
                  <a:cubicBezTo>
                    <a:pt x="53970" y="13860"/>
                    <a:pt x="115353" y="-12245"/>
                    <a:pt x="128406" y="6452"/>
                  </a:cubicBezTo>
                  <a:cubicBezTo>
                    <a:pt x="141459" y="25149"/>
                    <a:pt x="125937" y="134510"/>
                    <a:pt x="105123" y="152502"/>
                  </a:cubicBezTo>
                  <a:close/>
                </a:path>
              </a:pathLst>
            </a:custGeom>
            <a:solidFill>
              <a:srgbClr val="FFC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1" name="フリーフォーム: 図形 1480">
              <a:extLst>
                <a:ext uri="{FF2B5EF4-FFF2-40B4-BE49-F238E27FC236}">
                  <a16:creationId xmlns:a16="http://schemas.microsoft.com/office/drawing/2014/main" id="{819F88DE-C605-8D99-1994-6B6E6493BF8F}"/>
                </a:ext>
              </a:extLst>
            </p:cNvPr>
            <p:cNvSpPr/>
            <p:nvPr/>
          </p:nvSpPr>
          <p:spPr>
            <a:xfrm>
              <a:off x="7827304" y="2662767"/>
              <a:ext cx="226442" cy="286545"/>
            </a:xfrm>
            <a:custGeom>
              <a:avLst/>
              <a:gdLst>
                <a:gd name="connsiteX0" fmla="*/ 129 w 226442"/>
                <a:gd name="connsiteY0" fmla="*/ 0 h 286545"/>
                <a:gd name="connsiteX1" fmla="*/ 201213 w 226442"/>
                <a:gd name="connsiteY1" fmla="*/ 260350 h 286545"/>
                <a:gd name="connsiteX2" fmla="*/ 220263 w 226442"/>
                <a:gd name="connsiteY2" fmla="*/ 277283 h 286545"/>
                <a:gd name="connsiteX3" fmla="*/ 171579 w 226442"/>
                <a:gd name="connsiteY3" fmla="*/ 258233 h 286545"/>
                <a:gd name="connsiteX4" fmla="*/ 129 w 226442"/>
                <a:gd name="connsiteY4" fmla="*/ 0 h 286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442" h="286545">
                  <a:moveTo>
                    <a:pt x="129" y="0"/>
                  </a:moveTo>
                  <a:cubicBezTo>
                    <a:pt x="5068" y="353"/>
                    <a:pt x="164524" y="214136"/>
                    <a:pt x="201213" y="260350"/>
                  </a:cubicBezTo>
                  <a:cubicBezTo>
                    <a:pt x="237902" y="306564"/>
                    <a:pt x="225202" y="277636"/>
                    <a:pt x="220263" y="277283"/>
                  </a:cubicBezTo>
                  <a:cubicBezTo>
                    <a:pt x="215324" y="276930"/>
                    <a:pt x="209679" y="298803"/>
                    <a:pt x="171579" y="258233"/>
                  </a:cubicBezTo>
                  <a:cubicBezTo>
                    <a:pt x="133479" y="217664"/>
                    <a:pt x="-4810" y="-353"/>
                    <a:pt x="129" y="0"/>
                  </a:cubicBezTo>
                  <a:close/>
                </a:path>
              </a:pathLst>
            </a:custGeom>
            <a:solidFill>
              <a:srgbClr val="FFC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2" name="フリーフォーム: 図形 1481">
              <a:extLst>
                <a:ext uri="{FF2B5EF4-FFF2-40B4-BE49-F238E27FC236}">
                  <a16:creationId xmlns:a16="http://schemas.microsoft.com/office/drawing/2014/main" id="{2B731755-C7AB-F497-C01D-D3090B286E40}"/>
                </a:ext>
              </a:extLst>
            </p:cNvPr>
            <p:cNvSpPr/>
            <p:nvPr/>
          </p:nvSpPr>
          <p:spPr>
            <a:xfrm>
              <a:off x="7572246" y="3422567"/>
              <a:ext cx="119214" cy="131941"/>
            </a:xfrm>
            <a:custGeom>
              <a:avLst/>
              <a:gdLst>
                <a:gd name="connsiteX0" fmla="*/ 1187 w 119214"/>
                <a:gd name="connsiteY0" fmla="*/ 83 h 131941"/>
                <a:gd name="connsiteX1" fmla="*/ 117604 w 119214"/>
                <a:gd name="connsiteY1" fmla="*/ 105916 h 131941"/>
                <a:gd name="connsiteX2" fmla="*/ 62571 w 119214"/>
                <a:gd name="connsiteY2" fmla="*/ 124966 h 131941"/>
                <a:gd name="connsiteX3" fmla="*/ 1187 w 119214"/>
                <a:gd name="connsiteY3" fmla="*/ 83 h 13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214" h="131941">
                  <a:moveTo>
                    <a:pt x="1187" y="83"/>
                  </a:moveTo>
                  <a:cubicBezTo>
                    <a:pt x="10359" y="-3092"/>
                    <a:pt x="107373" y="85102"/>
                    <a:pt x="117604" y="105916"/>
                  </a:cubicBezTo>
                  <a:cubicBezTo>
                    <a:pt x="127835" y="126730"/>
                    <a:pt x="86913" y="141194"/>
                    <a:pt x="62571" y="124966"/>
                  </a:cubicBezTo>
                  <a:cubicBezTo>
                    <a:pt x="38229" y="108738"/>
                    <a:pt x="-7985" y="3258"/>
                    <a:pt x="1187" y="83"/>
                  </a:cubicBezTo>
                  <a:close/>
                </a:path>
              </a:pathLst>
            </a:custGeom>
            <a:solidFill>
              <a:srgbClr val="FFC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4" name="フリーフォーム: 図形 1483">
              <a:extLst>
                <a:ext uri="{FF2B5EF4-FFF2-40B4-BE49-F238E27FC236}">
                  <a16:creationId xmlns:a16="http://schemas.microsoft.com/office/drawing/2014/main" id="{E51E438B-69DA-8244-0956-3E9973A7A1CA}"/>
                </a:ext>
              </a:extLst>
            </p:cNvPr>
            <p:cNvSpPr/>
            <p:nvPr/>
          </p:nvSpPr>
          <p:spPr>
            <a:xfrm>
              <a:off x="3377834" y="2578062"/>
              <a:ext cx="57871" cy="103959"/>
            </a:xfrm>
            <a:custGeom>
              <a:avLst/>
              <a:gdLst>
                <a:gd name="connsiteX0" fmla="*/ 13066 w 57871"/>
                <a:gd name="connsiteY0" fmla="*/ 38 h 103959"/>
                <a:gd name="connsiteX1" fmla="*/ 17829 w 57871"/>
                <a:gd name="connsiteY1" fmla="*/ 63538 h 103959"/>
                <a:gd name="connsiteX2" fmla="*/ 57516 w 57871"/>
                <a:gd name="connsiteY2" fmla="*/ 101638 h 103959"/>
                <a:gd name="connsiteX3" fmla="*/ 35291 w 57871"/>
                <a:gd name="connsiteY3" fmla="*/ 96876 h 103959"/>
                <a:gd name="connsiteX4" fmla="*/ 366 w 57871"/>
                <a:gd name="connsiteY4" fmla="*/ 73063 h 103959"/>
                <a:gd name="connsiteX5" fmla="*/ 13066 w 57871"/>
                <a:gd name="connsiteY5" fmla="*/ 38 h 10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871" h="103959">
                  <a:moveTo>
                    <a:pt x="13066" y="38"/>
                  </a:moveTo>
                  <a:cubicBezTo>
                    <a:pt x="15976" y="-1549"/>
                    <a:pt x="10421" y="46605"/>
                    <a:pt x="17829" y="63538"/>
                  </a:cubicBezTo>
                  <a:cubicBezTo>
                    <a:pt x="25237" y="80471"/>
                    <a:pt x="54606" y="96082"/>
                    <a:pt x="57516" y="101638"/>
                  </a:cubicBezTo>
                  <a:cubicBezTo>
                    <a:pt x="60426" y="107194"/>
                    <a:pt x="44816" y="101639"/>
                    <a:pt x="35291" y="96876"/>
                  </a:cubicBezTo>
                  <a:cubicBezTo>
                    <a:pt x="25766" y="92113"/>
                    <a:pt x="3012" y="85763"/>
                    <a:pt x="366" y="73063"/>
                  </a:cubicBezTo>
                  <a:cubicBezTo>
                    <a:pt x="-2280" y="60363"/>
                    <a:pt x="10156" y="1625"/>
                    <a:pt x="13066" y="3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5" name="フリーフォーム: 図形 1484">
              <a:extLst>
                <a:ext uri="{FF2B5EF4-FFF2-40B4-BE49-F238E27FC236}">
                  <a16:creationId xmlns:a16="http://schemas.microsoft.com/office/drawing/2014/main" id="{9103282C-701B-46FB-9B8F-7BCEB435EA3E}"/>
                </a:ext>
              </a:extLst>
            </p:cNvPr>
            <p:cNvSpPr/>
            <p:nvPr/>
          </p:nvSpPr>
          <p:spPr>
            <a:xfrm>
              <a:off x="3806736" y="3730117"/>
              <a:ext cx="203523" cy="483310"/>
            </a:xfrm>
            <a:custGeom>
              <a:avLst/>
              <a:gdLst>
                <a:gd name="connsiteX0" fmla="*/ 203289 w 203523"/>
                <a:gd name="connsiteY0" fmla="*/ 508 h 483310"/>
                <a:gd name="connsiteX1" fmla="*/ 123914 w 203523"/>
                <a:gd name="connsiteY1" fmla="*/ 238633 h 483310"/>
                <a:gd name="connsiteX2" fmla="*/ 114389 w 203523"/>
                <a:gd name="connsiteY2" fmla="*/ 349758 h 483310"/>
                <a:gd name="connsiteX3" fmla="*/ 89 w 203523"/>
                <a:gd name="connsiteY3" fmla="*/ 483108 h 483310"/>
                <a:gd name="connsiteX4" fmla="*/ 95339 w 203523"/>
                <a:gd name="connsiteY4" fmla="*/ 378333 h 483310"/>
                <a:gd name="connsiteX5" fmla="*/ 95339 w 203523"/>
                <a:gd name="connsiteY5" fmla="*/ 308483 h 483310"/>
                <a:gd name="connsiteX6" fmla="*/ 203289 w 203523"/>
                <a:gd name="connsiteY6" fmla="*/ 508 h 48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523" h="483310">
                  <a:moveTo>
                    <a:pt x="203289" y="508"/>
                  </a:moveTo>
                  <a:cubicBezTo>
                    <a:pt x="208051" y="-11134"/>
                    <a:pt x="138731" y="180425"/>
                    <a:pt x="123914" y="238633"/>
                  </a:cubicBezTo>
                  <a:cubicBezTo>
                    <a:pt x="109097" y="296841"/>
                    <a:pt x="135026" y="309012"/>
                    <a:pt x="114389" y="349758"/>
                  </a:cubicBezTo>
                  <a:cubicBezTo>
                    <a:pt x="93752" y="390504"/>
                    <a:pt x="3264" y="478346"/>
                    <a:pt x="89" y="483108"/>
                  </a:cubicBezTo>
                  <a:cubicBezTo>
                    <a:pt x="-3086" y="487870"/>
                    <a:pt x="79464" y="407437"/>
                    <a:pt x="95339" y="378333"/>
                  </a:cubicBezTo>
                  <a:cubicBezTo>
                    <a:pt x="111214" y="349229"/>
                    <a:pt x="75760" y="364046"/>
                    <a:pt x="95339" y="308483"/>
                  </a:cubicBezTo>
                  <a:cubicBezTo>
                    <a:pt x="114918" y="252921"/>
                    <a:pt x="198527" y="12150"/>
                    <a:pt x="203289" y="508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6" name="フリーフォーム: 図形 1485">
              <a:extLst>
                <a:ext uri="{FF2B5EF4-FFF2-40B4-BE49-F238E27FC236}">
                  <a16:creationId xmlns:a16="http://schemas.microsoft.com/office/drawing/2014/main" id="{47B4C1E2-3759-7D87-BFB2-C35AFA6B25C1}"/>
                </a:ext>
              </a:extLst>
            </p:cNvPr>
            <p:cNvSpPr/>
            <p:nvPr/>
          </p:nvSpPr>
          <p:spPr>
            <a:xfrm>
              <a:off x="3831606" y="4098893"/>
              <a:ext cx="200681" cy="550035"/>
            </a:xfrm>
            <a:custGeom>
              <a:avLst/>
              <a:gdLst>
                <a:gd name="connsiteX0" fmla="*/ 200644 w 200681"/>
                <a:gd name="connsiteY0" fmla="*/ 32 h 550035"/>
                <a:gd name="connsiteX1" fmla="*/ 35544 w 200681"/>
                <a:gd name="connsiteY1" fmla="*/ 247682 h 550035"/>
                <a:gd name="connsiteX2" fmla="*/ 19669 w 200681"/>
                <a:gd name="connsiteY2" fmla="*/ 549307 h 550035"/>
                <a:gd name="connsiteX3" fmla="*/ 6969 w 200681"/>
                <a:gd name="connsiteY3" fmla="*/ 330232 h 550035"/>
                <a:gd name="connsiteX4" fmla="*/ 19669 w 200681"/>
                <a:gd name="connsiteY4" fmla="*/ 263557 h 550035"/>
                <a:gd name="connsiteX5" fmla="*/ 200644 w 200681"/>
                <a:gd name="connsiteY5" fmla="*/ 32 h 55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681" h="550035">
                  <a:moveTo>
                    <a:pt x="200644" y="32"/>
                  </a:moveTo>
                  <a:cubicBezTo>
                    <a:pt x="203290" y="-2614"/>
                    <a:pt x="65706" y="156136"/>
                    <a:pt x="35544" y="247682"/>
                  </a:cubicBezTo>
                  <a:cubicBezTo>
                    <a:pt x="5381" y="339228"/>
                    <a:pt x="24431" y="535549"/>
                    <a:pt x="19669" y="549307"/>
                  </a:cubicBezTo>
                  <a:cubicBezTo>
                    <a:pt x="14907" y="563065"/>
                    <a:pt x="6969" y="377857"/>
                    <a:pt x="6969" y="330232"/>
                  </a:cubicBezTo>
                  <a:cubicBezTo>
                    <a:pt x="6969" y="282607"/>
                    <a:pt x="-15256" y="316474"/>
                    <a:pt x="19669" y="263557"/>
                  </a:cubicBezTo>
                  <a:cubicBezTo>
                    <a:pt x="54594" y="210640"/>
                    <a:pt x="197998" y="2678"/>
                    <a:pt x="200644" y="32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7" name="フリーフォーム: 図形 1486">
              <a:extLst>
                <a:ext uri="{FF2B5EF4-FFF2-40B4-BE49-F238E27FC236}">
                  <a16:creationId xmlns:a16="http://schemas.microsoft.com/office/drawing/2014/main" id="{9750D71D-6B64-3B13-5DB1-535279CF0D97}"/>
                </a:ext>
              </a:extLst>
            </p:cNvPr>
            <p:cNvSpPr/>
            <p:nvPr/>
          </p:nvSpPr>
          <p:spPr>
            <a:xfrm>
              <a:off x="3248024" y="4013155"/>
              <a:ext cx="311692" cy="214703"/>
            </a:xfrm>
            <a:custGeom>
              <a:avLst/>
              <a:gdLst>
                <a:gd name="connsiteX0" fmla="*/ 1 w 311692"/>
                <a:gd name="connsiteY0" fmla="*/ 45 h 214703"/>
                <a:gd name="connsiteX1" fmla="*/ 165101 w 311692"/>
                <a:gd name="connsiteY1" fmla="*/ 146095 h 214703"/>
                <a:gd name="connsiteX2" fmla="*/ 311151 w 311692"/>
                <a:gd name="connsiteY2" fmla="*/ 212770 h 214703"/>
                <a:gd name="connsiteX3" fmla="*/ 212726 w 311692"/>
                <a:gd name="connsiteY3" fmla="*/ 193720 h 214703"/>
                <a:gd name="connsiteX4" fmla="*/ 161926 w 311692"/>
                <a:gd name="connsiteY4" fmla="*/ 161970 h 214703"/>
                <a:gd name="connsiteX5" fmla="*/ 1 w 311692"/>
                <a:gd name="connsiteY5" fmla="*/ 45 h 21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692" h="214703">
                  <a:moveTo>
                    <a:pt x="1" y="45"/>
                  </a:moveTo>
                  <a:cubicBezTo>
                    <a:pt x="530" y="-2601"/>
                    <a:pt x="113243" y="110641"/>
                    <a:pt x="165101" y="146095"/>
                  </a:cubicBezTo>
                  <a:cubicBezTo>
                    <a:pt x="216959" y="181549"/>
                    <a:pt x="303214" y="204833"/>
                    <a:pt x="311151" y="212770"/>
                  </a:cubicBezTo>
                  <a:cubicBezTo>
                    <a:pt x="319088" y="220707"/>
                    <a:pt x="237597" y="202187"/>
                    <a:pt x="212726" y="193720"/>
                  </a:cubicBezTo>
                  <a:cubicBezTo>
                    <a:pt x="187855" y="185253"/>
                    <a:pt x="195793" y="189487"/>
                    <a:pt x="161926" y="161970"/>
                  </a:cubicBezTo>
                  <a:cubicBezTo>
                    <a:pt x="128059" y="134453"/>
                    <a:pt x="-528" y="2691"/>
                    <a:pt x="1" y="45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8" name="フリーフォーム: 図形 1487">
              <a:extLst>
                <a:ext uri="{FF2B5EF4-FFF2-40B4-BE49-F238E27FC236}">
                  <a16:creationId xmlns:a16="http://schemas.microsoft.com/office/drawing/2014/main" id="{8A8D371F-71C9-9457-8DA3-6E2E579FD118}"/>
                </a:ext>
              </a:extLst>
            </p:cNvPr>
            <p:cNvSpPr/>
            <p:nvPr/>
          </p:nvSpPr>
          <p:spPr>
            <a:xfrm>
              <a:off x="3706027" y="4368773"/>
              <a:ext cx="104290" cy="426679"/>
            </a:xfrm>
            <a:custGeom>
              <a:avLst/>
              <a:gdLst>
                <a:gd name="connsiteX0" fmla="*/ 103973 w 104290"/>
                <a:gd name="connsiteY0" fmla="*/ 27 h 426679"/>
                <a:gd name="connsiteX1" fmla="*/ 34123 w 104290"/>
                <a:gd name="connsiteY1" fmla="*/ 136552 h 426679"/>
                <a:gd name="connsiteX2" fmla="*/ 27773 w 104290"/>
                <a:gd name="connsiteY2" fmla="*/ 422302 h 426679"/>
                <a:gd name="connsiteX3" fmla="*/ 21423 w 104290"/>
                <a:gd name="connsiteY3" fmla="*/ 298477 h 426679"/>
                <a:gd name="connsiteX4" fmla="*/ 2373 w 104290"/>
                <a:gd name="connsiteY4" fmla="*/ 146077 h 426679"/>
                <a:gd name="connsiteX5" fmla="*/ 103973 w 104290"/>
                <a:gd name="connsiteY5" fmla="*/ 27 h 426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290" h="426679">
                  <a:moveTo>
                    <a:pt x="103973" y="27"/>
                  </a:moveTo>
                  <a:cubicBezTo>
                    <a:pt x="109265" y="-1560"/>
                    <a:pt x="46823" y="66173"/>
                    <a:pt x="34123" y="136552"/>
                  </a:cubicBezTo>
                  <a:cubicBezTo>
                    <a:pt x="21423" y="206931"/>
                    <a:pt x="29890" y="395315"/>
                    <a:pt x="27773" y="422302"/>
                  </a:cubicBezTo>
                  <a:cubicBezTo>
                    <a:pt x="25656" y="449290"/>
                    <a:pt x="25656" y="344515"/>
                    <a:pt x="21423" y="298477"/>
                  </a:cubicBezTo>
                  <a:cubicBezTo>
                    <a:pt x="17190" y="252440"/>
                    <a:pt x="-7681" y="190527"/>
                    <a:pt x="2373" y="146077"/>
                  </a:cubicBezTo>
                  <a:cubicBezTo>
                    <a:pt x="12427" y="101627"/>
                    <a:pt x="98681" y="1614"/>
                    <a:pt x="103973" y="27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9" name="フリーフォーム: 図形 1488">
              <a:extLst>
                <a:ext uri="{FF2B5EF4-FFF2-40B4-BE49-F238E27FC236}">
                  <a16:creationId xmlns:a16="http://schemas.microsoft.com/office/drawing/2014/main" id="{45EAB05A-FAC9-D958-BD10-183B25F7D945}"/>
                </a:ext>
              </a:extLst>
            </p:cNvPr>
            <p:cNvSpPr/>
            <p:nvPr/>
          </p:nvSpPr>
          <p:spPr>
            <a:xfrm>
              <a:off x="3370154" y="3754382"/>
              <a:ext cx="558011" cy="100597"/>
            </a:xfrm>
            <a:custGeom>
              <a:avLst/>
              <a:gdLst>
                <a:gd name="connsiteX0" fmla="*/ 109 w 558011"/>
                <a:gd name="connsiteY0" fmla="*/ 56 h 100597"/>
                <a:gd name="connsiteX1" fmla="*/ 208071 w 558011"/>
                <a:gd name="connsiteY1" fmla="*/ 79431 h 100597"/>
                <a:gd name="connsiteX2" fmla="*/ 546209 w 558011"/>
                <a:gd name="connsiteY2" fmla="*/ 46093 h 100597"/>
                <a:gd name="connsiteX3" fmla="*/ 466834 w 558011"/>
                <a:gd name="connsiteY3" fmla="*/ 55618 h 100597"/>
                <a:gd name="connsiteX4" fmla="*/ 328721 w 558011"/>
                <a:gd name="connsiteY4" fmla="*/ 88956 h 100597"/>
                <a:gd name="connsiteX5" fmla="*/ 181084 w 558011"/>
                <a:gd name="connsiteY5" fmla="*/ 93718 h 100597"/>
                <a:gd name="connsiteX6" fmla="*/ 109 w 558011"/>
                <a:gd name="connsiteY6" fmla="*/ 56 h 10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8011" h="100597">
                  <a:moveTo>
                    <a:pt x="109" y="56"/>
                  </a:moveTo>
                  <a:cubicBezTo>
                    <a:pt x="4607" y="-2325"/>
                    <a:pt x="117054" y="71758"/>
                    <a:pt x="208071" y="79431"/>
                  </a:cubicBezTo>
                  <a:cubicBezTo>
                    <a:pt x="299088" y="87104"/>
                    <a:pt x="503082" y="50062"/>
                    <a:pt x="546209" y="46093"/>
                  </a:cubicBezTo>
                  <a:cubicBezTo>
                    <a:pt x="589336" y="42124"/>
                    <a:pt x="503082" y="48474"/>
                    <a:pt x="466834" y="55618"/>
                  </a:cubicBezTo>
                  <a:cubicBezTo>
                    <a:pt x="430586" y="62762"/>
                    <a:pt x="376346" y="82606"/>
                    <a:pt x="328721" y="88956"/>
                  </a:cubicBezTo>
                  <a:cubicBezTo>
                    <a:pt x="281096" y="95306"/>
                    <a:pt x="231355" y="108799"/>
                    <a:pt x="181084" y="93718"/>
                  </a:cubicBezTo>
                  <a:cubicBezTo>
                    <a:pt x="130813" y="78637"/>
                    <a:pt x="-4389" y="2437"/>
                    <a:pt x="109" y="56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0" name="フリーフォーム: 図形 1489">
              <a:extLst>
                <a:ext uri="{FF2B5EF4-FFF2-40B4-BE49-F238E27FC236}">
                  <a16:creationId xmlns:a16="http://schemas.microsoft.com/office/drawing/2014/main" id="{726867C1-D156-EC13-EAB0-07A71B21F5CB}"/>
                </a:ext>
              </a:extLst>
            </p:cNvPr>
            <p:cNvSpPr/>
            <p:nvPr/>
          </p:nvSpPr>
          <p:spPr>
            <a:xfrm>
              <a:off x="2718987" y="3092398"/>
              <a:ext cx="143479" cy="519236"/>
            </a:xfrm>
            <a:custGeom>
              <a:avLst/>
              <a:gdLst>
                <a:gd name="connsiteX0" fmla="*/ 401 w 143479"/>
                <a:gd name="connsiteY0" fmla="*/ 52 h 519236"/>
                <a:gd name="connsiteX1" fmla="*/ 46438 w 143479"/>
                <a:gd name="connsiteY1" fmla="*/ 276277 h 519236"/>
                <a:gd name="connsiteX2" fmla="*/ 143276 w 143479"/>
                <a:gd name="connsiteY2" fmla="*/ 519165 h 519236"/>
                <a:gd name="connsiteX3" fmla="*/ 70251 w 143479"/>
                <a:gd name="connsiteY3" fmla="*/ 298502 h 519236"/>
                <a:gd name="connsiteX4" fmla="*/ 401 w 143479"/>
                <a:gd name="connsiteY4" fmla="*/ 52 h 519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479" h="519236">
                  <a:moveTo>
                    <a:pt x="401" y="52"/>
                  </a:moveTo>
                  <a:cubicBezTo>
                    <a:pt x="-3568" y="-3652"/>
                    <a:pt x="22626" y="189758"/>
                    <a:pt x="46438" y="276277"/>
                  </a:cubicBezTo>
                  <a:cubicBezTo>
                    <a:pt x="70250" y="362796"/>
                    <a:pt x="139307" y="515461"/>
                    <a:pt x="143276" y="519165"/>
                  </a:cubicBezTo>
                  <a:cubicBezTo>
                    <a:pt x="147245" y="522869"/>
                    <a:pt x="92211" y="381052"/>
                    <a:pt x="70251" y="298502"/>
                  </a:cubicBezTo>
                  <a:cubicBezTo>
                    <a:pt x="48291" y="215952"/>
                    <a:pt x="4370" y="3756"/>
                    <a:pt x="401" y="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1" name="フリーフォーム: 図形 1490">
              <a:extLst>
                <a:ext uri="{FF2B5EF4-FFF2-40B4-BE49-F238E27FC236}">
                  <a16:creationId xmlns:a16="http://schemas.microsoft.com/office/drawing/2014/main" id="{C2290E7E-6306-7B63-47C7-D9A77AA704CE}"/>
                </a:ext>
              </a:extLst>
            </p:cNvPr>
            <p:cNvSpPr/>
            <p:nvPr/>
          </p:nvSpPr>
          <p:spPr>
            <a:xfrm>
              <a:off x="3888023" y="3985774"/>
              <a:ext cx="231277" cy="336755"/>
            </a:xfrm>
            <a:custGeom>
              <a:avLst/>
              <a:gdLst>
                <a:gd name="connsiteX0" fmla="*/ 231010 w 231277"/>
                <a:gd name="connsiteY0" fmla="*/ 2026 h 336755"/>
                <a:gd name="connsiteX1" fmla="*/ 118827 w 231277"/>
                <a:gd name="connsiteY1" fmla="*/ 192526 h 336755"/>
                <a:gd name="connsiteX2" fmla="*/ 294 w 231277"/>
                <a:gd name="connsiteY2" fmla="*/ 336459 h 336755"/>
                <a:gd name="connsiteX3" fmla="*/ 87077 w 231277"/>
                <a:gd name="connsiteY3" fmla="*/ 226393 h 336755"/>
                <a:gd name="connsiteX4" fmla="*/ 148460 w 231277"/>
                <a:gd name="connsiteY4" fmla="*/ 99393 h 336755"/>
                <a:gd name="connsiteX5" fmla="*/ 231010 w 231277"/>
                <a:gd name="connsiteY5" fmla="*/ 2026 h 33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277" h="336755">
                  <a:moveTo>
                    <a:pt x="231010" y="2026"/>
                  </a:moveTo>
                  <a:cubicBezTo>
                    <a:pt x="226071" y="17548"/>
                    <a:pt x="157280" y="136787"/>
                    <a:pt x="118827" y="192526"/>
                  </a:cubicBezTo>
                  <a:cubicBezTo>
                    <a:pt x="80374" y="248265"/>
                    <a:pt x="5586" y="330815"/>
                    <a:pt x="294" y="336459"/>
                  </a:cubicBezTo>
                  <a:cubicBezTo>
                    <a:pt x="-4998" y="342103"/>
                    <a:pt x="62383" y="265904"/>
                    <a:pt x="87077" y="226393"/>
                  </a:cubicBezTo>
                  <a:cubicBezTo>
                    <a:pt x="111771" y="186882"/>
                    <a:pt x="125882" y="134671"/>
                    <a:pt x="148460" y="99393"/>
                  </a:cubicBezTo>
                  <a:cubicBezTo>
                    <a:pt x="171038" y="64115"/>
                    <a:pt x="235949" y="-13496"/>
                    <a:pt x="231010" y="202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2" name="フリーフォーム: 図形 1491">
              <a:extLst>
                <a:ext uri="{FF2B5EF4-FFF2-40B4-BE49-F238E27FC236}">
                  <a16:creationId xmlns:a16="http://schemas.microsoft.com/office/drawing/2014/main" id="{1E73684A-3DE7-3B92-361D-8FD215DE3AC9}"/>
                </a:ext>
              </a:extLst>
            </p:cNvPr>
            <p:cNvSpPr/>
            <p:nvPr/>
          </p:nvSpPr>
          <p:spPr>
            <a:xfrm>
              <a:off x="7312912" y="3869992"/>
              <a:ext cx="91973" cy="1027362"/>
            </a:xfrm>
            <a:custGeom>
              <a:avLst/>
              <a:gdLst>
                <a:gd name="connsiteX0" fmla="*/ 44621 w 91973"/>
                <a:gd name="connsiteY0" fmla="*/ 14091 h 1027362"/>
                <a:gd name="connsiteX1" fmla="*/ 91188 w 91973"/>
                <a:gd name="connsiteY1" fmla="*/ 748575 h 1027362"/>
                <a:gd name="connsiteX2" fmla="*/ 171 w 91973"/>
                <a:gd name="connsiteY2" fmla="*/ 1025858 h 1027362"/>
                <a:gd name="connsiteX3" fmla="*/ 67905 w 91973"/>
                <a:gd name="connsiteY3" fmla="*/ 833241 h 1027362"/>
                <a:gd name="connsiteX4" fmla="*/ 50971 w 91973"/>
                <a:gd name="connsiteY4" fmla="*/ 306191 h 1027362"/>
                <a:gd name="connsiteX5" fmla="*/ 44621 w 91973"/>
                <a:gd name="connsiteY5" fmla="*/ 14091 h 102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73" h="1027362">
                  <a:moveTo>
                    <a:pt x="44621" y="14091"/>
                  </a:moveTo>
                  <a:cubicBezTo>
                    <a:pt x="51324" y="87822"/>
                    <a:pt x="98596" y="579947"/>
                    <a:pt x="91188" y="748575"/>
                  </a:cubicBezTo>
                  <a:cubicBezTo>
                    <a:pt x="83780" y="917203"/>
                    <a:pt x="4052" y="1011747"/>
                    <a:pt x="171" y="1025858"/>
                  </a:cubicBezTo>
                  <a:cubicBezTo>
                    <a:pt x="-3710" y="1039969"/>
                    <a:pt x="59438" y="953185"/>
                    <a:pt x="67905" y="833241"/>
                  </a:cubicBezTo>
                  <a:cubicBezTo>
                    <a:pt x="76372" y="713297"/>
                    <a:pt x="52735" y="438835"/>
                    <a:pt x="50971" y="306191"/>
                  </a:cubicBezTo>
                  <a:cubicBezTo>
                    <a:pt x="49207" y="173547"/>
                    <a:pt x="37918" y="-59640"/>
                    <a:pt x="44621" y="1409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3" name="フリーフォーム: 図形 1492">
              <a:extLst>
                <a:ext uri="{FF2B5EF4-FFF2-40B4-BE49-F238E27FC236}">
                  <a16:creationId xmlns:a16="http://schemas.microsoft.com/office/drawing/2014/main" id="{54C73827-9F65-8E78-F0C6-75C56A7F1D17}"/>
                </a:ext>
              </a:extLst>
            </p:cNvPr>
            <p:cNvSpPr/>
            <p:nvPr/>
          </p:nvSpPr>
          <p:spPr>
            <a:xfrm>
              <a:off x="6369039" y="4851237"/>
              <a:ext cx="539796" cy="249194"/>
            </a:xfrm>
            <a:custGeom>
              <a:avLst/>
              <a:gdLst>
                <a:gd name="connsiteX0" fmla="*/ 11 w 539796"/>
                <a:gd name="connsiteY0" fmla="*/ 163 h 249194"/>
                <a:gd name="connsiteX1" fmla="*/ 245544 w 539796"/>
                <a:gd name="connsiteY1" fmla="*/ 125046 h 249194"/>
                <a:gd name="connsiteX2" fmla="*/ 313278 w 539796"/>
                <a:gd name="connsiteY2" fmla="*/ 218180 h 249194"/>
                <a:gd name="connsiteX3" fmla="*/ 539761 w 539796"/>
                <a:gd name="connsiteY3" fmla="*/ 209713 h 249194"/>
                <a:gd name="connsiteX4" fmla="*/ 330211 w 539796"/>
                <a:gd name="connsiteY4" fmla="*/ 247813 h 249194"/>
                <a:gd name="connsiteX5" fmla="*/ 256128 w 539796"/>
                <a:gd name="connsiteY5" fmla="*/ 152563 h 249194"/>
                <a:gd name="connsiteX6" fmla="*/ 11 w 539796"/>
                <a:gd name="connsiteY6" fmla="*/ 163 h 24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9796" h="249194">
                  <a:moveTo>
                    <a:pt x="11" y="163"/>
                  </a:moveTo>
                  <a:cubicBezTo>
                    <a:pt x="-1753" y="-4423"/>
                    <a:pt x="193333" y="88710"/>
                    <a:pt x="245544" y="125046"/>
                  </a:cubicBezTo>
                  <a:cubicBezTo>
                    <a:pt x="297755" y="161382"/>
                    <a:pt x="264242" y="204069"/>
                    <a:pt x="313278" y="218180"/>
                  </a:cubicBezTo>
                  <a:cubicBezTo>
                    <a:pt x="362314" y="232291"/>
                    <a:pt x="536939" y="204774"/>
                    <a:pt x="539761" y="209713"/>
                  </a:cubicBezTo>
                  <a:cubicBezTo>
                    <a:pt x="542583" y="214652"/>
                    <a:pt x="377483" y="257338"/>
                    <a:pt x="330211" y="247813"/>
                  </a:cubicBezTo>
                  <a:cubicBezTo>
                    <a:pt x="282939" y="238288"/>
                    <a:pt x="306575" y="191369"/>
                    <a:pt x="256128" y="152563"/>
                  </a:cubicBezTo>
                  <a:cubicBezTo>
                    <a:pt x="205681" y="113758"/>
                    <a:pt x="1775" y="4749"/>
                    <a:pt x="11" y="163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4" name="フリーフォーム: 図形 1493">
              <a:extLst>
                <a:ext uri="{FF2B5EF4-FFF2-40B4-BE49-F238E27FC236}">
                  <a16:creationId xmlns:a16="http://schemas.microsoft.com/office/drawing/2014/main" id="{47836C9A-FD29-090B-4312-414AE838DFC9}"/>
                </a:ext>
              </a:extLst>
            </p:cNvPr>
            <p:cNvSpPr/>
            <p:nvPr/>
          </p:nvSpPr>
          <p:spPr>
            <a:xfrm>
              <a:off x="6998211" y="4353467"/>
              <a:ext cx="289500" cy="320215"/>
            </a:xfrm>
            <a:custGeom>
              <a:avLst/>
              <a:gdLst>
                <a:gd name="connsiteX0" fmla="*/ 289472 w 289500"/>
                <a:gd name="connsiteY0" fmla="*/ 516 h 320215"/>
                <a:gd name="connsiteX1" fmla="*/ 230206 w 289500"/>
                <a:gd name="connsiteY1" fmla="*/ 112700 h 320215"/>
                <a:gd name="connsiteX2" fmla="*/ 3722 w 289500"/>
                <a:gd name="connsiteY2" fmla="*/ 315900 h 320215"/>
                <a:gd name="connsiteX3" fmla="*/ 98972 w 289500"/>
                <a:gd name="connsiteY3" fmla="*/ 243933 h 320215"/>
                <a:gd name="connsiteX4" fmla="*/ 225972 w 289500"/>
                <a:gd name="connsiteY4" fmla="*/ 155033 h 320215"/>
                <a:gd name="connsiteX5" fmla="*/ 289472 w 289500"/>
                <a:gd name="connsiteY5" fmla="*/ 516 h 32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500" h="320215">
                  <a:moveTo>
                    <a:pt x="289472" y="516"/>
                  </a:moveTo>
                  <a:cubicBezTo>
                    <a:pt x="290178" y="-6539"/>
                    <a:pt x="277831" y="60136"/>
                    <a:pt x="230206" y="112700"/>
                  </a:cubicBezTo>
                  <a:cubicBezTo>
                    <a:pt x="182581" y="165264"/>
                    <a:pt x="25594" y="294028"/>
                    <a:pt x="3722" y="315900"/>
                  </a:cubicBezTo>
                  <a:cubicBezTo>
                    <a:pt x="-18150" y="337772"/>
                    <a:pt x="61930" y="270744"/>
                    <a:pt x="98972" y="243933"/>
                  </a:cubicBezTo>
                  <a:cubicBezTo>
                    <a:pt x="136014" y="217122"/>
                    <a:pt x="193869" y="191369"/>
                    <a:pt x="225972" y="155033"/>
                  </a:cubicBezTo>
                  <a:cubicBezTo>
                    <a:pt x="258075" y="118697"/>
                    <a:pt x="288766" y="7571"/>
                    <a:pt x="289472" y="516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5" name="フリーフォーム: 図形 1494">
              <a:extLst>
                <a:ext uri="{FF2B5EF4-FFF2-40B4-BE49-F238E27FC236}">
                  <a16:creationId xmlns:a16="http://schemas.microsoft.com/office/drawing/2014/main" id="{1BE9A0A2-58F3-97E7-FC05-902FC5B00514}"/>
                </a:ext>
              </a:extLst>
            </p:cNvPr>
            <p:cNvSpPr/>
            <p:nvPr/>
          </p:nvSpPr>
          <p:spPr>
            <a:xfrm>
              <a:off x="7254081" y="5053942"/>
              <a:ext cx="154920" cy="371816"/>
            </a:xfrm>
            <a:custGeom>
              <a:avLst/>
              <a:gdLst>
                <a:gd name="connsiteX0" fmla="*/ 154252 w 154920"/>
                <a:gd name="connsiteY0" fmla="*/ 658 h 371816"/>
                <a:gd name="connsiteX1" fmla="*/ 80169 w 154920"/>
                <a:gd name="connsiteY1" fmla="*/ 163641 h 371816"/>
                <a:gd name="connsiteX2" fmla="*/ 1852 w 154920"/>
                <a:gd name="connsiteY2" fmla="*/ 371075 h 371816"/>
                <a:gd name="connsiteX3" fmla="*/ 35719 w 154920"/>
                <a:gd name="connsiteY3" fmla="*/ 225025 h 371816"/>
                <a:gd name="connsiteX4" fmla="*/ 154252 w 154920"/>
                <a:gd name="connsiteY4" fmla="*/ 658 h 371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920" h="371816">
                  <a:moveTo>
                    <a:pt x="154252" y="658"/>
                  </a:moveTo>
                  <a:cubicBezTo>
                    <a:pt x="161660" y="-9573"/>
                    <a:pt x="105569" y="101905"/>
                    <a:pt x="80169" y="163641"/>
                  </a:cubicBezTo>
                  <a:cubicBezTo>
                    <a:pt x="54769" y="225377"/>
                    <a:pt x="9260" y="360844"/>
                    <a:pt x="1852" y="371075"/>
                  </a:cubicBezTo>
                  <a:cubicBezTo>
                    <a:pt x="-5556" y="381306"/>
                    <a:pt x="9966" y="283233"/>
                    <a:pt x="35719" y="225025"/>
                  </a:cubicBezTo>
                  <a:cubicBezTo>
                    <a:pt x="61472" y="166817"/>
                    <a:pt x="146844" y="10889"/>
                    <a:pt x="154252" y="658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6" name="フリーフォーム: 図形 1495">
              <a:extLst>
                <a:ext uri="{FF2B5EF4-FFF2-40B4-BE49-F238E27FC236}">
                  <a16:creationId xmlns:a16="http://schemas.microsoft.com/office/drawing/2014/main" id="{FE8F59B3-4929-DE2B-A677-C1F283AABBD2}"/>
                </a:ext>
              </a:extLst>
            </p:cNvPr>
            <p:cNvSpPr/>
            <p:nvPr/>
          </p:nvSpPr>
          <p:spPr>
            <a:xfrm>
              <a:off x="6273552" y="4823801"/>
              <a:ext cx="323155" cy="444863"/>
            </a:xfrm>
            <a:custGeom>
              <a:avLst/>
              <a:gdLst>
                <a:gd name="connsiteX0" fmla="*/ 248 w 323155"/>
                <a:gd name="connsiteY0" fmla="*/ 82 h 444863"/>
                <a:gd name="connsiteX1" fmla="*/ 237315 w 323155"/>
                <a:gd name="connsiteY1" fmla="*/ 287949 h 444863"/>
                <a:gd name="connsiteX2" fmla="*/ 315631 w 323155"/>
                <a:gd name="connsiteY2" fmla="*/ 444582 h 444863"/>
                <a:gd name="connsiteX3" fmla="*/ 285998 w 323155"/>
                <a:gd name="connsiteY3" fmla="*/ 317582 h 444863"/>
                <a:gd name="connsiteX4" fmla="*/ 248 w 323155"/>
                <a:gd name="connsiteY4" fmla="*/ 82 h 44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155" h="444863">
                  <a:moveTo>
                    <a:pt x="248" y="82"/>
                  </a:moveTo>
                  <a:cubicBezTo>
                    <a:pt x="-7866" y="-4857"/>
                    <a:pt x="184751" y="213866"/>
                    <a:pt x="237315" y="287949"/>
                  </a:cubicBezTo>
                  <a:cubicBezTo>
                    <a:pt x="289879" y="362032"/>
                    <a:pt x="307517" y="439643"/>
                    <a:pt x="315631" y="444582"/>
                  </a:cubicBezTo>
                  <a:cubicBezTo>
                    <a:pt x="323745" y="449521"/>
                    <a:pt x="336092" y="388843"/>
                    <a:pt x="285998" y="317582"/>
                  </a:cubicBezTo>
                  <a:cubicBezTo>
                    <a:pt x="235904" y="246321"/>
                    <a:pt x="8362" y="5021"/>
                    <a:pt x="248" y="8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7" name="フリーフォーム: 図形 1496">
              <a:extLst>
                <a:ext uri="{FF2B5EF4-FFF2-40B4-BE49-F238E27FC236}">
                  <a16:creationId xmlns:a16="http://schemas.microsoft.com/office/drawing/2014/main" id="{25D59AFF-FFE2-BCF1-6A72-A1171651D99E}"/>
                </a:ext>
              </a:extLst>
            </p:cNvPr>
            <p:cNvSpPr/>
            <p:nvPr/>
          </p:nvSpPr>
          <p:spPr>
            <a:xfrm>
              <a:off x="6465403" y="4795661"/>
              <a:ext cx="343858" cy="24148"/>
            </a:xfrm>
            <a:custGeom>
              <a:avLst/>
              <a:gdLst>
                <a:gd name="connsiteX0" fmla="*/ 1014 w 343858"/>
                <a:gd name="connsiteY0" fmla="*/ 11289 h 24148"/>
                <a:gd name="connsiteX1" fmla="*/ 233847 w 343858"/>
                <a:gd name="connsiteY1" fmla="*/ 23989 h 24148"/>
                <a:gd name="connsiteX2" fmla="*/ 341797 w 343858"/>
                <a:gd name="connsiteY2" fmla="*/ 706 h 24148"/>
                <a:gd name="connsiteX3" fmla="*/ 293114 w 343858"/>
                <a:gd name="connsiteY3" fmla="*/ 7056 h 24148"/>
                <a:gd name="connsiteX4" fmla="*/ 153414 w 343858"/>
                <a:gd name="connsiteY4" fmla="*/ 17639 h 24148"/>
                <a:gd name="connsiteX5" fmla="*/ 1014 w 343858"/>
                <a:gd name="connsiteY5" fmla="*/ 11289 h 24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3858" h="24148">
                  <a:moveTo>
                    <a:pt x="1014" y="11289"/>
                  </a:moveTo>
                  <a:cubicBezTo>
                    <a:pt x="14420" y="12347"/>
                    <a:pt x="177050" y="25753"/>
                    <a:pt x="233847" y="23989"/>
                  </a:cubicBezTo>
                  <a:cubicBezTo>
                    <a:pt x="290644" y="22225"/>
                    <a:pt x="331919" y="3528"/>
                    <a:pt x="341797" y="706"/>
                  </a:cubicBezTo>
                  <a:cubicBezTo>
                    <a:pt x="351675" y="-2116"/>
                    <a:pt x="324511" y="4234"/>
                    <a:pt x="293114" y="7056"/>
                  </a:cubicBezTo>
                  <a:cubicBezTo>
                    <a:pt x="261717" y="9878"/>
                    <a:pt x="196100" y="16581"/>
                    <a:pt x="153414" y="17639"/>
                  </a:cubicBezTo>
                  <a:cubicBezTo>
                    <a:pt x="110728" y="18697"/>
                    <a:pt x="-12392" y="10231"/>
                    <a:pt x="1014" y="11289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8" name="フリーフォーム: 図形 1497">
              <a:extLst>
                <a:ext uri="{FF2B5EF4-FFF2-40B4-BE49-F238E27FC236}">
                  <a16:creationId xmlns:a16="http://schemas.microsoft.com/office/drawing/2014/main" id="{47516FD1-2F58-C910-0839-2253959083FC}"/>
                </a:ext>
              </a:extLst>
            </p:cNvPr>
            <p:cNvSpPr/>
            <p:nvPr/>
          </p:nvSpPr>
          <p:spPr>
            <a:xfrm>
              <a:off x="6941487" y="5077854"/>
              <a:ext cx="231979" cy="275218"/>
            </a:xfrm>
            <a:custGeom>
              <a:avLst/>
              <a:gdLst>
                <a:gd name="connsiteX0" fmla="*/ 231896 w 231979"/>
                <a:gd name="connsiteY0" fmla="*/ 29 h 275218"/>
                <a:gd name="connsiteX1" fmla="*/ 43513 w 231979"/>
                <a:gd name="connsiteY1" fmla="*/ 120679 h 275218"/>
                <a:gd name="connsiteX2" fmla="*/ 20230 w 231979"/>
                <a:gd name="connsiteY2" fmla="*/ 275196 h 275218"/>
                <a:gd name="connsiteX3" fmla="*/ 18113 w 231979"/>
                <a:gd name="connsiteY3" fmla="*/ 131263 h 275218"/>
                <a:gd name="connsiteX4" fmla="*/ 231896 w 231979"/>
                <a:gd name="connsiteY4" fmla="*/ 29 h 27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979" h="275218">
                  <a:moveTo>
                    <a:pt x="231896" y="29"/>
                  </a:moveTo>
                  <a:cubicBezTo>
                    <a:pt x="236129" y="-1735"/>
                    <a:pt x="78791" y="74818"/>
                    <a:pt x="43513" y="120679"/>
                  </a:cubicBezTo>
                  <a:cubicBezTo>
                    <a:pt x="8235" y="166540"/>
                    <a:pt x="24463" y="273432"/>
                    <a:pt x="20230" y="275196"/>
                  </a:cubicBezTo>
                  <a:cubicBezTo>
                    <a:pt x="15997" y="276960"/>
                    <a:pt x="-21751" y="176771"/>
                    <a:pt x="18113" y="131263"/>
                  </a:cubicBezTo>
                  <a:cubicBezTo>
                    <a:pt x="57977" y="85755"/>
                    <a:pt x="227663" y="1793"/>
                    <a:pt x="231896" y="29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9" name="フリーフォーム: 図形 1498">
              <a:extLst>
                <a:ext uri="{FF2B5EF4-FFF2-40B4-BE49-F238E27FC236}">
                  <a16:creationId xmlns:a16="http://schemas.microsoft.com/office/drawing/2014/main" id="{B11D0E60-ED9C-F999-A6FE-7B8EBCFEE368}"/>
                </a:ext>
              </a:extLst>
            </p:cNvPr>
            <p:cNvSpPr/>
            <p:nvPr/>
          </p:nvSpPr>
          <p:spPr>
            <a:xfrm>
              <a:off x="3136886" y="3514316"/>
              <a:ext cx="1139936" cy="1888091"/>
            </a:xfrm>
            <a:custGeom>
              <a:avLst/>
              <a:gdLst>
                <a:gd name="connsiteX0" fmla="*/ 968389 w 1139936"/>
                <a:gd name="connsiteY0" fmla="*/ 352834 h 1888091"/>
                <a:gd name="connsiteX1" fmla="*/ 600089 w 1139936"/>
                <a:gd name="connsiteY1" fmla="*/ 717959 h 1888091"/>
                <a:gd name="connsiteX2" fmla="*/ 736614 w 1139936"/>
                <a:gd name="connsiteY2" fmla="*/ 568734 h 1888091"/>
                <a:gd name="connsiteX3" fmla="*/ 355614 w 1139936"/>
                <a:gd name="connsiteY3" fmla="*/ 822734 h 1888091"/>
                <a:gd name="connsiteX4" fmla="*/ 539764 w 1139936"/>
                <a:gd name="connsiteY4" fmla="*/ 803684 h 1888091"/>
                <a:gd name="connsiteX5" fmla="*/ 215914 w 1139936"/>
                <a:gd name="connsiteY5" fmla="*/ 822734 h 1888091"/>
                <a:gd name="connsiteX6" fmla="*/ 14 w 1139936"/>
                <a:gd name="connsiteY6" fmla="*/ 648109 h 1888091"/>
                <a:gd name="connsiteX7" fmla="*/ 206389 w 1139936"/>
                <a:gd name="connsiteY7" fmla="*/ 1156109 h 1888091"/>
                <a:gd name="connsiteX8" fmla="*/ 466739 w 1139936"/>
                <a:gd name="connsiteY8" fmla="*/ 1622834 h 1888091"/>
                <a:gd name="connsiteX9" fmla="*/ 590564 w 1139936"/>
                <a:gd name="connsiteY9" fmla="*/ 1873659 h 1888091"/>
                <a:gd name="connsiteX10" fmla="*/ 587389 w 1139936"/>
                <a:gd name="connsiteY10" fmla="*/ 1822859 h 1888091"/>
                <a:gd name="connsiteX11" fmla="*/ 539764 w 1139936"/>
                <a:gd name="connsiteY11" fmla="*/ 1533934 h 1888091"/>
                <a:gd name="connsiteX12" fmla="*/ 660414 w 1139936"/>
                <a:gd name="connsiteY12" fmla="*/ 1705384 h 1888091"/>
                <a:gd name="connsiteX13" fmla="*/ 450864 w 1139936"/>
                <a:gd name="connsiteY13" fmla="*/ 1175159 h 1888091"/>
                <a:gd name="connsiteX14" fmla="*/ 593739 w 1139936"/>
                <a:gd name="connsiteY14" fmla="*/ 933859 h 1888091"/>
                <a:gd name="connsiteX15" fmla="*/ 431814 w 1139936"/>
                <a:gd name="connsiteY15" fmla="*/ 1025934 h 1888091"/>
                <a:gd name="connsiteX16" fmla="*/ 698514 w 1139936"/>
                <a:gd name="connsiteY16" fmla="*/ 905284 h 1888091"/>
                <a:gd name="connsiteX17" fmla="*/ 936639 w 1139936"/>
                <a:gd name="connsiteY17" fmla="*/ 536984 h 1888091"/>
                <a:gd name="connsiteX18" fmla="*/ 825514 w 1139936"/>
                <a:gd name="connsiteY18" fmla="*/ 676684 h 1888091"/>
                <a:gd name="connsiteX19" fmla="*/ 1038239 w 1139936"/>
                <a:gd name="connsiteY19" fmla="*/ 422684 h 1888091"/>
                <a:gd name="connsiteX20" fmla="*/ 1139839 w 1139936"/>
                <a:gd name="connsiteY20" fmla="*/ 3584 h 1888091"/>
                <a:gd name="connsiteX21" fmla="*/ 1022364 w 1139936"/>
                <a:gd name="connsiteY21" fmla="*/ 241709 h 1888091"/>
                <a:gd name="connsiteX22" fmla="*/ 835039 w 1139936"/>
                <a:gd name="connsiteY22" fmla="*/ 610009 h 1888091"/>
                <a:gd name="connsiteX23" fmla="*/ 968389 w 1139936"/>
                <a:gd name="connsiteY23" fmla="*/ 352834 h 188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39936" h="1888091">
                  <a:moveTo>
                    <a:pt x="968389" y="352834"/>
                  </a:moveTo>
                  <a:cubicBezTo>
                    <a:pt x="929231" y="370826"/>
                    <a:pt x="638718" y="681976"/>
                    <a:pt x="600089" y="717959"/>
                  </a:cubicBezTo>
                  <a:cubicBezTo>
                    <a:pt x="561460" y="753942"/>
                    <a:pt x="777360" y="551272"/>
                    <a:pt x="736614" y="568734"/>
                  </a:cubicBezTo>
                  <a:cubicBezTo>
                    <a:pt x="695868" y="586197"/>
                    <a:pt x="388422" y="783576"/>
                    <a:pt x="355614" y="822734"/>
                  </a:cubicBezTo>
                  <a:cubicBezTo>
                    <a:pt x="322806" y="861892"/>
                    <a:pt x="563047" y="803684"/>
                    <a:pt x="539764" y="803684"/>
                  </a:cubicBezTo>
                  <a:cubicBezTo>
                    <a:pt x="516481" y="803684"/>
                    <a:pt x="305872" y="848663"/>
                    <a:pt x="215914" y="822734"/>
                  </a:cubicBezTo>
                  <a:cubicBezTo>
                    <a:pt x="125956" y="796805"/>
                    <a:pt x="1601" y="592547"/>
                    <a:pt x="14" y="648109"/>
                  </a:cubicBezTo>
                  <a:cubicBezTo>
                    <a:pt x="-1573" y="703671"/>
                    <a:pt x="128601" y="993655"/>
                    <a:pt x="206389" y="1156109"/>
                  </a:cubicBezTo>
                  <a:cubicBezTo>
                    <a:pt x="284176" y="1318563"/>
                    <a:pt x="402710" y="1503242"/>
                    <a:pt x="466739" y="1622834"/>
                  </a:cubicBezTo>
                  <a:cubicBezTo>
                    <a:pt x="530768" y="1742426"/>
                    <a:pt x="570456" y="1840322"/>
                    <a:pt x="590564" y="1873659"/>
                  </a:cubicBezTo>
                  <a:cubicBezTo>
                    <a:pt x="610672" y="1906997"/>
                    <a:pt x="595856" y="1879480"/>
                    <a:pt x="587389" y="1822859"/>
                  </a:cubicBezTo>
                  <a:cubicBezTo>
                    <a:pt x="578922" y="1766238"/>
                    <a:pt x="527593" y="1553513"/>
                    <a:pt x="539764" y="1533934"/>
                  </a:cubicBezTo>
                  <a:cubicBezTo>
                    <a:pt x="551935" y="1514355"/>
                    <a:pt x="675231" y="1765180"/>
                    <a:pt x="660414" y="1705384"/>
                  </a:cubicBezTo>
                  <a:cubicBezTo>
                    <a:pt x="645597" y="1645588"/>
                    <a:pt x="461976" y="1303747"/>
                    <a:pt x="450864" y="1175159"/>
                  </a:cubicBezTo>
                  <a:cubicBezTo>
                    <a:pt x="439751" y="1046572"/>
                    <a:pt x="596914" y="958730"/>
                    <a:pt x="593739" y="933859"/>
                  </a:cubicBezTo>
                  <a:cubicBezTo>
                    <a:pt x="590564" y="908988"/>
                    <a:pt x="414351" y="1030697"/>
                    <a:pt x="431814" y="1025934"/>
                  </a:cubicBezTo>
                  <a:cubicBezTo>
                    <a:pt x="449277" y="1021171"/>
                    <a:pt x="614377" y="986775"/>
                    <a:pt x="698514" y="905284"/>
                  </a:cubicBezTo>
                  <a:cubicBezTo>
                    <a:pt x="782651" y="823793"/>
                    <a:pt x="915472" y="575084"/>
                    <a:pt x="936639" y="536984"/>
                  </a:cubicBezTo>
                  <a:cubicBezTo>
                    <a:pt x="957806" y="498884"/>
                    <a:pt x="808581" y="695734"/>
                    <a:pt x="825514" y="676684"/>
                  </a:cubicBezTo>
                  <a:cubicBezTo>
                    <a:pt x="842447" y="657634"/>
                    <a:pt x="985851" y="534867"/>
                    <a:pt x="1038239" y="422684"/>
                  </a:cubicBezTo>
                  <a:cubicBezTo>
                    <a:pt x="1090627" y="310501"/>
                    <a:pt x="1142485" y="33746"/>
                    <a:pt x="1139839" y="3584"/>
                  </a:cubicBezTo>
                  <a:cubicBezTo>
                    <a:pt x="1137193" y="-26578"/>
                    <a:pt x="1073164" y="140638"/>
                    <a:pt x="1022364" y="241709"/>
                  </a:cubicBezTo>
                  <a:cubicBezTo>
                    <a:pt x="971564" y="342780"/>
                    <a:pt x="843506" y="586726"/>
                    <a:pt x="835039" y="610009"/>
                  </a:cubicBezTo>
                  <a:cubicBezTo>
                    <a:pt x="826572" y="633292"/>
                    <a:pt x="1007547" y="334842"/>
                    <a:pt x="968389" y="352834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0" name="フリーフォーム: 図形 1499">
              <a:extLst>
                <a:ext uri="{FF2B5EF4-FFF2-40B4-BE49-F238E27FC236}">
                  <a16:creationId xmlns:a16="http://schemas.microsoft.com/office/drawing/2014/main" id="{4952C0EA-F517-8F1E-5AB5-85260664BA0F}"/>
                </a:ext>
              </a:extLst>
            </p:cNvPr>
            <p:cNvSpPr/>
            <p:nvPr/>
          </p:nvSpPr>
          <p:spPr>
            <a:xfrm>
              <a:off x="3848429" y="3917817"/>
              <a:ext cx="288623" cy="840273"/>
            </a:xfrm>
            <a:custGeom>
              <a:avLst/>
              <a:gdLst>
                <a:gd name="connsiteX0" fmla="*/ 288596 w 288623"/>
                <a:gd name="connsiteY0" fmla="*/ 89033 h 840273"/>
                <a:gd name="connsiteX1" fmla="*/ 155246 w 288623"/>
                <a:gd name="connsiteY1" fmla="*/ 663708 h 840273"/>
                <a:gd name="connsiteX2" fmla="*/ 136196 w 288623"/>
                <a:gd name="connsiteY2" fmla="*/ 809758 h 840273"/>
                <a:gd name="connsiteX3" fmla="*/ 167946 w 288623"/>
                <a:gd name="connsiteY3" fmla="*/ 482733 h 840273"/>
                <a:gd name="connsiteX4" fmla="*/ 9196 w 288623"/>
                <a:gd name="connsiteY4" fmla="*/ 819283 h 840273"/>
                <a:gd name="connsiteX5" fmla="*/ 18721 w 288623"/>
                <a:gd name="connsiteY5" fmla="*/ 752608 h 840273"/>
                <a:gd name="connsiteX6" fmla="*/ 15546 w 288623"/>
                <a:gd name="connsiteY6" fmla="*/ 327158 h 840273"/>
                <a:gd name="connsiteX7" fmla="*/ 28246 w 288623"/>
                <a:gd name="connsiteY7" fmla="*/ 498608 h 840273"/>
                <a:gd name="connsiteX8" fmla="*/ 72696 w 288623"/>
                <a:gd name="connsiteY8" fmla="*/ 362083 h 840273"/>
                <a:gd name="connsiteX9" fmla="*/ 279071 w 288623"/>
                <a:gd name="connsiteY9" fmla="*/ 133 h 840273"/>
                <a:gd name="connsiteX10" fmla="*/ 167946 w 288623"/>
                <a:gd name="connsiteY10" fmla="*/ 317633 h 840273"/>
                <a:gd name="connsiteX11" fmla="*/ 288596 w 288623"/>
                <a:gd name="connsiteY11" fmla="*/ 89033 h 84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8623" h="840273">
                  <a:moveTo>
                    <a:pt x="288596" y="89033"/>
                  </a:moveTo>
                  <a:cubicBezTo>
                    <a:pt x="286479" y="146712"/>
                    <a:pt x="180646" y="543587"/>
                    <a:pt x="155246" y="663708"/>
                  </a:cubicBezTo>
                  <a:cubicBezTo>
                    <a:pt x="129846" y="783829"/>
                    <a:pt x="134079" y="839920"/>
                    <a:pt x="136196" y="809758"/>
                  </a:cubicBezTo>
                  <a:cubicBezTo>
                    <a:pt x="138313" y="779596"/>
                    <a:pt x="189113" y="481146"/>
                    <a:pt x="167946" y="482733"/>
                  </a:cubicBezTo>
                  <a:cubicBezTo>
                    <a:pt x="146779" y="484320"/>
                    <a:pt x="34067" y="774304"/>
                    <a:pt x="9196" y="819283"/>
                  </a:cubicBezTo>
                  <a:cubicBezTo>
                    <a:pt x="-15675" y="864262"/>
                    <a:pt x="17663" y="834629"/>
                    <a:pt x="18721" y="752608"/>
                  </a:cubicBezTo>
                  <a:cubicBezTo>
                    <a:pt x="19779" y="670587"/>
                    <a:pt x="13958" y="369491"/>
                    <a:pt x="15546" y="327158"/>
                  </a:cubicBezTo>
                  <a:cubicBezTo>
                    <a:pt x="17133" y="284825"/>
                    <a:pt x="18721" y="492787"/>
                    <a:pt x="28246" y="498608"/>
                  </a:cubicBezTo>
                  <a:cubicBezTo>
                    <a:pt x="37771" y="504429"/>
                    <a:pt x="30892" y="445162"/>
                    <a:pt x="72696" y="362083"/>
                  </a:cubicBezTo>
                  <a:cubicBezTo>
                    <a:pt x="114500" y="279004"/>
                    <a:pt x="263196" y="7541"/>
                    <a:pt x="279071" y="133"/>
                  </a:cubicBezTo>
                  <a:cubicBezTo>
                    <a:pt x="294946" y="-7275"/>
                    <a:pt x="167946" y="296996"/>
                    <a:pt x="167946" y="317633"/>
                  </a:cubicBezTo>
                  <a:cubicBezTo>
                    <a:pt x="167946" y="338270"/>
                    <a:pt x="290713" y="31354"/>
                    <a:pt x="288596" y="89033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1" name="フリーフォーム: 図形 1500">
              <a:extLst>
                <a:ext uri="{FF2B5EF4-FFF2-40B4-BE49-F238E27FC236}">
                  <a16:creationId xmlns:a16="http://schemas.microsoft.com/office/drawing/2014/main" id="{5710EA21-74CE-2685-338F-B3FA0BA4D70B}"/>
                </a:ext>
              </a:extLst>
            </p:cNvPr>
            <p:cNvSpPr/>
            <p:nvPr/>
          </p:nvSpPr>
          <p:spPr>
            <a:xfrm>
              <a:off x="3744970" y="4559668"/>
              <a:ext cx="275380" cy="1146841"/>
            </a:xfrm>
            <a:custGeom>
              <a:avLst/>
              <a:gdLst>
                <a:gd name="connsiteX0" fmla="*/ 192030 w 275380"/>
                <a:gd name="connsiteY0" fmla="*/ 263157 h 1146841"/>
                <a:gd name="connsiteX1" fmla="*/ 61855 w 275380"/>
                <a:gd name="connsiteY1" fmla="*/ 574307 h 1146841"/>
                <a:gd name="connsiteX2" fmla="*/ 26930 w 275380"/>
                <a:gd name="connsiteY2" fmla="*/ 752107 h 1146841"/>
                <a:gd name="connsiteX3" fmla="*/ 7880 w 275380"/>
                <a:gd name="connsiteY3" fmla="*/ 583832 h 1146841"/>
                <a:gd name="connsiteX4" fmla="*/ 4705 w 275380"/>
                <a:gd name="connsiteY4" fmla="*/ 885457 h 1146841"/>
                <a:gd name="connsiteX5" fmla="*/ 71380 w 275380"/>
                <a:gd name="connsiteY5" fmla="*/ 917207 h 1146841"/>
                <a:gd name="connsiteX6" fmla="*/ 176155 w 275380"/>
                <a:gd name="connsiteY6" fmla="*/ 1145807 h 1146841"/>
                <a:gd name="connsiteX7" fmla="*/ 157105 w 275380"/>
                <a:gd name="connsiteY7" fmla="*/ 990232 h 1146841"/>
                <a:gd name="connsiteX8" fmla="*/ 125355 w 275380"/>
                <a:gd name="connsiteY8" fmla="*/ 726707 h 1146841"/>
                <a:gd name="connsiteX9" fmla="*/ 274580 w 275380"/>
                <a:gd name="connsiteY9" fmla="*/ 2807 h 1146841"/>
                <a:gd name="connsiteX10" fmla="*/ 49155 w 275380"/>
                <a:gd name="connsiteY10" fmla="*/ 469532 h 1146841"/>
                <a:gd name="connsiteX11" fmla="*/ 192030 w 275380"/>
                <a:gd name="connsiteY11" fmla="*/ 263157 h 11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5380" h="1146841">
                  <a:moveTo>
                    <a:pt x="192030" y="263157"/>
                  </a:moveTo>
                  <a:cubicBezTo>
                    <a:pt x="194147" y="280619"/>
                    <a:pt x="89372" y="492815"/>
                    <a:pt x="61855" y="574307"/>
                  </a:cubicBezTo>
                  <a:cubicBezTo>
                    <a:pt x="34338" y="655799"/>
                    <a:pt x="35926" y="750520"/>
                    <a:pt x="26930" y="752107"/>
                  </a:cubicBezTo>
                  <a:cubicBezTo>
                    <a:pt x="17934" y="753694"/>
                    <a:pt x="11584" y="561607"/>
                    <a:pt x="7880" y="583832"/>
                  </a:cubicBezTo>
                  <a:cubicBezTo>
                    <a:pt x="4176" y="606057"/>
                    <a:pt x="-5878" y="829895"/>
                    <a:pt x="4705" y="885457"/>
                  </a:cubicBezTo>
                  <a:cubicBezTo>
                    <a:pt x="15288" y="941020"/>
                    <a:pt x="42805" y="873815"/>
                    <a:pt x="71380" y="917207"/>
                  </a:cubicBezTo>
                  <a:cubicBezTo>
                    <a:pt x="99955" y="960599"/>
                    <a:pt x="161868" y="1133636"/>
                    <a:pt x="176155" y="1145807"/>
                  </a:cubicBezTo>
                  <a:cubicBezTo>
                    <a:pt x="190442" y="1157978"/>
                    <a:pt x="165572" y="1060082"/>
                    <a:pt x="157105" y="990232"/>
                  </a:cubicBezTo>
                  <a:cubicBezTo>
                    <a:pt x="148638" y="920382"/>
                    <a:pt x="105776" y="891278"/>
                    <a:pt x="125355" y="726707"/>
                  </a:cubicBezTo>
                  <a:cubicBezTo>
                    <a:pt x="144934" y="562136"/>
                    <a:pt x="287280" y="45669"/>
                    <a:pt x="274580" y="2807"/>
                  </a:cubicBezTo>
                  <a:cubicBezTo>
                    <a:pt x="261880" y="-40056"/>
                    <a:pt x="66088" y="421378"/>
                    <a:pt x="49155" y="469532"/>
                  </a:cubicBezTo>
                  <a:cubicBezTo>
                    <a:pt x="32222" y="517686"/>
                    <a:pt x="189913" y="245695"/>
                    <a:pt x="192030" y="263157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2" name="フリーフォーム: 図形 1501">
              <a:extLst>
                <a:ext uri="{FF2B5EF4-FFF2-40B4-BE49-F238E27FC236}">
                  <a16:creationId xmlns:a16="http://schemas.microsoft.com/office/drawing/2014/main" id="{FBBE153C-9CFB-C3CF-EFEA-9275DF85160C}"/>
                </a:ext>
              </a:extLst>
            </p:cNvPr>
            <p:cNvSpPr/>
            <p:nvPr/>
          </p:nvSpPr>
          <p:spPr>
            <a:xfrm>
              <a:off x="3743325" y="3370148"/>
              <a:ext cx="645571" cy="899086"/>
            </a:xfrm>
            <a:custGeom>
              <a:avLst/>
              <a:gdLst>
                <a:gd name="connsiteX0" fmla="*/ 508000 w 645571"/>
                <a:gd name="connsiteY0" fmla="*/ 106477 h 899086"/>
                <a:gd name="connsiteX1" fmla="*/ 38100 w 645571"/>
                <a:gd name="connsiteY1" fmla="*/ 404927 h 899086"/>
                <a:gd name="connsiteX2" fmla="*/ 219075 w 645571"/>
                <a:gd name="connsiteY2" fmla="*/ 312852 h 899086"/>
                <a:gd name="connsiteX3" fmla="*/ 117475 w 645571"/>
                <a:gd name="connsiteY3" fmla="*/ 398577 h 899086"/>
                <a:gd name="connsiteX4" fmla="*/ 0 w 645571"/>
                <a:gd name="connsiteY4" fmla="*/ 897052 h 899086"/>
                <a:gd name="connsiteX5" fmla="*/ 117475 w 645571"/>
                <a:gd name="connsiteY5" fmla="*/ 582727 h 899086"/>
                <a:gd name="connsiteX6" fmla="*/ 98425 w 645571"/>
                <a:gd name="connsiteY6" fmla="*/ 785927 h 899086"/>
                <a:gd name="connsiteX7" fmla="*/ 342900 w 645571"/>
                <a:gd name="connsiteY7" fmla="*/ 512877 h 899086"/>
                <a:gd name="connsiteX8" fmla="*/ 409575 w 645571"/>
                <a:gd name="connsiteY8" fmla="*/ 385877 h 899086"/>
                <a:gd name="connsiteX9" fmla="*/ 396875 w 645571"/>
                <a:gd name="connsiteY9" fmla="*/ 535102 h 899086"/>
                <a:gd name="connsiteX10" fmla="*/ 412750 w 645571"/>
                <a:gd name="connsiteY10" fmla="*/ 331902 h 899086"/>
                <a:gd name="connsiteX11" fmla="*/ 641350 w 645571"/>
                <a:gd name="connsiteY11" fmla="*/ 11227 h 899086"/>
                <a:gd name="connsiteX12" fmla="*/ 508000 w 645571"/>
                <a:gd name="connsiteY12" fmla="*/ 106477 h 89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5571" h="899086">
                  <a:moveTo>
                    <a:pt x="508000" y="106477"/>
                  </a:moveTo>
                  <a:cubicBezTo>
                    <a:pt x="407458" y="172094"/>
                    <a:pt x="86254" y="370531"/>
                    <a:pt x="38100" y="404927"/>
                  </a:cubicBezTo>
                  <a:cubicBezTo>
                    <a:pt x="-10054" y="439323"/>
                    <a:pt x="205846" y="313910"/>
                    <a:pt x="219075" y="312852"/>
                  </a:cubicBezTo>
                  <a:cubicBezTo>
                    <a:pt x="232304" y="311794"/>
                    <a:pt x="153987" y="301210"/>
                    <a:pt x="117475" y="398577"/>
                  </a:cubicBezTo>
                  <a:cubicBezTo>
                    <a:pt x="80962" y="495944"/>
                    <a:pt x="0" y="866360"/>
                    <a:pt x="0" y="897052"/>
                  </a:cubicBezTo>
                  <a:cubicBezTo>
                    <a:pt x="0" y="927744"/>
                    <a:pt x="101071" y="601248"/>
                    <a:pt x="117475" y="582727"/>
                  </a:cubicBezTo>
                  <a:cubicBezTo>
                    <a:pt x="133879" y="564206"/>
                    <a:pt x="60854" y="797569"/>
                    <a:pt x="98425" y="785927"/>
                  </a:cubicBezTo>
                  <a:cubicBezTo>
                    <a:pt x="135996" y="774285"/>
                    <a:pt x="291042" y="579552"/>
                    <a:pt x="342900" y="512877"/>
                  </a:cubicBezTo>
                  <a:cubicBezTo>
                    <a:pt x="394758" y="446202"/>
                    <a:pt x="400579" y="382173"/>
                    <a:pt x="409575" y="385877"/>
                  </a:cubicBezTo>
                  <a:cubicBezTo>
                    <a:pt x="418571" y="389581"/>
                    <a:pt x="396346" y="544098"/>
                    <a:pt x="396875" y="535102"/>
                  </a:cubicBezTo>
                  <a:cubicBezTo>
                    <a:pt x="397404" y="526106"/>
                    <a:pt x="372004" y="419214"/>
                    <a:pt x="412750" y="331902"/>
                  </a:cubicBezTo>
                  <a:cubicBezTo>
                    <a:pt x="453496" y="244590"/>
                    <a:pt x="621242" y="49856"/>
                    <a:pt x="641350" y="11227"/>
                  </a:cubicBezTo>
                  <a:cubicBezTo>
                    <a:pt x="661458" y="-27402"/>
                    <a:pt x="608542" y="40860"/>
                    <a:pt x="508000" y="106477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3" name="フリーフォーム: 図形 1502">
              <a:extLst>
                <a:ext uri="{FF2B5EF4-FFF2-40B4-BE49-F238E27FC236}">
                  <a16:creationId xmlns:a16="http://schemas.microsoft.com/office/drawing/2014/main" id="{0358BC7B-C5D4-4FDB-0317-B605FEC453B9}"/>
                </a:ext>
              </a:extLst>
            </p:cNvPr>
            <p:cNvSpPr/>
            <p:nvPr/>
          </p:nvSpPr>
          <p:spPr>
            <a:xfrm>
              <a:off x="2721079" y="3114375"/>
              <a:ext cx="1215921" cy="601333"/>
            </a:xfrm>
            <a:custGeom>
              <a:avLst/>
              <a:gdLst>
                <a:gd name="connsiteX0" fmla="*/ 3071 w 1215921"/>
                <a:gd name="connsiteY0" fmla="*/ 300 h 601333"/>
                <a:gd name="connsiteX1" fmla="*/ 472971 w 1215921"/>
                <a:gd name="connsiteY1" fmla="*/ 428925 h 601333"/>
                <a:gd name="connsiteX2" fmla="*/ 736496 w 1215921"/>
                <a:gd name="connsiteY2" fmla="*/ 562275 h 601333"/>
                <a:gd name="connsiteX3" fmla="*/ 1215921 w 1215921"/>
                <a:gd name="connsiteY3" fmla="*/ 565450 h 601333"/>
                <a:gd name="connsiteX4" fmla="*/ 1012721 w 1215921"/>
                <a:gd name="connsiteY4" fmla="*/ 568625 h 601333"/>
                <a:gd name="connsiteX5" fmla="*/ 714271 w 1215921"/>
                <a:gd name="connsiteY5" fmla="*/ 597200 h 601333"/>
                <a:gd name="connsiteX6" fmla="*/ 384071 w 1215921"/>
                <a:gd name="connsiteY6" fmla="*/ 467025 h 601333"/>
                <a:gd name="connsiteX7" fmla="*/ 431696 w 1215921"/>
                <a:gd name="connsiteY7" fmla="*/ 514650 h 601333"/>
                <a:gd name="connsiteX8" fmla="*/ 203096 w 1215921"/>
                <a:gd name="connsiteY8" fmla="*/ 260650 h 601333"/>
                <a:gd name="connsiteX9" fmla="*/ 266596 w 1215921"/>
                <a:gd name="connsiteY9" fmla="*/ 359075 h 601333"/>
                <a:gd name="connsiteX10" fmla="*/ 3071 w 1215921"/>
                <a:gd name="connsiteY10" fmla="*/ 300 h 60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5921" h="601333">
                  <a:moveTo>
                    <a:pt x="3071" y="300"/>
                  </a:moveTo>
                  <a:cubicBezTo>
                    <a:pt x="37467" y="11942"/>
                    <a:pt x="350734" y="335263"/>
                    <a:pt x="472971" y="428925"/>
                  </a:cubicBezTo>
                  <a:cubicBezTo>
                    <a:pt x="595209" y="522588"/>
                    <a:pt x="612671" y="539521"/>
                    <a:pt x="736496" y="562275"/>
                  </a:cubicBezTo>
                  <a:cubicBezTo>
                    <a:pt x="860321" y="585029"/>
                    <a:pt x="1169884" y="564392"/>
                    <a:pt x="1215921" y="565450"/>
                  </a:cubicBezTo>
                  <a:lnTo>
                    <a:pt x="1012721" y="568625"/>
                  </a:lnTo>
                  <a:cubicBezTo>
                    <a:pt x="929113" y="573917"/>
                    <a:pt x="819046" y="614133"/>
                    <a:pt x="714271" y="597200"/>
                  </a:cubicBezTo>
                  <a:cubicBezTo>
                    <a:pt x="609496" y="580267"/>
                    <a:pt x="431167" y="480783"/>
                    <a:pt x="384071" y="467025"/>
                  </a:cubicBezTo>
                  <a:cubicBezTo>
                    <a:pt x="336975" y="453267"/>
                    <a:pt x="461859" y="549046"/>
                    <a:pt x="431696" y="514650"/>
                  </a:cubicBezTo>
                  <a:cubicBezTo>
                    <a:pt x="401533" y="480254"/>
                    <a:pt x="230613" y="286579"/>
                    <a:pt x="203096" y="260650"/>
                  </a:cubicBezTo>
                  <a:cubicBezTo>
                    <a:pt x="175579" y="234721"/>
                    <a:pt x="299404" y="399292"/>
                    <a:pt x="266596" y="359075"/>
                  </a:cubicBezTo>
                  <a:cubicBezTo>
                    <a:pt x="233788" y="318858"/>
                    <a:pt x="-31325" y="-11342"/>
                    <a:pt x="3071" y="300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4" name="フリーフォーム: 図形 1503">
              <a:extLst>
                <a:ext uri="{FF2B5EF4-FFF2-40B4-BE49-F238E27FC236}">
                  <a16:creationId xmlns:a16="http://schemas.microsoft.com/office/drawing/2014/main" id="{619552D5-61BE-161B-F9C4-6E1CDEAB8F92}"/>
                </a:ext>
              </a:extLst>
            </p:cNvPr>
            <p:cNvSpPr/>
            <p:nvPr/>
          </p:nvSpPr>
          <p:spPr>
            <a:xfrm>
              <a:off x="7328733" y="3643944"/>
              <a:ext cx="205471" cy="1379647"/>
            </a:xfrm>
            <a:custGeom>
              <a:avLst/>
              <a:gdLst>
                <a:gd name="connsiteX0" fmla="*/ 199192 w 205471"/>
                <a:gd name="connsiteY0" fmla="*/ 956 h 1379647"/>
                <a:gd name="connsiteX1" fmla="*/ 157917 w 205471"/>
                <a:gd name="connsiteY1" fmla="*/ 274006 h 1379647"/>
                <a:gd name="connsiteX2" fmla="*/ 170617 w 205471"/>
                <a:gd name="connsiteY2" fmla="*/ 1290006 h 1379647"/>
                <a:gd name="connsiteX3" fmla="*/ 142042 w 205471"/>
                <a:gd name="connsiteY3" fmla="*/ 1210631 h 1379647"/>
                <a:gd name="connsiteX4" fmla="*/ 30917 w 205471"/>
                <a:gd name="connsiteY4" fmla="*/ 245431 h 1379647"/>
                <a:gd name="connsiteX5" fmla="*/ 75367 w 205471"/>
                <a:gd name="connsiteY5" fmla="*/ 997906 h 1379647"/>
                <a:gd name="connsiteX6" fmla="*/ 2342 w 205471"/>
                <a:gd name="connsiteY6" fmla="*/ 216856 h 1379647"/>
                <a:gd name="connsiteX7" fmla="*/ 199192 w 205471"/>
                <a:gd name="connsiteY7" fmla="*/ 956 h 137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471" h="1379647">
                  <a:moveTo>
                    <a:pt x="199192" y="956"/>
                  </a:moveTo>
                  <a:cubicBezTo>
                    <a:pt x="225121" y="10481"/>
                    <a:pt x="162679" y="59164"/>
                    <a:pt x="157917" y="274006"/>
                  </a:cubicBezTo>
                  <a:cubicBezTo>
                    <a:pt x="153154" y="488848"/>
                    <a:pt x="173263" y="1133902"/>
                    <a:pt x="170617" y="1290006"/>
                  </a:cubicBezTo>
                  <a:cubicBezTo>
                    <a:pt x="167971" y="1446110"/>
                    <a:pt x="165325" y="1384727"/>
                    <a:pt x="142042" y="1210631"/>
                  </a:cubicBezTo>
                  <a:cubicBezTo>
                    <a:pt x="118759" y="1036535"/>
                    <a:pt x="42029" y="280885"/>
                    <a:pt x="30917" y="245431"/>
                  </a:cubicBezTo>
                  <a:cubicBezTo>
                    <a:pt x="19804" y="209977"/>
                    <a:pt x="80129" y="1002668"/>
                    <a:pt x="75367" y="997906"/>
                  </a:cubicBezTo>
                  <a:cubicBezTo>
                    <a:pt x="70605" y="993144"/>
                    <a:pt x="-15120" y="381427"/>
                    <a:pt x="2342" y="216856"/>
                  </a:cubicBezTo>
                  <a:cubicBezTo>
                    <a:pt x="19804" y="52285"/>
                    <a:pt x="173263" y="-8569"/>
                    <a:pt x="199192" y="956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5" name="フリーフォーム: 図形 1504">
              <a:extLst>
                <a:ext uri="{FF2B5EF4-FFF2-40B4-BE49-F238E27FC236}">
                  <a16:creationId xmlns:a16="http://schemas.microsoft.com/office/drawing/2014/main" id="{24839BE9-9321-460D-1B1D-F547637B787F}"/>
                </a:ext>
              </a:extLst>
            </p:cNvPr>
            <p:cNvSpPr/>
            <p:nvPr/>
          </p:nvSpPr>
          <p:spPr>
            <a:xfrm>
              <a:off x="6110911" y="4749303"/>
              <a:ext cx="1093275" cy="1402461"/>
            </a:xfrm>
            <a:custGeom>
              <a:avLst/>
              <a:gdLst>
                <a:gd name="connsiteX0" fmla="*/ 175589 w 1093275"/>
                <a:gd name="connsiteY0" fmla="*/ 48122 h 1402461"/>
                <a:gd name="connsiteX1" fmla="*/ 499439 w 1093275"/>
                <a:gd name="connsiteY1" fmla="*/ 432297 h 1402461"/>
                <a:gd name="connsiteX2" fmla="*/ 769314 w 1093275"/>
                <a:gd name="connsiteY2" fmla="*/ 730747 h 1402461"/>
                <a:gd name="connsiteX3" fmla="*/ 753439 w 1093275"/>
                <a:gd name="connsiteY3" fmla="*/ 705347 h 1402461"/>
                <a:gd name="connsiteX4" fmla="*/ 1093164 w 1093275"/>
                <a:gd name="connsiteY4" fmla="*/ 1397497 h 1402461"/>
                <a:gd name="connsiteX5" fmla="*/ 785189 w 1093275"/>
                <a:gd name="connsiteY5" fmla="*/ 984747 h 1402461"/>
                <a:gd name="connsiteX6" fmla="*/ 321639 w 1093275"/>
                <a:gd name="connsiteY6" fmla="*/ 394197 h 1402461"/>
                <a:gd name="connsiteX7" fmla="*/ 51764 w 1093275"/>
                <a:gd name="connsiteY7" fmla="*/ 60822 h 1402461"/>
                <a:gd name="connsiteX8" fmla="*/ 10489 w 1093275"/>
                <a:gd name="connsiteY8" fmla="*/ 6847 h 1402461"/>
                <a:gd name="connsiteX9" fmla="*/ 181939 w 1093275"/>
                <a:gd name="connsiteY9" fmla="*/ 146547 h 1402461"/>
                <a:gd name="connsiteX10" fmla="*/ 175589 w 1093275"/>
                <a:gd name="connsiteY10" fmla="*/ 48122 h 1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3275" h="1402461">
                  <a:moveTo>
                    <a:pt x="175589" y="48122"/>
                  </a:moveTo>
                  <a:cubicBezTo>
                    <a:pt x="228506" y="95747"/>
                    <a:pt x="400485" y="318526"/>
                    <a:pt x="499439" y="432297"/>
                  </a:cubicBezTo>
                  <a:cubicBezTo>
                    <a:pt x="598393" y="546068"/>
                    <a:pt x="726981" y="685239"/>
                    <a:pt x="769314" y="730747"/>
                  </a:cubicBezTo>
                  <a:cubicBezTo>
                    <a:pt x="811647" y="776255"/>
                    <a:pt x="699464" y="594222"/>
                    <a:pt x="753439" y="705347"/>
                  </a:cubicBezTo>
                  <a:cubicBezTo>
                    <a:pt x="807414" y="816472"/>
                    <a:pt x="1087872" y="1350930"/>
                    <a:pt x="1093164" y="1397497"/>
                  </a:cubicBezTo>
                  <a:cubicBezTo>
                    <a:pt x="1098456" y="1444064"/>
                    <a:pt x="913777" y="1151964"/>
                    <a:pt x="785189" y="984747"/>
                  </a:cubicBezTo>
                  <a:cubicBezTo>
                    <a:pt x="656602" y="817530"/>
                    <a:pt x="443876" y="548184"/>
                    <a:pt x="321639" y="394197"/>
                  </a:cubicBezTo>
                  <a:cubicBezTo>
                    <a:pt x="199402" y="240210"/>
                    <a:pt x="103622" y="125380"/>
                    <a:pt x="51764" y="60822"/>
                  </a:cubicBezTo>
                  <a:cubicBezTo>
                    <a:pt x="-94" y="-3736"/>
                    <a:pt x="-11207" y="-7441"/>
                    <a:pt x="10489" y="6847"/>
                  </a:cubicBezTo>
                  <a:cubicBezTo>
                    <a:pt x="32185" y="21134"/>
                    <a:pt x="155481" y="138080"/>
                    <a:pt x="181939" y="146547"/>
                  </a:cubicBezTo>
                  <a:cubicBezTo>
                    <a:pt x="208397" y="155014"/>
                    <a:pt x="122672" y="497"/>
                    <a:pt x="175589" y="48122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6" name="フリーフォーム: 図形 1505">
              <a:extLst>
                <a:ext uri="{FF2B5EF4-FFF2-40B4-BE49-F238E27FC236}">
                  <a16:creationId xmlns:a16="http://schemas.microsoft.com/office/drawing/2014/main" id="{20DFB3AD-4948-1BD8-ADFB-D65E39EEE7C1}"/>
                </a:ext>
              </a:extLst>
            </p:cNvPr>
            <p:cNvSpPr/>
            <p:nvPr/>
          </p:nvSpPr>
          <p:spPr>
            <a:xfrm>
              <a:off x="6140012" y="3909613"/>
              <a:ext cx="1255251" cy="1522498"/>
            </a:xfrm>
            <a:custGeom>
              <a:avLst/>
              <a:gdLst>
                <a:gd name="connsiteX0" fmla="*/ 317938 w 1255251"/>
                <a:gd name="connsiteY0" fmla="*/ 849712 h 1522498"/>
                <a:gd name="connsiteX1" fmla="*/ 1038663 w 1255251"/>
                <a:gd name="connsiteY1" fmla="*/ 300437 h 1522498"/>
                <a:gd name="connsiteX2" fmla="*/ 1019613 w 1255251"/>
                <a:gd name="connsiteY2" fmla="*/ 236937 h 1522498"/>
                <a:gd name="connsiteX3" fmla="*/ 1213288 w 1255251"/>
                <a:gd name="connsiteY3" fmla="*/ 5162 h 1522498"/>
                <a:gd name="connsiteX4" fmla="*/ 1235513 w 1255251"/>
                <a:gd name="connsiteY4" fmla="*/ 487762 h 1522498"/>
                <a:gd name="connsiteX5" fmla="*/ 1254563 w 1255251"/>
                <a:gd name="connsiteY5" fmla="*/ 382987 h 1522498"/>
                <a:gd name="connsiteX6" fmla="*/ 1210113 w 1255251"/>
                <a:gd name="connsiteY6" fmla="*/ 744937 h 1522498"/>
                <a:gd name="connsiteX7" fmla="*/ 1225988 w 1255251"/>
                <a:gd name="connsiteY7" fmla="*/ 678262 h 1522498"/>
                <a:gd name="connsiteX8" fmla="*/ 997388 w 1255251"/>
                <a:gd name="connsiteY8" fmla="*/ 1164037 h 1522498"/>
                <a:gd name="connsiteX9" fmla="*/ 1222813 w 1255251"/>
                <a:gd name="connsiteY9" fmla="*/ 944962 h 1522498"/>
                <a:gd name="connsiteX10" fmla="*/ 898963 w 1255251"/>
                <a:gd name="connsiteY10" fmla="*/ 1262462 h 1522498"/>
                <a:gd name="connsiteX11" fmla="*/ 819588 w 1255251"/>
                <a:gd name="connsiteY11" fmla="*/ 1516462 h 1522498"/>
                <a:gd name="connsiteX12" fmla="*/ 797363 w 1255251"/>
                <a:gd name="connsiteY12" fmla="*/ 1427562 h 1522498"/>
                <a:gd name="connsiteX13" fmla="*/ 660838 w 1255251"/>
                <a:gd name="connsiteY13" fmla="*/ 1256112 h 1522498"/>
                <a:gd name="connsiteX14" fmla="*/ 432238 w 1255251"/>
                <a:gd name="connsiteY14" fmla="*/ 1017987 h 1522498"/>
                <a:gd name="connsiteX15" fmla="*/ 921188 w 1255251"/>
                <a:gd name="connsiteY15" fmla="*/ 1179912 h 1522498"/>
                <a:gd name="connsiteX16" fmla="*/ 321113 w 1255251"/>
                <a:gd name="connsiteY16" fmla="*/ 970362 h 1522498"/>
                <a:gd name="connsiteX17" fmla="*/ 3613 w 1255251"/>
                <a:gd name="connsiteY17" fmla="*/ 868762 h 1522498"/>
                <a:gd name="connsiteX18" fmla="*/ 517963 w 1255251"/>
                <a:gd name="connsiteY18" fmla="*/ 894162 h 1522498"/>
                <a:gd name="connsiteX19" fmla="*/ 317938 w 1255251"/>
                <a:gd name="connsiteY19" fmla="*/ 849712 h 1522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55251" h="1522498">
                  <a:moveTo>
                    <a:pt x="317938" y="849712"/>
                  </a:moveTo>
                  <a:cubicBezTo>
                    <a:pt x="404721" y="750758"/>
                    <a:pt x="921717" y="402566"/>
                    <a:pt x="1038663" y="300437"/>
                  </a:cubicBezTo>
                  <a:cubicBezTo>
                    <a:pt x="1155609" y="198308"/>
                    <a:pt x="990509" y="286149"/>
                    <a:pt x="1019613" y="236937"/>
                  </a:cubicBezTo>
                  <a:cubicBezTo>
                    <a:pt x="1048717" y="187725"/>
                    <a:pt x="1177305" y="-36642"/>
                    <a:pt x="1213288" y="5162"/>
                  </a:cubicBezTo>
                  <a:cubicBezTo>
                    <a:pt x="1249271" y="46966"/>
                    <a:pt x="1228634" y="424791"/>
                    <a:pt x="1235513" y="487762"/>
                  </a:cubicBezTo>
                  <a:cubicBezTo>
                    <a:pt x="1242392" y="550733"/>
                    <a:pt x="1258796" y="340124"/>
                    <a:pt x="1254563" y="382987"/>
                  </a:cubicBezTo>
                  <a:cubicBezTo>
                    <a:pt x="1250330" y="425849"/>
                    <a:pt x="1214876" y="695724"/>
                    <a:pt x="1210113" y="744937"/>
                  </a:cubicBezTo>
                  <a:cubicBezTo>
                    <a:pt x="1205351" y="794149"/>
                    <a:pt x="1261442" y="608412"/>
                    <a:pt x="1225988" y="678262"/>
                  </a:cubicBezTo>
                  <a:cubicBezTo>
                    <a:pt x="1190534" y="748112"/>
                    <a:pt x="997917" y="1119587"/>
                    <a:pt x="997388" y="1164037"/>
                  </a:cubicBezTo>
                  <a:cubicBezTo>
                    <a:pt x="996859" y="1208487"/>
                    <a:pt x="1222813" y="944962"/>
                    <a:pt x="1222813" y="944962"/>
                  </a:cubicBezTo>
                  <a:cubicBezTo>
                    <a:pt x="1206409" y="961366"/>
                    <a:pt x="966167" y="1167212"/>
                    <a:pt x="898963" y="1262462"/>
                  </a:cubicBezTo>
                  <a:cubicBezTo>
                    <a:pt x="831759" y="1357712"/>
                    <a:pt x="836521" y="1488945"/>
                    <a:pt x="819588" y="1516462"/>
                  </a:cubicBezTo>
                  <a:cubicBezTo>
                    <a:pt x="802655" y="1543979"/>
                    <a:pt x="823821" y="1470954"/>
                    <a:pt x="797363" y="1427562"/>
                  </a:cubicBezTo>
                  <a:cubicBezTo>
                    <a:pt x="770905" y="1384170"/>
                    <a:pt x="721692" y="1324374"/>
                    <a:pt x="660838" y="1256112"/>
                  </a:cubicBezTo>
                  <a:cubicBezTo>
                    <a:pt x="599984" y="1187850"/>
                    <a:pt x="388846" y="1030687"/>
                    <a:pt x="432238" y="1017987"/>
                  </a:cubicBezTo>
                  <a:cubicBezTo>
                    <a:pt x="475630" y="1005287"/>
                    <a:pt x="939709" y="1187849"/>
                    <a:pt x="921188" y="1179912"/>
                  </a:cubicBezTo>
                  <a:cubicBezTo>
                    <a:pt x="902667" y="1171975"/>
                    <a:pt x="474042" y="1022220"/>
                    <a:pt x="321113" y="970362"/>
                  </a:cubicBezTo>
                  <a:cubicBezTo>
                    <a:pt x="168184" y="918504"/>
                    <a:pt x="-29195" y="881462"/>
                    <a:pt x="3613" y="868762"/>
                  </a:cubicBezTo>
                  <a:cubicBezTo>
                    <a:pt x="36421" y="856062"/>
                    <a:pt x="460284" y="897337"/>
                    <a:pt x="517963" y="894162"/>
                  </a:cubicBezTo>
                  <a:cubicBezTo>
                    <a:pt x="575642" y="890987"/>
                    <a:pt x="231155" y="948666"/>
                    <a:pt x="317938" y="849712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7" name="フリーフォーム: 図形 1506">
              <a:extLst>
                <a:ext uri="{FF2B5EF4-FFF2-40B4-BE49-F238E27FC236}">
                  <a16:creationId xmlns:a16="http://schemas.microsoft.com/office/drawing/2014/main" id="{5E46E793-9BDA-C34B-C36C-608D67E01054}"/>
                </a:ext>
              </a:extLst>
            </p:cNvPr>
            <p:cNvSpPr/>
            <p:nvPr/>
          </p:nvSpPr>
          <p:spPr>
            <a:xfrm>
              <a:off x="6516934" y="5219658"/>
              <a:ext cx="928030" cy="1203821"/>
            </a:xfrm>
            <a:custGeom>
              <a:avLst/>
              <a:gdLst>
                <a:gd name="connsiteX0" fmla="*/ 1341 w 928030"/>
                <a:gd name="connsiteY0" fmla="*/ 42 h 1203821"/>
                <a:gd name="connsiteX1" fmla="*/ 566491 w 928030"/>
                <a:gd name="connsiteY1" fmla="*/ 358817 h 1203821"/>
                <a:gd name="connsiteX2" fmla="*/ 458541 w 928030"/>
                <a:gd name="connsiteY2" fmla="*/ 308017 h 1203821"/>
                <a:gd name="connsiteX3" fmla="*/ 823666 w 928030"/>
                <a:gd name="connsiteY3" fmla="*/ 609642 h 1203821"/>
                <a:gd name="connsiteX4" fmla="*/ 649041 w 928030"/>
                <a:gd name="connsiteY4" fmla="*/ 530267 h 1203821"/>
                <a:gd name="connsiteX5" fmla="*/ 909391 w 928030"/>
                <a:gd name="connsiteY5" fmla="*/ 854117 h 1203821"/>
                <a:gd name="connsiteX6" fmla="*/ 801441 w 928030"/>
                <a:gd name="connsiteY6" fmla="*/ 768392 h 1203821"/>
                <a:gd name="connsiteX7" fmla="*/ 922091 w 928030"/>
                <a:gd name="connsiteY7" fmla="*/ 889042 h 1203821"/>
                <a:gd name="connsiteX8" fmla="*/ 890341 w 928030"/>
                <a:gd name="connsiteY8" fmla="*/ 1203367 h 1203821"/>
                <a:gd name="connsiteX9" fmla="*/ 725241 w 928030"/>
                <a:gd name="connsiteY9" fmla="*/ 952542 h 1203821"/>
                <a:gd name="connsiteX10" fmla="*/ 477591 w 928030"/>
                <a:gd name="connsiteY10" fmla="*/ 695367 h 1203821"/>
                <a:gd name="connsiteX11" fmla="*/ 585541 w 928030"/>
                <a:gd name="connsiteY11" fmla="*/ 793792 h 1203821"/>
                <a:gd name="connsiteX12" fmla="*/ 331541 w 928030"/>
                <a:gd name="connsiteY12" fmla="*/ 288967 h 1203821"/>
                <a:gd name="connsiteX13" fmla="*/ 407741 w 928030"/>
                <a:gd name="connsiteY13" fmla="*/ 384217 h 1203821"/>
                <a:gd name="connsiteX14" fmla="*/ 1341 w 928030"/>
                <a:gd name="connsiteY14" fmla="*/ 42 h 1203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28030" h="1203821">
                  <a:moveTo>
                    <a:pt x="1341" y="42"/>
                  </a:moveTo>
                  <a:cubicBezTo>
                    <a:pt x="27799" y="-4191"/>
                    <a:pt x="490291" y="307488"/>
                    <a:pt x="566491" y="358817"/>
                  </a:cubicBezTo>
                  <a:cubicBezTo>
                    <a:pt x="642691" y="410146"/>
                    <a:pt x="415678" y="266213"/>
                    <a:pt x="458541" y="308017"/>
                  </a:cubicBezTo>
                  <a:cubicBezTo>
                    <a:pt x="501404" y="349821"/>
                    <a:pt x="791916" y="572600"/>
                    <a:pt x="823666" y="609642"/>
                  </a:cubicBezTo>
                  <a:cubicBezTo>
                    <a:pt x="855416" y="646684"/>
                    <a:pt x="634754" y="489521"/>
                    <a:pt x="649041" y="530267"/>
                  </a:cubicBezTo>
                  <a:cubicBezTo>
                    <a:pt x="663328" y="571013"/>
                    <a:pt x="883991" y="814430"/>
                    <a:pt x="909391" y="854117"/>
                  </a:cubicBezTo>
                  <a:cubicBezTo>
                    <a:pt x="934791" y="893805"/>
                    <a:pt x="799324" y="762571"/>
                    <a:pt x="801441" y="768392"/>
                  </a:cubicBezTo>
                  <a:cubicBezTo>
                    <a:pt x="803558" y="774213"/>
                    <a:pt x="907274" y="816546"/>
                    <a:pt x="922091" y="889042"/>
                  </a:cubicBezTo>
                  <a:cubicBezTo>
                    <a:pt x="936908" y="961538"/>
                    <a:pt x="923149" y="1192784"/>
                    <a:pt x="890341" y="1203367"/>
                  </a:cubicBezTo>
                  <a:cubicBezTo>
                    <a:pt x="857533" y="1213950"/>
                    <a:pt x="794033" y="1037209"/>
                    <a:pt x="725241" y="952542"/>
                  </a:cubicBezTo>
                  <a:cubicBezTo>
                    <a:pt x="656449" y="867875"/>
                    <a:pt x="500874" y="721825"/>
                    <a:pt x="477591" y="695367"/>
                  </a:cubicBezTo>
                  <a:cubicBezTo>
                    <a:pt x="454308" y="668909"/>
                    <a:pt x="609883" y="861525"/>
                    <a:pt x="585541" y="793792"/>
                  </a:cubicBezTo>
                  <a:cubicBezTo>
                    <a:pt x="561199" y="726059"/>
                    <a:pt x="361174" y="357229"/>
                    <a:pt x="331541" y="288967"/>
                  </a:cubicBezTo>
                  <a:cubicBezTo>
                    <a:pt x="301908" y="220705"/>
                    <a:pt x="467537" y="431842"/>
                    <a:pt x="407741" y="384217"/>
                  </a:cubicBezTo>
                  <a:cubicBezTo>
                    <a:pt x="347945" y="336592"/>
                    <a:pt x="-25117" y="4275"/>
                    <a:pt x="1341" y="42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8" name="フリーフォーム: 図形 1507">
              <a:extLst>
                <a:ext uri="{FF2B5EF4-FFF2-40B4-BE49-F238E27FC236}">
                  <a16:creationId xmlns:a16="http://schemas.microsoft.com/office/drawing/2014/main" id="{A8D8E25B-9354-377D-2521-E859C6FA880F}"/>
                </a:ext>
              </a:extLst>
            </p:cNvPr>
            <p:cNvSpPr/>
            <p:nvPr/>
          </p:nvSpPr>
          <p:spPr>
            <a:xfrm>
              <a:off x="4772015" y="3698322"/>
              <a:ext cx="190610" cy="414892"/>
            </a:xfrm>
            <a:custGeom>
              <a:avLst/>
              <a:gdLst>
                <a:gd name="connsiteX0" fmla="*/ 10 w 190610"/>
                <a:gd name="connsiteY0" fmla="*/ 553 h 414892"/>
                <a:gd name="connsiteX1" fmla="*/ 103198 w 190610"/>
                <a:gd name="connsiteY1" fmla="*/ 225978 h 414892"/>
                <a:gd name="connsiteX2" fmla="*/ 122248 w 190610"/>
                <a:gd name="connsiteY2" fmla="*/ 337103 h 414892"/>
                <a:gd name="connsiteX3" fmla="*/ 190510 w 190610"/>
                <a:gd name="connsiteY3" fmla="*/ 414891 h 414892"/>
                <a:gd name="connsiteX4" fmla="*/ 136535 w 190610"/>
                <a:gd name="connsiteY4" fmla="*/ 338691 h 414892"/>
                <a:gd name="connsiteX5" fmla="*/ 96848 w 190610"/>
                <a:gd name="connsiteY5" fmla="*/ 167241 h 414892"/>
                <a:gd name="connsiteX6" fmla="*/ 10 w 190610"/>
                <a:gd name="connsiteY6" fmla="*/ 553 h 414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610" h="414892">
                  <a:moveTo>
                    <a:pt x="10" y="553"/>
                  </a:moveTo>
                  <a:cubicBezTo>
                    <a:pt x="1068" y="10342"/>
                    <a:pt x="82825" y="169886"/>
                    <a:pt x="103198" y="225978"/>
                  </a:cubicBezTo>
                  <a:cubicBezTo>
                    <a:pt x="123571" y="282070"/>
                    <a:pt x="107696" y="305618"/>
                    <a:pt x="122248" y="337103"/>
                  </a:cubicBezTo>
                  <a:cubicBezTo>
                    <a:pt x="136800" y="368588"/>
                    <a:pt x="188129" y="414626"/>
                    <a:pt x="190510" y="414891"/>
                  </a:cubicBezTo>
                  <a:cubicBezTo>
                    <a:pt x="192891" y="415156"/>
                    <a:pt x="152145" y="379966"/>
                    <a:pt x="136535" y="338691"/>
                  </a:cubicBezTo>
                  <a:cubicBezTo>
                    <a:pt x="120925" y="297416"/>
                    <a:pt x="115633" y="221216"/>
                    <a:pt x="96848" y="167241"/>
                  </a:cubicBezTo>
                  <a:cubicBezTo>
                    <a:pt x="78063" y="113266"/>
                    <a:pt x="-1048" y="-9236"/>
                    <a:pt x="10" y="5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9" name="フリーフォーム: 図形 1508">
              <a:extLst>
                <a:ext uri="{FF2B5EF4-FFF2-40B4-BE49-F238E27FC236}">
                  <a16:creationId xmlns:a16="http://schemas.microsoft.com/office/drawing/2014/main" id="{FAF03137-9AFF-15CC-1509-174C5338503A}"/>
                </a:ext>
              </a:extLst>
            </p:cNvPr>
            <p:cNvSpPr/>
            <p:nvPr/>
          </p:nvSpPr>
          <p:spPr>
            <a:xfrm>
              <a:off x="4916260" y="4058098"/>
              <a:ext cx="92306" cy="463239"/>
            </a:xfrm>
            <a:custGeom>
              <a:avLst/>
              <a:gdLst>
                <a:gd name="connsiteX0" fmla="*/ 92303 w 92306"/>
                <a:gd name="connsiteY0" fmla="*/ 1140 h 463239"/>
                <a:gd name="connsiteX1" fmla="*/ 8165 w 92306"/>
                <a:gd name="connsiteY1" fmla="*/ 448815 h 463239"/>
                <a:gd name="connsiteX2" fmla="*/ 11340 w 92306"/>
                <a:gd name="connsiteY2" fmla="*/ 323402 h 463239"/>
                <a:gd name="connsiteX3" fmla="*/ 92303 w 92306"/>
                <a:gd name="connsiteY3" fmla="*/ 1140 h 463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06" h="463239">
                  <a:moveTo>
                    <a:pt x="92303" y="1140"/>
                  </a:moveTo>
                  <a:cubicBezTo>
                    <a:pt x="91774" y="22042"/>
                    <a:pt x="21659" y="395105"/>
                    <a:pt x="8165" y="448815"/>
                  </a:cubicBezTo>
                  <a:cubicBezTo>
                    <a:pt x="-5329" y="502525"/>
                    <a:pt x="-566" y="394046"/>
                    <a:pt x="11340" y="323402"/>
                  </a:cubicBezTo>
                  <a:cubicBezTo>
                    <a:pt x="23246" y="252758"/>
                    <a:pt x="92832" y="-19762"/>
                    <a:pt x="92303" y="114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0" name="フリーフォーム: 図形 1509">
              <a:extLst>
                <a:ext uri="{FF2B5EF4-FFF2-40B4-BE49-F238E27FC236}">
                  <a16:creationId xmlns:a16="http://schemas.microsoft.com/office/drawing/2014/main" id="{85BA648A-48F5-7ECF-6B33-5AC809F23D53}"/>
                </a:ext>
              </a:extLst>
            </p:cNvPr>
            <p:cNvSpPr/>
            <p:nvPr/>
          </p:nvSpPr>
          <p:spPr>
            <a:xfrm>
              <a:off x="4841422" y="4221134"/>
              <a:ext cx="29705" cy="665367"/>
            </a:xfrm>
            <a:custGeom>
              <a:avLst/>
              <a:gdLst>
                <a:gd name="connsiteX0" fmla="*/ 3628 w 29705"/>
                <a:gd name="connsiteY0" fmla="*/ 1616 h 665367"/>
                <a:gd name="connsiteX1" fmla="*/ 27441 w 29705"/>
                <a:gd name="connsiteY1" fmla="*/ 622329 h 665367"/>
                <a:gd name="connsiteX2" fmla="*/ 25853 w 29705"/>
                <a:gd name="connsiteY2" fmla="*/ 593754 h 665367"/>
                <a:gd name="connsiteX3" fmla="*/ 2041 w 29705"/>
                <a:gd name="connsiteY3" fmla="*/ 446116 h 665367"/>
                <a:gd name="connsiteX4" fmla="*/ 3628 w 29705"/>
                <a:gd name="connsiteY4" fmla="*/ 1616 h 66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05" h="665367">
                  <a:moveTo>
                    <a:pt x="3628" y="1616"/>
                  </a:moveTo>
                  <a:cubicBezTo>
                    <a:pt x="7861" y="30985"/>
                    <a:pt x="23737" y="523639"/>
                    <a:pt x="27441" y="622329"/>
                  </a:cubicBezTo>
                  <a:cubicBezTo>
                    <a:pt x="31145" y="721019"/>
                    <a:pt x="30086" y="623123"/>
                    <a:pt x="25853" y="593754"/>
                  </a:cubicBezTo>
                  <a:cubicBezTo>
                    <a:pt x="21620" y="564385"/>
                    <a:pt x="5216" y="540572"/>
                    <a:pt x="2041" y="446116"/>
                  </a:cubicBezTo>
                  <a:cubicBezTo>
                    <a:pt x="-1134" y="351660"/>
                    <a:pt x="-605" y="-27753"/>
                    <a:pt x="3628" y="16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1" name="フリーフォーム: 図形 1510">
              <a:extLst>
                <a:ext uri="{FF2B5EF4-FFF2-40B4-BE49-F238E27FC236}">
                  <a16:creationId xmlns:a16="http://schemas.microsoft.com/office/drawing/2014/main" id="{2A8E8DDA-4FF0-DF1C-0E23-8B6136DEF73F}"/>
                </a:ext>
              </a:extLst>
            </p:cNvPr>
            <p:cNvSpPr/>
            <p:nvPr/>
          </p:nvSpPr>
          <p:spPr>
            <a:xfrm>
              <a:off x="4695323" y="5133828"/>
              <a:ext cx="224493" cy="374828"/>
            </a:xfrm>
            <a:custGeom>
              <a:avLst/>
              <a:gdLst>
                <a:gd name="connsiteX0" fmla="*/ 224340 w 224493"/>
                <a:gd name="connsiteY0" fmla="*/ 147 h 374828"/>
                <a:gd name="connsiteX1" fmla="*/ 84640 w 224493"/>
                <a:gd name="connsiteY1" fmla="*/ 100160 h 374828"/>
                <a:gd name="connsiteX2" fmla="*/ 502 w 224493"/>
                <a:gd name="connsiteY2" fmla="*/ 374797 h 374828"/>
                <a:gd name="connsiteX3" fmla="*/ 56065 w 224493"/>
                <a:gd name="connsiteY3" fmla="*/ 117622 h 374828"/>
                <a:gd name="connsiteX4" fmla="*/ 224340 w 224493"/>
                <a:gd name="connsiteY4" fmla="*/ 147 h 374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493" h="374828">
                  <a:moveTo>
                    <a:pt x="224340" y="147"/>
                  </a:moveTo>
                  <a:cubicBezTo>
                    <a:pt x="229102" y="-2763"/>
                    <a:pt x="121946" y="37718"/>
                    <a:pt x="84640" y="100160"/>
                  </a:cubicBezTo>
                  <a:cubicBezTo>
                    <a:pt x="47334" y="162602"/>
                    <a:pt x="5264" y="371887"/>
                    <a:pt x="502" y="374797"/>
                  </a:cubicBezTo>
                  <a:cubicBezTo>
                    <a:pt x="-4260" y="377707"/>
                    <a:pt x="25638" y="176095"/>
                    <a:pt x="56065" y="117622"/>
                  </a:cubicBezTo>
                  <a:cubicBezTo>
                    <a:pt x="86492" y="59149"/>
                    <a:pt x="219578" y="3057"/>
                    <a:pt x="224340" y="1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2" name="フリーフォーム: 図形 1511">
              <a:extLst>
                <a:ext uri="{FF2B5EF4-FFF2-40B4-BE49-F238E27FC236}">
                  <a16:creationId xmlns:a16="http://schemas.microsoft.com/office/drawing/2014/main" id="{227165B7-3659-9032-4B19-0C6E2C99E640}"/>
                </a:ext>
              </a:extLst>
            </p:cNvPr>
            <p:cNvSpPr/>
            <p:nvPr/>
          </p:nvSpPr>
          <p:spPr>
            <a:xfrm>
              <a:off x="4721868" y="5191972"/>
              <a:ext cx="186988" cy="210729"/>
            </a:xfrm>
            <a:custGeom>
              <a:avLst/>
              <a:gdLst>
                <a:gd name="connsiteX0" fmla="*/ 186682 w 186988"/>
                <a:gd name="connsiteY0" fmla="*/ 741 h 210729"/>
                <a:gd name="connsiteX1" fmla="*/ 89845 w 186988"/>
                <a:gd name="connsiteY1" fmla="*/ 45191 h 210729"/>
                <a:gd name="connsiteX2" fmla="*/ 945 w 186988"/>
                <a:gd name="connsiteY2" fmla="*/ 210291 h 210729"/>
                <a:gd name="connsiteX3" fmla="*/ 43807 w 186988"/>
                <a:gd name="connsiteY3" fmla="*/ 92816 h 210729"/>
                <a:gd name="connsiteX4" fmla="*/ 56507 w 186988"/>
                <a:gd name="connsiteY4" fmla="*/ 70591 h 210729"/>
                <a:gd name="connsiteX5" fmla="*/ 186682 w 186988"/>
                <a:gd name="connsiteY5" fmla="*/ 741 h 2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988" h="210729">
                  <a:moveTo>
                    <a:pt x="186682" y="741"/>
                  </a:moveTo>
                  <a:cubicBezTo>
                    <a:pt x="192238" y="-3492"/>
                    <a:pt x="120801" y="10266"/>
                    <a:pt x="89845" y="45191"/>
                  </a:cubicBezTo>
                  <a:cubicBezTo>
                    <a:pt x="58889" y="80116"/>
                    <a:pt x="8618" y="202354"/>
                    <a:pt x="945" y="210291"/>
                  </a:cubicBezTo>
                  <a:cubicBezTo>
                    <a:pt x="-6728" y="218229"/>
                    <a:pt x="34547" y="116099"/>
                    <a:pt x="43807" y="92816"/>
                  </a:cubicBezTo>
                  <a:cubicBezTo>
                    <a:pt x="53067" y="69533"/>
                    <a:pt x="37722" y="85408"/>
                    <a:pt x="56507" y="70591"/>
                  </a:cubicBezTo>
                  <a:cubicBezTo>
                    <a:pt x="75292" y="55774"/>
                    <a:pt x="181126" y="4974"/>
                    <a:pt x="186682" y="74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3" name="フリーフォーム: 図形 1512">
              <a:extLst>
                <a:ext uri="{FF2B5EF4-FFF2-40B4-BE49-F238E27FC236}">
                  <a16:creationId xmlns:a16="http://schemas.microsoft.com/office/drawing/2014/main" id="{AEEA19C2-AC87-8617-A9AC-79E00D691CF1}"/>
                </a:ext>
              </a:extLst>
            </p:cNvPr>
            <p:cNvSpPr/>
            <p:nvPr/>
          </p:nvSpPr>
          <p:spPr>
            <a:xfrm>
              <a:off x="4881429" y="4562108"/>
              <a:ext cx="233852" cy="590941"/>
            </a:xfrm>
            <a:custGeom>
              <a:avLst/>
              <a:gdLst>
                <a:gd name="connsiteX0" fmla="*/ 233496 w 233852"/>
                <a:gd name="connsiteY0" fmla="*/ 367 h 590941"/>
                <a:gd name="connsiteX1" fmla="*/ 157296 w 233852"/>
                <a:gd name="connsiteY1" fmla="*/ 232142 h 590941"/>
                <a:gd name="connsiteX2" fmla="*/ 100146 w 233852"/>
                <a:gd name="connsiteY2" fmla="*/ 395655 h 590941"/>
                <a:gd name="connsiteX3" fmla="*/ 134 w 233852"/>
                <a:gd name="connsiteY3" fmla="*/ 590917 h 590941"/>
                <a:gd name="connsiteX4" fmla="*/ 81096 w 233852"/>
                <a:gd name="connsiteY4" fmla="*/ 382955 h 590941"/>
                <a:gd name="connsiteX5" fmla="*/ 181109 w 233852"/>
                <a:gd name="connsiteY5" fmla="*/ 182930 h 590941"/>
                <a:gd name="connsiteX6" fmla="*/ 233496 w 233852"/>
                <a:gd name="connsiteY6" fmla="*/ 367 h 59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852" h="590941">
                  <a:moveTo>
                    <a:pt x="233496" y="367"/>
                  </a:moveTo>
                  <a:cubicBezTo>
                    <a:pt x="229527" y="8569"/>
                    <a:pt x="179521" y="166261"/>
                    <a:pt x="157296" y="232142"/>
                  </a:cubicBezTo>
                  <a:cubicBezTo>
                    <a:pt x="135071" y="298023"/>
                    <a:pt x="126340" y="335859"/>
                    <a:pt x="100146" y="395655"/>
                  </a:cubicBezTo>
                  <a:cubicBezTo>
                    <a:pt x="73952" y="455451"/>
                    <a:pt x="3309" y="593034"/>
                    <a:pt x="134" y="590917"/>
                  </a:cubicBezTo>
                  <a:cubicBezTo>
                    <a:pt x="-3041" y="588800"/>
                    <a:pt x="50933" y="450953"/>
                    <a:pt x="81096" y="382955"/>
                  </a:cubicBezTo>
                  <a:cubicBezTo>
                    <a:pt x="111258" y="314957"/>
                    <a:pt x="154651" y="242461"/>
                    <a:pt x="181109" y="182930"/>
                  </a:cubicBezTo>
                  <a:cubicBezTo>
                    <a:pt x="207567" y="123399"/>
                    <a:pt x="237465" y="-7835"/>
                    <a:pt x="233496" y="3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4" name="フリーフォーム: 図形 1513">
              <a:extLst>
                <a:ext uri="{FF2B5EF4-FFF2-40B4-BE49-F238E27FC236}">
                  <a16:creationId xmlns:a16="http://schemas.microsoft.com/office/drawing/2014/main" id="{5A9EBE89-5430-63C0-24A1-C214ACC3DF42}"/>
                </a:ext>
              </a:extLst>
            </p:cNvPr>
            <p:cNvSpPr/>
            <p:nvPr/>
          </p:nvSpPr>
          <p:spPr>
            <a:xfrm>
              <a:off x="4681516" y="4751848"/>
              <a:ext cx="54251" cy="679982"/>
            </a:xfrm>
            <a:custGeom>
              <a:avLst/>
              <a:gdLst>
                <a:gd name="connsiteX0" fmla="*/ 53997 w 54251"/>
                <a:gd name="connsiteY0" fmla="*/ 7477 h 679982"/>
                <a:gd name="connsiteX1" fmla="*/ 17484 w 54251"/>
                <a:gd name="connsiteY1" fmla="*/ 410702 h 679982"/>
                <a:gd name="connsiteX2" fmla="*/ 22 w 54251"/>
                <a:gd name="connsiteY2" fmla="*/ 678990 h 679982"/>
                <a:gd name="connsiteX3" fmla="*/ 20659 w 54251"/>
                <a:gd name="connsiteY3" fmla="*/ 317040 h 679982"/>
                <a:gd name="connsiteX4" fmla="*/ 33359 w 54251"/>
                <a:gd name="connsiteY4" fmla="*/ 158290 h 679982"/>
                <a:gd name="connsiteX5" fmla="*/ 53997 w 54251"/>
                <a:gd name="connsiteY5" fmla="*/ 7477 h 67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251" h="679982">
                  <a:moveTo>
                    <a:pt x="53997" y="7477"/>
                  </a:moveTo>
                  <a:cubicBezTo>
                    <a:pt x="51351" y="49546"/>
                    <a:pt x="26480" y="298783"/>
                    <a:pt x="17484" y="410702"/>
                  </a:cubicBezTo>
                  <a:cubicBezTo>
                    <a:pt x="8488" y="522621"/>
                    <a:pt x="-507" y="694600"/>
                    <a:pt x="22" y="678990"/>
                  </a:cubicBezTo>
                  <a:cubicBezTo>
                    <a:pt x="551" y="663380"/>
                    <a:pt x="15103" y="403823"/>
                    <a:pt x="20659" y="317040"/>
                  </a:cubicBezTo>
                  <a:cubicBezTo>
                    <a:pt x="26215" y="230257"/>
                    <a:pt x="28861" y="204063"/>
                    <a:pt x="33359" y="158290"/>
                  </a:cubicBezTo>
                  <a:cubicBezTo>
                    <a:pt x="37857" y="112517"/>
                    <a:pt x="56643" y="-34592"/>
                    <a:pt x="53997" y="74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5" name="フリーフォーム: 図形 1514">
              <a:extLst>
                <a:ext uri="{FF2B5EF4-FFF2-40B4-BE49-F238E27FC236}">
                  <a16:creationId xmlns:a16="http://schemas.microsoft.com/office/drawing/2014/main" id="{0F4EF257-AE78-FB8B-750A-0DB959CB80A8}"/>
                </a:ext>
              </a:extLst>
            </p:cNvPr>
            <p:cNvSpPr/>
            <p:nvPr/>
          </p:nvSpPr>
          <p:spPr>
            <a:xfrm>
              <a:off x="4255794" y="3441607"/>
              <a:ext cx="314240" cy="401195"/>
            </a:xfrm>
            <a:custGeom>
              <a:avLst/>
              <a:gdLst>
                <a:gd name="connsiteX0" fmla="*/ 8762 w 314240"/>
                <a:gd name="connsiteY0" fmla="*/ 4854 h 401195"/>
                <a:gd name="connsiteX1" fmla="*/ 102424 w 314240"/>
                <a:gd name="connsiteY1" fmla="*/ 136616 h 401195"/>
                <a:gd name="connsiteX2" fmla="*/ 218312 w 314240"/>
                <a:gd name="connsiteY2" fmla="*/ 306479 h 401195"/>
                <a:gd name="connsiteX3" fmla="*/ 313562 w 314240"/>
                <a:gd name="connsiteY3" fmla="*/ 400141 h 401195"/>
                <a:gd name="connsiteX4" fmla="*/ 248474 w 314240"/>
                <a:gd name="connsiteY4" fmla="*/ 336641 h 401195"/>
                <a:gd name="connsiteX5" fmla="*/ 30987 w 314240"/>
                <a:gd name="connsiteY5" fmla="*/ 58829 h 401195"/>
                <a:gd name="connsiteX6" fmla="*/ 8762 w 314240"/>
                <a:gd name="connsiteY6" fmla="*/ 4854 h 40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240" h="401195">
                  <a:moveTo>
                    <a:pt x="8762" y="4854"/>
                  </a:moveTo>
                  <a:cubicBezTo>
                    <a:pt x="20668" y="17818"/>
                    <a:pt x="67499" y="86345"/>
                    <a:pt x="102424" y="136616"/>
                  </a:cubicBezTo>
                  <a:cubicBezTo>
                    <a:pt x="137349" y="186887"/>
                    <a:pt x="183122" y="262558"/>
                    <a:pt x="218312" y="306479"/>
                  </a:cubicBezTo>
                  <a:cubicBezTo>
                    <a:pt x="253502" y="350400"/>
                    <a:pt x="308535" y="395114"/>
                    <a:pt x="313562" y="400141"/>
                  </a:cubicBezTo>
                  <a:cubicBezTo>
                    <a:pt x="318589" y="405168"/>
                    <a:pt x="295570" y="393526"/>
                    <a:pt x="248474" y="336641"/>
                  </a:cubicBezTo>
                  <a:cubicBezTo>
                    <a:pt x="201378" y="279756"/>
                    <a:pt x="70674" y="114391"/>
                    <a:pt x="30987" y="58829"/>
                  </a:cubicBezTo>
                  <a:cubicBezTo>
                    <a:pt x="-8700" y="3267"/>
                    <a:pt x="-3144" y="-8110"/>
                    <a:pt x="8762" y="485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6" name="フリーフォーム: 図形 1515">
              <a:extLst>
                <a:ext uri="{FF2B5EF4-FFF2-40B4-BE49-F238E27FC236}">
                  <a16:creationId xmlns:a16="http://schemas.microsoft.com/office/drawing/2014/main" id="{C8FC9107-02D4-B9CA-AC8F-6EB153EDD004}"/>
                </a:ext>
              </a:extLst>
            </p:cNvPr>
            <p:cNvSpPr/>
            <p:nvPr/>
          </p:nvSpPr>
          <p:spPr>
            <a:xfrm>
              <a:off x="4278081" y="3392369"/>
              <a:ext cx="266152" cy="375002"/>
            </a:xfrm>
            <a:custGeom>
              <a:avLst/>
              <a:gdLst>
                <a:gd name="connsiteX0" fmla="*/ 14519 w 266152"/>
                <a:gd name="connsiteY0" fmla="*/ 119 h 375002"/>
                <a:gd name="connsiteX1" fmla="*/ 9757 w 266152"/>
                <a:gd name="connsiteY1" fmla="*/ 69969 h 375002"/>
                <a:gd name="connsiteX2" fmla="*/ 160569 w 266152"/>
                <a:gd name="connsiteY2" fmla="*/ 247769 h 375002"/>
                <a:gd name="connsiteX3" fmla="*/ 209782 w 266152"/>
                <a:gd name="connsiteY3" fmla="*/ 328731 h 375002"/>
                <a:gd name="connsiteX4" fmla="*/ 265344 w 266152"/>
                <a:gd name="connsiteY4" fmla="*/ 371594 h 375002"/>
                <a:gd name="connsiteX5" fmla="*/ 165332 w 266152"/>
                <a:gd name="connsiteY5" fmla="*/ 239831 h 375002"/>
                <a:gd name="connsiteX6" fmla="*/ 11344 w 266152"/>
                <a:gd name="connsiteY6" fmla="*/ 57269 h 375002"/>
                <a:gd name="connsiteX7" fmla="*/ 14519 w 266152"/>
                <a:gd name="connsiteY7" fmla="*/ 119 h 375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152" h="375002">
                  <a:moveTo>
                    <a:pt x="14519" y="119"/>
                  </a:moveTo>
                  <a:cubicBezTo>
                    <a:pt x="14255" y="2236"/>
                    <a:pt x="-14585" y="28694"/>
                    <a:pt x="9757" y="69969"/>
                  </a:cubicBezTo>
                  <a:cubicBezTo>
                    <a:pt x="34099" y="111244"/>
                    <a:pt x="127231" y="204642"/>
                    <a:pt x="160569" y="247769"/>
                  </a:cubicBezTo>
                  <a:cubicBezTo>
                    <a:pt x="193907" y="290896"/>
                    <a:pt x="192320" y="308094"/>
                    <a:pt x="209782" y="328731"/>
                  </a:cubicBezTo>
                  <a:cubicBezTo>
                    <a:pt x="227244" y="349368"/>
                    <a:pt x="272752" y="386411"/>
                    <a:pt x="265344" y="371594"/>
                  </a:cubicBezTo>
                  <a:cubicBezTo>
                    <a:pt x="257936" y="356777"/>
                    <a:pt x="207665" y="292218"/>
                    <a:pt x="165332" y="239831"/>
                  </a:cubicBezTo>
                  <a:cubicBezTo>
                    <a:pt x="122999" y="187444"/>
                    <a:pt x="37802" y="90342"/>
                    <a:pt x="11344" y="57269"/>
                  </a:cubicBezTo>
                  <a:cubicBezTo>
                    <a:pt x="-15114" y="24196"/>
                    <a:pt x="14783" y="-1998"/>
                    <a:pt x="14519" y="11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7" name="フリーフォーム: 図形 1516">
              <a:extLst>
                <a:ext uri="{FF2B5EF4-FFF2-40B4-BE49-F238E27FC236}">
                  <a16:creationId xmlns:a16="http://schemas.microsoft.com/office/drawing/2014/main" id="{8813434C-E87E-A907-18BB-0A5A8CED9838}"/>
                </a:ext>
              </a:extLst>
            </p:cNvPr>
            <p:cNvSpPr/>
            <p:nvPr/>
          </p:nvSpPr>
          <p:spPr>
            <a:xfrm>
              <a:off x="4270329" y="3923432"/>
              <a:ext cx="183618" cy="714565"/>
            </a:xfrm>
            <a:custGeom>
              <a:avLst/>
              <a:gdLst>
                <a:gd name="connsiteX0" fmla="*/ 71484 w 183618"/>
                <a:gd name="connsiteY0" fmla="*/ 13568 h 714565"/>
                <a:gd name="connsiteX1" fmla="*/ 66721 w 183618"/>
                <a:gd name="connsiteY1" fmla="*/ 467593 h 714565"/>
                <a:gd name="connsiteX2" fmla="*/ 46 w 183618"/>
                <a:gd name="connsiteY2" fmla="*/ 713656 h 714565"/>
                <a:gd name="connsiteX3" fmla="*/ 57196 w 183618"/>
                <a:gd name="connsiteY3" fmla="*/ 543793 h 714565"/>
                <a:gd name="connsiteX4" fmla="*/ 114346 w 183618"/>
                <a:gd name="connsiteY4" fmla="*/ 359643 h 714565"/>
                <a:gd name="connsiteX5" fmla="*/ 181021 w 183618"/>
                <a:gd name="connsiteY5" fmla="*/ 2456 h 714565"/>
                <a:gd name="connsiteX6" fmla="*/ 160384 w 183618"/>
                <a:gd name="connsiteY6" fmla="*/ 218356 h 714565"/>
                <a:gd name="connsiteX7" fmla="*/ 71484 w 183618"/>
                <a:gd name="connsiteY7" fmla="*/ 531093 h 714565"/>
                <a:gd name="connsiteX8" fmla="*/ 65134 w 183618"/>
                <a:gd name="connsiteY8" fmla="*/ 405681 h 714565"/>
                <a:gd name="connsiteX9" fmla="*/ 87359 w 183618"/>
                <a:gd name="connsiteY9" fmla="*/ 288206 h 714565"/>
                <a:gd name="connsiteX10" fmla="*/ 71484 w 183618"/>
                <a:gd name="connsiteY10" fmla="*/ 13568 h 71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3618" h="714565">
                  <a:moveTo>
                    <a:pt x="71484" y="13568"/>
                  </a:moveTo>
                  <a:cubicBezTo>
                    <a:pt x="68044" y="43466"/>
                    <a:pt x="78627" y="350912"/>
                    <a:pt x="66721" y="467593"/>
                  </a:cubicBezTo>
                  <a:cubicBezTo>
                    <a:pt x="54815" y="584274"/>
                    <a:pt x="1633" y="700956"/>
                    <a:pt x="46" y="713656"/>
                  </a:cubicBezTo>
                  <a:cubicBezTo>
                    <a:pt x="-1541" y="726356"/>
                    <a:pt x="38146" y="602795"/>
                    <a:pt x="57196" y="543793"/>
                  </a:cubicBezTo>
                  <a:cubicBezTo>
                    <a:pt x="76246" y="484791"/>
                    <a:pt x="93708" y="449866"/>
                    <a:pt x="114346" y="359643"/>
                  </a:cubicBezTo>
                  <a:cubicBezTo>
                    <a:pt x="134984" y="269420"/>
                    <a:pt x="173348" y="26004"/>
                    <a:pt x="181021" y="2456"/>
                  </a:cubicBezTo>
                  <a:cubicBezTo>
                    <a:pt x="188694" y="-21092"/>
                    <a:pt x="178640" y="130250"/>
                    <a:pt x="160384" y="218356"/>
                  </a:cubicBezTo>
                  <a:cubicBezTo>
                    <a:pt x="142128" y="306462"/>
                    <a:pt x="87359" y="499872"/>
                    <a:pt x="71484" y="531093"/>
                  </a:cubicBezTo>
                  <a:cubicBezTo>
                    <a:pt x="55609" y="562314"/>
                    <a:pt x="62488" y="446162"/>
                    <a:pt x="65134" y="405681"/>
                  </a:cubicBezTo>
                  <a:cubicBezTo>
                    <a:pt x="67780" y="365200"/>
                    <a:pt x="84713" y="348002"/>
                    <a:pt x="87359" y="288206"/>
                  </a:cubicBezTo>
                  <a:cubicBezTo>
                    <a:pt x="90005" y="228410"/>
                    <a:pt x="74924" y="-16330"/>
                    <a:pt x="71484" y="1356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8" name="フリーフォーム: 図形 1517">
              <a:extLst>
                <a:ext uri="{FF2B5EF4-FFF2-40B4-BE49-F238E27FC236}">
                  <a16:creationId xmlns:a16="http://schemas.microsoft.com/office/drawing/2014/main" id="{B19B3E92-22BD-AD3D-BB11-481ADBE88527}"/>
                </a:ext>
              </a:extLst>
            </p:cNvPr>
            <p:cNvSpPr/>
            <p:nvPr/>
          </p:nvSpPr>
          <p:spPr>
            <a:xfrm>
              <a:off x="4238472" y="4574102"/>
              <a:ext cx="92560" cy="677543"/>
            </a:xfrm>
            <a:custGeom>
              <a:avLst/>
              <a:gdLst>
                <a:gd name="connsiteX0" fmla="*/ 92228 w 92560"/>
                <a:gd name="connsiteY0" fmla="*/ 9011 h 677543"/>
                <a:gd name="connsiteX1" fmla="*/ 66828 w 92560"/>
                <a:gd name="connsiteY1" fmla="*/ 259836 h 677543"/>
                <a:gd name="connsiteX2" fmla="*/ 153 w 92560"/>
                <a:gd name="connsiteY2" fmla="*/ 456686 h 677543"/>
                <a:gd name="connsiteX3" fmla="*/ 49366 w 92560"/>
                <a:gd name="connsiteY3" fmla="*/ 345561 h 677543"/>
                <a:gd name="connsiteX4" fmla="*/ 77941 w 92560"/>
                <a:gd name="connsiteY4" fmla="*/ 677348 h 677543"/>
                <a:gd name="connsiteX5" fmla="*/ 68416 w 92560"/>
                <a:gd name="connsiteY5" fmla="*/ 291586 h 677543"/>
                <a:gd name="connsiteX6" fmla="*/ 81116 w 92560"/>
                <a:gd name="connsiteY6" fmla="*/ 77273 h 677543"/>
                <a:gd name="connsiteX7" fmla="*/ 92228 w 92560"/>
                <a:gd name="connsiteY7" fmla="*/ 9011 h 67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560" h="677543">
                  <a:moveTo>
                    <a:pt x="92228" y="9011"/>
                  </a:moveTo>
                  <a:cubicBezTo>
                    <a:pt x="89847" y="39438"/>
                    <a:pt x="82174" y="185224"/>
                    <a:pt x="66828" y="259836"/>
                  </a:cubicBezTo>
                  <a:cubicBezTo>
                    <a:pt x="51482" y="334449"/>
                    <a:pt x="3063" y="442398"/>
                    <a:pt x="153" y="456686"/>
                  </a:cubicBezTo>
                  <a:cubicBezTo>
                    <a:pt x="-2757" y="470974"/>
                    <a:pt x="36401" y="308784"/>
                    <a:pt x="49366" y="345561"/>
                  </a:cubicBezTo>
                  <a:cubicBezTo>
                    <a:pt x="62331" y="382338"/>
                    <a:pt x="74766" y="686344"/>
                    <a:pt x="77941" y="677348"/>
                  </a:cubicBezTo>
                  <a:cubicBezTo>
                    <a:pt x="81116" y="668352"/>
                    <a:pt x="67887" y="391598"/>
                    <a:pt x="68416" y="291586"/>
                  </a:cubicBezTo>
                  <a:cubicBezTo>
                    <a:pt x="68945" y="191574"/>
                    <a:pt x="78735" y="123310"/>
                    <a:pt x="81116" y="77273"/>
                  </a:cubicBezTo>
                  <a:cubicBezTo>
                    <a:pt x="83497" y="31236"/>
                    <a:pt x="94609" y="-21416"/>
                    <a:pt x="92228" y="90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9" name="フリーフォーム: 図形 1518">
              <a:extLst>
                <a:ext uri="{FF2B5EF4-FFF2-40B4-BE49-F238E27FC236}">
                  <a16:creationId xmlns:a16="http://schemas.microsoft.com/office/drawing/2014/main" id="{AC2E1865-6ACA-E151-1525-6F4E66BE1DA7}"/>
                </a:ext>
              </a:extLst>
            </p:cNvPr>
            <p:cNvSpPr/>
            <p:nvPr/>
          </p:nvSpPr>
          <p:spPr>
            <a:xfrm>
              <a:off x="3995157" y="4494179"/>
              <a:ext cx="85234" cy="750946"/>
            </a:xfrm>
            <a:custGeom>
              <a:avLst/>
              <a:gdLst>
                <a:gd name="connsiteX0" fmla="*/ 84718 w 85234"/>
                <a:gd name="connsiteY0" fmla="*/ 34 h 750946"/>
                <a:gd name="connsiteX1" fmla="*/ 72018 w 85234"/>
                <a:gd name="connsiteY1" fmla="*/ 354046 h 750946"/>
                <a:gd name="connsiteX2" fmla="*/ 2168 w 85234"/>
                <a:gd name="connsiteY2" fmla="*/ 522321 h 750946"/>
                <a:gd name="connsiteX3" fmla="*/ 18043 w 85234"/>
                <a:gd name="connsiteY3" fmla="*/ 750921 h 750946"/>
                <a:gd name="connsiteX4" fmla="*/ 21218 w 85234"/>
                <a:gd name="connsiteY4" fmla="*/ 508034 h 750946"/>
                <a:gd name="connsiteX5" fmla="*/ 64081 w 85234"/>
                <a:gd name="connsiteY5" fmla="*/ 333409 h 750946"/>
                <a:gd name="connsiteX6" fmla="*/ 84718 w 85234"/>
                <a:gd name="connsiteY6" fmla="*/ 34 h 750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34" h="750946">
                  <a:moveTo>
                    <a:pt x="84718" y="34"/>
                  </a:moveTo>
                  <a:cubicBezTo>
                    <a:pt x="86041" y="3473"/>
                    <a:pt x="85776" y="266998"/>
                    <a:pt x="72018" y="354046"/>
                  </a:cubicBezTo>
                  <a:cubicBezTo>
                    <a:pt x="58260" y="441094"/>
                    <a:pt x="11164" y="456175"/>
                    <a:pt x="2168" y="522321"/>
                  </a:cubicBezTo>
                  <a:cubicBezTo>
                    <a:pt x="-6828" y="588467"/>
                    <a:pt x="14868" y="753302"/>
                    <a:pt x="18043" y="750921"/>
                  </a:cubicBezTo>
                  <a:cubicBezTo>
                    <a:pt x="21218" y="748540"/>
                    <a:pt x="13545" y="577619"/>
                    <a:pt x="21218" y="508034"/>
                  </a:cubicBezTo>
                  <a:cubicBezTo>
                    <a:pt x="28891" y="438449"/>
                    <a:pt x="51910" y="414636"/>
                    <a:pt x="64081" y="333409"/>
                  </a:cubicBezTo>
                  <a:cubicBezTo>
                    <a:pt x="76252" y="252182"/>
                    <a:pt x="83395" y="-3405"/>
                    <a:pt x="84718" y="3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0" name="フリーフォーム: 図形 1519">
              <a:extLst>
                <a:ext uri="{FF2B5EF4-FFF2-40B4-BE49-F238E27FC236}">
                  <a16:creationId xmlns:a16="http://schemas.microsoft.com/office/drawing/2014/main" id="{8C174C86-0816-3831-8C17-89DB1C8CE5D3}"/>
                </a:ext>
              </a:extLst>
            </p:cNvPr>
            <p:cNvSpPr/>
            <p:nvPr/>
          </p:nvSpPr>
          <p:spPr>
            <a:xfrm>
              <a:off x="2173174" y="3161928"/>
              <a:ext cx="284423" cy="311924"/>
            </a:xfrm>
            <a:custGeom>
              <a:avLst/>
              <a:gdLst>
                <a:gd name="connsiteX0" fmla="*/ 284276 w 284423"/>
                <a:gd name="connsiteY0" fmla="*/ 372 h 311924"/>
                <a:gd name="connsiteX1" fmla="*/ 49326 w 284423"/>
                <a:gd name="connsiteY1" fmla="*/ 140072 h 311924"/>
                <a:gd name="connsiteX2" fmla="*/ 40859 w 284423"/>
                <a:gd name="connsiteY2" fmla="*/ 311522 h 311924"/>
                <a:gd name="connsiteX3" fmla="*/ 11226 w 284423"/>
                <a:gd name="connsiteY3" fmla="*/ 182405 h 311924"/>
                <a:gd name="connsiteX4" fmla="*/ 284276 w 284423"/>
                <a:gd name="connsiteY4" fmla="*/ 372 h 31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23" h="311924">
                  <a:moveTo>
                    <a:pt x="284276" y="372"/>
                  </a:moveTo>
                  <a:cubicBezTo>
                    <a:pt x="290626" y="-6683"/>
                    <a:pt x="89895" y="88214"/>
                    <a:pt x="49326" y="140072"/>
                  </a:cubicBezTo>
                  <a:cubicBezTo>
                    <a:pt x="8757" y="191930"/>
                    <a:pt x="47209" y="304467"/>
                    <a:pt x="40859" y="311522"/>
                  </a:cubicBezTo>
                  <a:cubicBezTo>
                    <a:pt x="34509" y="318577"/>
                    <a:pt x="-24052" y="231088"/>
                    <a:pt x="11226" y="182405"/>
                  </a:cubicBezTo>
                  <a:cubicBezTo>
                    <a:pt x="46504" y="133722"/>
                    <a:pt x="277926" y="7427"/>
                    <a:pt x="284276" y="37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1" name="フリーフォーム: 図形 1520">
              <a:extLst>
                <a:ext uri="{FF2B5EF4-FFF2-40B4-BE49-F238E27FC236}">
                  <a16:creationId xmlns:a16="http://schemas.microsoft.com/office/drawing/2014/main" id="{1C406B15-75DC-DCF3-FB4A-9F315F18CB2A}"/>
                </a:ext>
              </a:extLst>
            </p:cNvPr>
            <p:cNvSpPr/>
            <p:nvPr/>
          </p:nvSpPr>
          <p:spPr>
            <a:xfrm>
              <a:off x="2057359" y="3395057"/>
              <a:ext cx="117260" cy="203500"/>
            </a:xfrm>
            <a:custGeom>
              <a:avLst/>
              <a:gdLst>
                <a:gd name="connsiteX0" fmla="*/ 107991 w 117260"/>
                <a:gd name="connsiteY0" fmla="*/ 76 h 203500"/>
                <a:gd name="connsiteX1" fmla="*/ 95291 w 117260"/>
                <a:gd name="connsiteY1" fmla="*/ 127076 h 203500"/>
                <a:gd name="connsiteX2" fmla="*/ 41 w 117260"/>
                <a:gd name="connsiteY2" fmla="*/ 203276 h 203500"/>
                <a:gd name="connsiteX3" fmla="*/ 107991 w 117260"/>
                <a:gd name="connsiteY3" fmla="*/ 146126 h 203500"/>
                <a:gd name="connsiteX4" fmla="*/ 107991 w 117260"/>
                <a:gd name="connsiteY4" fmla="*/ 76 h 20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260" h="203500">
                  <a:moveTo>
                    <a:pt x="107991" y="76"/>
                  </a:moveTo>
                  <a:cubicBezTo>
                    <a:pt x="105874" y="-3099"/>
                    <a:pt x="113283" y="93209"/>
                    <a:pt x="95291" y="127076"/>
                  </a:cubicBezTo>
                  <a:cubicBezTo>
                    <a:pt x="77299" y="160943"/>
                    <a:pt x="-2076" y="200101"/>
                    <a:pt x="41" y="203276"/>
                  </a:cubicBezTo>
                  <a:cubicBezTo>
                    <a:pt x="2158" y="206451"/>
                    <a:pt x="88236" y="175406"/>
                    <a:pt x="107991" y="146126"/>
                  </a:cubicBezTo>
                  <a:cubicBezTo>
                    <a:pt x="127746" y="116846"/>
                    <a:pt x="110108" y="3251"/>
                    <a:pt x="107991" y="7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2" name="フリーフォーム: 図形 1521">
              <a:extLst>
                <a:ext uri="{FF2B5EF4-FFF2-40B4-BE49-F238E27FC236}">
                  <a16:creationId xmlns:a16="http://schemas.microsoft.com/office/drawing/2014/main" id="{3D317864-6571-727B-6E6B-8C075D835632}"/>
                </a:ext>
              </a:extLst>
            </p:cNvPr>
            <p:cNvSpPr/>
            <p:nvPr/>
          </p:nvSpPr>
          <p:spPr>
            <a:xfrm>
              <a:off x="2145747" y="3528466"/>
              <a:ext cx="60593" cy="194783"/>
            </a:xfrm>
            <a:custGeom>
              <a:avLst/>
              <a:gdLst>
                <a:gd name="connsiteX0" fmla="*/ 30186 w 60593"/>
                <a:gd name="connsiteY0" fmla="*/ 17 h 194783"/>
                <a:gd name="connsiteX1" fmla="*/ 30186 w 60593"/>
                <a:gd name="connsiteY1" fmla="*/ 114317 h 194783"/>
                <a:gd name="connsiteX2" fmla="*/ 553 w 60593"/>
                <a:gd name="connsiteY2" fmla="*/ 194751 h 194783"/>
                <a:gd name="connsiteX3" fmla="*/ 59820 w 60593"/>
                <a:gd name="connsiteY3" fmla="*/ 122784 h 194783"/>
                <a:gd name="connsiteX4" fmla="*/ 30186 w 60593"/>
                <a:gd name="connsiteY4" fmla="*/ 17 h 19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93" h="194783">
                  <a:moveTo>
                    <a:pt x="30186" y="17"/>
                  </a:moveTo>
                  <a:cubicBezTo>
                    <a:pt x="25247" y="-1394"/>
                    <a:pt x="35125" y="81861"/>
                    <a:pt x="30186" y="114317"/>
                  </a:cubicBezTo>
                  <a:cubicBezTo>
                    <a:pt x="25247" y="146773"/>
                    <a:pt x="-4386" y="193340"/>
                    <a:pt x="553" y="194751"/>
                  </a:cubicBezTo>
                  <a:cubicBezTo>
                    <a:pt x="5492" y="196162"/>
                    <a:pt x="53823" y="150653"/>
                    <a:pt x="59820" y="122784"/>
                  </a:cubicBezTo>
                  <a:cubicBezTo>
                    <a:pt x="65817" y="94915"/>
                    <a:pt x="35125" y="1428"/>
                    <a:pt x="30186" y="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3" name="フリーフォーム: 図形 1522">
              <a:extLst>
                <a:ext uri="{FF2B5EF4-FFF2-40B4-BE49-F238E27FC236}">
                  <a16:creationId xmlns:a16="http://schemas.microsoft.com/office/drawing/2014/main" id="{C3213229-E9C4-67A2-C4E0-6408893F3B14}"/>
                </a:ext>
              </a:extLst>
            </p:cNvPr>
            <p:cNvSpPr/>
            <p:nvPr/>
          </p:nvSpPr>
          <p:spPr>
            <a:xfrm>
              <a:off x="2344574" y="3419991"/>
              <a:ext cx="175712" cy="507405"/>
            </a:xfrm>
            <a:custGeom>
              <a:avLst/>
              <a:gdLst>
                <a:gd name="connsiteX0" fmla="*/ 19743 w 175712"/>
                <a:gd name="connsiteY0" fmla="*/ 4776 h 507405"/>
                <a:gd name="connsiteX1" fmla="*/ 43026 w 175712"/>
                <a:gd name="connsiteY1" fmla="*/ 218559 h 507405"/>
                <a:gd name="connsiteX2" fmla="*/ 167909 w 175712"/>
                <a:gd name="connsiteY2" fmla="*/ 495842 h 507405"/>
                <a:gd name="connsiteX3" fmla="*/ 148859 w 175712"/>
                <a:gd name="connsiteY3" fmla="*/ 434459 h 507405"/>
                <a:gd name="connsiteX4" fmla="*/ 36676 w 175712"/>
                <a:gd name="connsiteY4" fmla="*/ 246076 h 507405"/>
                <a:gd name="connsiteX5" fmla="*/ 693 w 175712"/>
                <a:gd name="connsiteY5" fmla="*/ 80976 h 507405"/>
                <a:gd name="connsiteX6" fmla="*/ 19743 w 175712"/>
                <a:gd name="connsiteY6" fmla="*/ 4776 h 50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712" h="507405">
                  <a:moveTo>
                    <a:pt x="19743" y="4776"/>
                  </a:moveTo>
                  <a:cubicBezTo>
                    <a:pt x="26798" y="27706"/>
                    <a:pt x="18332" y="136715"/>
                    <a:pt x="43026" y="218559"/>
                  </a:cubicBezTo>
                  <a:cubicBezTo>
                    <a:pt x="67720" y="300403"/>
                    <a:pt x="150270" y="459859"/>
                    <a:pt x="167909" y="495842"/>
                  </a:cubicBezTo>
                  <a:cubicBezTo>
                    <a:pt x="185548" y="531825"/>
                    <a:pt x="170731" y="476087"/>
                    <a:pt x="148859" y="434459"/>
                  </a:cubicBezTo>
                  <a:cubicBezTo>
                    <a:pt x="126987" y="392831"/>
                    <a:pt x="61370" y="304990"/>
                    <a:pt x="36676" y="246076"/>
                  </a:cubicBezTo>
                  <a:cubicBezTo>
                    <a:pt x="11982" y="187162"/>
                    <a:pt x="4926" y="114843"/>
                    <a:pt x="693" y="80976"/>
                  </a:cubicBezTo>
                  <a:cubicBezTo>
                    <a:pt x="-3540" y="47109"/>
                    <a:pt x="12688" y="-18154"/>
                    <a:pt x="19743" y="477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4" name="フリーフォーム: 図形 1523">
              <a:extLst>
                <a:ext uri="{FF2B5EF4-FFF2-40B4-BE49-F238E27FC236}">
                  <a16:creationId xmlns:a16="http://schemas.microsoft.com/office/drawing/2014/main" id="{8A2C7C21-F17E-B418-933C-259164684FC5}"/>
                </a:ext>
              </a:extLst>
            </p:cNvPr>
            <p:cNvSpPr/>
            <p:nvPr/>
          </p:nvSpPr>
          <p:spPr>
            <a:xfrm>
              <a:off x="2846377" y="4058720"/>
              <a:ext cx="360804" cy="470083"/>
            </a:xfrm>
            <a:custGeom>
              <a:avLst/>
              <a:gdLst>
                <a:gd name="connsiteX0" fmla="*/ 540 w 360804"/>
                <a:gd name="connsiteY0" fmla="*/ 1047 h 470083"/>
                <a:gd name="connsiteX1" fmla="*/ 129656 w 360804"/>
                <a:gd name="connsiteY1" fmla="*/ 142863 h 470083"/>
                <a:gd name="connsiteX2" fmla="*/ 267240 w 360804"/>
                <a:gd name="connsiteY2" fmla="*/ 327013 h 470083"/>
                <a:gd name="connsiteX3" fmla="*/ 360373 w 360804"/>
                <a:gd name="connsiteY3" fmla="*/ 468830 h 470083"/>
                <a:gd name="connsiteX4" fmla="*/ 296873 w 360804"/>
                <a:gd name="connsiteY4" fmla="*/ 386280 h 470083"/>
                <a:gd name="connsiteX5" fmla="*/ 180456 w 360804"/>
                <a:gd name="connsiteY5" fmla="*/ 216947 h 470083"/>
                <a:gd name="connsiteX6" fmla="*/ 540 w 360804"/>
                <a:gd name="connsiteY6" fmla="*/ 1047 h 470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804" h="470083">
                  <a:moveTo>
                    <a:pt x="540" y="1047"/>
                  </a:moveTo>
                  <a:cubicBezTo>
                    <a:pt x="-7927" y="-11300"/>
                    <a:pt x="85206" y="88535"/>
                    <a:pt x="129656" y="142863"/>
                  </a:cubicBezTo>
                  <a:cubicBezTo>
                    <a:pt x="174106" y="197191"/>
                    <a:pt x="228787" y="272685"/>
                    <a:pt x="267240" y="327013"/>
                  </a:cubicBezTo>
                  <a:cubicBezTo>
                    <a:pt x="305693" y="381341"/>
                    <a:pt x="355434" y="458952"/>
                    <a:pt x="360373" y="468830"/>
                  </a:cubicBezTo>
                  <a:cubicBezTo>
                    <a:pt x="365312" y="478708"/>
                    <a:pt x="326859" y="428261"/>
                    <a:pt x="296873" y="386280"/>
                  </a:cubicBezTo>
                  <a:cubicBezTo>
                    <a:pt x="266887" y="344300"/>
                    <a:pt x="223142" y="280094"/>
                    <a:pt x="180456" y="216947"/>
                  </a:cubicBezTo>
                  <a:cubicBezTo>
                    <a:pt x="137770" y="153800"/>
                    <a:pt x="9007" y="13394"/>
                    <a:pt x="540" y="10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5" name="フリーフォーム: 図形 1524">
              <a:extLst>
                <a:ext uri="{FF2B5EF4-FFF2-40B4-BE49-F238E27FC236}">
                  <a16:creationId xmlns:a16="http://schemas.microsoft.com/office/drawing/2014/main" id="{BAFB78A5-22AD-FF22-BB11-F7398672C67E}"/>
                </a:ext>
              </a:extLst>
            </p:cNvPr>
            <p:cNvSpPr/>
            <p:nvPr/>
          </p:nvSpPr>
          <p:spPr>
            <a:xfrm>
              <a:off x="2159000" y="3824817"/>
              <a:ext cx="321267" cy="499659"/>
            </a:xfrm>
            <a:custGeom>
              <a:avLst/>
              <a:gdLst>
                <a:gd name="connsiteX0" fmla="*/ 0 w 321267"/>
                <a:gd name="connsiteY0" fmla="*/ 0 h 499659"/>
                <a:gd name="connsiteX1" fmla="*/ 179917 w 321267"/>
                <a:gd name="connsiteY1" fmla="*/ 262466 h 499659"/>
                <a:gd name="connsiteX2" fmla="*/ 319617 w 321267"/>
                <a:gd name="connsiteY2" fmla="*/ 497416 h 499659"/>
                <a:gd name="connsiteX3" fmla="*/ 260350 w 321267"/>
                <a:gd name="connsiteY3" fmla="*/ 387350 h 499659"/>
                <a:gd name="connsiteX4" fmla="*/ 198967 w 321267"/>
                <a:gd name="connsiteY4" fmla="*/ 268816 h 499659"/>
                <a:gd name="connsiteX5" fmla="*/ 127000 w 321267"/>
                <a:gd name="connsiteY5" fmla="*/ 165100 h 499659"/>
                <a:gd name="connsiteX6" fmla="*/ 0 w 321267"/>
                <a:gd name="connsiteY6" fmla="*/ 0 h 49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67" h="499659">
                  <a:moveTo>
                    <a:pt x="0" y="0"/>
                  </a:moveTo>
                  <a:cubicBezTo>
                    <a:pt x="63323" y="89781"/>
                    <a:pt x="126647" y="179563"/>
                    <a:pt x="179917" y="262466"/>
                  </a:cubicBezTo>
                  <a:cubicBezTo>
                    <a:pt x="233187" y="345369"/>
                    <a:pt x="306212" y="476602"/>
                    <a:pt x="319617" y="497416"/>
                  </a:cubicBezTo>
                  <a:cubicBezTo>
                    <a:pt x="333022" y="518230"/>
                    <a:pt x="260350" y="387350"/>
                    <a:pt x="260350" y="387350"/>
                  </a:cubicBezTo>
                  <a:cubicBezTo>
                    <a:pt x="240242" y="349250"/>
                    <a:pt x="221192" y="305857"/>
                    <a:pt x="198967" y="268816"/>
                  </a:cubicBezTo>
                  <a:cubicBezTo>
                    <a:pt x="176742" y="231775"/>
                    <a:pt x="127000" y="165100"/>
                    <a:pt x="127000" y="1651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6" name="フリーフォーム: 図形 1525">
              <a:extLst>
                <a:ext uri="{FF2B5EF4-FFF2-40B4-BE49-F238E27FC236}">
                  <a16:creationId xmlns:a16="http://schemas.microsoft.com/office/drawing/2014/main" id="{F8AABBAB-4DC6-55B0-70FA-7FA81C9AACB4}"/>
                </a:ext>
              </a:extLst>
            </p:cNvPr>
            <p:cNvSpPr/>
            <p:nvPr/>
          </p:nvSpPr>
          <p:spPr>
            <a:xfrm>
              <a:off x="2476492" y="4320088"/>
              <a:ext cx="277164" cy="536297"/>
            </a:xfrm>
            <a:custGeom>
              <a:avLst/>
              <a:gdLst>
                <a:gd name="connsiteX0" fmla="*/ 8 w 277164"/>
                <a:gd name="connsiteY0" fmla="*/ 29 h 536297"/>
                <a:gd name="connsiteX1" fmla="*/ 82558 w 277164"/>
                <a:gd name="connsiteY1" fmla="*/ 186295 h 536297"/>
                <a:gd name="connsiteX2" fmla="*/ 237075 w 277164"/>
                <a:gd name="connsiteY2" fmla="*/ 421245 h 536297"/>
                <a:gd name="connsiteX3" fmla="*/ 275175 w 277164"/>
                <a:gd name="connsiteY3" fmla="*/ 535545 h 536297"/>
                <a:gd name="connsiteX4" fmla="*/ 192625 w 277164"/>
                <a:gd name="connsiteY4" fmla="*/ 370445 h 536297"/>
                <a:gd name="connsiteX5" fmla="*/ 86791 w 277164"/>
                <a:gd name="connsiteY5" fmla="*/ 173595 h 536297"/>
                <a:gd name="connsiteX6" fmla="*/ 8 w 277164"/>
                <a:gd name="connsiteY6" fmla="*/ 29 h 53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164" h="536297">
                  <a:moveTo>
                    <a:pt x="8" y="29"/>
                  </a:moveTo>
                  <a:cubicBezTo>
                    <a:pt x="-698" y="2146"/>
                    <a:pt x="43047" y="116092"/>
                    <a:pt x="82558" y="186295"/>
                  </a:cubicBezTo>
                  <a:cubicBezTo>
                    <a:pt x="122069" y="256498"/>
                    <a:pt x="204972" y="363037"/>
                    <a:pt x="237075" y="421245"/>
                  </a:cubicBezTo>
                  <a:cubicBezTo>
                    <a:pt x="269178" y="479453"/>
                    <a:pt x="282583" y="544012"/>
                    <a:pt x="275175" y="535545"/>
                  </a:cubicBezTo>
                  <a:cubicBezTo>
                    <a:pt x="267767" y="527078"/>
                    <a:pt x="224022" y="430770"/>
                    <a:pt x="192625" y="370445"/>
                  </a:cubicBezTo>
                  <a:cubicBezTo>
                    <a:pt x="161228" y="310120"/>
                    <a:pt x="118894" y="235684"/>
                    <a:pt x="86791" y="173595"/>
                  </a:cubicBezTo>
                  <a:cubicBezTo>
                    <a:pt x="54688" y="111506"/>
                    <a:pt x="714" y="-2088"/>
                    <a:pt x="8" y="2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7" name="フリーフォーム: 図形 1526">
              <a:extLst>
                <a:ext uri="{FF2B5EF4-FFF2-40B4-BE49-F238E27FC236}">
                  <a16:creationId xmlns:a16="http://schemas.microsoft.com/office/drawing/2014/main" id="{D63CDB06-3F98-98A8-CFAB-E6E4C57DA742}"/>
                </a:ext>
              </a:extLst>
            </p:cNvPr>
            <p:cNvSpPr/>
            <p:nvPr/>
          </p:nvSpPr>
          <p:spPr>
            <a:xfrm>
              <a:off x="2560472" y="4670492"/>
              <a:ext cx="169042" cy="412121"/>
            </a:xfrm>
            <a:custGeom>
              <a:avLst/>
              <a:gdLst>
                <a:gd name="connsiteX0" fmla="*/ 695 w 169042"/>
                <a:gd name="connsiteY0" fmla="*/ 991 h 412121"/>
                <a:gd name="connsiteX1" fmla="*/ 117111 w 169042"/>
                <a:gd name="connsiteY1" fmla="*/ 303675 h 412121"/>
                <a:gd name="connsiteX2" fmla="*/ 167911 w 169042"/>
                <a:gd name="connsiteY2" fmla="*/ 409508 h 412121"/>
                <a:gd name="connsiteX3" fmla="*/ 72661 w 169042"/>
                <a:gd name="connsiteY3" fmla="*/ 212658 h 412121"/>
                <a:gd name="connsiteX4" fmla="*/ 695 w 169042"/>
                <a:gd name="connsiteY4" fmla="*/ 991 h 412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042" h="412121">
                  <a:moveTo>
                    <a:pt x="695" y="991"/>
                  </a:moveTo>
                  <a:cubicBezTo>
                    <a:pt x="8103" y="16160"/>
                    <a:pt x="89242" y="235589"/>
                    <a:pt x="117111" y="303675"/>
                  </a:cubicBezTo>
                  <a:cubicBezTo>
                    <a:pt x="144980" y="371761"/>
                    <a:pt x="175319" y="424677"/>
                    <a:pt x="167911" y="409508"/>
                  </a:cubicBezTo>
                  <a:cubicBezTo>
                    <a:pt x="160503" y="394339"/>
                    <a:pt x="98414" y="276511"/>
                    <a:pt x="72661" y="212658"/>
                  </a:cubicBezTo>
                  <a:cubicBezTo>
                    <a:pt x="46908" y="148805"/>
                    <a:pt x="-6713" y="-14178"/>
                    <a:pt x="695" y="99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8" name="フリーフォーム: 図形 1527">
              <a:extLst>
                <a:ext uri="{FF2B5EF4-FFF2-40B4-BE49-F238E27FC236}">
                  <a16:creationId xmlns:a16="http://schemas.microsoft.com/office/drawing/2014/main" id="{8B988CA4-E6EC-878B-3D8E-70ECEB520C39}"/>
                </a:ext>
              </a:extLst>
            </p:cNvPr>
            <p:cNvSpPr/>
            <p:nvPr/>
          </p:nvSpPr>
          <p:spPr>
            <a:xfrm>
              <a:off x="2755900" y="4855538"/>
              <a:ext cx="275188" cy="822528"/>
            </a:xfrm>
            <a:custGeom>
              <a:avLst/>
              <a:gdLst>
                <a:gd name="connsiteX0" fmla="*/ 0 w 275188"/>
                <a:gd name="connsiteY0" fmla="*/ 95 h 822528"/>
                <a:gd name="connsiteX1" fmla="*/ 162983 w 275188"/>
                <a:gd name="connsiteY1" fmla="*/ 351462 h 822528"/>
                <a:gd name="connsiteX2" fmla="*/ 220133 w 275188"/>
                <a:gd name="connsiteY2" fmla="*/ 573712 h 822528"/>
                <a:gd name="connsiteX3" fmla="*/ 275167 w 275188"/>
                <a:gd name="connsiteY3" fmla="*/ 821362 h 822528"/>
                <a:gd name="connsiteX4" fmla="*/ 213783 w 275188"/>
                <a:gd name="connsiteY4" fmla="*/ 467879 h 822528"/>
                <a:gd name="connsiteX5" fmla="*/ 165100 w 275188"/>
                <a:gd name="connsiteY5" fmla="*/ 317595 h 822528"/>
                <a:gd name="connsiteX6" fmla="*/ 0 w 275188"/>
                <a:gd name="connsiteY6" fmla="*/ 95 h 82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188" h="822528">
                  <a:moveTo>
                    <a:pt x="0" y="95"/>
                  </a:moveTo>
                  <a:cubicBezTo>
                    <a:pt x="-353" y="5739"/>
                    <a:pt x="126294" y="255859"/>
                    <a:pt x="162983" y="351462"/>
                  </a:cubicBezTo>
                  <a:cubicBezTo>
                    <a:pt x="199672" y="447065"/>
                    <a:pt x="201436" y="495395"/>
                    <a:pt x="220133" y="573712"/>
                  </a:cubicBezTo>
                  <a:cubicBezTo>
                    <a:pt x="238830" y="652029"/>
                    <a:pt x="276225" y="839001"/>
                    <a:pt x="275167" y="821362"/>
                  </a:cubicBezTo>
                  <a:cubicBezTo>
                    <a:pt x="274109" y="803723"/>
                    <a:pt x="232128" y="551840"/>
                    <a:pt x="213783" y="467879"/>
                  </a:cubicBezTo>
                  <a:cubicBezTo>
                    <a:pt x="195438" y="383918"/>
                    <a:pt x="197203" y="395559"/>
                    <a:pt x="165100" y="317595"/>
                  </a:cubicBezTo>
                  <a:cubicBezTo>
                    <a:pt x="132997" y="239631"/>
                    <a:pt x="353" y="-5549"/>
                    <a:pt x="0" y="9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9" name="フリーフォーム: 図形 1528">
              <a:extLst>
                <a:ext uri="{FF2B5EF4-FFF2-40B4-BE49-F238E27FC236}">
                  <a16:creationId xmlns:a16="http://schemas.microsoft.com/office/drawing/2014/main" id="{2DCA96B9-72F4-3605-8F3A-E4D29959C3B3}"/>
                </a:ext>
              </a:extLst>
            </p:cNvPr>
            <p:cNvSpPr/>
            <p:nvPr/>
          </p:nvSpPr>
          <p:spPr>
            <a:xfrm>
              <a:off x="2965443" y="4546596"/>
              <a:ext cx="190543" cy="332323"/>
            </a:xfrm>
            <a:custGeom>
              <a:avLst/>
              <a:gdLst>
                <a:gd name="connsiteX0" fmla="*/ 7 w 190543"/>
                <a:gd name="connsiteY0" fmla="*/ 4 h 332323"/>
                <a:gd name="connsiteX1" fmla="*/ 137590 w 190543"/>
                <a:gd name="connsiteY1" fmla="*/ 141821 h 332323"/>
                <a:gd name="connsiteX2" fmla="*/ 190507 w 190543"/>
                <a:gd name="connsiteY2" fmla="*/ 332321 h 332323"/>
                <a:gd name="connsiteX3" fmla="*/ 131240 w 190543"/>
                <a:gd name="connsiteY3" fmla="*/ 146054 h 332323"/>
                <a:gd name="connsiteX4" fmla="*/ 7 w 190543"/>
                <a:gd name="connsiteY4" fmla="*/ 4 h 332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43" h="332323">
                  <a:moveTo>
                    <a:pt x="7" y="4"/>
                  </a:moveTo>
                  <a:cubicBezTo>
                    <a:pt x="1065" y="-701"/>
                    <a:pt x="105840" y="86435"/>
                    <a:pt x="137590" y="141821"/>
                  </a:cubicBezTo>
                  <a:cubicBezTo>
                    <a:pt x="169340" y="197207"/>
                    <a:pt x="191565" y="331616"/>
                    <a:pt x="190507" y="332321"/>
                  </a:cubicBezTo>
                  <a:cubicBezTo>
                    <a:pt x="189449" y="333026"/>
                    <a:pt x="158404" y="198618"/>
                    <a:pt x="131240" y="146054"/>
                  </a:cubicBezTo>
                  <a:cubicBezTo>
                    <a:pt x="104076" y="93490"/>
                    <a:pt x="-1051" y="709"/>
                    <a:pt x="7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0" name="フリーフォーム: 図形 1529">
              <a:extLst>
                <a:ext uri="{FF2B5EF4-FFF2-40B4-BE49-F238E27FC236}">
                  <a16:creationId xmlns:a16="http://schemas.microsoft.com/office/drawing/2014/main" id="{2AE26AF1-9914-DD24-AB6B-DD878E761204}"/>
                </a:ext>
              </a:extLst>
            </p:cNvPr>
            <p:cNvSpPr/>
            <p:nvPr/>
          </p:nvSpPr>
          <p:spPr>
            <a:xfrm>
              <a:off x="2770704" y="4732846"/>
              <a:ext cx="216025" cy="347161"/>
            </a:xfrm>
            <a:custGeom>
              <a:avLst/>
              <a:gdLst>
                <a:gd name="connsiteX0" fmla="*/ 13 w 216025"/>
                <a:gd name="connsiteY0" fmla="*/ 21 h 347161"/>
                <a:gd name="connsiteX1" fmla="*/ 84679 w 216025"/>
                <a:gd name="connsiteY1" fmla="*/ 146071 h 347161"/>
                <a:gd name="connsiteX2" fmla="*/ 146063 w 216025"/>
                <a:gd name="connsiteY2" fmla="*/ 198987 h 347161"/>
                <a:gd name="connsiteX3" fmla="*/ 215913 w 216025"/>
                <a:gd name="connsiteY3" fmla="*/ 347154 h 347161"/>
                <a:gd name="connsiteX4" fmla="*/ 129129 w 216025"/>
                <a:gd name="connsiteY4" fmla="*/ 192637 h 347161"/>
                <a:gd name="connsiteX5" fmla="*/ 91029 w 216025"/>
                <a:gd name="connsiteY5" fmla="*/ 135487 h 347161"/>
                <a:gd name="connsiteX6" fmla="*/ 13 w 216025"/>
                <a:gd name="connsiteY6" fmla="*/ 21 h 347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25" h="347161">
                  <a:moveTo>
                    <a:pt x="13" y="21"/>
                  </a:moveTo>
                  <a:cubicBezTo>
                    <a:pt x="-1045" y="1785"/>
                    <a:pt x="60337" y="112910"/>
                    <a:pt x="84679" y="146071"/>
                  </a:cubicBezTo>
                  <a:cubicBezTo>
                    <a:pt x="109021" y="179232"/>
                    <a:pt x="124191" y="165473"/>
                    <a:pt x="146063" y="198987"/>
                  </a:cubicBezTo>
                  <a:cubicBezTo>
                    <a:pt x="167935" y="232501"/>
                    <a:pt x="218735" y="348212"/>
                    <a:pt x="215913" y="347154"/>
                  </a:cubicBezTo>
                  <a:cubicBezTo>
                    <a:pt x="213091" y="346096"/>
                    <a:pt x="149943" y="227915"/>
                    <a:pt x="129129" y="192637"/>
                  </a:cubicBezTo>
                  <a:cubicBezTo>
                    <a:pt x="108315" y="157359"/>
                    <a:pt x="110079" y="166884"/>
                    <a:pt x="91029" y="135487"/>
                  </a:cubicBezTo>
                  <a:cubicBezTo>
                    <a:pt x="71979" y="104090"/>
                    <a:pt x="1071" y="-1743"/>
                    <a:pt x="13" y="2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1" name="フリーフォーム: 図形 1530">
              <a:extLst>
                <a:ext uri="{FF2B5EF4-FFF2-40B4-BE49-F238E27FC236}">
                  <a16:creationId xmlns:a16="http://schemas.microsoft.com/office/drawing/2014/main" id="{CF8F9C1C-4AF5-51E2-5047-41E99F678BD1}"/>
                </a:ext>
              </a:extLst>
            </p:cNvPr>
            <p:cNvSpPr/>
            <p:nvPr/>
          </p:nvSpPr>
          <p:spPr>
            <a:xfrm>
              <a:off x="2916767" y="4715933"/>
              <a:ext cx="249799" cy="491075"/>
            </a:xfrm>
            <a:custGeom>
              <a:avLst/>
              <a:gdLst>
                <a:gd name="connsiteX0" fmla="*/ 0 w 249799"/>
                <a:gd name="connsiteY0" fmla="*/ 0 h 491075"/>
                <a:gd name="connsiteX1" fmla="*/ 69850 w 249799"/>
                <a:gd name="connsiteY1" fmla="*/ 177800 h 491075"/>
                <a:gd name="connsiteX2" fmla="*/ 86783 w 249799"/>
                <a:gd name="connsiteY2" fmla="*/ 260350 h 491075"/>
                <a:gd name="connsiteX3" fmla="*/ 249766 w 249799"/>
                <a:gd name="connsiteY3" fmla="*/ 491067 h 491075"/>
                <a:gd name="connsiteX4" fmla="*/ 71966 w 249799"/>
                <a:gd name="connsiteY4" fmla="*/ 268817 h 491075"/>
                <a:gd name="connsiteX5" fmla="*/ 69850 w 249799"/>
                <a:gd name="connsiteY5" fmla="*/ 175684 h 491075"/>
                <a:gd name="connsiteX6" fmla="*/ 0 w 249799"/>
                <a:gd name="connsiteY6" fmla="*/ 0 h 49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9799" h="491075">
                  <a:moveTo>
                    <a:pt x="0" y="0"/>
                  </a:moveTo>
                  <a:cubicBezTo>
                    <a:pt x="0" y="353"/>
                    <a:pt x="55386" y="134408"/>
                    <a:pt x="69850" y="177800"/>
                  </a:cubicBezTo>
                  <a:cubicBezTo>
                    <a:pt x="84314" y="221192"/>
                    <a:pt x="56797" y="208139"/>
                    <a:pt x="86783" y="260350"/>
                  </a:cubicBezTo>
                  <a:cubicBezTo>
                    <a:pt x="116769" y="312561"/>
                    <a:pt x="252236" y="489656"/>
                    <a:pt x="249766" y="491067"/>
                  </a:cubicBezTo>
                  <a:cubicBezTo>
                    <a:pt x="247297" y="492478"/>
                    <a:pt x="101952" y="321381"/>
                    <a:pt x="71966" y="268817"/>
                  </a:cubicBezTo>
                  <a:cubicBezTo>
                    <a:pt x="41980" y="216253"/>
                    <a:pt x="80433" y="213079"/>
                    <a:pt x="69850" y="175684"/>
                  </a:cubicBezTo>
                  <a:cubicBezTo>
                    <a:pt x="59267" y="138289"/>
                    <a:pt x="0" y="-353"/>
                    <a:pt x="0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2" name="フリーフォーム: 図形 1531">
              <a:extLst>
                <a:ext uri="{FF2B5EF4-FFF2-40B4-BE49-F238E27FC236}">
                  <a16:creationId xmlns:a16="http://schemas.microsoft.com/office/drawing/2014/main" id="{D71FFB0F-B4F2-6A6D-A4A4-A4113A16BAC7}"/>
                </a:ext>
              </a:extLst>
            </p:cNvPr>
            <p:cNvSpPr/>
            <p:nvPr/>
          </p:nvSpPr>
          <p:spPr>
            <a:xfrm>
              <a:off x="3121975" y="5024623"/>
              <a:ext cx="258366" cy="400766"/>
            </a:xfrm>
            <a:custGeom>
              <a:avLst/>
              <a:gdLst>
                <a:gd name="connsiteX0" fmla="*/ 108 w 258366"/>
                <a:gd name="connsiteY0" fmla="*/ 344 h 400766"/>
                <a:gd name="connsiteX1" fmla="*/ 69958 w 258366"/>
                <a:gd name="connsiteY1" fmla="*/ 184494 h 400766"/>
                <a:gd name="connsiteX2" fmla="*/ 258342 w 258366"/>
                <a:gd name="connsiteY2" fmla="*/ 400394 h 400766"/>
                <a:gd name="connsiteX3" fmla="*/ 82658 w 258366"/>
                <a:gd name="connsiteY3" fmla="*/ 231060 h 400766"/>
                <a:gd name="connsiteX4" fmla="*/ 108 w 258366"/>
                <a:gd name="connsiteY4" fmla="*/ 344 h 400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366" h="400766">
                  <a:moveTo>
                    <a:pt x="108" y="344"/>
                  </a:moveTo>
                  <a:cubicBezTo>
                    <a:pt x="-2009" y="-7417"/>
                    <a:pt x="26919" y="117819"/>
                    <a:pt x="69958" y="184494"/>
                  </a:cubicBezTo>
                  <a:cubicBezTo>
                    <a:pt x="112997" y="251169"/>
                    <a:pt x="256225" y="392633"/>
                    <a:pt x="258342" y="400394"/>
                  </a:cubicBezTo>
                  <a:cubicBezTo>
                    <a:pt x="260459" y="408155"/>
                    <a:pt x="123580" y="292796"/>
                    <a:pt x="82658" y="231060"/>
                  </a:cubicBezTo>
                  <a:cubicBezTo>
                    <a:pt x="41736" y="169324"/>
                    <a:pt x="2225" y="8105"/>
                    <a:pt x="108" y="3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3" name="フリーフォーム: 図形 1532">
              <a:extLst>
                <a:ext uri="{FF2B5EF4-FFF2-40B4-BE49-F238E27FC236}">
                  <a16:creationId xmlns:a16="http://schemas.microsoft.com/office/drawing/2014/main" id="{A067D647-2AA2-2625-EC2C-D2D1CFD726EE}"/>
                </a:ext>
              </a:extLst>
            </p:cNvPr>
            <p:cNvSpPr/>
            <p:nvPr/>
          </p:nvSpPr>
          <p:spPr>
            <a:xfrm>
              <a:off x="2468033" y="3322793"/>
              <a:ext cx="321735" cy="360307"/>
            </a:xfrm>
            <a:custGeom>
              <a:avLst/>
              <a:gdLst>
                <a:gd name="connsiteX0" fmla="*/ 0 w 321735"/>
                <a:gd name="connsiteY0" fmla="*/ 374 h 360307"/>
                <a:gd name="connsiteX1" fmla="*/ 190500 w 321735"/>
                <a:gd name="connsiteY1" fmla="*/ 99857 h 360307"/>
                <a:gd name="connsiteX2" fmla="*/ 321734 w 321735"/>
                <a:gd name="connsiteY2" fmla="*/ 360207 h 360307"/>
                <a:gd name="connsiteX3" fmla="*/ 188384 w 321735"/>
                <a:gd name="connsiteY3" fmla="*/ 129490 h 360307"/>
                <a:gd name="connsiteX4" fmla="*/ 0 w 321735"/>
                <a:gd name="connsiteY4" fmla="*/ 374 h 36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735" h="360307">
                  <a:moveTo>
                    <a:pt x="0" y="374"/>
                  </a:moveTo>
                  <a:cubicBezTo>
                    <a:pt x="353" y="-4565"/>
                    <a:pt x="136878" y="39885"/>
                    <a:pt x="190500" y="99857"/>
                  </a:cubicBezTo>
                  <a:cubicBezTo>
                    <a:pt x="244122" y="159829"/>
                    <a:pt x="322087" y="355268"/>
                    <a:pt x="321734" y="360207"/>
                  </a:cubicBezTo>
                  <a:cubicBezTo>
                    <a:pt x="321381" y="365146"/>
                    <a:pt x="237773" y="187345"/>
                    <a:pt x="188384" y="129490"/>
                  </a:cubicBezTo>
                  <a:cubicBezTo>
                    <a:pt x="138995" y="71635"/>
                    <a:pt x="-353" y="5313"/>
                    <a:pt x="0" y="37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4" name="フリーフォーム: 図形 1533">
              <a:extLst>
                <a:ext uri="{FF2B5EF4-FFF2-40B4-BE49-F238E27FC236}">
                  <a16:creationId xmlns:a16="http://schemas.microsoft.com/office/drawing/2014/main" id="{6BD0AD52-F776-E573-D3A4-42AED3C81E70}"/>
                </a:ext>
              </a:extLst>
            </p:cNvPr>
            <p:cNvSpPr/>
            <p:nvPr/>
          </p:nvSpPr>
          <p:spPr>
            <a:xfrm>
              <a:off x="2846711" y="3810334"/>
              <a:ext cx="227018" cy="493982"/>
            </a:xfrm>
            <a:custGeom>
              <a:avLst/>
              <a:gdLst>
                <a:gd name="connsiteX0" fmla="*/ 2322 w 227018"/>
                <a:gd name="connsiteY0" fmla="*/ 8133 h 493982"/>
                <a:gd name="connsiteX1" fmla="*/ 224572 w 227018"/>
                <a:gd name="connsiteY1" fmla="*/ 490733 h 493982"/>
                <a:gd name="connsiteX2" fmla="*/ 114506 w 227018"/>
                <a:gd name="connsiteY2" fmla="*/ 209216 h 493982"/>
                <a:gd name="connsiteX3" fmla="*/ 2322 w 227018"/>
                <a:gd name="connsiteY3" fmla="*/ 8133 h 493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018" h="493982">
                  <a:moveTo>
                    <a:pt x="2322" y="8133"/>
                  </a:moveTo>
                  <a:cubicBezTo>
                    <a:pt x="20666" y="55053"/>
                    <a:pt x="205875" y="457219"/>
                    <a:pt x="224572" y="490733"/>
                  </a:cubicBezTo>
                  <a:cubicBezTo>
                    <a:pt x="243269" y="524247"/>
                    <a:pt x="149784" y="289297"/>
                    <a:pt x="114506" y="209216"/>
                  </a:cubicBezTo>
                  <a:cubicBezTo>
                    <a:pt x="79228" y="129135"/>
                    <a:pt x="-16022" y="-38787"/>
                    <a:pt x="2322" y="813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5" name="フリーフォーム: 図形 1534">
              <a:extLst>
                <a:ext uri="{FF2B5EF4-FFF2-40B4-BE49-F238E27FC236}">
                  <a16:creationId xmlns:a16="http://schemas.microsoft.com/office/drawing/2014/main" id="{CDE9909A-AE7F-2626-EFB2-AF4A3004407E}"/>
                </a:ext>
              </a:extLst>
            </p:cNvPr>
            <p:cNvSpPr/>
            <p:nvPr/>
          </p:nvSpPr>
          <p:spPr>
            <a:xfrm>
              <a:off x="2323871" y="4336976"/>
              <a:ext cx="250463" cy="349416"/>
            </a:xfrm>
            <a:custGeom>
              <a:avLst/>
              <a:gdLst>
                <a:gd name="connsiteX0" fmla="*/ 229 w 250463"/>
                <a:gd name="connsiteY0" fmla="*/ 74 h 349416"/>
                <a:gd name="connsiteX1" fmla="*/ 167446 w 250463"/>
                <a:gd name="connsiteY1" fmla="*/ 196924 h 349416"/>
                <a:gd name="connsiteX2" fmla="*/ 249996 w 250463"/>
                <a:gd name="connsiteY2" fmla="*/ 349324 h 349416"/>
                <a:gd name="connsiteX3" fmla="*/ 133579 w 250463"/>
                <a:gd name="connsiteY3" fmla="*/ 175757 h 349416"/>
                <a:gd name="connsiteX4" fmla="*/ 229 w 250463"/>
                <a:gd name="connsiteY4" fmla="*/ 74 h 349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463" h="349416">
                  <a:moveTo>
                    <a:pt x="229" y="74"/>
                  </a:moveTo>
                  <a:cubicBezTo>
                    <a:pt x="5874" y="3602"/>
                    <a:pt x="125818" y="138716"/>
                    <a:pt x="167446" y="196924"/>
                  </a:cubicBezTo>
                  <a:cubicBezTo>
                    <a:pt x="209074" y="255132"/>
                    <a:pt x="255641" y="352852"/>
                    <a:pt x="249996" y="349324"/>
                  </a:cubicBezTo>
                  <a:cubicBezTo>
                    <a:pt x="244352" y="345796"/>
                    <a:pt x="172385" y="231496"/>
                    <a:pt x="133579" y="175757"/>
                  </a:cubicBezTo>
                  <a:cubicBezTo>
                    <a:pt x="94773" y="120018"/>
                    <a:pt x="-5416" y="-3454"/>
                    <a:pt x="229" y="7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6" name="フリーフォーム: 図形 1535">
              <a:extLst>
                <a:ext uri="{FF2B5EF4-FFF2-40B4-BE49-F238E27FC236}">
                  <a16:creationId xmlns:a16="http://schemas.microsoft.com/office/drawing/2014/main" id="{322AD5B9-5780-BCFC-7A92-10919F97EAF1}"/>
                </a:ext>
              </a:extLst>
            </p:cNvPr>
            <p:cNvSpPr/>
            <p:nvPr/>
          </p:nvSpPr>
          <p:spPr>
            <a:xfrm>
              <a:off x="1546208" y="4024805"/>
              <a:ext cx="444527" cy="182201"/>
            </a:xfrm>
            <a:custGeom>
              <a:avLst/>
              <a:gdLst>
                <a:gd name="connsiteX0" fmla="*/ 17 w 444527"/>
                <a:gd name="connsiteY0" fmla="*/ 36020 h 182201"/>
                <a:gd name="connsiteX1" fmla="*/ 177817 w 444527"/>
                <a:gd name="connsiteY1" fmla="*/ 36020 h 182201"/>
                <a:gd name="connsiteX2" fmla="*/ 444517 w 444527"/>
                <a:gd name="connsiteY2" fmla="*/ 182070 h 182201"/>
                <a:gd name="connsiteX3" fmla="*/ 187342 w 444527"/>
                <a:gd name="connsiteY3" fmla="*/ 7445 h 182201"/>
                <a:gd name="connsiteX4" fmla="*/ 17 w 444527"/>
                <a:gd name="connsiteY4" fmla="*/ 36020 h 182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527" h="182201">
                  <a:moveTo>
                    <a:pt x="17" y="36020"/>
                  </a:moveTo>
                  <a:cubicBezTo>
                    <a:pt x="-1570" y="40782"/>
                    <a:pt x="103734" y="11678"/>
                    <a:pt x="177817" y="36020"/>
                  </a:cubicBezTo>
                  <a:cubicBezTo>
                    <a:pt x="251900" y="60362"/>
                    <a:pt x="442930" y="186832"/>
                    <a:pt x="444517" y="182070"/>
                  </a:cubicBezTo>
                  <a:cubicBezTo>
                    <a:pt x="446104" y="177308"/>
                    <a:pt x="259838" y="33374"/>
                    <a:pt x="187342" y="7445"/>
                  </a:cubicBezTo>
                  <a:cubicBezTo>
                    <a:pt x="114846" y="-18484"/>
                    <a:pt x="1604" y="31258"/>
                    <a:pt x="17" y="360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7" name="フリーフォーム: 図形 1536">
              <a:extLst>
                <a:ext uri="{FF2B5EF4-FFF2-40B4-BE49-F238E27FC236}">
                  <a16:creationId xmlns:a16="http://schemas.microsoft.com/office/drawing/2014/main" id="{456B4848-03B3-BF7D-80E4-12682452B896}"/>
                </a:ext>
              </a:extLst>
            </p:cNvPr>
            <p:cNvSpPr/>
            <p:nvPr/>
          </p:nvSpPr>
          <p:spPr>
            <a:xfrm>
              <a:off x="1181554" y="4171944"/>
              <a:ext cx="276843" cy="1016434"/>
            </a:xfrm>
            <a:custGeom>
              <a:avLst/>
              <a:gdLst>
                <a:gd name="connsiteX0" fmla="*/ 221796 w 276843"/>
                <a:gd name="connsiteY0" fmla="*/ 6 h 1016434"/>
                <a:gd name="connsiteX1" fmla="*/ 99029 w 276843"/>
                <a:gd name="connsiteY1" fmla="*/ 440273 h 1016434"/>
                <a:gd name="connsiteX2" fmla="*/ 96913 w 276843"/>
                <a:gd name="connsiteY2" fmla="*/ 508006 h 1016434"/>
                <a:gd name="connsiteX3" fmla="*/ 27063 w 276843"/>
                <a:gd name="connsiteY3" fmla="*/ 414873 h 1016434"/>
                <a:gd name="connsiteX4" fmla="*/ 10129 w 276843"/>
                <a:gd name="connsiteY4" fmla="*/ 527056 h 1016434"/>
                <a:gd name="connsiteX5" fmla="*/ 177346 w 276843"/>
                <a:gd name="connsiteY5" fmla="*/ 916523 h 1016434"/>
                <a:gd name="connsiteX6" fmla="*/ 170996 w 276843"/>
                <a:gd name="connsiteY6" fmla="*/ 791639 h 1016434"/>
                <a:gd name="connsiteX7" fmla="*/ 276829 w 276843"/>
                <a:gd name="connsiteY7" fmla="*/ 1016006 h 1016434"/>
                <a:gd name="connsiteX8" fmla="*/ 177346 w 276843"/>
                <a:gd name="connsiteY8" fmla="*/ 838206 h 1016434"/>
                <a:gd name="connsiteX9" fmla="*/ 12246 w 276843"/>
                <a:gd name="connsiteY9" fmla="*/ 497423 h 1016434"/>
                <a:gd name="connsiteX10" fmla="*/ 63046 w 276843"/>
                <a:gd name="connsiteY10" fmla="*/ 450856 h 1016434"/>
                <a:gd name="connsiteX11" fmla="*/ 221796 w 276843"/>
                <a:gd name="connsiteY11" fmla="*/ 6 h 101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843" h="1016434">
                  <a:moveTo>
                    <a:pt x="221796" y="6"/>
                  </a:moveTo>
                  <a:cubicBezTo>
                    <a:pt x="227793" y="-1758"/>
                    <a:pt x="119843" y="355606"/>
                    <a:pt x="99029" y="440273"/>
                  </a:cubicBezTo>
                  <a:cubicBezTo>
                    <a:pt x="78215" y="524940"/>
                    <a:pt x="108907" y="512239"/>
                    <a:pt x="96913" y="508006"/>
                  </a:cubicBezTo>
                  <a:cubicBezTo>
                    <a:pt x="84919" y="503773"/>
                    <a:pt x="41527" y="411698"/>
                    <a:pt x="27063" y="414873"/>
                  </a:cubicBezTo>
                  <a:cubicBezTo>
                    <a:pt x="12599" y="418048"/>
                    <a:pt x="-14918" y="443448"/>
                    <a:pt x="10129" y="527056"/>
                  </a:cubicBezTo>
                  <a:cubicBezTo>
                    <a:pt x="35176" y="610664"/>
                    <a:pt x="150535" y="872426"/>
                    <a:pt x="177346" y="916523"/>
                  </a:cubicBezTo>
                  <a:cubicBezTo>
                    <a:pt x="204157" y="960620"/>
                    <a:pt x="154416" y="775059"/>
                    <a:pt x="170996" y="791639"/>
                  </a:cubicBezTo>
                  <a:cubicBezTo>
                    <a:pt x="187576" y="808219"/>
                    <a:pt x="275771" y="1008245"/>
                    <a:pt x="276829" y="1016006"/>
                  </a:cubicBezTo>
                  <a:cubicBezTo>
                    <a:pt x="277887" y="1023767"/>
                    <a:pt x="221443" y="924636"/>
                    <a:pt x="177346" y="838206"/>
                  </a:cubicBezTo>
                  <a:cubicBezTo>
                    <a:pt x="133249" y="751776"/>
                    <a:pt x="31296" y="561981"/>
                    <a:pt x="12246" y="497423"/>
                  </a:cubicBezTo>
                  <a:cubicBezTo>
                    <a:pt x="-6804" y="432865"/>
                    <a:pt x="30591" y="529173"/>
                    <a:pt x="63046" y="450856"/>
                  </a:cubicBezTo>
                  <a:cubicBezTo>
                    <a:pt x="95501" y="372539"/>
                    <a:pt x="215799" y="1770"/>
                    <a:pt x="221796" y="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8" name="フリーフォーム: 図形 1537">
              <a:extLst>
                <a:ext uri="{FF2B5EF4-FFF2-40B4-BE49-F238E27FC236}">
                  <a16:creationId xmlns:a16="http://schemas.microsoft.com/office/drawing/2014/main" id="{9236D445-500E-E5DF-75C9-A8E8DC0F943E}"/>
                </a:ext>
              </a:extLst>
            </p:cNvPr>
            <p:cNvSpPr/>
            <p:nvPr/>
          </p:nvSpPr>
          <p:spPr>
            <a:xfrm>
              <a:off x="1646744" y="4207907"/>
              <a:ext cx="321928" cy="677425"/>
            </a:xfrm>
            <a:custGeom>
              <a:avLst/>
              <a:gdLst>
                <a:gd name="connsiteX0" fmla="*/ 23 w 321928"/>
                <a:gd name="connsiteY0" fmla="*/ 26 h 677425"/>
                <a:gd name="connsiteX1" fmla="*/ 186289 w 321928"/>
                <a:gd name="connsiteY1" fmla="*/ 241326 h 677425"/>
                <a:gd name="connsiteX2" fmla="*/ 283656 w 321928"/>
                <a:gd name="connsiteY2" fmla="*/ 342926 h 677425"/>
                <a:gd name="connsiteX3" fmla="*/ 321756 w 321928"/>
                <a:gd name="connsiteY3" fmla="*/ 677360 h 677425"/>
                <a:gd name="connsiteX4" fmla="*/ 270956 w 321928"/>
                <a:gd name="connsiteY4" fmla="*/ 370443 h 677425"/>
                <a:gd name="connsiteX5" fmla="*/ 198989 w 321928"/>
                <a:gd name="connsiteY5" fmla="*/ 226510 h 677425"/>
                <a:gd name="connsiteX6" fmla="*/ 23 w 321928"/>
                <a:gd name="connsiteY6" fmla="*/ 26 h 677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928" h="677425">
                  <a:moveTo>
                    <a:pt x="23" y="26"/>
                  </a:moveTo>
                  <a:cubicBezTo>
                    <a:pt x="-2094" y="2495"/>
                    <a:pt x="139017" y="184176"/>
                    <a:pt x="186289" y="241326"/>
                  </a:cubicBezTo>
                  <a:cubicBezTo>
                    <a:pt x="233561" y="298476"/>
                    <a:pt x="261078" y="270254"/>
                    <a:pt x="283656" y="342926"/>
                  </a:cubicBezTo>
                  <a:cubicBezTo>
                    <a:pt x="306234" y="415598"/>
                    <a:pt x="323873" y="672774"/>
                    <a:pt x="321756" y="677360"/>
                  </a:cubicBezTo>
                  <a:cubicBezTo>
                    <a:pt x="319639" y="681946"/>
                    <a:pt x="291417" y="445585"/>
                    <a:pt x="270956" y="370443"/>
                  </a:cubicBezTo>
                  <a:cubicBezTo>
                    <a:pt x="250495" y="295301"/>
                    <a:pt x="240264" y="282602"/>
                    <a:pt x="198989" y="226510"/>
                  </a:cubicBezTo>
                  <a:cubicBezTo>
                    <a:pt x="157714" y="170418"/>
                    <a:pt x="2140" y="-2443"/>
                    <a:pt x="23" y="2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9" name="フリーフォーム: 図形 1538">
              <a:extLst>
                <a:ext uri="{FF2B5EF4-FFF2-40B4-BE49-F238E27FC236}">
                  <a16:creationId xmlns:a16="http://schemas.microsoft.com/office/drawing/2014/main" id="{5165762D-D321-6A8D-D1F0-F3C894535090}"/>
                </a:ext>
              </a:extLst>
            </p:cNvPr>
            <p:cNvSpPr/>
            <p:nvPr/>
          </p:nvSpPr>
          <p:spPr>
            <a:xfrm>
              <a:off x="2462261" y="4625466"/>
              <a:ext cx="140537" cy="218512"/>
            </a:xfrm>
            <a:custGeom>
              <a:avLst/>
              <a:gdLst>
                <a:gd name="connsiteX0" fmla="*/ 1539 w 140537"/>
                <a:gd name="connsiteY0" fmla="*/ 1567 h 218512"/>
                <a:gd name="connsiteX1" fmla="*/ 139122 w 140537"/>
                <a:gd name="connsiteY1" fmla="*/ 215351 h 218512"/>
                <a:gd name="connsiteX2" fmla="*/ 69272 w 140537"/>
                <a:gd name="connsiteY2" fmla="*/ 122217 h 218512"/>
                <a:gd name="connsiteX3" fmla="*/ 1539 w 140537"/>
                <a:gd name="connsiteY3" fmla="*/ 1567 h 218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537" h="218512">
                  <a:moveTo>
                    <a:pt x="1539" y="1567"/>
                  </a:moveTo>
                  <a:cubicBezTo>
                    <a:pt x="13181" y="17089"/>
                    <a:pt x="127833" y="195243"/>
                    <a:pt x="139122" y="215351"/>
                  </a:cubicBezTo>
                  <a:cubicBezTo>
                    <a:pt x="150411" y="235459"/>
                    <a:pt x="91144" y="154320"/>
                    <a:pt x="69272" y="122217"/>
                  </a:cubicBezTo>
                  <a:cubicBezTo>
                    <a:pt x="47400" y="90114"/>
                    <a:pt x="-10103" y="-13955"/>
                    <a:pt x="1539" y="15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0" name="フリーフォーム: 図形 1539">
              <a:extLst>
                <a:ext uri="{FF2B5EF4-FFF2-40B4-BE49-F238E27FC236}">
                  <a16:creationId xmlns:a16="http://schemas.microsoft.com/office/drawing/2014/main" id="{9002138D-7E21-2CD3-C71E-F9B9401D25A7}"/>
                </a:ext>
              </a:extLst>
            </p:cNvPr>
            <p:cNvSpPr/>
            <p:nvPr/>
          </p:nvSpPr>
          <p:spPr>
            <a:xfrm>
              <a:off x="2229706" y="4664636"/>
              <a:ext cx="213776" cy="507987"/>
            </a:xfrm>
            <a:custGeom>
              <a:avLst/>
              <a:gdLst>
                <a:gd name="connsiteX0" fmla="*/ 212927 w 213776"/>
                <a:gd name="connsiteY0" fmla="*/ 497 h 507987"/>
                <a:gd name="connsiteX1" fmla="*/ 130377 w 213776"/>
                <a:gd name="connsiteY1" fmla="*/ 195231 h 507987"/>
                <a:gd name="connsiteX2" fmla="*/ 37244 w 213776"/>
                <a:gd name="connsiteY2" fmla="*/ 389964 h 507987"/>
                <a:gd name="connsiteX3" fmla="*/ 1261 w 213776"/>
                <a:gd name="connsiteY3" fmla="*/ 504264 h 507987"/>
                <a:gd name="connsiteX4" fmla="*/ 77461 w 213776"/>
                <a:gd name="connsiteY4" fmla="*/ 254497 h 507987"/>
                <a:gd name="connsiteX5" fmla="*/ 212927 w 213776"/>
                <a:gd name="connsiteY5" fmla="*/ 497 h 5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776" h="507987">
                  <a:moveTo>
                    <a:pt x="212927" y="497"/>
                  </a:moveTo>
                  <a:cubicBezTo>
                    <a:pt x="221746" y="-9380"/>
                    <a:pt x="159657" y="130320"/>
                    <a:pt x="130377" y="195231"/>
                  </a:cubicBezTo>
                  <a:cubicBezTo>
                    <a:pt x="101097" y="260142"/>
                    <a:pt x="58763" y="338459"/>
                    <a:pt x="37244" y="389964"/>
                  </a:cubicBezTo>
                  <a:cubicBezTo>
                    <a:pt x="15725" y="441469"/>
                    <a:pt x="-5442" y="526842"/>
                    <a:pt x="1261" y="504264"/>
                  </a:cubicBezTo>
                  <a:cubicBezTo>
                    <a:pt x="7964" y="481686"/>
                    <a:pt x="46769" y="334225"/>
                    <a:pt x="77461" y="254497"/>
                  </a:cubicBezTo>
                  <a:cubicBezTo>
                    <a:pt x="108153" y="174769"/>
                    <a:pt x="204108" y="10374"/>
                    <a:pt x="212927" y="49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1" name="フリーフォーム: 図形 1540">
              <a:extLst>
                <a:ext uri="{FF2B5EF4-FFF2-40B4-BE49-F238E27FC236}">
                  <a16:creationId xmlns:a16="http://schemas.microsoft.com/office/drawing/2014/main" id="{851AC1C8-D798-2915-040A-D0CAB0A6F974}"/>
                </a:ext>
              </a:extLst>
            </p:cNvPr>
            <p:cNvSpPr/>
            <p:nvPr/>
          </p:nvSpPr>
          <p:spPr>
            <a:xfrm>
              <a:off x="2219173" y="4739021"/>
              <a:ext cx="257508" cy="669811"/>
            </a:xfrm>
            <a:custGeom>
              <a:avLst/>
              <a:gdLst>
                <a:gd name="connsiteX0" fmla="*/ 257327 w 257508"/>
                <a:gd name="connsiteY0" fmla="*/ 2312 h 669811"/>
                <a:gd name="connsiteX1" fmla="*/ 85877 w 257508"/>
                <a:gd name="connsiteY1" fmla="*/ 368496 h 669811"/>
                <a:gd name="connsiteX2" fmla="*/ 1210 w 257508"/>
                <a:gd name="connsiteY2" fmla="*/ 669062 h 669811"/>
                <a:gd name="connsiteX3" fmla="*/ 41427 w 257508"/>
                <a:gd name="connsiteY3" fmla="*/ 446812 h 669811"/>
                <a:gd name="connsiteX4" fmla="*/ 117627 w 257508"/>
                <a:gd name="connsiteY4" fmla="*/ 222446 h 669811"/>
                <a:gd name="connsiteX5" fmla="*/ 257327 w 257508"/>
                <a:gd name="connsiteY5" fmla="*/ 2312 h 66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508" h="669811">
                  <a:moveTo>
                    <a:pt x="257327" y="2312"/>
                  </a:moveTo>
                  <a:cubicBezTo>
                    <a:pt x="252035" y="26654"/>
                    <a:pt x="128563" y="257371"/>
                    <a:pt x="85877" y="368496"/>
                  </a:cubicBezTo>
                  <a:cubicBezTo>
                    <a:pt x="43191" y="479621"/>
                    <a:pt x="8618" y="656009"/>
                    <a:pt x="1210" y="669062"/>
                  </a:cubicBezTo>
                  <a:cubicBezTo>
                    <a:pt x="-6198" y="682115"/>
                    <a:pt x="22024" y="521248"/>
                    <a:pt x="41427" y="446812"/>
                  </a:cubicBezTo>
                  <a:cubicBezTo>
                    <a:pt x="60830" y="372376"/>
                    <a:pt x="84819" y="292649"/>
                    <a:pt x="117627" y="222446"/>
                  </a:cubicBezTo>
                  <a:cubicBezTo>
                    <a:pt x="150435" y="152243"/>
                    <a:pt x="262619" y="-22030"/>
                    <a:pt x="257327" y="23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2" name="フリーフォーム: 図形 1541">
              <a:extLst>
                <a:ext uri="{FF2B5EF4-FFF2-40B4-BE49-F238E27FC236}">
                  <a16:creationId xmlns:a16="http://schemas.microsoft.com/office/drawing/2014/main" id="{3EE14866-AF16-DC95-7776-D44E954EA4E5}"/>
                </a:ext>
              </a:extLst>
            </p:cNvPr>
            <p:cNvSpPr/>
            <p:nvPr/>
          </p:nvSpPr>
          <p:spPr>
            <a:xfrm>
              <a:off x="2004346" y="5173127"/>
              <a:ext cx="212691" cy="732378"/>
            </a:xfrm>
            <a:custGeom>
              <a:avLst/>
              <a:gdLst>
                <a:gd name="connsiteX0" fmla="*/ 211804 w 212691"/>
                <a:gd name="connsiteY0" fmla="*/ 6 h 732378"/>
                <a:gd name="connsiteX1" fmla="*/ 141954 w 212691"/>
                <a:gd name="connsiteY1" fmla="*/ 349256 h 732378"/>
                <a:gd name="connsiteX2" fmla="*/ 137 w 212691"/>
                <a:gd name="connsiteY2" fmla="*/ 732373 h 732378"/>
                <a:gd name="connsiteX3" fmla="*/ 169471 w 212691"/>
                <a:gd name="connsiteY3" fmla="*/ 340790 h 732378"/>
                <a:gd name="connsiteX4" fmla="*/ 211804 w 212691"/>
                <a:gd name="connsiteY4" fmla="*/ 6 h 732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91" h="732378">
                  <a:moveTo>
                    <a:pt x="211804" y="6"/>
                  </a:moveTo>
                  <a:cubicBezTo>
                    <a:pt x="207218" y="1417"/>
                    <a:pt x="177232" y="227195"/>
                    <a:pt x="141954" y="349256"/>
                  </a:cubicBezTo>
                  <a:cubicBezTo>
                    <a:pt x="106676" y="471317"/>
                    <a:pt x="-4449" y="733784"/>
                    <a:pt x="137" y="732373"/>
                  </a:cubicBezTo>
                  <a:cubicBezTo>
                    <a:pt x="4723" y="730962"/>
                    <a:pt x="135604" y="457560"/>
                    <a:pt x="169471" y="340790"/>
                  </a:cubicBezTo>
                  <a:cubicBezTo>
                    <a:pt x="203338" y="224021"/>
                    <a:pt x="216390" y="-1405"/>
                    <a:pt x="211804" y="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3" name="フリーフォーム: 図形 1542">
              <a:extLst>
                <a:ext uri="{FF2B5EF4-FFF2-40B4-BE49-F238E27FC236}">
                  <a16:creationId xmlns:a16="http://schemas.microsoft.com/office/drawing/2014/main" id="{A8CB08A6-ADB6-3D36-1540-FF959E9C164F}"/>
                </a:ext>
              </a:extLst>
            </p:cNvPr>
            <p:cNvSpPr/>
            <p:nvPr/>
          </p:nvSpPr>
          <p:spPr>
            <a:xfrm>
              <a:off x="2039526" y="5377844"/>
              <a:ext cx="205881" cy="598028"/>
            </a:xfrm>
            <a:custGeom>
              <a:avLst/>
              <a:gdLst>
                <a:gd name="connsiteX0" fmla="*/ 197262 w 205881"/>
                <a:gd name="connsiteY0" fmla="*/ 18069 h 598028"/>
                <a:gd name="connsiteX1" fmla="*/ 3587 w 205881"/>
                <a:gd name="connsiteY1" fmla="*/ 578456 h 598028"/>
                <a:gd name="connsiteX2" fmla="*/ 78199 w 205881"/>
                <a:gd name="connsiteY2" fmla="*/ 441931 h 598028"/>
                <a:gd name="connsiteX3" fmla="*/ 163924 w 205881"/>
                <a:gd name="connsiteY3" fmla="*/ 164119 h 598028"/>
                <a:gd name="connsiteX4" fmla="*/ 197262 w 205881"/>
                <a:gd name="connsiteY4" fmla="*/ 18069 h 598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881" h="598028">
                  <a:moveTo>
                    <a:pt x="197262" y="18069"/>
                  </a:moveTo>
                  <a:cubicBezTo>
                    <a:pt x="170539" y="87125"/>
                    <a:pt x="23431" y="507812"/>
                    <a:pt x="3587" y="578456"/>
                  </a:cubicBezTo>
                  <a:cubicBezTo>
                    <a:pt x="-16257" y="649100"/>
                    <a:pt x="51476" y="510987"/>
                    <a:pt x="78199" y="441931"/>
                  </a:cubicBezTo>
                  <a:cubicBezTo>
                    <a:pt x="104922" y="372875"/>
                    <a:pt x="146197" y="232911"/>
                    <a:pt x="163924" y="164119"/>
                  </a:cubicBezTo>
                  <a:cubicBezTo>
                    <a:pt x="181651" y="95327"/>
                    <a:pt x="223985" y="-50987"/>
                    <a:pt x="197262" y="1806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4" name="フリーフォーム: 図形 1543">
              <a:extLst>
                <a:ext uri="{FF2B5EF4-FFF2-40B4-BE49-F238E27FC236}">
                  <a16:creationId xmlns:a16="http://schemas.microsoft.com/office/drawing/2014/main" id="{AFA33AC8-3DC4-452A-3693-2BA1271BF644}"/>
                </a:ext>
              </a:extLst>
            </p:cNvPr>
            <p:cNvSpPr/>
            <p:nvPr/>
          </p:nvSpPr>
          <p:spPr>
            <a:xfrm>
              <a:off x="2249460" y="5338052"/>
              <a:ext cx="119107" cy="498962"/>
            </a:xfrm>
            <a:custGeom>
              <a:avLst/>
              <a:gdLst>
                <a:gd name="connsiteX0" fmla="*/ 119090 w 119107"/>
                <a:gd name="connsiteY0" fmla="*/ 711 h 498962"/>
                <a:gd name="connsiteX1" fmla="*/ 47653 w 119107"/>
                <a:gd name="connsiteY1" fmla="*/ 335673 h 498962"/>
                <a:gd name="connsiteX2" fmla="*/ 28 w 119107"/>
                <a:gd name="connsiteY2" fmla="*/ 497598 h 498962"/>
                <a:gd name="connsiteX3" fmla="*/ 54003 w 119107"/>
                <a:gd name="connsiteY3" fmla="*/ 253123 h 498962"/>
                <a:gd name="connsiteX4" fmla="*/ 119090 w 119107"/>
                <a:gd name="connsiteY4" fmla="*/ 711 h 498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07" h="498962">
                  <a:moveTo>
                    <a:pt x="119090" y="711"/>
                  </a:moveTo>
                  <a:cubicBezTo>
                    <a:pt x="118032" y="14469"/>
                    <a:pt x="67497" y="252859"/>
                    <a:pt x="47653" y="335673"/>
                  </a:cubicBezTo>
                  <a:cubicBezTo>
                    <a:pt x="27809" y="418488"/>
                    <a:pt x="-1030" y="511356"/>
                    <a:pt x="28" y="497598"/>
                  </a:cubicBezTo>
                  <a:cubicBezTo>
                    <a:pt x="1086" y="483840"/>
                    <a:pt x="35747" y="329852"/>
                    <a:pt x="54003" y="253123"/>
                  </a:cubicBezTo>
                  <a:cubicBezTo>
                    <a:pt x="72259" y="176394"/>
                    <a:pt x="120148" y="-13047"/>
                    <a:pt x="119090" y="7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5" name="フリーフォーム: 図形 1544">
              <a:extLst>
                <a:ext uri="{FF2B5EF4-FFF2-40B4-BE49-F238E27FC236}">
                  <a16:creationId xmlns:a16="http://schemas.microsoft.com/office/drawing/2014/main" id="{CBF192C2-0145-4481-1C26-0817DBA306E9}"/>
                </a:ext>
              </a:extLst>
            </p:cNvPr>
            <p:cNvSpPr/>
            <p:nvPr/>
          </p:nvSpPr>
          <p:spPr>
            <a:xfrm>
              <a:off x="2187475" y="5314945"/>
              <a:ext cx="134835" cy="298459"/>
            </a:xfrm>
            <a:custGeom>
              <a:avLst/>
              <a:gdLst>
                <a:gd name="connsiteX0" fmla="*/ 100 w 134835"/>
                <a:gd name="connsiteY0" fmla="*/ 5 h 298459"/>
                <a:gd name="connsiteX1" fmla="*/ 103288 w 134835"/>
                <a:gd name="connsiteY1" fmla="*/ 138118 h 298459"/>
                <a:gd name="connsiteX2" fmla="*/ 127100 w 134835"/>
                <a:gd name="connsiteY2" fmla="*/ 298455 h 298459"/>
                <a:gd name="connsiteX3" fmla="*/ 123925 w 134835"/>
                <a:gd name="connsiteY3" fmla="*/ 133355 h 298459"/>
                <a:gd name="connsiteX4" fmla="*/ 100 w 134835"/>
                <a:gd name="connsiteY4" fmla="*/ 5 h 298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35" h="298459">
                  <a:moveTo>
                    <a:pt x="100" y="5"/>
                  </a:moveTo>
                  <a:cubicBezTo>
                    <a:pt x="-3339" y="799"/>
                    <a:pt x="82121" y="88376"/>
                    <a:pt x="103288" y="138118"/>
                  </a:cubicBezTo>
                  <a:cubicBezTo>
                    <a:pt x="124455" y="187860"/>
                    <a:pt x="123661" y="299249"/>
                    <a:pt x="127100" y="298455"/>
                  </a:cubicBezTo>
                  <a:cubicBezTo>
                    <a:pt x="130539" y="297661"/>
                    <a:pt x="144298" y="181774"/>
                    <a:pt x="123925" y="133355"/>
                  </a:cubicBezTo>
                  <a:cubicBezTo>
                    <a:pt x="103552" y="84936"/>
                    <a:pt x="3539" y="-789"/>
                    <a:pt x="100" y="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6" name="フリーフォーム: 図形 1545">
              <a:extLst>
                <a:ext uri="{FF2B5EF4-FFF2-40B4-BE49-F238E27FC236}">
                  <a16:creationId xmlns:a16="http://schemas.microsoft.com/office/drawing/2014/main" id="{02848A27-4D4E-D02C-6B43-25BE83296B9E}"/>
                </a:ext>
              </a:extLst>
            </p:cNvPr>
            <p:cNvSpPr/>
            <p:nvPr/>
          </p:nvSpPr>
          <p:spPr>
            <a:xfrm>
              <a:off x="1990905" y="4643961"/>
              <a:ext cx="229311" cy="787894"/>
            </a:xfrm>
            <a:custGeom>
              <a:avLst/>
              <a:gdLst>
                <a:gd name="connsiteX0" fmla="*/ 47445 w 229311"/>
                <a:gd name="connsiteY0" fmla="*/ 6 h 787894"/>
                <a:gd name="connsiteX1" fmla="*/ 74962 w 229311"/>
                <a:gd name="connsiteY1" fmla="*/ 167222 h 787894"/>
                <a:gd name="connsiteX2" fmla="*/ 216778 w 229311"/>
                <a:gd name="connsiteY2" fmla="*/ 452972 h 787894"/>
                <a:gd name="connsiteX3" fmla="*/ 218895 w 229311"/>
                <a:gd name="connsiteY3" fmla="*/ 412756 h 787894"/>
                <a:gd name="connsiteX4" fmla="*/ 187145 w 229311"/>
                <a:gd name="connsiteY4" fmla="*/ 476256 h 787894"/>
                <a:gd name="connsiteX5" fmla="*/ 62262 w 229311"/>
                <a:gd name="connsiteY5" fmla="*/ 694272 h 787894"/>
                <a:gd name="connsiteX6" fmla="*/ 2995 w 229311"/>
                <a:gd name="connsiteY6" fmla="*/ 778939 h 787894"/>
                <a:gd name="connsiteX7" fmla="*/ 151162 w 229311"/>
                <a:gd name="connsiteY7" fmla="*/ 493189 h 787894"/>
                <a:gd name="connsiteX8" fmla="*/ 193495 w 229311"/>
                <a:gd name="connsiteY8" fmla="*/ 404289 h 787894"/>
                <a:gd name="connsiteX9" fmla="*/ 146928 w 229311"/>
                <a:gd name="connsiteY9" fmla="*/ 294222 h 787894"/>
                <a:gd name="connsiteX10" fmla="*/ 89778 w 229311"/>
                <a:gd name="connsiteY10" fmla="*/ 160872 h 787894"/>
                <a:gd name="connsiteX11" fmla="*/ 47445 w 229311"/>
                <a:gd name="connsiteY11" fmla="*/ 6 h 78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311" h="787894">
                  <a:moveTo>
                    <a:pt x="47445" y="6"/>
                  </a:moveTo>
                  <a:cubicBezTo>
                    <a:pt x="44976" y="1064"/>
                    <a:pt x="46740" y="91728"/>
                    <a:pt x="74962" y="167222"/>
                  </a:cubicBezTo>
                  <a:cubicBezTo>
                    <a:pt x="103184" y="242716"/>
                    <a:pt x="192789" y="412050"/>
                    <a:pt x="216778" y="452972"/>
                  </a:cubicBezTo>
                  <a:cubicBezTo>
                    <a:pt x="240767" y="493894"/>
                    <a:pt x="223834" y="408875"/>
                    <a:pt x="218895" y="412756"/>
                  </a:cubicBezTo>
                  <a:cubicBezTo>
                    <a:pt x="213956" y="416637"/>
                    <a:pt x="213251" y="429337"/>
                    <a:pt x="187145" y="476256"/>
                  </a:cubicBezTo>
                  <a:cubicBezTo>
                    <a:pt x="161040" y="523175"/>
                    <a:pt x="92954" y="643825"/>
                    <a:pt x="62262" y="694272"/>
                  </a:cubicBezTo>
                  <a:cubicBezTo>
                    <a:pt x="31570" y="744719"/>
                    <a:pt x="-11822" y="812453"/>
                    <a:pt x="2995" y="778939"/>
                  </a:cubicBezTo>
                  <a:cubicBezTo>
                    <a:pt x="17812" y="745425"/>
                    <a:pt x="119412" y="555631"/>
                    <a:pt x="151162" y="493189"/>
                  </a:cubicBezTo>
                  <a:cubicBezTo>
                    <a:pt x="182912" y="430747"/>
                    <a:pt x="194201" y="437450"/>
                    <a:pt x="193495" y="404289"/>
                  </a:cubicBezTo>
                  <a:cubicBezTo>
                    <a:pt x="192789" y="371128"/>
                    <a:pt x="164214" y="334791"/>
                    <a:pt x="146928" y="294222"/>
                  </a:cubicBezTo>
                  <a:cubicBezTo>
                    <a:pt x="129642" y="253653"/>
                    <a:pt x="105653" y="203558"/>
                    <a:pt x="89778" y="160872"/>
                  </a:cubicBezTo>
                  <a:cubicBezTo>
                    <a:pt x="73903" y="118186"/>
                    <a:pt x="49914" y="-1052"/>
                    <a:pt x="47445" y="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7" name="フリーフォーム: 図形 1546">
              <a:extLst>
                <a:ext uri="{FF2B5EF4-FFF2-40B4-BE49-F238E27FC236}">
                  <a16:creationId xmlns:a16="http://schemas.microsoft.com/office/drawing/2014/main" id="{7C93203E-D9FB-23A4-C49A-0770F35D7EC4}"/>
                </a:ext>
              </a:extLst>
            </p:cNvPr>
            <p:cNvSpPr/>
            <p:nvPr/>
          </p:nvSpPr>
          <p:spPr>
            <a:xfrm>
              <a:off x="2204756" y="4577821"/>
              <a:ext cx="134003" cy="413612"/>
            </a:xfrm>
            <a:custGeom>
              <a:avLst/>
              <a:gdLst>
                <a:gd name="connsiteX0" fmla="*/ 132044 w 134003"/>
                <a:gd name="connsiteY0" fmla="*/ 2117 h 413612"/>
                <a:gd name="connsiteX1" fmla="*/ 93944 w 134003"/>
                <a:gd name="connsiteY1" fmla="*/ 170392 h 413612"/>
                <a:gd name="connsiteX2" fmla="*/ 19332 w 134003"/>
                <a:gd name="connsiteY2" fmla="*/ 403754 h 413612"/>
                <a:gd name="connsiteX3" fmla="*/ 16157 w 134003"/>
                <a:gd name="connsiteY3" fmla="*/ 354542 h 413612"/>
                <a:gd name="connsiteX4" fmla="*/ 282 w 134003"/>
                <a:gd name="connsiteY4" fmla="*/ 211667 h 413612"/>
                <a:gd name="connsiteX5" fmla="*/ 8219 w 134003"/>
                <a:gd name="connsiteY5" fmla="*/ 376767 h 413612"/>
                <a:gd name="connsiteX6" fmla="*/ 35207 w 134003"/>
                <a:gd name="connsiteY6" fmla="*/ 287867 h 413612"/>
                <a:gd name="connsiteX7" fmla="*/ 132044 w 134003"/>
                <a:gd name="connsiteY7" fmla="*/ 2117 h 413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03" h="413612">
                  <a:moveTo>
                    <a:pt x="132044" y="2117"/>
                  </a:moveTo>
                  <a:cubicBezTo>
                    <a:pt x="141833" y="-17462"/>
                    <a:pt x="112729" y="103453"/>
                    <a:pt x="93944" y="170392"/>
                  </a:cubicBezTo>
                  <a:cubicBezTo>
                    <a:pt x="75159" y="237331"/>
                    <a:pt x="32296" y="373062"/>
                    <a:pt x="19332" y="403754"/>
                  </a:cubicBezTo>
                  <a:cubicBezTo>
                    <a:pt x="6368" y="434446"/>
                    <a:pt x="19332" y="386557"/>
                    <a:pt x="16157" y="354542"/>
                  </a:cubicBezTo>
                  <a:cubicBezTo>
                    <a:pt x="12982" y="322528"/>
                    <a:pt x="1605" y="207963"/>
                    <a:pt x="282" y="211667"/>
                  </a:cubicBezTo>
                  <a:cubicBezTo>
                    <a:pt x="-1041" y="215371"/>
                    <a:pt x="2398" y="364067"/>
                    <a:pt x="8219" y="376767"/>
                  </a:cubicBezTo>
                  <a:cubicBezTo>
                    <a:pt x="14040" y="389467"/>
                    <a:pt x="15892" y="345811"/>
                    <a:pt x="35207" y="287867"/>
                  </a:cubicBezTo>
                  <a:cubicBezTo>
                    <a:pt x="54522" y="229923"/>
                    <a:pt x="122255" y="21696"/>
                    <a:pt x="132044" y="21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8" name="フリーフォーム: 図形 1547">
              <a:extLst>
                <a:ext uri="{FF2B5EF4-FFF2-40B4-BE49-F238E27FC236}">
                  <a16:creationId xmlns:a16="http://schemas.microsoft.com/office/drawing/2014/main" id="{7928D829-A075-4DD2-3787-564D9897B29C}"/>
                </a:ext>
              </a:extLst>
            </p:cNvPr>
            <p:cNvSpPr/>
            <p:nvPr/>
          </p:nvSpPr>
          <p:spPr>
            <a:xfrm>
              <a:off x="1347732" y="4311638"/>
              <a:ext cx="66265" cy="531308"/>
            </a:xfrm>
            <a:custGeom>
              <a:avLst/>
              <a:gdLst>
                <a:gd name="connsiteX0" fmla="*/ 38685 w 66265"/>
                <a:gd name="connsiteY0" fmla="*/ 12 h 531308"/>
                <a:gd name="connsiteX1" fmla="*/ 13285 w 66265"/>
                <a:gd name="connsiteY1" fmla="*/ 268829 h 531308"/>
                <a:gd name="connsiteX2" fmla="*/ 66201 w 66265"/>
                <a:gd name="connsiteY2" fmla="*/ 531295 h 531308"/>
                <a:gd name="connsiteX3" fmla="*/ 585 w 66265"/>
                <a:gd name="connsiteY3" fmla="*/ 279412 h 531308"/>
                <a:gd name="connsiteX4" fmla="*/ 38685 w 66265"/>
                <a:gd name="connsiteY4" fmla="*/ 12 h 531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65" h="531308">
                  <a:moveTo>
                    <a:pt x="38685" y="12"/>
                  </a:moveTo>
                  <a:cubicBezTo>
                    <a:pt x="40802" y="-1752"/>
                    <a:pt x="8699" y="180282"/>
                    <a:pt x="13285" y="268829"/>
                  </a:cubicBezTo>
                  <a:cubicBezTo>
                    <a:pt x="17871" y="357376"/>
                    <a:pt x="68318" y="529531"/>
                    <a:pt x="66201" y="531295"/>
                  </a:cubicBezTo>
                  <a:cubicBezTo>
                    <a:pt x="64084" y="533059"/>
                    <a:pt x="6582" y="361256"/>
                    <a:pt x="585" y="279412"/>
                  </a:cubicBezTo>
                  <a:cubicBezTo>
                    <a:pt x="-5412" y="197568"/>
                    <a:pt x="36568" y="1776"/>
                    <a:pt x="38685" y="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9" name="フリーフォーム: 図形 1548">
              <a:extLst>
                <a:ext uri="{FF2B5EF4-FFF2-40B4-BE49-F238E27FC236}">
                  <a16:creationId xmlns:a16="http://schemas.microsoft.com/office/drawing/2014/main" id="{51D1D6FD-2C1A-8BEE-DEDF-45C3FBB4309E}"/>
                </a:ext>
              </a:extLst>
            </p:cNvPr>
            <p:cNvSpPr/>
            <p:nvPr/>
          </p:nvSpPr>
          <p:spPr>
            <a:xfrm>
              <a:off x="1468171" y="4146957"/>
              <a:ext cx="511388" cy="228814"/>
            </a:xfrm>
            <a:custGeom>
              <a:avLst/>
              <a:gdLst>
                <a:gd name="connsiteX0" fmla="*/ 13496 w 511388"/>
                <a:gd name="connsiteY0" fmla="*/ 31343 h 228814"/>
                <a:gd name="connsiteX1" fmla="*/ 32546 w 511388"/>
                <a:gd name="connsiteY1" fmla="*/ 226076 h 228814"/>
                <a:gd name="connsiteX2" fmla="*/ 28312 w 511388"/>
                <a:gd name="connsiteY2" fmla="*/ 128710 h 228814"/>
                <a:gd name="connsiteX3" fmla="*/ 83346 w 511388"/>
                <a:gd name="connsiteY3" fmla="*/ 27110 h 228814"/>
                <a:gd name="connsiteX4" fmla="*/ 316179 w 511388"/>
                <a:gd name="connsiteY4" fmla="*/ 24993 h 228814"/>
                <a:gd name="connsiteX5" fmla="*/ 502446 w 511388"/>
                <a:gd name="connsiteY5" fmla="*/ 99076 h 228814"/>
                <a:gd name="connsiteX6" fmla="*/ 453762 w 511388"/>
                <a:gd name="connsiteY6" fmla="*/ 58860 h 228814"/>
                <a:gd name="connsiteX7" fmla="*/ 210346 w 511388"/>
                <a:gd name="connsiteY7" fmla="*/ 1710 h 228814"/>
                <a:gd name="connsiteX8" fmla="*/ 115096 w 511388"/>
                <a:gd name="connsiteY8" fmla="*/ 24993 h 228814"/>
                <a:gd name="connsiteX9" fmla="*/ 26196 w 511388"/>
                <a:gd name="connsiteY9" fmla="*/ 124476 h 228814"/>
                <a:gd name="connsiteX10" fmla="*/ 26196 w 511388"/>
                <a:gd name="connsiteY10" fmla="*/ 228193 h 228814"/>
                <a:gd name="connsiteX11" fmla="*/ 796 w 511388"/>
                <a:gd name="connsiteY11" fmla="*/ 162576 h 228814"/>
                <a:gd name="connsiteX12" fmla="*/ 13496 w 511388"/>
                <a:gd name="connsiteY12" fmla="*/ 31343 h 228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1388" h="228814">
                  <a:moveTo>
                    <a:pt x="13496" y="31343"/>
                  </a:moveTo>
                  <a:cubicBezTo>
                    <a:pt x="18788" y="41926"/>
                    <a:pt x="30077" y="209848"/>
                    <a:pt x="32546" y="226076"/>
                  </a:cubicBezTo>
                  <a:cubicBezTo>
                    <a:pt x="35015" y="242304"/>
                    <a:pt x="19845" y="161871"/>
                    <a:pt x="28312" y="128710"/>
                  </a:cubicBezTo>
                  <a:cubicBezTo>
                    <a:pt x="36779" y="95549"/>
                    <a:pt x="35368" y="44396"/>
                    <a:pt x="83346" y="27110"/>
                  </a:cubicBezTo>
                  <a:cubicBezTo>
                    <a:pt x="131324" y="9824"/>
                    <a:pt x="246329" y="12999"/>
                    <a:pt x="316179" y="24993"/>
                  </a:cubicBezTo>
                  <a:cubicBezTo>
                    <a:pt x="386029" y="36987"/>
                    <a:pt x="479515" y="93431"/>
                    <a:pt x="502446" y="99076"/>
                  </a:cubicBezTo>
                  <a:cubicBezTo>
                    <a:pt x="525377" y="104721"/>
                    <a:pt x="502445" y="75088"/>
                    <a:pt x="453762" y="58860"/>
                  </a:cubicBezTo>
                  <a:cubicBezTo>
                    <a:pt x="405079" y="42632"/>
                    <a:pt x="266790" y="7354"/>
                    <a:pt x="210346" y="1710"/>
                  </a:cubicBezTo>
                  <a:cubicBezTo>
                    <a:pt x="153902" y="-3934"/>
                    <a:pt x="145788" y="4532"/>
                    <a:pt x="115096" y="24993"/>
                  </a:cubicBezTo>
                  <a:cubicBezTo>
                    <a:pt x="84404" y="45454"/>
                    <a:pt x="41013" y="90609"/>
                    <a:pt x="26196" y="124476"/>
                  </a:cubicBezTo>
                  <a:cubicBezTo>
                    <a:pt x="11379" y="158343"/>
                    <a:pt x="30429" y="221843"/>
                    <a:pt x="26196" y="228193"/>
                  </a:cubicBezTo>
                  <a:cubicBezTo>
                    <a:pt x="21963" y="234543"/>
                    <a:pt x="4677" y="190798"/>
                    <a:pt x="796" y="162576"/>
                  </a:cubicBezTo>
                  <a:cubicBezTo>
                    <a:pt x="-3085" y="134354"/>
                    <a:pt x="8204" y="20760"/>
                    <a:pt x="13496" y="3134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0" name="フリーフォーム: 図形 1549">
              <a:extLst>
                <a:ext uri="{FF2B5EF4-FFF2-40B4-BE49-F238E27FC236}">
                  <a16:creationId xmlns:a16="http://schemas.microsoft.com/office/drawing/2014/main" id="{B73A6BF2-55D1-7772-FC28-31B8281F0858}"/>
                </a:ext>
              </a:extLst>
            </p:cNvPr>
            <p:cNvSpPr/>
            <p:nvPr/>
          </p:nvSpPr>
          <p:spPr>
            <a:xfrm>
              <a:off x="1981173" y="4302774"/>
              <a:ext cx="196655" cy="363001"/>
            </a:xfrm>
            <a:custGeom>
              <a:avLst/>
              <a:gdLst>
                <a:gd name="connsiteX0" fmla="*/ 27 w 196655"/>
                <a:gd name="connsiteY0" fmla="*/ 409 h 363001"/>
                <a:gd name="connsiteX1" fmla="*/ 150310 w 196655"/>
                <a:gd name="connsiteY1" fmla="*/ 154926 h 363001"/>
                <a:gd name="connsiteX2" fmla="*/ 188410 w 196655"/>
                <a:gd name="connsiteY2" fmla="*/ 362359 h 363001"/>
                <a:gd name="connsiteX3" fmla="*/ 194760 w 196655"/>
                <a:gd name="connsiteY3" fmla="*/ 216309 h 363001"/>
                <a:gd name="connsiteX4" fmla="*/ 163010 w 196655"/>
                <a:gd name="connsiteY4" fmla="*/ 112593 h 363001"/>
                <a:gd name="connsiteX5" fmla="*/ 27 w 196655"/>
                <a:gd name="connsiteY5" fmla="*/ 409 h 36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655" h="363001">
                  <a:moveTo>
                    <a:pt x="27" y="409"/>
                  </a:moveTo>
                  <a:cubicBezTo>
                    <a:pt x="-2090" y="7464"/>
                    <a:pt x="118913" y="94601"/>
                    <a:pt x="150310" y="154926"/>
                  </a:cubicBezTo>
                  <a:cubicBezTo>
                    <a:pt x="181707" y="215251"/>
                    <a:pt x="181002" y="352129"/>
                    <a:pt x="188410" y="362359"/>
                  </a:cubicBezTo>
                  <a:cubicBezTo>
                    <a:pt x="195818" y="372589"/>
                    <a:pt x="198993" y="257937"/>
                    <a:pt x="194760" y="216309"/>
                  </a:cubicBezTo>
                  <a:cubicBezTo>
                    <a:pt x="190527" y="174681"/>
                    <a:pt x="191585" y="145754"/>
                    <a:pt x="163010" y="112593"/>
                  </a:cubicBezTo>
                  <a:cubicBezTo>
                    <a:pt x="134435" y="79432"/>
                    <a:pt x="2144" y="-6646"/>
                    <a:pt x="27" y="4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1" name="フリーフォーム: 図形 1550">
              <a:extLst>
                <a:ext uri="{FF2B5EF4-FFF2-40B4-BE49-F238E27FC236}">
                  <a16:creationId xmlns:a16="http://schemas.microsoft.com/office/drawing/2014/main" id="{FAC4A459-04C4-A108-8554-C19257C79174}"/>
                </a:ext>
              </a:extLst>
            </p:cNvPr>
            <p:cNvSpPr/>
            <p:nvPr/>
          </p:nvSpPr>
          <p:spPr>
            <a:xfrm>
              <a:off x="1352546" y="4823560"/>
              <a:ext cx="416074" cy="963310"/>
            </a:xfrm>
            <a:custGeom>
              <a:avLst/>
              <a:gdLst>
                <a:gd name="connsiteX0" fmla="*/ 4 w 416074"/>
                <a:gd name="connsiteY0" fmla="*/ 323 h 963310"/>
                <a:gd name="connsiteX1" fmla="*/ 277287 w 416074"/>
                <a:gd name="connsiteY1" fmla="*/ 491390 h 963310"/>
                <a:gd name="connsiteX2" fmla="*/ 406404 w 416074"/>
                <a:gd name="connsiteY2" fmla="*/ 950707 h 963310"/>
                <a:gd name="connsiteX3" fmla="*/ 391587 w 416074"/>
                <a:gd name="connsiteY3" fmla="*/ 798307 h 963310"/>
                <a:gd name="connsiteX4" fmla="*/ 270937 w 416074"/>
                <a:gd name="connsiteY4" fmla="*/ 421540 h 963310"/>
                <a:gd name="connsiteX5" fmla="*/ 4 w 416074"/>
                <a:gd name="connsiteY5" fmla="*/ 323 h 96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6074" h="963310">
                  <a:moveTo>
                    <a:pt x="4" y="323"/>
                  </a:moveTo>
                  <a:cubicBezTo>
                    <a:pt x="1062" y="11965"/>
                    <a:pt x="209554" y="332993"/>
                    <a:pt x="277287" y="491390"/>
                  </a:cubicBezTo>
                  <a:cubicBezTo>
                    <a:pt x="345020" y="649787"/>
                    <a:pt x="387354" y="899554"/>
                    <a:pt x="406404" y="950707"/>
                  </a:cubicBezTo>
                  <a:cubicBezTo>
                    <a:pt x="425454" y="1001860"/>
                    <a:pt x="414165" y="886502"/>
                    <a:pt x="391587" y="798307"/>
                  </a:cubicBezTo>
                  <a:cubicBezTo>
                    <a:pt x="369009" y="710113"/>
                    <a:pt x="334790" y="548893"/>
                    <a:pt x="270937" y="421540"/>
                  </a:cubicBezTo>
                  <a:cubicBezTo>
                    <a:pt x="207084" y="294187"/>
                    <a:pt x="-1054" y="-11319"/>
                    <a:pt x="4" y="32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2" name="フリーフォーム: 図形 1551">
              <a:extLst>
                <a:ext uri="{FF2B5EF4-FFF2-40B4-BE49-F238E27FC236}">
                  <a16:creationId xmlns:a16="http://schemas.microsoft.com/office/drawing/2014/main" id="{B3A0C2C9-46D0-2EB4-BA98-3B35653C1774}"/>
                </a:ext>
              </a:extLst>
            </p:cNvPr>
            <p:cNvSpPr/>
            <p:nvPr/>
          </p:nvSpPr>
          <p:spPr>
            <a:xfrm>
              <a:off x="1369475" y="4919070"/>
              <a:ext cx="370245" cy="844145"/>
            </a:xfrm>
            <a:custGeom>
              <a:avLst/>
              <a:gdLst>
                <a:gd name="connsiteX0" fmla="*/ 8 w 370245"/>
                <a:gd name="connsiteY0" fmla="*/ 63 h 844145"/>
                <a:gd name="connsiteX1" fmla="*/ 139708 w 370245"/>
                <a:gd name="connsiteY1" fmla="*/ 317563 h 844145"/>
                <a:gd name="connsiteX2" fmla="*/ 368308 w 370245"/>
                <a:gd name="connsiteY2" fmla="*/ 840380 h 844145"/>
                <a:gd name="connsiteX3" fmla="*/ 243425 w 370245"/>
                <a:gd name="connsiteY3" fmla="*/ 539813 h 844145"/>
                <a:gd name="connsiteX4" fmla="*/ 133358 w 370245"/>
                <a:gd name="connsiteY4" fmla="*/ 292163 h 844145"/>
                <a:gd name="connsiteX5" fmla="*/ 8 w 370245"/>
                <a:gd name="connsiteY5" fmla="*/ 63 h 844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245" h="844145">
                  <a:moveTo>
                    <a:pt x="8" y="63"/>
                  </a:moveTo>
                  <a:cubicBezTo>
                    <a:pt x="1066" y="4296"/>
                    <a:pt x="139708" y="317563"/>
                    <a:pt x="139708" y="317563"/>
                  </a:cubicBezTo>
                  <a:cubicBezTo>
                    <a:pt x="201091" y="457616"/>
                    <a:pt x="351022" y="803338"/>
                    <a:pt x="368308" y="840380"/>
                  </a:cubicBezTo>
                  <a:cubicBezTo>
                    <a:pt x="385594" y="877422"/>
                    <a:pt x="282583" y="631183"/>
                    <a:pt x="243425" y="539813"/>
                  </a:cubicBezTo>
                  <a:cubicBezTo>
                    <a:pt x="204267" y="448443"/>
                    <a:pt x="171105" y="381416"/>
                    <a:pt x="133358" y="292163"/>
                  </a:cubicBezTo>
                  <a:cubicBezTo>
                    <a:pt x="95611" y="202910"/>
                    <a:pt x="-1050" y="-4170"/>
                    <a:pt x="8" y="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3" name="フリーフォーム: 図形 1552">
              <a:extLst>
                <a:ext uri="{FF2B5EF4-FFF2-40B4-BE49-F238E27FC236}">
                  <a16:creationId xmlns:a16="http://schemas.microsoft.com/office/drawing/2014/main" id="{125532DE-D5F0-7330-25BD-2D1C7DA75CD8}"/>
                </a:ext>
              </a:extLst>
            </p:cNvPr>
            <p:cNvSpPr/>
            <p:nvPr/>
          </p:nvSpPr>
          <p:spPr>
            <a:xfrm>
              <a:off x="1094317" y="4961432"/>
              <a:ext cx="619881" cy="853420"/>
            </a:xfrm>
            <a:custGeom>
              <a:avLst/>
              <a:gdLst>
                <a:gd name="connsiteX0" fmla="*/ 0 w 619881"/>
                <a:gd name="connsiteY0" fmla="*/ 35 h 853420"/>
                <a:gd name="connsiteX1" fmla="*/ 317500 w 619881"/>
                <a:gd name="connsiteY1" fmla="*/ 287901 h 853420"/>
                <a:gd name="connsiteX2" fmla="*/ 596900 w 619881"/>
                <a:gd name="connsiteY2" fmla="*/ 819185 h 853420"/>
                <a:gd name="connsiteX3" fmla="*/ 579966 w 619881"/>
                <a:gd name="connsiteY3" fmla="*/ 753568 h 853420"/>
                <a:gd name="connsiteX4" fmla="*/ 389466 w 619881"/>
                <a:gd name="connsiteY4" fmla="*/ 370451 h 853420"/>
                <a:gd name="connsiteX5" fmla="*/ 315383 w 619881"/>
                <a:gd name="connsiteY5" fmla="*/ 268851 h 853420"/>
                <a:gd name="connsiteX6" fmla="*/ 0 w 619881"/>
                <a:gd name="connsiteY6" fmla="*/ 35 h 853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9881" h="853420">
                  <a:moveTo>
                    <a:pt x="0" y="35"/>
                  </a:moveTo>
                  <a:cubicBezTo>
                    <a:pt x="353" y="3210"/>
                    <a:pt x="218017" y="151376"/>
                    <a:pt x="317500" y="287901"/>
                  </a:cubicBezTo>
                  <a:cubicBezTo>
                    <a:pt x="416983" y="424426"/>
                    <a:pt x="553156" y="741574"/>
                    <a:pt x="596900" y="819185"/>
                  </a:cubicBezTo>
                  <a:cubicBezTo>
                    <a:pt x="640644" y="896796"/>
                    <a:pt x="614538" y="828357"/>
                    <a:pt x="579966" y="753568"/>
                  </a:cubicBezTo>
                  <a:cubicBezTo>
                    <a:pt x="545394" y="678779"/>
                    <a:pt x="433563" y="451237"/>
                    <a:pt x="389466" y="370451"/>
                  </a:cubicBezTo>
                  <a:cubicBezTo>
                    <a:pt x="345369" y="289665"/>
                    <a:pt x="376413" y="330234"/>
                    <a:pt x="315383" y="268851"/>
                  </a:cubicBezTo>
                  <a:cubicBezTo>
                    <a:pt x="254353" y="207468"/>
                    <a:pt x="-353" y="-3140"/>
                    <a:pt x="0" y="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4" name="フリーフォーム: 図形 1553">
              <a:extLst>
                <a:ext uri="{FF2B5EF4-FFF2-40B4-BE49-F238E27FC236}">
                  <a16:creationId xmlns:a16="http://schemas.microsoft.com/office/drawing/2014/main" id="{2A70F059-79FA-D41A-87DB-6BF7F7FE9693}"/>
                </a:ext>
              </a:extLst>
            </p:cNvPr>
            <p:cNvSpPr/>
            <p:nvPr/>
          </p:nvSpPr>
          <p:spPr>
            <a:xfrm>
              <a:off x="1079473" y="4999550"/>
              <a:ext cx="417117" cy="488992"/>
            </a:xfrm>
            <a:custGeom>
              <a:avLst/>
              <a:gdLst>
                <a:gd name="connsiteX0" fmla="*/ 27 w 417117"/>
                <a:gd name="connsiteY0" fmla="*/ 17 h 488992"/>
                <a:gd name="connsiteX1" fmla="*/ 285777 w 417117"/>
                <a:gd name="connsiteY1" fmla="*/ 281533 h 488992"/>
                <a:gd name="connsiteX2" fmla="*/ 417010 w 417117"/>
                <a:gd name="connsiteY2" fmla="*/ 488967 h 488992"/>
                <a:gd name="connsiteX3" fmla="*/ 302710 w 417117"/>
                <a:gd name="connsiteY3" fmla="*/ 268833 h 488992"/>
                <a:gd name="connsiteX4" fmla="*/ 27 w 417117"/>
                <a:gd name="connsiteY4" fmla="*/ 17 h 48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7117" h="488992">
                  <a:moveTo>
                    <a:pt x="27" y="17"/>
                  </a:moveTo>
                  <a:cubicBezTo>
                    <a:pt x="-2795" y="2134"/>
                    <a:pt x="216280" y="200041"/>
                    <a:pt x="285777" y="281533"/>
                  </a:cubicBezTo>
                  <a:cubicBezTo>
                    <a:pt x="355274" y="363025"/>
                    <a:pt x="414188" y="491084"/>
                    <a:pt x="417010" y="488967"/>
                  </a:cubicBezTo>
                  <a:cubicBezTo>
                    <a:pt x="419832" y="486850"/>
                    <a:pt x="366563" y="348561"/>
                    <a:pt x="302710" y="268833"/>
                  </a:cubicBezTo>
                  <a:cubicBezTo>
                    <a:pt x="238857" y="189105"/>
                    <a:pt x="2849" y="-2100"/>
                    <a:pt x="27" y="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5" name="フリーフォーム: 図形 1554">
              <a:extLst>
                <a:ext uri="{FF2B5EF4-FFF2-40B4-BE49-F238E27FC236}">
                  <a16:creationId xmlns:a16="http://schemas.microsoft.com/office/drawing/2014/main" id="{3CC9629C-640D-CC49-6B09-EE11B1B098C8}"/>
                </a:ext>
              </a:extLst>
            </p:cNvPr>
            <p:cNvSpPr/>
            <p:nvPr/>
          </p:nvSpPr>
          <p:spPr>
            <a:xfrm>
              <a:off x="798205" y="5012266"/>
              <a:ext cx="256014" cy="495217"/>
            </a:xfrm>
            <a:custGeom>
              <a:avLst/>
              <a:gdLst>
                <a:gd name="connsiteX0" fmla="*/ 255895 w 256014"/>
                <a:gd name="connsiteY0" fmla="*/ 1 h 495217"/>
                <a:gd name="connsiteX1" fmla="*/ 183928 w 256014"/>
                <a:gd name="connsiteY1" fmla="*/ 152401 h 495217"/>
                <a:gd name="connsiteX2" fmla="*/ 171228 w 256014"/>
                <a:gd name="connsiteY2" fmla="*/ 304801 h 495217"/>
                <a:gd name="connsiteX3" fmla="*/ 154295 w 256014"/>
                <a:gd name="connsiteY3" fmla="*/ 80434 h 495217"/>
                <a:gd name="connsiteX4" fmla="*/ 101378 w 256014"/>
                <a:gd name="connsiteY4" fmla="*/ 207434 h 495217"/>
                <a:gd name="connsiteX5" fmla="*/ 120428 w 256014"/>
                <a:gd name="connsiteY5" fmla="*/ 463551 h 495217"/>
                <a:gd name="connsiteX6" fmla="*/ 97145 w 256014"/>
                <a:gd name="connsiteY6" fmla="*/ 302684 h 495217"/>
                <a:gd name="connsiteX7" fmla="*/ 10362 w 256014"/>
                <a:gd name="connsiteY7" fmla="*/ 486834 h 495217"/>
                <a:gd name="connsiteX8" fmla="*/ 18828 w 256014"/>
                <a:gd name="connsiteY8" fmla="*/ 431801 h 495217"/>
                <a:gd name="connsiteX9" fmla="*/ 164878 w 256014"/>
                <a:gd name="connsiteY9" fmla="*/ 150284 h 495217"/>
                <a:gd name="connsiteX10" fmla="*/ 255895 w 256014"/>
                <a:gd name="connsiteY10" fmla="*/ 1 h 495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6014" h="495217">
                  <a:moveTo>
                    <a:pt x="255895" y="1"/>
                  </a:moveTo>
                  <a:cubicBezTo>
                    <a:pt x="259070" y="354"/>
                    <a:pt x="198039" y="101601"/>
                    <a:pt x="183928" y="152401"/>
                  </a:cubicBezTo>
                  <a:cubicBezTo>
                    <a:pt x="169817" y="203201"/>
                    <a:pt x="176167" y="316796"/>
                    <a:pt x="171228" y="304801"/>
                  </a:cubicBezTo>
                  <a:cubicBezTo>
                    <a:pt x="166289" y="292807"/>
                    <a:pt x="165937" y="96662"/>
                    <a:pt x="154295" y="80434"/>
                  </a:cubicBezTo>
                  <a:cubicBezTo>
                    <a:pt x="142653" y="64206"/>
                    <a:pt x="107022" y="143581"/>
                    <a:pt x="101378" y="207434"/>
                  </a:cubicBezTo>
                  <a:cubicBezTo>
                    <a:pt x="95734" y="271287"/>
                    <a:pt x="121133" y="447676"/>
                    <a:pt x="120428" y="463551"/>
                  </a:cubicBezTo>
                  <a:cubicBezTo>
                    <a:pt x="119722" y="479426"/>
                    <a:pt x="115489" y="298804"/>
                    <a:pt x="97145" y="302684"/>
                  </a:cubicBezTo>
                  <a:cubicBezTo>
                    <a:pt x="78801" y="306565"/>
                    <a:pt x="23415" y="465315"/>
                    <a:pt x="10362" y="486834"/>
                  </a:cubicBezTo>
                  <a:cubicBezTo>
                    <a:pt x="-2691" y="508353"/>
                    <a:pt x="-6925" y="487893"/>
                    <a:pt x="18828" y="431801"/>
                  </a:cubicBezTo>
                  <a:cubicBezTo>
                    <a:pt x="44581" y="375709"/>
                    <a:pt x="123250" y="218723"/>
                    <a:pt x="164878" y="150284"/>
                  </a:cubicBezTo>
                  <a:cubicBezTo>
                    <a:pt x="206506" y="81845"/>
                    <a:pt x="252720" y="-352"/>
                    <a:pt x="255895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6" name="フリーフォーム: 図形 1555">
              <a:extLst>
                <a:ext uri="{FF2B5EF4-FFF2-40B4-BE49-F238E27FC236}">
                  <a16:creationId xmlns:a16="http://schemas.microsoft.com/office/drawing/2014/main" id="{D6F6B67B-4DD1-6B96-1BE6-A1E0A77237F0}"/>
                </a:ext>
              </a:extLst>
            </p:cNvPr>
            <p:cNvSpPr/>
            <p:nvPr/>
          </p:nvSpPr>
          <p:spPr>
            <a:xfrm>
              <a:off x="843524" y="5655203"/>
              <a:ext cx="520509" cy="601666"/>
            </a:xfrm>
            <a:custGeom>
              <a:avLst/>
              <a:gdLst>
                <a:gd name="connsiteX0" fmla="*/ 45476 w 520509"/>
                <a:gd name="connsiteY0" fmla="*/ 530 h 601666"/>
                <a:gd name="connsiteX1" fmla="*/ 5259 w 520509"/>
                <a:gd name="connsiteY1" fmla="*/ 237597 h 601666"/>
                <a:gd name="connsiteX2" fmla="*/ 72993 w 520509"/>
                <a:gd name="connsiteY2" fmla="*/ 326497 h 601666"/>
                <a:gd name="connsiteX3" fmla="*/ 240209 w 520509"/>
                <a:gd name="connsiteY3" fmla="*/ 419630 h 601666"/>
                <a:gd name="connsiteX4" fmla="*/ 358743 w 520509"/>
                <a:gd name="connsiteY4" fmla="*/ 601664 h 601666"/>
                <a:gd name="connsiteX5" fmla="*/ 271959 w 520509"/>
                <a:gd name="connsiteY5" fmla="*/ 423864 h 601666"/>
                <a:gd name="connsiteX6" fmla="*/ 367209 w 520509"/>
                <a:gd name="connsiteY6" fmla="*/ 415397 h 601666"/>
                <a:gd name="connsiteX7" fmla="*/ 519609 w 520509"/>
                <a:gd name="connsiteY7" fmla="*/ 599547 h 601666"/>
                <a:gd name="connsiteX8" fmla="*/ 409543 w 520509"/>
                <a:gd name="connsiteY8" fmla="*/ 442914 h 601666"/>
                <a:gd name="connsiteX9" fmla="*/ 22193 w 520509"/>
                <a:gd name="connsiteY9" fmla="*/ 309564 h 601666"/>
                <a:gd name="connsiteX10" fmla="*/ 45476 w 520509"/>
                <a:gd name="connsiteY10" fmla="*/ 530 h 601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0509" h="601666">
                  <a:moveTo>
                    <a:pt x="45476" y="530"/>
                  </a:moveTo>
                  <a:cubicBezTo>
                    <a:pt x="42654" y="-11465"/>
                    <a:pt x="673" y="183269"/>
                    <a:pt x="5259" y="237597"/>
                  </a:cubicBezTo>
                  <a:cubicBezTo>
                    <a:pt x="9845" y="291925"/>
                    <a:pt x="33835" y="296158"/>
                    <a:pt x="72993" y="326497"/>
                  </a:cubicBezTo>
                  <a:cubicBezTo>
                    <a:pt x="112151" y="356836"/>
                    <a:pt x="192584" y="373769"/>
                    <a:pt x="240209" y="419630"/>
                  </a:cubicBezTo>
                  <a:cubicBezTo>
                    <a:pt x="287834" y="465491"/>
                    <a:pt x="353451" y="600958"/>
                    <a:pt x="358743" y="601664"/>
                  </a:cubicBezTo>
                  <a:cubicBezTo>
                    <a:pt x="364035" y="602370"/>
                    <a:pt x="270548" y="454908"/>
                    <a:pt x="271959" y="423864"/>
                  </a:cubicBezTo>
                  <a:cubicBezTo>
                    <a:pt x="273370" y="392820"/>
                    <a:pt x="325934" y="386117"/>
                    <a:pt x="367209" y="415397"/>
                  </a:cubicBezTo>
                  <a:cubicBezTo>
                    <a:pt x="408484" y="444677"/>
                    <a:pt x="512553" y="594961"/>
                    <a:pt x="519609" y="599547"/>
                  </a:cubicBezTo>
                  <a:cubicBezTo>
                    <a:pt x="526665" y="604133"/>
                    <a:pt x="492446" y="491244"/>
                    <a:pt x="409543" y="442914"/>
                  </a:cubicBezTo>
                  <a:cubicBezTo>
                    <a:pt x="326640" y="394584"/>
                    <a:pt x="84282" y="377650"/>
                    <a:pt x="22193" y="309564"/>
                  </a:cubicBezTo>
                  <a:cubicBezTo>
                    <a:pt x="-39896" y="241478"/>
                    <a:pt x="48298" y="12525"/>
                    <a:pt x="45476" y="5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7" name="フリーフォーム: 図形 1556">
              <a:extLst>
                <a:ext uri="{FF2B5EF4-FFF2-40B4-BE49-F238E27FC236}">
                  <a16:creationId xmlns:a16="http://schemas.microsoft.com/office/drawing/2014/main" id="{E7114752-5B16-16E8-A211-0DA3553A6C01}"/>
                </a:ext>
              </a:extLst>
            </p:cNvPr>
            <p:cNvSpPr/>
            <p:nvPr/>
          </p:nvSpPr>
          <p:spPr>
            <a:xfrm>
              <a:off x="938048" y="5659897"/>
              <a:ext cx="517880" cy="354004"/>
            </a:xfrm>
            <a:custGeom>
              <a:avLst/>
              <a:gdLst>
                <a:gd name="connsiteX0" fmla="*/ 88535 w 517880"/>
                <a:gd name="connsiteY0" fmla="*/ 70 h 354004"/>
                <a:gd name="connsiteX1" fmla="*/ 1752 w 517880"/>
                <a:gd name="connsiteY1" fmla="*/ 237136 h 354004"/>
                <a:gd name="connsiteX2" fmla="*/ 73719 w 517880"/>
                <a:gd name="connsiteY2" fmla="*/ 326036 h 354004"/>
                <a:gd name="connsiteX3" fmla="*/ 511869 w 517880"/>
                <a:gd name="connsiteY3" fmla="*/ 321803 h 354004"/>
                <a:gd name="connsiteX4" fmla="*/ 308669 w 517880"/>
                <a:gd name="connsiteY4" fmla="*/ 353553 h 354004"/>
                <a:gd name="connsiteX5" fmla="*/ 29269 w 517880"/>
                <a:gd name="connsiteY5" fmla="*/ 294286 h 354004"/>
                <a:gd name="connsiteX6" fmla="*/ 20802 w 517880"/>
                <a:gd name="connsiteY6" fmla="*/ 262536 h 354004"/>
                <a:gd name="connsiteX7" fmla="*/ 88535 w 517880"/>
                <a:gd name="connsiteY7" fmla="*/ 70 h 35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880" h="354004">
                  <a:moveTo>
                    <a:pt x="88535" y="70"/>
                  </a:moveTo>
                  <a:cubicBezTo>
                    <a:pt x="85360" y="-4163"/>
                    <a:pt x="4221" y="182808"/>
                    <a:pt x="1752" y="237136"/>
                  </a:cubicBezTo>
                  <a:cubicBezTo>
                    <a:pt x="-717" y="291464"/>
                    <a:pt x="-11301" y="311925"/>
                    <a:pt x="73719" y="326036"/>
                  </a:cubicBezTo>
                  <a:cubicBezTo>
                    <a:pt x="158739" y="340147"/>
                    <a:pt x="472711" y="317217"/>
                    <a:pt x="511869" y="321803"/>
                  </a:cubicBezTo>
                  <a:cubicBezTo>
                    <a:pt x="551027" y="326389"/>
                    <a:pt x="389102" y="358139"/>
                    <a:pt x="308669" y="353553"/>
                  </a:cubicBezTo>
                  <a:cubicBezTo>
                    <a:pt x="228236" y="348967"/>
                    <a:pt x="77247" y="309456"/>
                    <a:pt x="29269" y="294286"/>
                  </a:cubicBezTo>
                  <a:cubicBezTo>
                    <a:pt x="-18709" y="279116"/>
                    <a:pt x="11630" y="306280"/>
                    <a:pt x="20802" y="262536"/>
                  </a:cubicBezTo>
                  <a:cubicBezTo>
                    <a:pt x="29974" y="218792"/>
                    <a:pt x="91710" y="4303"/>
                    <a:pt x="88535" y="7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8" name="フリーフォーム: 図形 1557">
              <a:extLst>
                <a:ext uri="{FF2B5EF4-FFF2-40B4-BE49-F238E27FC236}">
                  <a16:creationId xmlns:a16="http://schemas.microsoft.com/office/drawing/2014/main" id="{2EE62628-8150-5F30-CE66-0CBC3FA99711}"/>
                </a:ext>
              </a:extLst>
            </p:cNvPr>
            <p:cNvSpPr/>
            <p:nvPr/>
          </p:nvSpPr>
          <p:spPr>
            <a:xfrm>
              <a:off x="793710" y="5361515"/>
              <a:ext cx="307019" cy="381590"/>
            </a:xfrm>
            <a:custGeom>
              <a:avLst/>
              <a:gdLst>
                <a:gd name="connsiteX0" fmla="*/ 306957 w 307019"/>
                <a:gd name="connsiteY0" fmla="*/ 2 h 381590"/>
                <a:gd name="connsiteX1" fmla="*/ 46607 w 307019"/>
                <a:gd name="connsiteY1" fmla="*/ 211668 h 381590"/>
                <a:gd name="connsiteX2" fmla="*/ 40 w 307019"/>
                <a:gd name="connsiteY2" fmla="*/ 268818 h 381590"/>
                <a:gd name="connsiteX3" fmla="*/ 38140 w 307019"/>
                <a:gd name="connsiteY3" fmla="*/ 381002 h 381590"/>
                <a:gd name="connsiteX4" fmla="*/ 21207 w 307019"/>
                <a:gd name="connsiteY4" fmla="*/ 215902 h 381590"/>
                <a:gd name="connsiteX5" fmla="*/ 306957 w 307019"/>
                <a:gd name="connsiteY5" fmla="*/ 2 h 381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019" h="381590">
                  <a:moveTo>
                    <a:pt x="306957" y="2"/>
                  </a:moveTo>
                  <a:cubicBezTo>
                    <a:pt x="311190" y="-704"/>
                    <a:pt x="97760" y="166865"/>
                    <a:pt x="46607" y="211668"/>
                  </a:cubicBezTo>
                  <a:cubicBezTo>
                    <a:pt x="-4546" y="256471"/>
                    <a:pt x="1451" y="240596"/>
                    <a:pt x="40" y="268818"/>
                  </a:cubicBezTo>
                  <a:cubicBezTo>
                    <a:pt x="-1371" y="297040"/>
                    <a:pt x="34612" y="389821"/>
                    <a:pt x="38140" y="381002"/>
                  </a:cubicBezTo>
                  <a:cubicBezTo>
                    <a:pt x="41668" y="372183"/>
                    <a:pt x="-20068" y="276933"/>
                    <a:pt x="21207" y="215902"/>
                  </a:cubicBezTo>
                  <a:cubicBezTo>
                    <a:pt x="62482" y="154871"/>
                    <a:pt x="302724" y="708"/>
                    <a:pt x="306957" y="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9" name="フリーフォーム: 図形 1558">
              <a:extLst>
                <a:ext uri="{FF2B5EF4-FFF2-40B4-BE49-F238E27FC236}">
                  <a16:creationId xmlns:a16="http://schemas.microsoft.com/office/drawing/2014/main" id="{EF43885C-5D9C-5C90-8492-88DDAAF1B794}"/>
                </a:ext>
              </a:extLst>
            </p:cNvPr>
            <p:cNvSpPr/>
            <p:nvPr/>
          </p:nvSpPr>
          <p:spPr>
            <a:xfrm>
              <a:off x="1976732" y="6464293"/>
              <a:ext cx="328248" cy="659765"/>
            </a:xfrm>
            <a:custGeom>
              <a:avLst/>
              <a:gdLst>
                <a:gd name="connsiteX0" fmla="*/ 38335 w 328248"/>
                <a:gd name="connsiteY0" fmla="*/ 7 h 659765"/>
                <a:gd name="connsiteX1" fmla="*/ 6585 w 328248"/>
                <a:gd name="connsiteY1" fmla="*/ 137590 h 659765"/>
                <a:gd name="connsiteX2" fmla="*/ 112418 w 328248"/>
                <a:gd name="connsiteY2" fmla="*/ 364074 h 659765"/>
                <a:gd name="connsiteX3" fmla="*/ 175918 w 328248"/>
                <a:gd name="connsiteY3" fmla="*/ 442390 h 659765"/>
                <a:gd name="connsiteX4" fmla="*/ 326201 w 328248"/>
                <a:gd name="connsiteY4" fmla="*/ 658290 h 659765"/>
                <a:gd name="connsiteX5" fmla="*/ 245768 w 328248"/>
                <a:gd name="connsiteY5" fmla="*/ 516474 h 659765"/>
                <a:gd name="connsiteX6" fmla="*/ 10818 w 328248"/>
                <a:gd name="connsiteY6" fmla="*/ 133357 h 659765"/>
                <a:gd name="connsiteX7" fmla="*/ 38335 w 328248"/>
                <a:gd name="connsiteY7" fmla="*/ 7 h 65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8248" h="659765">
                  <a:moveTo>
                    <a:pt x="38335" y="7"/>
                  </a:moveTo>
                  <a:cubicBezTo>
                    <a:pt x="37630" y="712"/>
                    <a:pt x="-5762" y="76912"/>
                    <a:pt x="6585" y="137590"/>
                  </a:cubicBezTo>
                  <a:cubicBezTo>
                    <a:pt x="18932" y="198268"/>
                    <a:pt x="84196" y="313274"/>
                    <a:pt x="112418" y="364074"/>
                  </a:cubicBezTo>
                  <a:cubicBezTo>
                    <a:pt x="140640" y="414874"/>
                    <a:pt x="140288" y="393354"/>
                    <a:pt x="175918" y="442390"/>
                  </a:cubicBezTo>
                  <a:cubicBezTo>
                    <a:pt x="211548" y="491426"/>
                    <a:pt x="314559" y="645943"/>
                    <a:pt x="326201" y="658290"/>
                  </a:cubicBezTo>
                  <a:cubicBezTo>
                    <a:pt x="337843" y="670637"/>
                    <a:pt x="298332" y="603963"/>
                    <a:pt x="245768" y="516474"/>
                  </a:cubicBezTo>
                  <a:cubicBezTo>
                    <a:pt x="193204" y="428985"/>
                    <a:pt x="46448" y="219435"/>
                    <a:pt x="10818" y="133357"/>
                  </a:cubicBezTo>
                  <a:cubicBezTo>
                    <a:pt x="-24812" y="47279"/>
                    <a:pt x="39040" y="-698"/>
                    <a:pt x="38335" y="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0" name="フリーフォーム: 図形 1559">
              <a:extLst>
                <a:ext uri="{FF2B5EF4-FFF2-40B4-BE49-F238E27FC236}">
                  <a16:creationId xmlns:a16="http://schemas.microsoft.com/office/drawing/2014/main" id="{FA8BDA96-4B16-B876-1B85-947AF2B886B5}"/>
                </a:ext>
              </a:extLst>
            </p:cNvPr>
            <p:cNvSpPr/>
            <p:nvPr/>
          </p:nvSpPr>
          <p:spPr>
            <a:xfrm>
              <a:off x="2509905" y="6982486"/>
              <a:ext cx="161825" cy="426579"/>
            </a:xfrm>
            <a:custGeom>
              <a:avLst/>
              <a:gdLst>
                <a:gd name="connsiteX0" fmla="*/ 157095 w 161825"/>
                <a:gd name="connsiteY0" fmla="*/ 6747 h 426579"/>
                <a:gd name="connsiteX1" fmla="*/ 462 w 161825"/>
                <a:gd name="connsiteY1" fmla="*/ 423731 h 426579"/>
                <a:gd name="connsiteX2" fmla="*/ 110528 w 161825"/>
                <a:gd name="connsiteY2" fmla="*/ 182431 h 426579"/>
                <a:gd name="connsiteX3" fmla="*/ 157095 w 161825"/>
                <a:gd name="connsiteY3" fmla="*/ 6747 h 426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825" h="426579">
                  <a:moveTo>
                    <a:pt x="157095" y="6747"/>
                  </a:moveTo>
                  <a:cubicBezTo>
                    <a:pt x="138751" y="46964"/>
                    <a:pt x="8223" y="394450"/>
                    <a:pt x="462" y="423731"/>
                  </a:cubicBezTo>
                  <a:cubicBezTo>
                    <a:pt x="-7299" y="453012"/>
                    <a:pt x="84775" y="248400"/>
                    <a:pt x="110528" y="182431"/>
                  </a:cubicBezTo>
                  <a:cubicBezTo>
                    <a:pt x="136281" y="116462"/>
                    <a:pt x="175439" y="-33470"/>
                    <a:pt x="157095" y="67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1" name="フリーフォーム: 図形 1560">
              <a:extLst>
                <a:ext uri="{FF2B5EF4-FFF2-40B4-BE49-F238E27FC236}">
                  <a16:creationId xmlns:a16="http://schemas.microsoft.com/office/drawing/2014/main" id="{BA7EC03E-B0B0-F58D-5F55-5D0C6B787420}"/>
                </a:ext>
              </a:extLst>
            </p:cNvPr>
            <p:cNvSpPr/>
            <p:nvPr/>
          </p:nvSpPr>
          <p:spPr>
            <a:xfrm>
              <a:off x="1321115" y="7044869"/>
              <a:ext cx="696552" cy="398492"/>
            </a:xfrm>
            <a:custGeom>
              <a:avLst/>
              <a:gdLst>
                <a:gd name="connsiteX0" fmla="*/ 1802 w 696552"/>
                <a:gd name="connsiteY0" fmla="*/ 1514 h 398492"/>
                <a:gd name="connsiteX1" fmla="*/ 429368 w 696552"/>
                <a:gd name="connsiteY1" fmla="*/ 242814 h 398492"/>
                <a:gd name="connsiteX2" fmla="*/ 679135 w 696552"/>
                <a:gd name="connsiteY2" fmla="*/ 390981 h 398492"/>
                <a:gd name="connsiteX3" fmla="*/ 632568 w 696552"/>
                <a:gd name="connsiteY3" fmla="*/ 352881 h 398492"/>
                <a:gd name="connsiteX4" fmla="*/ 289668 w 696552"/>
                <a:gd name="connsiteY4" fmla="*/ 149681 h 398492"/>
                <a:gd name="connsiteX5" fmla="*/ 1802 w 696552"/>
                <a:gd name="connsiteY5" fmla="*/ 1514 h 39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6552" h="398492">
                  <a:moveTo>
                    <a:pt x="1802" y="1514"/>
                  </a:moveTo>
                  <a:cubicBezTo>
                    <a:pt x="25085" y="17036"/>
                    <a:pt x="316479" y="177903"/>
                    <a:pt x="429368" y="242814"/>
                  </a:cubicBezTo>
                  <a:cubicBezTo>
                    <a:pt x="542257" y="307725"/>
                    <a:pt x="645268" y="372636"/>
                    <a:pt x="679135" y="390981"/>
                  </a:cubicBezTo>
                  <a:cubicBezTo>
                    <a:pt x="713002" y="409326"/>
                    <a:pt x="697479" y="393098"/>
                    <a:pt x="632568" y="352881"/>
                  </a:cubicBezTo>
                  <a:cubicBezTo>
                    <a:pt x="567657" y="312664"/>
                    <a:pt x="392679" y="205773"/>
                    <a:pt x="289668" y="149681"/>
                  </a:cubicBezTo>
                  <a:cubicBezTo>
                    <a:pt x="186657" y="93589"/>
                    <a:pt x="-21481" y="-14008"/>
                    <a:pt x="1802" y="151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2" name="フリーフォーム: 図形 1561">
              <a:extLst>
                <a:ext uri="{FF2B5EF4-FFF2-40B4-BE49-F238E27FC236}">
                  <a16:creationId xmlns:a16="http://schemas.microsoft.com/office/drawing/2014/main" id="{C0668ECD-BD40-5818-5567-C1993B112D0E}"/>
                </a:ext>
              </a:extLst>
            </p:cNvPr>
            <p:cNvSpPr/>
            <p:nvPr/>
          </p:nvSpPr>
          <p:spPr>
            <a:xfrm>
              <a:off x="1232239" y="7387871"/>
              <a:ext cx="443167" cy="736726"/>
            </a:xfrm>
            <a:custGeom>
              <a:avLst/>
              <a:gdLst>
                <a:gd name="connsiteX0" fmla="*/ 8128 w 443167"/>
                <a:gd name="connsiteY0" fmla="*/ 11996 h 736726"/>
                <a:gd name="connsiteX1" fmla="*/ 147828 w 443167"/>
                <a:gd name="connsiteY1" fmla="*/ 221546 h 736726"/>
                <a:gd name="connsiteX2" fmla="*/ 387011 w 443167"/>
                <a:gd name="connsiteY2" fmla="*/ 615246 h 736726"/>
                <a:gd name="connsiteX3" fmla="*/ 442044 w 443167"/>
                <a:gd name="connsiteY3" fmla="*/ 735896 h 736726"/>
                <a:gd name="connsiteX4" fmla="*/ 387011 w 443167"/>
                <a:gd name="connsiteY4" fmla="*/ 570796 h 736726"/>
                <a:gd name="connsiteX5" fmla="*/ 8128 w 443167"/>
                <a:gd name="connsiteY5" fmla="*/ 11996 h 736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167" h="736726">
                  <a:moveTo>
                    <a:pt x="8128" y="11996"/>
                  </a:moveTo>
                  <a:cubicBezTo>
                    <a:pt x="-31736" y="-46212"/>
                    <a:pt x="84681" y="121004"/>
                    <a:pt x="147828" y="221546"/>
                  </a:cubicBezTo>
                  <a:cubicBezTo>
                    <a:pt x="210975" y="322088"/>
                    <a:pt x="337975" y="529521"/>
                    <a:pt x="387011" y="615246"/>
                  </a:cubicBezTo>
                  <a:cubicBezTo>
                    <a:pt x="436047" y="700971"/>
                    <a:pt x="442044" y="743304"/>
                    <a:pt x="442044" y="735896"/>
                  </a:cubicBezTo>
                  <a:cubicBezTo>
                    <a:pt x="442044" y="728488"/>
                    <a:pt x="455803" y="689682"/>
                    <a:pt x="387011" y="570796"/>
                  </a:cubicBezTo>
                  <a:cubicBezTo>
                    <a:pt x="318219" y="451910"/>
                    <a:pt x="47992" y="70204"/>
                    <a:pt x="8128" y="1199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3" name="フリーフォーム: 図形 1562">
              <a:extLst>
                <a:ext uri="{FF2B5EF4-FFF2-40B4-BE49-F238E27FC236}">
                  <a16:creationId xmlns:a16="http://schemas.microsoft.com/office/drawing/2014/main" id="{B49F7532-7EC8-CE82-14E8-20DA2B4543DB}"/>
                </a:ext>
              </a:extLst>
            </p:cNvPr>
            <p:cNvSpPr/>
            <p:nvPr/>
          </p:nvSpPr>
          <p:spPr>
            <a:xfrm>
              <a:off x="2444426" y="7717285"/>
              <a:ext cx="340303" cy="429886"/>
            </a:xfrm>
            <a:custGeom>
              <a:avLst/>
              <a:gdLst>
                <a:gd name="connsiteX0" fmla="*/ 324 w 340303"/>
                <a:gd name="connsiteY0" fmla="*/ 82 h 429886"/>
                <a:gd name="connsiteX1" fmla="*/ 207757 w 340303"/>
                <a:gd name="connsiteY1" fmla="*/ 226565 h 429886"/>
                <a:gd name="connsiteX2" fmla="*/ 338991 w 340303"/>
                <a:gd name="connsiteY2" fmla="*/ 429765 h 429886"/>
                <a:gd name="connsiteX3" fmla="*/ 258557 w 340303"/>
                <a:gd name="connsiteY3" fmla="*/ 251965 h 429886"/>
                <a:gd name="connsiteX4" fmla="*/ 324 w 340303"/>
                <a:gd name="connsiteY4" fmla="*/ 82 h 429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303" h="429886">
                  <a:moveTo>
                    <a:pt x="324" y="82"/>
                  </a:moveTo>
                  <a:cubicBezTo>
                    <a:pt x="-8143" y="-4151"/>
                    <a:pt x="151313" y="154951"/>
                    <a:pt x="207757" y="226565"/>
                  </a:cubicBezTo>
                  <a:cubicBezTo>
                    <a:pt x="264201" y="298179"/>
                    <a:pt x="330524" y="425532"/>
                    <a:pt x="338991" y="429765"/>
                  </a:cubicBezTo>
                  <a:cubicBezTo>
                    <a:pt x="347458" y="433998"/>
                    <a:pt x="314296" y="326401"/>
                    <a:pt x="258557" y="251965"/>
                  </a:cubicBezTo>
                  <a:cubicBezTo>
                    <a:pt x="202818" y="177529"/>
                    <a:pt x="8791" y="4315"/>
                    <a:pt x="324" y="8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4" name="フリーフォーム: 図形 1563">
              <a:extLst>
                <a:ext uri="{FF2B5EF4-FFF2-40B4-BE49-F238E27FC236}">
                  <a16:creationId xmlns:a16="http://schemas.microsoft.com/office/drawing/2014/main" id="{BC179755-5D73-AE91-A320-0791D3C3E285}"/>
                </a:ext>
              </a:extLst>
            </p:cNvPr>
            <p:cNvSpPr/>
            <p:nvPr/>
          </p:nvSpPr>
          <p:spPr>
            <a:xfrm>
              <a:off x="829006" y="6209652"/>
              <a:ext cx="649530" cy="701132"/>
            </a:xfrm>
            <a:custGeom>
              <a:avLst/>
              <a:gdLst>
                <a:gd name="connsiteX0" fmla="*/ 2844 w 649530"/>
                <a:gd name="connsiteY0" fmla="*/ 648 h 701132"/>
                <a:gd name="connsiteX1" fmla="*/ 126669 w 649530"/>
                <a:gd name="connsiteY1" fmla="*/ 210198 h 701132"/>
                <a:gd name="connsiteX2" fmla="*/ 412419 w 649530"/>
                <a:gd name="connsiteY2" fmla="*/ 486423 h 701132"/>
                <a:gd name="connsiteX3" fmla="*/ 326694 w 649530"/>
                <a:gd name="connsiteY3" fmla="*/ 426098 h 701132"/>
                <a:gd name="connsiteX4" fmla="*/ 647369 w 649530"/>
                <a:gd name="connsiteY4" fmla="*/ 695973 h 701132"/>
                <a:gd name="connsiteX5" fmla="*/ 447344 w 649530"/>
                <a:gd name="connsiteY5" fmla="*/ 568973 h 701132"/>
                <a:gd name="connsiteX6" fmla="*/ 72694 w 649530"/>
                <a:gd name="connsiteY6" fmla="*/ 159398 h 701132"/>
                <a:gd name="connsiteX7" fmla="*/ 2844 w 649530"/>
                <a:gd name="connsiteY7" fmla="*/ 648 h 70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9530" h="701132">
                  <a:moveTo>
                    <a:pt x="2844" y="648"/>
                  </a:moveTo>
                  <a:cubicBezTo>
                    <a:pt x="11840" y="9115"/>
                    <a:pt x="58407" y="129236"/>
                    <a:pt x="126669" y="210198"/>
                  </a:cubicBezTo>
                  <a:cubicBezTo>
                    <a:pt x="194932" y="291161"/>
                    <a:pt x="379081" y="450440"/>
                    <a:pt x="412419" y="486423"/>
                  </a:cubicBezTo>
                  <a:cubicBezTo>
                    <a:pt x="445757" y="522406"/>
                    <a:pt x="287536" y="391173"/>
                    <a:pt x="326694" y="426098"/>
                  </a:cubicBezTo>
                  <a:cubicBezTo>
                    <a:pt x="365852" y="461023"/>
                    <a:pt x="627261" y="672161"/>
                    <a:pt x="647369" y="695973"/>
                  </a:cubicBezTo>
                  <a:cubicBezTo>
                    <a:pt x="667477" y="719785"/>
                    <a:pt x="543123" y="658402"/>
                    <a:pt x="447344" y="568973"/>
                  </a:cubicBezTo>
                  <a:cubicBezTo>
                    <a:pt x="351565" y="479544"/>
                    <a:pt x="142015" y="250944"/>
                    <a:pt x="72694" y="159398"/>
                  </a:cubicBezTo>
                  <a:cubicBezTo>
                    <a:pt x="3373" y="67852"/>
                    <a:pt x="-6152" y="-7819"/>
                    <a:pt x="2844" y="64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5" name="フリーフォーム: 図形 1564">
              <a:extLst>
                <a:ext uri="{FF2B5EF4-FFF2-40B4-BE49-F238E27FC236}">
                  <a16:creationId xmlns:a16="http://schemas.microsoft.com/office/drawing/2014/main" id="{50135F27-4B01-9BC8-C261-27F5BA186CB8}"/>
                </a:ext>
              </a:extLst>
            </p:cNvPr>
            <p:cNvSpPr/>
            <p:nvPr/>
          </p:nvSpPr>
          <p:spPr>
            <a:xfrm>
              <a:off x="1682446" y="6699249"/>
              <a:ext cx="315685" cy="686526"/>
            </a:xfrm>
            <a:custGeom>
              <a:avLst/>
              <a:gdLst>
                <a:gd name="connsiteX0" fmla="*/ 304 w 315685"/>
                <a:gd name="connsiteY0" fmla="*/ 1 h 686526"/>
                <a:gd name="connsiteX1" fmla="*/ 127304 w 315685"/>
                <a:gd name="connsiteY1" fmla="*/ 276226 h 686526"/>
                <a:gd name="connsiteX2" fmla="*/ 232079 w 315685"/>
                <a:gd name="connsiteY2" fmla="*/ 463551 h 686526"/>
                <a:gd name="connsiteX3" fmla="*/ 232079 w 315685"/>
                <a:gd name="connsiteY3" fmla="*/ 381001 h 686526"/>
                <a:gd name="connsiteX4" fmla="*/ 314629 w 315685"/>
                <a:gd name="connsiteY4" fmla="*/ 685801 h 686526"/>
                <a:gd name="connsiteX5" fmla="*/ 165404 w 315685"/>
                <a:gd name="connsiteY5" fmla="*/ 279401 h 686526"/>
                <a:gd name="connsiteX6" fmla="*/ 304 w 315685"/>
                <a:gd name="connsiteY6" fmla="*/ 1 h 686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685" h="686526">
                  <a:moveTo>
                    <a:pt x="304" y="1"/>
                  </a:moveTo>
                  <a:cubicBezTo>
                    <a:pt x="-6046" y="-528"/>
                    <a:pt x="88675" y="198968"/>
                    <a:pt x="127304" y="276226"/>
                  </a:cubicBezTo>
                  <a:cubicBezTo>
                    <a:pt x="165933" y="353484"/>
                    <a:pt x="214617" y="446089"/>
                    <a:pt x="232079" y="463551"/>
                  </a:cubicBezTo>
                  <a:cubicBezTo>
                    <a:pt x="249541" y="481013"/>
                    <a:pt x="218321" y="343959"/>
                    <a:pt x="232079" y="381001"/>
                  </a:cubicBezTo>
                  <a:cubicBezTo>
                    <a:pt x="245837" y="418043"/>
                    <a:pt x="325741" y="702734"/>
                    <a:pt x="314629" y="685801"/>
                  </a:cubicBezTo>
                  <a:cubicBezTo>
                    <a:pt x="303517" y="668868"/>
                    <a:pt x="214617" y="391055"/>
                    <a:pt x="165404" y="279401"/>
                  </a:cubicBezTo>
                  <a:cubicBezTo>
                    <a:pt x="116192" y="167747"/>
                    <a:pt x="6654" y="530"/>
                    <a:pt x="304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6" name="フリーフォーム: 図形 1565">
              <a:extLst>
                <a:ext uri="{FF2B5EF4-FFF2-40B4-BE49-F238E27FC236}">
                  <a16:creationId xmlns:a16="http://schemas.microsoft.com/office/drawing/2014/main" id="{9D166F51-092B-56E8-51FB-5BA253BC11BC}"/>
                </a:ext>
              </a:extLst>
            </p:cNvPr>
            <p:cNvSpPr/>
            <p:nvPr/>
          </p:nvSpPr>
          <p:spPr>
            <a:xfrm>
              <a:off x="2287787" y="7124344"/>
              <a:ext cx="258645" cy="396361"/>
            </a:xfrm>
            <a:custGeom>
              <a:avLst/>
              <a:gdLst>
                <a:gd name="connsiteX0" fmla="*/ 1388 w 258645"/>
                <a:gd name="connsiteY0" fmla="*/ 356 h 396361"/>
                <a:gd name="connsiteX1" fmla="*/ 126801 w 258645"/>
                <a:gd name="connsiteY1" fmla="*/ 174981 h 396361"/>
                <a:gd name="connsiteX2" fmla="*/ 195063 w 258645"/>
                <a:gd name="connsiteY2" fmla="*/ 228956 h 396361"/>
                <a:gd name="connsiteX3" fmla="*/ 210938 w 258645"/>
                <a:gd name="connsiteY3" fmla="*/ 284519 h 396361"/>
                <a:gd name="connsiteX4" fmla="*/ 258563 w 258645"/>
                <a:gd name="connsiteY4" fmla="*/ 395644 h 396361"/>
                <a:gd name="connsiteX5" fmla="*/ 215701 w 258645"/>
                <a:gd name="connsiteY5" fmla="*/ 225781 h 396361"/>
                <a:gd name="connsiteX6" fmla="*/ 1388 w 258645"/>
                <a:gd name="connsiteY6" fmla="*/ 356 h 39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645" h="396361">
                  <a:moveTo>
                    <a:pt x="1388" y="356"/>
                  </a:moveTo>
                  <a:cubicBezTo>
                    <a:pt x="-13429" y="-8111"/>
                    <a:pt x="94522" y="136881"/>
                    <a:pt x="126801" y="174981"/>
                  </a:cubicBezTo>
                  <a:cubicBezTo>
                    <a:pt x="159080" y="213081"/>
                    <a:pt x="181040" y="210700"/>
                    <a:pt x="195063" y="228956"/>
                  </a:cubicBezTo>
                  <a:cubicBezTo>
                    <a:pt x="209086" y="247212"/>
                    <a:pt x="200355" y="256738"/>
                    <a:pt x="210938" y="284519"/>
                  </a:cubicBezTo>
                  <a:cubicBezTo>
                    <a:pt x="221521" y="312300"/>
                    <a:pt x="257769" y="405434"/>
                    <a:pt x="258563" y="395644"/>
                  </a:cubicBezTo>
                  <a:cubicBezTo>
                    <a:pt x="259357" y="385854"/>
                    <a:pt x="255124" y="287164"/>
                    <a:pt x="215701" y="225781"/>
                  </a:cubicBezTo>
                  <a:cubicBezTo>
                    <a:pt x="176278" y="164398"/>
                    <a:pt x="16205" y="8823"/>
                    <a:pt x="1388" y="35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7" name="フリーフォーム: 図形 1566">
              <a:extLst>
                <a:ext uri="{FF2B5EF4-FFF2-40B4-BE49-F238E27FC236}">
                  <a16:creationId xmlns:a16="http://schemas.microsoft.com/office/drawing/2014/main" id="{CE696C7C-6F70-0D6F-D376-35BF7AEE84A3}"/>
                </a:ext>
              </a:extLst>
            </p:cNvPr>
            <p:cNvSpPr/>
            <p:nvPr/>
          </p:nvSpPr>
          <p:spPr>
            <a:xfrm>
              <a:off x="2284472" y="7145251"/>
              <a:ext cx="189035" cy="298146"/>
            </a:xfrm>
            <a:custGeom>
              <a:avLst/>
              <a:gdLst>
                <a:gd name="connsiteX0" fmla="*/ 3116 w 189035"/>
                <a:gd name="connsiteY0" fmla="*/ 87 h 298146"/>
                <a:gd name="connsiteX1" fmla="*/ 3116 w 189035"/>
                <a:gd name="connsiteY1" fmla="*/ 81049 h 298146"/>
                <a:gd name="connsiteX2" fmla="*/ 44391 w 189035"/>
                <a:gd name="connsiteY2" fmla="*/ 185824 h 298146"/>
                <a:gd name="connsiteX3" fmla="*/ 96778 w 189035"/>
                <a:gd name="connsiteY3" fmla="*/ 263612 h 298146"/>
                <a:gd name="connsiteX4" fmla="*/ 144403 w 189035"/>
                <a:gd name="connsiteY4" fmla="*/ 296949 h 298146"/>
                <a:gd name="connsiteX5" fmla="*/ 188853 w 189035"/>
                <a:gd name="connsiteY5" fmla="*/ 290599 h 298146"/>
                <a:gd name="connsiteX6" fmla="*/ 157103 w 189035"/>
                <a:gd name="connsiteY6" fmla="*/ 289012 h 298146"/>
                <a:gd name="connsiteX7" fmla="*/ 85666 w 189035"/>
                <a:gd name="connsiteY7" fmla="*/ 242974 h 298146"/>
                <a:gd name="connsiteX8" fmla="*/ 34866 w 189035"/>
                <a:gd name="connsiteY8" fmla="*/ 150899 h 298146"/>
                <a:gd name="connsiteX9" fmla="*/ 4703 w 189035"/>
                <a:gd name="connsiteY9" fmla="*/ 66762 h 298146"/>
                <a:gd name="connsiteX10" fmla="*/ 3116 w 189035"/>
                <a:gd name="connsiteY10" fmla="*/ 87 h 29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035" h="298146">
                  <a:moveTo>
                    <a:pt x="3116" y="87"/>
                  </a:moveTo>
                  <a:cubicBezTo>
                    <a:pt x="2852" y="2468"/>
                    <a:pt x="-3763" y="50093"/>
                    <a:pt x="3116" y="81049"/>
                  </a:cubicBezTo>
                  <a:cubicBezTo>
                    <a:pt x="9995" y="112005"/>
                    <a:pt x="28781" y="155397"/>
                    <a:pt x="44391" y="185824"/>
                  </a:cubicBezTo>
                  <a:cubicBezTo>
                    <a:pt x="60001" y="216251"/>
                    <a:pt x="80110" y="245091"/>
                    <a:pt x="96778" y="263612"/>
                  </a:cubicBezTo>
                  <a:cubicBezTo>
                    <a:pt x="113446" y="282133"/>
                    <a:pt x="129057" y="292451"/>
                    <a:pt x="144403" y="296949"/>
                  </a:cubicBezTo>
                  <a:cubicBezTo>
                    <a:pt x="159749" y="301447"/>
                    <a:pt x="186736" y="291922"/>
                    <a:pt x="188853" y="290599"/>
                  </a:cubicBezTo>
                  <a:cubicBezTo>
                    <a:pt x="190970" y="289276"/>
                    <a:pt x="174301" y="296950"/>
                    <a:pt x="157103" y="289012"/>
                  </a:cubicBezTo>
                  <a:cubicBezTo>
                    <a:pt x="139905" y="281075"/>
                    <a:pt x="106039" y="265993"/>
                    <a:pt x="85666" y="242974"/>
                  </a:cubicBezTo>
                  <a:cubicBezTo>
                    <a:pt x="65293" y="219955"/>
                    <a:pt x="48360" y="180268"/>
                    <a:pt x="34866" y="150899"/>
                  </a:cubicBezTo>
                  <a:cubicBezTo>
                    <a:pt x="21372" y="121530"/>
                    <a:pt x="9466" y="88987"/>
                    <a:pt x="4703" y="66762"/>
                  </a:cubicBezTo>
                  <a:cubicBezTo>
                    <a:pt x="-60" y="44537"/>
                    <a:pt x="3380" y="-2294"/>
                    <a:pt x="3116" y="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8" name="フリーフォーム: 図形 1567">
              <a:extLst>
                <a:ext uri="{FF2B5EF4-FFF2-40B4-BE49-F238E27FC236}">
                  <a16:creationId xmlns:a16="http://schemas.microsoft.com/office/drawing/2014/main" id="{D3BC6396-FEBF-2867-ED77-615916F73E04}"/>
                </a:ext>
              </a:extLst>
            </p:cNvPr>
            <p:cNvSpPr/>
            <p:nvPr/>
          </p:nvSpPr>
          <p:spPr>
            <a:xfrm>
              <a:off x="2303163" y="7162664"/>
              <a:ext cx="166276" cy="224446"/>
            </a:xfrm>
            <a:custGeom>
              <a:avLst/>
              <a:gdLst>
                <a:gd name="connsiteX0" fmla="*/ 11412 w 166276"/>
                <a:gd name="connsiteY0" fmla="*/ 136 h 224446"/>
                <a:gd name="connsiteX1" fmla="*/ 1887 w 166276"/>
                <a:gd name="connsiteY1" fmla="*/ 60461 h 224446"/>
                <a:gd name="connsiteX2" fmla="*/ 54275 w 166276"/>
                <a:gd name="connsiteY2" fmla="*/ 158886 h 224446"/>
                <a:gd name="connsiteX3" fmla="*/ 86025 w 166276"/>
                <a:gd name="connsiteY3" fmla="*/ 193811 h 224446"/>
                <a:gd name="connsiteX4" fmla="*/ 165400 w 166276"/>
                <a:gd name="connsiteY4" fmla="*/ 206511 h 224446"/>
                <a:gd name="connsiteX5" fmla="*/ 125712 w 166276"/>
                <a:gd name="connsiteY5" fmla="*/ 212861 h 224446"/>
                <a:gd name="connsiteX6" fmla="*/ 82850 w 166276"/>
                <a:gd name="connsiteY6" fmla="*/ 214449 h 224446"/>
                <a:gd name="connsiteX7" fmla="*/ 9825 w 166276"/>
                <a:gd name="connsiteY7" fmla="*/ 76336 h 224446"/>
                <a:gd name="connsiteX8" fmla="*/ 11412 w 166276"/>
                <a:gd name="connsiteY8" fmla="*/ 136 h 224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276" h="224446">
                  <a:moveTo>
                    <a:pt x="11412" y="136"/>
                  </a:moveTo>
                  <a:cubicBezTo>
                    <a:pt x="10089" y="-2510"/>
                    <a:pt x="-5257" y="34003"/>
                    <a:pt x="1887" y="60461"/>
                  </a:cubicBezTo>
                  <a:cubicBezTo>
                    <a:pt x="9031" y="86919"/>
                    <a:pt x="40252" y="136661"/>
                    <a:pt x="54275" y="158886"/>
                  </a:cubicBezTo>
                  <a:cubicBezTo>
                    <a:pt x="68298" y="181111"/>
                    <a:pt x="67504" y="185874"/>
                    <a:pt x="86025" y="193811"/>
                  </a:cubicBezTo>
                  <a:cubicBezTo>
                    <a:pt x="104546" y="201748"/>
                    <a:pt x="158785" y="203336"/>
                    <a:pt x="165400" y="206511"/>
                  </a:cubicBezTo>
                  <a:cubicBezTo>
                    <a:pt x="172015" y="209686"/>
                    <a:pt x="139470" y="211538"/>
                    <a:pt x="125712" y="212861"/>
                  </a:cubicBezTo>
                  <a:cubicBezTo>
                    <a:pt x="111954" y="214184"/>
                    <a:pt x="102165" y="237203"/>
                    <a:pt x="82850" y="214449"/>
                  </a:cubicBezTo>
                  <a:cubicBezTo>
                    <a:pt x="63536" y="191695"/>
                    <a:pt x="22790" y="109409"/>
                    <a:pt x="9825" y="76336"/>
                  </a:cubicBezTo>
                  <a:cubicBezTo>
                    <a:pt x="-3140" y="43263"/>
                    <a:pt x="12735" y="2782"/>
                    <a:pt x="11412" y="1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9" name="フリーフォーム: 図形 1568">
              <a:extLst>
                <a:ext uri="{FF2B5EF4-FFF2-40B4-BE49-F238E27FC236}">
                  <a16:creationId xmlns:a16="http://schemas.microsoft.com/office/drawing/2014/main" id="{F9C3B4F9-FEA1-BD16-45BF-A74EEEA836EF}"/>
                </a:ext>
              </a:extLst>
            </p:cNvPr>
            <p:cNvSpPr/>
            <p:nvPr/>
          </p:nvSpPr>
          <p:spPr>
            <a:xfrm>
              <a:off x="2411388" y="7311993"/>
              <a:ext cx="67425" cy="117544"/>
            </a:xfrm>
            <a:custGeom>
              <a:avLst/>
              <a:gdLst>
                <a:gd name="connsiteX0" fmla="*/ 25 w 67425"/>
                <a:gd name="connsiteY0" fmla="*/ 32 h 117544"/>
                <a:gd name="connsiteX1" fmla="*/ 58762 w 67425"/>
                <a:gd name="connsiteY1" fmla="*/ 65120 h 117544"/>
                <a:gd name="connsiteX2" fmla="*/ 54000 w 67425"/>
                <a:gd name="connsiteY2" fmla="*/ 117507 h 117544"/>
                <a:gd name="connsiteX3" fmla="*/ 66700 w 67425"/>
                <a:gd name="connsiteY3" fmla="*/ 57182 h 117544"/>
                <a:gd name="connsiteX4" fmla="*/ 25 w 67425"/>
                <a:gd name="connsiteY4" fmla="*/ 32 h 11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425" h="117544">
                  <a:moveTo>
                    <a:pt x="25" y="32"/>
                  </a:moveTo>
                  <a:cubicBezTo>
                    <a:pt x="-1298" y="1355"/>
                    <a:pt x="49766" y="45541"/>
                    <a:pt x="58762" y="65120"/>
                  </a:cubicBezTo>
                  <a:cubicBezTo>
                    <a:pt x="67758" y="84699"/>
                    <a:pt x="52677" y="118830"/>
                    <a:pt x="54000" y="117507"/>
                  </a:cubicBezTo>
                  <a:cubicBezTo>
                    <a:pt x="55323" y="116184"/>
                    <a:pt x="70933" y="75703"/>
                    <a:pt x="66700" y="57182"/>
                  </a:cubicBezTo>
                  <a:cubicBezTo>
                    <a:pt x="62467" y="38661"/>
                    <a:pt x="1348" y="-1291"/>
                    <a:pt x="25" y="3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0" name="フリーフォーム: 図形 1569">
              <a:extLst>
                <a:ext uri="{FF2B5EF4-FFF2-40B4-BE49-F238E27FC236}">
                  <a16:creationId xmlns:a16="http://schemas.microsoft.com/office/drawing/2014/main" id="{D8226275-AF14-5ECB-E01C-9A17EC7E8CF3}"/>
                </a:ext>
              </a:extLst>
            </p:cNvPr>
            <p:cNvSpPr/>
            <p:nvPr/>
          </p:nvSpPr>
          <p:spPr>
            <a:xfrm>
              <a:off x="5261324" y="5105886"/>
              <a:ext cx="219151" cy="638747"/>
            </a:xfrm>
            <a:custGeom>
              <a:avLst/>
              <a:gdLst>
                <a:gd name="connsiteX0" fmla="*/ 709 w 219151"/>
                <a:gd name="connsiteY0" fmla="*/ 1631 h 638747"/>
                <a:gd name="connsiteX1" fmla="*/ 76909 w 219151"/>
                <a:gd name="connsiteY1" fmla="*/ 139214 h 638747"/>
                <a:gd name="connsiteX2" fmla="*/ 89609 w 219151"/>
                <a:gd name="connsiteY2" fmla="*/ 240814 h 638747"/>
                <a:gd name="connsiteX3" fmla="*/ 218726 w 219151"/>
                <a:gd name="connsiteY3" fmla="*/ 638747 h 638747"/>
                <a:gd name="connsiteX4" fmla="*/ 127709 w 219151"/>
                <a:gd name="connsiteY4" fmla="*/ 238697 h 638747"/>
                <a:gd name="connsiteX5" fmla="*/ 709 w 219151"/>
                <a:gd name="connsiteY5" fmla="*/ 1631 h 638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151" h="638747">
                  <a:moveTo>
                    <a:pt x="709" y="1631"/>
                  </a:moveTo>
                  <a:cubicBezTo>
                    <a:pt x="-7758" y="-14950"/>
                    <a:pt x="62092" y="99350"/>
                    <a:pt x="76909" y="139214"/>
                  </a:cubicBezTo>
                  <a:cubicBezTo>
                    <a:pt x="91726" y="179078"/>
                    <a:pt x="65973" y="157559"/>
                    <a:pt x="89609" y="240814"/>
                  </a:cubicBezTo>
                  <a:cubicBezTo>
                    <a:pt x="113245" y="324069"/>
                    <a:pt x="212376" y="639100"/>
                    <a:pt x="218726" y="638747"/>
                  </a:cubicBezTo>
                  <a:cubicBezTo>
                    <a:pt x="225076" y="638394"/>
                    <a:pt x="158754" y="342766"/>
                    <a:pt x="127709" y="238697"/>
                  </a:cubicBezTo>
                  <a:cubicBezTo>
                    <a:pt x="96665" y="134628"/>
                    <a:pt x="9176" y="18212"/>
                    <a:pt x="709" y="1631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1" name="フリーフォーム: 図形 1570">
              <a:extLst>
                <a:ext uri="{FF2B5EF4-FFF2-40B4-BE49-F238E27FC236}">
                  <a16:creationId xmlns:a16="http://schemas.microsoft.com/office/drawing/2014/main" id="{BFD8B050-D6FA-10BB-43D5-66986B177874}"/>
                </a:ext>
              </a:extLst>
            </p:cNvPr>
            <p:cNvSpPr/>
            <p:nvPr/>
          </p:nvSpPr>
          <p:spPr>
            <a:xfrm>
              <a:off x="5207000" y="4024675"/>
              <a:ext cx="36993" cy="560989"/>
            </a:xfrm>
            <a:custGeom>
              <a:avLst/>
              <a:gdLst>
                <a:gd name="connsiteX0" fmla="*/ 36513 w 36993"/>
                <a:gd name="connsiteY0" fmla="*/ 5988 h 560989"/>
                <a:gd name="connsiteX1" fmla="*/ 23813 w 36993"/>
                <a:gd name="connsiteY1" fmla="*/ 240938 h 560989"/>
                <a:gd name="connsiteX2" fmla="*/ 22225 w 36993"/>
                <a:gd name="connsiteY2" fmla="*/ 415563 h 560989"/>
                <a:gd name="connsiteX3" fmla="*/ 4763 w 36993"/>
                <a:gd name="connsiteY3" fmla="*/ 558438 h 560989"/>
                <a:gd name="connsiteX4" fmla="*/ 4763 w 36993"/>
                <a:gd name="connsiteY4" fmla="*/ 490175 h 560989"/>
                <a:gd name="connsiteX5" fmla="*/ 0 w 36993"/>
                <a:gd name="connsiteY5" fmla="*/ 282213 h 560989"/>
                <a:gd name="connsiteX6" fmla="*/ 4763 w 36993"/>
                <a:gd name="connsiteY6" fmla="*/ 86950 h 560989"/>
                <a:gd name="connsiteX7" fmla="*/ 36513 w 36993"/>
                <a:gd name="connsiteY7" fmla="*/ 5988 h 56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993" h="560989">
                  <a:moveTo>
                    <a:pt x="36513" y="5988"/>
                  </a:moveTo>
                  <a:cubicBezTo>
                    <a:pt x="39688" y="31653"/>
                    <a:pt x="26194" y="172676"/>
                    <a:pt x="23813" y="240938"/>
                  </a:cubicBezTo>
                  <a:cubicBezTo>
                    <a:pt x="21432" y="309200"/>
                    <a:pt x="25400" y="362646"/>
                    <a:pt x="22225" y="415563"/>
                  </a:cubicBezTo>
                  <a:cubicBezTo>
                    <a:pt x="19050" y="468480"/>
                    <a:pt x="7673" y="546003"/>
                    <a:pt x="4763" y="558438"/>
                  </a:cubicBezTo>
                  <a:cubicBezTo>
                    <a:pt x="1853" y="570873"/>
                    <a:pt x="5557" y="536212"/>
                    <a:pt x="4763" y="490175"/>
                  </a:cubicBezTo>
                  <a:cubicBezTo>
                    <a:pt x="3969" y="444138"/>
                    <a:pt x="0" y="349417"/>
                    <a:pt x="0" y="282213"/>
                  </a:cubicBezTo>
                  <a:cubicBezTo>
                    <a:pt x="0" y="215009"/>
                    <a:pt x="4498" y="131136"/>
                    <a:pt x="4763" y="86950"/>
                  </a:cubicBezTo>
                  <a:cubicBezTo>
                    <a:pt x="5028" y="42765"/>
                    <a:pt x="33338" y="-19677"/>
                    <a:pt x="36513" y="5988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2" name="フリーフォーム: 図形 1571">
              <a:extLst>
                <a:ext uri="{FF2B5EF4-FFF2-40B4-BE49-F238E27FC236}">
                  <a16:creationId xmlns:a16="http://schemas.microsoft.com/office/drawing/2014/main" id="{14603243-40B4-EBDD-6A48-77E8F4C1C354}"/>
                </a:ext>
              </a:extLst>
            </p:cNvPr>
            <p:cNvSpPr/>
            <p:nvPr/>
          </p:nvSpPr>
          <p:spPr>
            <a:xfrm>
              <a:off x="5198942" y="4463951"/>
              <a:ext cx="44574" cy="409804"/>
            </a:xfrm>
            <a:custGeom>
              <a:avLst/>
              <a:gdLst>
                <a:gd name="connsiteX0" fmla="*/ 25521 w 44574"/>
                <a:gd name="connsiteY0" fmla="*/ 99 h 409804"/>
                <a:gd name="connsiteX1" fmla="*/ 121 w 44574"/>
                <a:gd name="connsiteY1" fmla="*/ 123924 h 409804"/>
                <a:gd name="connsiteX2" fmla="*/ 36633 w 44574"/>
                <a:gd name="connsiteY2" fmla="*/ 192187 h 409804"/>
                <a:gd name="connsiteX3" fmla="*/ 42983 w 44574"/>
                <a:gd name="connsiteY3" fmla="*/ 409674 h 409804"/>
                <a:gd name="connsiteX4" fmla="*/ 30283 w 44574"/>
                <a:gd name="connsiteY4" fmla="*/ 222349 h 409804"/>
                <a:gd name="connsiteX5" fmla="*/ 44571 w 44574"/>
                <a:gd name="connsiteY5" fmla="*/ 104874 h 409804"/>
                <a:gd name="connsiteX6" fmla="*/ 25521 w 44574"/>
                <a:gd name="connsiteY6" fmla="*/ 99 h 40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574" h="409804">
                  <a:moveTo>
                    <a:pt x="25521" y="99"/>
                  </a:moveTo>
                  <a:cubicBezTo>
                    <a:pt x="18113" y="3274"/>
                    <a:pt x="-1731" y="91909"/>
                    <a:pt x="121" y="123924"/>
                  </a:cubicBezTo>
                  <a:cubicBezTo>
                    <a:pt x="1973" y="155939"/>
                    <a:pt x="29489" y="144562"/>
                    <a:pt x="36633" y="192187"/>
                  </a:cubicBezTo>
                  <a:cubicBezTo>
                    <a:pt x="43777" y="239812"/>
                    <a:pt x="44041" y="404647"/>
                    <a:pt x="42983" y="409674"/>
                  </a:cubicBezTo>
                  <a:cubicBezTo>
                    <a:pt x="41925" y="414701"/>
                    <a:pt x="30018" y="273149"/>
                    <a:pt x="30283" y="222349"/>
                  </a:cubicBezTo>
                  <a:cubicBezTo>
                    <a:pt x="30548" y="171549"/>
                    <a:pt x="44835" y="139005"/>
                    <a:pt x="44571" y="104874"/>
                  </a:cubicBezTo>
                  <a:cubicBezTo>
                    <a:pt x="44307" y="70743"/>
                    <a:pt x="32929" y="-3076"/>
                    <a:pt x="25521" y="99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3" name="フリーフォーム: 図形 1572">
              <a:extLst>
                <a:ext uri="{FF2B5EF4-FFF2-40B4-BE49-F238E27FC236}">
                  <a16:creationId xmlns:a16="http://schemas.microsoft.com/office/drawing/2014/main" id="{70A38CB5-6CAC-76A0-E4EA-4DF9B58D74E4}"/>
                </a:ext>
              </a:extLst>
            </p:cNvPr>
            <p:cNvSpPr/>
            <p:nvPr/>
          </p:nvSpPr>
          <p:spPr>
            <a:xfrm>
              <a:off x="5380307" y="4012138"/>
              <a:ext cx="288128" cy="955171"/>
            </a:xfrm>
            <a:custGeom>
              <a:avLst/>
              <a:gdLst>
                <a:gd name="connsiteX0" fmla="*/ 79106 w 288128"/>
                <a:gd name="connsiteY0" fmla="*/ 2650 h 955171"/>
                <a:gd name="connsiteX1" fmla="*/ 217218 w 288128"/>
                <a:gd name="connsiteY1" fmla="*/ 353487 h 955171"/>
                <a:gd name="connsiteX2" fmla="*/ 199756 w 288128"/>
                <a:gd name="connsiteY2" fmla="*/ 339200 h 955171"/>
                <a:gd name="connsiteX3" fmla="*/ 166418 w 288128"/>
                <a:gd name="connsiteY3" fmla="*/ 580500 h 955171"/>
                <a:gd name="connsiteX4" fmla="*/ 172768 w 288128"/>
                <a:gd name="connsiteY4" fmla="*/ 653525 h 955171"/>
                <a:gd name="connsiteX5" fmla="*/ 275956 w 288128"/>
                <a:gd name="connsiteY5" fmla="*/ 936100 h 955171"/>
                <a:gd name="connsiteX6" fmla="*/ 264843 w 288128"/>
                <a:gd name="connsiteY6" fmla="*/ 907525 h 955171"/>
                <a:gd name="connsiteX7" fmla="*/ 85456 w 288128"/>
                <a:gd name="connsiteY7" fmla="*/ 729725 h 955171"/>
                <a:gd name="connsiteX8" fmla="*/ 20368 w 288128"/>
                <a:gd name="connsiteY8" fmla="*/ 369362 h 955171"/>
                <a:gd name="connsiteX9" fmla="*/ 2906 w 288128"/>
                <a:gd name="connsiteY9" fmla="*/ 201087 h 955171"/>
                <a:gd name="connsiteX10" fmla="*/ 79106 w 288128"/>
                <a:gd name="connsiteY10" fmla="*/ 2650 h 955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128" h="955171">
                  <a:moveTo>
                    <a:pt x="79106" y="2650"/>
                  </a:moveTo>
                  <a:cubicBezTo>
                    <a:pt x="114825" y="28050"/>
                    <a:pt x="197110" y="297395"/>
                    <a:pt x="217218" y="353487"/>
                  </a:cubicBezTo>
                  <a:cubicBezTo>
                    <a:pt x="237326" y="409579"/>
                    <a:pt x="208223" y="301365"/>
                    <a:pt x="199756" y="339200"/>
                  </a:cubicBezTo>
                  <a:cubicBezTo>
                    <a:pt x="191289" y="377035"/>
                    <a:pt x="170916" y="528113"/>
                    <a:pt x="166418" y="580500"/>
                  </a:cubicBezTo>
                  <a:cubicBezTo>
                    <a:pt x="161920" y="632888"/>
                    <a:pt x="154512" y="594259"/>
                    <a:pt x="172768" y="653525"/>
                  </a:cubicBezTo>
                  <a:cubicBezTo>
                    <a:pt x="191024" y="712791"/>
                    <a:pt x="260610" y="893767"/>
                    <a:pt x="275956" y="936100"/>
                  </a:cubicBezTo>
                  <a:cubicBezTo>
                    <a:pt x="291302" y="978433"/>
                    <a:pt x="296593" y="941921"/>
                    <a:pt x="264843" y="907525"/>
                  </a:cubicBezTo>
                  <a:cubicBezTo>
                    <a:pt x="233093" y="873129"/>
                    <a:pt x="126202" y="819419"/>
                    <a:pt x="85456" y="729725"/>
                  </a:cubicBezTo>
                  <a:cubicBezTo>
                    <a:pt x="44710" y="640031"/>
                    <a:pt x="34126" y="457468"/>
                    <a:pt x="20368" y="369362"/>
                  </a:cubicBezTo>
                  <a:cubicBezTo>
                    <a:pt x="6610" y="281256"/>
                    <a:pt x="-5825" y="260883"/>
                    <a:pt x="2906" y="201087"/>
                  </a:cubicBezTo>
                  <a:cubicBezTo>
                    <a:pt x="11637" y="141291"/>
                    <a:pt x="43387" y="-22750"/>
                    <a:pt x="79106" y="2650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4" name="フリーフォーム: 図形 1573">
              <a:extLst>
                <a:ext uri="{FF2B5EF4-FFF2-40B4-BE49-F238E27FC236}">
                  <a16:creationId xmlns:a16="http://schemas.microsoft.com/office/drawing/2014/main" id="{9D886EA5-822F-D7AF-48E6-00CD5D137AFD}"/>
                </a:ext>
              </a:extLst>
            </p:cNvPr>
            <p:cNvSpPr/>
            <p:nvPr/>
          </p:nvSpPr>
          <p:spPr>
            <a:xfrm>
              <a:off x="5265170" y="3888874"/>
              <a:ext cx="135511" cy="414641"/>
            </a:xfrm>
            <a:custGeom>
              <a:avLst/>
              <a:gdLst>
                <a:gd name="connsiteX0" fmla="*/ 568 w 135511"/>
                <a:gd name="connsiteY0" fmla="*/ 501 h 414641"/>
                <a:gd name="connsiteX1" fmla="*/ 100580 w 135511"/>
                <a:gd name="connsiteY1" fmla="*/ 94164 h 414641"/>
                <a:gd name="connsiteX2" fmla="*/ 114868 w 135511"/>
                <a:gd name="connsiteY2" fmla="*/ 281489 h 414641"/>
                <a:gd name="connsiteX3" fmla="*/ 135505 w 135511"/>
                <a:gd name="connsiteY3" fmla="*/ 413251 h 414641"/>
                <a:gd name="connsiteX4" fmla="*/ 116455 w 135511"/>
                <a:gd name="connsiteY4" fmla="*/ 343401 h 414641"/>
                <a:gd name="connsiteX5" fmla="*/ 68830 w 135511"/>
                <a:gd name="connsiteY5" fmla="*/ 229101 h 414641"/>
                <a:gd name="connsiteX6" fmla="*/ 59305 w 135511"/>
                <a:gd name="connsiteY6" fmla="*/ 64001 h 414641"/>
                <a:gd name="connsiteX7" fmla="*/ 568 w 135511"/>
                <a:gd name="connsiteY7" fmla="*/ 501 h 414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511" h="414641">
                  <a:moveTo>
                    <a:pt x="568" y="501"/>
                  </a:moveTo>
                  <a:cubicBezTo>
                    <a:pt x="7447" y="5528"/>
                    <a:pt x="81530" y="47333"/>
                    <a:pt x="100580" y="94164"/>
                  </a:cubicBezTo>
                  <a:cubicBezTo>
                    <a:pt x="119630" y="140995"/>
                    <a:pt x="109047" y="228308"/>
                    <a:pt x="114868" y="281489"/>
                  </a:cubicBezTo>
                  <a:cubicBezTo>
                    <a:pt x="120689" y="334670"/>
                    <a:pt x="135241" y="402932"/>
                    <a:pt x="135505" y="413251"/>
                  </a:cubicBezTo>
                  <a:cubicBezTo>
                    <a:pt x="135770" y="423570"/>
                    <a:pt x="127568" y="374093"/>
                    <a:pt x="116455" y="343401"/>
                  </a:cubicBezTo>
                  <a:cubicBezTo>
                    <a:pt x="105343" y="312709"/>
                    <a:pt x="78355" y="275668"/>
                    <a:pt x="68830" y="229101"/>
                  </a:cubicBezTo>
                  <a:cubicBezTo>
                    <a:pt x="59305" y="182534"/>
                    <a:pt x="67242" y="98926"/>
                    <a:pt x="59305" y="64001"/>
                  </a:cubicBezTo>
                  <a:cubicBezTo>
                    <a:pt x="51368" y="29076"/>
                    <a:pt x="-6311" y="-4526"/>
                    <a:pt x="568" y="50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5" name="フリーフォーム: 図形 1574">
              <a:extLst>
                <a:ext uri="{FF2B5EF4-FFF2-40B4-BE49-F238E27FC236}">
                  <a16:creationId xmlns:a16="http://schemas.microsoft.com/office/drawing/2014/main" id="{2CF8EC11-5D6D-AA78-9361-406BE885E04D}"/>
                </a:ext>
              </a:extLst>
            </p:cNvPr>
            <p:cNvSpPr/>
            <p:nvPr/>
          </p:nvSpPr>
          <p:spPr>
            <a:xfrm>
              <a:off x="5326991" y="4149907"/>
              <a:ext cx="115068" cy="455338"/>
            </a:xfrm>
            <a:custGeom>
              <a:avLst/>
              <a:gdLst>
                <a:gd name="connsiteX0" fmla="*/ 11772 w 115068"/>
                <a:gd name="connsiteY0" fmla="*/ 4581 h 455338"/>
                <a:gd name="connsiteX1" fmla="*/ 84797 w 115068"/>
                <a:gd name="connsiteY1" fmla="*/ 206193 h 455338"/>
                <a:gd name="connsiteX2" fmla="*/ 89559 w 115068"/>
                <a:gd name="connsiteY2" fmla="*/ 312556 h 455338"/>
                <a:gd name="connsiteX3" fmla="*/ 114959 w 115068"/>
                <a:gd name="connsiteY3" fmla="*/ 452256 h 455338"/>
                <a:gd name="connsiteX4" fmla="*/ 78447 w 115068"/>
                <a:gd name="connsiteY4" fmla="*/ 395106 h 455338"/>
                <a:gd name="connsiteX5" fmla="*/ 38759 w 115068"/>
                <a:gd name="connsiteY5" fmla="*/ 234768 h 455338"/>
                <a:gd name="connsiteX6" fmla="*/ 2247 w 115068"/>
                <a:gd name="connsiteY6" fmla="*/ 77606 h 455338"/>
                <a:gd name="connsiteX7" fmla="*/ 11772 w 115068"/>
                <a:gd name="connsiteY7" fmla="*/ 4581 h 455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068" h="455338">
                  <a:moveTo>
                    <a:pt x="11772" y="4581"/>
                  </a:moveTo>
                  <a:cubicBezTo>
                    <a:pt x="25530" y="26012"/>
                    <a:pt x="71833" y="154864"/>
                    <a:pt x="84797" y="206193"/>
                  </a:cubicBezTo>
                  <a:cubicBezTo>
                    <a:pt x="97761" y="257522"/>
                    <a:pt x="84532" y="271545"/>
                    <a:pt x="89559" y="312556"/>
                  </a:cubicBezTo>
                  <a:cubicBezTo>
                    <a:pt x="94586" y="353567"/>
                    <a:pt x="116811" y="438498"/>
                    <a:pt x="114959" y="452256"/>
                  </a:cubicBezTo>
                  <a:cubicBezTo>
                    <a:pt x="113107" y="466014"/>
                    <a:pt x="91147" y="431354"/>
                    <a:pt x="78447" y="395106"/>
                  </a:cubicBezTo>
                  <a:cubicBezTo>
                    <a:pt x="65747" y="358858"/>
                    <a:pt x="51459" y="287685"/>
                    <a:pt x="38759" y="234768"/>
                  </a:cubicBezTo>
                  <a:cubicBezTo>
                    <a:pt x="26059" y="181851"/>
                    <a:pt x="5951" y="113325"/>
                    <a:pt x="2247" y="77606"/>
                  </a:cubicBezTo>
                  <a:cubicBezTo>
                    <a:pt x="-1457" y="41887"/>
                    <a:pt x="-1986" y="-16850"/>
                    <a:pt x="11772" y="458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7" name="フリーフォーム: 図形 1576">
              <a:extLst>
                <a:ext uri="{FF2B5EF4-FFF2-40B4-BE49-F238E27FC236}">
                  <a16:creationId xmlns:a16="http://schemas.microsoft.com/office/drawing/2014/main" id="{705CD3ED-5A65-FFB6-FF69-8EBD0A00CEE2}"/>
                </a:ext>
              </a:extLst>
            </p:cNvPr>
            <p:cNvSpPr/>
            <p:nvPr/>
          </p:nvSpPr>
          <p:spPr>
            <a:xfrm>
              <a:off x="5369380" y="4696172"/>
              <a:ext cx="376606" cy="526233"/>
            </a:xfrm>
            <a:custGeom>
              <a:avLst/>
              <a:gdLst>
                <a:gd name="connsiteX0" fmla="*/ 4308 w 376606"/>
                <a:gd name="connsiteY0" fmla="*/ 1241 h 526233"/>
                <a:gd name="connsiteX1" fmla="*/ 156708 w 376606"/>
                <a:gd name="connsiteY1" fmla="*/ 126653 h 526233"/>
                <a:gd name="connsiteX2" fmla="*/ 237670 w 376606"/>
                <a:gd name="connsiteY2" fmla="*/ 269528 h 526233"/>
                <a:gd name="connsiteX3" fmla="*/ 290058 w 376606"/>
                <a:gd name="connsiteY3" fmla="*/ 393353 h 526233"/>
                <a:gd name="connsiteX4" fmla="*/ 372608 w 376606"/>
                <a:gd name="connsiteY4" fmla="*/ 515591 h 526233"/>
                <a:gd name="connsiteX5" fmla="*/ 336095 w 376606"/>
                <a:gd name="connsiteY5" fmla="*/ 485428 h 526233"/>
                <a:gd name="connsiteX6" fmla="*/ 102733 w 376606"/>
                <a:gd name="connsiteY6" fmla="*/ 210791 h 526233"/>
                <a:gd name="connsiteX7" fmla="*/ 31295 w 376606"/>
                <a:gd name="connsiteY7" fmla="*/ 166341 h 526233"/>
                <a:gd name="connsiteX8" fmla="*/ 39233 w 376606"/>
                <a:gd name="connsiteY8" fmla="*/ 67916 h 526233"/>
                <a:gd name="connsiteX9" fmla="*/ 4308 w 376606"/>
                <a:gd name="connsiteY9" fmla="*/ 1241 h 526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6606" h="526233">
                  <a:moveTo>
                    <a:pt x="4308" y="1241"/>
                  </a:moveTo>
                  <a:cubicBezTo>
                    <a:pt x="23887" y="11030"/>
                    <a:pt x="117814" y="81939"/>
                    <a:pt x="156708" y="126653"/>
                  </a:cubicBezTo>
                  <a:cubicBezTo>
                    <a:pt x="195602" y="171368"/>
                    <a:pt x="215445" y="225078"/>
                    <a:pt x="237670" y="269528"/>
                  </a:cubicBezTo>
                  <a:cubicBezTo>
                    <a:pt x="259895" y="313978"/>
                    <a:pt x="267568" y="352343"/>
                    <a:pt x="290058" y="393353"/>
                  </a:cubicBezTo>
                  <a:cubicBezTo>
                    <a:pt x="312548" y="434363"/>
                    <a:pt x="364935" y="500245"/>
                    <a:pt x="372608" y="515591"/>
                  </a:cubicBezTo>
                  <a:cubicBezTo>
                    <a:pt x="380281" y="530937"/>
                    <a:pt x="381074" y="536228"/>
                    <a:pt x="336095" y="485428"/>
                  </a:cubicBezTo>
                  <a:cubicBezTo>
                    <a:pt x="291116" y="434628"/>
                    <a:pt x="153533" y="263972"/>
                    <a:pt x="102733" y="210791"/>
                  </a:cubicBezTo>
                  <a:cubicBezTo>
                    <a:pt x="51933" y="157610"/>
                    <a:pt x="41878" y="190153"/>
                    <a:pt x="31295" y="166341"/>
                  </a:cubicBezTo>
                  <a:cubicBezTo>
                    <a:pt x="20712" y="142529"/>
                    <a:pt x="40291" y="93845"/>
                    <a:pt x="39233" y="67916"/>
                  </a:cubicBezTo>
                  <a:cubicBezTo>
                    <a:pt x="38175" y="41987"/>
                    <a:pt x="-15271" y="-8548"/>
                    <a:pt x="4308" y="124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8" name="フリーフォーム: 図形 1577">
              <a:extLst>
                <a:ext uri="{FF2B5EF4-FFF2-40B4-BE49-F238E27FC236}">
                  <a16:creationId xmlns:a16="http://schemas.microsoft.com/office/drawing/2014/main" id="{4B5A90EA-915F-E341-A177-57FFF3BD2E60}"/>
                </a:ext>
              </a:extLst>
            </p:cNvPr>
            <p:cNvSpPr/>
            <p:nvPr/>
          </p:nvSpPr>
          <p:spPr>
            <a:xfrm>
              <a:off x="5861050" y="5086699"/>
              <a:ext cx="210864" cy="204680"/>
            </a:xfrm>
            <a:custGeom>
              <a:avLst/>
              <a:gdLst>
                <a:gd name="connsiteX0" fmla="*/ 0 w 210864"/>
                <a:gd name="connsiteY0" fmla="*/ 1239 h 204680"/>
                <a:gd name="connsiteX1" fmla="*/ 93663 w 210864"/>
                <a:gd name="connsiteY1" fmla="*/ 32989 h 204680"/>
                <a:gd name="connsiteX2" fmla="*/ 209550 w 210864"/>
                <a:gd name="connsiteY2" fmla="*/ 204439 h 204680"/>
                <a:gd name="connsiteX3" fmla="*/ 158750 w 210864"/>
                <a:gd name="connsiteY3" fmla="*/ 71089 h 204680"/>
                <a:gd name="connsiteX4" fmla="*/ 198438 w 210864"/>
                <a:gd name="connsiteY4" fmla="*/ 91726 h 204680"/>
                <a:gd name="connsiteX5" fmla="*/ 112713 w 210864"/>
                <a:gd name="connsiteY5" fmla="*/ 32989 h 204680"/>
                <a:gd name="connsiteX6" fmla="*/ 95250 w 210864"/>
                <a:gd name="connsiteY6" fmla="*/ 9176 h 204680"/>
                <a:gd name="connsiteX7" fmla="*/ 0 w 210864"/>
                <a:gd name="connsiteY7" fmla="*/ 1239 h 20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864" h="204680">
                  <a:moveTo>
                    <a:pt x="0" y="1239"/>
                  </a:moveTo>
                  <a:cubicBezTo>
                    <a:pt x="-264" y="5208"/>
                    <a:pt x="58738" y="-878"/>
                    <a:pt x="93663" y="32989"/>
                  </a:cubicBezTo>
                  <a:cubicBezTo>
                    <a:pt x="128588" y="66856"/>
                    <a:pt x="198702" y="198089"/>
                    <a:pt x="209550" y="204439"/>
                  </a:cubicBezTo>
                  <a:cubicBezTo>
                    <a:pt x="220398" y="210789"/>
                    <a:pt x="160602" y="89875"/>
                    <a:pt x="158750" y="71089"/>
                  </a:cubicBezTo>
                  <a:cubicBezTo>
                    <a:pt x="156898" y="52304"/>
                    <a:pt x="206111" y="98076"/>
                    <a:pt x="198438" y="91726"/>
                  </a:cubicBezTo>
                  <a:cubicBezTo>
                    <a:pt x="190765" y="85376"/>
                    <a:pt x="129911" y="46747"/>
                    <a:pt x="112713" y="32989"/>
                  </a:cubicBezTo>
                  <a:cubicBezTo>
                    <a:pt x="95515" y="19231"/>
                    <a:pt x="110331" y="14732"/>
                    <a:pt x="95250" y="9176"/>
                  </a:cubicBezTo>
                  <a:cubicBezTo>
                    <a:pt x="80169" y="3620"/>
                    <a:pt x="264" y="-2730"/>
                    <a:pt x="0" y="1239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9" name="フリーフォーム: 図形 1578">
              <a:extLst>
                <a:ext uri="{FF2B5EF4-FFF2-40B4-BE49-F238E27FC236}">
                  <a16:creationId xmlns:a16="http://schemas.microsoft.com/office/drawing/2014/main" id="{5E5E2E8A-B0A1-435B-C413-8EDB736E59F6}"/>
                </a:ext>
              </a:extLst>
            </p:cNvPr>
            <p:cNvSpPr/>
            <p:nvPr/>
          </p:nvSpPr>
          <p:spPr>
            <a:xfrm>
              <a:off x="5821158" y="5005038"/>
              <a:ext cx="205001" cy="40722"/>
            </a:xfrm>
            <a:custGeom>
              <a:avLst/>
              <a:gdLst>
                <a:gd name="connsiteX0" fmla="*/ 205 w 205001"/>
                <a:gd name="connsiteY0" fmla="*/ 350 h 40722"/>
                <a:gd name="connsiteX1" fmla="*/ 131967 w 205001"/>
                <a:gd name="connsiteY1" fmla="*/ 40037 h 40722"/>
                <a:gd name="connsiteX2" fmla="*/ 204992 w 205001"/>
                <a:gd name="connsiteY2" fmla="*/ 25750 h 40722"/>
                <a:gd name="connsiteX3" fmla="*/ 136730 w 205001"/>
                <a:gd name="connsiteY3" fmla="*/ 28925 h 40722"/>
                <a:gd name="connsiteX4" fmla="*/ 101805 w 205001"/>
                <a:gd name="connsiteY4" fmla="*/ 20987 h 40722"/>
                <a:gd name="connsiteX5" fmla="*/ 205 w 205001"/>
                <a:gd name="connsiteY5" fmla="*/ 350 h 40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001" h="40722">
                  <a:moveTo>
                    <a:pt x="205" y="350"/>
                  </a:moveTo>
                  <a:cubicBezTo>
                    <a:pt x="5232" y="3525"/>
                    <a:pt x="97836" y="35804"/>
                    <a:pt x="131967" y="40037"/>
                  </a:cubicBezTo>
                  <a:cubicBezTo>
                    <a:pt x="166098" y="44270"/>
                    <a:pt x="204198" y="27602"/>
                    <a:pt x="204992" y="25750"/>
                  </a:cubicBezTo>
                  <a:cubicBezTo>
                    <a:pt x="205786" y="23898"/>
                    <a:pt x="153928" y="29719"/>
                    <a:pt x="136730" y="28925"/>
                  </a:cubicBezTo>
                  <a:cubicBezTo>
                    <a:pt x="119532" y="28131"/>
                    <a:pt x="119797" y="25485"/>
                    <a:pt x="101805" y="20987"/>
                  </a:cubicBezTo>
                  <a:cubicBezTo>
                    <a:pt x="83813" y="16489"/>
                    <a:pt x="-4822" y="-2825"/>
                    <a:pt x="205" y="350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0" name="フリーフォーム: 図形 1579">
              <a:extLst>
                <a:ext uri="{FF2B5EF4-FFF2-40B4-BE49-F238E27FC236}">
                  <a16:creationId xmlns:a16="http://schemas.microsoft.com/office/drawing/2014/main" id="{0DF30BA1-E471-5B68-F497-301222E0FD52}"/>
                </a:ext>
              </a:extLst>
            </p:cNvPr>
            <p:cNvSpPr/>
            <p:nvPr/>
          </p:nvSpPr>
          <p:spPr>
            <a:xfrm>
              <a:off x="5768842" y="4743422"/>
              <a:ext cx="264850" cy="62271"/>
            </a:xfrm>
            <a:custGeom>
              <a:avLst/>
              <a:gdLst>
                <a:gd name="connsiteX0" fmla="*/ 133 w 264850"/>
                <a:gd name="connsiteY0" fmla="*/ 28 h 62271"/>
                <a:gd name="connsiteX1" fmla="*/ 182696 w 264850"/>
                <a:gd name="connsiteY1" fmla="*/ 41303 h 62271"/>
                <a:gd name="connsiteX2" fmla="*/ 262071 w 264850"/>
                <a:gd name="connsiteY2" fmla="*/ 38128 h 62271"/>
                <a:gd name="connsiteX3" fmla="*/ 225558 w 264850"/>
                <a:gd name="connsiteY3" fmla="*/ 49241 h 62271"/>
                <a:gd name="connsiteX4" fmla="*/ 28708 w 264850"/>
                <a:gd name="connsiteY4" fmla="*/ 61941 h 62271"/>
                <a:gd name="connsiteX5" fmla="*/ 150946 w 264850"/>
                <a:gd name="connsiteY5" fmla="*/ 34953 h 62271"/>
                <a:gd name="connsiteX6" fmla="*/ 133 w 264850"/>
                <a:gd name="connsiteY6" fmla="*/ 28 h 62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850" h="62271">
                  <a:moveTo>
                    <a:pt x="133" y="28"/>
                  </a:moveTo>
                  <a:cubicBezTo>
                    <a:pt x="5424" y="1086"/>
                    <a:pt x="139040" y="34953"/>
                    <a:pt x="182696" y="41303"/>
                  </a:cubicBezTo>
                  <a:cubicBezTo>
                    <a:pt x="226352" y="47653"/>
                    <a:pt x="254928" y="36805"/>
                    <a:pt x="262071" y="38128"/>
                  </a:cubicBezTo>
                  <a:cubicBezTo>
                    <a:pt x="269214" y="39451"/>
                    <a:pt x="264452" y="45272"/>
                    <a:pt x="225558" y="49241"/>
                  </a:cubicBezTo>
                  <a:cubicBezTo>
                    <a:pt x="186664" y="53210"/>
                    <a:pt x="41143" y="64322"/>
                    <a:pt x="28708" y="61941"/>
                  </a:cubicBezTo>
                  <a:cubicBezTo>
                    <a:pt x="16273" y="59560"/>
                    <a:pt x="152798" y="42626"/>
                    <a:pt x="150946" y="34953"/>
                  </a:cubicBezTo>
                  <a:cubicBezTo>
                    <a:pt x="149094" y="27280"/>
                    <a:pt x="-5158" y="-1030"/>
                    <a:pt x="133" y="28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1" name="フリーフォーム: 図形 1580">
              <a:extLst>
                <a:ext uri="{FF2B5EF4-FFF2-40B4-BE49-F238E27FC236}">
                  <a16:creationId xmlns:a16="http://schemas.microsoft.com/office/drawing/2014/main" id="{5DF7A21D-927E-6025-B239-CBBB154E5469}"/>
                </a:ext>
              </a:extLst>
            </p:cNvPr>
            <p:cNvSpPr/>
            <p:nvPr/>
          </p:nvSpPr>
          <p:spPr>
            <a:xfrm>
              <a:off x="5501662" y="4823241"/>
              <a:ext cx="550675" cy="867242"/>
            </a:xfrm>
            <a:custGeom>
              <a:avLst/>
              <a:gdLst>
                <a:gd name="connsiteX0" fmla="*/ 6963 w 550675"/>
                <a:gd name="connsiteY0" fmla="*/ 15459 h 867242"/>
                <a:gd name="connsiteX1" fmla="*/ 191113 w 550675"/>
                <a:gd name="connsiteY1" fmla="*/ 345659 h 867242"/>
                <a:gd name="connsiteX2" fmla="*/ 457813 w 550675"/>
                <a:gd name="connsiteY2" fmla="*/ 701259 h 867242"/>
                <a:gd name="connsiteX3" fmla="*/ 549888 w 550675"/>
                <a:gd name="connsiteY3" fmla="*/ 866359 h 867242"/>
                <a:gd name="connsiteX4" fmla="*/ 476863 w 550675"/>
                <a:gd name="connsiteY4" fmla="*/ 748884 h 867242"/>
                <a:gd name="connsiteX5" fmla="*/ 111738 w 550675"/>
                <a:gd name="connsiteY5" fmla="*/ 390109 h 867242"/>
                <a:gd name="connsiteX6" fmla="*/ 232388 w 550675"/>
                <a:gd name="connsiteY6" fmla="*/ 532984 h 867242"/>
                <a:gd name="connsiteX7" fmla="*/ 54588 w 550675"/>
                <a:gd name="connsiteY7" fmla="*/ 313909 h 867242"/>
                <a:gd name="connsiteX8" fmla="*/ 38713 w 550675"/>
                <a:gd name="connsiteY8" fmla="*/ 78959 h 867242"/>
                <a:gd name="connsiteX9" fmla="*/ 6963 w 550675"/>
                <a:gd name="connsiteY9" fmla="*/ 15459 h 867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0675" h="867242">
                  <a:moveTo>
                    <a:pt x="6963" y="15459"/>
                  </a:moveTo>
                  <a:cubicBezTo>
                    <a:pt x="32363" y="59909"/>
                    <a:pt x="115971" y="231359"/>
                    <a:pt x="191113" y="345659"/>
                  </a:cubicBezTo>
                  <a:cubicBezTo>
                    <a:pt x="266255" y="459959"/>
                    <a:pt x="398017" y="614476"/>
                    <a:pt x="457813" y="701259"/>
                  </a:cubicBezTo>
                  <a:cubicBezTo>
                    <a:pt x="517609" y="788042"/>
                    <a:pt x="546713" y="858421"/>
                    <a:pt x="549888" y="866359"/>
                  </a:cubicBezTo>
                  <a:cubicBezTo>
                    <a:pt x="553063" y="874297"/>
                    <a:pt x="549888" y="828259"/>
                    <a:pt x="476863" y="748884"/>
                  </a:cubicBezTo>
                  <a:cubicBezTo>
                    <a:pt x="403838" y="669509"/>
                    <a:pt x="152484" y="426092"/>
                    <a:pt x="111738" y="390109"/>
                  </a:cubicBezTo>
                  <a:cubicBezTo>
                    <a:pt x="70992" y="354126"/>
                    <a:pt x="241913" y="545684"/>
                    <a:pt x="232388" y="532984"/>
                  </a:cubicBezTo>
                  <a:cubicBezTo>
                    <a:pt x="222863" y="520284"/>
                    <a:pt x="86867" y="389580"/>
                    <a:pt x="54588" y="313909"/>
                  </a:cubicBezTo>
                  <a:cubicBezTo>
                    <a:pt x="22309" y="238238"/>
                    <a:pt x="44005" y="126055"/>
                    <a:pt x="38713" y="78959"/>
                  </a:cubicBezTo>
                  <a:cubicBezTo>
                    <a:pt x="33421" y="31863"/>
                    <a:pt x="-18437" y="-28991"/>
                    <a:pt x="6963" y="15459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2" name="フリーフォーム: 図形 1581">
              <a:extLst>
                <a:ext uri="{FF2B5EF4-FFF2-40B4-BE49-F238E27FC236}">
                  <a16:creationId xmlns:a16="http://schemas.microsoft.com/office/drawing/2014/main" id="{8A6E262D-176C-A01F-33D6-4ED50FB00FE5}"/>
                </a:ext>
              </a:extLst>
            </p:cNvPr>
            <p:cNvSpPr/>
            <p:nvPr/>
          </p:nvSpPr>
          <p:spPr>
            <a:xfrm>
              <a:off x="5615617" y="4507887"/>
              <a:ext cx="552056" cy="1327601"/>
            </a:xfrm>
            <a:custGeom>
              <a:avLst/>
              <a:gdLst>
                <a:gd name="connsiteX0" fmla="*/ 140658 w 552056"/>
                <a:gd name="connsiteY0" fmla="*/ 613 h 1327601"/>
                <a:gd name="connsiteX1" fmla="*/ 410533 w 552056"/>
                <a:gd name="connsiteY1" fmla="*/ 254613 h 1327601"/>
                <a:gd name="connsiteX2" fmla="*/ 381958 w 552056"/>
                <a:gd name="connsiteY2" fmla="*/ 378438 h 1327601"/>
                <a:gd name="connsiteX3" fmla="*/ 550233 w 552056"/>
                <a:gd name="connsiteY3" fmla="*/ 892788 h 1327601"/>
                <a:gd name="connsiteX4" fmla="*/ 470858 w 552056"/>
                <a:gd name="connsiteY4" fmla="*/ 1315063 h 1327601"/>
                <a:gd name="connsiteX5" fmla="*/ 464508 w 552056"/>
                <a:gd name="connsiteY5" fmla="*/ 1191238 h 1327601"/>
                <a:gd name="connsiteX6" fmla="*/ 289883 w 552056"/>
                <a:gd name="connsiteY6" fmla="*/ 934063 h 1327601"/>
                <a:gd name="connsiteX7" fmla="*/ 958 w 552056"/>
                <a:gd name="connsiteY7" fmla="*/ 467338 h 1327601"/>
                <a:gd name="connsiteX8" fmla="*/ 194633 w 552056"/>
                <a:gd name="connsiteY8" fmla="*/ 603863 h 1327601"/>
                <a:gd name="connsiteX9" fmla="*/ 140658 w 552056"/>
                <a:gd name="connsiteY9" fmla="*/ 333988 h 1327601"/>
                <a:gd name="connsiteX10" fmla="*/ 140658 w 552056"/>
                <a:gd name="connsiteY10" fmla="*/ 613 h 132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2056" h="1327601">
                  <a:moveTo>
                    <a:pt x="140658" y="613"/>
                  </a:moveTo>
                  <a:cubicBezTo>
                    <a:pt x="185637" y="-12616"/>
                    <a:pt x="370316" y="191642"/>
                    <a:pt x="410533" y="254613"/>
                  </a:cubicBezTo>
                  <a:cubicBezTo>
                    <a:pt x="450750" y="317584"/>
                    <a:pt x="358675" y="272075"/>
                    <a:pt x="381958" y="378438"/>
                  </a:cubicBezTo>
                  <a:cubicBezTo>
                    <a:pt x="405241" y="484801"/>
                    <a:pt x="535416" y="736684"/>
                    <a:pt x="550233" y="892788"/>
                  </a:cubicBezTo>
                  <a:cubicBezTo>
                    <a:pt x="565050" y="1048892"/>
                    <a:pt x="485146" y="1265321"/>
                    <a:pt x="470858" y="1315063"/>
                  </a:cubicBezTo>
                  <a:cubicBezTo>
                    <a:pt x="456571" y="1364805"/>
                    <a:pt x="494670" y="1254738"/>
                    <a:pt x="464508" y="1191238"/>
                  </a:cubicBezTo>
                  <a:cubicBezTo>
                    <a:pt x="434346" y="1127738"/>
                    <a:pt x="367141" y="1054713"/>
                    <a:pt x="289883" y="934063"/>
                  </a:cubicBezTo>
                  <a:cubicBezTo>
                    <a:pt x="212625" y="813413"/>
                    <a:pt x="16833" y="522371"/>
                    <a:pt x="958" y="467338"/>
                  </a:cubicBezTo>
                  <a:cubicBezTo>
                    <a:pt x="-14917" y="412305"/>
                    <a:pt x="171350" y="626088"/>
                    <a:pt x="194633" y="603863"/>
                  </a:cubicBezTo>
                  <a:cubicBezTo>
                    <a:pt x="217916" y="581638"/>
                    <a:pt x="150183" y="429767"/>
                    <a:pt x="140658" y="333988"/>
                  </a:cubicBezTo>
                  <a:cubicBezTo>
                    <a:pt x="131133" y="238209"/>
                    <a:pt x="95679" y="13842"/>
                    <a:pt x="140658" y="613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3" name="フリーフォーム: 図形 1582">
              <a:extLst>
                <a:ext uri="{FF2B5EF4-FFF2-40B4-BE49-F238E27FC236}">
                  <a16:creationId xmlns:a16="http://schemas.microsoft.com/office/drawing/2014/main" id="{510B2233-2A79-6310-B4B0-F465765FAB53}"/>
                </a:ext>
              </a:extLst>
            </p:cNvPr>
            <p:cNvSpPr/>
            <p:nvPr/>
          </p:nvSpPr>
          <p:spPr>
            <a:xfrm>
              <a:off x="5512625" y="5285436"/>
              <a:ext cx="384423" cy="647585"/>
            </a:xfrm>
            <a:custGeom>
              <a:avLst/>
              <a:gdLst>
                <a:gd name="connsiteX0" fmla="*/ 1292 w 384423"/>
                <a:gd name="connsiteY0" fmla="*/ 4114 h 647585"/>
                <a:gd name="connsiteX1" fmla="*/ 124058 w 384423"/>
                <a:gd name="connsiteY1" fmla="*/ 239064 h 647585"/>
                <a:gd name="connsiteX2" fmla="*/ 253175 w 384423"/>
                <a:gd name="connsiteY2" fmla="*/ 425331 h 647585"/>
                <a:gd name="connsiteX3" fmla="*/ 261642 w 384423"/>
                <a:gd name="connsiteY3" fmla="*/ 586197 h 647585"/>
                <a:gd name="connsiteX4" fmla="*/ 384408 w 384423"/>
                <a:gd name="connsiteY4" fmla="*/ 647581 h 647585"/>
                <a:gd name="connsiteX5" fmla="*/ 270108 w 384423"/>
                <a:gd name="connsiteY5" fmla="*/ 588314 h 647585"/>
                <a:gd name="connsiteX6" fmla="*/ 267992 w 384423"/>
                <a:gd name="connsiteY6" fmla="*/ 418981 h 647585"/>
                <a:gd name="connsiteX7" fmla="*/ 71142 w 384423"/>
                <a:gd name="connsiteY7" fmla="*/ 112064 h 647585"/>
                <a:gd name="connsiteX8" fmla="*/ 1292 w 384423"/>
                <a:gd name="connsiteY8" fmla="*/ 4114 h 64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4423" h="647585">
                  <a:moveTo>
                    <a:pt x="1292" y="4114"/>
                  </a:moveTo>
                  <a:cubicBezTo>
                    <a:pt x="10111" y="25281"/>
                    <a:pt x="82077" y="168861"/>
                    <a:pt x="124058" y="239064"/>
                  </a:cubicBezTo>
                  <a:cubicBezTo>
                    <a:pt x="166039" y="309267"/>
                    <a:pt x="230244" y="367476"/>
                    <a:pt x="253175" y="425331"/>
                  </a:cubicBezTo>
                  <a:cubicBezTo>
                    <a:pt x="276106" y="483187"/>
                    <a:pt x="239770" y="549155"/>
                    <a:pt x="261642" y="586197"/>
                  </a:cubicBezTo>
                  <a:cubicBezTo>
                    <a:pt x="283514" y="623239"/>
                    <a:pt x="382997" y="647228"/>
                    <a:pt x="384408" y="647581"/>
                  </a:cubicBezTo>
                  <a:cubicBezTo>
                    <a:pt x="385819" y="647934"/>
                    <a:pt x="289511" y="626414"/>
                    <a:pt x="270108" y="588314"/>
                  </a:cubicBezTo>
                  <a:cubicBezTo>
                    <a:pt x="250705" y="550214"/>
                    <a:pt x="301153" y="498356"/>
                    <a:pt x="267992" y="418981"/>
                  </a:cubicBezTo>
                  <a:cubicBezTo>
                    <a:pt x="234831" y="339606"/>
                    <a:pt x="112064" y="176975"/>
                    <a:pt x="71142" y="112064"/>
                  </a:cubicBezTo>
                  <a:cubicBezTo>
                    <a:pt x="30220" y="47153"/>
                    <a:pt x="-7527" y="-17053"/>
                    <a:pt x="1292" y="4114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4" name="フリーフォーム: 図形 1583">
              <a:extLst>
                <a:ext uri="{FF2B5EF4-FFF2-40B4-BE49-F238E27FC236}">
                  <a16:creationId xmlns:a16="http://schemas.microsoft.com/office/drawing/2014/main" id="{0D9588AA-F895-A08F-7673-210A59CD8023}"/>
                </a:ext>
              </a:extLst>
            </p:cNvPr>
            <p:cNvSpPr/>
            <p:nvPr/>
          </p:nvSpPr>
          <p:spPr>
            <a:xfrm>
              <a:off x="5526610" y="5833288"/>
              <a:ext cx="346042" cy="169344"/>
            </a:xfrm>
            <a:custGeom>
              <a:avLst/>
              <a:gdLst>
                <a:gd name="connsiteX0" fmla="*/ 7 w 346042"/>
                <a:gd name="connsiteY0" fmla="*/ 245 h 169344"/>
                <a:gd name="connsiteX1" fmla="*/ 95257 w 346042"/>
                <a:gd name="connsiteY1" fmla="*/ 125129 h 169344"/>
                <a:gd name="connsiteX2" fmla="*/ 340790 w 346042"/>
                <a:gd name="connsiteY2" fmla="*/ 152645 h 169344"/>
                <a:gd name="connsiteX3" fmla="*/ 249773 w 346042"/>
                <a:gd name="connsiteY3" fmla="*/ 150529 h 169344"/>
                <a:gd name="connsiteX4" fmla="*/ 91023 w 346042"/>
                <a:gd name="connsiteY4" fmla="*/ 161112 h 169344"/>
                <a:gd name="connsiteX5" fmla="*/ 7 w 346042"/>
                <a:gd name="connsiteY5" fmla="*/ 245 h 16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6042" h="169344">
                  <a:moveTo>
                    <a:pt x="7" y="245"/>
                  </a:moveTo>
                  <a:cubicBezTo>
                    <a:pt x="713" y="-5752"/>
                    <a:pt x="38460" y="99729"/>
                    <a:pt x="95257" y="125129"/>
                  </a:cubicBezTo>
                  <a:cubicBezTo>
                    <a:pt x="152054" y="150529"/>
                    <a:pt x="315037" y="148412"/>
                    <a:pt x="340790" y="152645"/>
                  </a:cubicBezTo>
                  <a:cubicBezTo>
                    <a:pt x="366543" y="156878"/>
                    <a:pt x="291401" y="149118"/>
                    <a:pt x="249773" y="150529"/>
                  </a:cubicBezTo>
                  <a:cubicBezTo>
                    <a:pt x="208145" y="151940"/>
                    <a:pt x="132651" y="184043"/>
                    <a:pt x="91023" y="161112"/>
                  </a:cubicBezTo>
                  <a:cubicBezTo>
                    <a:pt x="49395" y="138181"/>
                    <a:pt x="-699" y="6242"/>
                    <a:pt x="7" y="245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5" name="フリーフォーム: 図形 1584">
              <a:extLst>
                <a:ext uri="{FF2B5EF4-FFF2-40B4-BE49-F238E27FC236}">
                  <a16:creationId xmlns:a16="http://schemas.microsoft.com/office/drawing/2014/main" id="{99EB3F89-16F5-62F8-483D-B72E56DAC09C}"/>
                </a:ext>
              </a:extLst>
            </p:cNvPr>
            <p:cNvSpPr/>
            <p:nvPr/>
          </p:nvSpPr>
          <p:spPr>
            <a:xfrm>
              <a:off x="5831417" y="5897017"/>
              <a:ext cx="256117" cy="64921"/>
            </a:xfrm>
            <a:custGeom>
              <a:avLst/>
              <a:gdLst>
                <a:gd name="connsiteX0" fmla="*/ 256116 w 256117"/>
                <a:gd name="connsiteY0" fmla="*/ 16 h 64921"/>
                <a:gd name="connsiteX1" fmla="*/ 156633 w 256117"/>
                <a:gd name="connsiteY1" fmla="*/ 61400 h 64921"/>
                <a:gd name="connsiteX2" fmla="*/ 0 w 256117"/>
                <a:gd name="connsiteY2" fmla="*/ 57166 h 64921"/>
                <a:gd name="connsiteX3" fmla="*/ 158750 w 256117"/>
                <a:gd name="connsiteY3" fmla="*/ 55050 h 64921"/>
                <a:gd name="connsiteX4" fmla="*/ 256116 w 256117"/>
                <a:gd name="connsiteY4" fmla="*/ 16 h 64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117" h="64921">
                  <a:moveTo>
                    <a:pt x="256116" y="16"/>
                  </a:moveTo>
                  <a:cubicBezTo>
                    <a:pt x="255763" y="1074"/>
                    <a:pt x="199319" y="51875"/>
                    <a:pt x="156633" y="61400"/>
                  </a:cubicBezTo>
                  <a:cubicBezTo>
                    <a:pt x="113947" y="70925"/>
                    <a:pt x="-353" y="58224"/>
                    <a:pt x="0" y="57166"/>
                  </a:cubicBezTo>
                  <a:cubicBezTo>
                    <a:pt x="353" y="56108"/>
                    <a:pt x="116064" y="61753"/>
                    <a:pt x="158750" y="55050"/>
                  </a:cubicBezTo>
                  <a:cubicBezTo>
                    <a:pt x="201436" y="48347"/>
                    <a:pt x="256469" y="-1042"/>
                    <a:pt x="256116" y="16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6" name="フリーフォーム: 図形 1585">
              <a:extLst>
                <a:ext uri="{FF2B5EF4-FFF2-40B4-BE49-F238E27FC236}">
                  <a16:creationId xmlns:a16="http://schemas.microsoft.com/office/drawing/2014/main" id="{24E27BE3-4286-4CD8-D530-102E062BB8C6}"/>
                </a:ext>
              </a:extLst>
            </p:cNvPr>
            <p:cNvSpPr/>
            <p:nvPr/>
          </p:nvSpPr>
          <p:spPr>
            <a:xfrm>
              <a:off x="5884029" y="5517927"/>
              <a:ext cx="147361" cy="364630"/>
            </a:xfrm>
            <a:custGeom>
              <a:avLst/>
              <a:gdLst>
                <a:gd name="connsiteX0" fmla="*/ 304 w 147361"/>
                <a:gd name="connsiteY0" fmla="*/ 223 h 364630"/>
                <a:gd name="connsiteX1" fmla="*/ 108254 w 147361"/>
                <a:gd name="connsiteY1" fmla="*/ 165323 h 364630"/>
                <a:gd name="connsiteX2" fmla="*/ 116721 w 147361"/>
                <a:gd name="connsiteY2" fmla="*/ 243640 h 364630"/>
                <a:gd name="connsiteX3" fmla="*/ 80738 w 147361"/>
                <a:gd name="connsiteY3" fmla="*/ 364290 h 364630"/>
                <a:gd name="connsiteX4" fmla="*/ 146354 w 147361"/>
                <a:gd name="connsiteY4" fmla="*/ 203423 h 364630"/>
                <a:gd name="connsiteX5" fmla="*/ 304 w 147361"/>
                <a:gd name="connsiteY5" fmla="*/ 223 h 364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361" h="364630">
                  <a:moveTo>
                    <a:pt x="304" y="223"/>
                  </a:moveTo>
                  <a:cubicBezTo>
                    <a:pt x="-6046" y="-6127"/>
                    <a:pt x="88851" y="124754"/>
                    <a:pt x="108254" y="165323"/>
                  </a:cubicBezTo>
                  <a:cubicBezTo>
                    <a:pt x="127657" y="205893"/>
                    <a:pt x="121307" y="210479"/>
                    <a:pt x="116721" y="243640"/>
                  </a:cubicBezTo>
                  <a:cubicBezTo>
                    <a:pt x="112135" y="276801"/>
                    <a:pt x="75799" y="370993"/>
                    <a:pt x="80738" y="364290"/>
                  </a:cubicBezTo>
                  <a:cubicBezTo>
                    <a:pt x="85677" y="357587"/>
                    <a:pt x="156585" y="260573"/>
                    <a:pt x="146354" y="203423"/>
                  </a:cubicBezTo>
                  <a:cubicBezTo>
                    <a:pt x="136123" y="146273"/>
                    <a:pt x="6654" y="6573"/>
                    <a:pt x="304" y="223"/>
                  </a:cubicBezTo>
                  <a:close/>
                </a:path>
              </a:pathLst>
            </a:custGeom>
            <a:solidFill>
              <a:srgbClr val="0070C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7" name="フリーフォーム: 図形 1586">
              <a:extLst>
                <a:ext uri="{FF2B5EF4-FFF2-40B4-BE49-F238E27FC236}">
                  <a16:creationId xmlns:a16="http://schemas.microsoft.com/office/drawing/2014/main" id="{691F1635-91E4-CE15-84F0-B6D16CA2EAE0}"/>
                </a:ext>
              </a:extLst>
            </p:cNvPr>
            <p:cNvSpPr/>
            <p:nvPr/>
          </p:nvSpPr>
          <p:spPr>
            <a:xfrm>
              <a:off x="5970911" y="5771975"/>
              <a:ext cx="98031" cy="393111"/>
            </a:xfrm>
            <a:custGeom>
              <a:avLst/>
              <a:gdLst>
                <a:gd name="connsiteX0" fmla="*/ 97572 w 98031"/>
                <a:gd name="connsiteY0" fmla="*/ 2292 h 393111"/>
                <a:gd name="connsiteX1" fmla="*/ 40422 w 98031"/>
                <a:gd name="connsiteY1" fmla="*/ 120825 h 393111"/>
                <a:gd name="connsiteX2" fmla="*/ 8672 w 98031"/>
                <a:gd name="connsiteY2" fmla="*/ 391758 h 393111"/>
                <a:gd name="connsiteX3" fmla="*/ 6556 w 98031"/>
                <a:gd name="connsiteY3" fmla="*/ 216075 h 393111"/>
                <a:gd name="connsiteX4" fmla="*/ 97572 w 98031"/>
                <a:gd name="connsiteY4" fmla="*/ 2292 h 393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31" h="393111">
                  <a:moveTo>
                    <a:pt x="97572" y="2292"/>
                  </a:moveTo>
                  <a:cubicBezTo>
                    <a:pt x="103216" y="-13583"/>
                    <a:pt x="55239" y="55914"/>
                    <a:pt x="40422" y="120825"/>
                  </a:cubicBezTo>
                  <a:cubicBezTo>
                    <a:pt x="25605" y="185736"/>
                    <a:pt x="14316" y="375883"/>
                    <a:pt x="8672" y="391758"/>
                  </a:cubicBezTo>
                  <a:cubicBezTo>
                    <a:pt x="3028" y="407633"/>
                    <a:pt x="-6497" y="279928"/>
                    <a:pt x="6556" y="216075"/>
                  </a:cubicBezTo>
                  <a:cubicBezTo>
                    <a:pt x="19609" y="152222"/>
                    <a:pt x="91928" y="18167"/>
                    <a:pt x="97572" y="2292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8" name="フリーフォーム: 図形 1587">
              <a:extLst>
                <a:ext uri="{FF2B5EF4-FFF2-40B4-BE49-F238E27FC236}">
                  <a16:creationId xmlns:a16="http://schemas.microsoft.com/office/drawing/2014/main" id="{53746063-D115-3C86-4EA0-7F95D9488B1F}"/>
                </a:ext>
              </a:extLst>
            </p:cNvPr>
            <p:cNvSpPr/>
            <p:nvPr/>
          </p:nvSpPr>
          <p:spPr>
            <a:xfrm>
              <a:off x="5738283" y="5333588"/>
              <a:ext cx="320972" cy="693911"/>
            </a:xfrm>
            <a:custGeom>
              <a:avLst/>
              <a:gdLst>
                <a:gd name="connsiteX0" fmla="*/ 38100 w 320972"/>
                <a:gd name="connsiteY0" fmla="*/ 412 h 693911"/>
                <a:gd name="connsiteX1" fmla="*/ 285750 w 320972"/>
                <a:gd name="connsiteY1" fmla="*/ 248062 h 693911"/>
                <a:gd name="connsiteX2" fmla="*/ 319617 w 320972"/>
                <a:gd name="connsiteY2" fmla="*/ 375062 h 693911"/>
                <a:gd name="connsiteX3" fmla="*/ 289984 w 320972"/>
                <a:gd name="connsiteY3" fmla="*/ 476662 h 693911"/>
                <a:gd name="connsiteX4" fmla="*/ 184150 w 320972"/>
                <a:gd name="connsiteY4" fmla="*/ 690445 h 693911"/>
                <a:gd name="connsiteX5" fmla="*/ 198967 w 320972"/>
                <a:gd name="connsiteY5" fmla="*/ 565562 h 693911"/>
                <a:gd name="connsiteX6" fmla="*/ 0 w 320972"/>
                <a:gd name="connsiteY6" fmla="*/ 38512 h 693911"/>
                <a:gd name="connsiteX7" fmla="*/ 196850 w 320972"/>
                <a:gd name="connsiteY7" fmla="*/ 311562 h 693911"/>
                <a:gd name="connsiteX8" fmla="*/ 38100 w 320972"/>
                <a:gd name="connsiteY8" fmla="*/ 412 h 693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972" h="693911">
                  <a:moveTo>
                    <a:pt x="38100" y="412"/>
                  </a:moveTo>
                  <a:cubicBezTo>
                    <a:pt x="52917" y="-10171"/>
                    <a:pt x="238830" y="185620"/>
                    <a:pt x="285750" y="248062"/>
                  </a:cubicBezTo>
                  <a:cubicBezTo>
                    <a:pt x="332670" y="310504"/>
                    <a:pt x="318911" y="336962"/>
                    <a:pt x="319617" y="375062"/>
                  </a:cubicBezTo>
                  <a:cubicBezTo>
                    <a:pt x="320323" y="413162"/>
                    <a:pt x="312562" y="424098"/>
                    <a:pt x="289984" y="476662"/>
                  </a:cubicBezTo>
                  <a:cubicBezTo>
                    <a:pt x="267406" y="529226"/>
                    <a:pt x="199320" y="675628"/>
                    <a:pt x="184150" y="690445"/>
                  </a:cubicBezTo>
                  <a:cubicBezTo>
                    <a:pt x="168981" y="705262"/>
                    <a:pt x="229659" y="674217"/>
                    <a:pt x="198967" y="565562"/>
                  </a:cubicBezTo>
                  <a:cubicBezTo>
                    <a:pt x="168275" y="456907"/>
                    <a:pt x="353" y="80845"/>
                    <a:pt x="0" y="38512"/>
                  </a:cubicBezTo>
                  <a:cubicBezTo>
                    <a:pt x="-353" y="-3821"/>
                    <a:pt x="190853" y="311562"/>
                    <a:pt x="196850" y="311562"/>
                  </a:cubicBezTo>
                  <a:cubicBezTo>
                    <a:pt x="202847" y="311562"/>
                    <a:pt x="23283" y="10995"/>
                    <a:pt x="38100" y="412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9" name="フリーフォーム: 図形 1588">
              <a:extLst>
                <a:ext uri="{FF2B5EF4-FFF2-40B4-BE49-F238E27FC236}">
                  <a16:creationId xmlns:a16="http://schemas.microsoft.com/office/drawing/2014/main" id="{3279D45A-D1A9-163B-4F14-BD7EB10E6846}"/>
                </a:ext>
              </a:extLst>
            </p:cNvPr>
            <p:cNvSpPr/>
            <p:nvPr/>
          </p:nvSpPr>
          <p:spPr>
            <a:xfrm>
              <a:off x="5915780" y="6065733"/>
              <a:ext cx="25791" cy="460918"/>
            </a:xfrm>
            <a:custGeom>
              <a:avLst/>
              <a:gdLst>
                <a:gd name="connsiteX0" fmla="*/ 303 w 25791"/>
                <a:gd name="connsiteY0" fmla="*/ 634 h 460918"/>
                <a:gd name="connsiteX1" fmla="*/ 25703 w 25791"/>
                <a:gd name="connsiteY1" fmla="*/ 191134 h 460918"/>
                <a:gd name="connsiteX2" fmla="*/ 8770 w 25791"/>
                <a:gd name="connsiteY2" fmla="*/ 459950 h 460918"/>
                <a:gd name="connsiteX3" fmla="*/ 10887 w 25791"/>
                <a:gd name="connsiteY3" fmla="*/ 275800 h 460918"/>
                <a:gd name="connsiteX4" fmla="*/ 10887 w 25791"/>
                <a:gd name="connsiteY4" fmla="*/ 133984 h 460918"/>
                <a:gd name="connsiteX5" fmla="*/ 303 w 25791"/>
                <a:gd name="connsiteY5" fmla="*/ 634 h 4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91" h="460918">
                  <a:moveTo>
                    <a:pt x="303" y="634"/>
                  </a:moveTo>
                  <a:cubicBezTo>
                    <a:pt x="2772" y="10159"/>
                    <a:pt x="24292" y="114581"/>
                    <a:pt x="25703" y="191134"/>
                  </a:cubicBezTo>
                  <a:cubicBezTo>
                    <a:pt x="27114" y="267687"/>
                    <a:pt x="11239" y="445839"/>
                    <a:pt x="8770" y="459950"/>
                  </a:cubicBezTo>
                  <a:cubicBezTo>
                    <a:pt x="6301" y="474061"/>
                    <a:pt x="10534" y="330128"/>
                    <a:pt x="10887" y="275800"/>
                  </a:cubicBezTo>
                  <a:cubicBezTo>
                    <a:pt x="11240" y="221472"/>
                    <a:pt x="10534" y="176670"/>
                    <a:pt x="10887" y="133984"/>
                  </a:cubicBezTo>
                  <a:cubicBezTo>
                    <a:pt x="11240" y="91298"/>
                    <a:pt x="-2166" y="-8891"/>
                    <a:pt x="303" y="63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0" name="フリーフォーム: 図形 1589">
              <a:extLst>
                <a:ext uri="{FF2B5EF4-FFF2-40B4-BE49-F238E27FC236}">
                  <a16:creationId xmlns:a16="http://schemas.microsoft.com/office/drawing/2014/main" id="{88B44C33-2B03-3E5A-938F-1A4A9F44D3E1}"/>
                </a:ext>
              </a:extLst>
            </p:cNvPr>
            <p:cNvSpPr/>
            <p:nvPr/>
          </p:nvSpPr>
          <p:spPr>
            <a:xfrm>
              <a:off x="5807962" y="5879913"/>
              <a:ext cx="118766" cy="249599"/>
            </a:xfrm>
            <a:custGeom>
              <a:avLst/>
              <a:gdLst>
                <a:gd name="connsiteX0" fmla="*/ 118705 w 118766"/>
                <a:gd name="connsiteY0" fmla="*/ 187 h 249599"/>
                <a:gd name="connsiteX1" fmla="*/ 19221 w 118766"/>
                <a:gd name="connsiteY1" fmla="*/ 84854 h 249599"/>
                <a:gd name="connsiteX2" fmla="*/ 72138 w 118766"/>
                <a:gd name="connsiteY2" fmla="*/ 247837 h 249599"/>
                <a:gd name="connsiteX3" fmla="*/ 38271 w 118766"/>
                <a:gd name="connsiteY3" fmla="*/ 167404 h 249599"/>
                <a:gd name="connsiteX4" fmla="*/ 2288 w 118766"/>
                <a:gd name="connsiteY4" fmla="*/ 106020 h 249599"/>
                <a:gd name="connsiteX5" fmla="*/ 118705 w 118766"/>
                <a:gd name="connsiteY5" fmla="*/ 187 h 249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766" h="249599">
                  <a:moveTo>
                    <a:pt x="118705" y="187"/>
                  </a:moveTo>
                  <a:cubicBezTo>
                    <a:pt x="121527" y="-3341"/>
                    <a:pt x="26982" y="43579"/>
                    <a:pt x="19221" y="84854"/>
                  </a:cubicBezTo>
                  <a:cubicBezTo>
                    <a:pt x="11460" y="126129"/>
                    <a:pt x="68963" y="234079"/>
                    <a:pt x="72138" y="247837"/>
                  </a:cubicBezTo>
                  <a:cubicBezTo>
                    <a:pt x="75313" y="261595"/>
                    <a:pt x="49913" y="191040"/>
                    <a:pt x="38271" y="167404"/>
                  </a:cubicBezTo>
                  <a:cubicBezTo>
                    <a:pt x="26629" y="143768"/>
                    <a:pt x="-9354" y="129656"/>
                    <a:pt x="2288" y="106020"/>
                  </a:cubicBezTo>
                  <a:cubicBezTo>
                    <a:pt x="13930" y="82384"/>
                    <a:pt x="115883" y="3715"/>
                    <a:pt x="118705" y="187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1" name="フリーフォーム: 図形 1590">
              <a:extLst>
                <a:ext uri="{FF2B5EF4-FFF2-40B4-BE49-F238E27FC236}">
                  <a16:creationId xmlns:a16="http://schemas.microsoft.com/office/drawing/2014/main" id="{13E20471-3CA6-ECDB-5BBA-DE1D0EFD8FE0}"/>
                </a:ext>
              </a:extLst>
            </p:cNvPr>
            <p:cNvSpPr/>
            <p:nvPr/>
          </p:nvSpPr>
          <p:spPr>
            <a:xfrm>
              <a:off x="5911914" y="5743923"/>
              <a:ext cx="201025" cy="1061003"/>
            </a:xfrm>
            <a:custGeom>
              <a:avLst/>
              <a:gdLst>
                <a:gd name="connsiteX0" fmla="*/ 201019 w 201025"/>
                <a:gd name="connsiteY0" fmla="*/ 2827 h 1061003"/>
                <a:gd name="connsiteX1" fmla="*/ 129053 w 201025"/>
                <a:gd name="connsiteY1" fmla="*/ 252594 h 1061003"/>
                <a:gd name="connsiteX2" fmla="*/ 129053 w 201025"/>
                <a:gd name="connsiteY2" fmla="*/ 644177 h 1061003"/>
                <a:gd name="connsiteX3" fmla="*/ 107886 w 201025"/>
                <a:gd name="connsiteY3" fmla="*/ 400760 h 1061003"/>
                <a:gd name="connsiteX4" fmla="*/ 76136 w 201025"/>
                <a:gd name="connsiteY4" fmla="*/ 771177 h 1061003"/>
                <a:gd name="connsiteX5" fmla="*/ 107886 w 201025"/>
                <a:gd name="connsiteY5" fmla="*/ 629360 h 1061003"/>
                <a:gd name="connsiteX6" fmla="*/ 118469 w 201025"/>
                <a:gd name="connsiteY6" fmla="*/ 1044227 h 1061003"/>
                <a:gd name="connsiteX7" fmla="*/ 101536 w 201025"/>
                <a:gd name="connsiteY7" fmla="*/ 904527 h 1061003"/>
                <a:gd name="connsiteX8" fmla="*/ 14753 w 201025"/>
                <a:gd name="connsiteY8" fmla="*/ 222960 h 1061003"/>
                <a:gd name="connsiteX9" fmla="*/ 10519 w 201025"/>
                <a:gd name="connsiteY9" fmla="*/ 379594 h 1061003"/>
                <a:gd name="connsiteX10" fmla="*/ 120586 w 201025"/>
                <a:gd name="connsiteY10" fmla="*/ 104427 h 1061003"/>
                <a:gd name="connsiteX11" fmla="*/ 42269 w 201025"/>
                <a:gd name="connsiteY11" fmla="*/ 216610 h 1061003"/>
                <a:gd name="connsiteX12" fmla="*/ 124819 w 201025"/>
                <a:gd name="connsiteY12" fmla="*/ 123477 h 1061003"/>
                <a:gd name="connsiteX13" fmla="*/ 201019 w 201025"/>
                <a:gd name="connsiteY13" fmla="*/ 2827 h 106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1025" h="1061003">
                  <a:moveTo>
                    <a:pt x="201019" y="2827"/>
                  </a:moveTo>
                  <a:cubicBezTo>
                    <a:pt x="201725" y="24346"/>
                    <a:pt x="141047" y="145702"/>
                    <a:pt x="129053" y="252594"/>
                  </a:cubicBezTo>
                  <a:cubicBezTo>
                    <a:pt x="117059" y="359486"/>
                    <a:pt x="132581" y="619483"/>
                    <a:pt x="129053" y="644177"/>
                  </a:cubicBezTo>
                  <a:cubicBezTo>
                    <a:pt x="125525" y="668871"/>
                    <a:pt x="116705" y="379593"/>
                    <a:pt x="107886" y="400760"/>
                  </a:cubicBezTo>
                  <a:cubicBezTo>
                    <a:pt x="99066" y="421927"/>
                    <a:pt x="76136" y="733077"/>
                    <a:pt x="76136" y="771177"/>
                  </a:cubicBezTo>
                  <a:cubicBezTo>
                    <a:pt x="76136" y="809277"/>
                    <a:pt x="100831" y="583852"/>
                    <a:pt x="107886" y="629360"/>
                  </a:cubicBezTo>
                  <a:cubicBezTo>
                    <a:pt x="114941" y="674868"/>
                    <a:pt x="119527" y="998366"/>
                    <a:pt x="118469" y="1044227"/>
                  </a:cubicBezTo>
                  <a:cubicBezTo>
                    <a:pt x="117411" y="1090088"/>
                    <a:pt x="118822" y="1041405"/>
                    <a:pt x="101536" y="904527"/>
                  </a:cubicBezTo>
                  <a:cubicBezTo>
                    <a:pt x="84250" y="767649"/>
                    <a:pt x="29923" y="310449"/>
                    <a:pt x="14753" y="222960"/>
                  </a:cubicBezTo>
                  <a:cubicBezTo>
                    <a:pt x="-417" y="135471"/>
                    <a:pt x="-7120" y="399350"/>
                    <a:pt x="10519" y="379594"/>
                  </a:cubicBezTo>
                  <a:cubicBezTo>
                    <a:pt x="28158" y="359838"/>
                    <a:pt x="115294" y="131591"/>
                    <a:pt x="120586" y="104427"/>
                  </a:cubicBezTo>
                  <a:cubicBezTo>
                    <a:pt x="125878" y="77263"/>
                    <a:pt x="41564" y="213435"/>
                    <a:pt x="42269" y="216610"/>
                  </a:cubicBezTo>
                  <a:cubicBezTo>
                    <a:pt x="42974" y="219785"/>
                    <a:pt x="98361" y="158402"/>
                    <a:pt x="124819" y="123477"/>
                  </a:cubicBezTo>
                  <a:cubicBezTo>
                    <a:pt x="151277" y="88552"/>
                    <a:pt x="200313" y="-18692"/>
                    <a:pt x="201019" y="2827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2" name="フリーフォーム: 図形 1591">
              <a:extLst>
                <a:ext uri="{FF2B5EF4-FFF2-40B4-BE49-F238E27FC236}">
                  <a16:creationId xmlns:a16="http://schemas.microsoft.com/office/drawing/2014/main" id="{9A45B3F8-EC36-6CEE-C402-F67CA089AEA4}"/>
                </a:ext>
              </a:extLst>
            </p:cNvPr>
            <p:cNvSpPr/>
            <p:nvPr/>
          </p:nvSpPr>
          <p:spPr>
            <a:xfrm>
              <a:off x="5969010" y="6477727"/>
              <a:ext cx="245986" cy="796226"/>
            </a:xfrm>
            <a:custGeom>
              <a:avLst/>
              <a:gdLst>
                <a:gd name="connsiteX0" fmla="*/ 71957 w 245986"/>
                <a:gd name="connsiteY0" fmla="*/ 7740 h 796226"/>
                <a:gd name="connsiteX1" fmla="*/ 95240 w 245986"/>
                <a:gd name="connsiteY1" fmla="*/ 378156 h 796226"/>
                <a:gd name="connsiteX2" fmla="*/ 243407 w 245986"/>
                <a:gd name="connsiteY2" fmla="*/ 782440 h 796226"/>
                <a:gd name="connsiteX3" fmla="*/ 175673 w 245986"/>
                <a:gd name="connsiteY3" fmla="*/ 659673 h 796226"/>
                <a:gd name="connsiteX4" fmla="*/ 4223 w 245986"/>
                <a:gd name="connsiteY4" fmla="*/ 249040 h 796226"/>
                <a:gd name="connsiteX5" fmla="*/ 48673 w 245986"/>
                <a:gd name="connsiteY5" fmla="*/ 318890 h 796226"/>
                <a:gd name="connsiteX6" fmla="*/ 6340 w 245986"/>
                <a:gd name="connsiteY6" fmla="*/ 141090 h 796226"/>
                <a:gd name="connsiteX7" fmla="*/ 71957 w 245986"/>
                <a:gd name="connsiteY7" fmla="*/ 7740 h 79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986" h="796226">
                  <a:moveTo>
                    <a:pt x="71957" y="7740"/>
                  </a:moveTo>
                  <a:cubicBezTo>
                    <a:pt x="86774" y="47251"/>
                    <a:pt x="66665" y="249039"/>
                    <a:pt x="95240" y="378156"/>
                  </a:cubicBezTo>
                  <a:cubicBezTo>
                    <a:pt x="123815" y="507273"/>
                    <a:pt x="230001" y="735520"/>
                    <a:pt x="243407" y="782440"/>
                  </a:cubicBezTo>
                  <a:cubicBezTo>
                    <a:pt x="256813" y="829360"/>
                    <a:pt x="215537" y="748573"/>
                    <a:pt x="175673" y="659673"/>
                  </a:cubicBezTo>
                  <a:cubicBezTo>
                    <a:pt x="135809" y="570773"/>
                    <a:pt x="25390" y="305837"/>
                    <a:pt x="4223" y="249040"/>
                  </a:cubicBezTo>
                  <a:cubicBezTo>
                    <a:pt x="-16944" y="192243"/>
                    <a:pt x="48320" y="336882"/>
                    <a:pt x="48673" y="318890"/>
                  </a:cubicBezTo>
                  <a:cubicBezTo>
                    <a:pt x="49026" y="300898"/>
                    <a:pt x="2107" y="191890"/>
                    <a:pt x="6340" y="141090"/>
                  </a:cubicBezTo>
                  <a:cubicBezTo>
                    <a:pt x="10573" y="90290"/>
                    <a:pt x="57140" y="-31771"/>
                    <a:pt x="71957" y="7740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3" name="フリーフォーム: 図形 1592">
              <a:extLst>
                <a:ext uri="{FF2B5EF4-FFF2-40B4-BE49-F238E27FC236}">
                  <a16:creationId xmlns:a16="http://schemas.microsoft.com/office/drawing/2014/main" id="{DD9813B3-9BC9-B7A3-9342-5C576B67BD99}"/>
                </a:ext>
              </a:extLst>
            </p:cNvPr>
            <p:cNvSpPr/>
            <p:nvPr/>
          </p:nvSpPr>
          <p:spPr>
            <a:xfrm>
              <a:off x="6057867" y="7135634"/>
              <a:ext cx="254677" cy="1054632"/>
            </a:xfrm>
            <a:custGeom>
              <a:avLst/>
              <a:gdLst>
                <a:gd name="connsiteX0" fmla="*/ 29666 w 254677"/>
                <a:gd name="connsiteY0" fmla="*/ 1766 h 1054632"/>
                <a:gd name="connsiteX1" fmla="*/ 107983 w 254677"/>
                <a:gd name="connsiteY1" fmla="*/ 380649 h 1054632"/>
                <a:gd name="connsiteX2" fmla="*/ 82583 w 254677"/>
                <a:gd name="connsiteY2" fmla="*/ 304449 h 1054632"/>
                <a:gd name="connsiteX3" fmla="*/ 107983 w 254677"/>
                <a:gd name="connsiteY3" fmla="*/ 651583 h 1054632"/>
                <a:gd name="connsiteX4" fmla="*/ 103750 w 254677"/>
                <a:gd name="connsiteY4" fmla="*/ 530933 h 1054632"/>
                <a:gd name="connsiteX5" fmla="*/ 133383 w 254677"/>
                <a:gd name="connsiteY5" fmla="*/ 723549 h 1054632"/>
                <a:gd name="connsiteX6" fmla="*/ 118566 w 254677"/>
                <a:gd name="connsiteY6" fmla="*/ 825149 h 1054632"/>
                <a:gd name="connsiteX7" fmla="*/ 33 w 254677"/>
                <a:gd name="connsiteY7" fmla="*/ 679099 h 1054632"/>
                <a:gd name="connsiteX8" fmla="*/ 131266 w 254677"/>
                <a:gd name="connsiteY8" fmla="*/ 962733 h 1054632"/>
                <a:gd name="connsiteX9" fmla="*/ 254033 w 254677"/>
                <a:gd name="connsiteY9" fmla="*/ 1053749 h 1054632"/>
                <a:gd name="connsiteX10" fmla="*/ 177833 w 254677"/>
                <a:gd name="connsiteY10" fmla="*/ 920399 h 1054632"/>
                <a:gd name="connsiteX11" fmla="*/ 137616 w 254677"/>
                <a:gd name="connsiteY11" fmla="*/ 147816 h 1054632"/>
                <a:gd name="connsiteX12" fmla="*/ 165133 w 254677"/>
                <a:gd name="connsiteY12" fmla="*/ 234599 h 1054632"/>
                <a:gd name="connsiteX13" fmla="*/ 29666 w 254677"/>
                <a:gd name="connsiteY13" fmla="*/ 1766 h 105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4677" h="1054632">
                  <a:moveTo>
                    <a:pt x="29666" y="1766"/>
                  </a:moveTo>
                  <a:cubicBezTo>
                    <a:pt x="20141" y="26108"/>
                    <a:pt x="99164" y="330202"/>
                    <a:pt x="107983" y="380649"/>
                  </a:cubicBezTo>
                  <a:cubicBezTo>
                    <a:pt x="116802" y="431096"/>
                    <a:pt x="82583" y="259293"/>
                    <a:pt x="82583" y="304449"/>
                  </a:cubicBezTo>
                  <a:cubicBezTo>
                    <a:pt x="82583" y="349605"/>
                    <a:pt x="104455" y="613836"/>
                    <a:pt x="107983" y="651583"/>
                  </a:cubicBezTo>
                  <a:cubicBezTo>
                    <a:pt x="111511" y="689330"/>
                    <a:pt x="99517" y="518939"/>
                    <a:pt x="103750" y="530933"/>
                  </a:cubicBezTo>
                  <a:cubicBezTo>
                    <a:pt x="107983" y="542927"/>
                    <a:pt x="130914" y="674513"/>
                    <a:pt x="133383" y="723549"/>
                  </a:cubicBezTo>
                  <a:cubicBezTo>
                    <a:pt x="135852" y="772585"/>
                    <a:pt x="140791" y="832557"/>
                    <a:pt x="118566" y="825149"/>
                  </a:cubicBezTo>
                  <a:cubicBezTo>
                    <a:pt x="96341" y="817741"/>
                    <a:pt x="-2084" y="656168"/>
                    <a:pt x="33" y="679099"/>
                  </a:cubicBezTo>
                  <a:cubicBezTo>
                    <a:pt x="2150" y="702030"/>
                    <a:pt x="88933" y="900291"/>
                    <a:pt x="131266" y="962733"/>
                  </a:cubicBezTo>
                  <a:cubicBezTo>
                    <a:pt x="173599" y="1025175"/>
                    <a:pt x="246272" y="1060805"/>
                    <a:pt x="254033" y="1053749"/>
                  </a:cubicBezTo>
                  <a:cubicBezTo>
                    <a:pt x="261794" y="1046693"/>
                    <a:pt x="197236" y="1071388"/>
                    <a:pt x="177833" y="920399"/>
                  </a:cubicBezTo>
                  <a:cubicBezTo>
                    <a:pt x="158430" y="769410"/>
                    <a:pt x="139733" y="262116"/>
                    <a:pt x="137616" y="147816"/>
                  </a:cubicBezTo>
                  <a:cubicBezTo>
                    <a:pt x="135499" y="33516"/>
                    <a:pt x="180302" y="256824"/>
                    <a:pt x="165133" y="234599"/>
                  </a:cubicBezTo>
                  <a:cubicBezTo>
                    <a:pt x="149964" y="212374"/>
                    <a:pt x="39191" y="-22576"/>
                    <a:pt x="29666" y="1766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4" name="フリーフォーム: 図形 1593">
              <a:extLst>
                <a:ext uri="{FF2B5EF4-FFF2-40B4-BE49-F238E27FC236}">
                  <a16:creationId xmlns:a16="http://schemas.microsoft.com/office/drawing/2014/main" id="{B9F39DA5-AB3D-9D70-4F5E-68A78484C917}"/>
                </a:ext>
              </a:extLst>
            </p:cNvPr>
            <p:cNvSpPr/>
            <p:nvPr/>
          </p:nvSpPr>
          <p:spPr>
            <a:xfrm>
              <a:off x="5397358" y="3713065"/>
              <a:ext cx="133170" cy="166881"/>
            </a:xfrm>
            <a:custGeom>
              <a:avLst/>
              <a:gdLst>
                <a:gd name="connsiteX0" fmla="*/ 95392 w 133170"/>
                <a:gd name="connsiteY0" fmla="*/ 98 h 166881"/>
                <a:gd name="connsiteX1" fmla="*/ 103330 w 133170"/>
                <a:gd name="connsiteY1" fmla="*/ 76298 h 166881"/>
                <a:gd name="connsiteX2" fmla="*/ 142 w 133170"/>
                <a:gd name="connsiteY2" fmla="*/ 166785 h 166881"/>
                <a:gd name="connsiteX3" fmla="*/ 128730 w 133170"/>
                <a:gd name="connsiteY3" fmla="*/ 92173 h 166881"/>
                <a:gd name="connsiteX4" fmla="*/ 95392 w 133170"/>
                <a:gd name="connsiteY4" fmla="*/ 98 h 166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170" h="166881">
                  <a:moveTo>
                    <a:pt x="95392" y="98"/>
                  </a:moveTo>
                  <a:cubicBezTo>
                    <a:pt x="91159" y="-2548"/>
                    <a:pt x="119205" y="48517"/>
                    <a:pt x="103330" y="76298"/>
                  </a:cubicBezTo>
                  <a:cubicBezTo>
                    <a:pt x="87455" y="104079"/>
                    <a:pt x="-4091" y="164139"/>
                    <a:pt x="142" y="166785"/>
                  </a:cubicBezTo>
                  <a:cubicBezTo>
                    <a:pt x="4375" y="169431"/>
                    <a:pt x="109680" y="117044"/>
                    <a:pt x="128730" y="92173"/>
                  </a:cubicBezTo>
                  <a:cubicBezTo>
                    <a:pt x="147780" y="67302"/>
                    <a:pt x="99625" y="2744"/>
                    <a:pt x="95392" y="98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5" name="フリーフォーム: 図形 1594">
              <a:extLst>
                <a:ext uri="{FF2B5EF4-FFF2-40B4-BE49-F238E27FC236}">
                  <a16:creationId xmlns:a16="http://schemas.microsoft.com/office/drawing/2014/main" id="{63D3E08D-1B81-CD74-A4CE-50B829E9714F}"/>
                </a:ext>
              </a:extLst>
            </p:cNvPr>
            <p:cNvSpPr/>
            <p:nvPr/>
          </p:nvSpPr>
          <p:spPr>
            <a:xfrm>
              <a:off x="5305277" y="3533698"/>
              <a:ext cx="33521" cy="160501"/>
            </a:xfrm>
            <a:custGeom>
              <a:avLst/>
              <a:gdLst>
                <a:gd name="connsiteX0" fmla="*/ 148 w 33521"/>
                <a:gd name="connsiteY0" fmla="*/ 77 h 160501"/>
                <a:gd name="connsiteX1" fmla="*/ 20786 w 33521"/>
                <a:gd name="connsiteY1" fmla="*/ 88977 h 160501"/>
                <a:gd name="connsiteX2" fmla="*/ 9673 w 33521"/>
                <a:gd name="connsiteY2" fmla="*/ 160415 h 160501"/>
                <a:gd name="connsiteX3" fmla="*/ 33486 w 33521"/>
                <a:gd name="connsiteY3" fmla="*/ 74690 h 160501"/>
                <a:gd name="connsiteX4" fmla="*/ 148 w 33521"/>
                <a:gd name="connsiteY4" fmla="*/ 77 h 16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1" h="160501">
                  <a:moveTo>
                    <a:pt x="148" y="77"/>
                  </a:moveTo>
                  <a:cubicBezTo>
                    <a:pt x="-1969" y="2458"/>
                    <a:pt x="19199" y="62254"/>
                    <a:pt x="20786" y="88977"/>
                  </a:cubicBezTo>
                  <a:cubicBezTo>
                    <a:pt x="22373" y="115700"/>
                    <a:pt x="7556" y="162796"/>
                    <a:pt x="9673" y="160415"/>
                  </a:cubicBezTo>
                  <a:cubicBezTo>
                    <a:pt x="11790" y="158034"/>
                    <a:pt x="34544" y="98238"/>
                    <a:pt x="33486" y="74690"/>
                  </a:cubicBezTo>
                  <a:cubicBezTo>
                    <a:pt x="32428" y="51142"/>
                    <a:pt x="2265" y="-2304"/>
                    <a:pt x="148" y="77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6" name="フリーフォーム: 図形 1595">
              <a:extLst>
                <a:ext uri="{FF2B5EF4-FFF2-40B4-BE49-F238E27FC236}">
                  <a16:creationId xmlns:a16="http://schemas.microsoft.com/office/drawing/2014/main" id="{C05A87C9-717E-6FF1-4A78-2A56F1B7DF10}"/>
                </a:ext>
              </a:extLst>
            </p:cNvPr>
            <p:cNvSpPr/>
            <p:nvPr/>
          </p:nvSpPr>
          <p:spPr>
            <a:xfrm>
              <a:off x="5281078" y="3625798"/>
              <a:ext cx="51346" cy="130247"/>
            </a:xfrm>
            <a:custGeom>
              <a:avLst/>
              <a:gdLst>
                <a:gd name="connsiteX0" fmla="*/ 51335 w 51346"/>
                <a:gd name="connsiteY0" fmla="*/ 130227 h 130247"/>
                <a:gd name="connsiteX1" fmla="*/ 3710 w 51346"/>
                <a:gd name="connsiteY1" fmla="*/ 46090 h 130247"/>
                <a:gd name="connsiteX2" fmla="*/ 3710 w 51346"/>
                <a:gd name="connsiteY2" fmla="*/ 52 h 130247"/>
                <a:gd name="connsiteX3" fmla="*/ 8472 w 51346"/>
                <a:gd name="connsiteY3" fmla="*/ 38152 h 130247"/>
                <a:gd name="connsiteX4" fmla="*/ 51335 w 51346"/>
                <a:gd name="connsiteY4" fmla="*/ 130227 h 130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46" h="130247">
                  <a:moveTo>
                    <a:pt x="51335" y="130227"/>
                  </a:moveTo>
                  <a:cubicBezTo>
                    <a:pt x="50541" y="131550"/>
                    <a:pt x="11647" y="67786"/>
                    <a:pt x="3710" y="46090"/>
                  </a:cubicBezTo>
                  <a:cubicBezTo>
                    <a:pt x="-4227" y="24394"/>
                    <a:pt x="2916" y="1375"/>
                    <a:pt x="3710" y="52"/>
                  </a:cubicBezTo>
                  <a:cubicBezTo>
                    <a:pt x="4504" y="-1271"/>
                    <a:pt x="5033" y="22542"/>
                    <a:pt x="8472" y="38152"/>
                  </a:cubicBezTo>
                  <a:cubicBezTo>
                    <a:pt x="11911" y="53762"/>
                    <a:pt x="52129" y="128904"/>
                    <a:pt x="51335" y="130227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7" name="フリーフォーム: 図形 1596">
              <a:extLst>
                <a:ext uri="{FF2B5EF4-FFF2-40B4-BE49-F238E27FC236}">
                  <a16:creationId xmlns:a16="http://schemas.microsoft.com/office/drawing/2014/main" id="{9BC467C6-6958-5B62-BD55-18CF2AB15F22}"/>
                </a:ext>
              </a:extLst>
            </p:cNvPr>
            <p:cNvSpPr/>
            <p:nvPr/>
          </p:nvSpPr>
          <p:spPr>
            <a:xfrm>
              <a:off x="5119533" y="4034103"/>
              <a:ext cx="44002" cy="149043"/>
            </a:xfrm>
            <a:custGeom>
              <a:avLst/>
              <a:gdLst>
                <a:gd name="connsiteX0" fmla="*/ 43017 w 44002"/>
                <a:gd name="connsiteY0" fmla="*/ 1322 h 149043"/>
                <a:gd name="connsiteX1" fmla="*/ 155 w 44002"/>
                <a:gd name="connsiteY1" fmla="*/ 147372 h 149043"/>
                <a:gd name="connsiteX2" fmla="*/ 28730 w 44002"/>
                <a:gd name="connsiteY2" fmla="*/ 77522 h 149043"/>
                <a:gd name="connsiteX3" fmla="*/ 43017 w 44002"/>
                <a:gd name="connsiteY3" fmla="*/ 1322 h 149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2" h="149043">
                  <a:moveTo>
                    <a:pt x="43017" y="1322"/>
                  </a:moveTo>
                  <a:cubicBezTo>
                    <a:pt x="38255" y="12964"/>
                    <a:pt x="2536" y="134672"/>
                    <a:pt x="155" y="147372"/>
                  </a:cubicBezTo>
                  <a:cubicBezTo>
                    <a:pt x="-2226" y="160072"/>
                    <a:pt x="23438" y="96836"/>
                    <a:pt x="28730" y="77522"/>
                  </a:cubicBezTo>
                  <a:cubicBezTo>
                    <a:pt x="34022" y="58208"/>
                    <a:pt x="47779" y="-10320"/>
                    <a:pt x="43017" y="1322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8" name="フリーフォーム: 図形 1597">
              <a:extLst>
                <a:ext uri="{FF2B5EF4-FFF2-40B4-BE49-F238E27FC236}">
                  <a16:creationId xmlns:a16="http://schemas.microsoft.com/office/drawing/2014/main" id="{C620C2E6-DE63-4370-B904-6CE7D07DC889}"/>
                </a:ext>
              </a:extLst>
            </p:cNvPr>
            <p:cNvSpPr/>
            <p:nvPr/>
          </p:nvSpPr>
          <p:spPr>
            <a:xfrm>
              <a:off x="5252785" y="4192588"/>
              <a:ext cx="4949" cy="55984"/>
            </a:xfrm>
            <a:custGeom>
              <a:avLst/>
              <a:gdLst>
                <a:gd name="connsiteX0" fmla="*/ 253 w 4949"/>
                <a:gd name="connsiteY0" fmla="*/ 0 h 55984"/>
                <a:gd name="connsiteX1" fmla="*/ 3428 w 4949"/>
                <a:gd name="connsiteY1" fmla="*/ 55562 h 55984"/>
                <a:gd name="connsiteX2" fmla="*/ 253 w 4949"/>
                <a:gd name="connsiteY2" fmla="*/ 0 h 55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49" h="55984">
                  <a:moveTo>
                    <a:pt x="253" y="0"/>
                  </a:moveTo>
                  <a:cubicBezTo>
                    <a:pt x="253" y="0"/>
                    <a:pt x="-1334" y="49477"/>
                    <a:pt x="3428" y="55562"/>
                  </a:cubicBezTo>
                  <a:cubicBezTo>
                    <a:pt x="8190" y="61647"/>
                    <a:pt x="253" y="0"/>
                    <a:pt x="253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9" name="フリーフォーム: 図形 1598">
              <a:extLst>
                <a:ext uri="{FF2B5EF4-FFF2-40B4-BE49-F238E27FC236}">
                  <a16:creationId xmlns:a16="http://schemas.microsoft.com/office/drawing/2014/main" id="{1260873B-AA13-CD52-10D6-0FB3703AD7F2}"/>
                </a:ext>
              </a:extLst>
            </p:cNvPr>
            <p:cNvSpPr/>
            <p:nvPr/>
          </p:nvSpPr>
          <p:spPr>
            <a:xfrm>
              <a:off x="5318862" y="4170279"/>
              <a:ext cx="68868" cy="85313"/>
            </a:xfrm>
            <a:custGeom>
              <a:avLst/>
              <a:gdLst>
                <a:gd name="connsiteX0" fmla="*/ 851 w 68868"/>
                <a:gd name="connsiteY0" fmla="*/ 84 h 85313"/>
                <a:gd name="connsiteX1" fmla="*/ 65938 w 68868"/>
                <a:gd name="connsiteY1" fmla="*/ 81046 h 85313"/>
                <a:gd name="connsiteX2" fmla="*/ 54826 w 68868"/>
                <a:gd name="connsiteY2" fmla="*/ 73109 h 85313"/>
                <a:gd name="connsiteX3" fmla="*/ 29426 w 68868"/>
                <a:gd name="connsiteY3" fmla="*/ 65171 h 85313"/>
                <a:gd name="connsiteX4" fmla="*/ 851 w 68868"/>
                <a:gd name="connsiteY4" fmla="*/ 84 h 8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68" h="85313">
                  <a:moveTo>
                    <a:pt x="851" y="84"/>
                  </a:moveTo>
                  <a:cubicBezTo>
                    <a:pt x="6936" y="2730"/>
                    <a:pt x="56942" y="68875"/>
                    <a:pt x="65938" y="81046"/>
                  </a:cubicBezTo>
                  <a:cubicBezTo>
                    <a:pt x="74934" y="93217"/>
                    <a:pt x="60911" y="75755"/>
                    <a:pt x="54826" y="73109"/>
                  </a:cubicBezTo>
                  <a:cubicBezTo>
                    <a:pt x="48741" y="70463"/>
                    <a:pt x="35776" y="72844"/>
                    <a:pt x="29426" y="65171"/>
                  </a:cubicBezTo>
                  <a:cubicBezTo>
                    <a:pt x="23076" y="57498"/>
                    <a:pt x="-5234" y="-2562"/>
                    <a:pt x="851" y="84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0" name="フリーフォーム: 図形 1599">
              <a:extLst>
                <a:ext uri="{FF2B5EF4-FFF2-40B4-BE49-F238E27FC236}">
                  <a16:creationId xmlns:a16="http://schemas.microsoft.com/office/drawing/2014/main" id="{05B2897B-7D6E-59A9-910D-8CA6097944A2}"/>
                </a:ext>
              </a:extLst>
            </p:cNvPr>
            <p:cNvSpPr/>
            <p:nvPr/>
          </p:nvSpPr>
          <p:spPr>
            <a:xfrm>
              <a:off x="5094242" y="4182869"/>
              <a:ext cx="52742" cy="140011"/>
            </a:xfrm>
            <a:custGeom>
              <a:avLst/>
              <a:gdLst>
                <a:gd name="connsiteX0" fmla="*/ 46 w 52742"/>
                <a:gd name="connsiteY0" fmla="*/ 194 h 140011"/>
                <a:gd name="connsiteX1" fmla="*/ 42908 w 52742"/>
                <a:gd name="connsiteY1" fmla="*/ 50994 h 140011"/>
                <a:gd name="connsiteX2" fmla="*/ 31796 w 52742"/>
                <a:gd name="connsiteY2" fmla="*/ 139894 h 140011"/>
                <a:gd name="connsiteX3" fmla="*/ 52433 w 52742"/>
                <a:gd name="connsiteY3" fmla="*/ 68456 h 140011"/>
                <a:gd name="connsiteX4" fmla="*/ 46 w 52742"/>
                <a:gd name="connsiteY4" fmla="*/ 194 h 14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742" h="140011">
                  <a:moveTo>
                    <a:pt x="46" y="194"/>
                  </a:moveTo>
                  <a:cubicBezTo>
                    <a:pt x="-1541" y="-2716"/>
                    <a:pt x="37616" y="27711"/>
                    <a:pt x="42908" y="50994"/>
                  </a:cubicBezTo>
                  <a:cubicBezTo>
                    <a:pt x="48200" y="74277"/>
                    <a:pt x="30209" y="136984"/>
                    <a:pt x="31796" y="139894"/>
                  </a:cubicBezTo>
                  <a:cubicBezTo>
                    <a:pt x="33383" y="142804"/>
                    <a:pt x="55608" y="90681"/>
                    <a:pt x="52433" y="68456"/>
                  </a:cubicBezTo>
                  <a:cubicBezTo>
                    <a:pt x="49258" y="46231"/>
                    <a:pt x="1633" y="3104"/>
                    <a:pt x="46" y="194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1" name="フリーフォーム: 図形 1600">
              <a:extLst>
                <a:ext uri="{FF2B5EF4-FFF2-40B4-BE49-F238E27FC236}">
                  <a16:creationId xmlns:a16="http://schemas.microsoft.com/office/drawing/2014/main" id="{7B7387EC-2D2A-F0B2-CE6B-63D94605EDD1}"/>
                </a:ext>
              </a:extLst>
            </p:cNvPr>
            <p:cNvSpPr/>
            <p:nvPr/>
          </p:nvSpPr>
          <p:spPr>
            <a:xfrm>
              <a:off x="5209097" y="4773154"/>
              <a:ext cx="124972" cy="467186"/>
            </a:xfrm>
            <a:custGeom>
              <a:avLst/>
              <a:gdLst>
                <a:gd name="connsiteX0" fmla="*/ 20128 w 124972"/>
                <a:gd name="connsiteY0" fmla="*/ 2046 h 467186"/>
                <a:gd name="connsiteX1" fmla="*/ 18541 w 124972"/>
                <a:gd name="connsiteY1" fmla="*/ 160796 h 467186"/>
                <a:gd name="connsiteX2" fmla="*/ 5841 w 124972"/>
                <a:gd name="connsiteY2" fmla="*/ 230646 h 467186"/>
                <a:gd name="connsiteX3" fmla="*/ 124903 w 124972"/>
                <a:gd name="connsiteY3" fmla="*/ 467184 h 467186"/>
                <a:gd name="connsiteX4" fmla="*/ 23303 w 124972"/>
                <a:gd name="connsiteY4" fmla="*/ 235409 h 467186"/>
                <a:gd name="connsiteX5" fmla="*/ 36003 w 124972"/>
                <a:gd name="connsiteY5" fmla="*/ 79834 h 467186"/>
                <a:gd name="connsiteX6" fmla="*/ 20128 w 124972"/>
                <a:gd name="connsiteY6" fmla="*/ 2046 h 46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972" h="467186">
                  <a:moveTo>
                    <a:pt x="20128" y="2046"/>
                  </a:moveTo>
                  <a:cubicBezTo>
                    <a:pt x="17218" y="15540"/>
                    <a:pt x="20922" y="122696"/>
                    <a:pt x="18541" y="160796"/>
                  </a:cubicBezTo>
                  <a:cubicBezTo>
                    <a:pt x="16160" y="198896"/>
                    <a:pt x="-11886" y="179581"/>
                    <a:pt x="5841" y="230646"/>
                  </a:cubicBezTo>
                  <a:cubicBezTo>
                    <a:pt x="23568" y="281711"/>
                    <a:pt x="121993" y="466390"/>
                    <a:pt x="124903" y="467184"/>
                  </a:cubicBezTo>
                  <a:cubicBezTo>
                    <a:pt x="127813" y="467978"/>
                    <a:pt x="38120" y="299967"/>
                    <a:pt x="23303" y="235409"/>
                  </a:cubicBezTo>
                  <a:cubicBezTo>
                    <a:pt x="8486" y="170851"/>
                    <a:pt x="33622" y="114759"/>
                    <a:pt x="36003" y="79834"/>
                  </a:cubicBezTo>
                  <a:cubicBezTo>
                    <a:pt x="38384" y="44909"/>
                    <a:pt x="23038" y="-11448"/>
                    <a:pt x="20128" y="204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2" name="フリーフォーム: 図形 1601">
              <a:extLst>
                <a:ext uri="{FF2B5EF4-FFF2-40B4-BE49-F238E27FC236}">
                  <a16:creationId xmlns:a16="http://schemas.microsoft.com/office/drawing/2014/main" id="{DD20BA5C-27ED-36FD-2D9C-3529933E0EF6}"/>
                </a:ext>
              </a:extLst>
            </p:cNvPr>
            <p:cNvSpPr/>
            <p:nvPr/>
          </p:nvSpPr>
          <p:spPr>
            <a:xfrm>
              <a:off x="5281546" y="3439987"/>
              <a:ext cx="125558" cy="472209"/>
            </a:xfrm>
            <a:custGeom>
              <a:avLst/>
              <a:gdLst>
                <a:gd name="connsiteX0" fmla="*/ 67 w 125558"/>
                <a:gd name="connsiteY0" fmla="*/ 126 h 472209"/>
                <a:gd name="connsiteX1" fmla="*/ 114367 w 125558"/>
                <a:gd name="connsiteY1" fmla="*/ 144588 h 472209"/>
                <a:gd name="connsiteX2" fmla="*/ 111192 w 125558"/>
                <a:gd name="connsiteY2" fmla="*/ 193801 h 472209"/>
                <a:gd name="connsiteX3" fmla="*/ 25467 w 125558"/>
                <a:gd name="connsiteY3" fmla="*/ 454151 h 472209"/>
                <a:gd name="connsiteX4" fmla="*/ 25467 w 125558"/>
                <a:gd name="connsiteY4" fmla="*/ 433513 h 472209"/>
                <a:gd name="connsiteX5" fmla="*/ 54042 w 125558"/>
                <a:gd name="connsiteY5" fmla="*/ 301751 h 472209"/>
                <a:gd name="connsiteX6" fmla="*/ 96904 w 125558"/>
                <a:gd name="connsiteY6" fmla="*/ 171576 h 472209"/>
                <a:gd name="connsiteX7" fmla="*/ 67 w 125558"/>
                <a:gd name="connsiteY7" fmla="*/ 126 h 472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558" h="472209">
                  <a:moveTo>
                    <a:pt x="67" y="126"/>
                  </a:moveTo>
                  <a:cubicBezTo>
                    <a:pt x="2978" y="-4372"/>
                    <a:pt x="95846" y="112309"/>
                    <a:pt x="114367" y="144588"/>
                  </a:cubicBezTo>
                  <a:cubicBezTo>
                    <a:pt x="132888" y="176867"/>
                    <a:pt x="126009" y="142207"/>
                    <a:pt x="111192" y="193801"/>
                  </a:cubicBezTo>
                  <a:cubicBezTo>
                    <a:pt x="96375" y="245395"/>
                    <a:pt x="39754" y="414199"/>
                    <a:pt x="25467" y="454151"/>
                  </a:cubicBezTo>
                  <a:cubicBezTo>
                    <a:pt x="11180" y="494103"/>
                    <a:pt x="20705" y="458913"/>
                    <a:pt x="25467" y="433513"/>
                  </a:cubicBezTo>
                  <a:cubicBezTo>
                    <a:pt x="30229" y="408113"/>
                    <a:pt x="42136" y="345407"/>
                    <a:pt x="54042" y="301751"/>
                  </a:cubicBezTo>
                  <a:cubicBezTo>
                    <a:pt x="65948" y="258095"/>
                    <a:pt x="104048" y="218407"/>
                    <a:pt x="96904" y="171576"/>
                  </a:cubicBezTo>
                  <a:cubicBezTo>
                    <a:pt x="89760" y="124745"/>
                    <a:pt x="-2844" y="4624"/>
                    <a:pt x="67" y="12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3" name="フリーフォーム: 図形 1602">
              <a:extLst>
                <a:ext uri="{FF2B5EF4-FFF2-40B4-BE49-F238E27FC236}">
                  <a16:creationId xmlns:a16="http://schemas.microsoft.com/office/drawing/2014/main" id="{777A8EC0-EF84-E44A-A606-DBD9276D8DC8}"/>
                </a:ext>
              </a:extLst>
            </p:cNvPr>
            <p:cNvSpPr/>
            <p:nvPr/>
          </p:nvSpPr>
          <p:spPr>
            <a:xfrm>
              <a:off x="5444948" y="3724198"/>
              <a:ext cx="136526" cy="247755"/>
            </a:xfrm>
            <a:custGeom>
              <a:avLst/>
              <a:gdLst>
                <a:gd name="connsiteX0" fmla="*/ 124002 w 136526"/>
                <a:gd name="connsiteY0" fmla="*/ 77 h 247755"/>
                <a:gd name="connsiteX1" fmla="*/ 127177 w 136526"/>
                <a:gd name="connsiteY1" fmla="*/ 81040 h 247755"/>
                <a:gd name="connsiteX2" fmla="*/ 177 w 136526"/>
                <a:gd name="connsiteY2" fmla="*/ 247727 h 247755"/>
                <a:gd name="connsiteX3" fmla="*/ 100190 w 136526"/>
                <a:gd name="connsiteY3" fmla="*/ 93740 h 247755"/>
                <a:gd name="connsiteX4" fmla="*/ 124002 w 136526"/>
                <a:gd name="connsiteY4" fmla="*/ 77 h 247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26" h="247755">
                  <a:moveTo>
                    <a:pt x="124002" y="77"/>
                  </a:moveTo>
                  <a:cubicBezTo>
                    <a:pt x="128500" y="-2040"/>
                    <a:pt x="147815" y="39765"/>
                    <a:pt x="127177" y="81040"/>
                  </a:cubicBezTo>
                  <a:cubicBezTo>
                    <a:pt x="106539" y="122315"/>
                    <a:pt x="4675" y="245610"/>
                    <a:pt x="177" y="247727"/>
                  </a:cubicBezTo>
                  <a:cubicBezTo>
                    <a:pt x="-4321" y="249844"/>
                    <a:pt x="77965" y="132104"/>
                    <a:pt x="100190" y="93740"/>
                  </a:cubicBezTo>
                  <a:cubicBezTo>
                    <a:pt x="122415" y="55376"/>
                    <a:pt x="119504" y="2194"/>
                    <a:pt x="124002" y="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4" name="フリーフォーム: 図形 1603">
              <a:extLst>
                <a:ext uri="{FF2B5EF4-FFF2-40B4-BE49-F238E27FC236}">
                  <a16:creationId xmlns:a16="http://schemas.microsoft.com/office/drawing/2014/main" id="{E92E3F52-BCF0-C1C1-9924-5476A0F70D68}"/>
                </a:ext>
              </a:extLst>
            </p:cNvPr>
            <p:cNvSpPr/>
            <p:nvPr/>
          </p:nvSpPr>
          <p:spPr>
            <a:xfrm>
              <a:off x="5302243" y="3986200"/>
              <a:ext cx="34978" cy="147674"/>
            </a:xfrm>
            <a:custGeom>
              <a:avLst/>
              <a:gdLst>
                <a:gd name="connsiteX0" fmla="*/ 28582 w 34978"/>
                <a:gd name="connsiteY0" fmla="*/ 13 h 147674"/>
                <a:gd name="connsiteX1" fmla="*/ 7945 w 34978"/>
                <a:gd name="connsiteY1" fmla="*/ 87325 h 147674"/>
                <a:gd name="connsiteX2" fmla="*/ 34932 w 34978"/>
                <a:gd name="connsiteY2" fmla="*/ 147650 h 147674"/>
                <a:gd name="connsiteX3" fmla="*/ 7 w 34978"/>
                <a:gd name="connsiteY3" fmla="*/ 93675 h 147674"/>
                <a:gd name="connsiteX4" fmla="*/ 28582 w 34978"/>
                <a:gd name="connsiteY4" fmla="*/ 13 h 14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978" h="147674">
                  <a:moveTo>
                    <a:pt x="28582" y="13"/>
                  </a:moveTo>
                  <a:cubicBezTo>
                    <a:pt x="29905" y="-1045"/>
                    <a:pt x="6887" y="62719"/>
                    <a:pt x="7945" y="87325"/>
                  </a:cubicBezTo>
                  <a:cubicBezTo>
                    <a:pt x="9003" y="111931"/>
                    <a:pt x="36255" y="146592"/>
                    <a:pt x="34932" y="147650"/>
                  </a:cubicBezTo>
                  <a:cubicBezTo>
                    <a:pt x="33609" y="148708"/>
                    <a:pt x="536" y="115371"/>
                    <a:pt x="7" y="93675"/>
                  </a:cubicBezTo>
                  <a:cubicBezTo>
                    <a:pt x="-522" y="71979"/>
                    <a:pt x="27259" y="1071"/>
                    <a:pt x="28582" y="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5" name="フリーフォーム: 図形 1604">
              <a:extLst>
                <a:ext uri="{FF2B5EF4-FFF2-40B4-BE49-F238E27FC236}">
                  <a16:creationId xmlns:a16="http://schemas.microsoft.com/office/drawing/2014/main" id="{1DCD291B-471F-85D5-902A-DA9E834296DF}"/>
                </a:ext>
              </a:extLst>
            </p:cNvPr>
            <p:cNvSpPr/>
            <p:nvPr/>
          </p:nvSpPr>
          <p:spPr>
            <a:xfrm>
              <a:off x="5238294" y="3982991"/>
              <a:ext cx="63956" cy="56141"/>
            </a:xfrm>
            <a:custGeom>
              <a:avLst/>
              <a:gdLst>
                <a:gd name="connsiteX0" fmla="*/ 63956 w 63956"/>
                <a:gd name="connsiteY0" fmla="*/ 47 h 56141"/>
                <a:gd name="connsiteX1" fmla="*/ 456 w 63956"/>
                <a:gd name="connsiteY1" fmla="*/ 52434 h 56141"/>
                <a:gd name="connsiteX2" fmla="*/ 33794 w 63956"/>
                <a:gd name="connsiteY2" fmla="*/ 50847 h 56141"/>
                <a:gd name="connsiteX3" fmla="*/ 2044 w 63956"/>
                <a:gd name="connsiteY3" fmla="*/ 42909 h 56141"/>
                <a:gd name="connsiteX4" fmla="*/ 63956 w 63956"/>
                <a:gd name="connsiteY4" fmla="*/ 47 h 56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56" h="56141">
                  <a:moveTo>
                    <a:pt x="63956" y="47"/>
                  </a:moveTo>
                  <a:cubicBezTo>
                    <a:pt x="63691" y="1635"/>
                    <a:pt x="5483" y="43967"/>
                    <a:pt x="456" y="52434"/>
                  </a:cubicBezTo>
                  <a:cubicBezTo>
                    <a:pt x="-4571" y="60901"/>
                    <a:pt x="33529" y="52435"/>
                    <a:pt x="33794" y="50847"/>
                  </a:cubicBezTo>
                  <a:cubicBezTo>
                    <a:pt x="34059" y="49260"/>
                    <a:pt x="-1660" y="48730"/>
                    <a:pt x="2044" y="42909"/>
                  </a:cubicBezTo>
                  <a:cubicBezTo>
                    <a:pt x="5748" y="37088"/>
                    <a:pt x="64221" y="-1541"/>
                    <a:pt x="63956" y="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6" name="フリーフォーム: 図形 1605">
              <a:extLst>
                <a:ext uri="{FF2B5EF4-FFF2-40B4-BE49-F238E27FC236}">
                  <a16:creationId xmlns:a16="http://schemas.microsoft.com/office/drawing/2014/main" id="{5AAA80DB-D4A0-6CE4-F2A1-867CDBD09E28}"/>
                </a:ext>
              </a:extLst>
            </p:cNvPr>
            <p:cNvSpPr/>
            <p:nvPr/>
          </p:nvSpPr>
          <p:spPr>
            <a:xfrm>
              <a:off x="5997535" y="2015810"/>
              <a:ext cx="55658" cy="253245"/>
            </a:xfrm>
            <a:custGeom>
              <a:avLst/>
              <a:gdLst>
                <a:gd name="connsiteX0" fmla="*/ 55603 w 55658"/>
                <a:gd name="connsiteY0" fmla="*/ 315 h 253245"/>
                <a:gd name="connsiteX1" fmla="*/ 11153 w 55658"/>
                <a:gd name="connsiteY1" fmla="*/ 127315 h 253245"/>
                <a:gd name="connsiteX2" fmla="*/ 46078 w 55658"/>
                <a:gd name="connsiteY2" fmla="*/ 252728 h 253245"/>
                <a:gd name="connsiteX3" fmla="*/ 40 w 55658"/>
                <a:gd name="connsiteY3" fmla="*/ 165415 h 253245"/>
                <a:gd name="connsiteX4" fmla="*/ 55603 w 55658"/>
                <a:gd name="connsiteY4" fmla="*/ 315 h 253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58" h="253245">
                  <a:moveTo>
                    <a:pt x="55603" y="315"/>
                  </a:moveTo>
                  <a:cubicBezTo>
                    <a:pt x="57455" y="-6035"/>
                    <a:pt x="12740" y="85246"/>
                    <a:pt x="11153" y="127315"/>
                  </a:cubicBezTo>
                  <a:cubicBezTo>
                    <a:pt x="9566" y="169384"/>
                    <a:pt x="47930" y="246378"/>
                    <a:pt x="46078" y="252728"/>
                  </a:cubicBezTo>
                  <a:cubicBezTo>
                    <a:pt x="44226" y="259078"/>
                    <a:pt x="-1548" y="205632"/>
                    <a:pt x="40" y="165415"/>
                  </a:cubicBezTo>
                  <a:cubicBezTo>
                    <a:pt x="1628" y="125198"/>
                    <a:pt x="53751" y="6665"/>
                    <a:pt x="55603" y="315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7" name="フリーフォーム: 図形 1606">
              <a:extLst>
                <a:ext uri="{FF2B5EF4-FFF2-40B4-BE49-F238E27FC236}">
                  <a16:creationId xmlns:a16="http://schemas.microsoft.com/office/drawing/2014/main" id="{F84B4D62-50CD-21A7-5078-777B9F6C97A2}"/>
                </a:ext>
              </a:extLst>
            </p:cNvPr>
            <p:cNvSpPr/>
            <p:nvPr/>
          </p:nvSpPr>
          <p:spPr>
            <a:xfrm>
              <a:off x="5203756" y="3879790"/>
              <a:ext cx="97186" cy="213285"/>
            </a:xfrm>
            <a:custGeom>
              <a:avLst/>
              <a:gdLst>
                <a:gd name="connsiteX0" fmla="*/ 11182 w 97186"/>
                <a:gd name="connsiteY0" fmla="*/ 60 h 213285"/>
                <a:gd name="connsiteX1" fmla="*/ 96907 w 97186"/>
                <a:gd name="connsiteY1" fmla="*/ 90548 h 213285"/>
                <a:gd name="connsiteX2" fmla="*/ 38169 w 97186"/>
                <a:gd name="connsiteY2" fmla="*/ 142935 h 213285"/>
                <a:gd name="connsiteX3" fmla="*/ 23882 w 97186"/>
                <a:gd name="connsiteY3" fmla="*/ 212785 h 213285"/>
                <a:gd name="connsiteX4" fmla="*/ 3244 w 97186"/>
                <a:gd name="connsiteY4" fmla="*/ 104835 h 213285"/>
                <a:gd name="connsiteX5" fmla="*/ 11182 w 97186"/>
                <a:gd name="connsiteY5" fmla="*/ 60 h 21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186" h="213285">
                  <a:moveTo>
                    <a:pt x="11182" y="60"/>
                  </a:moveTo>
                  <a:cubicBezTo>
                    <a:pt x="26792" y="-2321"/>
                    <a:pt x="92409" y="66736"/>
                    <a:pt x="96907" y="90548"/>
                  </a:cubicBezTo>
                  <a:cubicBezTo>
                    <a:pt x="101405" y="114361"/>
                    <a:pt x="50340" y="122562"/>
                    <a:pt x="38169" y="142935"/>
                  </a:cubicBezTo>
                  <a:cubicBezTo>
                    <a:pt x="25998" y="163308"/>
                    <a:pt x="29703" y="219135"/>
                    <a:pt x="23882" y="212785"/>
                  </a:cubicBezTo>
                  <a:cubicBezTo>
                    <a:pt x="18061" y="206435"/>
                    <a:pt x="6684" y="136320"/>
                    <a:pt x="3244" y="104835"/>
                  </a:cubicBezTo>
                  <a:cubicBezTo>
                    <a:pt x="-196" y="73350"/>
                    <a:pt x="-4428" y="2441"/>
                    <a:pt x="11182" y="6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8" name="フリーフォーム: 図形 1607">
              <a:extLst>
                <a:ext uri="{FF2B5EF4-FFF2-40B4-BE49-F238E27FC236}">
                  <a16:creationId xmlns:a16="http://schemas.microsoft.com/office/drawing/2014/main" id="{277261BA-83C9-45A4-E60F-002ADEAA66C7}"/>
                </a:ext>
              </a:extLst>
            </p:cNvPr>
            <p:cNvSpPr/>
            <p:nvPr/>
          </p:nvSpPr>
          <p:spPr>
            <a:xfrm rot="21049242">
              <a:off x="5322888" y="3584410"/>
              <a:ext cx="183976" cy="203980"/>
            </a:xfrm>
            <a:custGeom>
              <a:avLst/>
              <a:gdLst>
                <a:gd name="connsiteX0" fmla="*/ 101665 w 153878"/>
                <a:gd name="connsiteY0" fmla="*/ 3341 h 203980"/>
                <a:gd name="connsiteX1" fmla="*/ 152465 w 153878"/>
                <a:gd name="connsiteY1" fmla="*/ 95416 h 203980"/>
                <a:gd name="connsiteX2" fmla="*/ 42927 w 153878"/>
                <a:gd name="connsiteY2" fmla="*/ 158916 h 203980"/>
                <a:gd name="connsiteX3" fmla="*/ 65 w 153878"/>
                <a:gd name="connsiteY3" fmla="*/ 198603 h 203980"/>
                <a:gd name="connsiteX4" fmla="*/ 50865 w 153878"/>
                <a:gd name="connsiteY4" fmla="*/ 36678 h 203980"/>
                <a:gd name="connsiteX5" fmla="*/ 101665 w 153878"/>
                <a:gd name="connsiteY5" fmla="*/ 3341 h 20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878" h="203980">
                  <a:moveTo>
                    <a:pt x="101665" y="3341"/>
                  </a:moveTo>
                  <a:cubicBezTo>
                    <a:pt x="118598" y="13131"/>
                    <a:pt x="162255" y="69487"/>
                    <a:pt x="152465" y="95416"/>
                  </a:cubicBezTo>
                  <a:cubicBezTo>
                    <a:pt x="142675" y="121345"/>
                    <a:pt x="68327" y="141718"/>
                    <a:pt x="42927" y="158916"/>
                  </a:cubicBezTo>
                  <a:cubicBezTo>
                    <a:pt x="17527" y="176114"/>
                    <a:pt x="-1258" y="218976"/>
                    <a:pt x="65" y="198603"/>
                  </a:cubicBezTo>
                  <a:cubicBezTo>
                    <a:pt x="1388" y="178230"/>
                    <a:pt x="36048" y="67899"/>
                    <a:pt x="50865" y="36678"/>
                  </a:cubicBezTo>
                  <a:cubicBezTo>
                    <a:pt x="65682" y="5457"/>
                    <a:pt x="84732" y="-6449"/>
                    <a:pt x="101665" y="334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9" name="フリーフォーム: 図形 1608">
              <a:extLst>
                <a:ext uri="{FF2B5EF4-FFF2-40B4-BE49-F238E27FC236}">
                  <a16:creationId xmlns:a16="http://schemas.microsoft.com/office/drawing/2014/main" id="{AD78C14A-DABF-5558-33A3-2A9F39E8A2ED}"/>
                </a:ext>
              </a:extLst>
            </p:cNvPr>
            <p:cNvSpPr/>
            <p:nvPr/>
          </p:nvSpPr>
          <p:spPr>
            <a:xfrm>
              <a:off x="5186141" y="3452797"/>
              <a:ext cx="106726" cy="268098"/>
            </a:xfrm>
            <a:custGeom>
              <a:avLst/>
              <a:gdLst>
                <a:gd name="connsiteX0" fmla="*/ 49434 w 106726"/>
                <a:gd name="connsiteY0" fmla="*/ 16 h 268098"/>
                <a:gd name="connsiteX1" fmla="*/ 106584 w 106726"/>
                <a:gd name="connsiteY1" fmla="*/ 119078 h 268098"/>
                <a:gd name="connsiteX2" fmla="*/ 63722 w 106726"/>
                <a:gd name="connsiteY2" fmla="*/ 169878 h 268098"/>
                <a:gd name="connsiteX3" fmla="*/ 3397 w 106726"/>
                <a:gd name="connsiteY3" fmla="*/ 266716 h 268098"/>
                <a:gd name="connsiteX4" fmla="*/ 8159 w 106726"/>
                <a:gd name="connsiteY4" fmla="*/ 219091 h 268098"/>
                <a:gd name="connsiteX5" fmla="*/ 12922 w 106726"/>
                <a:gd name="connsiteY5" fmla="*/ 111141 h 268098"/>
                <a:gd name="connsiteX6" fmla="*/ 49434 w 106726"/>
                <a:gd name="connsiteY6" fmla="*/ 16 h 26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726" h="268098">
                  <a:moveTo>
                    <a:pt x="49434" y="16"/>
                  </a:moveTo>
                  <a:cubicBezTo>
                    <a:pt x="65044" y="1339"/>
                    <a:pt x="104203" y="90768"/>
                    <a:pt x="106584" y="119078"/>
                  </a:cubicBezTo>
                  <a:cubicBezTo>
                    <a:pt x="108965" y="147388"/>
                    <a:pt x="80920" y="145272"/>
                    <a:pt x="63722" y="169878"/>
                  </a:cubicBezTo>
                  <a:cubicBezTo>
                    <a:pt x="46524" y="194484"/>
                    <a:pt x="12657" y="258514"/>
                    <a:pt x="3397" y="266716"/>
                  </a:cubicBezTo>
                  <a:cubicBezTo>
                    <a:pt x="-5864" y="274918"/>
                    <a:pt x="6571" y="245020"/>
                    <a:pt x="8159" y="219091"/>
                  </a:cubicBezTo>
                  <a:cubicBezTo>
                    <a:pt x="9746" y="193162"/>
                    <a:pt x="8424" y="142626"/>
                    <a:pt x="12922" y="111141"/>
                  </a:cubicBezTo>
                  <a:cubicBezTo>
                    <a:pt x="17420" y="79656"/>
                    <a:pt x="33824" y="-1307"/>
                    <a:pt x="49434" y="16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0" name="フリーフォーム: 図形 1609">
              <a:extLst>
                <a:ext uri="{FF2B5EF4-FFF2-40B4-BE49-F238E27FC236}">
                  <a16:creationId xmlns:a16="http://schemas.microsoft.com/office/drawing/2014/main" id="{D8154AD2-BD21-D9DF-9800-8A9CE7DAFFFB}"/>
                </a:ext>
              </a:extLst>
            </p:cNvPr>
            <p:cNvSpPr/>
            <p:nvPr/>
          </p:nvSpPr>
          <p:spPr>
            <a:xfrm>
              <a:off x="6270014" y="2485507"/>
              <a:ext cx="815176" cy="242917"/>
            </a:xfrm>
            <a:custGeom>
              <a:avLst/>
              <a:gdLst>
                <a:gd name="connsiteX0" fmla="*/ 54586 w 815176"/>
                <a:gd name="connsiteY0" fmla="*/ 103176 h 242917"/>
                <a:gd name="connsiteX1" fmla="*/ 1669 w 815176"/>
                <a:gd name="connsiteY1" fmla="*/ 187843 h 242917"/>
                <a:gd name="connsiteX2" fmla="*/ 130786 w 815176"/>
                <a:gd name="connsiteY2" fmla="*/ 128576 h 242917"/>
                <a:gd name="connsiteX3" fmla="*/ 56703 w 815176"/>
                <a:gd name="connsiteY3" fmla="*/ 242876 h 242917"/>
                <a:gd name="connsiteX4" fmla="*/ 389019 w 815176"/>
                <a:gd name="connsiteY4" fmla="*/ 113760 h 242917"/>
                <a:gd name="connsiteX5" fmla="*/ 238736 w 815176"/>
                <a:gd name="connsiteY5" fmla="*/ 164560 h 242917"/>
                <a:gd name="connsiteX6" fmla="*/ 744619 w 815176"/>
                <a:gd name="connsiteY6" fmla="*/ 130693 h 242917"/>
                <a:gd name="connsiteX7" fmla="*/ 596453 w 815176"/>
                <a:gd name="connsiteY7" fmla="*/ 137043 h 242917"/>
                <a:gd name="connsiteX8" fmla="*/ 812353 w 815176"/>
                <a:gd name="connsiteY8" fmla="*/ 126460 h 242917"/>
                <a:gd name="connsiteX9" fmla="*/ 710753 w 815176"/>
                <a:gd name="connsiteY9" fmla="*/ 101060 h 242917"/>
                <a:gd name="connsiteX10" fmla="*/ 581636 w 815176"/>
                <a:gd name="connsiteY10" fmla="*/ 3693 h 242917"/>
                <a:gd name="connsiteX11" fmla="*/ 327636 w 815176"/>
                <a:gd name="connsiteY11" fmla="*/ 20626 h 242917"/>
                <a:gd name="connsiteX12" fmla="*/ 494853 w 815176"/>
                <a:gd name="connsiteY12" fmla="*/ 22743 h 242917"/>
                <a:gd name="connsiteX13" fmla="*/ 194286 w 815176"/>
                <a:gd name="connsiteY13" fmla="*/ 79893 h 242917"/>
                <a:gd name="connsiteX14" fmla="*/ 12253 w 815176"/>
                <a:gd name="connsiteY14" fmla="*/ 175143 h 242917"/>
                <a:gd name="connsiteX15" fmla="*/ 54586 w 815176"/>
                <a:gd name="connsiteY15" fmla="*/ 103176 h 242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15176" h="242917">
                  <a:moveTo>
                    <a:pt x="54586" y="103176"/>
                  </a:moveTo>
                  <a:cubicBezTo>
                    <a:pt x="52822" y="105293"/>
                    <a:pt x="-11031" y="183610"/>
                    <a:pt x="1669" y="187843"/>
                  </a:cubicBezTo>
                  <a:cubicBezTo>
                    <a:pt x="14369" y="192076"/>
                    <a:pt x="121614" y="119404"/>
                    <a:pt x="130786" y="128576"/>
                  </a:cubicBezTo>
                  <a:cubicBezTo>
                    <a:pt x="139958" y="137748"/>
                    <a:pt x="13664" y="245345"/>
                    <a:pt x="56703" y="242876"/>
                  </a:cubicBezTo>
                  <a:cubicBezTo>
                    <a:pt x="99742" y="240407"/>
                    <a:pt x="358680" y="126813"/>
                    <a:pt x="389019" y="113760"/>
                  </a:cubicBezTo>
                  <a:cubicBezTo>
                    <a:pt x="419358" y="100707"/>
                    <a:pt x="179470" y="161738"/>
                    <a:pt x="238736" y="164560"/>
                  </a:cubicBezTo>
                  <a:cubicBezTo>
                    <a:pt x="298002" y="167382"/>
                    <a:pt x="685000" y="135279"/>
                    <a:pt x="744619" y="130693"/>
                  </a:cubicBezTo>
                  <a:cubicBezTo>
                    <a:pt x="804238" y="126107"/>
                    <a:pt x="585164" y="137749"/>
                    <a:pt x="596453" y="137043"/>
                  </a:cubicBezTo>
                  <a:cubicBezTo>
                    <a:pt x="607742" y="136338"/>
                    <a:pt x="793303" y="132457"/>
                    <a:pt x="812353" y="126460"/>
                  </a:cubicBezTo>
                  <a:cubicBezTo>
                    <a:pt x="831403" y="120463"/>
                    <a:pt x="749206" y="121521"/>
                    <a:pt x="710753" y="101060"/>
                  </a:cubicBezTo>
                  <a:cubicBezTo>
                    <a:pt x="672300" y="80599"/>
                    <a:pt x="645489" y="17099"/>
                    <a:pt x="581636" y="3693"/>
                  </a:cubicBezTo>
                  <a:cubicBezTo>
                    <a:pt x="517783" y="-9713"/>
                    <a:pt x="342100" y="17451"/>
                    <a:pt x="327636" y="20626"/>
                  </a:cubicBezTo>
                  <a:cubicBezTo>
                    <a:pt x="313172" y="23801"/>
                    <a:pt x="517078" y="12865"/>
                    <a:pt x="494853" y="22743"/>
                  </a:cubicBezTo>
                  <a:cubicBezTo>
                    <a:pt x="472628" y="32621"/>
                    <a:pt x="274719" y="54493"/>
                    <a:pt x="194286" y="79893"/>
                  </a:cubicBezTo>
                  <a:cubicBezTo>
                    <a:pt x="113853" y="105293"/>
                    <a:pt x="34478" y="164560"/>
                    <a:pt x="12253" y="175143"/>
                  </a:cubicBezTo>
                  <a:cubicBezTo>
                    <a:pt x="-9972" y="185726"/>
                    <a:pt x="56350" y="101059"/>
                    <a:pt x="54586" y="103176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1" name="フリーフォーム: 図形 1610">
              <a:extLst>
                <a:ext uri="{FF2B5EF4-FFF2-40B4-BE49-F238E27FC236}">
                  <a16:creationId xmlns:a16="http://schemas.microsoft.com/office/drawing/2014/main" id="{03C95C73-7938-9F5C-60BA-A92F2DC35FCE}"/>
                </a:ext>
              </a:extLst>
            </p:cNvPr>
            <p:cNvSpPr/>
            <p:nvPr/>
          </p:nvSpPr>
          <p:spPr>
            <a:xfrm>
              <a:off x="5286576" y="2506191"/>
              <a:ext cx="653084" cy="249722"/>
            </a:xfrm>
            <a:custGeom>
              <a:avLst/>
              <a:gdLst>
                <a:gd name="connsiteX0" fmla="*/ 857 w 653084"/>
                <a:gd name="connsiteY0" fmla="*/ 137526 h 249722"/>
                <a:gd name="connsiteX1" fmla="*/ 195591 w 653084"/>
                <a:gd name="connsiteY1" fmla="*/ 6292 h 249722"/>
                <a:gd name="connsiteX2" fmla="*/ 168074 w 653084"/>
                <a:gd name="connsiteY2" fmla="*/ 21109 h 249722"/>
                <a:gd name="connsiteX3" fmla="*/ 267557 w 653084"/>
                <a:gd name="connsiteY3" fmla="*/ 23226 h 249722"/>
                <a:gd name="connsiteX4" fmla="*/ 517324 w 653084"/>
                <a:gd name="connsiteY4" fmla="*/ 90959 h 249722"/>
                <a:gd name="connsiteX5" fmla="*/ 481341 w 653084"/>
                <a:gd name="connsiteY5" fmla="*/ 65559 h 249722"/>
                <a:gd name="connsiteX6" fmla="*/ 633741 w 653084"/>
                <a:gd name="connsiteY6" fmla="*/ 160809 h 249722"/>
                <a:gd name="connsiteX7" fmla="*/ 642207 w 653084"/>
                <a:gd name="connsiteY7" fmla="*/ 249709 h 249722"/>
                <a:gd name="connsiteX8" fmla="*/ 553307 w 653084"/>
                <a:gd name="connsiteY8" fmla="*/ 167159 h 249722"/>
                <a:gd name="connsiteX9" fmla="*/ 273907 w 653084"/>
                <a:gd name="connsiteY9" fmla="*/ 120592 h 249722"/>
                <a:gd name="connsiteX10" fmla="*/ 466524 w 653084"/>
                <a:gd name="connsiteY10" fmla="*/ 158692 h 249722"/>
                <a:gd name="connsiteX11" fmla="*/ 284491 w 653084"/>
                <a:gd name="connsiteY11" fmla="*/ 101542 h 249722"/>
                <a:gd name="connsiteX12" fmla="*/ 857 w 653084"/>
                <a:gd name="connsiteY12" fmla="*/ 137526 h 2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3084" h="249722">
                  <a:moveTo>
                    <a:pt x="857" y="137526"/>
                  </a:moveTo>
                  <a:cubicBezTo>
                    <a:pt x="-13960" y="121651"/>
                    <a:pt x="167722" y="25695"/>
                    <a:pt x="195591" y="6292"/>
                  </a:cubicBezTo>
                  <a:cubicBezTo>
                    <a:pt x="223460" y="-13111"/>
                    <a:pt x="156080" y="18287"/>
                    <a:pt x="168074" y="21109"/>
                  </a:cubicBezTo>
                  <a:cubicBezTo>
                    <a:pt x="180068" y="23931"/>
                    <a:pt x="209349" y="11584"/>
                    <a:pt x="267557" y="23226"/>
                  </a:cubicBezTo>
                  <a:cubicBezTo>
                    <a:pt x="325765" y="34868"/>
                    <a:pt x="481693" y="83903"/>
                    <a:pt x="517324" y="90959"/>
                  </a:cubicBezTo>
                  <a:cubicBezTo>
                    <a:pt x="552955" y="98015"/>
                    <a:pt x="461938" y="53917"/>
                    <a:pt x="481341" y="65559"/>
                  </a:cubicBezTo>
                  <a:cubicBezTo>
                    <a:pt x="500744" y="77201"/>
                    <a:pt x="606930" y="130117"/>
                    <a:pt x="633741" y="160809"/>
                  </a:cubicBezTo>
                  <a:cubicBezTo>
                    <a:pt x="660552" y="191501"/>
                    <a:pt x="655613" y="248651"/>
                    <a:pt x="642207" y="249709"/>
                  </a:cubicBezTo>
                  <a:cubicBezTo>
                    <a:pt x="628801" y="250767"/>
                    <a:pt x="614690" y="188679"/>
                    <a:pt x="553307" y="167159"/>
                  </a:cubicBezTo>
                  <a:cubicBezTo>
                    <a:pt x="491924" y="145640"/>
                    <a:pt x="288371" y="122003"/>
                    <a:pt x="273907" y="120592"/>
                  </a:cubicBezTo>
                  <a:cubicBezTo>
                    <a:pt x="259443" y="119181"/>
                    <a:pt x="464760" y="161867"/>
                    <a:pt x="466524" y="158692"/>
                  </a:cubicBezTo>
                  <a:cubicBezTo>
                    <a:pt x="468288" y="155517"/>
                    <a:pt x="360338" y="104364"/>
                    <a:pt x="284491" y="101542"/>
                  </a:cubicBezTo>
                  <a:cubicBezTo>
                    <a:pt x="208644" y="98720"/>
                    <a:pt x="15674" y="153401"/>
                    <a:pt x="857" y="137526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2" name="フリーフォーム: 図形 1611">
              <a:extLst>
                <a:ext uri="{FF2B5EF4-FFF2-40B4-BE49-F238E27FC236}">
                  <a16:creationId xmlns:a16="http://schemas.microsoft.com/office/drawing/2014/main" id="{933C949B-658C-B312-BD46-5E1BE51164E3}"/>
                </a:ext>
              </a:extLst>
            </p:cNvPr>
            <p:cNvSpPr/>
            <p:nvPr/>
          </p:nvSpPr>
          <p:spPr>
            <a:xfrm>
              <a:off x="3737234" y="1289050"/>
              <a:ext cx="791607" cy="308099"/>
            </a:xfrm>
            <a:custGeom>
              <a:avLst/>
              <a:gdLst>
                <a:gd name="connsiteX0" fmla="*/ 56891 w 791607"/>
                <a:gd name="connsiteY0" fmla="*/ 141288 h 308099"/>
                <a:gd name="connsiteX1" fmla="*/ 36254 w 791607"/>
                <a:gd name="connsiteY1" fmla="*/ 288925 h 308099"/>
                <a:gd name="connsiteX2" fmla="*/ 10854 w 791607"/>
                <a:gd name="connsiteY2" fmla="*/ 303213 h 308099"/>
                <a:gd name="connsiteX3" fmla="*/ 231516 w 791607"/>
                <a:gd name="connsiteY3" fmla="*/ 260350 h 308099"/>
                <a:gd name="connsiteX4" fmla="*/ 188654 w 791607"/>
                <a:gd name="connsiteY4" fmla="*/ 269875 h 308099"/>
                <a:gd name="connsiteX5" fmla="*/ 452179 w 791607"/>
                <a:gd name="connsiteY5" fmla="*/ 195263 h 308099"/>
                <a:gd name="connsiteX6" fmla="*/ 358516 w 791607"/>
                <a:gd name="connsiteY6" fmla="*/ 212725 h 308099"/>
                <a:gd name="connsiteX7" fmla="*/ 561716 w 791607"/>
                <a:gd name="connsiteY7" fmla="*/ 169863 h 308099"/>
                <a:gd name="connsiteX8" fmla="*/ 790316 w 791607"/>
                <a:gd name="connsiteY8" fmla="*/ 184150 h 308099"/>
                <a:gd name="connsiteX9" fmla="*/ 660141 w 791607"/>
                <a:gd name="connsiteY9" fmla="*/ 171450 h 308099"/>
                <a:gd name="connsiteX10" fmla="*/ 782379 w 791607"/>
                <a:gd name="connsiteY10" fmla="*/ 220663 h 308099"/>
                <a:gd name="connsiteX11" fmla="*/ 668079 w 791607"/>
                <a:gd name="connsiteY11" fmla="*/ 87313 h 308099"/>
                <a:gd name="connsiteX12" fmla="*/ 441066 w 791607"/>
                <a:gd name="connsiteY12" fmla="*/ 0 h 308099"/>
                <a:gd name="connsiteX13" fmla="*/ 539491 w 791607"/>
                <a:gd name="connsiteY13" fmla="*/ 85725 h 308099"/>
                <a:gd name="connsiteX14" fmla="*/ 360104 w 791607"/>
                <a:gd name="connsiteY14" fmla="*/ 61913 h 308099"/>
                <a:gd name="connsiteX15" fmla="*/ 515679 w 791607"/>
                <a:gd name="connsiteY15" fmla="*/ 111125 h 308099"/>
                <a:gd name="connsiteX16" fmla="*/ 256916 w 791607"/>
                <a:gd name="connsiteY16" fmla="*/ 103188 h 308099"/>
                <a:gd name="connsiteX17" fmla="*/ 275966 w 791607"/>
                <a:gd name="connsiteY17" fmla="*/ 109538 h 308099"/>
                <a:gd name="connsiteX18" fmla="*/ 137854 w 791607"/>
                <a:gd name="connsiteY18" fmla="*/ 161925 h 308099"/>
                <a:gd name="connsiteX19" fmla="*/ 228341 w 791607"/>
                <a:gd name="connsiteY19" fmla="*/ 114300 h 308099"/>
                <a:gd name="connsiteX20" fmla="*/ 56891 w 791607"/>
                <a:gd name="connsiteY20" fmla="*/ 141288 h 30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91607" h="308099">
                  <a:moveTo>
                    <a:pt x="56891" y="141288"/>
                  </a:moveTo>
                  <a:cubicBezTo>
                    <a:pt x="24877" y="170392"/>
                    <a:pt x="43927" y="261937"/>
                    <a:pt x="36254" y="288925"/>
                  </a:cubicBezTo>
                  <a:cubicBezTo>
                    <a:pt x="28581" y="315913"/>
                    <a:pt x="-21690" y="307975"/>
                    <a:pt x="10854" y="303213"/>
                  </a:cubicBezTo>
                  <a:cubicBezTo>
                    <a:pt x="43398" y="298451"/>
                    <a:pt x="201883" y="265906"/>
                    <a:pt x="231516" y="260350"/>
                  </a:cubicBezTo>
                  <a:cubicBezTo>
                    <a:pt x="261149" y="254794"/>
                    <a:pt x="151877" y="280723"/>
                    <a:pt x="188654" y="269875"/>
                  </a:cubicBezTo>
                  <a:cubicBezTo>
                    <a:pt x="225431" y="259027"/>
                    <a:pt x="423869" y="204788"/>
                    <a:pt x="452179" y="195263"/>
                  </a:cubicBezTo>
                  <a:cubicBezTo>
                    <a:pt x="480489" y="185738"/>
                    <a:pt x="340260" y="216958"/>
                    <a:pt x="358516" y="212725"/>
                  </a:cubicBezTo>
                  <a:cubicBezTo>
                    <a:pt x="376772" y="208492"/>
                    <a:pt x="489749" y="174625"/>
                    <a:pt x="561716" y="169863"/>
                  </a:cubicBezTo>
                  <a:lnTo>
                    <a:pt x="790316" y="184150"/>
                  </a:lnTo>
                  <a:cubicBezTo>
                    <a:pt x="806720" y="184415"/>
                    <a:pt x="661464" y="165364"/>
                    <a:pt x="660141" y="171450"/>
                  </a:cubicBezTo>
                  <a:cubicBezTo>
                    <a:pt x="658818" y="177536"/>
                    <a:pt x="781056" y="234686"/>
                    <a:pt x="782379" y="220663"/>
                  </a:cubicBezTo>
                  <a:cubicBezTo>
                    <a:pt x="783702" y="206640"/>
                    <a:pt x="724965" y="124090"/>
                    <a:pt x="668079" y="87313"/>
                  </a:cubicBezTo>
                  <a:cubicBezTo>
                    <a:pt x="611194" y="50536"/>
                    <a:pt x="462497" y="265"/>
                    <a:pt x="441066" y="0"/>
                  </a:cubicBezTo>
                  <a:cubicBezTo>
                    <a:pt x="419635" y="-265"/>
                    <a:pt x="552985" y="75406"/>
                    <a:pt x="539491" y="85725"/>
                  </a:cubicBezTo>
                  <a:cubicBezTo>
                    <a:pt x="525997" y="96044"/>
                    <a:pt x="364073" y="57680"/>
                    <a:pt x="360104" y="61913"/>
                  </a:cubicBezTo>
                  <a:cubicBezTo>
                    <a:pt x="356135" y="66146"/>
                    <a:pt x="532877" y="104246"/>
                    <a:pt x="515679" y="111125"/>
                  </a:cubicBezTo>
                  <a:cubicBezTo>
                    <a:pt x="498481" y="118004"/>
                    <a:pt x="296868" y="103452"/>
                    <a:pt x="256916" y="103188"/>
                  </a:cubicBezTo>
                  <a:cubicBezTo>
                    <a:pt x="216964" y="102924"/>
                    <a:pt x="295810" y="99748"/>
                    <a:pt x="275966" y="109538"/>
                  </a:cubicBezTo>
                  <a:cubicBezTo>
                    <a:pt x="256122" y="119327"/>
                    <a:pt x="145791" y="161131"/>
                    <a:pt x="137854" y="161925"/>
                  </a:cubicBezTo>
                  <a:cubicBezTo>
                    <a:pt x="129917" y="162719"/>
                    <a:pt x="234426" y="116681"/>
                    <a:pt x="228341" y="114300"/>
                  </a:cubicBezTo>
                  <a:cubicBezTo>
                    <a:pt x="222256" y="111919"/>
                    <a:pt x="88905" y="112184"/>
                    <a:pt x="56891" y="141288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3" name="フリーフォーム: 図形 1612">
              <a:extLst>
                <a:ext uri="{FF2B5EF4-FFF2-40B4-BE49-F238E27FC236}">
                  <a16:creationId xmlns:a16="http://schemas.microsoft.com/office/drawing/2014/main" id="{2B6CB2A9-C195-A3F4-5837-851E944485E2}"/>
                </a:ext>
              </a:extLst>
            </p:cNvPr>
            <p:cNvSpPr/>
            <p:nvPr/>
          </p:nvSpPr>
          <p:spPr>
            <a:xfrm>
              <a:off x="2589129" y="1479640"/>
              <a:ext cx="813260" cy="237844"/>
            </a:xfrm>
            <a:custGeom>
              <a:avLst/>
              <a:gdLst>
                <a:gd name="connsiteX0" fmla="*/ 84 w 813260"/>
                <a:gd name="connsiteY0" fmla="*/ 172948 h 237844"/>
                <a:gd name="connsiteX1" fmla="*/ 273134 w 813260"/>
                <a:gd name="connsiteY1" fmla="*/ 3085 h 237844"/>
                <a:gd name="connsiteX2" fmla="*/ 196934 w 813260"/>
                <a:gd name="connsiteY2" fmla="*/ 60235 h 237844"/>
                <a:gd name="connsiteX3" fmla="*/ 373146 w 813260"/>
                <a:gd name="connsiteY3" fmla="*/ 20548 h 237844"/>
                <a:gd name="connsiteX4" fmla="*/ 295359 w 813260"/>
                <a:gd name="connsiteY4" fmla="*/ 50710 h 237844"/>
                <a:gd name="connsiteX5" fmla="*/ 582696 w 813260"/>
                <a:gd name="connsiteY5" fmla="*/ 1498 h 237844"/>
                <a:gd name="connsiteX6" fmla="*/ 482684 w 813260"/>
                <a:gd name="connsiteY6" fmla="*/ 22135 h 237844"/>
                <a:gd name="connsiteX7" fmla="*/ 612859 w 813260"/>
                <a:gd name="connsiteY7" fmla="*/ 22135 h 237844"/>
                <a:gd name="connsiteX8" fmla="*/ 741446 w 813260"/>
                <a:gd name="connsiteY8" fmla="*/ 68173 h 237844"/>
                <a:gd name="connsiteX9" fmla="*/ 681121 w 813260"/>
                <a:gd name="connsiteY9" fmla="*/ 47535 h 237844"/>
                <a:gd name="connsiteX10" fmla="*/ 808121 w 813260"/>
                <a:gd name="connsiteY10" fmla="*/ 187235 h 237844"/>
                <a:gd name="connsiteX11" fmla="*/ 785896 w 813260"/>
                <a:gd name="connsiteY11" fmla="*/ 125323 h 237844"/>
                <a:gd name="connsiteX12" fmla="*/ 762084 w 813260"/>
                <a:gd name="connsiteY12" fmla="*/ 236448 h 237844"/>
                <a:gd name="connsiteX13" fmla="*/ 714459 w 813260"/>
                <a:gd name="connsiteY13" fmla="*/ 182473 h 237844"/>
                <a:gd name="connsiteX14" fmla="*/ 477921 w 813260"/>
                <a:gd name="connsiteY14" fmla="*/ 104685 h 237844"/>
                <a:gd name="connsiteX15" fmla="*/ 636671 w 813260"/>
                <a:gd name="connsiteY15" fmla="*/ 171360 h 237844"/>
                <a:gd name="connsiteX16" fmla="*/ 385846 w 813260"/>
                <a:gd name="connsiteY16" fmla="*/ 120560 h 237844"/>
                <a:gd name="connsiteX17" fmla="*/ 201696 w 813260"/>
                <a:gd name="connsiteY17" fmla="*/ 139610 h 237844"/>
                <a:gd name="connsiteX18" fmla="*/ 58821 w 813260"/>
                <a:gd name="connsiteY18" fmla="*/ 169773 h 237844"/>
                <a:gd name="connsiteX19" fmla="*/ 304884 w 813260"/>
                <a:gd name="connsiteY19" fmla="*/ 91985 h 237844"/>
                <a:gd name="connsiteX20" fmla="*/ 84 w 813260"/>
                <a:gd name="connsiteY20" fmla="*/ 172948 h 237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3260" h="237844">
                  <a:moveTo>
                    <a:pt x="84" y="172948"/>
                  </a:moveTo>
                  <a:cubicBezTo>
                    <a:pt x="-5208" y="158131"/>
                    <a:pt x="240326" y="21870"/>
                    <a:pt x="273134" y="3085"/>
                  </a:cubicBezTo>
                  <a:cubicBezTo>
                    <a:pt x="305942" y="-15701"/>
                    <a:pt x="180265" y="57325"/>
                    <a:pt x="196934" y="60235"/>
                  </a:cubicBezTo>
                  <a:cubicBezTo>
                    <a:pt x="213603" y="63145"/>
                    <a:pt x="356742" y="22135"/>
                    <a:pt x="373146" y="20548"/>
                  </a:cubicBezTo>
                  <a:cubicBezTo>
                    <a:pt x="389550" y="18961"/>
                    <a:pt x="260434" y="53885"/>
                    <a:pt x="295359" y="50710"/>
                  </a:cubicBezTo>
                  <a:cubicBezTo>
                    <a:pt x="330284" y="47535"/>
                    <a:pt x="551475" y="6260"/>
                    <a:pt x="582696" y="1498"/>
                  </a:cubicBezTo>
                  <a:cubicBezTo>
                    <a:pt x="613917" y="-3264"/>
                    <a:pt x="477657" y="18696"/>
                    <a:pt x="482684" y="22135"/>
                  </a:cubicBezTo>
                  <a:cubicBezTo>
                    <a:pt x="487711" y="25574"/>
                    <a:pt x="569732" y="14462"/>
                    <a:pt x="612859" y="22135"/>
                  </a:cubicBezTo>
                  <a:cubicBezTo>
                    <a:pt x="655986" y="29808"/>
                    <a:pt x="730069" y="63940"/>
                    <a:pt x="741446" y="68173"/>
                  </a:cubicBezTo>
                  <a:cubicBezTo>
                    <a:pt x="752823" y="72406"/>
                    <a:pt x="670009" y="27691"/>
                    <a:pt x="681121" y="47535"/>
                  </a:cubicBezTo>
                  <a:cubicBezTo>
                    <a:pt x="692233" y="67379"/>
                    <a:pt x="790659" y="174270"/>
                    <a:pt x="808121" y="187235"/>
                  </a:cubicBezTo>
                  <a:cubicBezTo>
                    <a:pt x="825583" y="200200"/>
                    <a:pt x="793569" y="117121"/>
                    <a:pt x="785896" y="125323"/>
                  </a:cubicBezTo>
                  <a:cubicBezTo>
                    <a:pt x="778223" y="133525"/>
                    <a:pt x="773990" y="226923"/>
                    <a:pt x="762084" y="236448"/>
                  </a:cubicBezTo>
                  <a:cubicBezTo>
                    <a:pt x="750178" y="245973"/>
                    <a:pt x="761819" y="204433"/>
                    <a:pt x="714459" y="182473"/>
                  </a:cubicBezTo>
                  <a:cubicBezTo>
                    <a:pt x="667099" y="160513"/>
                    <a:pt x="490886" y="106537"/>
                    <a:pt x="477921" y="104685"/>
                  </a:cubicBezTo>
                  <a:cubicBezTo>
                    <a:pt x="464956" y="102833"/>
                    <a:pt x="652017" y="168714"/>
                    <a:pt x="636671" y="171360"/>
                  </a:cubicBezTo>
                  <a:cubicBezTo>
                    <a:pt x="621325" y="174006"/>
                    <a:pt x="458342" y="125852"/>
                    <a:pt x="385846" y="120560"/>
                  </a:cubicBezTo>
                  <a:cubicBezTo>
                    <a:pt x="313350" y="115268"/>
                    <a:pt x="256200" y="131408"/>
                    <a:pt x="201696" y="139610"/>
                  </a:cubicBezTo>
                  <a:cubicBezTo>
                    <a:pt x="147192" y="147812"/>
                    <a:pt x="41623" y="177710"/>
                    <a:pt x="58821" y="169773"/>
                  </a:cubicBezTo>
                  <a:cubicBezTo>
                    <a:pt x="76019" y="161836"/>
                    <a:pt x="313351" y="89868"/>
                    <a:pt x="304884" y="91985"/>
                  </a:cubicBezTo>
                  <a:cubicBezTo>
                    <a:pt x="296417" y="94102"/>
                    <a:pt x="5376" y="187765"/>
                    <a:pt x="84" y="172948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4" name="フリーフォーム: 図形 1613">
              <a:extLst>
                <a:ext uri="{FF2B5EF4-FFF2-40B4-BE49-F238E27FC236}">
                  <a16:creationId xmlns:a16="http://schemas.microsoft.com/office/drawing/2014/main" id="{131905C3-FB79-1290-3422-C64A1627A2D0}"/>
                </a:ext>
              </a:extLst>
            </p:cNvPr>
            <p:cNvSpPr/>
            <p:nvPr/>
          </p:nvSpPr>
          <p:spPr>
            <a:xfrm>
              <a:off x="5762625" y="4038323"/>
              <a:ext cx="927108" cy="132052"/>
            </a:xfrm>
            <a:custGeom>
              <a:avLst/>
              <a:gdLst>
                <a:gd name="connsiteX0" fmla="*/ 0 w 927108"/>
                <a:gd name="connsiteY0" fmla="*/ 90765 h 132052"/>
                <a:gd name="connsiteX1" fmla="*/ 201613 w 927108"/>
                <a:gd name="connsiteY1" fmla="*/ 39965 h 132052"/>
                <a:gd name="connsiteX2" fmla="*/ 319088 w 927108"/>
                <a:gd name="connsiteY2" fmla="*/ 1865 h 132052"/>
                <a:gd name="connsiteX3" fmla="*/ 403225 w 927108"/>
                <a:gd name="connsiteY3" fmla="*/ 25677 h 132052"/>
                <a:gd name="connsiteX4" fmla="*/ 560388 w 927108"/>
                <a:gd name="connsiteY4" fmla="*/ 1865 h 132052"/>
                <a:gd name="connsiteX5" fmla="*/ 765175 w 927108"/>
                <a:gd name="connsiteY5" fmla="*/ 86002 h 132052"/>
                <a:gd name="connsiteX6" fmla="*/ 927100 w 927108"/>
                <a:gd name="connsiteY6" fmla="*/ 78065 h 132052"/>
                <a:gd name="connsiteX7" fmla="*/ 758825 w 927108"/>
                <a:gd name="connsiteY7" fmla="*/ 119340 h 132052"/>
                <a:gd name="connsiteX8" fmla="*/ 671513 w 927108"/>
                <a:gd name="connsiteY8" fmla="*/ 128865 h 132052"/>
                <a:gd name="connsiteX9" fmla="*/ 530225 w 927108"/>
                <a:gd name="connsiteY9" fmla="*/ 109815 h 132052"/>
                <a:gd name="connsiteX10" fmla="*/ 441325 w 927108"/>
                <a:gd name="connsiteY10" fmla="*/ 132040 h 132052"/>
                <a:gd name="connsiteX11" fmla="*/ 328613 w 927108"/>
                <a:gd name="connsiteY11" fmla="*/ 112990 h 132052"/>
                <a:gd name="connsiteX12" fmla="*/ 257175 w 927108"/>
                <a:gd name="connsiteY12" fmla="*/ 111402 h 132052"/>
                <a:gd name="connsiteX13" fmla="*/ 0 w 927108"/>
                <a:gd name="connsiteY13" fmla="*/ 90765 h 132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7108" h="132052">
                  <a:moveTo>
                    <a:pt x="0" y="90765"/>
                  </a:moveTo>
                  <a:lnTo>
                    <a:pt x="201613" y="39965"/>
                  </a:lnTo>
                  <a:cubicBezTo>
                    <a:pt x="254794" y="25148"/>
                    <a:pt x="285486" y="4246"/>
                    <a:pt x="319088" y="1865"/>
                  </a:cubicBezTo>
                  <a:cubicBezTo>
                    <a:pt x="352690" y="-516"/>
                    <a:pt x="363008" y="25677"/>
                    <a:pt x="403225" y="25677"/>
                  </a:cubicBezTo>
                  <a:cubicBezTo>
                    <a:pt x="443442" y="25677"/>
                    <a:pt x="500063" y="-8189"/>
                    <a:pt x="560388" y="1865"/>
                  </a:cubicBezTo>
                  <a:cubicBezTo>
                    <a:pt x="620713" y="11919"/>
                    <a:pt x="704056" y="73302"/>
                    <a:pt x="765175" y="86002"/>
                  </a:cubicBezTo>
                  <a:cubicBezTo>
                    <a:pt x="826294" y="98702"/>
                    <a:pt x="928158" y="72509"/>
                    <a:pt x="927100" y="78065"/>
                  </a:cubicBezTo>
                  <a:cubicBezTo>
                    <a:pt x="926042" y="83621"/>
                    <a:pt x="801423" y="110873"/>
                    <a:pt x="758825" y="119340"/>
                  </a:cubicBezTo>
                  <a:cubicBezTo>
                    <a:pt x="716227" y="127807"/>
                    <a:pt x="709613" y="130453"/>
                    <a:pt x="671513" y="128865"/>
                  </a:cubicBezTo>
                  <a:cubicBezTo>
                    <a:pt x="633413" y="127277"/>
                    <a:pt x="568590" y="109286"/>
                    <a:pt x="530225" y="109815"/>
                  </a:cubicBezTo>
                  <a:cubicBezTo>
                    <a:pt x="491860" y="110344"/>
                    <a:pt x="474927" y="131511"/>
                    <a:pt x="441325" y="132040"/>
                  </a:cubicBezTo>
                  <a:cubicBezTo>
                    <a:pt x="407723" y="132569"/>
                    <a:pt x="359305" y="116430"/>
                    <a:pt x="328613" y="112990"/>
                  </a:cubicBezTo>
                  <a:cubicBezTo>
                    <a:pt x="297921" y="109550"/>
                    <a:pt x="257175" y="111402"/>
                    <a:pt x="257175" y="111402"/>
                  </a:cubicBezTo>
                  <a:lnTo>
                    <a:pt x="0" y="90765"/>
                  </a:ln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5" name="フリーフォーム: 図形 1614">
              <a:extLst>
                <a:ext uri="{FF2B5EF4-FFF2-40B4-BE49-F238E27FC236}">
                  <a16:creationId xmlns:a16="http://schemas.microsoft.com/office/drawing/2014/main" id="{D93A6DC2-72C5-AE94-E715-D8C378A116E0}"/>
                </a:ext>
              </a:extLst>
            </p:cNvPr>
            <p:cNvSpPr/>
            <p:nvPr/>
          </p:nvSpPr>
          <p:spPr>
            <a:xfrm>
              <a:off x="5822071" y="4139426"/>
              <a:ext cx="822801" cy="235454"/>
            </a:xfrm>
            <a:custGeom>
              <a:avLst/>
              <a:gdLst>
                <a:gd name="connsiteX0" fmla="*/ 2467 w 822801"/>
                <a:gd name="connsiteY0" fmla="*/ 22999 h 235454"/>
                <a:gd name="connsiteX1" fmla="*/ 265992 w 822801"/>
                <a:gd name="connsiteY1" fmla="*/ 19824 h 235454"/>
                <a:gd name="connsiteX2" fmla="*/ 310442 w 822801"/>
                <a:gd name="connsiteY2" fmla="*/ 5537 h 235454"/>
                <a:gd name="connsiteX3" fmla="*/ 480304 w 822801"/>
                <a:gd name="connsiteY3" fmla="*/ 7124 h 235454"/>
                <a:gd name="connsiteX4" fmla="*/ 618417 w 822801"/>
                <a:gd name="connsiteY4" fmla="*/ 18237 h 235454"/>
                <a:gd name="connsiteX5" fmla="*/ 821617 w 822801"/>
                <a:gd name="connsiteY5" fmla="*/ 3949 h 235454"/>
                <a:gd name="connsiteX6" fmla="*/ 707317 w 822801"/>
                <a:gd name="connsiteY6" fmla="*/ 102374 h 235454"/>
                <a:gd name="connsiteX7" fmla="*/ 559679 w 822801"/>
                <a:gd name="connsiteY7" fmla="*/ 229374 h 235454"/>
                <a:gd name="connsiteX8" fmla="*/ 218367 w 822801"/>
                <a:gd name="connsiteY8" fmla="*/ 208737 h 235454"/>
                <a:gd name="connsiteX9" fmla="*/ 137404 w 822801"/>
                <a:gd name="connsiteY9" fmla="*/ 151587 h 235454"/>
                <a:gd name="connsiteX10" fmla="*/ 2467 w 822801"/>
                <a:gd name="connsiteY10" fmla="*/ 22999 h 235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801" h="235454">
                  <a:moveTo>
                    <a:pt x="2467" y="22999"/>
                  </a:moveTo>
                  <a:cubicBezTo>
                    <a:pt x="23898" y="1039"/>
                    <a:pt x="214663" y="22734"/>
                    <a:pt x="265992" y="19824"/>
                  </a:cubicBezTo>
                  <a:cubicBezTo>
                    <a:pt x="317321" y="16914"/>
                    <a:pt x="274723" y="7654"/>
                    <a:pt x="310442" y="5537"/>
                  </a:cubicBezTo>
                  <a:cubicBezTo>
                    <a:pt x="346161" y="3420"/>
                    <a:pt x="428975" y="5007"/>
                    <a:pt x="480304" y="7124"/>
                  </a:cubicBezTo>
                  <a:cubicBezTo>
                    <a:pt x="531633" y="9241"/>
                    <a:pt x="561532" y="18766"/>
                    <a:pt x="618417" y="18237"/>
                  </a:cubicBezTo>
                  <a:cubicBezTo>
                    <a:pt x="675303" y="17708"/>
                    <a:pt x="806800" y="-10074"/>
                    <a:pt x="821617" y="3949"/>
                  </a:cubicBezTo>
                  <a:cubicBezTo>
                    <a:pt x="836434" y="17972"/>
                    <a:pt x="707317" y="102374"/>
                    <a:pt x="707317" y="102374"/>
                  </a:cubicBezTo>
                  <a:cubicBezTo>
                    <a:pt x="663661" y="139945"/>
                    <a:pt x="641171" y="211647"/>
                    <a:pt x="559679" y="229374"/>
                  </a:cubicBezTo>
                  <a:cubicBezTo>
                    <a:pt x="478187" y="247101"/>
                    <a:pt x="288746" y="221701"/>
                    <a:pt x="218367" y="208737"/>
                  </a:cubicBezTo>
                  <a:cubicBezTo>
                    <a:pt x="147988" y="195773"/>
                    <a:pt x="169419" y="180956"/>
                    <a:pt x="137404" y="151587"/>
                  </a:cubicBezTo>
                  <a:cubicBezTo>
                    <a:pt x="105389" y="122218"/>
                    <a:pt x="-18964" y="44959"/>
                    <a:pt x="2467" y="22999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6" name="フリーフォーム: 図形 1615">
              <a:extLst>
                <a:ext uri="{FF2B5EF4-FFF2-40B4-BE49-F238E27FC236}">
                  <a16:creationId xmlns:a16="http://schemas.microsoft.com/office/drawing/2014/main" id="{EC044EFC-2FEE-FFA0-CB97-F7A6F5428641}"/>
                </a:ext>
              </a:extLst>
            </p:cNvPr>
            <p:cNvSpPr/>
            <p:nvPr/>
          </p:nvSpPr>
          <p:spPr>
            <a:xfrm>
              <a:off x="6016394" y="4187825"/>
              <a:ext cx="294483" cy="100668"/>
            </a:xfrm>
            <a:custGeom>
              <a:avLst/>
              <a:gdLst>
                <a:gd name="connsiteX0" fmla="*/ 3406 w 294483"/>
                <a:gd name="connsiteY0" fmla="*/ 0 h 100668"/>
                <a:gd name="connsiteX1" fmla="*/ 268519 w 294483"/>
                <a:gd name="connsiteY1" fmla="*/ 41275 h 100668"/>
                <a:gd name="connsiteX2" fmla="*/ 268519 w 294483"/>
                <a:gd name="connsiteY2" fmla="*/ 39688 h 100668"/>
                <a:gd name="connsiteX3" fmla="*/ 127231 w 294483"/>
                <a:gd name="connsiteY3" fmla="*/ 96838 h 100668"/>
                <a:gd name="connsiteX4" fmla="*/ 182794 w 294483"/>
                <a:gd name="connsiteY4" fmla="*/ 92075 h 100668"/>
                <a:gd name="connsiteX5" fmla="*/ 120881 w 294483"/>
                <a:gd name="connsiteY5" fmla="*/ 65088 h 100668"/>
                <a:gd name="connsiteX6" fmla="*/ 3406 w 294483"/>
                <a:gd name="connsiteY6" fmla="*/ 0 h 10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4483" h="100668">
                  <a:moveTo>
                    <a:pt x="3406" y="0"/>
                  </a:moveTo>
                  <a:lnTo>
                    <a:pt x="268519" y="41275"/>
                  </a:lnTo>
                  <a:cubicBezTo>
                    <a:pt x="312705" y="47890"/>
                    <a:pt x="292067" y="30428"/>
                    <a:pt x="268519" y="39688"/>
                  </a:cubicBezTo>
                  <a:cubicBezTo>
                    <a:pt x="244971" y="48948"/>
                    <a:pt x="141518" y="88107"/>
                    <a:pt x="127231" y="96838"/>
                  </a:cubicBezTo>
                  <a:cubicBezTo>
                    <a:pt x="112944" y="105569"/>
                    <a:pt x="183852" y="97366"/>
                    <a:pt x="182794" y="92075"/>
                  </a:cubicBezTo>
                  <a:cubicBezTo>
                    <a:pt x="181736" y="86784"/>
                    <a:pt x="147075" y="79640"/>
                    <a:pt x="120881" y="65088"/>
                  </a:cubicBezTo>
                  <a:cubicBezTo>
                    <a:pt x="94687" y="50536"/>
                    <a:pt x="-21200" y="3969"/>
                    <a:pt x="340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7" name="フリーフォーム: 図形 1616">
              <a:extLst>
                <a:ext uri="{FF2B5EF4-FFF2-40B4-BE49-F238E27FC236}">
                  <a16:creationId xmlns:a16="http://schemas.microsoft.com/office/drawing/2014/main" id="{F5CB4D94-BD02-678E-2734-AC7E56430773}"/>
                </a:ext>
              </a:extLst>
            </p:cNvPr>
            <p:cNvSpPr/>
            <p:nvPr/>
          </p:nvSpPr>
          <p:spPr>
            <a:xfrm>
              <a:off x="6149171" y="4082931"/>
              <a:ext cx="258256" cy="39967"/>
            </a:xfrm>
            <a:custGeom>
              <a:avLst/>
              <a:gdLst>
                <a:gd name="connsiteX0" fmla="*/ 804 w 258256"/>
                <a:gd name="connsiteY0" fmla="*/ 27107 h 39967"/>
                <a:gd name="connsiteX1" fmla="*/ 129392 w 258256"/>
                <a:gd name="connsiteY1" fmla="*/ 119 h 39967"/>
                <a:gd name="connsiteX2" fmla="*/ 256392 w 258256"/>
                <a:gd name="connsiteY2" fmla="*/ 39807 h 39967"/>
                <a:gd name="connsiteX3" fmla="*/ 192892 w 258256"/>
                <a:gd name="connsiteY3" fmla="*/ 14407 h 39967"/>
                <a:gd name="connsiteX4" fmla="*/ 804 w 258256"/>
                <a:gd name="connsiteY4" fmla="*/ 27107 h 3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256" h="39967">
                  <a:moveTo>
                    <a:pt x="804" y="27107"/>
                  </a:moveTo>
                  <a:cubicBezTo>
                    <a:pt x="-9779" y="24726"/>
                    <a:pt x="86794" y="-1998"/>
                    <a:pt x="129392" y="119"/>
                  </a:cubicBezTo>
                  <a:cubicBezTo>
                    <a:pt x="171990" y="2236"/>
                    <a:pt x="245809" y="37426"/>
                    <a:pt x="256392" y="39807"/>
                  </a:cubicBezTo>
                  <a:cubicBezTo>
                    <a:pt x="266975" y="42188"/>
                    <a:pt x="230727" y="17317"/>
                    <a:pt x="192892" y="14407"/>
                  </a:cubicBezTo>
                  <a:cubicBezTo>
                    <a:pt x="155057" y="11497"/>
                    <a:pt x="11387" y="29488"/>
                    <a:pt x="804" y="271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8" name="フリーフォーム: 図形 1617">
              <a:extLst>
                <a:ext uri="{FF2B5EF4-FFF2-40B4-BE49-F238E27FC236}">
                  <a16:creationId xmlns:a16="http://schemas.microsoft.com/office/drawing/2014/main" id="{CDEC9555-1688-5BA7-172A-D4E91579549F}"/>
                </a:ext>
              </a:extLst>
            </p:cNvPr>
            <p:cNvSpPr/>
            <p:nvPr/>
          </p:nvSpPr>
          <p:spPr>
            <a:xfrm>
              <a:off x="3290846" y="2936588"/>
              <a:ext cx="781220" cy="200844"/>
            </a:xfrm>
            <a:custGeom>
              <a:avLst/>
              <a:gdLst>
                <a:gd name="connsiteX0" fmla="*/ 39729 w 781220"/>
                <a:gd name="connsiteY0" fmla="*/ 147925 h 200844"/>
                <a:gd name="connsiteX1" fmla="*/ 328654 w 781220"/>
                <a:gd name="connsiteY1" fmla="*/ 11400 h 200844"/>
                <a:gd name="connsiteX2" fmla="*/ 393742 w 781220"/>
                <a:gd name="connsiteY2" fmla="*/ 39975 h 200844"/>
                <a:gd name="connsiteX3" fmla="*/ 484229 w 781220"/>
                <a:gd name="connsiteY3" fmla="*/ 3462 h 200844"/>
                <a:gd name="connsiteX4" fmla="*/ 777917 w 781220"/>
                <a:gd name="connsiteY4" fmla="*/ 143162 h 200844"/>
                <a:gd name="connsiteX5" fmla="*/ 638217 w 781220"/>
                <a:gd name="connsiteY5" fmla="*/ 124112 h 200844"/>
                <a:gd name="connsiteX6" fmla="*/ 573129 w 781220"/>
                <a:gd name="connsiteY6" fmla="*/ 127287 h 200844"/>
                <a:gd name="connsiteX7" fmla="*/ 388979 w 781220"/>
                <a:gd name="connsiteY7" fmla="*/ 78075 h 200844"/>
                <a:gd name="connsiteX8" fmla="*/ 231817 w 781220"/>
                <a:gd name="connsiteY8" fmla="*/ 138400 h 200844"/>
                <a:gd name="connsiteX9" fmla="*/ 42 w 781220"/>
                <a:gd name="connsiteY9" fmla="*/ 200312 h 200844"/>
                <a:gd name="connsiteX10" fmla="*/ 211179 w 781220"/>
                <a:gd name="connsiteY10" fmla="*/ 101887 h 200844"/>
                <a:gd name="connsiteX11" fmla="*/ 39729 w 781220"/>
                <a:gd name="connsiteY11" fmla="*/ 147925 h 20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1220" h="200844">
                  <a:moveTo>
                    <a:pt x="39729" y="147925"/>
                  </a:moveTo>
                  <a:cubicBezTo>
                    <a:pt x="59308" y="132844"/>
                    <a:pt x="269652" y="29392"/>
                    <a:pt x="328654" y="11400"/>
                  </a:cubicBezTo>
                  <a:cubicBezTo>
                    <a:pt x="387656" y="-6592"/>
                    <a:pt x="367813" y="41298"/>
                    <a:pt x="393742" y="39975"/>
                  </a:cubicBezTo>
                  <a:cubicBezTo>
                    <a:pt x="419671" y="38652"/>
                    <a:pt x="420200" y="-13736"/>
                    <a:pt x="484229" y="3462"/>
                  </a:cubicBezTo>
                  <a:cubicBezTo>
                    <a:pt x="548258" y="20660"/>
                    <a:pt x="752252" y="123054"/>
                    <a:pt x="777917" y="143162"/>
                  </a:cubicBezTo>
                  <a:cubicBezTo>
                    <a:pt x="803582" y="163270"/>
                    <a:pt x="672348" y="126758"/>
                    <a:pt x="638217" y="124112"/>
                  </a:cubicBezTo>
                  <a:cubicBezTo>
                    <a:pt x="604086" y="121466"/>
                    <a:pt x="614669" y="134960"/>
                    <a:pt x="573129" y="127287"/>
                  </a:cubicBezTo>
                  <a:cubicBezTo>
                    <a:pt x="531589" y="119614"/>
                    <a:pt x="445864" y="76223"/>
                    <a:pt x="388979" y="78075"/>
                  </a:cubicBezTo>
                  <a:cubicBezTo>
                    <a:pt x="332094" y="79927"/>
                    <a:pt x="296640" y="118027"/>
                    <a:pt x="231817" y="138400"/>
                  </a:cubicBezTo>
                  <a:cubicBezTo>
                    <a:pt x="166994" y="158773"/>
                    <a:pt x="3482" y="206397"/>
                    <a:pt x="42" y="200312"/>
                  </a:cubicBezTo>
                  <a:cubicBezTo>
                    <a:pt x="-3398" y="194227"/>
                    <a:pt x="203242" y="110618"/>
                    <a:pt x="211179" y="101887"/>
                  </a:cubicBezTo>
                  <a:cubicBezTo>
                    <a:pt x="219116" y="93156"/>
                    <a:pt x="20150" y="163006"/>
                    <a:pt x="39729" y="147925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9" name="フリーフォーム: 図形 1618">
              <a:extLst>
                <a:ext uri="{FF2B5EF4-FFF2-40B4-BE49-F238E27FC236}">
                  <a16:creationId xmlns:a16="http://schemas.microsoft.com/office/drawing/2014/main" id="{F934E8F1-E0B4-4E9E-E117-A81F1BC1645A}"/>
                </a:ext>
              </a:extLst>
            </p:cNvPr>
            <p:cNvSpPr/>
            <p:nvPr/>
          </p:nvSpPr>
          <p:spPr>
            <a:xfrm>
              <a:off x="3373053" y="3056159"/>
              <a:ext cx="703493" cy="212799"/>
            </a:xfrm>
            <a:custGeom>
              <a:avLst/>
              <a:gdLst>
                <a:gd name="connsiteX0" fmla="*/ 385 w 703493"/>
                <a:gd name="connsiteY0" fmla="*/ 69629 h 212799"/>
                <a:gd name="connsiteX1" fmla="*/ 198822 w 703493"/>
                <a:gd name="connsiteY1" fmla="*/ 2954 h 212799"/>
                <a:gd name="connsiteX2" fmla="*/ 652847 w 703493"/>
                <a:gd name="connsiteY2" fmla="*/ 18829 h 212799"/>
                <a:gd name="connsiteX3" fmla="*/ 681422 w 703493"/>
                <a:gd name="connsiteY3" fmla="*/ 82329 h 212799"/>
                <a:gd name="connsiteX4" fmla="*/ 554422 w 703493"/>
                <a:gd name="connsiteY4" fmla="*/ 164879 h 212799"/>
                <a:gd name="connsiteX5" fmla="*/ 459172 w 703493"/>
                <a:gd name="connsiteY5" fmla="*/ 195041 h 212799"/>
                <a:gd name="connsiteX6" fmla="*/ 157547 w 703493"/>
                <a:gd name="connsiteY6" fmla="*/ 206154 h 212799"/>
                <a:gd name="connsiteX7" fmla="*/ 385 w 703493"/>
                <a:gd name="connsiteY7" fmla="*/ 69629 h 21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3493" h="212799">
                  <a:moveTo>
                    <a:pt x="385" y="69629"/>
                  </a:moveTo>
                  <a:cubicBezTo>
                    <a:pt x="7264" y="35762"/>
                    <a:pt x="90078" y="11421"/>
                    <a:pt x="198822" y="2954"/>
                  </a:cubicBezTo>
                  <a:cubicBezTo>
                    <a:pt x="307566" y="-5513"/>
                    <a:pt x="572414" y="5600"/>
                    <a:pt x="652847" y="18829"/>
                  </a:cubicBezTo>
                  <a:cubicBezTo>
                    <a:pt x="733280" y="32058"/>
                    <a:pt x="697826" y="57987"/>
                    <a:pt x="681422" y="82329"/>
                  </a:cubicBezTo>
                  <a:cubicBezTo>
                    <a:pt x="665018" y="106671"/>
                    <a:pt x="591464" y="146094"/>
                    <a:pt x="554422" y="164879"/>
                  </a:cubicBezTo>
                  <a:cubicBezTo>
                    <a:pt x="517380" y="183664"/>
                    <a:pt x="525318" y="188162"/>
                    <a:pt x="459172" y="195041"/>
                  </a:cubicBezTo>
                  <a:cubicBezTo>
                    <a:pt x="393026" y="201920"/>
                    <a:pt x="235070" y="223617"/>
                    <a:pt x="157547" y="206154"/>
                  </a:cubicBezTo>
                  <a:cubicBezTo>
                    <a:pt x="80024" y="188692"/>
                    <a:pt x="-6494" y="103496"/>
                    <a:pt x="385" y="69629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0" name="フリーフォーム: 図形 1619">
              <a:extLst>
                <a:ext uri="{FF2B5EF4-FFF2-40B4-BE49-F238E27FC236}">
                  <a16:creationId xmlns:a16="http://schemas.microsoft.com/office/drawing/2014/main" id="{05E98FD8-A6BB-007C-3B5D-E1F03D4AC888}"/>
                </a:ext>
              </a:extLst>
            </p:cNvPr>
            <p:cNvSpPr/>
            <p:nvPr/>
          </p:nvSpPr>
          <p:spPr>
            <a:xfrm>
              <a:off x="3436988" y="3116249"/>
              <a:ext cx="370124" cy="54619"/>
            </a:xfrm>
            <a:custGeom>
              <a:avLst/>
              <a:gdLst>
                <a:gd name="connsiteX0" fmla="*/ 66625 w 370124"/>
                <a:gd name="connsiteY0" fmla="*/ 14 h 54619"/>
                <a:gd name="connsiteX1" fmla="*/ 314275 w 370124"/>
                <a:gd name="connsiteY1" fmla="*/ 4776 h 54619"/>
                <a:gd name="connsiteX2" fmla="*/ 361900 w 370124"/>
                <a:gd name="connsiteY2" fmla="*/ 1601 h 54619"/>
                <a:gd name="connsiteX3" fmla="*/ 190450 w 370124"/>
                <a:gd name="connsiteY3" fmla="*/ 28589 h 54619"/>
                <a:gd name="connsiteX4" fmla="*/ 19000 w 370124"/>
                <a:gd name="connsiteY4" fmla="*/ 33351 h 54619"/>
                <a:gd name="connsiteX5" fmla="*/ 139650 w 370124"/>
                <a:gd name="connsiteY5" fmla="*/ 53989 h 54619"/>
                <a:gd name="connsiteX6" fmla="*/ 4712 w 370124"/>
                <a:gd name="connsiteY6" fmla="*/ 6364 h 54619"/>
                <a:gd name="connsiteX7" fmla="*/ 66625 w 370124"/>
                <a:gd name="connsiteY7" fmla="*/ 14 h 54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0124" h="54619">
                  <a:moveTo>
                    <a:pt x="66625" y="14"/>
                  </a:moveTo>
                  <a:cubicBezTo>
                    <a:pt x="118219" y="-251"/>
                    <a:pt x="265063" y="4512"/>
                    <a:pt x="314275" y="4776"/>
                  </a:cubicBezTo>
                  <a:cubicBezTo>
                    <a:pt x="363487" y="5040"/>
                    <a:pt x="382538" y="-2368"/>
                    <a:pt x="361900" y="1601"/>
                  </a:cubicBezTo>
                  <a:cubicBezTo>
                    <a:pt x="341262" y="5570"/>
                    <a:pt x="247600" y="23297"/>
                    <a:pt x="190450" y="28589"/>
                  </a:cubicBezTo>
                  <a:cubicBezTo>
                    <a:pt x="133300" y="33881"/>
                    <a:pt x="27467" y="29118"/>
                    <a:pt x="19000" y="33351"/>
                  </a:cubicBezTo>
                  <a:cubicBezTo>
                    <a:pt x="10533" y="37584"/>
                    <a:pt x="142031" y="58487"/>
                    <a:pt x="139650" y="53989"/>
                  </a:cubicBezTo>
                  <a:cubicBezTo>
                    <a:pt x="137269" y="49491"/>
                    <a:pt x="20852" y="14301"/>
                    <a:pt x="4712" y="6364"/>
                  </a:cubicBezTo>
                  <a:cubicBezTo>
                    <a:pt x="-11428" y="-1573"/>
                    <a:pt x="15031" y="279"/>
                    <a:pt x="66625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1" name="フリーフォーム: 図形 1620">
              <a:extLst>
                <a:ext uri="{FF2B5EF4-FFF2-40B4-BE49-F238E27FC236}">
                  <a16:creationId xmlns:a16="http://schemas.microsoft.com/office/drawing/2014/main" id="{5055AA2A-5473-0D1C-9B71-5823ABA0A67F}"/>
                </a:ext>
              </a:extLst>
            </p:cNvPr>
            <p:cNvSpPr/>
            <p:nvPr/>
          </p:nvSpPr>
          <p:spPr>
            <a:xfrm>
              <a:off x="3683798" y="2983663"/>
              <a:ext cx="252691" cy="48486"/>
            </a:xfrm>
            <a:custGeom>
              <a:avLst/>
              <a:gdLst>
                <a:gd name="connsiteX0" fmla="*/ 790 w 252691"/>
                <a:gd name="connsiteY0" fmla="*/ 4012 h 48486"/>
                <a:gd name="connsiteX1" fmla="*/ 111915 w 252691"/>
                <a:gd name="connsiteY1" fmla="*/ 8775 h 48486"/>
                <a:gd name="connsiteX2" fmla="*/ 251615 w 252691"/>
                <a:gd name="connsiteY2" fmla="*/ 48462 h 48486"/>
                <a:gd name="connsiteX3" fmla="*/ 169065 w 252691"/>
                <a:gd name="connsiteY3" fmla="*/ 2425 h 48486"/>
                <a:gd name="connsiteX4" fmla="*/ 790 w 252691"/>
                <a:gd name="connsiteY4" fmla="*/ 4012 h 48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691" h="48486">
                  <a:moveTo>
                    <a:pt x="790" y="4012"/>
                  </a:moveTo>
                  <a:cubicBezTo>
                    <a:pt x="-8735" y="5070"/>
                    <a:pt x="70111" y="1367"/>
                    <a:pt x="111915" y="8775"/>
                  </a:cubicBezTo>
                  <a:cubicBezTo>
                    <a:pt x="153719" y="16183"/>
                    <a:pt x="242090" y="49520"/>
                    <a:pt x="251615" y="48462"/>
                  </a:cubicBezTo>
                  <a:cubicBezTo>
                    <a:pt x="261140" y="47404"/>
                    <a:pt x="205313" y="8246"/>
                    <a:pt x="169065" y="2425"/>
                  </a:cubicBezTo>
                  <a:cubicBezTo>
                    <a:pt x="132817" y="-3396"/>
                    <a:pt x="10315" y="2954"/>
                    <a:pt x="790" y="40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2" name="フリーフォーム: 図形 1621">
              <a:extLst>
                <a:ext uri="{FF2B5EF4-FFF2-40B4-BE49-F238E27FC236}">
                  <a16:creationId xmlns:a16="http://schemas.microsoft.com/office/drawing/2014/main" id="{AC5BCF48-489E-0A59-90A3-19873B409753}"/>
                </a:ext>
              </a:extLst>
            </p:cNvPr>
            <p:cNvSpPr/>
            <p:nvPr/>
          </p:nvSpPr>
          <p:spPr>
            <a:xfrm>
              <a:off x="3054682" y="3240038"/>
              <a:ext cx="565094" cy="366271"/>
            </a:xfrm>
            <a:custGeom>
              <a:avLst/>
              <a:gdLst>
                <a:gd name="connsiteX0" fmla="*/ 558468 w 565094"/>
                <a:gd name="connsiteY0" fmla="*/ 87362 h 366271"/>
                <a:gd name="connsiteX1" fmla="*/ 437818 w 565094"/>
                <a:gd name="connsiteY1" fmla="*/ 146100 h 366271"/>
                <a:gd name="connsiteX2" fmla="*/ 409243 w 565094"/>
                <a:gd name="connsiteY2" fmla="*/ 301675 h 366271"/>
                <a:gd name="connsiteX3" fmla="*/ 402893 w 565094"/>
                <a:gd name="connsiteY3" fmla="*/ 173087 h 366271"/>
                <a:gd name="connsiteX4" fmla="*/ 402893 w 565094"/>
                <a:gd name="connsiteY4" fmla="*/ 363587 h 366271"/>
                <a:gd name="connsiteX5" fmla="*/ 1256 w 565094"/>
                <a:gd name="connsiteY5" fmla="*/ 1637 h 366271"/>
                <a:gd name="connsiteX6" fmla="*/ 274306 w 565094"/>
                <a:gd name="connsiteY6" fmla="*/ 225475 h 366271"/>
                <a:gd name="connsiteX7" fmla="*/ 212393 w 565094"/>
                <a:gd name="connsiteY7" fmla="*/ 120700 h 366271"/>
                <a:gd name="connsiteX8" fmla="*/ 558468 w 565094"/>
                <a:gd name="connsiteY8" fmla="*/ 87362 h 36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094" h="366271">
                  <a:moveTo>
                    <a:pt x="558468" y="87362"/>
                  </a:moveTo>
                  <a:cubicBezTo>
                    <a:pt x="596039" y="91595"/>
                    <a:pt x="462689" y="110381"/>
                    <a:pt x="437818" y="146100"/>
                  </a:cubicBezTo>
                  <a:cubicBezTo>
                    <a:pt x="412947" y="181819"/>
                    <a:pt x="415064" y="297177"/>
                    <a:pt x="409243" y="301675"/>
                  </a:cubicBezTo>
                  <a:cubicBezTo>
                    <a:pt x="403422" y="306173"/>
                    <a:pt x="403951" y="162768"/>
                    <a:pt x="402893" y="173087"/>
                  </a:cubicBezTo>
                  <a:cubicBezTo>
                    <a:pt x="401835" y="183406"/>
                    <a:pt x="469833" y="392162"/>
                    <a:pt x="402893" y="363587"/>
                  </a:cubicBezTo>
                  <a:cubicBezTo>
                    <a:pt x="335953" y="335012"/>
                    <a:pt x="22687" y="24656"/>
                    <a:pt x="1256" y="1637"/>
                  </a:cubicBezTo>
                  <a:cubicBezTo>
                    <a:pt x="-20175" y="-21382"/>
                    <a:pt x="239117" y="205631"/>
                    <a:pt x="274306" y="225475"/>
                  </a:cubicBezTo>
                  <a:cubicBezTo>
                    <a:pt x="309495" y="245319"/>
                    <a:pt x="170060" y="142660"/>
                    <a:pt x="212393" y="120700"/>
                  </a:cubicBezTo>
                  <a:cubicBezTo>
                    <a:pt x="254726" y="98740"/>
                    <a:pt x="520897" y="83129"/>
                    <a:pt x="558468" y="87362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3" name="フリーフォーム: 図形 1622">
              <a:extLst>
                <a:ext uri="{FF2B5EF4-FFF2-40B4-BE49-F238E27FC236}">
                  <a16:creationId xmlns:a16="http://schemas.microsoft.com/office/drawing/2014/main" id="{49F379A6-D280-ECA5-CAB4-6B7D17C2F88A}"/>
                </a:ext>
              </a:extLst>
            </p:cNvPr>
            <p:cNvSpPr/>
            <p:nvPr/>
          </p:nvSpPr>
          <p:spPr>
            <a:xfrm>
              <a:off x="3651747" y="3239110"/>
              <a:ext cx="755764" cy="497086"/>
            </a:xfrm>
            <a:custGeom>
              <a:avLst/>
              <a:gdLst>
                <a:gd name="connsiteX0" fmla="*/ 2678 w 755764"/>
                <a:gd name="connsiteY0" fmla="*/ 443890 h 497086"/>
                <a:gd name="connsiteX1" fmla="*/ 367803 w 755764"/>
                <a:gd name="connsiteY1" fmla="*/ 466115 h 497086"/>
                <a:gd name="connsiteX2" fmla="*/ 755153 w 755764"/>
                <a:gd name="connsiteY2" fmla="*/ 978 h 497086"/>
                <a:gd name="connsiteX3" fmla="*/ 275728 w 755764"/>
                <a:gd name="connsiteY3" fmla="*/ 337528 h 497086"/>
                <a:gd name="connsiteX4" fmla="*/ 475753 w 755764"/>
                <a:gd name="connsiteY4" fmla="*/ 124803 h 497086"/>
                <a:gd name="connsiteX5" fmla="*/ 216991 w 755764"/>
                <a:gd name="connsiteY5" fmla="*/ 364515 h 497086"/>
                <a:gd name="connsiteX6" fmla="*/ 2678 w 755764"/>
                <a:gd name="connsiteY6" fmla="*/ 443890 h 49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5764" h="497086">
                  <a:moveTo>
                    <a:pt x="2678" y="443890"/>
                  </a:moveTo>
                  <a:cubicBezTo>
                    <a:pt x="27813" y="460823"/>
                    <a:pt x="242391" y="539934"/>
                    <a:pt x="367803" y="466115"/>
                  </a:cubicBezTo>
                  <a:cubicBezTo>
                    <a:pt x="493216" y="392296"/>
                    <a:pt x="770499" y="22409"/>
                    <a:pt x="755153" y="978"/>
                  </a:cubicBezTo>
                  <a:cubicBezTo>
                    <a:pt x="739807" y="-20453"/>
                    <a:pt x="322295" y="316890"/>
                    <a:pt x="275728" y="337528"/>
                  </a:cubicBezTo>
                  <a:cubicBezTo>
                    <a:pt x="229161" y="358166"/>
                    <a:pt x="485543" y="120305"/>
                    <a:pt x="475753" y="124803"/>
                  </a:cubicBezTo>
                  <a:cubicBezTo>
                    <a:pt x="465964" y="129301"/>
                    <a:pt x="298483" y="312128"/>
                    <a:pt x="216991" y="364515"/>
                  </a:cubicBezTo>
                  <a:cubicBezTo>
                    <a:pt x="135499" y="416902"/>
                    <a:pt x="-22457" y="426957"/>
                    <a:pt x="2678" y="443890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4" name="フリーフォーム: 図形 1623">
              <a:extLst>
                <a:ext uri="{FF2B5EF4-FFF2-40B4-BE49-F238E27FC236}">
                  <a16:creationId xmlns:a16="http://schemas.microsoft.com/office/drawing/2014/main" id="{9EE0B191-5D3B-55E3-15BC-A14C3B1A7407}"/>
                </a:ext>
              </a:extLst>
            </p:cNvPr>
            <p:cNvSpPr/>
            <p:nvPr/>
          </p:nvSpPr>
          <p:spPr>
            <a:xfrm>
              <a:off x="6060000" y="4230848"/>
              <a:ext cx="641520" cy="389815"/>
            </a:xfrm>
            <a:custGeom>
              <a:avLst/>
              <a:gdLst>
                <a:gd name="connsiteX0" fmla="*/ 641367 w 641520"/>
                <a:gd name="connsiteY0" fmla="*/ 369 h 389815"/>
                <a:gd name="connsiteX1" fmla="*/ 385250 w 641520"/>
                <a:gd name="connsiteY1" fmla="*/ 184519 h 389815"/>
                <a:gd name="connsiteX2" fmla="*/ 86800 w 641520"/>
                <a:gd name="connsiteY2" fmla="*/ 248019 h 389815"/>
                <a:gd name="connsiteX3" fmla="*/ 349267 w 641520"/>
                <a:gd name="connsiteY3" fmla="*/ 214152 h 389815"/>
                <a:gd name="connsiteX4" fmla="*/ 17 w 641520"/>
                <a:gd name="connsiteY4" fmla="*/ 387719 h 389815"/>
                <a:gd name="connsiteX5" fmla="*/ 366200 w 641520"/>
                <a:gd name="connsiteY5" fmla="*/ 309402 h 389815"/>
                <a:gd name="connsiteX6" fmla="*/ 404300 w 641520"/>
                <a:gd name="connsiteY6" fmla="*/ 296702 h 389815"/>
                <a:gd name="connsiteX7" fmla="*/ 442400 w 641520"/>
                <a:gd name="connsiteY7" fmla="*/ 248019 h 389815"/>
                <a:gd name="connsiteX8" fmla="*/ 423350 w 641520"/>
                <a:gd name="connsiteY8" fmla="*/ 237435 h 389815"/>
                <a:gd name="connsiteX9" fmla="*/ 641367 w 641520"/>
                <a:gd name="connsiteY9" fmla="*/ 369 h 389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1520" h="389815">
                  <a:moveTo>
                    <a:pt x="641367" y="369"/>
                  </a:moveTo>
                  <a:cubicBezTo>
                    <a:pt x="635017" y="-8450"/>
                    <a:pt x="477678" y="143244"/>
                    <a:pt x="385250" y="184519"/>
                  </a:cubicBezTo>
                  <a:cubicBezTo>
                    <a:pt x="292822" y="225794"/>
                    <a:pt x="92797" y="243080"/>
                    <a:pt x="86800" y="248019"/>
                  </a:cubicBezTo>
                  <a:cubicBezTo>
                    <a:pt x="80803" y="252958"/>
                    <a:pt x="363731" y="190869"/>
                    <a:pt x="349267" y="214152"/>
                  </a:cubicBezTo>
                  <a:cubicBezTo>
                    <a:pt x="334803" y="237435"/>
                    <a:pt x="-2805" y="371844"/>
                    <a:pt x="17" y="387719"/>
                  </a:cubicBezTo>
                  <a:cubicBezTo>
                    <a:pt x="2839" y="403594"/>
                    <a:pt x="298819" y="324572"/>
                    <a:pt x="366200" y="309402"/>
                  </a:cubicBezTo>
                  <a:cubicBezTo>
                    <a:pt x="433580" y="294233"/>
                    <a:pt x="391600" y="306932"/>
                    <a:pt x="404300" y="296702"/>
                  </a:cubicBezTo>
                  <a:cubicBezTo>
                    <a:pt x="417000" y="286472"/>
                    <a:pt x="439225" y="257897"/>
                    <a:pt x="442400" y="248019"/>
                  </a:cubicBezTo>
                  <a:cubicBezTo>
                    <a:pt x="445575" y="238141"/>
                    <a:pt x="391600" y="274477"/>
                    <a:pt x="423350" y="237435"/>
                  </a:cubicBezTo>
                  <a:cubicBezTo>
                    <a:pt x="455100" y="200393"/>
                    <a:pt x="647717" y="9188"/>
                    <a:pt x="641367" y="369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5" name="フリーフォーム: 図形 664">
              <a:extLst>
                <a:ext uri="{FF2B5EF4-FFF2-40B4-BE49-F238E27FC236}">
                  <a16:creationId xmlns:a16="http://schemas.microsoft.com/office/drawing/2014/main" id="{FE1D4A40-1587-3BBF-DD1A-83E47E130E3E}"/>
                </a:ext>
              </a:extLst>
            </p:cNvPr>
            <p:cNvSpPr/>
            <p:nvPr/>
          </p:nvSpPr>
          <p:spPr>
            <a:xfrm>
              <a:off x="6889271" y="3159048"/>
              <a:ext cx="524012" cy="933134"/>
            </a:xfrm>
            <a:custGeom>
              <a:avLst/>
              <a:gdLst>
                <a:gd name="connsiteX0" fmla="*/ 349729 w 524012"/>
                <a:gd name="connsiteY0" fmla="*/ 77335 h 933134"/>
                <a:gd name="connsiteX1" fmla="*/ 66096 w 524012"/>
                <a:gd name="connsiteY1" fmla="*/ 388485 h 933134"/>
                <a:gd name="connsiteX2" fmla="*/ 218496 w 524012"/>
                <a:gd name="connsiteY2" fmla="*/ 272069 h 933134"/>
                <a:gd name="connsiteX3" fmla="*/ 70329 w 524012"/>
                <a:gd name="connsiteY3" fmla="*/ 646719 h 933134"/>
                <a:gd name="connsiteX4" fmla="*/ 144412 w 524012"/>
                <a:gd name="connsiteY4" fmla="*/ 399069 h 933134"/>
                <a:gd name="connsiteX5" fmla="*/ 4712 w 524012"/>
                <a:gd name="connsiteY5" fmla="*/ 932469 h 933134"/>
                <a:gd name="connsiteX6" fmla="*/ 349729 w 524012"/>
                <a:gd name="connsiteY6" fmla="*/ 269952 h 933134"/>
                <a:gd name="connsiteX7" fmla="*/ 182512 w 524012"/>
                <a:gd name="connsiteY7" fmla="*/ 553585 h 933134"/>
                <a:gd name="connsiteX8" fmla="*/ 516946 w 524012"/>
                <a:gd name="connsiteY8" fmla="*/ 13835 h 933134"/>
                <a:gd name="connsiteX9" fmla="*/ 402646 w 524012"/>
                <a:gd name="connsiteY9" fmla="*/ 168352 h 933134"/>
                <a:gd name="connsiteX10" fmla="*/ 309512 w 524012"/>
                <a:gd name="connsiteY10" fmla="*/ 259369 h 933134"/>
                <a:gd name="connsiteX11" fmla="*/ 307396 w 524012"/>
                <a:gd name="connsiteY11" fmla="*/ 193752 h 933134"/>
                <a:gd name="connsiteX12" fmla="*/ 349729 w 524012"/>
                <a:gd name="connsiteY12" fmla="*/ 77335 h 93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4012" h="933134">
                  <a:moveTo>
                    <a:pt x="349729" y="77335"/>
                  </a:moveTo>
                  <a:cubicBezTo>
                    <a:pt x="309512" y="109790"/>
                    <a:pt x="87968" y="356029"/>
                    <a:pt x="66096" y="388485"/>
                  </a:cubicBezTo>
                  <a:cubicBezTo>
                    <a:pt x="44224" y="420941"/>
                    <a:pt x="217790" y="229030"/>
                    <a:pt x="218496" y="272069"/>
                  </a:cubicBezTo>
                  <a:cubicBezTo>
                    <a:pt x="219201" y="315108"/>
                    <a:pt x="82676" y="625552"/>
                    <a:pt x="70329" y="646719"/>
                  </a:cubicBezTo>
                  <a:cubicBezTo>
                    <a:pt x="57982" y="667886"/>
                    <a:pt x="155348" y="351444"/>
                    <a:pt x="144412" y="399069"/>
                  </a:cubicBezTo>
                  <a:cubicBezTo>
                    <a:pt x="133476" y="446694"/>
                    <a:pt x="-29508" y="953989"/>
                    <a:pt x="4712" y="932469"/>
                  </a:cubicBezTo>
                  <a:cubicBezTo>
                    <a:pt x="38931" y="910950"/>
                    <a:pt x="320096" y="333099"/>
                    <a:pt x="349729" y="269952"/>
                  </a:cubicBezTo>
                  <a:cubicBezTo>
                    <a:pt x="379362" y="206805"/>
                    <a:pt x="154643" y="596271"/>
                    <a:pt x="182512" y="553585"/>
                  </a:cubicBezTo>
                  <a:cubicBezTo>
                    <a:pt x="210381" y="510899"/>
                    <a:pt x="480257" y="78040"/>
                    <a:pt x="516946" y="13835"/>
                  </a:cubicBezTo>
                  <a:cubicBezTo>
                    <a:pt x="553635" y="-50370"/>
                    <a:pt x="437218" y="127430"/>
                    <a:pt x="402646" y="168352"/>
                  </a:cubicBezTo>
                  <a:cubicBezTo>
                    <a:pt x="368074" y="209274"/>
                    <a:pt x="325387" y="255136"/>
                    <a:pt x="309512" y="259369"/>
                  </a:cubicBezTo>
                  <a:cubicBezTo>
                    <a:pt x="293637" y="263602"/>
                    <a:pt x="302457" y="219858"/>
                    <a:pt x="307396" y="193752"/>
                  </a:cubicBezTo>
                  <a:cubicBezTo>
                    <a:pt x="312335" y="167646"/>
                    <a:pt x="389946" y="44880"/>
                    <a:pt x="349729" y="77335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5" name="フリーフォーム: 図形 1624">
              <a:extLst>
                <a:ext uri="{FF2B5EF4-FFF2-40B4-BE49-F238E27FC236}">
                  <a16:creationId xmlns:a16="http://schemas.microsoft.com/office/drawing/2014/main" id="{4853C34E-D1A8-C2EF-1387-63BA00D56F96}"/>
                </a:ext>
              </a:extLst>
            </p:cNvPr>
            <p:cNvSpPr/>
            <p:nvPr/>
          </p:nvSpPr>
          <p:spPr>
            <a:xfrm>
              <a:off x="6343623" y="2745938"/>
              <a:ext cx="275806" cy="181491"/>
            </a:xfrm>
            <a:custGeom>
              <a:avLst/>
              <a:gdLst>
                <a:gd name="connsiteX0" fmla="*/ 27 w 275806"/>
                <a:gd name="connsiteY0" fmla="*/ 181412 h 181491"/>
                <a:gd name="connsiteX1" fmla="*/ 90515 w 275806"/>
                <a:gd name="connsiteY1" fmla="*/ 67112 h 181491"/>
                <a:gd name="connsiteX2" fmla="*/ 274665 w 275806"/>
                <a:gd name="connsiteY2" fmla="*/ 2025 h 181491"/>
                <a:gd name="connsiteX3" fmla="*/ 165127 w 275806"/>
                <a:gd name="connsiteY3" fmla="*/ 22662 h 181491"/>
                <a:gd name="connsiteX4" fmla="*/ 98452 w 275806"/>
                <a:gd name="connsiteY4" fmla="*/ 84575 h 181491"/>
                <a:gd name="connsiteX5" fmla="*/ 27 w 275806"/>
                <a:gd name="connsiteY5" fmla="*/ 181412 h 181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806" h="181491">
                  <a:moveTo>
                    <a:pt x="27" y="181412"/>
                  </a:moveTo>
                  <a:cubicBezTo>
                    <a:pt x="-1296" y="178501"/>
                    <a:pt x="44742" y="97010"/>
                    <a:pt x="90515" y="67112"/>
                  </a:cubicBezTo>
                  <a:cubicBezTo>
                    <a:pt x="136288" y="37214"/>
                    <a:pt x="262230" y="9433"/>
                    <a:pt x="274665" y="2025"/>
                  </a:cubicBezTo>
                  <a:cubicBezTo>
                    <a:pt x="287100" y="-5383"/>
                    <a:pt x="194496" y="8904"/>
                    <a:pt x="165127" y="22662"/>
                  </a:cubicBezTo>
                  <a:cubicBezTo>
                    <a:pt x="135758" y="36420"/>
                    <a:pt x="123323" y="62879"/>
                    <a:pt x="98452" y="84575"/>
                  </a:cubicBezTo>
                  <a:cubicBezTo>
                    <a:pt x="73581" y="106271"/>
                    <a:pt x="1350" y="184323"/>
                    <a:pt x="27" y="181412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6" name="楕円 1625">
              <a:extLst>
                <a:ext uri="{FF2B5EF4-FFF2-40B4-BE49-F238E27FC236}">
                  <a16:creationId xmlns:a16="http://schemas.microsoft.com/office/drawing/2014/main" id="{2981A761-2E5C-3B52-ED63-57FB87E0663F}"/>
                </a:ext>
              </a:extLst>
            </p:cNvPr>
            <p:cNvSpPr/>
            <p:nvPr/>
          </p:nvSpPr>
          <p:spPr>
            <a:xfrm>
              <a:off x="5546090" y="3293110"/>
              <a:ext cx="250825" cy="250825"/>
            </a:xfrm>
            <a:prstGeom prst="ellipse">
              <a:avLst/>
            </a:pr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8" name="楕円 667">
              <a:extLst>
                <a:ext uri="{FF2B5EF4-FFF2-40B4-BE49-F238E27FC236}">
                  <a16:creationId xmlns:a16="http://schemas.microsoft.com/office/drawing/2014/main" id="{CA87F7A8-488E-E05F-612C-828AE3432386}"/>
                </a:ext>
              </a:extLst>
            </p:cNvPr>
            <p:cNvSpPr/>
            <p:nvPr/>
          </p:nvSpPr>
          <p:spPr>
            <a:xfrm>
              <a:off x="6607810" y="3298190"/>
              <a:ext cx="250825" cy="250825"/>
            </a:xfrm>
            <a:prstGeom prst="ellipse">
              <a:avLst/>
            </a:pr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9" name="楕円 668">
              <a:extLst>
                <a:ext uri="{FF2B5EF4-FFF2-40B4-BE49-F238E27FC236}">
                  <a16:creationId xmlns:a16="http://schemas.microsoft.com/office/drawing/2014/main" id="{C640B96E-2462-EDE3-91CF-EBD5DD9BA6C6}"/>
                </a:ext>
              </a:extLst>
            </p:cNvPr>
            <p:cNvSpPr/>
            <p:nvPr/>
          </p:nvSpPr>
          <p:spPr>
            <a:xfrm>
              <a:off x="4027170" y="2358390"/>
              <a:ext cx="250825" cy="250825"/>
            </a:xfrm>
            <a:prstGeom prst="ellipse">
              <a:avLst/>
            </a:pr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0" name="楕円 669">
              <a:extLst>
                <a:ext uri="{FF2B5EF4-FFF2-40B4-BE49-F238E27FC236}">
                  <a16:creationId xmlns:a16="http://schemas.microsoft.com/office/drawing/2014/main" id="{70E65E5F-3B62-01FD-0634-8226B21D8371}"/>
                </a:ext>
              </a:extLst>
            </p:cNvPr>
            <p:cNvSpPr/>
            <p:nvPr/>
          </p:nvSpPr>
          <p:spPr>
            <a:xfrm>
              <a:off x="2975610" y="2429510"/>
              <a:ext cx="250825" cy="250825"/>
            </a:xfrm>
            <a:prstGeom prst="ellipse">
              <a:avLst/>
            </a:pr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7" name="フリーフォーム: 図形 1626">
              <a:extLst>
                <a:ext uri="{FF2B5EF4-FFF2-40B4-BE49-F238E27FC236}">
                  <a16:creationId xmlns:a16="http://schemas.microsoft.com/office/drawing/2014/main" id="{848FB40F-8597-3858-3F69-3FD45B65544B}"/>
                </a:ext>
              </a:extLst>
            </p:cNvPr>
            <p:cNvSpPr/>
            <p:nvPr/>
          </p:nvSpPr>
          <p:spPr>
            <a:xfrm>
              <a:off x="3822443" y="2392286"/>
              <a:ext cx="91162" cy="127182"/>
            </a:xfrm>
            <a:custGeom>
              <a:avLst/>
              <a:gdLst>
                <a:gd name="connsiteX0" fmla="*/ 257 w 91162"/>
                <a:gd name="connsiteY0" fmla="*/ 77 h 127182"/>
                <a:gd name="connsiteX1" fmla="*/ 70107 w 91162"/>
                <a:gd name="connsiteY1" fmla="*/ 69927 h 127182"/>
                <a:gd name="connsiteX2" fmla="*/ 90745 w 91162"/>
                <a:gd name="connsiteY2" fmla="*/ 127077 h 127182"/>
                <a:gd name="connsiteX3" fmla="*/ 55820 w 91162"/>
                <a:gd name="connsiteY3" fmla="*/ 55639 h 127182"/>
                <a:gd name="connsiteX4" fmla="*/ 46295 w 91162"/>
                <a:gd name="connsiteY4" fmla="*/ 55639 h 127182"/>
                <a:gd name="connsiteX5" fmla="*/ 257 w 91162"/>
                <a:gd name="connsiteY5" fmla="*/ 77 h 1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162" h="127182">
                  <a:moveTo>
                    <a:pt x="257" y="77"/>
                  </a:moveTo>
                  <a:cubicBezTo>
                    <a:pt x="4226" y="2458"/>
                    <a:pt x="55026" y="48760"/>
                    <a:pt x="70107" y="69927"/>
                  </a:cubicBezTo>
                  <a:cubicBezTo>
                    <a:pt x="85188" y="91094"/>
                    <a:pt x="93126" y="129458"/>
                    <a:pt x="90745" y="127077"/>
                  </a:cubicBezTo>
                  <a:cubicBezTo>
                    <a:pt x="88364" y="124696"/>
                    <a:pt x="63228" y="67545"/>
                    <a:pt x="55820" y="55639"/>
                  </a:cubicBezTo>
                  <a:cubicBezTo>
                    <a:pt x="48412" y="43733"/>
                    <a:pt x="53174" y="60666"/>
                    <a:pt x="46295" y="55639"/>
                  </a:cubicBezTo>
                  <a:cubicBezTo>
                    <a:pt x="39416" y="50612"/>
                    <a:pt x="-3712" y="-2304"/>
                    <a:pt x="257" y="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8" name="フリーフォーム: 図形 1627">
              <a:extLst>
                <a:ext uri="{FF2B5EF4-FFF2-40B4-BE49-F238E27FC236}">
                  <a16:creationId xmlns:a16="http://schemas.microsoft.com/office/drawing/2014/main" id="{D0E7F033-FB88-6D2C-EC09-607274E4EA0A}"/>
                </a:ext>
              </a:extLst>
            </p:cNvPr>
            <p:cNvSpPr/>
            <p:nvPr/>
          </p:nvSpPr>
          <p:spPr>
            <a:xfrm>
              <a:off x="2075312" y="1902708"/>
              <a:ext cx="427867" cy="714383"/>
            </a:xfrm>
            <a:custGeom>
              <a:avLst/>
              <a:gdLst>
                <a:gd name="connsiteX0" fmla="*/ 9605 w 427867"/>
                <a:gd name="connsiteY0" fmla="*/ 175 h 714383"/>
                <a:gd name="connsiteX1" fmla="*/ 164121 w 427867"/>
                <a:gd name="connsiteY1" fmla="*/ 78492 h 714383"/>
                <a:gd name="connsiteX2" fmla="*/ 206455 w 427867"/>
                <a:gd name="connsiteY2" fmla="*/ 298625 h 714383"/>
                <a:gd name="connsiteX3" fmla="*/ 259371 w 427867"/>
                <a:gd name="connsiteY3" fmla="*/ 476425 h 714383"/>
                <a:gd name="connsiteX4" fmla="*/ 418121 w 427867"/>
                <a:gd name="connsiteY4" fmla="*/ 705025 h 714383"/>
                <a:gd name="connsiteX5" fmla="*/ 382138 w 427867"/>
                <a:gd name="connsiteY5" fmla="*/ 652109 h 714383"/>
                <a:gd name="connsiteX6" fmla="*/ 149305 w 427867"/>
                <a:gd name="connsiteY6" fmla="*/ 484892 h 714383"/>
                <a:gd name="connsiteX7" fmla="*/ 250905 w 427867"/>
                <a:gd name="connsiteY7" fmla="*/ 527225 h 714383"/>
                <a:gd name="connsiteX8" fmla="*/ 212805 w 427867"/>
                <a:gd name="connsiteY8" fmla="*/ 233009 h 714383"/>
                <a:gd name="connsiteX9" fmla="*/ 113321 w 427867"/>
                <a:gd name="connsiteY9" fmla="*/ 192792 h 714383"/>
                <a:gd name="connsiteX10" fmla="*/ 193755 w 427867"/>
                <a:gd name="connsiteY10" fmla="*/ 338842 h 714383"/>
                <a:gd name="connsiteX11" fmla="*/ 37121 w 427867"/>
                <a:gd name="connsiteY11" fmla="*/ 95425 h 714383"/>
                <a:gd name="connsiteX12" fmla="*/ 9605 w 427867"/>
                <a:gd name="connsiteY12" fmla="*/ 175 h 714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7867" h="714383">
                  <a:moveTo>
                    <a:pt x="9605" y="175"/>
                  </a:moveTo>
                  <a:cubicBezTo>
                    <a:pt x="30772" y="-2647"/>
                    <a:pt x="131313" y="28750"/>
                    <a:pt x="164121" y="78492"/>
                  </a:cubicBezTo>
                  <a:cubicBezTo>
                    <a:pt x="196929" y="128234"/>
                    <a:pt x="190580" y="232303"/>
                    <a:pt x="206455" y="298625"/>
                  </a:cubicBezTo>
                  <a:cubicBezTo>
                    <a:pt x="222330" y="364947"/>
                    <a:pt x="224093" y="408692"/>
                    <a:pt x="259371" y="476425"/>
                  </a:cubicBezTo>
                  <a:cubicBezTo>
                    <a:pt x="294649" y="544158"/>
                    <a:pt x="397660" y="675744"/>
                    <a:pt x="418121" y="705025"/>
                  </a:cubicBezTo>
                  <a:cubicBezTo>
                    <a:pt x="438582" y="734306"/>
                    <a:pt x="426941" y="688798"/>
                    <a:pt x="382138" y="652109"/>
                  </a:cubicBezTo>
                  <a:cubicBezTo>
                    <a:pt x="337335" y="615420"/>
                    <a:pt x="171177" y="505706"/>
                    <a:pt x="149305" y="484892"/>
                  </a:cubicBezTo>
                  <a:cubicBezTo>
                    <a:pt x="127433" y="464078"/>
                    <a:pt x="240322" y="569205"/>
                    <a:pt x="250905" y="527225"/>
                  </a:cubicBezTo>
                  <a:cubicBezTo>
                    <a:pt x="261488" y="485245"/>
                    <a:pt x="235736" y="288748"/>
                    <a:pt x="212805" y="233009"/>
                  </a:cubicBezTo>
                  <a:cubicBezTo>
                    <a:pt x="189874" y="177270"/>
                    <a:pt x="116496" y="175153"/>
                    <a:pt x="113321" y="192792"/>
                  </a:cubicBezTo>
                  <a:cubicBezTo>
                    <a:pt x="110146" y="210431"/>
                    <a:pt x="206455" y="355070"/>
                    <a:pt x="193755" y="338842"/>
                  </a:cubicBezTo>
                  <a:cubicBezTo>
                    <a:pt x="181055" y="322614"/>
                    <a:pt x="69929" y="148694"/>
                    <a:pt x="37121" y="95425"/>
                  </a:cubicBezTo>
                  <a:cubicBezTo>
                    <a:pt x="4313" y="42156"/>
                    <a:pt x="-11562" y="2997"/>
                    <a:pt x="9605" y="175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9" name="フリーフォーム: 図形 1628">
              <a:extLst>
                <a:ext uri="{FF2B5EF4-FFF2-40B4-BE49-F238E27FC236}">
                  <a16:creationId xmlns:a16="http://schemas.microsoft.com/office/drawing/2014/main" id="{EC24D12B-42FD-9633-5E65-412D8BCE98EB}"/>
                </a:ext>
              </a:extLst>
            </p:cNvPr>
            <p:cNvSpPr/>
            <p:nvPr/>
          </p:nvSpPr>
          <p:spPr>
            <a:xfrm>
              <a:off x="2008623" y="2001716"/>
              <a:ext cx="175802" cy="349540"/>
            </a:xfrm>
            <a:custGeom>
              <a:avLst/>
              <a:gdLst>
                <a:gd name="connsiteX0" fmla="*/ 127094 w 175802"/>
                <a:gd name="connsiteY0" fmla="*/ 28167 h 349540"/>
                <a:gd name="connsiteX1" fmla="*/ 112277 w 175802"/>
                <a:gd name="connsiteY1" fmla="*/ 136117 h 349540"/>
                <a:gd name="connsiteX2" fmla="*/ 175777 w 175802"/>
                <a:gd name="connsiteY2" fmla="*/ 347784 h 349540"/>
                <a:gd name="connsiteX3" fmla="*/ 103810 w 175802"/>
                <a:gd name="connsiteY3" fmla="*/ 225017 h 349540"/>
                <a:gd name="connsiteX4" fmla="*/ 94 w 175802"/>
                <a:gd name="connsiteY4" fmla="*/ 15467 h 349540"/>
                <a:gd name="connsiteX5" fmla="*/ 127094 w 175802"/>
                <a:gd name="connsiteY5" fmla="*/ 28167 h 34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802" h="349540">
                  <a:moveTo>
                    <a:pt x="127094" y="28167"/>
                  </a:moveTo>
                  <a:cubicBezTo>
                    <a:pt x="145791" y="48275"/>
                    <a:pt x="104163" y="82848"/>
                    <a:pt x="112277" y="136117"/>
                  </a:cubicBezTo>
                  <a:cubicBezTo>
                    <a:pt x="120391" y="189386"/>
                    <a:pt x="177188" y="332968"/>
                    <a:pt x="175777" y="347784"/>
                  </a:cubicBezTo>
                  <a:cubicBezTo>
                    <a:pt x="174366" y="362600"/>
                    <a:pt x="133091" y="280403"/>
                    <a:pt x="103810" y="225017"/>
                  </a:cubicBezTo>
                  <a:cubicBezTo>
                    <a:pt x="74529" y="169631"/>
                    <a:pt x="-3081" y="47570"/>
                    <a:pt x="94" y="15467"/>
                  </a:cubicBezTo>
                  <a:cubicBezTo>
                    <a:pt x="3269" y="-16636"/>
                    <a:pt x="108397" y="8059"/>
                    <a:pt x="127094" y="28167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0" name="フリーフォーム: 図形 1629">
              <a:extLst>
                <a:ext uri="{FF2B5EF4-FFF2-40B4-BE49-F238E27FC236}">
                  <a16:creationId xmlns:a16="http://schemas.microsoft.com/office/drawing/2014/main" id="{6BC3CBA9-033F-7D52-9530-9E315EFECF70}"/>
                </a:ext>
              </a:extLst>
            </p:cNvPr>
            <p:cNvSpPr/>
            <p:nvPr/>
          </p:nvSpPr>
          <p:spPr>
            <a:xfrm>
              <a:off x="2056059" y="2067488"/>
              <a:ext cx="103135" cy="111898"/>
            </a:xfrm>
            <a:custGeom>
              <a:avLst/>
              <a:gdLst>
                <a:gd name="connsiteX0" fmla="*/ 20391 w 103135"/>
                <a:gd name="connsiteY0" fmla="*/ 1025 h 111898"/>
                <a:gd name="connsiteX1" fmla="*/ 96591 w 103135"/>
                <a:gd name="connsiteY1" fmla="*/ 56587 h 111898"/>
                <a:gd name="connsiteX2" fmla="*/ 88654 w 103135"/>
                <a:gd name="connsiteY2" fmla="*/ 89925 h 111898"/>
                <a:gd name="connsiteX3" fmla="*/ 4516 w 103135"/>
                <a:gd name="connsiteY3" fmla="*/ 108975 h 111898"/>
                <a:gd name="connsiteX4" fmla="*/ 20391 w 103135"/>
                <a:gd name="connsiteY4" fmla="*/ 1025 h 111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" h="111898">
                  <a:moveTo>
                    <a:pt x="20391" y="1025"/>
                  </a:moveTo>
                  <a:cubicBezTo>
                    <a:pt x="35737" y="-7706"/>
                    <a:pt x="85214" y="41770"/>
                    <a:pt x="96591" y="56587"/>
                  </a:cubicBezTo>
                  <a:cubicBezTo>
                    <a:pt x="107968" y="71404"/>
                    <a:pt x="104000" y="81194"/>
                    <a:pt x="88654" y="89925"/>
                  </a:cubicBezTo>
                  <a:cubicBezTo>
                    <a:pt x="73308" y="98656"/>
                    <a:pt x="15893" y="119558"/>
                    <a:pt x="4516" y="108975"/>
                  </a:cubicBezTo>
                  <a:cubicBezTo>
                    <a:pt x="-6861" y="98392"/>
                    <a:pt x="5045" y="9756"/>
                    <a:pt x="20391" y="1025"/>
                  </a:cubicBezTo>
                  <a:close/>
                </a:path>
              </a:pathLst>
            </a:custGeom>
            <a:solidFill>
              <a:srgbClr val="92D05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1" name="フリーフォーム: 図形 1630">
              <a:extLst>
                <a:ext uri="{FF2B5EF4-FFF2-40B4-BE49-F238E27FC236}">
                  <a16:creationId xmlns:a16="http://schemas.microsoft.com/office/drawing/2014/main" id="{D375CFA8-469F-D294-AFFC-A411019FBB50}"/>
                </a:ext>
              </a:extLst>
            </p:cNvPr>
            <p:cNvSpPr/>
            <p:nvPr/>
          </p:nvSpPr>
          <p:spPr>
            <a:xfrm>
              <a:off x="2152550" y="1957805"/>
              <a:ext cx="74301" cy="386098"/>
            </a:xfrm>
            <a:custGeom>
              <a:avLst/>
              <a:gdLst>
                <a:gd name="connsiteX0" fmla="*/ 100 w 74301"/>
                <a:gd name="connsiteY0" fmla="*/ 112 h 386098"/>
                <a:gd name="connsiteX1" fmla="*/ 19150 w 74301"/>
                <a:gd name="connsiteY1" fmla="*/ 235062 h 386098"/>
                <a:gd name="connsiteX2" fmla="*/ 40317 w 74301"/>
                <a:gd name="connsiteY2" fmla="*/ 340895 h 386098"/>
                <a:gd name="connsiteX3" fmla="*/ 74183 w 74301"/>
                <a:gd name="connsiteY3" fmla="*/ 383228 h 386098"/>
                <a:gd name="connsiteX4" fmla="*/ 27617 w 74301"/>
                <a:gd name="connsiteY4" fmla="*/ 266812 h 386098"/>
                <a:gd name="connsiteX5" fmla="*/ 100 w 74301"/>
                <a:gd name="connsiteY5" fmla="*/ 112 h 386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301" h="386098">
                  <a:moveTo>
                    <a:pt x="100" y="112"/>
                  </a:moveTo>
                  <a:cubicBezTo>
                    <a:pt x="-1311" y="-5180"/>
                    <a:pt x="12447" y="178265"/>
                    <a:pt x="19150" y="235062"/>
                  </a:cubicBezTo>
                  <a:cubicBezTo>
                    <a:pt x="25853" y="291859"/>
                    <a:pt x="31145" y="316201"/>
                    <a:pt x="40317" y="340895"/>
                  </a:cubicBezTo>
                  <a:cubicBezTo>
                    <a:pt x="49489" y="365589"/>
                    <a:pt x="76300" y="395575"/>
                    <a:pt x="74183" y="383228"/>
                  </a:cubicBezTo>
                  <a:cubicBezTo>
                    <a:pt x="72066" y="370881"/>
                    <a:pt x="33967" y="329254"/>
                    <a:pt x="27617" y="266812"/>
                  </a:cubicBezTo>
                  <a:cubicBezTo>
                    <a:pt x="21267" y="204370"/>
                    <a:pt x="1511" y="5404"/>
                    <a:pt x="100" y="1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2" name="フリーフォーム: 図形 1631">
              <a:extLst>
                <a:ext uri="{FF2B5EF4-FFF2-40B4-BE49-F238E27FC236}">
                  <a16:creationId xmlns:a16="http://schemas.microsoft.com/office/drawing/2014/main" id="{660A6DF5-1C7F-5C2C-2F0D-D9069512BAFC}"/>
                </a:ext>
              </a:extLst>
            </p:cNvPr>
            <p:cNvSpPr/>
            <p:nvPr/>
          </p:nvSpPr>
          <p:spPr>
            <a:xfrm>
              <a:off x="2084803" y="1934612"/>
              <a:ext cx="228721" cy="330078"/>
            </a:xfrm>
            <a:custGeom>
              <a:avLst/>
              <a:gdLst>
                <a:gd name="connsiteX0" fmla="*/ 114 w 228721"/>
                <a:gd name="connsiteY0" fmla="*/ 21 h 330078"/>
                <a:gd name="connsiteX1" fmla="*/ 137697 w 228721"/>
                <a:gd name="connsiteY1" fmla="*/ 146071 h 330078"/>
                <a:gd name="connsiteX2" fmla="*/ 167330 w 228721"/>
                <a:gd name="connsiteY2" fmla="*/ 243438 h 330078"/>
                <a:gd name="connsiteX3" fmla="*/ 228714 w 228721"/>
                <a:gd name="connsiteY3" fmla="*/ 328105 h 330078"/>
                <a:gd name="connsiteX4" fmla="*/ 163097 w 228721"/>
                <a:gd name="connsiteY4" fmla="*/ 156655 h 330078"/>
                <a:gd name="connsiteX5" fmla="*/ 114 w 228721"/>
                <a:gd name="connsiteY5" fmla="*/ 21 h 330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721" h="330078">
                  <a:moveTo>
                    <a:pt x="114" y="21"/>
                  </a:moveTo>
                  <a:cubicBezTo>
                    <a:pt x="-4119" y="-1743"/>
                    <a:pt x="109828" y="105502"/>
                    <a:pt x="137697" y="146071"/>
                  </a:cubicBezTo>
                  <a:cubicBezTo>
                    <a:pt x="165566" y="186640"/>
                    <a:pt x="152161" y="213099"/>
                    <a:pt x="167330" y="243438"/>
                  </a:cubicBezTo>
                  <a:cubicBezTo>
                    <a:pt x="182500" y="273777"/>
                    <a:pt x="229419" y="342569"/>
                    <a:pt x="228714" y="328105"/>
                  </a:cubicBezTo>
                  <a:cubicBezTo>
                    <a:pt x="228009" y="313641"/>
                    <a:pt x="197316" y="210630"/>
                    <a:pt x="163097" y="156655"/>
                  </a:cubicBezTo>
                  <a:cubicBezTo>
                    <a:pt x="128878" y="102680"/>
                    <a:pt x="4347" y="1785"/>
                    <a:pt x="114" y="2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3" name="フリーフォーム: 図形 1632">
              <a:extLst>
                <a:ext uri="{FF2B5EF4-FFF2-40B4-BE49-F238E27FC236}">
                  <a16:creationId xmlns:a16="http://schemas.microsoft.com/office/drawing/2014/main" id="{8F7D3D4F-CB62-645E-F712-3438930D0D69}"/>
                </a:ext>
              </a:extLst>
            </p:cNvPr>
            <p:cNvSpPr/>
            <p:nvPr/>
          </p:nvSpPr>
          <p:spPr>
            <a:xfrm>
              <a:off x="2302221" y="2546299"/>
              <a:ext cx="102463" cy="122867"/>
            </a:xfrm>
            <a:custGeom>
              <a:avLst/>
              <a:gdLst>
                <a:gd name="connsiteX0" fmla="*/ 72679 w 102463"/>
                <a:gd name="connsiteY0" fmla="*/ 51 h 122867"/>
                <a:gd name="connsiteX1" fmla="*/ 57862 w 102463"/>
                <a:gd name="connsiteY1" fmla="*/ 82601 h 122867"/>
                <a:gd name="connsiteX2" fmla="*/ 712 w 102463"/>
                <a:gd name="connsiteY2" fmla="*/ 122818 h 122867"/>
                <a:gd name="connsiteX3" fmla="*/ 102312 w 102463"/>
                <a:gd name="connsiteY3" fmla="*/ 91068 h 122867"/>
                <a:gd name="connsiteX4" fmla="*/ 23996 w 102463"/>
                <a:gd name="connsiteY4" fmla="*/ 99534 h 122867"/>
                <a:gd name="connsiteX5" fmla="*/ 40929 w 102463"/>
                <a:gd name="connsiteY5" fmla="*/ 95301 h 122867"/>
                <a:gd name="connsiteX6" fmla="*/ 72679 w 102463"/>
                <a:gd name="connsiteY6" fmla="*/ 51 h 122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463" h="122867">
                  <a:moveTo>
                    <a:pt x="72679" y="51"/>
                  </a:moveTo>
                  <a:cubicBezTo>
                    <a:pt x="75501" y="-2066"/>
                    <a:pt x="69856" y="62140"/>
                    <a:pt x="57862" y="82601"/>
                  </a:cubicBezTo>
                  <a:cubicBezTo>
                    <a:pt x="45867" y="103062"/>
                    <a:pt x="-6696" y="121407"/>
                    <a:pt x="712" y="122818"/>
                  </a:cubicBezTo>
                  <a:cubicBezTo>
                    <a:pt x="8120" y="124229"/>
                    <a:pt x="98431" y="94949"/>
                    <a:pt x="102312" y="91068"/>
                  </a:cubicBezTo>
                  <a:cubicBezTo>
                    <a:pt x="106193" y="87187"/>
                    <a:pt x="34226" y="98829"/>
                    <a:pt x="23996" y="99534"/>
                  </a:cubicBezTo>
                  <a:cubicBezTo>
                    <a:pt x="13766" y="100239"/>
                    <a:pt x="34932" y="108354"/>
                    <a:pt x="40929" y="95301"/>
                  </a:cubicBezTo>
                  <a:cubicBezTo>
                    <a:pt x="46926" y="82248"/>
                    <a:pt x="69857" y="2168"/>
                    <a:pt x="72679" y="5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4" name="フリーフォーム: 図形 1633">
              <a:extLst>
                <a:ext uri="{FF2B5EF4-FFF2-40B4-BE49-F238E27FC236}">
                  <a16:creationId xmlns:a16="http://schemas.microsoft.com/office/drawing/2014/main" id="{229EA91A-D2DB-0988-AF04-9A4D234F3917}"/>
                </a:ext>
              </a:extLst>
            </p:cNvPr>
            <p:cNvSpPr/>
            <p:nvPr/>
          </p:nvSpPr>
          <p:spPr>
            <a:xfrm>
              <a:off x="2381173" y="2669117"/>
              <a:ext cx="72044" cy="63995"/>
            </a:xfrm>
            <a:custGeom>
              <a:avLst/>
              <a:gdLst>
                <a:gd name="connsiteX0" fmla="*/ 72044 w 72044"/>
                <a:gd name="connsiteY0" fmla="*/ 0 h 63995"/>
                <a:gd name="connsiteX1" fmla="*/ 77 w 72044"/>
                <a:gd name="connsiteY1" fmla="*/ 63500 h 63995"/>
                <a:gd name="connsiteX2" fmla="*/ 72044 w 72044"/>
                <a:gd name="connsiteY2" fmla="*/ 0 h 6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044" h="63995">
                  <a:moveTo>
                    <a:pt x="72044" y="0"/>
                  </a:moveTo>
                  <a:cubicBezTo>
                    <a:pt x="72044" y="0"/>
                    <a:pt x="2899" y="56445"/>
                    <a:pt x="77" y="63500"/>
                  </a:cubicBezTo>
                  <a:cubicBezTo>
                    <a:pt x="-2745" y="70555"/>
                    <a:pt x="72044" y="0"/>
                    <a:pt x="7204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5" name="フリーフォーム: 図形 1634">
              <a:extLst>
                <a:ext uri="{FF2B5EF4-FFF2-40B4-BE49-F238E27FC236}">
                  <a16:creationId xmlns:a16="http://schemas.microsoft.com/office/drawing/2014/main" id="{5EB0807B-D528-C539-EE99-46041AF00770}"/>
                </a:ext>
              </a:extLst>
            </p:cNvPr>
            <p:cNvSpPr/>
            <p:nvPr/>
          </p:nvSpPr>
          <p:spPr>
            <a:xfrm>
              <a:off x="4686233" y="2207235"/>
              <a:ext cx="98163" cy="415577"/>
            </a:xfrm>
            <a:custGeom>
              <a:avLst/>
              <a:gdLst>
                <a:gd name="connsiteX0" fmla="*/ 93730 w 98163"/>
                <a:gd name="connsiteY0" fmla="*/ 978 h 415577"/>
                <a:gd name="connsiteX1" fmla="*/ 74680 w 98163"/>
                <a:gd name="connsiteY1" fmla="*/ 108928 h 415577"/>
                <a:gd name="connsiteX2" fmla="*/ 67 w 98163"/>
                <a:gd name="connsiteY2" fmla="*/ 415315 h 415577"/>
                <a:gd name="connsiteX3" fmla="*/ 88967 w 98163"/>
                <a:gd name="connsiteY3" fmla="*/ 159728 h 415577"/>
                <a:gd name="connsiteX4" fmla="*/ 93730 w 98163"/>
                <a:gd name="connsiteY4" fmla="*/ 978 h 41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163" h="415577">
                  <a:moveTo>
                    <a:pt x="93730" y="978"/>
                  </a:moveTo>
                  <a:cubicBezTo>
                    <a:pt x="91349" y="-7488"/>
                    <a:pt x="90291" y="39872"/>
                    <a:pt x="74680" y="108928"/>
                  </a:cubicBezTo>
                  <a:cubicBezTo>
                    <a:pt x="59069" y="177984"/>
                    <a:pt x="-2314" y="406849"/>
                    <a:pt x="67" y="415315"/>
                  </a:cubicBezTo>
                  <a:cubicBezTo>
                    <a:pt x="2448" y="423781"/>
                    <a:pt x="73356" y="224816"/>
                    <a:pt x="88967" y="159728"/>
                  </a:cubicBezTo>
                  <a:cubicBezTo>
                    <a:pt x="104578" y="94641"/>
                    <a:pt x="96111" y="9444"/>
                    <a:pt x="93730" y="97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6" name="フリーフォーム: 図形 1635">
              <a:extLst>
                <a:ext uri="{FF2B5EF4-FFF2-40B4-BE49-F238E27FC236}">
                  <a16:creationId xmlns:a16="http://schemas.microsoft.com/office/drawing/2014/main" id="{B219CD50-E2EA-D5D9-5878-282140780AD1}"/>
                </a:ext>
              </a:extLst>
            </p:cNvPr>
            <p:cNvSpPr/>
            <p:nvPr/>
          </p:nvSpPr>
          <p:spPr>
            <a:xfrm>
              <a:off x="4782908" y="2346325"/>
              <a:ext cx="71851" cy="176214"/>
            </a:xfrm>
            <a:custGeom>
              <a:avLst/>
              <a:gdLst>
                <a:gd name="connsiteX0" fmla="*/ 230 w 71851"/>
                <a:gd name="connsiteY0" fmla="*/ 0 h 176214"/>
                <a:gd name="connsiteX1" fmla="*/ 47855 w 71851"/>
                <a:gd name="connsiteY1" fmla="*/ 111125 h 176214"/>
                <a:gd name="connsiteX2" fmla="*/ 55792 w 71851"/>
                <a:gd name="connsiteY2" fmla="*/ 176213 h 176214"/>
                <a:gd name="connsiteX3" fmla="*/ 70080 w 71851"/>
                <a:gd name="connsiteY3" fmla="*/ 112713 h 176214"/>
                <a:gd name="connsiteX4" fmla="*/ 230 w 71851"/>
                <a:gd name="connsiteY4" fmla="*/ 0 h 176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51" h="176214">
                  <a:moveTo>
                    <a:pt x="230" y="0"/>
                  </a:moveTo>
                  <a:cubicBezTo>
                    <a:pt x="-3474" y="-265"/>
                    <a:pt x="38595" y="81756"/>
                    <a:pt x="47855" y="111125"/>
                  </a:cubicBezTo>
                  <a:cubicBezTo>
                    <a:pt x="57115" y="140494"/>
                    <a:pt x="52088" y="175948"/>
                    <a:pt x="55792" y="176213"/>
                  </a:cubicBezTo>
                  <a:cubicBezTo>
                    <a:pt x="59496" y="176478"/>
                    <a:pt x="77488" y="141553"/>
                    <a:pt x="70080" y="112713"/>
                  </a:cubicBezTo>
                  <a:cubicBezTo>
                    <a:pt x="62672" y="83873"/>
                    <a:pt x="3934" y="265"/>
                    <a:pt x="230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7" name="フリーフォーム: 図形 1636">
              <a:extLst>
                <a:ext uri="{FF2B5EF4-FFF2-40B4-BE49-F238E27FC236}">
                  <a16:creationId xmlns:a16="http://schemas.microsoft.com/office/drawing/2014/main" id="{31E25A0E-865A-C735-74C5-1669375C7695}"/>
                </a:ext>
              </a:extLst>
            </p:cNvPr>
            <p:cNvSpPr/>
            <p:nvPr/>
          </p:nvSpPr>
          <p:spPr>
            <a:xfrm>
              <a:off x="4839805" y="1695446"/>
              <a:ext cx="86522" cy="268293"/>
            </a:xfrm>
            <a:custGeom>
              <a:avLst/>
              <a:gdLst>
                <a:gd name="connsiteX0" fmla="*/ 86208 w 86522"/>
                <a:gd name="connsiteY0" fmla="*/ 4 h 268293"/>
                <a:gd name="connsiteX1" fmla="*/ 36995 w 86522"/>
                <a:gd name="connsiteY1" fmla="*/ 85729 h 268293"/>
                <a:gd name="connsiteX2" fmla="*/ 3658 w 86522"/>
                <a:gd name="connsiteY2" fmla="*/ 268292 h 268293"/>
                <a:gd name="connsiteX3" fmla="*/ 11595 w 86522"/>
                <a:gd name="connsiteY3" fmla="*/ 88904 h 268293"/>
                <a:gd name="connsiteX4" fmla="*/ 86208 w 86522"/>
                <a:gd name="connsiteY4" fmla="*/ 4 h 268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22" h="268293">
                  <a:moveTo>
                    <a:pt x="86208" y="4"/>
                  </a:moveTo>
                  <a:cubicBezTo>
                    <a:pt x="90441" y="-525"/>
                    <a:pt x="50753" y="41014"/>
                    <a:pt x="36995" y="85729"/>
                  </a:cubicBezTo>
                  <a:cubicBezTo>
                    <a:pt x="23237" y="130444"/>
                    <a:pt x="7891" y="267763"/>
                    <a:pt x="3658" y="268292"/>
                  </a:cubicBezTo>
                  <a:cubicBezTo>
                    <a:pt x="-575" y="268821"/>
                    <a:pt x="-4280" y="130708"/>
                    <a:pt x="11595" y="88904"/>
                  </a:cubicBezTo>
                  <a:cubicBezTo>
                    <a:pt x="27470" y="47100"/>
                    <a:pt x="81975" y="533"/>
                    <a:pt x="86208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8" name="フリーフォーム: 図形 1637">
              <a:extLst>
                <a:ext uri="{FF2B5EF4-FFF2-40B4-BE49-F238E27FC236}">
                  <a16:creationId xmlns:a16="http://schemas.microsoft.com/office/drawing/2014/main" id="{9007840D-9941-23AD-58D5-ACC1431AE313}"/>
                </a:ext>
              </a:extLst>
            </p:cNvPr>
            <p:cNvSpPr/>
            <p:nvPr/>
          </p:nvSpPr>
          <p:spPr>
            <a:xfrm>
              <a:off x="5125366" y="5114529"/>
              <a:ext cx="329682" cy="946179"/>
            </a:xfrm>
            <a:custGeom>
              <a:avLst/>
              <a:gdLst>
                <a:gd name="connsiteX0" fmla="*/ 57822 w 329682"/>
                <a:gd name="connsiteY0" fmla="*/ 396 h 946179"/>
                <a:gd name="connsiteX1" fmla="*/ 11784 w 329682"/>
                <a:gd name="connsiteY1" fmla="*/ 138509 h 946179"/>
                <a:gd name="connsiteX2" fmla="*/ 18134 w 329682"/>
                <a:gd name="connsiteY2" fmla="*/ 343296 h 946179"/>
                <a:gd name="connsiteX3" fmla="*/ 205459 w 329682"/>
                <a:gd name="connsiteY3" fmla="*/ 738584 h 946179"/>
                <a:gd name="connsiteX4" fmla="*/ 322934 w 329682"/>
                <a:gd name="connsiteY4" fmla="*/ 940196 h 946179"/>
                <a:gd name="connsiteX5" fmla="*/ 291184 w 329682"/>
                <a:gd name="connsiteY5" fmla="*/ 856059 h 946179"/>
                <a:gd name="connsiteX6" fmla="*/ 91159 w 329682"/>
                <a:gd name="connsiteY6" fmla="*/ 489346 h 946179"/>
                <a:gd name="connsiteX7" fmla="*/ 14959 w 329682"/>
                <a:gd name="connsiteY7" fmla="*/ 309959 h 946179"/>
                <a:gd name="connsiteX8" fmla="*/ 10197 w 329682"/>
                <a:gd name="connsiteY8" fmla="*/ 240109 h 946179"/>
                <a:gd name="connsiteX9" fmla="*/ 22897 w 329682"/>
                <a:gd name="connsiteY9" fmla="*/ 100409 h 946179"/>
                <a:gd name="connsiteX10" fmla="*/ 57822 w 329682"/>
                <a:gd name="connsiteY10" fmla="*/ 396 h 946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9682" h="946179">
                  <a:moveTo>
                    <a:pt x="57822" y="396"/>
                  </a:moveTo>
                  <a:cubicBezTo>
                    <a:pt x="55970" y="6746"/>
                    <a:pt x="18399" y="81359"/>
                    <a:pt x="11784" y="138509"/>
                  </a:cubicBezTo>
                  <a:cubicBezTo>
                    <a:pt x="5169" y="195659"/>
                    <a:pt x="-14145" y="243284"/>
                    <a:pt x="18134" y="343296"/>
                  </a:cubicBezTo>
                  <a:cubicBezTo>
                    <a:pt x="50413" y="443308"/>
                    <a:pt x="154659" y="639101"/>
                    <a:pt x="205459" y="738584"/>
                  </a:cubicBezTo>
                  <a:cubicBezTo>
                    <a:pt x="256259" y="838067"/>
                    <a:pt x="308647" y="920617"/>
                    <a:pt x="322934" y="940196"/>
                  </a:cubicBezTo>
                  <a:cubicBezTo>
                    <a:pt x="337221" y="959775"/>
                    <a:pt x="329813" y="931201"/>
                    <a:pt x="291184" y="856059"/>
                  </a:cubicBezTo>
                  <a:cubicBezTo>
                    <a:pt x="252555" y="780917"/>
                    <a:pt x="137196" y="580363"/>
                    <a:pt x="91159" y="489346"/>
                  </a:cubicBezTo>
                  <a:cubicBezTo>
                    <a:pt x="45122" y="398329"/>
                    <a:pt x="28453" y="351499"/>
                    <a:pt x="14959" y="309959"/>
                  </a:cubicBezTo>
                  <a:cubicBezTo>
                    <a:pt x="1465" y="268419"/>
                    <a:pt x="8874" y="275034"/>
                    <a:pt x="10197" y="240109"/>
                  </a:cubicBezTo>
                  <a:cubicBezTo>
                    <a:pt x="11520" y="205184"/>
                    <a:pt x="15224" y="135334"/>
                    <a:pt x="22897" y="100409"/>
                  </a:cubicBezTo>
                  <a:cubicBezTo>
                    <a:pt x="30570" y="65484"/>
                    <a:pt x="59674" y="-5954"/>
                    <a:pt x="57822" y="39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9" name="フリーフォーム: 図形 1638">
              <a:extLst>
                <a:ext uri="{FF2B5EF4-FFF2-40B4-BE49-F238E27FC236}">
                  <a16:creationId xmlns:a16="http://schemas.microsoft.com/office/drawing/2014/main" id="{7DA2008A-3D41-E412-014D-7A2949EB2543}"/>
                </a:ext>
              </a:extLst>
            </p:cNvPr>
            <p:cNvSpPr/>
            <p:nvPr/>
          </p:nvSpPr>
          <p:spPr>
            <a:xfrm>
              <a:off x="5104772" y="5109984"/>
              <a:ext cx="169114" cy="626860"/>
            </a:xfrm>
            <a:custGeom>
              <a:avLst/>
              <a:gdLst>
                <a:gd name="connsiteX0" fmla="*/ 60953 w 169114"/>
                <a:gd name="connsiteY0" fmla="*/ 179 h 626860"/>
                <a:gd name="connsiteX1" fmla="*/ 2216 w 169114"/>
                <a:gd name="connsiteY1" fmla="*/ 181154 h 626860"/>
                <a:gd name="connsiteX2" fmla="*/ 19678 w 169114"/>
                <a:gd name="connsiteY2" fmla="*/ 298629 h 626860"/>
                <a:gd name="connsiteX3" fmla="*/ 87941 w 169114"/>
                <a:gd name="connsiteY3" fmla="*/ 497066 h 626860"/>
                <a:gd name="connsiteX4" fmla="*/ 168903 w 169114"/>
                <a:gd name="connsiteY4" fmla="*/ 625654 h 626860"/>
                <a:gd name="connsiteX5" fmla="*/ 62541 w 169114"/>
                <a:gd name="connsiteY5" fmla="*/ 422454 h 626860"/>
                <a:gd name="connsiteX6" fmla="*/ 8566 w 169114"/>
                <a:gd name="connsiteY6" fmla="*/ 216079 h 626860"/>
                <a:gd name="connsiteX7" fmla="*/ 60953 w 169114"/>
                <a:gd name="connsiteY7" fmla="*/ 179 h 62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114" h="626860">
                  <a:moveTo>
                    <a:pt x="60953" y="179"/>
                  </a:moveTo>
                  <a:cubicBezTo>
                    <a:pt x="59895" y="-5642"/>
                    <a:pt x="9095" y="131412"/>
                    <a:pt x="2216" y="181154"/>
                  </a:cubicBezTo>
                  <a:cubicBezTo>
                    <a:pt x="-4663" y="230896"/>
                    <a:pt x="5391" y="245977"/>
                    <a:pt x="19678" y="298629"/>
                  </a:cubicBezTo>
                  <a:cubicBezTo>
                    <a:pt x="33965" y="351281"/>
                    <a:pt x="63070" y="442562"/>
                    <a:pt x="87941" y="497066"/>
                  </a:cubicBezTo>
                  <a:cubicBezTo>
                    <a:pt x="112812" y="551570"/>
                    <a:pt x="173136" y="638089"/>
                    <a:pt x="168903" y="625654"/>
                  </a:cubicBezTo>
                  <a:cubicBezTo>
                    <a:pt x="164670" y="613219"/>
                    <a:pt x="89264" y="490716"/>
                    <a:pt x="62541" y="422454"/>
                  </a:cubicBezTo>
                  <a:cubicBezTo>
                    <a:pt x="35818" y="354192"/>
                    <a:pt x="8302" y="280902"/>
                    <a:pt x="8566" y="216079"/>
                  </a:cubicBezTo>
                  <a:cubicBezTo>
                    <a:pt x="8830" y="151256"/>
                    <a:pt x="62011" y="6000"/>
                    <a:pt x="60953" y="1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0" name="フリーフォーム: 図形 1639">
              <a:extLst>
                <a:ext uri="{FF2B5EF4-FFF2-40B4-BE49-F238E27FC236}">
                  <a16:creationId xmlns:a16="http://schemas.microsoft.com/office/drawing/2014/main" id="{3B9D7A27-FF6F-C25E-32D4-71D4846ECCF1}"/>
                </a:ext>
              </a:extLst>
            </p:cNvPr>
            <p:cNvSpPr/>
            <p:nvPr/>
          </p:nvSpPr>
          <p:spPr>
            <a:xfrm>
              <a:off x="4960274" y="5411771"/>
              <a:ext cx="207463" cy="368551"/>
            </a:xfrm>
            <a:custGeom>
              <a:avLst/>
              <a:gdLst>
                <a:gd name="connsiteX0" fmla="*/ 170526 w 207463"/>
                <a:gd name="connsiteY0" fmla="*/ 17 h 368551"/>
                <a:gd name="connsiteX1" fmla="*/ 207039 w 207463"/>
                <a:gd name="connsiteY1" fmla="*/ 176229 h 368551"/>
                <a:gd name="connsiteX2" fmla="*/ 140364 w 207463"/>
                <a:gd name="connsiteY2" fmla="*/ 157179 h 368551"/>
                <a:gd name="connsiteX3" fmla="*/ 149889 w 207463"/>
                <a:gd name="connsiteY3" fmla="*/ 106379 h 368551"/>
                <a:gd name="connsiteX4" fmla="*/ 118139 w 207463"/>
                <a:gd name="connsiteY4" fmla="*/ 138129 h 368551"/>
                <a:gd name="connsiteX5" fmla="*/ 43526 w 207463"/>
                <a:gd name="connsiteY5" fmla="*/ 144479 h 368551"/>
                <a:gd name="connsiteX6" fmla="*/ 8601 w 207463"/>
                <a:gd name="connsiteY6" fmla="*/ 212742 h 368551"/>
                <a:gd name="connsiteX7" fmla="*/ 16539 w 207463"/>
                <a:gd name="connsiteY7" fmla="*/ 368317 h 368551"/>
                <a:gd name="connsiteX8" fmla="*/ 3839 w 207463"/>
                <a:gd name="connsiteY8" fmla="*/ 174642 h 368551"/>
                <a:gd name="connsiteX9" fmla="*/ 95914 w 207463"/>
                <a:gd name="connsiteY9" fmla="*/ 130192 h 368551"/>
                <a:gd name="connsiteX10" fmla="*/ 141951 w 207463"/>
                <a:gd name="connsiteY10" fmla="*/ 138129 h 368551"/>
                <a:gd name="connsiteX11" fmla="*/ 205451 w 207463"/>
                <a:gd name="connsiteY11" fmla="*/ 165117 h 368551"/>
                <a:gd name="connsiteX12" fmla="*/ 170526 w 207463"/>
                <a:gd name="connsiteY12" fmla="*/ 17 h 368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7463" h="368551">
                  <a:moveTo>
                    <a:pt x="170526" y="17"/>
                  </a:moveTo>
                  <a:cubicBezTo>
                    <a:pt x="170791" y="1869"/>
                    <a:pt x="212066" y="150035"/>
                    <a:pt x="207039" y="176229"/>
                  </a:cubicBezTo>
                  <a:cubicBezTo>
                    <a:pt x="202012" y="202423"/>
                    <a:pt x="149889" y="168821"/>
                    <a:pt x="140364" y="157179"/>
                  </a:cubicBezTo>
                  <a:cubicBezTo>
                    <a:pt x="130839" y="145537"/>
                    <a:pt x="153593" y="109554"/>
                    <a:pt x="149889" y="106379"/>
                  </a:cubicBezTo>
                  <a:cubicBezTo>
                    <a:pt x="146185" y="103204"/>
                    <a:pt x="135866" y="131779"/>
                    <a:pt x="118139" y="138129"/>
                  </a:cubicBezTo>
                  <a:cubicBezTo>
                    <a:pt x="100412" y="144479"/>
                    <a:pt x="61782" y="132044"/>
                    <a:pt x="43526" y="144479"/>
                  </a:cubicBezTo>
                  <a:cubicBezTo>
                    <a:pt x="25270" y="156914"/>
                    <a:pt x="13099" y="175436"/>
                    <a:pt x="8601" y="212742"/>
                  </a:cubicBezTo>
                  <a:cubicBezTo>
                    <a:pt x="4103" y="250048"/>
                    <a:pt x="17333" y="374667"/>
                    <a:pt x="16539" y="368317"/>
                  </a:cubicBezTo>
                  <a:cubicBezTo>
                    <a:pt x="15745" y="361967"/>
                    <a:pt x="-9390" y="214329"/>
                    <a:pt x="3839" y="174642"/>
                  </a:cubicBezTo>
                  <a:cubicBezTo>
                    <a:pt x="17068" y="134955"/>
                    <a:pt x="72895" y="136277"/>
                    <a:pt x="95914" y="130192"/>
                  </a:cubicBezTo>
                  <a:cubicBezTo>
                    <a:pt x="118933" y="124107"/>
                    <a:pt x="123695" y="132308"/>
                    <a:pt x="141951" y="138129"/>
                  </a:cubicBezTo>
                  <a:cubicBezTo>
                    <a:pt x="160207" y="143950"/>
                    <a:pt x="202011" y="184167"/>
                    <a:pt x="205451" y="165117"/>
                  </a:cubicBezTo>
                  <a:cubicBezTo>
                    <a:pt x="208891" y="146067"/>
                    <a:pt x="170261" y="-1835"/>
                    <a:pt x="170526" y="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1" name="フリーフォーム: 図形 1640">
              <a:extLst>
                <a:ext uri="{FF2B5EF4-FFF2-40B4-BE49-F238E27FC236}">
                  <a16:creationId xmlns:a16="http://schemas.microsoft.com/office/drawing/2014/main" id="{B9653F53-3A4F-32E0-113A-6D1C4B6FC5E0}"/>
                </a:ext>
              </a:extLst>
            </p:cNvPr>
            <p:cNvSpPr/>
            <p:nvPr/>
          </p:nvSpPr>
          <p:spPr>
            <a:xfrm>
              <a:off x="5019558" y="5557838"/>
              <a:ext cx="304074" cy="271827"/>
            </a:xfrm>
            <a:custGeom>
              <a:avLst/>
              <a:gdLst>
                <a:gd name="connsiteX0" fmla="*/ 12817 w 304074"/>
                <a:gd name="connsiteY0" fmla="*/ 58737 h 271827"/>
                <a:gd name="connsiteX1" fmla="*/ 133467 w 304074"/>
                <a:gd name="connsiteY1" fmla="*/ 106362 h 271827"/>
                <a:gd name="connsiteX2" fmla="*/ 303330 w 304074"/>
                <a:gd name="connsiteY2" fmla="*/ 271462 h 271827"/>
                <a:gd name="connsiteX3" fmla="*/ 193792 w 304074"/>
                <a:gd name="connsiteY3" fmla="*/ 149225 h 271827"/>
                <a:gd name="connsiteX4" fmla="*/ 154105 w 304074"/>
                <a:gd name="connsiteY4" fmla="*/ 92075 h 271827"/>
                <a:gd name="connsiteX5" fmla="*/ 117 w 304074"/>
                <a:gd name="connsiteY5" fmla="*/ 0 h 271827"/>
                <a:gd name="connsiteX6" fmla="*/ 127117 w 304074"/>
                <a:gd name="connsiteY6" fmla="*/ 92075 h 271827"/>
                <a:gd name="connsiteX7" fmla="*/ 12817 w 304074"/>
                <a:gd name="connsiteY7" fmla="*/ 58737 h 271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074" h="271827">
                  <a:moveTo>
                    <a:pt x="12817" y="58737"/>
                  </a:moveTo>
                  <a:cubicBezTo>
                    <a:pt x="13875" y="61118"/>
                    <a:pt x="85048" y="70908"/>
                    <a:pt x="133467" y="106362"/>
                  </a:cubicBezTo>
                  <a:cubicBezTo>
                    <a:pt x="181886" y="141816"/>
                    <a:pt x="293276" y="264318"/>
                    <a:pt x="303330" y="271462"/>
                  </a:cubicBezTo>
                  <a:cubicBezTo>
                    <a:pt x="313384" y="278606"/>
                    <a:pt x="218663" y="179123"/>
                    <a:pt x="193792" y="149225"/>
                  </a:cubicBezTo>
                  <a:cubicBezTo>
                    <a:pt x="168921" y="119327"/>
                    <a:pt x="186384" y="116946"/>
                    <a:pt x="154105" y="92075"/>
                  </a:cubicBezTo>
                  <a:cubicBezTo>
                    <a:pt x="121826" y="67204"/>
                    <a:pt x="4615" y="0"/>
                    <a:pt x="117" y="0"/>
                  </a:cubicBezTo>
                  <a:cubicBezTo>
                    <a:pt x="-4381" y="0"/>
                    <a:pt x="121296" y="81492"/>
                    <a:pt x="127117" y="92075"/>
                  </a:cubicBezTo>
                  <a:cubicBezTo>
                    <a:pt x="132938" y="102658"/>
                    <a:pt x="11759" y="56356"/>
                    <a:pt x="12817" y="5873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2" name="フリーフォーム: 図形 1641">
              <a:extLst>
                <a:ext uri="{FF2B5EF4-FFF2-40B4-BE49-F238E27FC236}">
                  <a16:creationId xmlns:a16="http://schemas.microsoft.com/office/drawing/2014/main" id="{199F05D8-72A5-6704-C7F9-0E35C8D461C3}"/>
                </a:ext>
              </a:extLst>
            </p:cNvPr>
            <p:cNvSpPr/>
            <p:nvPr/>
          </p:nvSpPr>
          <p:spPr>
            <a:xfrm>
              <a:off x="4996024" y="5601952"/>
              <a:ext cx="72872" cy="192731"/>
            </a:xfrm>
            <a:custGeom>
              <a:avLst/>
              <a:gdLst>
                <a:gd name="connsiteX0" fmla="*/ 7776 w 72872"/>
                <a:gd name="connsiteY0" fmla="*/ 336 h 192731"/>
                <a:gd name="connsiteX1" fmla="*/ 9364 w 72872"/>
                <a:gd name="connsiteY1" fmla="*/ 79711 h 192731"/>
                <a:gd name="connsiteX2" fmla="*/ 72864 w 72872"/>
                <a:gd name="connsiteY2" fmla="*/ 192423 h 192731"/>
                <a:gd name="connsiteX3" fmla="*/ 4601 w 72872"/>
                <a:gd name="connsiteY3" fmla="*/ 109873 h 192731"/>
                <a:gd name="connsiteX4" fmla="*/ 7776 w 72872"/>
                <a:gd name="connsiteY4" fmla="*/ 336 h 19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872" h="192731">
                  <a:moveTo>
                    <a:pt x="7776" y="336"/>
                  </a:moveTo>
                  <a:cubicBezTo>
                    <a:pt x="8570" y="-4691"/>
                    <a:pt x="-1484" y="47696"/>
                    <a:pt x="9364" y="79711"/>
                  </a:cubicBezTo>
                  <a:cubicBezTo>
                    <a:pt x="20212" y="111726"/>
                    <a:pt x="73658" y="187396"/>
                    <a:pt x="72864" y="192423"/>
                  </a:cubicBezTo>
                  <a:cubicBezTo>
                    <a:pt x="72070" y="197450"/>
                    <a:pt x="16243" y="139771"/>
                    <a:pt x="4601" y="109873"/>
                  </a:cubicBezTo>
                  <a:cubicBezTo>
                    <a:pt x="-7041" y="79975"/>
                    <a:pt x="6982" y="5363"/>
                    <a:pt x="7776" y="3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3" name="フリーフォーム: 図形 1642">
              <a:extLst>
                <a:ext uri="{FF2B5EF4-FFF2-40B4-BE49-F238E27FC236}">
                  <a16:creationId xmlns:a16="http://schemas.microsoft.com/office/drawing/2014/main" id="{FC427273-69B6-E0FE-E364-A18964E4BC5C}"/>
                </a:ext>
              </a:extLst>
            </p:cNvPr>
            <p:cNvSpPr/>
            <p:nvPr/>
          </p:nvSpPr>
          <p:spPr>
            <a:xfrm>
              <a:off x="5074253" y="5662419"/>
              <a:ext cx="287120" cy="268996"/>
            </a:xfrm>
            <a:custGeom>
              <a:avLst/>
              <a:gdLst>
                <a:gd name="connsiteX0" fmla="*/ 985 w 287120"/>
                <a:gd name="connsiteY0" fmla="*/ 194 h 268996"/>
                <a:gd name="connsiteX1" fmla="*/ 205772 w 287120"/>
                <a:gd name="connsiteY1" fmla="*/ 189106 h 268996"/>
                <a:gd name="connsiteX2" fmla="*/ 285147 w 287120"/>
                <a:gd name="connsiteY2" fmla="*/ 268481 h 268996"/>
                <a:gd name="connsiteX3" fmla="*/ 134335 w 287120"/>
                <a:gd name="connsiteY3" fmla="*/ 155769 h 268996"/>
                <a:gd name="connsiteX4" fmla="*/ 985 w 287120"/>
                <a:gd name="connsiteY4" fmla="*/ 194 h 268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0" h="268996">
                  <a:moveTo>
                    <a:pt x="985" y="194"/>
                  </a:moveTo>
                  <a:cubicBezTo>
                    <a:pt x="12891" y="5750"/>
                    <a:pt x="158412" y="144392"/>
                    <a:pt x="205772" y="189106"/>
                  </a:cubicBezTo>
                  <a:cubicBezTo>
                    <a:pt x="253132" y="233820"/>
                    <a:pt x="297053" y="274037"/>
                    <a:pt x="285147" y="268481"/>
                  </a:cubicBezTo>
                  <a:cubicBezTo>
                    <a:pt x="273241" y="262925"/>
                    <a:pt x="180637" y="202071"/>
                    <a:pt x="134335" y="155769"/>
                  </a:cubicBezTo>
                  <a:cubicBezTo>
                    <a:pt x="88033" y="109467"/>
                    <a:pt x="-10921" y="-5362"/>
                    <a:pt x="985" y="19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4" name="フリーフォーム: 図形 1643">
              <a:extLst>
                <a:ext uri="{FF2B5EF4-FFF2-40B4-BE49-F238E27FC236}">
                  <a16:creationId xmlns:a16="http://schemas.microsoft.com/office/drawing/2014/main" id="{A039D681-133F-EE28-DFB7-EFA79BBEF42C}"/>
                </a:ext>
              </a:extLst>
            </p:cNvPr>
            <p:cNvSpPr/>
            <p:nvPr/>
          </p:nvSpPr>
          <p:spPr>
            <a:xfrm>
              <a:off x="4903718" y="6508608"/>
              <a:ext cx="419064" cy="438593"/>
            </a:xfrm>
            <a:custGeom>
              <a:avLst/>
              <a:gdLst>
                <a:gd name="connsiteX0" fmla="*/ 599 w 419064"/>
                <a:gd name="connsiteY0" fmla="*/ 142 h 438593"/>
                <a:gd name="connsiteX1" fmla="*/ 229199 w 419064"/>
                <a:gd name="connsiteY1" fmla="*/ 252025 h 438593"/>
                <a:gd name="connsiteX2" fmla="*/ 417582 w 419064"/>
                <a:gd name="connsiteY2" fmla="*/ 438292 h 438593"/>
                <a:gd name="connsiteX3" fmla="*/ 301165 w 419064"/>
                <a:gd name="connsiteY3" fmla="*/ 288009 h 438593"/>
                <a:gd name="connsiteX4" fmla="*/ 599 w 419064"/>
                <a:gd name="connsiteY4" fmla="*/ 142 h 438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064" h="438593">
                  <a:moveTo>
                    <a:pt x="599" y="142"/>
                  </a:moveTo>
                  <a:cubicBezTo>
                    <a:pt x="-11395" y="-5855"/>
                    <a:pt x="159702" y="179000"/>
                    <a:pt x="229199" y="252025"/>
                  </a:cubicBezTo>
                  <a:cubicBezTo>
                    <a:pt x="298696" y="325050"/>
                    <a:pt x="405588" y="432295"/>
                    <a:pt x="417582" y="438292"/>
                  </a:cubicBezTo>
                  <a:cubicBezTo>
                    <a:pt x="429576" y="444289"/>
                    <a:pt x="366782" y="359623"/>
                    <a:pt x="301165" y="288009"/>
                  </a:cubicBezTo>
                  <a:cubicBezTo>
                    <a:pt x="235548" y="216395"/>
                    <a:pt x="12593" y="6139"/>
                    <a:pt x="599" y="14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5" name="フリーフォーム: 図形 1644">
              <a:extLst>
                <a:ext uri="{FF2B5EF4-FFF2-40B4-BE49-F238E27FC236}">
                  <a16:creationId xmlns:a16="http://schemas.microsoft.com/office/drawing/2014/main" id="{55A28DB5-C8B9-8897-1975-4F4BD5617142}"/>
                </a:ext>
              </a:extLst>
            </p:cNvPr>
            <p:cNvSpPr/>
            <p:nvPr/>
          </p:nvSpPr>
          <p:spPr>
            <a:xfrm>
              <a:off x="4897960" y="6871982"/>
              <a:ext cx="383244" cy="265573"/>
            </a:xfrm>
            <a:custGeom>
              <a:avLst/>
              <a:gdLst>
                <a:gd name="connsiteX0" fmla="*/ 7 w 383244"/>
                <a:gd name="connsiteY0" fmla="*/ 265418 h 265573"/>
                <a:gd name="connsiteX1" fmla="*/ 177807 w 383244"/>
                <a:gd name="connsiteY1" fmla="*/ 83385 h 265573"/>
                <a:gd name="connsiteX2" fmla="*/ 383123 w 383244"/>
                <a:gd name="connsiteY2" fmla="*/ 34701 h 265573"/>
                <a:gd name="connsiteX3" fmla="*/ 148173 w 383244"/>
                <a:gd name="connsiteY3" fmla="*/ 19885 h 265573"/>
                <a:gd name="connsiteX4" fmla="*/ 340790 w 383244"/>
                <a:gd name="connsiteY4" fmla="*/ 835 h 265573"/>
                <a:gd name="connsiteX5" fmla="*/ 184157 w 383244"/>
                <a:gd name="connsiteY5" fmla="*/ 49518 h 265573"/>
                <a:gd name="connsiteX6" fmla="*/ 7 w 383244"/>
                <a:gd name="connsiteY6" fmla="*/ 265418 h 2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3244" h="265573">
                  <a:moveTo>
                    <a:pt x="7" y="265418"/>
                  </a:moveTo>
                  <a:cubicBezTo>
                    <a:pt x="-1051" y="271062"/>
                    <a:pt x="113954" y="121838"/>
                    <a:pt x="177807" y="83385"/>
                  </a:cubicBezTo>
                  <a:cubicBezTo>
                    <a:pt x="241660" y="44932"/>
                    <a:pt x="388062" y="45284"/>
                    <a:pt x="383123" y="34701"/>
                  </a:cubicBezTo>
                  <a:cubicBezTo>
                    <a:pt x="378184" y="24118"/>
                    <a:pt x="155228" y="25529"/>
                    <a:pt x="148173" y="19885"/>
                  </a:cubicBezTo>
                  <a:cubicBezTo>
                    <a:pt x="141118" y="14241"/>
                    <a:pt x="334793" y="-4104"/>
                    <a:pt x="340790" y="835"/>
                  </a:cubicBezTo>
                  <a:cubicBezTo>
                    <a:pt x="346787" y="5774"/>
                    <a:pt x="239896" y="2599"/>
                    <a:pt x="184157" y="49518"/>
                  </a:cubicBezTo>
                  <a:cubicBezTo>
                    <a:pt x="128418" y="96437"/>
                    <a:pt x="1065" y="259774"/>
                    <a:pt x="7" y="26541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6" name="フリーフォーム: 図形 1645">
              <a:extLst>
                <a:ext uri="{FF2B5EF4-FFF2-40B4-BE49-F238E27FC236}">
                  <a16:creationId xmlns:a16="http://schemas.microsoft.com/office/drawing/2014/main" id="{2BEDDA7D-9B17-4854-B32D-08CF333C0F23}"/>
                </a:ext>
              </a:extLst>
            </p:cNvPr>
            <p:cNvSpPr/>
            <p:nvPr/>
          </p:nvSpPr>
          <p:spPr>
            <a:xfrm>
              <a:off x="4533269" y="6452893"/>
              <a:ext cx="130046" cy="865002"/>
            </a:xfrm>
            <a:custGeom>
              <a:avLst/>
              <a:gdLst>
                <a:gd name="connsiteX0" fmla="*/ 129748 w 130046"/>
                <a:gd name="connsiteY0" fmla="*/ 824 h 865002"/>
                <a:gd name="connsiteX1" fmla="*/ 42964 w 130046"/>
                <a:gd name="connsiteY1" fmla="*/ 292924 h 865002"/>
                <a:gd name="connsiteX2" fmla="*/ 32381 w 130046"/>
                <a:gd name="connsiteY2" fmla="*/ 483424 h 865002"/>
                <a:gd name="connsiteX3" fmla="*/ 11214 w 130046"/>
                <a:gd name="connsiteY3" fmla="*/ 864424 h 865002"/>
                <a:gd name="connsiteX4" fmla="*/ 9098 w 130046"/>
                <a:gd name="connsiteY4" fmla="*/ 390290 h 865002"/>
                <a:gd name="connsiteX5" fmla="*/ 129748 w 130046"/>
                <a:gd name="connsiteY5" fmla="*/ 824 h 865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46" h="865002">
                  <a:moveTo>
                    <a:pt x="129748" y="824"/>
                  </a:moveTo>
                  <a:cubicBezTo>
                    <a:pt x="135392" y="-15404"/>
                    <a:pt x="59192" y="212491"/>
                    <a:pt x="42964" y="292924"/>
                  </a:cubicBezTo>
                  <a:cubicBezTo>
                    <a:pt x="26736" y="373357"/>
                    <a:pt x="37673" y="388174"/>
                    <a:pt x="32381" y="483424"/>
                  </a:cubicBezTo>
                  <a:cubicBezTo>
                    <a:pt x="27089" y="578674"/>
                    <a:pt x="15094" y="879946"/>
                    <a:pt x="11214" y="864424"/>
                  </a:cubicBezTo>
                  <a:cubicBezTo>
                    <a:pt x="7333" y="848902"/>
                    <a:pt x="-10658" y="530696"/>
                    <a:pt x="9098" y="390290"/>
                  </a:cubicBezTo>
                  <a:cubicBezTo>
                    <a:pt x="28854" y="249884"/>
                    <a:pt x="124104" y="17052"/>
                    <a:pt x="129748" y="8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7" name="フリーフォーム: 図形 1646">
              <a:extLst>
                <a:ext uri="{FF2B5EF4-FFF2-40B4-BE49-F238E27FC236}">
                  <a16:creationId xmlns:a16="http://schemas.microsoft.com/office/drawing/2014/main" id="{5F495186-EE02-BA66-F9A4-CBC6C362C785}"/>
                </a:ext>
              </a:extLst>
            </p:cNvPr>
            <p:cNvSpPr/>
            <p:nvPr/>
          </p:nvSpPr>
          <p:spPr>
            <a:xfrm>
              <a:off x="4759817" y="7227591"/>
              <a:ext cx="527922" cy="377596"/>
            </a:xfrm>
            <a:custGeom>
              <a:avLst/>
              <a:gdLst>
                <a:gd name="connsiteX0" fmla="*/ 566 w 527922"/>
                <a:gd name="connsiteY0" fmla="*/ 377592 h 377596"/>
                <a:gd name="connsiteX1" fmla="*/ 345583 w 527922"/>
                <a:gd name="connsiteY1" fmla="*/ 132059 h 377596"/>
                <a:gd name="connsiteX2" fmla="*/ 527616 w 527922"/>
                <a:gd name="connsiteY2" fmla="*/ 826 h 377596"/>
                <a:gd name="connsiteX3" fmla="*/ 385800 w 527922"/>
                <a:gd name="connsiteY3" fmla="*/ 79142 h 377596"/>
                <a:gd name="connsiteX4" fmla="*/ 267266 w 527922"/>
                <a:gd name="connsiteY4" fmla="*/ 138409 h 377596"/>
                <a:gd name="connsiteX5" fmla="*/ 566 w 527922"/>
                <a:gd name="connsiteY5" fmla="*/ 377592 h 37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7922" h="377596">
                  <a:moveTo>
                    <a:pt x="566" y="377592"/>
                  </a:moveTo>
                  <a:cubicBezTo>
                    <a:pt x="13619" y="376534"/>
                    <a:pt x="345583" y="132059"/>
                    <a:pt x="345583" y="132059"/>
                  </a:cubicBezTo>
                  <a:cubicBezTo>
                    <a:pt x="433425" y="69265"/>
                    <a:pt x="520913" y="9645"/>
                    <a:pt x="527616" y="826"/>
                  </a:cubicBezTo>
                  <a:cubicBezTo>
                    <a:pt x="534319" y="-7994"/>
                    <a:pt x="429192" y="56212"/>
                    <a:pt x="385800" y="79142"/>
                  </a:cubicBezTo>
                  <a:cubicBezTo>
                    <a:pt x="342408" y="102072"/>
                    <a:pt x="330766" y="90078"/>
                    <a:pt x="267266" y="138409"/>
                  </a:cubicBezTo>
                  <a:cubicBezTo>
                    <a:pt x="203766" y="186740"/>
                    <a:pt x="-12487" y="378650"/>
                    <a:pt x="566" y="3775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8" name="フリーフォーム: 図形 1647">
              <a:extLst>
                <a:ext uri="{FF2B5EF4-FFF2-40B4-BE49-F238E27FC236}">
                  <a16:creationId xmlns:a16="http://schemas.microsoft.com/office/drawing/2014/main" id="{E2900029-C2C6-B556-7F39-497888E77AA7}"/>
                </a:ext>
              </a:extLst>
            </p:cNvPr>
            <p:cNvSpPr/>
            <p:nvPr/>
          </p:nvSpPr>
          <p:spPr>
            <a:xfrm>
              <a:off x="4474582" y="7700392"/>
              <a:ext cx="188730" cy="432449"/>
            </a:xfrm>
            <a:custGeom>
              <a:avLst/>
              <a:gdLst>
                <a:gd name="connsiteX0" fmla="*/ 188435 w 188730"/>
                <a:gd name="connsiteY0" fmla="*/ 41 h 432449"/>
                <a:gd name="connsiteX1" fmla="*/ 103768 w 188730"/>
                <a:gd name="connsiteY1" fmla="*/ 215941 h 432449"/>
                <a:gd name="connsiteX2" fmla="*/ 51 w 188730"/>
                <a:gd name="connsiteY2" fmla="*/ 429725 h 432449"/>
                <a:gd name="connsiteX3" fmla="*/ 88951 w 188730"/>
                <a:gd name="connsiteY3" fmla="*/ 59308 h 432449"/>
                <a:gd name="connsiteX4" fmla="*/ 21218 w 188730"/>
                <a:gd name="connsiteY4" fmla="*/ 370458 h 432449"/>
                <a:gd name="connsiteX5" fmla="*/ 74135 w 188730"/>
                <a:gd name="connsiteY5" fmla="*/ 199008 h 432449"/>
                <a:gd name="connsiteX6" fmla="*/ 188435 w 188730"/>
                <a:gd name="connsiteY6" fmla="*/ 41 h 43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730" h="432449">
                  <a:moveTo>
                    <a:pt x="188435" y="41"/>
                  </a:moveTo>
                  <a:cubicBezTo>
                    <a:pt x="193374" y="2863"/>
                    <a:pt x="135165" y="144327"/>
                    <a:pt x="103768" y="215941"/>
                  </a:cubicBezTo>
                  <a:cubicBezTo>
                    <a:pt x="72371" y="287555"/>
                    <a:pt x="2520" y="455830"/>
                    <a:pt x="51" y="429725"/>
                  </a:cubicBezTo>
                  <a:cubicBezTo>
                    <a:pt x="-2418" y="403620"/>
                    <a:pt x="85423" y="69186"/>
                    <a:pt x="88951" y="59308"/>
                  </a:cubicBezTo>
                  <a:cubicBezTo>
                    <a:pt x="92479" y="49430"/>
                    <a:pt x="23687" y="347175"/>
                    <a:pt x="21218" y="370458"/>
                  </a:cubicBezTo>
                  <a:cubicBezTo>
                    <a:pt x="18749" y="393741"/>
                    <a:pt x="47324" y="259333"/>
                    <a:pt x="74135" y="199008"/>
                  </a:cubicBezTo>
                  <a:cubicBezTo>
                    <a:pt x="100946" y="138683"/>
                    <a:pt x="183496" y="-2781"/>
                    <a:pt x="188435" y="4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9" name="フリーフォーム: 図形 1648">
              <a:extLst>
                <a:ext uri="{FF2B5EF4-FFF2-40B4-BE49-F238E27FC236}">
                  <a16:creationId xmlns:a16="http://schemas.microsoft.com/office/drawing/2014/main" id="{C7AF988E-6235-73E3-2634-DE97F6948517}"/>
                </a:ext>
              </a:extLst>
            </p:cNvPr>
            <p:cNvSpPr/>
            <p:nvPr/>
          </p:nvSpPr>
          <p:spPr>
            <a:xfrm>
              <a:off x="4675578" y="7766050"/>
              <a:ext cx="150601" cy="351367"/>
            </a:xfrm>
            <a:custGeom>
              <a:avLst/>
              <a:gdLst>
                <a:gd name="connsiteX0" fmla="*/ 91155 w 150601"/>
                <a:gd name="connsiteY0" fmla="*/ 0 h 351367"/>
                <a:gd name="connsiteX1" fmla="*/ 120789 w 150601"/>
                <a:gd name="connsiteY1" fmla="*/ 162983 h 351367"/>
                <a:gd name="connsiteX2" fmla="*/ 139 w 150601"/>
                <a:gd name="connsiteY2" fmla="*/ 351367 h 351367"/>
                <a:gd name="connsiteX3" fmla="*/ 148305 w 150601"/>
                <a:gd name="connsiteY3" fmla="*/ 165100 h 351367"/>
                <a:gd name="connsiteX4" fmla="*/ 91155 w 150601"/>
                <a:gd name="connsiteY4" fmla="*/ 0 h 35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601" h="351367">
                  <a:moveTo>
                    <a:pt x="91155" y="0"/>
                  </a:moveTo>
                  <a:cubicBezTo>
                    <a:pt x="86569" y="-353"/>
                    <a:pt x="135958" y="104422"/>
                    <a:pt x="120789" y="162983"/>
                  </a:cubicBezTo>
                  <a:cubicBezTo>
                    <a:pt x="105620" y="221544"/>
                    <a:pt x="-4447" y="351014"/>
                    <a:pt x="139" y="351367"/>
                  </a:cubicBezTo>
                  <a:cubicBezTo>
                    <a:pt x="4725" y="351720"/>
                    <a:pt x="132783" y="221897"/>
                    <a:pt x="148305" y="165100"/>
                  </a:cubicBezTo>
                  <a:cubicBezTo>
                    <a:pt x="163827" y="108303"/>
                    <a:pt x="95741" y="353"/>
                    <a:pt x="91155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0" name="フリーフォーム: 図形 1649">
              <a:extLst>
                <a:ext uri="{FF2B5EF4-FFF2-40B4-BE49-F238E27FC236}">
                  <a16:creationId xmlns:a16="http://schemas.microsoft.com/office/drawing/2014/main" id="{A1B9F4AF-9AE6-B1BB-AB73-F4469E22448E}"/>
                </a:ext>
              </a:extLst>
            </p:cNvPr>
            <p:cNvSpPr/>
            <p:nvPr/>
          </p:nvSpPr>
          <p:spPr>
            <a:xfrm>
              <a:off x="4806611" y="7752031"/>
              <a:ext cx="238342" cy="362739"/>
            </a:xfrm>
            <a:custGeom>
              <a:avLst/>
              <a:gdLst>
                <a:gd name="connsiteX0" fmla="*/ 4572 w 238342"/>
                <a:gd name="connsiteY0" fmla="*/ 346336 h 362739"/>
                <a:gd name="connsiteX1" fmla="*/ 235289 w 238342"/>
                <a:gd name="connsiteY1" fmla="*/ 3436 h 362739"/>
                <a:gd name="connsiteX2" fmla="*/ 133689 w 238342"/>
                <a:gd name="connsiteY2" fmla="*/ 177002 h 362739"/>
                <a:gd name="connsiteX3" fmla="*/ 87122 w 238342"/>
                <a:gd name="connsiteY3" fmla="*/ 293419 h 362739"/>
                <a:gd name="connsiteX4" fmla="*/ 4572 w 238342"/>
                <a:gd name="connsiteY4" fmla="*/ 346336 h 362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342" h="362739">
                  <a:moveTo>
                    <a:pt x="4572" y="346336"/>
                  </a:moveTo>
                  <a:cubicBezTo>
                    <a:pt x="29266" y="298006"/>
                    <a:pt x="213770" y="31658"/>
                    <a:pt x="235289" y="3436"/>
                  </a:cubicBezTo>
                  <a:cubicBezTo>
                    <a:pt x="256808" y="-24786"/>
                    <a:pt x="158383" y="128672"/>
                    <a:pt x="133689" y="177002"/>
                  </a:cubicBezTo>
                  <a:cubicBezTo>
                    <a:pt x="108995" y="225332"/>
                    <a:pt x="112169" y="263080"/>
                    <a:pt x="87122" y="293419"/>
                  </a:cubicBezTo>
                  <a:cubicBezTo>
                    <a:pt x="62075" y="323758"/>
                    <a:pt x="-20122" y="394666"/>
                    <a:pt x="4572" y="3463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1" name="フリーフォーム: 図形 1650">
              <a:extLst>
                <a:ext uri="{FF2B5EF4-FFF2-40B4-BE49-F238E27FC236}">
                  <a16:creationId xmlns:a16="http://schemas.microsoft.com/office/drawing/2014/main" id="{5EAB8948-307D-A446-6ACD-2D5BDC0F4B77}"/>
                </a:ext>
              </a:extLst>
            </p:cNvPr>
            <p:cNvSpPr/>
            <p:nvPr/>
          </p:nvSpPr>
          <p:spPr>
            <a:xfrm>
              <a:off x="6208978" y="7465483"/>
              <a:ext cx="154380" cy="59399"/>
            </a:xfrm>
            <a:custGeom>
              <a:avLst/>
              <a:gdLst>
                <a:gd name="connsiteX0" fmla="*/ 3439 w 154380"/>
                <a:gd name="connsiteY0" fmla="*/ 52917 h 59399"/>
                <a:gd name="connsiteX1" fmla="*/ 153722 w 154380"/>
                <a:gd name="connsiteY1" fmla="*/ 0 h 59399"/>
                <a:gd name="connsiteX2" fmla="*/ 56355 w 154380"/>
                <a:gd name="connsiteY2" fmla="*/ 52917 h 59399"/>
                <a:gd name="connsiteX3" fmla="*/ 3439 w 154380"/>
                <a:gd name="connsiteY3" fmla="*/ 52917 h 5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380" h="59399">
                  <a:moveTo>
                    <a:pt x="3439" y="52917"/>
                  </a:moveTo>
                  <a:cubicBezTo>
                    <a:pt x="19667" y="44098"/>
                    <a:pt x="144903" y="0"/>
                    <a:pt x="153722" y="0"/>
                  </a:cubicBezTo>
                  <a:cubicBezTo>
                    <a:pt x="162541" y="0"/>
                    <a:pt x="80344" y="44450"/>
                    <a:pt x="56355" y="52917"/>
                  </a:cubicBezTo>
                  <a:cubicBezTo>
                    <a:pt x="32366" y="61384"/>
                    <a:pt x="-12789" y="61736"/>
                    <a:pt x="3439" y="529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2" name="フリーフォーム: 図形 1651">
              <a:extLst>
                <a:ext uri="{FF2B5EF4-FFF2-40B4-BE49-F238E27FC236}">
                  <a16:creationId xmlns:a16="http://schemas.microsoft.com/office/drawing/2014/main" id="{B6F0EB09-A39B-A19E-F792-68FDD2DB6348}"/>
                </a:ext>
              </a:extLst>
            </p:cNvPr>
            <p:cNvSpPr/>
            <p:nvPr/>
          </p:nvSpPr>
          <p:spPr>
            <a:xfrm>
              <a:off x="6313840" y="7031534"/>
              <a:ext cx="332798" cy="482676"/>
            </a:xfrm>
            <a:custGeom>
              <a:avLst/>
              <a:gdLst>
                <a:gd name="connsiteX0" fmla="*/ 177 w 332798"/>
                <a:gd name="connsiteY0" fmla="*/ 33 h 482676"/>
                <a:gd name="connsiteX1" fmla="*/ 180093 w 332798"/>
                <a:gd name="connsiteY1" fmla="*/ 254033 h 482676"/>
                <a:gd name="connsiteX2" fmla="*/ 332493 w 332798"/>
                <a:gd name="connsiteY2" fmla="*/ 482633 h 482676"/>
                <a:gd name="connsiteX3" fmla="*/ 213960 w 332798"/>
                <a:gd name="connsiteY3" fmla="*/ 270966 h 482676"/>
                <a:gd name="connsiteX4" fmla="*/ 177 w 332798"/>
                <a:gd name="connsiteY4" fmla="*/ 33 h 48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798" h="482676">
                  <a:moveTo>
                    <a:pt x="177" y="33"/>
                  </a:moveTo>
                  <a:cubicBezTo>
                    <a:pt x="-5467" y="-2789"/>
                    <a:pt x="124707" y="173600"/>
                    <a:pt x="180093" y="254033"/>
                  </a:cubicBezTo>
                  <a:cubicBezTo>
                    <a:pt x="235479" y="334466"/>
                    <a:pt x="326849" y="479811"/>
                    <a:pt x="332493" y="482633"/>
                  </a:cubicBezTo>
                  <a:cubicBezTo>
                    <a:pt x="338137" y="485455"/>
                    <a:pt x="264407" y="348930"/>
                    <a:pt x="213960" y="270966"/>
                  </a:cubicBezTo>
                  <a:cubicBezTo>
                    <a:pt x="163513" y="193002"/>
                    <a:pt x="5821" y="2855"/>
                    <a:pt x="177" y="3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3" name="フリーフォーム: 図形 1652">
              <a:extLst>
                <a:ext uri="{FF2B5EF4-FFF2-40B4-BE49-F238E27FC236}">
                  <a16:creationId xmlns:a16="http://schemas.microsoft.com/office/drawing/2014/main" id="{864B5374-DCD3-13DA-9B1D-488428052C30}"/>
                </a:ext>
              </a:extLst>
            </p:cNvPr>
            <p:cNvSpPr/>
            <p:nvPr/>
          </p:nvSpPr>
          <p:spPr>
            <a:xfrm>
              <a:off x="6611574" y="6855758"/>
              <a:ext cx="569583" cy="572850"/>
            </a:xfrm>
            <a:custGeom>
              <a:avLst/>
              <a:gdLst>
                <a:gd name="connsiteX0" fmla="*/ 893 w 569583"/>
                <a:gd name="connsiteY0" fmla="*/ 2242 h 572850"/>
                <a:gd name="connsiteX1" fmla="*/ 199859 w 569583"/>
                <a:gd name="connsiteY1" fmla="*/ 194859 h 572850"/>
                <a:gd name="connsiteX2" fmla="*/ 559693 w 569583"/>
                <a:gd name="connsiteY2" fmla="*/ 563159 h 572850"/>
                <a:gd name="connsiteX3" fmla="*/ 451743 w 569583"/>
                <a:gd name="connsiteY3" fmla="*/ 453092 h 572850"/>
                <a:gd name="connsiteX4" fmla="*/ 273943 w 569583"/>
                <a:gd name="connsiteY4" fmla="*/ 315509 h 572850"/>
                <a:gd name="connsiteX5" fmla="*/ 893 w 569583"/>
                <a:gd name="connsiteY5" fmla="*/ 2242 h 57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9583" h="572850">
                  <a:moveTo>
                    <a:pt x="893" y="2242"/>
                  </a:moveTo>
                  <a:cubicBezTo>
                    <a:pt x="-11454" y="-17866"/>
                    <a:pt x="106726" y="101373"/>
                    <a:pt x="199859" y="194859"/>
                  </a:cubicBezTo>
                  <a:cubicBezTo>
                    <a:pt x="292992" y="288345"/>
                    <a:pt x="517712" y="520120"/>
                    <a:pt x="559693" y="563159"/>
                  </a:cubicBezTo>
                  <a:cubicBezTo>
                    <a:pt x="601674" y="606198"/>
                    <a:pt x="499368" y="494367"/>
                    <a:pt x="451743" y="453092"/>
                  </a:cubicBezTo>
                  <a:cubicBezTo>
                    <a:pt x="404118" y="411817"/>
                    <a:pt x="349437" y="388887"/>
                    <a:pt x="273943" y="315509"/>
                  </a:cubicBezTo>
                  <a:cubicBezTo>
                    <a:pt x="198449" y="242131"/>
                    <a:pt x="13240" y="22350"/>
                    <a:pt x="893" y="224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4" name="フリーフォーム: 図形 1653">
              <a:extLst>
                <a:ext uri="{FF2B5EF4-FFF2-40B4-BE49-F238E27FC236}">
                  <a16:creationId xmlns:a16="http://schemas.microsoft.com/office/drawing/2014/main" id="{23221C3F-6F05-199F-88B3-4C5DAD7AF3A3}"/>
                </a:ext>
              </a:extLst>
            </p:cNvPr>
            <p:cNvSpPr/>
            <p:nvPr/>
          </p:nvSpPr>
          <p:spPr>
            <a:xfrm>
              <a:off x="7032852" y="6378858"/>
              <a:ext cx="274909" cy="495782"/>
            </a:xfrm>
            <a:custGeom>
              <a:avLst/>
              <a:gdLst>
                <a:gd name="connsiteX0" fmla="*/ 273881 w 274909"/>
                <a:gd name="connsiteY0" fmla="*/ 775 h 495782"/>
                <a:gd name="connsiteX1" fmla="*/ 117248 w 274909"/>
                <a:gd name="connsiteY1" fmla="*/ 235725 h 495782"/>
                <a:gd name="connsiteX2" fmla="*/ 19881 w 274909"/>
                <a:gd name="connsiteY2" fmla="*/ 400825 h 495782"/>
                <a:gd name="connsiteX3" fmla="*/ 831 w 274909"/>
                <a:gd name="connsiteY3" fmla="*/ 493959 h 495782"/>
                <a:gd name="connsiteX4" fmla="*/ 34698 w 274909"/>
                <a:gd name="connsiteY4" fmla="*/ 320392 h 495782"/>
                <a:gd name="connsiteX5" fmla="*/ 273881 w 274909"/>
                <a:gd name="connsiteY5" fmla="*/ 775 h 49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909" h="495782">
                  <a:moveTo>
                    <a:pt x="273881" y="775"/>
                  </a:moveTo>
                  <a:cubicBezTo>
                    <a:pt x="287639" y="-13336"/>
                    <a:pt x="159581" y="169050"/>
                    <a:pt x="117248" y="235725"/>
                  </a:cubicBezTo>
                  <a:cubicBezTo>
                    <a:pt x="74915" y="302400"/>
                    <a:pt x="39284" y="357786"/>
                    <a:pt x="19881" y="400825"/>
                  </a:cubicBezTo>
                  <a:cubicBezTo>
                    <a:pt x="478" y="443864"/>
                    <a:pt x="-1639" y="507365"/>
                    <a:pt x="831" y="493959"/>
                  </a:cubicBezTo>
                  <a:cubicBezTo>
                    <a:pt x="3300" y="480554"/>
                    <a:pt x="-9399" y="401178"/>
                    <a:pt x="34698" y="320392"/>
                  </a:cubicBezTo>
                  <a:cubicBezTo>
                    <a:pt x="78795" y="239606"/>
                    <a:pt x="260123" y="14886"/>
                    <a:pt x="273881" y="7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5" name="フリーフォーム: 図形 1654">
              <a:extLst>
                <a:ext uri="{FF2B5EF4-FFF2-40B4-BE49-F238E27FC236}">
                  <a16:creationId xmlns:a16="http://schemas.microsoft.com/office/drawing/2014/main" id="{DB42E22B-4873-07AB-2F26-63C9207F5900}"/>
                </a:ext>
              </a:extLst>
            </p:cNvPr>
            <p:cNvSpPr/>
            <p:nvPr/>
          </p:nvSpPr>
          <p:spPr>
            <a:xfrm>
              <a:off x="7023009" y="7012512"/>
              <a:ext cx="158872" cy="438160"/>
            </a:xfrm>
            <a:custGeom>
              <a:avLst/>
              <a:gdLst>
                <a:gd name="connsiteX0" fmla="*/ 91 w 158872"/>
                <a:gd name="connsiteY0" fmla="*/ 5 h 438160"/>
                <a:gd name="connsiteX1" fmla="*/ 48774 w 158872"/>
                <a:gd name="connsiteY1" fmla="*/ 218021 h 438160"/>
                <a:gd name="connsiteX2" fmla="*/ 158841 w 158872"/>
                <a:gd name="connsiteY2" fmla="*/ 438155 h 438160"/>
                <a:gd name="connsiteX3" fmla="*/ 59358 w 158872"/>
                <a:gd name="connsiteY3" fmla="*/ 224371 h 438160"/>
                <a:gd name="connsiteX4" fmla="*/ 91 w 158872"/>
                <a:gd name="connsiteY4" fmla="*/ 5 h 43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872" h="438160">
                  <a:moveTo>
                    <a:pt x="91" y="5"/>
                  </a:moveTo>
                  <a:cubicBezTo>
                    <a:pt x="-1673" y="-1053"/>
                    <a:pt x="22316" y="144996"/>
                    <a:pt x="48774" y="218021"/>
                  </a:cubicBezTo>
                  <a:cubicBezTo>
                    <a:pt x="75232" y="291046"/>
                    <a:pt x="157077" y="437097"/>
                    <a:pt x="158841" y="438155"/>
                  </a:cubicBezTo>
                  <a:cubicBezTo>
                    <a:pt x="160605" y="439213"/>
                    <a:pt x="88286" y="295279"/>
                    <a:pt x="59358" y="224371"/>
                  </a:cubicBezTo>
                  <a:cubicBezTo>
                    <a:pt x="30430" y="153463"/>
                    <a:pt x="1855" y="1063"/>
                    <a:pt x="91" y="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6" name="フリーフォーム: 図形 1655">
              <a:extLst>
                <a:ext uri="{FF2B5EF4-FFF2-40B4-BE49-F238E27FC236}">
                  <a16:creationId xmlns:a16="http://schemas.microsoft.com/office/drawing/2014/main" id="{307C0689-6EF2-EDFD-C708-68F1DF633215}"/>
                </a:ext>
              </a:extLst>
            </p:cNvPr>
            <p:cNvSpPr/>
            <p:nvPr/>
          </p:nvSpPr>
          <p:spPr>
            <a:xfrm>
              <a:off x="7052665" y="7001836"/>
              <a:ext cx="160152" cy="459609"/>
            </a:xfrm>
            <a:custGeom>
              <a:avLst/>
              <a:gdLst>
                <a:gd name="connsiteX0" fmla="*/ 68 w 160152"/>
                <a:gd name="connsiteY0" fmla="*/ 97 h 459609"/>
                <a:gd name="connsiteX1" fmla="*/ 57218 w 160152"/>
                <a:gd name="connsiteY1" fmla="*/ 230814 h 459609"/>
                <a:gd name="connsiteX2" fmla="*/ 158818 w 160152"/>
                <a:gd name="connsiteY2" fmla="*/ 457297 h 459609"/>
                <a:gd name="connsiteX3" fmla="*/ 112252 w 160152"/>
                <a:gd name="connsiteY3" fmla="*/ 342997 h 459609"/>
                <a:gd name="connsiteX4" fmla="*/ 67802 w 160152"/>
                <a:gd name="connsiteY4" fmla="*/ 258331 h 459609"/>
                <a:gd name="connsiteX5" fmla="*/ 68 w 160152"/>
                <a:gd name="connsiteY5" fmla="*/ 97 h 459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152" h="459609">
                  <a:moveTo>
                    <a:pt x="68" y="97"/>
                  </a:moveTo>
                  <a:cubicBezTo>
                    <a:pt x="-1696" y="-4489"/>
                    <a:pt x="30760" y="154614"/>
                    <a:pt x="57218" y="230814"/>
                  </a:cubicBezTo>
                  <a:cubicBezTo>
                    <a:pt x="83676" y="307014"/>
                    <a:pt x="149646" y="438600"/>
                    <a:pt x="158818" y="457297"/>
                  </a:cubicBezTo>
                  <a:cubicBezTo>
                    <a:pt x="167990" y="475994"/>
                    <a:pt x="127421" y="376158"/>
                    <a:pt x="112252" y="342997"/>
                  </a:cubicBezTo>
                  <a:cubicBezTo>
                    <a:pt x="97083" y="309836"/>
                    <a:pt x="84383" y="310542"/>
                    <a:pt x="67802" y="258331"/>
                  </a:cubicBezTo>
                  <a:cubicBezTo>
                    <a:pt x="51221" y="206120"/>
                    <a:pt x="1832" y="4683"/>
                    <a:pt x="68" y="9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7" name="フリーフォーム: 図形 1656">
              <a:extLst>
                <a:ext uri="{FF2B5EF4-FFF2-40B4-BE49-F238E27FC236}">
                  <a16:creationId xmlns:a16="http://schemas.microsoft.com/office/drawing/2014/main" id="{DAFF0DF8-4F04-7B18-9E08-E9CE6DB3DBB3}"/>
                </a:ext>
              </a:extLst>
            </p:cNvPr>
            <p:cNvSpPr/>
            <p:nvPr/>
          </p:nvSpPr>
          <p:spPr>
            <a:xfrm>
              <a:off x="6083299" y="4817383"/>
              <a:ext cx="432703" cy="882111"/>
            </a:xfrm>
            <a:custGeom>
              <a:avLst/>
              <a:gdLst>
                <a:gd name="connsiteX0" fmla="*/ 1 w 432703"/>
                <a:gd name="connsiteY0" fmla="*/ 150 h 882111"/>
                <a:gd name="connsiteX1" fmla="*/ 88901 w 432703"/>
                <a:gd name="connsiteY1" fmla="*/ 203350 h 882111"/>
                <a:gd name="connsiteX2" fmla="*/ 91018 w 432703"/>
                <a:gd name="connsiteY2" fmla="*/ 95400 h 882111"/>
                <a:gd name="connsiteX3" fmla="*/ 80434 w 432703"/>
                <a:gd name="connsiteY3" fmla="*/ 260500 h 882111"/>
                <a:gd name="connsiteX4" fmla="*/ 133351 w 432703"/>
                <a:gd name="connsiteY4" fmla="*/ 561067 h 882111"/>
                <a:gd name="connsiteX5" fmla="*/ 427568 w 432703"/>
                <a:gd name="connsiteY5" fmla="*/ 876450 h 882111"/>
                <a:gd name="connsiteX6" fmla="*/ 306918 w 432703"/>
                <a:gd name="connsiteY6" fmla="*/ 751567 h 882111"/>
                <a:gd name="connsiteX7" fmla="*/ 133351 w 432703"/>
                <a:gd name="connsiteY7" fmla="*/ 597050 h 882111"/>
                <a:gd name="connsiteX8" fmla="*/ 76201 w 432703"/>
                <a:gd name="connsiteY8" fmla="*/ 455234 h 882111"/>
                <a:gd name="connsiteX9" fmla="*/ 86784 w 432703"/>
                <a:gd name="connsiteY9" fmla="*/ 175834 h 882111"/>
                <a:gd name="connsiteX10" fmla="*/ 1 w 432703"/>
                <a:gd name="connsiteY10" fmla="*/ 150 h 88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2703" h="882111">
                  <a:moveTo>
                    <a:pt x="1" y="150"/>
                  </a:moveTo>
                  <a:cubicBezTo>
                    <a:pt x="354" y="4736"/>
                    <a:pt x="73732" y="187475"/>
                    <a:pt x="88901" y="203350"/>
                  </a:cubicBezTo>
                  <a:cubicBezTo>
                    <a:pt x="104070" y="219225"/>
                    <a:pt x="92429" y="85875"/>
                    <a:pt x="91018" y="95400"/>
                  </a:cubicBezTo>
                  <a:cubicBezTo>
                    <a:pt x="89607" y="104925"/>
                    <a:pt x="73379" y="182889"/>
                    <a:pt x="80434" y="260500"/>
                  </a:cubicBezTo>
                  <a:cubicBezTo>
                    <a:pt x="87490" y="338111"/>
                    <a:pt x="75495" y="458409"/>
                    <a:pt x="133351" y="561067"/>
                  </a:cubicBezTo>
                  <a:cubicBezTo>
                    <a:pt x="191207" y="663725"/>
                    <a:pt x="398640" y="844700"/>
                    <a:pt x="427568" y="876450"/>
                  </a:cubicBezTo>
                  <a:cubicBezTo>
                    <a:pt x="456496" y="908200"/>
                    <a:pt x="355954" y="798134"/>
                    <a:pt x="306918" y="751567"/>
                  </a:cubicBezTo>
                  <a:cubicBezTo>
                    <a:pt x="257882" y="705000"/>
                    <a:pt x="171804" y="646439"/>
                    <a:pt x="133351" y="597050"/>
                  </a:cubicBezTo>
                  <a:cubicBezTo>
                    <a:pt x="94898" y="547661"/>
                    <a:pt x="83962" y="525437"/>
                    <a:pt x="76201" y="455234"/>
                  </a:cubicBezTo>
                  <a:cubicBezTo>
                    <a:pt x="68440" y="385031"/>
                    <a:pt x="97015" y="255209"/>
                    <a:pt x="86784" y="175834"/>
                  </a:cubicBezTo>
                  <a:cubicBezTo>
                    <a:pt x="76554" y="96459"/>
                    <a:pt x="-352" y="-4436"/>
                    <a:pt x="1" y="15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8" name="フリーフォーム: 図形 1657">
              <a:extLst>
                <a:ext uri="{FF2B5EF4-FFF2-40B4-BE49-F238E27FC236}">
                  <a16:creationId xmlns:a16="http://schemas.microsoft.com/office/drawing/2014/main" id="{3325DB58-2F6C-4FD8-D040-4EA7E870D5FE}"/>
                </a:ext>
              </a:extLst>
            </p:cNvPr>
            <p:cNvSpPr/>
            <p:nvPr/>
          </p:nvSpPr>
          <p:spPr>
            <a:xfrm>
              <a:off x="6223059" y="5020714"/>
              <a:ext cx="563269" cy="973839"/>
            </a:xfrm>
            <a:custGeom>
              <a:avLst/>
              <a:gdLst>
                <a:gd name="connsiteX0" fmla="*/ 12641 w 563269"/>
                <a:gd name="connsiteY0" fmla="*/ 19 h 973839"/>
                <a:gd name="connsiteX1" fmla="*/ 12641 w 563269"/>
                <a:gd name="connsiteY1" fmla="*/ 249786 h 973839"/>
                <a:gd name="connsiteX2" fmla="*/ 177741 w 563269"/>
                <a:gd name="connsiteY2" fmla="*/ 476269 h 973839"/>
                <a:gd name="connsiteX3" fmla="*/ 253941 w 563269"/>
                <a:gd name="connsiteY3" fmla="*/ 531303 h 973839"/>
                <a:gd name="connsiteX4" fmla="*/ 364008 w 563269"/>
                <a:gd name="connsiteY4" fmla="*/ 660419 h 973839"/>
                <a:gd name="connsiteX5" fmla="*/ 518524 w 563269"/>
                <a:gd name="connsiteY5" fmla="*/ 755669 h 973839"/>
                <a:gd name="connsiteX6" fmla="*/ 562974 w 563269"/>
                <a:gd name="connsiteY6" fmla="*/ 973686 h 973839"/>
                <a:gd name="connsiteX7" fmla="*/ 507941 w 563269"/>
                <a:gd name="connsiteY7" fmla="*/ 719686 h 973839"/>
                <a:gd name="connsiteX8" fmla="*/ 152341 w 563269"/>
                <a:gd name="connsiteY8" fmla="*/ 433936 h 973839"/>
                <a:gd name="connsiteX9" fmla="*/ 10524 w 563269"/>
                <a:gd name="connsiteY9" fmla="*/ 237086 h 973839"/>
                <a:gd name="connsiteX10" fmla="*/ 12641 w 563269"/>
                <a:gd name="connsiteY10" fmla="*/ 19 h 973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3269" h="973839">
                  <a:moveTo>
                    <a:pt x="12641" y="19"/>
                  </a:moveTo>
                  <a:cubicBezTo>
                    <a:pt x="12994" y="2136"/>
                    <a:pt x="-14876" y="170411"/>
                    <a:pt x="12641" y="249786"/>
                  </a:cubicBezTo>
                  <a:cubicBezTo>
                    <a:pt x="40158" y="329161"/>
                    <a:pt x="137524" y="429350"/>
                    <a:pt x="177741" y="476269"/>
                  </a:cubicBezTo>
                  <a:cubicBezTo>
                    <a:pt x="217958" y="523188"/>
                    <a:pt x="222897" y="500611"/>
                    <a:pt x="253941" y="531303"/>
                  </a:cubicBezTo>
                  <a:cubicBezTo>
                    <a:pt x="284985" y="561995"/>
                    <a:pt x="319911" y="623025"/>
                    <a:pt x="364008" y="660419"/>
                  </a:cubicBezTo>
                  <a:cubicBezTo>
                    <a:pt x="408105" y="697813"/>
                    <a:pt x="485363" y="703458"/>
                    <a:pt x="518524" y="755669"/>
                  </a:cubicBezTo>
                  <a:cubicBezTo>
                    <a:pt x="551685" y="807880"/>
                    <a:pt x="564738" y="979683"/>
                    <a:pt x="562974" y="973686"/>
                  </a:cubicBezTo>
                  <a:cubicBezTo>
                    <a:pt x="561210" y="967689"/>
                    <a:pt x="576380" y="809644"/>
                    <a:pt x="507941" y="719686"/>
                  </a:cubicBezTo>
                  <a:cubicBezTo>
                    <a:pt x="439502" y="629728"/>
                    <a:pt x="235244" y="514369"/>
                    <a:pt x="152341" y="433936"/>
                  </a:cubicBezTo>
                  <a:cubicBezTo>
                    <a:pt x="69438" y="353503"/>
                    <a:pt x="35219" y="301997"/>
                    <a:pt x="10524" y="237086"/>
                  </a:cubicBezTo>
                  <a:cubicBezTo>
                    <a:pt x="-14171" y="172175"/>
                    <a:pt x="12288" y="-2098"/>
                    <a:pt x="12641" y="1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9" name="フリーフォーム: 図形 1658">
              <a:extLst>
                <a:ext uri="{FF2B5EF4-FFF2-40B4-BE49-F238E27FC236}">
                  <a16:creationId xmlns:a16="http://schemas.microsoft.com/office/drawing/2014/main" id="{D59C0FFB-09A2-3792-D384-45590A482287}"/>
                </a:ext>
              </a:extLst>
            </p:cNvPr>
            <p:cNvSpPr/>
            <p:nvPr/>
          </p:nvSpPr>
          <p:spPr>
            <a:xfrm>
              <a:off x="6225313" y="5019233"/>
              <a:ext cx="636831" cy="1021823"/>
            </a:xfrm>
            <a:custGeom>
              <a:avLst/>
              <a:gdLst>
                <a:gd name="connsiteX0" fmla="*/ 18854 w 636831"/>
                <a:gd name="connsiteY0" fmla="*/ 18434 h 1021823"/>
                <a:gd name="connsiteX1" fmla="*/ 492987 w 636831"/>
                <a:gd name="connsiteY1" fmla="*/ 617450 h 1021823"/>
                <a:gd name="connsiteX2" fmla="*/ 605170 w 636831"/>
                <a:gd name="connsiteY2" fmla="*/ 767734 h 1021823"/>
                <a:gd name="connsiteX3" fmla="*/ 607287 w 636831"/>
                <a:gd name="connsiteY3" fmla="*/ 1021734 h 1021823"/>
                <a:gd name="connsiteX4" fmla="*/ 600937 w 636831"/>
                <a:gd name="connsiteY4" fmla="*/ 788900 h 1021823"/>
                <a:gd name="connsiteX5" fmla="*/ 143737 w 636831"/>
                <a:gd name="connsiteY5" fmla="*/ 208934 h 1021823"/>
                <a:gd name="connsiteX6" fmla="*/ 18854 w 636831"/>
                <a:gd name="connsiteY6" fmla="*/ 18434 h 102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6831" h="1021823">
                  <a:moveTo>
                    <a:pt x="18854" y="18434"/>
                  </a:moveTo>
                  <a:cubicBezTo>
                    <a:pt x="77062" y="86520"/>
                    <a:pt x="395268" y="492567"/>
                    <a:pt x="492987" y="617450"/>
                  </a:cubicBezTo>
                  <a:cubicBezTo>
                    <a:pt x="590706" y="742333"/>
                    <a:pt x="586120" y="700353"/>
                    <a:pt x="605170" y="767734"/>
                  </a:cubicBezTo>
                  <a:cubicBezTo>
                    <a:pt x="624220" y="835115"/>
                    <a:pt x="607992" y="1018206"/>
                    <a:pt x="607287" y="1021734"/>
                  </a:cubicBezTo>
                  <a:cubicBezTo>
                    <a:pt x="606582" y="1025262"/>
                    <a:pt x="678195" y="924367"/>
                    <a:pt x="600937" y="788900"/>
                  </a:cubicBezTo>
                  <a:cubicBezTo>
                    <a:pt x="523679" y="653433"/>
                    <a:pt x="240398" y="334170"/>
                    <a:pt x="143737" y="208934"/>
                  </a:cubicBezTo>
                  <a:cubicBezTo>
                    <a:pt x="47076" y="83698"/>
                    <a:pt x="-39354" y="-49652"/>
                    <a:pt x="18854" y="1843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0" name="フリーフォーム: 図形 1659">
              <a:extLst>
                <a:ext uri="{FF2B5EF4-FFF2-40B4-BE49-F238E27FC236}">
                  <a16:creationId xmlns:a16="http://schemas.microsoft.com/office/drawing/2014/main" id="{655D80BD-A261-CCE7-0F4B-3261C8442BA6}"/>
                </a:ext>
              </a:extLst>
            </p:cNvPr>
            <p:cNvSpPr/>
            <p:nvPr/>
          </p:nvSpPr>
          <p:spPr>
            <a:xfrm>
              <a:off x="6225853" y="5473290"/>
              <a:ext cx="550622" cy="596093"/>
            </a:xfrm>
            <a:custGeom>
              <a:avLst/>
              <a:gdLst>
                <a:gd name="connsiteX0" fmla="*/ 11964 w 550622"/>
                <a:gd name="connsiteY0" fmla="*/ 13110 h 596093"/>
                <a:gd name="connsiteX1" fmla="*/ 39480 w 550622"/>
                <a:gd name="connsiteY1" fmla="*/ 55443 h 596093"/>
                <a:gd name="connsiteX2" fmla="*/ 204580 w 550622"/>
                <a:gd name="connsiteY2" fmla="*/ 241710 h 596093"/>
                <a:gd name="connsiteX3" fmla="*/ 257497 w 550622"/>
                <a:gd name="connsiteY3" fmla="*/ 364477 h 596093"/>
                <a:gd name="connsiteX4" fmla="*/ 549597 w 550622"/>
                <a:gd name="connsiteY4" fmla="*/ 595193 h 596093"/>
                <a:gd name="connsiteX5" fmla="*/ 346397 w 550622"/>
                <a:gd name="connsiteY5" fmla="*/ 442793 h 596093"/>
                <a:gd name="connsiteX6" fmla="*/ 138964 w 550622"/>
                <a:gd name="connsiteY6" fmla="*/ 398343 h 596093"/>
                <a:gd name="connsiteX7" fmla="*/ 259614 w 550622"/>
                <a:gd name="connsiteY7" fmla="*/ 406810 h 596093"/>
                <a:gd name="connsiteX8" fmla="*/ 200347 w 550622"/>
                <a:gd name="connsiteY8" fmla="*/ 258643 h 596093"/>
                <a:gd name="connsiteX9" fmla="*/ 11964 w 550622"/>
                <a:gd name="connsiteY9" fmla="*/ 13110 h 59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0622" h="596093">
                  <a:moveTo>
                    <a:pt x="11964" y="13110"/>
                  </a:moveTo>
                  <a:cubicBezTo>
                    <a:pt x="-14847" y="-20757"/>
                    <a:pt x="7377" y="17343"/>
                    <a:pt x="39480" y="55443"/>
                  </a:cubicBezTo>
                  <a:cubicBezTo>
                    <a:pt x="71583" y="93543"/>
                    <a:pt x="168244" y="190204"/>
                    <a:pt x="204580" y="241710"/>
                  </a:cubicBezTo>
                  <a:cubicBezTo>
                    <a:pt x="240916" y="293216"/>
                    <a:pt x="199994" y="305563"/>
                    <a:pt x="257497" y="364477"/>
                  </a:cubicBezTo>
                  <a:cubicBezTo>
                    <a:pt x="315000" y="423391"/>
                    <a:pt x="534780" y="582140"/>
                    <a:pt x="549597" y="595193"/>
                  </a:cubicBezTo>
                  <a:cubicBezTo>
                    <a:pt x="564414" y="608246"/>
                    <a:pt x="414836" y="475601"/>
                    <a:pt x="346397" y="442793"/>
                  </a:cubicBezTo>
                  <a:cubicBezTo>
                    <a:pt x="277958" y="409985"/>
                    <a:pt x="153428" y="404340"/>
                    <a:pt x="138964" y="398343"/>
                  </a:cubicBezTo>
                  <a:cubicBezTo>
                    <a:pt x="124500" y="392346"/>
                    <a:pt x="249384" y="430093"/>
                    <a:pt x="259614" y="406810"/>
                  </a:cubicBezTo>
                  <a:cubicBezTo>
                    <a:pt x="269844" y="383527"/>
                    <a:pt x="242328" y="320026"/>
                    <a:pt x="200347" y="258643"/>
                  </a:cubicBezTo>
                  <a:cubicBezTo>
                    <a:pt x="158366" y="197260"/>
                    <a:pt x="38775" y="46977"/>
                    <a:pt x="11964" y="1311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1" name="フリーフォーム: 図形 1660">
              <a:extLst>
                <a:ext uri="{FF2B5EF4-FFF2-40B4-BE49-F238E27FC236}">
                  <a16:creationId xmlns:a16="http://schemas.microsoft.com/office/drawing/2014/main" id="{0C3DFA90-2F34-2439-89B3-9C4E0B8BED45}"/>
                </a:ext>
              </a:extLst>
            </p:cNvPr>
            <p:cNvSpPr/>
            <p:nvPr/>
          </p:nvSpPr>
          <p:spPr>
            <a:xfrm>
              <a:off x="7762650" y="3603305"/>
              <a:ext cx="476371" cy="131765"/>
            </a:xfrm>
            <a:custGeom>
              <a:avLst/>
              <a:gdLst>
                <a:gd name="connsiteX0" fmla="*/ 225 w 476371"/>
                <a:gd name="connsiteY0" fmla="*/ 320 h 131765"/>
                <a:gd name="connsiteX1" fmla="*/ 447900 w 476371"/>
                <a:gd name="connsiteY1" fmla="*/ 127320 h 131765"/>
                <a:gd name="connsiteX2" fmla="*/ 387575 w 476371"/>
                <a:gd name="connsiteY2" fmla="*/ 92395 h 131765"/>
                <a:gd name="connsiteX3" fmla="*/ 225 w 476371"/>
                <a:gd name="connsiteY3" fmla="*/ 320 h 131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6371" h="131765">
                  <a:moveTo>
                    <a:pt x="225" y="320"/>
                  </a:moveTo>
                  <a:cubicBezTo>
                    <a:pt x="10279" y="6141"/>
                    <a:pt x="383342" y="111974"/>
                    <a:pt x="447900" y="127320"/>
                  </a:cubicBezTo>
                  <a:cubicBezTo>
                    <a:pt x="512458" y="142666"/>
                    <a:pt x="456367" y="115149"/>
                    <a:pt x="387575" y="92395"/>
                  </a:cubicBezTo>
                  <a:cubicBezTo>
                    <a:pt x="318783" y="69641"/>
                    <a:pt x="-9829" y="-5501"/>
                    <a:pt x="225" y="3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2" name="フリーフォーム: 図形 1661">
              <a:extLst>
                <a:ext uri="{FF2B5EF4-FFF2-40B4-BE49-F238E27FC236}">
                  <a16:creationId xmlns:a16="http://schemas.microsoft.com/office/drawing/2014/main" id="{5A1DAAD0-60DD-45BE-CD20-60294B5E4763}"/>
                </a:ext>
              </a:extLst>
            </p:cNvPr>
            <p:cNvSpPr/>
            <p:nvPr/>
          </p:nvSpPr>
          <p:spPr>
            <a:xfrm>
              <a:off x="7670783" y="3648075"/>
              <a:ext cx="346096" cy="666750"/>
            </a:xfrm>
            <a:custGeom>
              <a:avLst/>
              <a:gdLst>
                <a:gd name="connsiteX0" fmla="*/ 346092 w 346096"/>
                <a:gd name="connsiteY0" fmla="*/ 0 h 666750"/>
                <a:gd name="connsiteX1" fmla="*/ 104792 w 346096"/>
                <a:gd name="connsiteY1" fmla="*/ 180975 h 666750"/>
                <a:gd name="connsiteX2" fmla="*/ 17 w 346096"/>
                <a:gd name="connsiteY2" fmla="*/ 666750 h 666750"/>
                <a:gd name="connsiteX3" fmla="*/ 111142 w 346096"/>
                <a:gd name="connsiteY3" fmla="*/ 180975 h 666750"/>
                <a:gd name="connsiteX4" fmla="*/ 346092 w 346096"/>
                <a:gd name="connsiteY4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096" h="666750">
                  <a:moveTo>
                    <a:pt x="346092" y="0"/>
                  </a:moveTo>
                  <a:cubicBezTo>
                    <a:pt x="345034" y="0"/>
                    <a:pt x="162471" y="69850"/>
                    <a:pt x="104792" y="180975"/>
                  </a:cubicBezTo>
                  <a:cubicBezTo>
                    <a:pt x="47113" y="292100"/>
                    <a:pt x="-1041" y="666750"/>
                    <a:pt x="17" y="666750"/>
                  </a:cubicBezTo>
                  <a:cubicBezTo>
                    <a:pt x="1075" y="666750"/>
                    <a:pt x="52405" y="290512"/>
                    <a:pt x="111142" y="180975"/>
                  </a:cubicBezTo>
                  <a:cubicBezTo>
                    <a:pt x="169879" y="71438"/>
                    <a:pt x="347150" y="0"/>
                    <a:pt x="346092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3" name="フリーフォーム: 図形 1662">
              <a:extLst>
                <a:ext uri="{FF2B5EF4-FFF2-40B4-BE49-F238E27FC236}">
                  <a16:creationId xmlns:a16="http://schemas.microsoft.com/office/drawing/2014/main" id="{7E7E3076-83ED-7A0D-B0FF-3EFD41D5CCD3}"/>
                </a:ext>
              </a:extLst>
            </p:cNvPr>
            <p:cNvSpPr/>
            <p:nvPr/>
          </p:nvSpPr>
          <p:spPr>
            <a:xfrm>
              <a:off x="7524286" y="4323010"/>
              <a:ext cx="387814" cy="1160799"/>
            </a:xfrm>
            <a:custGeom>
              <a:avLst/>
              <a:gdLst>
                <a:gd name="connsiteX0" fmla="*/ 48089 w 387814"/>
                <a:gd name="connsiteY0" fmla="*/ 1340 h 1160799"/>
                <a:gd name="connsiteX1" fmla="*/ 464 w 387814"/>
                <a:gd name="connsiteY1" fmla="*/ 328365 h 1160799"/>
                <a:gd name="connsiteX2" fmla="*/ 83014 w 387814"/>
                <a:gd name="connsiteY2" fmla="*/ 820490 h 1160799"/>
                <a:gd name="connsiteX3" fmla="*/ 387814 w 387814"/>
                <a:gd name="connsiteY3" fmla="*/ 1160215 h 1160799"/>
                <a:gd name="connsiteX4" fmla="*/ 83014 w 387814"/>
                <a:gd name="connsiteY4" fmla="*/ 741115 h 1160799"/>
                <a:gd name="connsiteX5" fmla="*/ 16339 w 387814"/>
                <a:gd name="connsiteY5" fmla="*/ 449015 h 1160799"/>
                <a:gd name="connsiteX6" fmla="*/ 48089 w 387814"/>
                <a:gd name="connsiteY6" fmla="*/ 1340 h 116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814" h="1160799">
                  <a:moveTo>
                    <a:pt x="48089" y="1340"/>
                  </a:moveTo>
                  <a:cubicBezTo>
                    <a:pt x="45443" y="-18768"/>
                    <a:pt x="-5357" y="191840"/>
                    <a:pt x="464" y="328365"/>
                  </a:cubicBezTo>
                  <a:cubicBezTo>
                    <a:pt x="6285" y="464890"/>
                    <a:pt x="18456" y="681848"/>
                    <a:pt x="83014" y="820490"/>
                  </a:cubicBezTo>
                  <a:cubicBezTo>
                    <a:pt x="147572" y="959132"/>
                    <a:pt x="387814" y="1173444"/>
                    <a:pt x="387814" y="1160215"/>
                  </a:cubicBezTo>
                  <a:cubicBezTo>
                    <a:pt x="387814" y="1146986"/>
                    <a:pt x="144926" y="859648"/>
                    <a:pt x="83014" y="741115"/>
                  </a:cubicBezTo>
                  <a:cubicBezTo>
                    <a:pt x="21102" y="622582"/>
                    <a:pt x="19514" y="566490"/>
                    <a:pt x="16339" y="449015"/>
                  </a:cubicBezTo>
                  <a:cubicBezTo>
                    <a:pt x="13164" y="331540"/>
                    <a:pt x="50735" y="21448"/>
                    <a:pt x="48089" y="134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0" name="フリーフォーム: 図形 639">
              <a:extLst>
                <a:ext uri="{FF2B5EF4-FFF2-40B4-BE49-F238E27FC236}">
                  <a16:creationId xmlns:a16="http://schemas.microsoft.com/office/drawing/2014/main" id="{00279B32-1FAF-C93B-4D43-180B5B01825C}"/>
                </a:ext>
              </a:extLst>
            </p:cNvPr>
            <p:cNvSpPr/>
            <p:nvPr/>
          </p:nvSpPr>
          <p:spPr>
            <a:xfrm>
              <a:off x="7520251" y="4727564"/>
              <a:ext cx="252215" cy="1054133"/>
            </a:xfrm>
            <a:custGeom>
              <a:avLst/>
              <a:gdLst>
                <a:gd name="connsiteX0" fmla="*/ 1324 w 252215"/>
                <a:gd name="connsiteY0" fmla="*/ 11 h 1054133"/>
                <a:gd name="connsiteX1" fmla="*/ 61649 w 252215"/>
                <a:gd name="connsiteY1" fmla="*/ 654061 h 1054133"/>
                <a:gd name="connsiteX2" fmla="*/ 252149 w 252215"/>
                <a:gd name="connsiteY2" fmla="*/ 1054111 h 1054133"/>
                <a:gd name="connsiteX3" fmla="*/ 39424 w 252215"/>
                <a:gd name="connsiteY3" fmla="*/ 638186 h 1054133"/>
                <a:gd name="connsiteX4" fmla="*/ 1324 w 252215"/>
                <a:gd name="connsiteY4" fmla="*/ 11 h 1054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215" h="1054133">
                  <a:moveTo>
                    <a:pt x="1324" y="11"/>
                  </a:moveTo>
                  <a:cubicBezTo>
                    <a:pt x="5028" y="2657"/>
                    <a:pt x="19845" y="478378"/>
                    <a:pt x="61649" y="654061"/>
                  </a:cubicBezTo>
                  <a:cubicBezTo>
                    <a:pt x="103453" y="829744"/>
                    <a:pt x="255853" y="1056757"/>
                    <a:pt x="252149" y="1054111"/>
                  </a:cubicBezTo>
                  <a:cubicBezTo>
                    <a:pt x="248445" y="1051465"/>
                    <a:pt x="79641" y="810165"/>
                    <a:pt x="39424" y="638186"/>
                  </a:cubicBezTo>
                  <a:cubicBezTo>
                    <a:pt x="-793" y="466207"/>
                    <a:pt x="-2380" y="-2635"/>
                    <a:pt x="1324" y="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1" name="フリーフォーム: 図形 640">
              <a:extLst>
                <a:ext uri="{FF2B5EF4-FFF2-40B4-BE49-F238E27FC236}">
                  <a16:creationId xmlns:a16="http://schemas.microsoft.com/office/drawing/2014/main" id="{87FBC17E-0299-710E-3955-2A52BDAE04B4}"/>
                </a:ext>
              </a:extLst>
            </p:cNvPr>
            <p:cNvSpPr/>
            <p:nvPr/>
          </p:nvSpPr>
          <p:spPr>
            <a:xfrm>
              <a:off x="7661871" y="4214217"/>
              <a:ext cx="322220" cy="410942"/>
            </a:xfrm>
            <a:custGeom>
              <a:avLst/>
              <a:gdLst>
                <a:gd name="connsiteX0" fmla="*/ 462 w 322220"/>
                <a:gd name="connsiteY0" fmla="*/ 69916 h 410942"/>
                <a:gd name="connsiteX1" fmla="*/ 231179 w 322220"/>
                <a:gd name="connsiteY1" fmla="*/ 400116 h 410942"/>
                <a:gd name="connsiteX2" fmla="*/ 193079 w 322220"/>
                <a:gd name="connsiteY2" fmla="*/ 300633 h 410942"/>
                <a:gd name="connsiteX3" fmla="*/ 322196 w 322220"/>
                <a:gd name="connsiteY3" fmla="*/ 66 h 410942"/>
                <a:gd name="connsiteX4" fmla="*/ 203662 w 322220"/>
                <a:gd name="connsiteY4" fmla="*/ 273116 h 410942"/>
                <a:gd name="connsiteX5" fmla="*/ 171912 w 322220"/>
                <a:gd name="connsiteY5" fmla="*/ 260416 h 410942"/>
                <a:gd name="connsiteX6" fmla="*/ 462 w 322220"/>
                <a:gd name="connsiteY6" fmla="*/ 69916 h 410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2220" h="410942">
                  <a:moveTo>
                    <a:pt x="462" y="69916"/>
                  </a:moveTo>
                  <a:cubicBezTo>
                    <a:pt x="10340" y="93199"/>
                    <a:pt x="199076" y="361663"/>
                    <a:pt x="231179" y="400116"/>
                  </a:cubicBezTo>
                  <a:cubicBezTo>
                    <a:pt x="263282" y="438569"/>
                    <a:pt x="177910" y="367308"/>
                    <a:pt x="193079" y="300633"/>
                  </a:cubicBezTo>
                  <a:cubicBezTo>
                    <a:pt x="208248" y="233958"/>
                    <a:pt x="320432" y="4652"/>
                    <a:pt x="322196" y="66"/>
                  </a:cubicBezTo>
                  <a:cubicBezTo>
                    <a:pt x="323960" y="-4520"/>
                    <a:pt x="228709" y="229725"/>
                    <a:pt x="203662" y="273116"/>
                  </a:cubicBezTo>
                  <a:cubicBezTo>
                    <a:pt x="178615" y="316507"/>
                    <a:pt x="201898" y="292871"/>
                    <a:pt x="171912" y="260416"/>
                  </a:cubicBezTo>
                  <a:cubicBezTo>
                    <a:pt x="141926" y="227961"/>
                    <a:pt x="-9416" y="46633"/>
                    <a:pt x="462" y="699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2" name="フリーフォーム: 図形 641">
              <a:extLst>
                <a:ext uri="{FF2B5EF4-FFF2-40B4-BE49-F238E27FC236}">
                  <a16:creationId xmlns:a16="http://schemas.microsoft.com/office/drawing/2014/main" id="{0EAF0C95-7340-FCE4-4062-05274AF1B00C}"/>
                </a:ext>
              </a:extLst>
            </p:cNvPr>
            <p:cNvSpPr/>
            <p:nvPr/>
          </p:nvSpPr>
          <p:spPr>
            <a:xfrm>
              <a:off x="7565422" y="4501583"/>
              <a:ext cx="182344" cy="740157"/>
            </a:xfrm>
            <a:custGeom>
              <a:avLst/>
              <a:gdLst>
                <a:gd name="connsiteX0" fmla="*/ 1661 w 182344"/>
                <a:gd name="connsiteY0" fmla="*/ 15384 h 740157"/>
                <a:gd name="connsiteX1" fmla="*/ 175228 w 182344"/>
                <a:gd name="connsiteY1" fmla="*/ 709650 h 740157"/>
                <a:gd name="connsiteX2" fmla="*/ 149828 w 182344"/>
                <a:gd name="connsiteY2" fmla="*/ 572067 h 740157"/>
                <a:gd name="connsiteX3" fmla="*/ 158295 w 182344"/>
                <a:gd name="connsiteY3" fmla="*/ 167784 h 740157"/>
                <a:gd name="connsiteX4" fmla="*/ 162528 w 182344"/>
                <a:gd name="connsiteY4" fmla="*/ 548784 h 740157"/>
                <a:gd name="connsiteX5" fmla="*/ 90561 w 182344"/>
                <a:gd name="connsiteY5" fmla="*/ 252450 h 740157"/>
                <a:gd name="connsiteX6" fmla="*/ 1661 w 182344"/>
                <a:gd name="connsiteY6" fmla="*/ 15384 h 74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344" h="740157">
                  <a:moveTo>
                    <a:pt x="1661" y="15384"/>
                  </a:moveTo>
                  <a:cubicBezTo>
                    <a:pt x="15772" y="91584"/>
                    <a:pt x="150534" y="616870"/>
                    <a:pt x="175228" y="709650"/>
                  </a:cubicBezTo>
                  <a:cubicBezTo>
                    <a:pt x="199922" y="802430"/>
                    <a:pt x="152650" y="662378"/>
                    <a:pt x="149828" y="572067"/>
                  </a:cubicBezTo>
                  <a:cubicBezTo>
                    <a:pt x="147006" y="481756"/>
                    <a:pt x="156178" y="171664"/>
                    <a:pt x="158295" y="167784"/>
                  </a:cubicBezTo>
                  <a:cubicBezTo>
                    <a:pt x="160412" y="163904"/>
                    <a:pt x="173817" y="534673"/>
                    <a:pt x="162528" y="548784"/>
                  </a:cubicBezTo>
                  <a:cubicBezTo>
                    <a:pt x="151239" y="562895"/>
                    <a:pt x="113844" y="338528"/>
                    <a:pt x="90561" y="252450"/>
                  </a:cubicBezTo>
                  <a:cubicBezTo>
                    <a:pt x="67278" y="166372"/>
                    <a:pt x="-12450" y="-60816"/>
                    <a:pt x="1661" y="1538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3" name="フリーフォーム: 図形 642">
              <a:extLst>
                <a:ext uri="{FF2B5EF4-FFF2-40B4-BE49-F238E27FC236}">
                  <a16:creationId xmlns:a16="http://schemas.microsoft.com/office/drawing/2014/main" id="{88893FA3-ED0C-C7CF-1C1B-267ECF0EF206}"/>
                </a:ext>
              </a:extLst>
            </p:cNvPr>
            <p:cNvSpPr/>
            <p:nvPr/>
          </p:nvSpPr>
          <p:spPr>
            <a:xfrm>
              <a:off x="7835900" y="4522265"/>
              <a:ext cx="82550" cy="678723"/>
            </a:xfrm>
            <a:custGeom>
              <a:avLst/>
              <a:gdLst>
                <a:gd name="connsiteX0" fmla="*/ 82550 w 82550"/>
                <a:gd name="connsiteY0" fmla="*/ 1052 h 678723"/>
                <a:gd name="connsiteX1" fmla="*/ 52917 w 82550"/>
                <a:gd name="connsiteY1" fmla="*/ 267752 h 678723"/>
                <a:gd name="connsiteX2" fmla="*/ 0 w 82550"/>
                <a:gd name="connsiteY2" fmla="*/ 678385 h 678723"/>
                <a:gd name="connsiteX3" fmla="*/ 52917 w 82550"/>
                <a:gd name="connsiteY3" fmla="*/ 195785 h 678723"/>
                <a:gd name="connsiteX4" fmla="*/ 82550 w 82550"/>
                <a:gd name="connsiteY4" fmla="*/ 1052 h 67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" h="678723">
                  <a:moveTo>
                    <a:pt x="82550" y="1052"/>
                  </a:moveTo>
                  <a:cubicBezTo>
                    <a:pt x="82550" y="13046"/>
                    <a:pt x="66675" y="154863"/>
                    <a:pt x="52917" y="267752"/>
                  </a:cubicBezTo>
                  <a:cubicBezTo>
                    <a:pt x="39159" y="380641"/>
                    <a:pt x="0" y="690379"/>
                    <a:pt x="0" y="678385"/>
                  </a:cubicBezTo>
                  <a:cubicBezTo>
                    <a:pt x="0" y="666391"/>
                    <a:pt x="38806" y="310438"/>
                    <a:pt x="52917" y="195785"/>
                  </a:cubicBezTo>
                  <a:cubicBezTo>
                    <a:pt x="67028" y="81132"/>
                    <a:pt x="82550" y="-10942"/>
                    <a:pt x="82550" y="10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4" name="フリーフォーム: 図形 643">
              <a:extLst>
                <a:ext uri="{FF2B5EF4-FFF2-40B4-BE49-F238E27FC236}">
                  <a16:creationId xmlns:a16="http://schemas.microsoft.com/office/drawing/2014/main" id="{177D31FE-1C7A-DF36-59A7-C173140F9DBB}"/>
                </a:ext>
              </a:extLst>
            </p:cNvPr>
            <p:cNvSpPr/>
            <p:nvPr/>
          </p:nvSpPr>
          <p:spPr>
            <a:xfrm>
              <a:off x="8005196" y="4565513"/>
              <a:ext cx="550387" cy="743117"/>
            </a:xfrm>
            <a:custGeom>
              <a:avLst/>
              <a:gdLst>
                <a:gd name="connsiteX0" fmla="*/ 37 w 550387"/>
                <a:gd name="connsiteY0" fmla="*/ 137 h 743117"/>
                <a:gd name="connsiteX1" fmla="*/ 103754 w 550387"/>
                <a:gd name="connsiteY1" fmla="*/ 340920 h 743117"/>
                <a:gd name="connsiteX2" fmla="*/ 112221 w 550387"/>
                <a:gd name="connsiteY2" fmla="*/ 410770 h 743117"/>
                <a:gd name="connsiteX3" fmla="*/ 550371 w 550387"/>
                <a:gd name="connsiteY3" fmla="*/ 743087 h 743117"/>
                <a:gd name="connsiteX4" fmla="*/ 95287 w 550387"/>
                <a:gd name="connsiteY4" fmla="*/ 429820 h 743117"/>
                <a:gd name="connsiteX5" fmla="*/ 116454 w 550387"/>
                <a:gd name="connsiteY5" fmla="*/ 300704 h 743117"/>
                <a:gd name="connsiteX6" fmla="*/ 37 w 550387"/>
                <a:gd name="connsiteY6" fmla="*/ 137 h 74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0387" h="743117">
                  <a:moveTo>
                    <a:pt x="37" y="137"/>
                  </a:moveTo>
                  <a:cubicBezTo>
                    <a:pt x="-2080" y="6840"/>
                    <a:pt x="85057" y="272481"/>
                    <a:pt x="103754" y="340920"/>
                  </a:cubicBezTo>
                  <a:cubicBezTo>
                    <a:pt x="122451" y="409359"/>
                    <a:pt x="37785" y="343742"/>
                    <a:pt x="112221" y="410770"/>
                  </a:cubicBezTo>
                  <a:cubicBezTo>
                    <a:pt x="186657" y="477798"/>
                    <a:pt x="553193" y="739912"/>
                    <a:pt x="550371" y="743087"/>
                  </a:cubicBezTo>
                  <a:cubicBezTo>
                    <a:pt x="547549" y="746262"/>
                    <a:pt x="167607" y="503551"/>
                    <a:pt x="95287" y="429820"/>
                  </a:cubicBezTo>
                  <a:cubicBezTo>
                    <a:pt x="22968" y="356090"/>
                    <a:pt x="130918" y="367732"/>
                    <a:pt x="116454" y="300704"/>
                  </a:cubicBezTo>
                  <a:cubicBezTo>
                    <a:pt x="101990" y="233676"/>
                    <a:pt x="2154" y="-6566"/>
                    <a:pt x="37" y="13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5" name="フリーフォーム: 図形 644">
              <a:extLst>
                <a:ext uri="{FF2B5EF4-FFF2-40B4-BE49-F238E27FC236}">
                  <a16:creationId xmlns:a16="http://schemas.microsoft.com/office/drawing/2014/main" id="{8B902057-959D-4F2B-2C99-A92C2F6EC556}"/>
                </a:ext>
              </a:extLst>
            </p:cNvPr>
            <p:cNvSpPr/>
            <p:nvPr/>
          </p:nvSpPr>
          <p:spPr>
            <a:xfrm>
              <a:off x="7950933" y="4502134"/>
              <a:ext cx="115743" cy="910196"/>
            </a:xfrm>
            <a:custGeom>
              <a:avLst/>
              <a:gdLst>
                <a:gd name="connsiteX0" fmla="*/ 7734 w 115743"/>
                <a:gd name="connsiteY0" fmla="*/ 16 h 910196"/>
                <a:gd name="connsiteX1" fmla="*/ 24667 w 115743"/>
                <a:gd name="connsiteY1" fmla="*/ 425466 h 910196"/>
                <a:gd name="connsiteX2" fmla="*/ 115684 w 115743"/>
                <a:gd name="connsiteY2" fmla="*/ 910183 h 910196"/>
                <a:gd name="connsiteX3" fmla="*/ 9850 w 115743"/>
                <a:gd name="connsiteY3" fmla="*/ 440283 h 910196"/>
                <a:gd name="connsiteX4" fmla="*/ 7734 w 115743"/>
                <a:gd name="connsiteY4" fmla="*/ 16 h 91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43" h="910196">
                  <a:moveTo>
                    <a:pt x="7734" y="16"/>
                  </a:moveTo>
                  <a:cubicBezTo>
                    <a:pt x="10203" y="-2453"/>
                    <a:pt x="6675" y="273772"/>
                    <a:pt x="24667" y="425466"/>
                  </a:cubicBezTo>
                  <a:cubicBezTo>
                    <a:pt x="42659" y="577161"/>
                    <a:pt x="118153" y="907714"/>
                    <a:pt x="115684" y="910183"/>
                  </a:cubicBezTo>
                  <a:cubicBezTo>
                    <a:pt x="113215" y="912652"/>
                    <a:pt x="29253" y="587744"/>
                    <a:pt x="9850" y="440283"/>
                  </a:cubicBezTo>
                  <a:cubicBezTo>
                    <a:pt x="-9553" y="292822"/>
                    <a:pt x="5265" y="2485"/>
                    <a:pt x="7734" y="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6" name="フリーフォーム: 図形 645">
              <a:extLst>
                <a:ext uri="{FF2B5EF4-FFF2-40B4-BE49-F238E27FC236}">
                  <a16:creationId xmlns:a16="http://schemas.microsoft.com/office/drawing/2014/main" id="{AFF419B9-BB71-B8D8-EB5C-8ADF324EAFEC}"/>
                </a:ext>
              </a:extLst>
            </p:cNvPr>
            <p:cNvSpPr/>
            <p:nvPr/>
          </p:nvSpPr>
          <p:spPr>
            <a:xfrm>
              <a:off x="7996445" y="4654503"/>
              <a:ext cx="51401" cy="393821"/>
            </a:xfrm>
            <a:custGeom>
              <a:avLst/>
              <a:gdLst>
                <a:gd name="connsiteX0" fmla="*/ 38422 w 51401"/>
                <a:gd name="connsiteY0" fmla="*/ 47 h 393821"/>
                <a:gd name="connsiteX1" fmla="*/ 21488 w 51401"/>
                <a:gd name="connsiteY1" fmla="*/ 218064 h 393821"/>
                <a:gd name="connsiteX2" fmla="*/ 51122 w 51401"/>
                <a:gd name="connsiteY2" fmla="*/ 393747 h 393821"/>
                <a:gd name="connsiteX3" fmla="*/ 322 w 51401"/>
                <a:gd name="connsiteY3" fmla="*/ 237114 h 393821"/>
                <a:gd name="connsiteX4" fmla="*/ 38422 w 51401"/>
                <a:gd name="connsiteY4" fmla="*/ 47 h 393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01" h="393821">
                  <a:moveTo>
                    <a:pt x="38422" y="47"/>
                  </a:moveTo>
                  <a:cubicBezTo>
                    <a:pt x="41950" y="-3128"/>
                    <a:pt x="19371" y="152447"/>
                    <a:pt x="21488" y="218064"/>
                  </a:cubicBezTo>
                  <a:cubicBezTo>
                    <a:pt x="23605" y="283681"/>
                    <a:pt x="54650" y="390572"/>
                    <a:pt x="51122" y="393747"/>
                  </a:cubicBezTo>
                  <a:cubicBezTo>
                    <a:pt x="47594" y="396922"/>
                    <a:pt x="4555" y="298144"/>
                    <a:pt x="322" y="237114"/>
                  </a:cubicBezTo>
                  <a:cubicBezTo>
                    <a:pt x="-3911" y="176084"/>
                    <a:pt x="34894" y="3222"/>
                    <a:pt x="38422" y="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7" name="フリーフォーム: 図形 646">
              <a:extLst>
                <a:ext uri="{FF2B5EF4-FFF2-40B4-BE49-F238E27FC236}">
                  <a16:creationId xmlns:a16="http://schemas.microsoft.com/office/drawing/2014/main" id="{99C6FD2D-369B-BA81-DEE7-9A2B8D83B9EB}"/>
                </a:ext>
              </a:extLst>
            </p:cNvPr>
            <p:cNvSpPr/>
            <p:nvPr/>
          </p:nvSpPr>
          <p:spPr>
            <a:xfrm>
              <a:off x="7500439" y="5141379"/>
              <a:ext cx="242363" cy="696397"/>
            </a:xfrm>
            <a:custGeom>
              <a:avLst/>
              <a:gdLst>
                <a:gd name="connsiteX0" fmla="*/ 9494 w 242363"/>
                <a:gd name="connsiteY0" fmla="*/ 4 h 696397"/>
                <a:gd name="connsiteX1" fmla="*/ 22194 w 242363"/>
                <a:gd name="connsiteY1" fmla="*/ 419104 h 696397"/>
                <a:gd name="connsiteX2" fmla="*/ 242328 w 242363"/>
                <a:gd name="connsiteY2" fmla="*/ 696388 h 696397"/>
                <a:gd name="connsiteX3" fmla="*/ 39128 w 242363"/>
                <a:gd name="connsiteY3" fmla="*/ 427571 h 696397"/>
                <a:gd name="connsiteX4" fmla="*/ 9494 w 242363"/>
                <a:gd name="connsiteY4" fmla="*/ 4 h 69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363" h="696397">
                  <a:moveTo>
                    <a:pt x="9494" y="4"/>
                  </a:moveTo>
                  <a:cubicBezTo>
                    <a:pt x="6672" y="-1407"/>
                    <a:pt x="-16612" y="303040"/>
                    <a:pt x="22194" y="419104"/>
                  </a:cubicBezTo>
                  <a:cubicBezTo>
                    <a:pt x="61000" y="535168"/>
                    <a:pt x="239506" y="694977"/>
                    <a:pt x="242328" y="696388"/>
                  </a:cubicBezTo>
                  <a:cubicBezTo>
                    <a:pt x="245150" y="697799"/>
                    <a:pt x="77228" y="543282"/>
                    <a:pt x="39128" y="427571"/>
                  </a:cubicBezTo>
                  <a:cubicBezTo>
                    <a:pt x="1028" y="311860"/>
                    <a:pt x="12316" y="1415"/>
                    <a:pt x="9494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8" name="フリーフォーム: 図形 647">
              <a:extLst>
                <a:ext uri="{FF2B5EF4-FFF2-40B4-BE49-F238E27FC236}">
                  <a16:creationId xmlns:a16="http://schemas.microsoft.com/office/drawing/2014/main" id="{C3E0875F-75FC-6564-52BF-A3307DEED111}"/>
                </a:ext>
              </a:extLst>
            </p:cNvPr>
            <p:cNvSpPr/>
            <p:nvPr/>
          </p:nvSpPr>
          <p:spPr>
            <a:xfrm>
              <a:off x="7995776" y="4275496"/>
              <a:ext cx="293773" cy="681779"/>
            </a:xfrm>
            <a:custGeom>
              <a:avLst/>
              <a:gdLst>
                <a:gd name="connsiteX0" fmla="*/ 991 w 293773"/>
                <a:gd name="connsiteY0" fmla="*/ 171 h 681779"/>
                <a:gd name="connsiteX1" fmla="*/ 85657 w 293773"/>
                <a:gd name="connsiteY1" fmla="*/ 188554 h 681779"/>
                <a:gd name="connsiteX2" fmla="*/ 276157 w 293773"/>
                <a:gd name="connsiteY2" fmla="*/ 292271 h 681779"/>
                <a:gd name="connsiteX3" fmla="*/ 269807 w 293773"/>
                <a:gd name="connsiteY3" fmla="*/ 681737 h 681779"/>
                <a:gd name="connsiteX4" fmla="*/ 286741 w 293773"/>
                <a:gd name="connsiteY4" fmla="*/ 266871 h 681779"/>
                <a:gd name="connsiteX5" fmla="*/ 136457 w 293773"/>
                <a:gd name="connsiteY5" fmla="*/ 156804 h 681779"/>
                <a:gd name="connsiteX6" fmla="*/ 991 w 293773"/>
                <a:gd name="connsiteY6" fmla="*/ 171 h 68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773" h="681779">
                  <a:moveTo>
                    <a:pt x="991" y="171"/>
                  </a:moveTo>
                  <a:cubicBezTo>
                    <a:pt x="-7476" y="5463"/>
                    <a:pt x="39796" y="139871"/>
                    <a:pt x="85657" y="188554"/>
                  </a:cubicBezTo>
                  <a:cubicBezTo>
                    <a:pt x="131518" y="237237"/>
                    <a:pt x="245465" y="210074"/>
                    <a:pt x="276157" y="292271"/>
                  </a:cubicBezTo>
                  <a:cubicBezTo>
                    <a:pt x="306849" y="374468"/>
                    <a:pt x="268043" y="685970"/>
                    <a:pt x="269807" y="681737"/>
                  </a:cubicBezTo>
                  <a:cubicBezTo>
                    <a:pt x="271571" y="677504"/>
                    <a:pt x="308966" y="354360"/>
                    <a:pt x="286741" y="266871"/>
                  </a:cubicBezTo>
                  <a:cubicBezTo>
                    <a:pt x="264516" y="179382"/>
                    <a:pt x="182318" y="199843"/>
                    <a:pt x="136457" y="156804"/>
                  </a:cubicBezTo>
                  <a:cubicBezTo>
                    <a:pt x="90596" y="113765"/>
                    <a:pt x="9458" y="-5121"/>
                    <a:pt x="991" y="17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9" name="フリーフォーム: 図形 648">
              <a:extLst>
                <a:ext uri="{FF2B5EF4-FFF2-40B4-BE49-F238E27FC236}">
                  <a16:creationId xmlns:a16="http://schemas.microsoft.com/office/drawing/2014/main" id="{65E0B619-BF9E-8A2B-3004-A1989A89C703}"/>
                </a:ext>
              </a:extLst>
            </p:cNvPr>
            <p:cNvSpPr/>
            <p:nvPr/>
          </p:nvSpPr>
          <p:spPr>
            <a:xfrm>
              <a:off x="8309403" y="4863446"/>
              <a:ext cx="409338" cy="620883"/>
            </a:xfrm>
            <a:custGeom>
              <a:avLst/>
              <a:gdLst>
                <a:gd name="connsiteX0" fmla="*/ 2747 w 409338"/>
                <a:gd name="connsiteY0" fmla="*/ 7004 h 620883"/>
                <a:gd name="connsiteX1" fmla="*/ 267330 w 409338"/>
                <a:gd name="connsiteY1" fmla="*/ 280054 h 620883"/>
                <a:gd name="connsiteX2" fmla="*/ 409147 w 409338"/>
                <a:gd name="connsiteY2" fmla="*/ 620837 h 620883"/>
                <a:gd name="connsiteX3" fmla="*/ 239814 w 409338"/>
                <a:gd name="connsiteY3" fmla="*/ 256771 h 620883"/>
                <a:gd name="connsiteX4" fmla="*/ 133980 w 409338"/>
                <a:gd name="connsiteY4" fmla="*/ 95904 h 620883"/>
                <a:gd name="connsiteX5" fmla="*/ 2747 w 409338"/>
                <a:gd name="connsiteY5" fmla="*/ 7004 h 62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9338" h="620883">
                  <a:moveTo>
                    <a:pt x="2747" y="7004"/>
                  </a:moveTo>
                  <a:cubicBezTo>
                    <a:pt x="24972" y="37696"/>
                    <a:pt x="199597" y="177748"/>
                    <a:pt x="267330" y="280054"/>
                  </a:cubicBezTo>
                  <a:cubicBezTo>
                    <a:pt x="335063" y="382360"/>
                    <a:pt x="413733" y="624718"/>
                    <a:pt x="409147" y="620837"/>
                  </a:cubicBezTo>
                  <a:cubicBezTo>
                    <a:pt x="404561" y="616956"/>
                    <a:pt x="285675" y="344260"/>
                    <a:pt x="239814" y="256771"/>
                  </a:cubicBezTo>
                  <a:cubicBezTo>
                    <a:pt x="193953" y="169282"/>
                    <a:pt x="168552" y="137885"/>
                    <a:pt x="133980" y="95904"/>
                  </a:cubicBezTo>
                  <a:cubicBezTo>
                    <a:pt x="99408" y="53923"/>
                    <a:pt x="-19478" y="-23688"/>
                    <a:pt x="2747" y="700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0" name="フリーフォーム: 図形 649">
              <a:extLst>
                <a:ext uri="{FF2B5EF4-FFF2-40B4-BE49-F238E27FC236}">
                  <a16:creationId xmlns:a16="http://schemas.microsoft.com/office/drawing/2014/main" id="{A41B8E76-33D3-48C8-D342-1A25FE83580D}"/>
                </a:ext>
              </a:extLst>
            </p:cNvPr>
            <p:cNvSpPr/>
            <p:nvPr/>
          </p:nvSpPr>
          <p:spPr>
            <a:xfrm>
              <a:off x="7886623" y="3793014"/>
              <a:ext cx="567372" cy="224425"/>
            </a:xfrm>
            <a:custGeom>
              <a:avLst/>
              <a:gdLst>
                <a:gd name="connsiteX0" fmla="*/ 567344 w 567372"/>
                <a:gd name="connsiteY0" fmla="*/ 53 h 224425"/>
                <a:gd name="connsiteX1" fmla="*/ 186344 w 567372"/>
                <a:gd name="connsiteY1" fmla="*/ 50853 h 224425"/>
                <a:gd name="connsiteX2" fmla="*/ 77 w 567372"/>
                <a:gd name="connsiteY2" fmla="*/ 224419 h 224425"/>
                <a:gd name="connsiteX3" fmla="*/ 205394 w 567372"/>
                <a:gd name="connsiteY3" fmla="*/ 57203 h 224425"/>
                <a:gd name="connsiteX4" fmla="*/ 567344 w 567372"/>
                <a:gd name="connsiteY4" fmla="*/ 53 h 22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372" h="224425">
                  <a:moveTo>
                    <a:pt x="567344" y="53"/>
                  </a:moveTo>
                  <a:cubicBezTo>
                    <a:pt x="564169" y="-1005"/>
                    <a:pt x="280888" y="13459"/>
                    <a:pt x="186344" y="50853"/>
                  </a:cubicBezTo>
                  <a:cubicBezTo>
                    <a:pt x="91799" y="88247"/>
                    <a:pt x="-3098" y="223361"/>
                    <a:pt x="77" y="224419"/>
                  </a:cubicBezTo>
                  <a:cubicBezTo>
                    <a:pt x="3252" y="225477"/>
                    <a:pt x="106616" y="96714"/>
                    <a:pt x="205394" y="57203"/>
                  </a:cubicBezTo>
                  <a:cubicBezTo>
                    <a:pt x="304172" y="17692"/>
                    <a:pt x="570519" y="1111"/>
                    <a:pt x="567344" y="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1" name="フリーフォーム: 図形 650">
              <a:extLst>
                <a:ext uri="{FF2B5EF4-FFF2-40B4-BE49-F238E27FC236}">
                  <a16:creationId xmlns:a16="http://schemas.microsoft.com/office/drawing/2014/main" id="{CFA1700A-BBC5-9432-FFD1-9C5424670E5B}"/>
                </a:ext>
              </a:extLst>
            </p:cNvPr>
            <p:cNvSpPr/>
            <p:nvPr/>
          </p:nvSpPr>
          <p:spPr>
            <a:xfrm>
              <a:off x="8241823" y="3910187"/>
              <a:ext cx="352968" cy="513129"/>
            </a:xfrm>
            <a:custGeom>
              <a:avLst/>
              <a:gdLst>
                <a:gd name="connsiteX0" fmla="*/ 477 w 352968"/>
                <a:gd name="connsiteY0" fmla="*/ 1413 h 513129"/>
                <a:gd name="connsiteX1" fmla="*/ 195210 w 352968"/>
                <a:gd name="connsiteY1" fmla="*/ 132646 h 513129"/>
                <a:gd name="connsiteX2" fmla="*/ 351844 w 352968"/>
                <a:gd name="connsiteY2" fmla="*/ 511530 h 513129"/>
                <a:gd name="connsiteX3" fmla="*/ 265060 w 352968"/>
                <a:gd name="connsiteY3" fmla="*/ 265996 h 513129"/>
                <a:gd name="connsiteX4" fmla="*/ 254477 w 352968"/>
                <a:gd name="connsiteY4" fmla="*/ 200380 h 513129"/>
                <a:gd name="connsiteX5" fmla="*/ 477 w 352968"/>
                <a:gd name="connsiteY5" fmla="*/ 1413 h 513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2968" h="513129">
                  <a:moveTo>
                    <a:pt x="477" y="1413"/>
                  </a:moveTo>
                  <a:cubicBezTo>
                    <a:pt x="-9401" y="-9876"/>
                    <a:pt x="136649" y="47627"/>
                    <a:pt x="195210" y="132646"/>
                  </a:cubicBezTo>
                  <a:cubicBezTo>
                    <a:pt x="253771" y="217666"/>
                    <a:pt x="340202" y="489305"/>
                    <a:pt x="351844" y="511530"/>
                  </a:cubicBezTo>
                  <a:cubicBezTo>
                    <a:pt x="363486" y="533755"/>
                    <a:pt x="281288" y="317854"/>
                    <a:pt x="265060" y="265996"/>
                  </a:cubicBezTo>
                  <a:cubicBezTo>
                    <a:pt x="248832" y="214138"/>
                    <a:pt x="295046" y="244124"/>
                    <a:pt x="254477" y="200380"/>
                  </a:cubicBezTo>
                  <a:cubicBezTo>
                    <a:pt x="213908" y="156636"/>
                    <a:pt x="10355" y="12702"/>
                    <a:pt x="477" y="14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2" name="フリーフォーム: 図形 651">
              <a:extLst>
                <a:ext uri="{FF2B5EF4-FFF2-40B4-BE49-F238E27FC236}">
                  <a16:creationId xmlns:a16="http://schemas.microsoft.com/office/drawing/2014/main" id="{CFD2990C-7FCC-2750-543C-5286206BBC12}"/>
                </a:ext>
              </a:extLst>
            </p:cNvPr>
            <p:cNvSpPr/>
            <p:nvPr/>
          </p:nvSpPr>
          <p:spPr>
            <a:xfrm>
              <a:off x="8279754" y="4269262"/>
              <a:ext cx="439410" cy="859552"/>
            </a:xfrm>
            <a:custGeom>
              <a:avLst/>
              <a:gdLst>
                <a:gd name="connsiteX0" fmla="*/ 646 w 439410"/>
                <a:gd name="connsiteY0" fmla="*/ 55 h 859552"/>
                <a:gd name="connsiteX1" fmla="*/ 87429 w 439410"/>
                <a:gd name="connsiteY1" fmla="*/ 461488 h 859552"/>
                <a:gd name="connsiteX2" fmla="*/ 98013 w 439410"/>
                <a:gd name="connsiteY2" fmla="*/ 567321 h 859552"/>
                <a:gd name="connsiteX3" fmla="*/ 438796 w 439410"/>
                <a:gd name="connsiteY3" fmla="*/ 859421 h 859552"/>
                <a:gd name="connsiteX4" fmla="*/ 178446 w 439410"/>
                <a:gd name="connsiteY4" fmla="*/ 603305 h 859552"/>
                <a:gd name="connsiteX5" fmla="*/ 53563 w 439410"/>
                <a:gd name="connsiteY5" fmla="*/ 493238 h 859552"/>
                <a:gd name="connsiteX6" fmla="*/ 646 w 439410"/>
                <a:gd name="connsiteY6" fmla="*/ 55 h 85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9410" h="859552">
                  <a:moveTo>
                    <a:pt x="646" y="55"/>
                  </a:moveTo>
                  <a:cubicBezTo>
                    <a:pt x="6290" y="-5237"/>
                    <a:pt x="71201" y="366944"/>
                    <a:pt x="87429" y="461488"/>
                  </a:cubicBezTo>
                  <a:cubicBezTo>
                    <a:pt x="103657" y="556032"/>
                    <a:pt x="39452" y="500999"/>
                    <a:pt x="98013" y="567321"/>
                  </a:cubicBezTo>
                  <a:cubicBezTo>
                    <a:pt x="156574" y="633643"/>
                    <a:pt x="425391" y="853424"/>
                    <a:pt x="438796" y="859421"/>
                  </a:cubicBezTo>
                  <a:cubicBezTo>
                    <a:pt x="452201" y="865418"/>
                    <a:pt x="242651" y="664335"/>
                    <a:pt x="178446" y="603305"/>
                  </a:cubicBezTo>
                  <a:cubicBezTo>
                    <a:pt x="114241" y="542275"/>
                    <a:pt x="79669" y="590605"/>
                    <a:pt x="53563" y="493238"/>
                  </a:cubicBezTo>
                  <a:cubicBezTo>
                    <a:pt x="27458" y="395871"/>
                    <a:pt x="-4998" y="5347"/>
                    <a:pt x="646" y="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3" name="フリーフォーム: 図形 652">
              <a:extLst>
                <a:ext uri="{FF2B5EF4-FFF2-40B4-BE49-F238E27FC236}">
                  <a16:creationId xmlns:a16="http://schemas.microsoft.com/office/drawing/2014/main" id="{E125549D-B051-A0F5-FEF6-F9E14777E6AD}"/>
                </a:ext>
              </a:extLst>
            </p:cNvPr>
            <p:cNvSpPr/>
            <p:nvPr/>
          </p:nvSpPr>
          <p:spPr>
            <a:xfrm>
              <a:off x="8765116" y="5506305"/>
              <a:ext cx="68224" cy="228591"/>
            </a:xfrm>
            <a:custGeom>
              <a:avLst/>
              <a:gdLst>
                <a:gd name="connsiteX0" fmla="*/ 1 w 68224"/>
                <a:gd name="connsiteY0" fmla="*/ 5495 h 228591"/>
                <a:gd name="connsiteX1" fmla="*/ 59267 w 68224"/>
                <a:gd name="connsiteY1" fmla="*/ 227745 h 228591"/>
                <a:gd name="connsiteX2" fmla="*/ 61384 w 68224"/>
                <a:gd name="connsiteY2" fmla="*/ 79578 h 228591"/>
                <a:gd name="connsiteX3" fmla="*/ 1 w 68224"/>
                <a:gd name="connsiteY3" fmla="*/ 5495 h 22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224" h="228591">
                  <a:moveTo>
                    <a:pt x="1" y="5495"/>
                  </a:moveTo>
                  <a:cubicBezTo>
                    <a:pt x="-352" y="30189"/>
                    <a:pt x="49036" y="215398"/>
                    <a:pt x="59267" y="227745"/>
                  </a:cubicBezTo>
                  <a:cubicBezTo>
                    <a:pt x="69498" y="240092"/>
                    <a:pt x="71967" y="113797"/>
                    <a:pt x="61384" y="79578"/>
                  </a:cubicBezTo>
                  <a:cubicBezTo>
                    <a:pt x="50801" y="45359"/>
                    <a:pt x="354" y="-19199"/>
                    <a:pt x="1" y="549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4" name="フリーフォーム: 図形 653">
              <a:extLst>
                <a:ext uri="{FF2B5EF4-FFF2-40B4-BE49-F238E27FC236}">
                  <a16:creationId xmlns:a16="http://schemas.microsoft.com/office/drawing/2014/main" id="{2D0E1C26-A3A6-CDF9-1853-3A20007138E5}"/>
                </a:ext>
              </a:extLst>
            </p:cNvPr>
            <p:cNvSpPr/>
            <p:nvPr/>
          </p:nvSpPr>
          <p:spPr>
            <a:xfrm>
              <a:off x="8930509" y="3886164"/>
              <a:ext cx="421547" cy="132256"/>
            </a:xfrm>
            <a:custGeom>
              <a:avLst/>
              <a:gdLst>
                <a:gd name="connsiteX0" fmla="*/ 1824 w 421547"/>
                <a:gd name="connsiteY0" fmla="*/ 36 h 132256"/>
                <a:gd name="connsiteX1" fmla="*/ 412458 w 421547"/>
                <a:gd name="connsiteY1" fmla="*/ 122803 h 132256"/>
                <a:gd name="connsiteX2" fmla="*/ 266408 w 421547"/>
                <a:gd name="connsiteY2" fmla="*/ 110103 h 132256"/>
                <a:gd name="connsiteX3" fmla="*/ 1824 w 421547"/>
                <a:gd name="connsiteY3" fmla="*/ 36 h 132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547" h="132256">
                  <a:moveTo>
                    <a:pt x="1824" y="36"/>
                  </a:moveTo>
                  <a:cubicBezTo>
                    <a:pt x="26166" y="2153"/>
                    <a:pt x="368361" y="104459"/>
                    <a:pt x="412458" y="122803"/>
                  </a:cubicBezTo>
                  <a:cubicBezTo>
                    <a:pt x="456555" y="141147"/>
                    <a:pt x="329202" y="130564"/>
                    <a:pt x="266408" y="110103"/>
                  </a:cubicBezTo>
                  <a:cubicBezTo>
                    <a:pt x="203614" y="89642"/>
                    <a:pt x="-22518" y="-2081"/>
                    <a:pt x="1824" y="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5" name="フリーフォーム: 図形 654">
              <a:extLst>
                <a:ext uri="{FF2B5EF4-FFF2-40B4-BE49-F238E27FC236}">
                  <a16:creationId xmlns:a16="http://schemas.microsoft.com/office/drawing/2014/main" id="{6B3E7139-6962-53AD-4CE0-4729BB5E35BA}"/>
                </a:ext>
              </a:extLst>
            </p:cNvPr>
            <p:cNvSpPr/>
            <p:nvPr/>
          </p:nvSpPr>
          <p:spPr>
            <a:xfrm>
              <a:off x="8770852" y="3828979"/>
              <a:ext cx="92137" cy="493939"/>
            </a:xfrm>
            <a:custGeom>
              <a:avLst/>
              <a:gdLst>
                <a:gd name="connsiteX0" fmla="*/ 64115 w 92137"/>
                <a:gd name="connsiteY0" fmla="*/ 2188 h 493939"/>
                <a:gd name="connsiteX1" fmla="*/ 19665 w 92137"/>
                <a:gd name="connsiteY1" fmla="*/ 86854 h 493939"/>
                <a:gd name="connsiteX2" fmla="*/ 36598 w 92137"/>
                <a:gd name="connsiteY2" fmla="*/ 251954 h 493939"/>
                <a:gd name="connsiteX3" fmla="*/ 91631 w 92137"/>
                <a:gd name="connsiteY3" fmla="*/ 493254 h 493939"/>
                <a:gd name="connsiteX4" fmla="*/ 615 w 92137"/>
                <a:gd name="connsiteY4" fmla="*/ 171521 h 493939"/>
                <a:gd name="connsiteX5" fmla="*/ 64115 w 92137"/>
                <a:gd name="connsiteY5" fmla="*/ 2188 h 49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137" h="493939">
                  <a:moveTo>
                    <a:pt x="64115" y="2188"/>
                  </a:moveTo>
                  <a:cubicBezTo>
                    <a:pt x="67290" y="-11923"/>
                    <a:pt x="24251" y="45226"/>
                    <a:pt x="19665" y="86854"/>
                  </a:cubicBezTo>
                  <a:cubicBezTo>
                    <a:pt x="15079" y="128482"/>
                    <a:pt x="24604" y="184221"/>
                    <a:pt x="36598" y="251954"/>
                  </a:cubicBezTo>
                  <a:cubicBezTo>
                    <a:pt x="48592" y="319687"/>
                    <a:pt x="97628" y="506659"/>
                    <a:pt x="91631" y="493254"/>
                  </a:cubicBezTo>
                  <a:cubicBezTo>
                    <a:pt x="85634" y="479849"/>
                    <a:pt x="8376" y="251602"/>
                    <a:pt x="615" y="171521"/>
                  </a:cubicBezTo>
                  <a:cubicBezTo>
                    <a:pt x="-7146" y="91441"/>
                    <a:pt x="60940" y="16299"/>
                    <a:pt x="64115" y="218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6" name="フリーフォーム: 図形 655">
              <a:extLst>
                <a:ext uri="{FF2B5EF4-FFF2-40B4-BE49-F238E27FC236}">
                  <a16:creationId xmlns:a16="http://schemas.microsoft.com/office/drawing/2014/main" id="{42B96170-354A-DA80-A285-BA6663EC01A4}"/>
                </a:ext>
              </a:extLst>
            </p:cNvPr>
            <p:cNvSpPr/>
            <p:nvPr/>
          </p:nvSpPr>
          <p:spPr>
            <a:xfrm>
              <a:off x="8879309" y="4127819"/>
              <a:ext cx="93386" cy="944204"/>
            </a:xfrm>
            <a:custGeom>
              <a:avLst/>
              <a:gdLst>
                <a:gd name="connsiteX0" fmla="*/ 74191 w 93386"/>
                <a:gd name="connsiteY0" fmla="*/ 10264 h 944204"/>
                <a:gd name="connsiteX1" fmla="*/ 108 w 93386"/>
                <a:gd name="connsiteY1" fmla="*/ 268498 h 944204"/>
                <a:gd name="connsiteX2" fmla="*/ 93241 w 93386"/>
                <a:gd name="connsiteY2" fmla="*/ 943714 h 944204"/>
                <a:gd name="connsiteX3" fmla="*/ 21274 w 93386"/>
                <a:gd name="connsiteY3" fmla="*/ 374331 h 944204"/>
                <a:gd name="connsiteX4" fmla="*/ 10691 w 93386"/>
                <a:gd name="connsiteY4" fmla="*/ 198648 h 944204"/>
                <a:gd name="connsiteX5" fmla="*/ 59374 w 93386"/>
                <a:gd name="connsiteY5" fmla="*/ 65298 h 944204"/>
                <a:gd name="connsiteX6" fmla="*/ 74191 w 93386"/>
                <a:gd name="connsiteY6" fmla="*/ 10264 h 944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386" h="944204">
                  <a:moveTo>
                    <a:pt x="74191" y="10264"/>
                  </a:moveTo>
                  <a:cubicBezTo>
                    <a:pt x="64313" y="44131"/>
                    <a:pt x="-3067" y="112923"/>
                    <a:pt x="108" y="268498"/>
                  </a:cubicBezTo>
                  <a:cubicBezTo>
                    <a:pt x="3283" y="424073"/>
                    <a:pt x="89713" y="926075"/>
                    <a:pt x="93241" y="943714"/>
                  </a:cubicBezTo>
                  <a:cubicBezTo>
                    <a:pt x="96769" y="961353"/>
                    <a:pt x="35032" y="498509"/>
                    <a:pt x="21274" y="374331"/>
                  </a:cubicBezTo>
                  <a:cubicBezTo>
                    <a:pt x="7516" y="250153"/>
                    <a:pt x="4341" y="250154"/>
                    <a:pt x="10691" y="198648"/>
                  </a:cubicBezTo>
                  <a:cubicBezTo>
                    <a:pt x="17041" y="147142"/>
                    <a:pt x="43146" y="95990"/>
                    <a:pt x="59374" y="65298"/>
                  </a:cubicBezTo>
                  <a:cubicBezTo>
                    <a:pt x="75602" y="34606"/>
                    <a:pt x="84069" y="-23603"/>
                    <a:pt x="74191" y="1026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7" name="フリーフォーム: 図形 656">
              <a:extLst>
                <a:ext uri="{FF2B5EF4-FFF2-40B4-BE49-F238E27FC236}">
                  <a16:creationId xmlns:a16="http://schemas.microsoft.com/office/drawing/2014/main" id="{8CE4DCD9-7A9F-94DC-8C53-DE09D17B6A2A}"/>
                </a:ext>
              </a:extLst>
            </p:cNvPr>
            <p:cNvSpPr/>
            <p:nvPr/>
          </p:nvSpPr>
          <p:spPr>
            <a:xfrm>
              <a:off x="9012751" y="4917053"/>
              <a:ext cx="169413" cy="816076"/>
            </a:xfrm>
            <a:custGeom>
              <a:avLst/>
              <a:gdLst>
                <a:gd name="connsiteX0" fmla="*/ 16 w 169413"/>
                <a:gd name="connsiteY0" fmla="*/ 2080 h 816076"/>
                <a:gd name="connsiteX1" fmla="*/ 120666 w 169413"/>
                <a:gd name="connsiteY1" fmla="*/ 408480 h 816076"/>
                <a:gd name="connsiteX2" fmla="*/ 169349 w 169413"/>
                <a:gd name="connsiteY2" fmla="*/ 814880 h 816076"/>
                <a:gd name="connsiteX3" fmla="*/ 112199 w 169413"/>
                <a:gd name="connsiteY3" fmla="*/ 275130 h 816076"/>
                <a:gd name="connsiteX4" fmla="*/ 16 w 169413"/>
                <a:gd name="connsiteY4" fmla="*/ 2080 h 816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413" h="816076">
                  <a:moveTo>
                    <a:pt x="16" y="2080"/>
                  </a:moveTo>
                  <a:cubicBezTo>
                    <a:pt x="1427" y="24305"/>
                    <a:pt x="92444" y="273013"/>
                    <a:pt x="120666" y="408480"/>
                  </a:cubicBezTo>
                  <a:cubicBezTo>
                    <a:pt x="148888" y="543947"/>
                    <a:pt x="170760" y="837105"/>
                    <a:pt x="169349" y="814880"/>
                  </a:cubicBezTo>
                  <a:cubicBezTo>
                    <a:pt x="167938" y="792655"/>
                    <a:pt x="137599" y="410244"/>
                    <a:pt x="112199" y="275130"/>
                  </a:cubicBezTo>
                  <a:cubicBezTo>
                    <a:pt x="86799" y="140016"/>
                    <a:pt x="-1395" y="-20145"/>
                    <a:pt x="16" y="208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8" name="フリーフォーム: 図形 657">
              <a:extLst>
                <a:ext uri="{FF2B5EF4-FFF2-40B4-BE49-F238E27FC236}">
                  <a16:creationId xmlns:a16="http://schemas.microsoft.com/office/drawing/2014/main" id="{24E3A420-4218-35B2-1954-D2BA4864DBA7}"/>
                </a:ext>
              </a:extLst>
            </p:cNvPr>
            <p:cNvSpPr/>
            <p:nvPr/>
          </p:nvSpPr>
          <p:spPr>
            <a:xfrm>
              <a:off x="6068626" y="4819227"/>
              <a:ext cx="82431" cy="398622"/>
            </a:xfrm>
            <a:custGeom>
              <a:avLst/>
              <a:gdLst>
                <a:gd name="connsiteX0" fmla="*/ 12557 w 82431"/>
                <a:gd name="connsiteY0" fmla="*/ 423 h 398622"/>
                <a:gd name="connsiteX1" fmla="*/ 12557 w 82431"/>
                <a:gd name="connsiteY1" fmla="*/ 150706 h 398622"/>
                <a:gd name="connsiteX2" fmla="*/ 82407 w 82431"/>
                <a:gd name="connsiteY2" fmla="*/ 398356 h 398622"/>
                <a:gd name="connsiteX3" fmla="*/ 4091 w 82431"/>
                <a:gd name="connsiteY3" fmla="*/ 195156 h 398622"/>
                <a:gd name="connsiteX4" fmla="*/ 12557 w 82431"/>
                <a:gd name="connsiteY4" fmla="*/ 423 h 398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31" h="398622">
                  <a:moveTo>
                    <a:pt x="12557" y="423"/>
                  </a:moveTo>
                  <a:cubicBezTo>
                    <a:pt x="13968" y="-6985"/>
                    <a:pt x="915" y="84384"/>
                    <a:pt x="12557" y="150706"/>
                  </a:cubicBezTo>
                  <a:cubicBezTo>
                    <a:pt x="24199" y="217028"/>
                    <a:pt x="83818" y="390948"/>
                    <a:pt x="82407" y="398356"/>
                  </a:cubicBezTo>
                  <a:cubicBezTo>
                    <a:pt x="80996" y="405764"/>
                    <a:pt x="16438" y="256539"/>
                    <a:pt x="4091" y="195156"/>
                  </a:cubicBezTo>
                  <a:cubicBezTo>
                    <a:pt x="-8256" y="133773"/>
                    <a:pt x="11146" y="7831"/>
                    <a:pt x="12557" y="42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9" name="フリーフォーム: 図形 658">
              <a:extLst>
                <a:ext uri="{FF2B5EF4-FFF2-40B4-BE49-F238E27FC236}">
                  <a16:creationId xmlns:a16="http://schemas.microsoft.com/office/drawing/2014/main" id="{30BAFF80-7678-E484-6615-9C1C3A868C70}"/>
                </a:ext>
              </a:extLst>
            </p:cNvPr>
            <p:cNvSpPr/>
            <p:nvPr/>
          </p:nvSpPr>
          <p:spPr>
            <a:xfrm>
              <a:off x="5127945" y="5976401"/>
              <a:ext cx="194431" cy="225046"/>
            </a:xfrm>
            <a:custGeom>
              <a:avLst/>
              <a:gdLst>
                <a:gd name="connsiteX0" fmla="*/ 2855 w 194431"/>
                <a:gd name="connsiteY0" fmla="*/ 1066 h 225046"/>
                <a:gd name="connsiteX1" fmla="*/ 106572 w 194431"/>
                <a:gd name="connsiteY1" fmla="*/ 180982 h 225046"/>
                <a:gd name="connsiteX2" fmla="*/ 193355 w 194431"/>
                <a:gd name="connsiteY2" fmla="*/ 221199 h 225046"/>
                <a:gd name="connsiteX3" fmla="*/ 45188 w 194431"/>
                <a:gd name="connsiteY3" fmla="*/ 111132 h 225046"/>
                <a:gd name="connsiteX4" fmla="*/ 2855 w 194431"/>
                <a:gd name="connsiteY4" fmla="*/ 1066 h 22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31" h="225046">
                  <a:moveTo>
                    <a:pt x="2855" y="1066"/>
                  </a:moveTo>
                  <a:cubicBezTo>
                    <a:pt x="13086" y="12708"/>
                    <a:pt x="74822" y="144293"/>
                    <a:pt x="106572" y="180982"/>
                  </a:cubicBezTo>
                  <a:cubicBezTo>
                    <a:pt x="138322" y="217671"/>
                    <a:pt x="203586" y="232841"/>
                    <a:pt x="193355" y="221199"/>
                  </a:cubicBezTo>
                  <a:cubicBezTo>
                    <a:pt x="183124" y="209557"/>
                    <a:pt x="79760" y="146057"/>
                    <a:pt x="45188" y="111132"/>
                  </a:cubicBezTo>
                  <a:cubicBezTo>
                    <a:pt x="10616" y="76207"/>
                    <a:pt x="-7376" y="-10576"/>
                    <a:pt x="2855" y="106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0" name="フリーフォーム: 図形 659">
              <a:extLst>
                <a:ext uri="{FF2B5EF4-FFF2-40B4-BE49-F238E27FC236}">
                  <a16:creationId xmlns:a16="http://schemas.microsoft.com/office/drawing/2014/main" id="{D9A0B5CE-F31E-2B87-F53B-2D7B3AFCD56A}"/>
                </a:ext>
              </a:extLst>
            </p:cNvPr>
            <p:cNvSpPr/>
            <p:nvPr/>
          </p:nvSpPr>
          <p:spPr>
            <a:xfrm>
              <a:off x="5079990" y="6108585"/>
              <a:ext cx="212034" cy="212695"/>
            </a:xfrm>
            <a:custGeom>
              <a:avLst/>
              <a:gdLst>
                <a:gd name="connsiteX0" fmla="*/ 10 w 212034"/>
                <a:gd name="connsiteY0" fmla="*/ 115 h 212695"/>
                <a:gd name="connsiteX1" fmla="*/ 186277 w 212034"/>
                <a:gd name="connsiteY1" fmla="*/ 144048 h 212695"/>
                <a:gd name="connsiteX2" fmla="*/ 209560 w 212034"/>
                <a:gd name="connsiteY2" fmla="*/ 211782 h 212695"/>
                <a:gd name="connsiteX3" fmla="*/ 177810 w 212034"/>
                <a:gd name="connsiteY3" fmla="*/ 169448 h 212695"/>
                <a:gd name="connsiteX4" fmla="*/ 10 w 212034"/>
                <a:gd name="connsiteY4" fmla="*/ 115 h 21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034" h="212695">
                  <a:moveTo>
                    <a:pt x="10" y="115"/>
                  </a:moveTo>
                  <a:cubicBezTo>
                    <a:pt x="1421" y="-4118"/>
                    <a:pt x="151352" y="108770"/>
                    <a:pt x="186277" y="144048"/>
                  </a:cubicBezTo>
                  <a:cubicBezTo>
                    <a:pt x="221202" y="179326"/>
                    <a:pt x="210971" y="207549"/>
                    <a:pt x="209560" y="211782"/>
                  </a:cubicBezTo>
                  <a:cubicBezTo>
                    <a:pt x="208149" y="216015"/>
                    <a:pt x="212735" y="206137"/>
                    <a:pt x="177810" y="169448"/>
                  </a:cubicBezTo>
                  <a:cubicBezTo>
                    <a:pt x="142885" y="132759"/>
                    <a:pt x="-1401" y="4348"/>
                    <a:pt x="10" y="11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1" name="フリーフォーム: 図形 660">
              <a:extLst>
                <a:ext uri="{FF2B5EF4-FFF2-40B4-BE49-F238E27FC236}">
                  <a16:creationId xmlns:a16="http://schemas.microsoft.com/office/drawing/2014/main" id="{D5687F77-FCF2-1C32-C486-7EF638B95D2F}"/>
                </a:ext>
              </a:extLst>
            </p:cNvPr>
            <p:cNvSpPr/>
            <p:nvPr/>
          </p:nvSpPr>
          <p:spPr>
            <a:xfrm>
              <a:off x="5050553" y="6279903"/>
              <a:ext cx="253118" cy="242917"/>
            </a:xfrm>
            <a:custGeom>
              <a:avLst/>
              <a:gdLst>
                <a:gd name="connsiteX0" fmla="*/ 1930 w 253118"/>
                <a:gd name="connsiteY0" fmla="*/ 4480 h 242917"/>
                <a:gd name="connsiteX1" fmla="*/ 249580 w 253118"/>
                <a:gd name="connsiteY1" fmla="*/ 241547 h 242917"/>
                <a:gd name="connsiteX2" fmla="*/ 139514 w 253118"/>
                <a:gd name="connsiteY2" fmla="*/ 97614 h 242917"/>
                <a:gd name="connsiteX3" fmla="*/ 1930 w 253118"/>
                <a:gd name="connsiteY3" fmla="*/ 4480 h 242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118" h="242917">
                  <a:moveTo>
                    <a:pt x="1930" y="4480"/>
                  </a:moveTo>
                  <a:cubicBezTo>
                    <a:pt x="20274" y="28469"/>
                    <a:pt x="226649" y="226025"/>
                    <a:pt x="249580" y="241547"/>
                  </a:cubicBezTo>
                  <a:cubicBezTo>
                    <a:pt x="272511" y="257069"/>
                    <a:pt x="177967" y="136419"/>
                    <a:pt x="139514" y="97614"/>
                  </a:cubicBezTo>
                  <a:cubicBezTo>
                    <a:pt x="101061" y="58809"/>
                    <a:pt x="-16414" y="-19509"/>
                    <a:pt x="1930" y="448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2" name="フリーフォーム: 図形 661">
              <a:extLst>
                <a:ext uri="{FF2B5EF4-FFF2-40B4-BE49-F238E27FC236}">
                  <a16:creationId xmlns:a16="http://schemas.microsoft.com/office/drawing/2014/main" id="{5FE1A46C-EE32-A4BA-F79C-9E44DB8C0D90}"/>
                </a:ext>
              </a:extLst>
            </p:cNvPr>
            <p:cNvSpPr/>
            <p:nvPr/>
          </p:nvSpPr>
          <p:spPr>
            <a:xfrm>
              <a:off x="4928795" y="6819886"/>
              <a:ext cx="321509" cy="61462"/>
            </a:xfrm>
            <a:custGeom>
              <a:avLst/>
              <a:gdLst>
                <a:gd name="connsiteX0" fmla="*/ 922 w 321509"/>
                <a:gd name="connsiteY0" fmla="*/ 57164 h 61462"/>
                <a:gd name="connsiteX1" fmla="*/ 132155 w 321509"/>
                <a:gd name="connsiteY1" fmla="*/ 12714 h 61462"/>
                <a:gd name="connsiteX2" fmla="*/ 320538 w 321509"/>
                <a:gd name="connsiteY2" fmla="*/ 61397 h 61462"/>
                <a:gd name="connsiteX3" fmla="*/ 197772 w 321509"/>
                <a:gd name="connsiteY3" fmla="*/ 14 h 61462"/>
                <a:gd name="connsiteX4" fmla="*/ 922 w 321509"/>
                <a:gd name="connsiteY4" fmla="*/ 57164 h 6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509" h="61462">
                  <a:moveTo>
                    <a:pt x="922" y="57164"/>
                  </a:moveTo>
                  <a:cubicBezTo>
                    <a:pt x="-10014" y="59281"/>
                    <a:pt x="78886" y="12008"/>
                    <a:pt x="132155" y="12714"/>
                  </a:cubicBezTo>
                  <a:cubicBezTo>
                    <a:pt x="185424" y="13419"/>
                    <a:pt x="309602" y="63514"/>
                    <a:pt x="320538" y="61397"/>
                  </a:cubicBezTo>
                  <a:cubicBezTo>
                    <a:pt x="331474" y="59280"/>
                    <a:pt x="247514" y="1072"/>
                    <a:pt x="197772" y="14"/>
                  </a:cubicBezTo>
                  <a:cubicBezTo>
                    <a:pt x="148030" y="-1044"/>
                    <a:pt x="11858" y="55047"/>
                    <a:pt x="922" y="5716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3" name="フリーフォーム: 図形 662">
              <a:extLst>
                <a:ext uri="{FF2B5EF4-FFF2-40B4-BE49-F238E27FC236}">
                  <a16:creationId xmlns:a16="http://schemas.microsoft.com/office/drawing/2014/main" id="{62B96D45-8607-D505-1F2A-47324B1FFB3E}"/>
                </a:ext>
              </a:extLst>
            </p:cNvPr>
            <p:cNvSpPr/>
            <p:nvPr/>
          </p:nvSpPr>
          <p:spPr>
            <a:xfrm>
              <a:off x="4335259" y="4169513"/>
              <a:ext cx="326799" cy="1452620"/>
            </a:xfrm>
            <a:custGeom>
              <a:avLst/>
              <a:gdLst>
                <a:gd name="connsiteX0" fmla="*/ 240974 w 326799"/>
                <a:gd name="connsiteY0" fmla="*/ 320 h 1452620"/>
                <a:gd name="connsiteX1" fmla="*/ 262141 w 326799"/>
                <a:gd name="connsiteY1" fmla="*/ 542187 h 1452620"/>
                <a:gd name="connsiteX2" fmla="*/ 164774 w 326799"/>
                <a:gd name="connsiteY2" fmla="*/ 868154 h 1452620"/>
                <a:gd name="connsiteX3" fmla="*/ 54708 w 326799"/>
                <a:gd name="connsiteY3" fmla="*/ 1181420 h 1452620"/>
                <a:gd name="connsiteX4" fmla="*/ 16608 w 326799"/>
                <a:gd name="connsiteY4" fmla="*/ 1431187 h 1452620"/>
                <a:gd name="connsiteX5" fmla="*/ 325641 w 326799"/>
                <a:gd name="connsiteY5" fmla="*/ 605687 h 1452620"/>
                <a:gd name="connsiteX6" fmla="*/ 122441 w 326799"/>
                <a:gd name="connsiteY6" fmla="*/ 749620 h 1452620"/>
                <a:gd name="connsiteX7" fmla="*/ 135141 w 326799"/>
                <a:gd name="connsiteY7" fmla="*/ 961287 h 1452620"/>
                <a:gd name="connsiteX8" fmla="*/ 198641 w 326799"/>
                <a:gd name="connsiteY8" fmla="*/ 470220 h 1452620"/>
                <a:gd name="connsiteX9" fmla="*/ 240974 w 326799"/>
                <a:gd name="connsiteY9" fmla="*/ 320 h 1452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6799" h="1452620">
                  <a:moveTo>
                    <a:pt x="240974" y="320"/>
                  </a:moveTo>
                  <a:cubicBezTo>
                    <a:pt x="251557" y="12314"/>
                    <a:pt x="274841" y="397548"/>
                    <a:pt x="262141" y="542187"/>
                  </a:cubicBezTo>
                  <a:cubicBezTo>
                    <a:pt x="249441" y="686826"/>
                    <a:pt x="199346" y="761615"/>
                    <a:pt x="164774" y="868154"/>
                  </a:cubicBezTo>
                  <a:cubicBezTo>
                    <a:pt x="130202" y="974693"/>
                    <a:pt x="79402" y="1087581"/>
                    <a:pt x="54708" y="1181420"/>
                  </a:cubicBezTo>
                  <a:cubicBezTo>
                    <a:pt x="30014" y="1275259"/>
                    <a:pt x="-28548" y="1527143"/>
                    <a:pt x="16608" y="1431187"/>
                  </a:cubicBezTo>
                  <a:cubicBezTo>
                    <a:pt x="61763" y="1335232"/>
                    <a:pt x="308002" y="719281"/>
                    <a:pt x="325641" y="605687"/>
                  </a:cubicBezTo>
                  <a:cubicBezTo>
                    <a:pt x="343280" y="492093"/>
                    <a:pt x="154191" y="690353"/>
                    <a:pt x="122441" y="749620"/>
                  </a:cubicBezTo>
                  <a:cubicBezTo>
                    <a:pt x="90691" y="808887"/>
                    <a:pt x="122441" y="1007854"/>
                    <a:pt x="135141" y="961287"/>
                  </a:cubicBezTo>
                  <a:cubicBezTo>
                    <a:pt x="147841" y="914720"/>
                    <a:pt x="177474" y="624031"/>
                    <a:pt x="198641" y="470220"/>
                  </a:cubicBezTo>
                  <a:cubicBezTo>
                    <a:pt x="219808" y="316409"/>
                    <a:pt x="230391" y="-11674"/>
                    <a:pt x="240974" y="3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4" name="フリーフォーム: 図形 663">
              <a:extLst>
                <a:ext uri="{FF2B5EF4-FFF2-40B4-BE49-F238E27FC236}">
                  <a16:creationId xmlns:a16="http://schemas.microsoft.com/office/drawing/2014/main" id="{7BA8AEAA-09C6-44DC-5D9D-1BC60ACE2349}"/>
                </a:ext>
              </a:extLst>
            </p:cNvPr>
            <p:cNvSpPr/>
            <p:nvPr/>
          </p:nvSpPr>
          <p:spPr>
            <a:xfrm>
              <a:off x="183448" y="4545349"/>
              <a:ext cx="677240" cy="3094694"/>
            </a:xfrm>
            <a:custGeom>
              <a:avLst/>
              <a:gdLst>
                <a:gd name="connsiteX0" fmla="*/ 667452 w 677240"/>
                <a:gd name="connsiteY0" fmla="*/ 1251 h 3094694"/>
                <a:gd name="connsiteX1" fmla="*/ 83252 w 677240"/>
                <a:gd name="connsiteY1" fmla="*/ 1068051 h 3094694"/>
                <a:gd name="connsiteX2" fmla="*/ 280102 w 677240"/>
                <a:gd name="connsiteY2" fmla="*/ 826751 h 3094694"/>
                <a:gd name="connsiteX3" fmla="*/ 702 w 677240"/>
                <a:gd name="connsiteY3" fmla="*/ 2153901 h 3094694"/>
                <a:gd name="connsiteX4" fmla="*/ 197552 w 677240"/>
                <a:gd name="connsiteY4" fmla="*/ 2020551 h 3094694"/>
                <a:gd name="connsiteX5" fmla="*/ 108652 w 677240"/>
                <a:gd name="connsiteY5" fmla="*/ 3093701 h 3094694"/>
                <a:gd name="connsiteX6" fmla="*/ 349952 w 677240"/>
                <a:gd name="connsiteY6" fmla="*/ 1804651 h 3094694"/>
                <a:gd name="connsiteX7" fmla="*/ 343602 w 677240"/>
                <a:gd name="connsiteY7" fmla="*/ 3036551 h 3094694"/>
                <a:gd name="connsiteX8" fmla="*/ 578552 w 677240"/>
                <a:gd name="connsiteY8" fmla="*/ 1982451 h 3094694"/>
                <a:gd name="connsiteX9" fmla="*/ 457902 w 677240"/>
                <a:gd name="connsiteY9" fmla="*/ 877551 h 3094694"/>
                <a:gd name="connsiteX10" fmla="*/ 667452 w 677240"/>
                <a:gd name="connsiteY10" fmla="*/ 1251 h 309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7240" h="3094694">
                  <a:moveTo>
                    <a:pt x="667452" y="1251"/>
                  </a:moveTo>
                  <a:cubicBezTo>
                    <a:pt x="605010" y="33001"/>
                    <a:pt x="147810" y="930468"/>
                    <a:pt x="83252" y="1068051"/>
                  </a:cubicBezTo>
                  <a:cubicBezTo>
                    <a:pt x="18694" y="1205634"/>
                    <a:pt x="293860" y="645776"/>
                    <a:pt x="280102" y="826751"/>
                  </a:cubicBezTo>
                  <a:cubicBezTo>
                    <a:pt x="266344" y="1007726"/>
                    <a:pt x="14460" y="1954934"/>
                    <a:pt x="702" y="2153901"/>
                  </a:cubicBezTo>
                  <a:cubicBezTo>
                    <a:pt x="-13056" y="2352868"/>
                    <a:pt x="179560" y="1863918"/>
                    <a:pt x="197552" y="2020551"/>
                  </a:cubicBezTo>
                  <a:cubicBezTo>
                    <a:pt x="215544" y="2177184"/>
                    <a:pt x="83252" y="3129684"/>
                    <a:pt x="108652" y="3093701"/>
                  </a:cubicBezTo>
                  <a:cubicBezTo>
                    <a:pt x="134052" y="3057718"/>
                    <a:pt x="310794" y="1814176"/>
                    <a:pt x="349952" y="1804651"/>
                  </a:cubicBezTo>
                  <a:cubicBezTo>
                    <a:pt x="389110" y="1795126"/>
                    <a:pt x="305502" y="3006918"/>
                    <a:pt x="343602" y="3036551"/>
                  </a:cubicBezTo>
                  <a:cubicBezTo>
                    <a:pt x="381702" y="3066184"/>
                    <a:pt x="559502" y="2342284"/>
                    <a:pt x="578552" y="1982451"/>
                  </a:cubicBezTo>
                  <a:cubicBezTo>
                    <a:pt x="597602" y="1622618"/>
                    <a:pt x="442027" y="1205634"/>
                    <a:pt x="457902" y="877551"/>
                  </a:cubicBezTo>
                  <a:cubicBezTo>
                    <a:pt x="473777" y="549468"/>
                    <a:pt x="729894" y="-30499"/>
                    <a:pt x="667452" y="1251"/>
                  </a:cubicBezTo>
                  <a:close/>
                </a:path>
              </a:pathLst>
            </a:cu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6" name="フリーフォーム: 図形 665">
              <a:extLst>
                <a:ext uri="{FF2B5EF4-FFF2-40B4-BE49-F238E27FC236}">
                  <a16:creationId xmlns:a16="http://schemas.microsoft.com/office/drawing/2014/main" id="{6DCCF798-BFA7-57D1-E2FA-45E99502F3EE}"/>
                </a:ext>
              </a:extLst>
            </p:cNvPr>
            <p:cNvSpPr/>
            <p:nvPr/>
          </p:nvSpPr>
          <p:spPr>
            <a:xfrm>
              <a:off x="660049" y="3670439"/>
              <a:ext cx="1050141" cy="2360037"/>
            </a:xfrm>
            <a:custGeom>
              <a:avLst/>
              <a:gdLst>
                <a:gd name="connsiteX0" fmla="*/ 1048101 w 1050141"/>
                <a:gd name="connsiteY0" fmla="*/ 18911 h 2360037"/>
                <a:gd name="connsiteX1" fmla="*/ 343251 w 1050141"/>
                <a:gd name="connsiteY1" fmla="*/ 501511 h 2360037"/>
                <a:gd name="connsiteX2" fmla="*/ 495651 w 1050141"/>
                <a:gd name="connsiteY2" fmla="*/ 418961 h 2360037"/>
                <a:gd name="connsiteX3" fmla="*/ 82901 w 1050141"/>
                <a:gd name="connsiteY3" fmla="*/ 1504811 h 2360037"/>
                <a:gd name="connsiteX4" fmla="*/ 82901 w 1050141"/>
                <a:gd name="connsiteY4" fmla="*/ 1390511 h 2360037"/>
                <a:gd name="connsiteX5" fmla="*/ 32101 w 1050141"/>
                <a:gd name="connsiteY5" fmla="*/ 2349361 h 2360037"/>
                <a:gd name="connsiteX6" fmla="*/ 635351 w 1050141"/>
                <a:gd name="connsiteY6" fmla="*/ 666611 h 2360037"/>
                <a:gd name="connsiteX7" fmla="*/ 559151 w 1050141"/>
                <a:gd name="connsiteY7" fmla="*/ 1257161 h 2360037"/>
                <a:gd name="connsiteX8" fmla="*/ 1048101 w 1050141"/>
                <a:gd name="connsiteY8" fmla="*/ 18911 h 236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0141" h="2360037">
                  <a:moveTo>
                    <a:pt x="1048101" y="18911"/>
                  </a:moveTo>
                  <a:cubicBezTo>
                    <a:pt x="1012118" y="-107031"/>
                    <a:pt x="435326" y="434836"/>
                    <a:pt x="343251" y="501511"/>
                  </a:cubicBezTo>
                  <a:cubicBezTo>
                    <a:pt x="251176" y="568186"/>
                    <a:pt x="539043" y="251744"/>
                    <a:pt x="495651" y="418961"/>
                  </a:cubicBezTo>
                  <a:cubicBezTo>
                    <a:pt x="452259" y="586178"/>
                    <a:pt x="151693" y="1342886"/>
                    <a:pt x="82901" y="1504811"/>
                  </a:cubicBezTo>
                  <a:cubicBezTo>
                    <a:pt x="14109" y="1666736"/>
                    <a:pt x="91368" y="1249753"/>
                    <a:pt x="82901" y="1390511"/>
                  </a:cubicBezTo>
                  <a:cubicBezTo>
                    <a:pt x="74434" y="1531269"/>
                    <a:pt x="-59974" y="2470011"/>
                    <a:pt x="32101" y="2349361"/>
                  </a:cubicBezTo>
                  <a:cubicBezTo>
                    <a:pt x="124176" y="2228711"/>
                    <a:pt x="547509" y="848644"/>
                    <a:pt x="635351" y="666611"/>
                  </a:cubicBezTo>
                  <a:cubicBezTo>
                    <a:pt x="723193" y="484578"/>
                    <a:pt x="485068" y="1364053"/>
                    <a:pt x="559151" y="1257161"/>
                  </a:cubicBezTo>
                  <a:cubicBezTo>
                    <a:pt x="633234" y="1150269"/>
                    <a:pt x="1084084" y="144853"/>
                    <a:pt x="1048101" y="18911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7" name="フリーフォーム: 図形 666">
              <a:extLst>
                <a:ext uri="{FF2B5EF4-FFF2-40B4-BE49-F238E27FC236}">
                  <a16:creationId xmlns:a16="http://schemas.microsoft.com/office/drawing/2014/main" id="{51F391E1-8F3C-BED5-10E1-04CAED39407F}"/>
                </a:ext>
              </a:extLst>
            </p:cNvPr>
            <p:cNvSpPr/>
            <p:nvPr/>
          </p:nvSpPr>
          <p:spPr>
            <a:xfrm>
              <a:off x="1401743" y="3623916"/>
              <a:ext cx="1523675" cy="2268584"/>
            </a:xfrm>
            <a:custGeom>
              <a:avLst/>
              <a:gdLst>
                <a:gd name="connsiteX0" fmla="*/ 249257 w 1523675"/>
                <a:gd name="connsiteY0" fmla="*/ 78134 h 2268584"/>
                <a:gd name="connsiteX1" fmla="*/ 1055707 w 1523675"/>
                <a:gd name="connsiteY1" fmla="*/ 1011584 h 2268584"/>
                <a:gd name="connsiteX2" fmla="*/ 1500207 w 1523675"/>
                <a:gd name="connsiteY2" fmla="*/ 2173634 h 2268584"/>
                <a:gd name="connsiteX3" fmla="*/ 1436707 w 1523675"/>
                <a:gd name="connsiteY3" fmla="*/ 2046634 h 2268584"/>
                <a:gd name="connsiteX4" fmla="*/ 1220807 w 1523675"/>
                <a:gd name="connsiteY4" fmla="*/ 2262534 h 2268584"/>
                <a:gd name="connsiteX5" fmla="*/ 827107 w 1523675"/>
                <a:gd name="connsiteY5" fmla="*/ 1760884 h 2268584"/>
                <a:gd name="connsiteX6" fmla="*/ 27007 w 1523675"/>
                <a:gd name="connsiteY6" fmla="*/ 833784 h 2268584"/>
                <a:gd name="connsiteX7" fmla="*/ 198457 w 1523675"/>
                <a:gd name="connsiteY7" fmla="*/ 300384 h 2268584"/>
                <a:gd name="connsiteX8" fmla="*/ 300057 w 1523675"/>
                <a:gd name="connsiteY8" fmla="*/ 78134 h 2268584"/>
                <a:gd name="connsiteX9" fmla="*/ 249257 w 1523675"/>
                <a:gd name="connsiteY9" fmla="*/ 78134 h 2268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3675" h="2268584">
                  <a:moveTo>
                    <a:pt x="249257" y="78134"/>
                  </a:moveTo>
                  <a:cubicBezTo>
                    <a:pt x="375199" y="233709"/>
                    <a:pt x="847215" y="662334"/>
                    <a:pt x="1055707" y="1011584"/>
                  </a:cubicBezTo>
                  <a:cubicBezTo>
                    <a:pt x="1264199" y="1360834"/>
                    <a:pt x="1436707" y="2001126"/>
                    <a:pt x="1500207" y="2173634"/>
                  </a:cubicBezTo>
                  <a:cubicBezTo>
                    <a:pt x="1563707" y="2346142"/>
                    <a:pt x="1483274" y="2031817"/>
                    <a:pt x="1436707" y="2046634"/>
                  </a:cubicBezTo>
                  <a:cubicBezTo>
                    <a:pt x="1390140" y="2061451"/>
                    <a:pt x="1322407" y="2310159"/>
                    <a:pt x="1220807" y="2262534"/>
                  </a:cubicBezTo>
                  <a:cubicBezTo>
                    <a:pt x="1119207" y="2214909"/>
                    <a:pt x="1026074" y="1999009"/>
                    <a:pt x="827107" y="1760884"/>
                  </a:cubicBezTo>
                  <a:cubicBezTo>
                    <a:pt x="628140" y="1522759"/>
                    <a:pt x="131782" y="1077201"/>
                    <a:pt x="27007" y="833784"/>
                  </a:cubicBezTo>
                  <a:cubicBezTo>
                    <a:pt x="-77768" y="590367"/>
                    <a:pt x="152949" y="426326"/>
                    <a:pt x="198457" y="300384"/>
                  </a:cubicBezTo>
                  <a:cubicBezTo>
                    <a:pt x="243965" y="174442"/>
                    <a:pt x="298999" y="115176"/>
                    <a:pt x="300057" y="78134"/>
                  </a:cubicBezTo>
                  <a:cubicBezTo>
                    <a:pt x="301115" y="41092"/>
                    <a:pt x="123315" y="-77441"/>
                    <a:pt x="249257" y="78134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1" name="フリーフォーム: 図形 670">
              <a:extLst>
                <a:ext uri="{FF2B5EF4-FFF2-40B4-BE49-F238E27FC236}">
                  <a16:creationId xmlns:a16="http://schemas.microsoft.com/office/drawing/2014/main" id="{FD2D080F-2883-3FBA-B006-8F7D632C3B9B}"/>
                </a:ext>
              </a:extLst>
            </p:cNvPr>
            <p:cNvSpPr/>
            <p:nvPr/>
          </p:nvSpPr>
          <p:spPr>
            <a:xfrm>
              <a:off x="965186" y="4267053"/>
              <a:ext cx="1297186" cy="1995221"/>
            </a:xfrm>
            <a:custGeom>
              <a:avLst/>
              <a:gdLst>
                <a:gd name="connsiteX0" fmla="*/ 393714 w 1297186"/>
                <a:gd name="connsiteY0" fmla="*/ 147 h 1995221"/>
                <a:gd name="connsiteX1" fmla="*/ 977914 w 1297186"/>
                <a:gd name="connsiteY1" fmla="*/ 622447 h 1995221"/>
                <a:gd name="connsiteX2" fmla="*/ 1295414 w 1297186"/>
                <a:gd name="connsiteY2" fmla="*/ 1073297 h 1995221"/>
                <a:gd name="connsiteX3" fmla="*/ 1104914 w 1297186"/>
                <a:gd name="connsiteY3" fmla="*/ 1981347 h 1995221"/>
                <a:gd name="connsiteX4" fmla="*/ 1073164 w 1297186"/>
                <a:gd name="connsiteY4" fmla="*/ 1600347 h 1995221"/>
                <a:gd name="connsiteX5" fmla="*/ 685814 w 1297186"/>
                <a:gd name="connsiteY5" fmla="*/ 1289197 h 1995221"/>
                <a:gd name="connsiteX6" fmla="*/ 6364 w 1297186"/>
                <a:gd name="connsiteY6" fmla="*/ 679597 h 1995221"/>
                <a:gd name="connsiteX7" fmla="*/ 393714 w 1297186"/>
                <a:gd name="connsiteY7" fmla="*/ 147 h 1995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7186" h="1995221">
                  <a:moveTo>
                    <a:pt x="393714" y="147"/>
                  </a:moveTo>
                  <a:cubicBezTo>
                    <a:pt x="555639" y="-9378"/>
                    <a:pt x="827631" y="443589"/>
                    <a:pt x="977914" y="622447"/>
                  </a:cubicBezTo>
                  <a:cubicBezTo>
                    <a:pt x="1128197" y="801305"/>
                    <a:pt x="1274247" y="846814"/>
                    <a:pt x="1295414" y="1073297"/>
                  </a:cubicBezTo>
                  <a:cubicBezTo>
                    <a:pt x="1316581" y="1299780"/>
                    <a:pt x="1141956" y="1893505"/>
                    <a:pt x="1104914" y="1981347"/>
                  </a:cubicBezTo>
                  <a:cubicBezTo>
                    <a:pt x="1067872" y="2069189"/>
                    <a:pt x="1143014" y="1715705"/>
                    <a:pt x="1073164" y="1600347"/>
                  </a:cubicBezTo>
                  <a:cubicBezTo>
                    <a:pt x="1003314" y="1484989"/>
                    <a:pt x="863614" y="1442655"/>
                    <a:pt x="685814" y="1289197"/>
                  </a:cubicBezTo>
                  <a:cubicBezTo>
                    <a:pt x="508014" y="1135739"/>
                    <a:pt x="58222" y="900789"/>
                    <a:pt x="6364" y="679597"/>
                  </a:cubicBezTo>
                  <a:cubicBezTo>
                    <a:pt x="-45494" y="458405"/>
                    <a:pt x="231789" y="9672"/>
                    <a:pt x="393714" y="147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2" name="フリーフォーム: 図形 671">
              <a:extLst>
                <a:ext uri="{FF2B5EF4-FFF2-40B4-BE49-F238E27FC236}">
                  <a16:creationId xmlns:a16="http://schemas.microsoft.com/office/drawing/2014/main" id="{AD6A8ED3-4896-8FA6-BD34-0BAB9E297F46}"/>
                </a:ext>
              </a:extLst>
            </p:cNvPr>
            <p:cNvSpPr/>
            <p:nvPr/>
          </p:nvSpPr>
          <p:spPr>
            <a:xfrm>
              <a:off x="677801" y="5052622"/>
              <a:ext cx="1387128" cy="1825975"/>
            </a:xfrm>
            <a:custGeom>
              <a:avLst/>
              <a:gdLst>
                <a:gd name="connsiteX0" fmla="*/ 1373249 w 1387128"/>
                <a:gd name="connsiteY0" fmla="*/ 1075128 h 1825975"/>
                <a:gd name="connsiteX1" fmla="*/ 1220849 w 1387128"/>
                <a:gd name="connsiteY1" fmla="*/ 636978 h 1825975"/>
                <a:gd name="connsiteX2" fmla="*/ 293749 w 1387128"/>
                <a:gd name="connsiteY2" fmla="*/ 1978 h 1825975"/>
                <a:gd name="connsiteX3" fmla="*/ 84199 w 1387128"/>
                <a:gd name="connsiteY3" fmla="*/ 859228 h 1825975"/>
                <a:gd name="connsiteX4" fmla="*/ 52449 w 1387128"/>
                <a:gd name="connsiteY4" fmla="*/ 948128 h 1825975"/>
                <a:gd name="connsiteX5" fmla="*/ 782699 w 1387128"/>
                <a:gd name="connsiteY5" fmla="*/ 1824428 h 1825975"/>
                <a:gd name="connsiteX6" fmla="*/ 801749 w 1387128"/>
                <a:gd name="connsiteY6" fmla="*/ 706828 h 1825975"/>
                <a:gd name="connsiteX7" fmla="*/ 1316099 w 1387128"/>
                <a:gd name="connsiteY7" fmla="*/ 725878 h 1825975"/>
                <a:gd name="connsiteX8" fmla="*/ 1373249 w 1387128"/>
                <a:gd name="connsiteY8" fmla="*/ 1075128 h 182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7128" h="1825975">
                  <a:moveTo>
                    <a:pt x="1373249" y="1075128"/>
                  </a:moveTo>
                  <a:cubicBezTo>
                    <a:pt x="1357374" y="1060311"/>
                    <a:pt x="1400766" y="815836"/>
                    <a:pt x="1220849" y="636978"/>
                  </a:cubicBezTo>
                  <a:cubicBezTo>
                    <a:pt x="1040932" y="458120"/>
                    <a:pt x="483191" y="-35064"/>
                    <a:pt x="293749" y="1978"/>
                  </a:cubicBezTo>
                  <a:cubicBezTo>
                    <a:pt x="104307" y="39020"/>
                    <a:pt x="124416" y="701536"/>
                    <a:pt x="84199" y="859228"/>
                  </a:cubicBezTo>
                  <a:cubicBezTo>
                    <a:pt x="43982" y="1016920"/>
                    <a:pt x="-63968" y="787261"/>
                    <a:pt x="52449" y="948128"/>
                  </a:cubicBezTo>
                  <a:cubicBezTo>
                    <a:pt x="168866" y="1108995"/>
                    <a:pt x="657816" y="1864645"/>
                    <a:pt x="782699" y="1824428"/>
                  </a:cubicBezTo>
                  <a:cubicBezTo>
                    <a:pt x="907582" y="1784211"/>
                    <a:pt x="712849" y="889920"/>
                    <a:pt x="801749" y="706828"/>
                  </a:cubicBezTo>
                  <a:cubicBezTo>
                    <a:pt x="890649" y="523736"/>
                    <a:pt x="1221907" y="668728"/>
                    <a:pt x="1316099" y="725878"/>
                  </a:cubicBezTo>
                  <a:cubicBezTo>
                    <a:pt x="1410291" y="783028"/>
                    <a:pt x="1389124" y="1089945"/>
                    <a:pt x="1373249" y="1075128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3" name="フリーフォーム: 図形 672">
              <a:extLst>
                <a:ext uri="{FF2B5EF4-FFF2-40B4-BE49-F238E27FC236}">
                  <a16:creationId xmlns:a16="http://schemas.microsoft.com/office/drawing/2014/main" id="{DB6CF873-5EEA-6426-1A99-A64DAD7C3A12}"/>
                </a:ext>
              </a:extLst>
            </p:cNvPr>
            <p:cNvSpPr/>
            <p:nvPr/>
          </p:nvSpPr>
          <p:spPr>
            <a:xfrm>
              <a:off x="1424483" y="3101751"/>
              <a:ext cx="2403417" cy="2832160"/>
            </a:xfrm>
            <a:custGeom>
              <a:avLst/>
              <a:gdLst>
                <a:gd name="connsiteX0" fmla="*/ 55067 w 2403417"/>
                <a:gd name="connsiteY0" fmla="*/ 657449 h 2832160"/>
                <a:gd name="connsiteX1" fmla="*/ 1007567 w 2403417"/>
                <a:gd name="connsiteY1" fmla="*/ 35149 h 2832160"/>
                <a:gd name="connsiteX2" fmla="*/ 1261567 w 2403417"/>
                <a:gd name="connsiteY2" fmla="*/ 168499 h 2832160"/>
                <a:gd name="connsiteX3" fmla="*/ 1591767 w 2403417"/>
                <a:gd name="connsiteY3" fmla="*/ 924149 h 2832160"/>
                <a:gd name="connsiteX4" fmla="*/ 2360117 w 2403417"/>
                <a:gd name="connsiteY4" fmla="*/ 2549749 h 2832160"/>
                <a:gd name="connsiteX5" fmla="*/ 2290267 w 2403417"/>
                <a:gd name="connsiteY5" fmla="*/ 2486249 h 2832160"/>
                <a:gd name="connsiteX6" fmla="*/ 2150567 w 2403417"/>
                <a:gd name="connsiteY6" fmla="*/ 2397349 h 2832160"/>
                <a:gd name="connsiteX7" fmla="*/ 1490167 w 2403417"/>
                <a:gd name="connsiteY7" fmla="*/ 2829149 h 2832160"/>
                <a:gd name="connsiteX8" fmla="*/ 1337767 w 2403417"/>
                <a:gd name="connsiteY8" fmla="*/ 2143349 h 2832160"/>
                <a:gd name="connsiteX9" fmla="*/ 245567 w 2403417"/>
                <a:gd name="connsiteY9" fmla="*/ 505049 h 2832160"/>
                <a:gd name="connsiteX10" fmla="*/ 55067 w 2403417"/>
                <a:gd name="connsiteY10" fmla="*/ 657449 h 283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417" h="2832160">
                  <a:moveTo>
                    <a:pt x="55067" y="657449"/>
                  </a:moveTo>
                  <a:cubicBezTo>
                    <a:pt x="182067" y="579132"/>
                    <a:pt x="806484" y="116641"/>
                    <a:pt x="1007567" y="35149"/>
                  </a:cubicBezTo>
                  <a:cubicBezTo>
                    <a:pt x="1208650" y="-46343"/>
                    <a:pt x="1164200" y="20332"/>
                    <a:pt x="1261567" y="168499"/>
                  </a:cubicBezTo>
                  <a:cubicBezTo>
                    <a:pt x="1358934" y="316666"/>
                    <a:pt x="1408675" y="527274"/>
                    <a:pt x="1591767" y="924149"/>
                  </a:cubicBezTo>
                  <a:cubicBezTo>
                    <a:pt x="1774859" y="1321024"/>
                    <a:pt x="2243700" y="2289399"/>
                    <a:pt x="2360117" y="2549749"/>
                  </a:cubicBezTo>
                  <a:cubicBezTo>
                    <a:pt x="2476534" y="2810099"/>
                    <a:pt x="2325192" y="2511649"/>
                    <a:pt x="2290267" y="2486249"/>
                  </a:cubicBezTo>
                  <a:cubicBezTo>
                    <a:pt x="2255342" y="2460849"/>
                    <a:pt x="2283917" y="2340199"/>
                    <a:pt x="2150567" y="2397349"/>
                  </a:cubicBezTo>
                  <a:cubicBezTo>
                    <a:pt x="2017217" y="2454499"/>
                    <a:pt x="1625634" y="2871482"/>
                    <a:pt x="1490167" y="2829149"/>
                  </a:cubicBezTo>
                  <a:cubicBezTo>
                    <a:pt x="1354700" y="2786816"/>
                    <a:pt x="1545200" y="2530699"/>
                    <a:pt x="1337767" y="2143349"/>
                  </a:cubicBezTo>
                  <a:cubicBezTo>
                    <a:pt x="1130334" y="1755999"/>
                    <a:pt x="458292" y="751641"/>
                    <a:pt x="245567" y="505049"/>
                  </a:cubicBezTo>
                  <a:cubicBezTo>
                    <a:pt x="32842" y="258457"/>
                    <a:pt x="-71933" y="735766"/>
                    <a:pt x="55067" y="657449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4" name="フリーフォーム: 図形 673">
              <a:extLst>
                <a:ext uri="{FF2B5EF4-FFF2-40B4-BE49-F238E27FC236}">
                  <a16:creationId xmlns:a16="http://schemas.microsoft.com/office/drawing/2014/main" id="{56DBE707-F81C-C50E-B23B-12DD48F82FE0}"/>
                </a:ext>
              </a:extLst>
            </p:cNvPr>
            <p:cNvSpPr/>
            <p:nvPr/>
          </p:nvSpPr>
          <p:spPr>
            <a:xfrm>
              <a:off x="3886107" y="3345172"/>
              <a:ext cx="927478" cy="2491443"/>
            </a:xfrm>
            <a:custGeom>
              <a:avLst/>
              <a:gdLst>
                <a:gd name="connsiteX0" fmla="*/ 469993 w 927478"/>
                <a:gd name="connsiteY0" fmla="*/ 1278 h 2491443"/>
                <a:gd name="connsiteX1" fmla="*/ 647793 w 927478"/>
                <a:gd name="connsiteY1" fmla="*/ 325128 h 2491443"/>
                <a:gd name="connsiteX2" fmla="*/ 901793 w 927478"/>
                <a:gd name="connsiteY2" fmla="*/ 1347478 h 2491443"/>
                <a:gd name="connsiteX3" fmla="*/ 743043 w 927478"/>
                <a:gd name="connsiteY3" fmla="*/ 1703078 h 2491443"/>
                <a:gd name="connsiteX4" fmla="*/ 743043 w 927478"/>
                <a:gd name="connsiteY4" fmla="*/ 2122178 h 2491443"/>
                <a:gd name="connsiteX5" fmla="*/ 927193 w 927478"/>
                <a:gd name="connsiteY5" fmla="*/ 2458728 h 2491443"/>
                <a:gd name="connsiteX6" fmla="*/ 768443 w 927478"/>
                <a:gd name="connsiteY6" fmla="*/ 2439678 h 2491443"/>
                <a:gd name="connsiteX7" fmla="*/ 203293 w 927478"/>
                <a:gd name="connsiteY7" fmla="*/ 2115828 h 2491443"/>
                <a:gd name="connsiteX8" fmla="*/ 93 w 927478"/>
                <a:gd name="connsiteY8" fmla="*/ 2109478 h 2491443"/>
                <a:gd name="connsiteX9" fmla="*/ 222343 w 927478"/>
                <a:gd name="connsiteY9" fmla="*/ 801378 h 2491443"/>
                <a:gd name="connsiteX10" fmla="*/ 292193 w 927478"/>
                <a:gd name="connsiteY10" fmla="*/ 414028 h 2491443"/>
                <a:gd name="connsiteX11" fmla="*/ 469993 w 927478"/>
                <a:gd name="connsiteY11" fmla="*/ 1278 h 2491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7478" h="2491443">
                  <a:moveTo>
                    <a:pt x="469993" y="1278"/>
                  </a:moveTo>
                  <a:cubicBezTo>
                    <a:pt x="529260" y="-13539"/>
                    <a:pt x="575826" y="100761"/>
                    <a:pt x="647793" y="325128"/>
                  </a:cubicBezTo>
                  <a:cubicBezTo>
                    <a:pt x="719760" y="549495"/>
                    <a:pt x="885918" y="1117820"/>
                    <a:pt x="901793" y="1347478"/>
                  </a:cubicBezTo>
                  <a:cubicBezTo>
                    <a:pt x="917668" y="1577136"/>
                    <a:pt x="769501" y="1573961"/>
                    <a:pt x="743043" y="1703078"/>
                  </a:cubicBezTo>
                  <a:cubicBezTo>
                    <a:pt x="716585" y="1832195"/>
                    <a:pt x="712351" y="1996236"/>
                    <a:pt x="743043" y="2122178"/>
                  </a:cubicBezTo>
                  <a:cubicBezTo>
                    <a:pt x="773735" y="2248120"/>
                    <a:pt x="922960" y="2405811"/>
                    <a:pt x="927193" y="2458728"/>
                  </a:cubicBezTo>
                  <a:cubicBezTo>
                    <a:pt x="931426" y="2511645"/>
                    <a:pt x="889093" y="2496828"/>
                    <a:pt x="768443" y="2439678"/>
                  </a:cubicBezTo>
                  <a:cubicBezTo>
                    <a:pt x="647793" y="2382528"/>
                    <a:pt x="331351" y="2170861"/>
                    <a:pt x="203293" y="2115828"/>
                  </a:cubicBezTo>
                  <a:cubicBezTo>
                    <a:pt x="75235" y="2060795"/>
                    <a:pt x="-3082" y="2328553"/>
                    <a:pt x="93" y="2109478"/>
                  </a:cubicBezTo>
                  <a:cubicBezTo>
                    <a:pt x="3268" y="1890403"/>
                    <a:pt x="173660" y="1083953"/>
                    <a:pt x="222343" y="801378"/>
                  </a:cubicBezTo>
                  <a:cubicBezTo>
                    <a:pt x="271026" y="518803"/>
                    <a:pt x="246685" y="547378"/>
                    <a:pt x="292193" y="414028"/>
                  </a:cubicBezTo>
                  <a:cubicBezTo>
                    <a:pt x="337701" y="280678"/>
                    <a:pt x="410726" y="16095"/>
                    <a:pt x="469993" y="1278"/>
                  </a:cubicBezTo>
                  <a:close/>
                </a:path>
              </a:pathLst>
            </a:cu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5" name="フリーフォーム: 図形 674">
              <a:extLst>
                <a:ext uri="{FF2B5EF4-FFF2-40B4-BE49-F238E27FC236}">
                  <a16:creationId xmlns:a16="http://schemas.microsoft.com/office/drawing/2014/main" id="{501D9B8B-C829-562D-42B8-325CD0FC4D70}"/>
                </a:ext>
              </a:extLst>
            </p:cNvPr>
            <p:cNvSpPr/>
            <p:nvPr/>
          </p:nvSpPr>
          <p:spPr>
            <a:xfrm>
              <a:off x="4491873" y="3409788"/>
              <a:ext cx="732452" cy="2242684"/>
            </a:xfrm>
            <a:custGeom>
              <a:avLst/>
              <a:gdLst>
                <a:gd name="connsiteX0" fmla="*/ 10277 w 732452"/>
                <a:gd name="connsiteY0" fmla="*/ 12862 h 2242684"/>
                <a:gd name="connsiteX1" fmla="*/ 702427 w 732452"/>
                <a:gd name="connsiteY1" fmla="*/ 419262 h 2242684"/>
                <a:gd name="connsiteX2" fmla="*/ 588127 w 732452"/>
                <a:gd name="connsiteY2" fmla="*/ 768512 h 2242684"/>
                <a:gd name="connsiteX3" fmla="*/ 410327 w 732452"/>
                <a:gd name="connsiteY3" fmla="*/ 1111412 h 2242684"/>
                <a:gd name="connsiteX4" fmla="*/ 511927 w 732452"/>
                <a:gd name="connsiteY4" fmla="*/ 1409862 h 2242684"/>
                <a:gd name="connsiteX5" fmla="*/ 613527 w 732452"/>
                <a:gd name="connsiteY5" fmla="*/ 863762 h 2242684"/>
                <a:gd name="connsiteX6" fmla="*/ 683377 w 732452"/>
                <a:gd name="connsiteY6" fmla="*/ 1663862 h 2242684"/>
                <a:gd name="connsiteX7" fmla="*/ 207127 w 732452"/>
                <a:gd name="connsiteY7" fmla="*/ 2241712 h 2242684"/>
                <a:gd name="connsiteX8" fmla="*/ 92827 w 732452"/>
                <a:gd name="connsiteY8" fmla="*/ 1778162 h 2242684"/>
                <a:gd name="connsiteX9" fmla="*/ 276977 w 732452"/>
                <a:gd name="connsiteY9" fmla="*/ 933612 h 2242684"/>
                <a:gd name="connsiteX10" fmla="*/ 10277 w 732452"/>
                <a:gd name="connsiteY10" fmla="*/ 12862 h 224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2452" h="2242684">
                  <a:moveTo>
                    <a:pt x="10277" y="12862"/>
                  </a:moveTo>
                  <a:cubicBezTo>
                    <a:pt x="81185" y="-72863"/>
                    <a:pt x="606119" y="293320"/>
                    <a:pt x="702427" y="419262"/>
                  </a:cubicBezTo>
                  <a:cubicBezTo>
                    <a:pt x="798735" y="545204"/>
                    <a:pt x="636810" y="653154"/>
                    <a:pt x="588127" y="768512"/>
                  </a:cubicBezTo>
                  <a:cubicBezTo>
                    <a:pt x="539444" y="883870"/>
                    <a:pt x="423027" y="1004520"/>
                    <a:pt x="410327" y="1111412"/>
                  </a:cubicBezTo>
                  <a:cubicBezTo>
                    <a:pt x="397627" y="1218304"/>
                    <a:pt x="478060" y="1451137"/>
                    <a:pt x="511927" y="1409862"/>
                  </a:cubicBezTo>
                  <a:cubicBezTo>
                    <a:pt x="545794" y="1368587"/>
                    <a:pt x="584952" y="821429"/>
                    <a:pt x="613527" y="863762"/>
                  </a:cubicBezTo>
                  <a:cubicBezTo>
                    <a:pt x="642102" y="906095"/>
                    <a:pt x="751110" y="1434204"/>
                    <a:pt x="683377" y="1663862"/>
                  </a:cubicBezTo>
                  <a:cubicBezTo>
                    <a:pt x="615644" y="1893520"/>
                    <a:pt x="305552" y="2222662"/>
                    <a:pt x="207127" y="2241712"/>
                  </a:cubicBezTo>
                  <a:cubicBezTo>
                    <a:pt x="108702" y="2260762"/>
                    <a:pt x="81185" y="1996179"/>
                    <a:pt x="92827" y="1778162"/>
                  </a:cubicBezTo>
                  <a:cubicBezTo>
                    <a:pt x="104469" y="1560145"/>
                    <a:pt x="296027" y="1225712"/>
                    <a:pt x="276977" y="933612"/>
                  </a:cubicBezTo>
                  <a:cubicBezTo>
                    <a:pt x="257927" y="641512"/>
                    <a:pt x="-60631" y="98587"/>
                    <a:pt x="10277" y="12862"/>
                  </a:cubicBezTo>
                  <a:close/>
                </a:path>
              </a:pathLst>
            </a:cu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6" name="フリーフォーム: 図形 675">
              <a:extLst>
                <a:ext uri="{FF2B5EF4-FFF2-40B4-BE49-F238E27FC236}">
                  <a16:creationId xmlns:a16="http://schemas.microsoft.com/office/drawing/2014/main" id="{AC103131-8DCC-B934-347B-D1E230AFE997}"/>
                </a:ext>
              </a:extLst>
            </p:cNvPr>
            <p:cNvSpPr/>
            <p:nvPr/>
          </p:nvSpPr>
          <p:spPr>
            <a:xfrm>
              <a:off x="4743528" y="5154789"/>
              <a:ext cx="653246" cy="1030909"/>
            </a:xfrm>
            <a:custGeom>
              <a:avLst/>
              <a:gdLst>
                <a:gd name="connsiteX0" fmla="*/ 395739 w 653246"/>
                <a:gd name="connsiteY0" fmla="*/ 9878 h 1030909"/>
                <a:gd name="connsiteX1" fmla="*/ 349172 w 653246"/>
                <a:gd name="connsiteY1" fmla="*/ 81844 h 1030909"/>
                <a:gd name="connsiteX2" fmla="*/ 23205 w 653246"/>
                <a:gd name="connsiteY2" fmla="*/ 589844 h 1030909"/>
                <a:gd name="connsiteX3" fmla="*/ 52839 w 653246"/>
                <a:gd name="connsiteY3" fmla="*/ 1030111 h 1030909"/>
                <a:gd name="connsiteX4" fmla="*/ 264505 w 653246"/>
                <a:gd name="connsiteY4" fmla="*/ 699911 h 1030909"/>
                <a:gd name="connsiteX5" fmla="*/ 374572 w 653246"/>
                <a:gd name="connsiteY5" fmla="*/ 759178 h 1030909"/>
                <a:gd name="connsiteX6" fmla="*/ 620105 w 653246"/>
                <a:gd name="connsiteY6" fmla="*/ 983544 h 1030909"/>
                <a:gd name="connsiteX7" fmla="*/ 624339 w 653246"/>
                <a:gd name="connsiteY7" fmla="*/ 801511 h 1030909"/>
                <a:gd name="connsiteX8" fmla="*/ 374572 w 653246"/>
                <a:gd name="connsiteY8" fmla="*/ 344311 h 1030909"/>
                <a:gd name="connsiteX9" fmla="*/ 395739 w 653246"/>
                <a:gd name="connsiteY9" fmla="*/ 9878 h 10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53246" h="1030909">
                  <a:moveTo>
                    <a:pt x="395739" y="9878"/>
                  </a:moveTo>
                  <a:cubicBezTo>
                    <a:pt x="391506" y="-33866"/>
                    <a:pt x="349172" y="81844"/>
                    <a:pt x="349172" y="81844"/>
                  </a:cubicBezTo>
                  <a:cubicBezTo>
                    <a:pt x="287083" y="178505"/>
                    <a:pt x="72594" y="431800"/>
                    <a:pt x="23205" y="589844"/>
                  </a:cubicBezTo>
                  <a:cubicBezTo>
                    <a:pt x="-26184" y="747888"/>
                    <a:pt x="12622" y="1011767"/>
                    <a:pt x="52839" y="1030111"/>
                  </a:cubicBezTo>
                  <a:cubicBezTo>
                    <a:pt x="93056" y="1048455"/>
                    <a:pt x="210883" y="745066"/>
                    <a:pt x="264505" y="699911"/>
                  </a:cubicBezTo>
                  <a:cubicBezTo>
                    <a:pt x="318127" y="654756"/>
                    <a:pt x="315305" y="711906"/>
                    <a:pt x="374572" y="759178"/>
                  </a:cubicBezTo>
                  <a:cubicBezTo>
                    <a:pt x="433839" y="806450"/>
                    <a:pt x="578477" y="976489"/>
                    <a:pt x="620105" y="983544"/>
                  </a:cubicBezTo>
                  <a:cubicBezTo>
                    <a:pt x="661733" y="990599"/>
                    <a:pt x="665261" y="908050"/>
                    <a:pt x="624339" y="801511"/>
                  </a:cubicBezTo>
                  <a:cubicBezTo>
                    <a:pt x="583417" y="694972"/>
                    <a:pt x="409144" y="478366"/>
                    <a:pt x="374572" y="344311"/>
                  </a:cubicBezTo>
                  <a:cubicBezTo>
                    <a:pt x="340000" y="210256"/>
                    <a:pt x="399972" y="53622"/>
                    <a:pt x="395739" y="9878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7" name="フリーフォーム: 図形 676">
              <a:extLst>
                <a:ext uri="{FF2B5EF4-FFF2-40B4-BE49-F238E27FC236}">
                  <a16:creationId xmlns:a16="http://schemas.microsoft.com/office/drawing/2014/main" id="{23257AC2-74EE-8699-E010-3FDA6D4CBAE4}"/>
                </a:ext>
              </a:extLst>
            </p:cNvPr>
            <p:cNvSpPr/>
            <p:nvPr/>
          </p:nvSpPr>
          <p:spPr>
            <a:xfrm>
              <a:off x="5136143" y="5000196"/>
              <a:ext cx="336025" cy="1087929"/>
            </a:xfrm>
            <a:custGeom>
              <a:avLst/>
              <a:gdLst>
                <a:gd name="connsiteX0" fmla="*/ 53924 w 336025"/>
                <a:gd name="connsiteY0" fmla="*/ 37471 h 1087929"/>
                <a:gd name="connsiteX1" fmla="*/ 11590 w 336025"/>
                <a:gd name="connsiteY1" fmla="*/ 410004 h 1087929"/>
                <a:gd name="connsiteX2" fmla="*/ 295224 w 336025"/>
                <a:gd name="connsiteY2" fmla="*/ 1074637 h 1087929"/>
                <a:gd name="connsiteX3" fmla="*/ 307924 w 336025"/>
                <a:gd name="connsiteY3" fmla="*/ 795237 h 1087929"/>
                <a:gd name="connsiteX4" fmla="*/ 45457 w 336025"/>
                <a:gd name="connsiteY4" fmla="*/ 96737 h 1087929"/>
                <a:gd name="connsiteX5" fmla="*/ 53924 w 336025"/>
                <a:gd name="connsiteY5" fmla="*/ 37471 h 1087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6025" h="1087929">
                  <a:moveTo>
                    <a:pt x="53924" y="37471"/>
                  </a:moveTo>
                  <a:cubicBezTo>
                    <a:pt x="48279" y="89682"/>
                    <a:pt x="-28627" y="237143"/>
                    <a:pt x="11590" y="410004"/>
                  </a:cubicBezTo>
                  <a:cubicBezTo>
                    <a:pt x="51807" y="582865"/>
                    <a:pt x="245835" y="1010432"/>
                    <a:pt x="295224" y="1074637"/>
                  </a:cubicBezTo>
                  <a:cubicBezTo>
                    <a:pt x="344613" y="1138842"/>
                    <a:pt x="349552" y="958220"/>
                    <a:pt x="307924" y="795237"/>
                  </a:cubicBezTo>
                  <a:cubicBezTo>
                    <a:pt x="266296" y="632254"/>
                    <a:pt x="94140" y="220209"/>
                    <a:pt x="45457" y="96737"/>
                  </a:cubicBezTo>
                  <a:cubicBezTo>
                    <a:pt x="-3226" y="-26735"/>
                    <a:pt x="59569" y="-14740"/>
                    <a:pt x="53924" y="37471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8" name="フリーフォーム: 図形 677">
              <a:extLst>
                <a:ext uri="{FF2B5EF4-FFF2-40B4-BE49-F238E27FC236}">
                  <a16:creationId xmlns:a16="http://schemas.microsoft.com/office/drawing/2014/main" id="{9C3720A1-1DC9-CD8A-C0A0-F2C11C0AC34C}"/>
                </a:ext>
              </a:extLst>
            </p:cNvPr>
            <p:cNvSpPr/>
            <p:nvPr/>
          </p:nvSpPr>
          <p:spPr>
            <a:xfrm>
              <a:off x="5546584" y="4350289"/>
              <a:ext cx="218084" cy="663180"/>
            </a:xfrm>
            <a:custGeom>
              <a:avLst/>
              <a:gdLst>
                <a:gd name="connsiteX0" fmla="*/ 41416 w 218084"/>
                <a:gd name="connsiteY0" fmla="*/ 1578 h 663180"/>
                <a:gd name="connsiteX1" fmla="*/ 11783 w 218084"/>
                <a:gd name="connsiteY1" fmla="*/ 272511 h 663180"/>
                <a:gd name="connsiteX2" fmla="*/ 210749 w 218084"/>
                <a:gd name="connsiteY2" fmla="*/ 661978 h 663180"/>
                <a:gd name="connsiteX3" fmla="*/ 176883 w 218084"/>
                <a:gd name="connsiteY3" fmla="*/ 386811 h 663180"/>
                <a:gd name="connsiteX4" fmla="*/ 193816 w 218084"/>
                <a:gd name="connsiteY4" fmla="*/ 170911 h 663180"/>
                <a:gd name="connsiteX5" fmla="*/ 41416 w 218084"/>
                <a:gd name="connsiteY5" fmla="*/ 1578 h 66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084" h="663180">
                  <a:moveTo>
                    <a:pt x="41416" y="1578"/>
                  </a:moveTo>
                  <a:cubicBezTo>
                    <a:pt x="11077" y="18511"/>
                    <a:pt x="-16439" y="162444"/>
                    <a:pt x="11783" y="272511"/>
                  </a:cubicBezTo>
                  <a:cubicBezTo>
                    <a:pt x="40005" y="382578"/>
                    <a:pt x="183232" y="642928"/>
                    <a:pt x="210749" y="661978"/>
                  </a:cubicBezTo>
                  <a:cubicBezTo>
                    <a:pt x="238266" y="681028"/>
                    <a:pt x="179705" y="468655"/>
                    <a:pt x="176883" y="386811"/>
                  </a:cubicBezTo>
                  <a:cubicBezTo>
                    <a:pt x="174061" y="304967"/>
                    <a:pt x="213572" y="233705"/>
                    <a:pt x="193816" y="170911"/>
                  </a:cubicBezTo>
                  <a:cubicBezTo>
                    <a:pt x="174060" y="108117"/>
                    <a:pt x="71755" y="-15355"/>
                    <a:pt x="41416" y="1578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9" name="フリーフォーム: 図形 678">
              <a:extLst>
                <a:ext uri="{FF2B5EF4-FFF2-40B4-BE49-F238E27FC236}">
                  <a16:creationId xmlns:a16="http://schemas.microsoft.com/office/drawing/2014/main" id="{DF383B30-89BA-2C6A-828A-0C3087EEBA3A}"/>
                </a:ext>
              </a:extLst>
            </p:cNvPr>
            <p:cNvSpPr/>
            <p:nvPr/>
          </p:nvSpPr>
          <p:spPr>
            <a:xfrm>
              <a:off x="5994400" y="4774269"/>
              <a:ext cx="382049" cy="1478601"/>
            </a:xfrm>
            <a:custGeom>
              <a:avLst/>
              <a:gdLst>
                <a:gd name="connsiteX0" fmla="*/ 173567 w 382049"/>
                <a:gd name="connsiteY0" fmla="*/ 931 h 1478601"/>
                <a:gd name="connsiteX1" fmla="*/ 169333 w 382049"/>
                <a:gd name="connsiteY1" fmla="*/ 348064 h 1478601"/>
                <a:gd name="connsiteX2" fmla="*/ 381000 w 382049"/>
                <a:gd name="connsiteY2" fmla="*/ 1067731 h 1478601"/>
                <a:gd name="connsiteX3" fmla="*/ 254000 w 382049"/>
                <a:gd name="connsiteY3" fmla="*/ 1334431 h 1478601"/>
                <a:gd name="connsiteX4" fmla="*/ 330200 w 382049"/>
                <a:gd name="connsiteY4" fmla="*/ 1122764 h 1478601"/>
                <a:gd name="connsiteX5" fmla="*/ 46567 w 382049"/>
                <a:gd name="connsiteY5" fmla="*/ 1465664 h 1478601"/>
                <a:gd name="connsiteX6" fmla="*/ 114300 w 382049"/>
                <a:gd name="connsiteY6" fmla="*/ 580898 h 1478601"/>
                <a:gd name="connsiteX7" fmla="*/ 0 w 382049"/>
                <a:gd name="connsiteY7" fmla="*/ 144864 h 1478601"/>
                <a:gd name="connsiteX8" fmla="*/ 114300 w 382049"/>
                <a:gd name="connsiteY8" fmla="*/ 242231 h 1478601"/>
                <a:gd name="connsiteX9" fmla="*/ 173567 w 382049"/>
                <a:gd name="connsiteY9" fmla="*/ 931 h 1478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2049" h="1478601">
                  <a:moveTo>
                    <a:pt x="173567" y="931"/>
                  </a:moveTo>
                  <a:cubicBezTo>
                    <a:pt x="182739" y="18570"/>
                    <a:pt x="134761" y="170264"/>
                    <a:pt x="169333" y="348064"/>
                  </a:cubicBezTo>
                  <a:cubicBezTo>
                    <a:pt x="203905" y="525864"/>
                    <a:pt x="366889" y="903337"/>
                    <a:pt x="381000" y="1067731"/>
                  </a:cubicBezTo>
                  <a:cubicBezTo>
                    <a:pt x="395111" y="1232125"/>
                    <a:pt x="262467" y="1325259"/>
                    <a:pt x="254000" y="1334431"/>
                  </a:cubicBezTo>
                  <a:cubicBezTo>
                    <a:pt x="245533" y="1343603"/>
                    <a:pt x="364772" y="1100892"/>
                    <a:pt x="330200" y="1122764"/>
                  </a:cubicBezTo>
                  <a:cubicBezTo>
                    <a:pt x="295628" y="1144636"/>
                    <a:pt x="82550" y="1555975"/>
                    <a:pt x="46567" y="1465664"/>
                  </a:cubicBezTo>
                  <a:cubicBezTo>
                    <a:pt x="10584" y="1375353"/>
                    <a:pt x="122061" y="801031"/>
                    <a:pt x="114300" y="580898"/>
                  </a:cubicBezTo>
                  <a:cubicBezTo>
                    <a:pt x="106539" y="360765"/>
                    <a:pt x="0" y="201308"/>
                    <a:pt x="0" y="144864"/>
                  </a:cubicBezTo>
                  <a:cubicBezTo>
                    <a:pt x="0" y="88420"/>
                    <a:pt x="89605" y="262692"/>
                    <a:pt x="114300" y="242231"/>
                  </a:cubicBezTo>
                  <a:cubicBezTo>
                    <a:pt x="138994" y="221770"/>
                    <a:pt x="164395" y="-16708"/>
                    <a:pt x="173567" y="931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0" name="フリーフォーム: 図形 679">
              <a:extLst>
                <a:ext uri="{FF2B5EF4-FFF2-40B4-BE49-F238E27FC236}">
                  <a16:creationId xmlns:a16="http://schemas.microsoft.com/office/drawing/2014/main" id="{8E3C0A41-879D-8858-1D57-6BC2D3CFC5B3}"/>
                </a:ext>
              </a:extLst>
            </p:cNvPr>
            <p:cNvSpPr/>
            <p:nvPr/>
          </p:nvSpPr>
          <p:spPr>
            <a:xfrm>
              <a:off x="6062954" y="4745711"/>
              <a:ext cx="1153941" cy="1975285"/>
            </a:xfrm>
            <a:custGeom>
              <a:avLst/>
              <a:gdLst>
                <a:gd name="connsiteX0" fmla="*/ 121946 w 1153941"/>
                <a:gd name="connsiteY0" fmla="*/ 46422 h 1975285"/>
                <a:gd name="connsiteX1" fmla="*/ 1116779 w 1153941"/>
                <a:gd name="connsiteY1" fmla="*/ 1392622 h 1975285"/>
                <a:gd name="connsiteX2" fmla="*/ 926279 w 1153941"/>
                <a:gd name="connsiteY2" fmla="*/ 1616989 h 1975285"/>
                <a:gd name="connsiteX3" fmla="*/ 773879 w 1153941"/>
                <a:gd name="connsiteY3" fmla="*/ 1307956 h 1975285"/>
                <a:gd name="connsiteX4" fmla="*/ 714613 w 1153941"/>
                <a:gd name="connsiteY4" fmla="*/ 1718589 h 1975285"/>
                <a:gd name="connsiteX5" fmla="*/ 486013 w 1153941"/>
                <a:gd name="connsiteY5" fmla="*/ 1972589 h 1975285"/>
                <a:gd name="connsiteX6" fmla="*/ 354779 w 1153941"/>
                <a:gd name="connsiteY6" fmla="*/ 1561956 h 1975285"/>
                <a:gd name="connsiteX7" fmla="*/ 265879 w 1153941"/>
                <a:gd name="connsiteY7" fmla="*/ 948122 h 1975285"/>
                <a:gd name="connsiteX8" fmla="*/ 33046 w 1153941"/>
                <a:gd name="connsiteY8" fmla="*/ 368156 h 1975285"/>
                <a:gd name="connsiteX9" fmla="*/ 121946 w 1153941"/>
                <a:gd name="connsiteY9" fmla="*/ 46422 h 197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3941" h="1975285">
                  <a:moveTo>
                    <a:pt x="121946" y="46422"/>
                  </a:moveTo>
                  <a:cubicBezTo>
                    <a:pt x="302568" y="217166"/>
                    <a:pt x="982724" y="1130861"/>
                    <a:pt x="1116779" y="1392622"/>
                  </a:cubicBezTo>
                  <a:cubicBezTo>
                    <a:pt x="1250834" y="1654383"/>
                    <a:pt x="983429" y="1631100"/>
                    <a:pt x="926279" y="1616989"/>
                  </a:cubicBezTo>
                  <a:cubicBezTo>
                    <a:pt x="869129" y="1602878"/>
                    <a:pt x="809157" y="1291023"/>
                    <a:pt x="773879" y="1307956"/>
                  </a:cubicBezTo>
                  <a:cubicBezTo>
                    <a:pt x="738601" y="1324889"/>
                    <a:pt x="762591" y="1607817"/>
                    <a:pt x="714613" y="1718589"/>
                  </a:cubicBezTo>
                  <a:cubicBezTo>
                    <a:pt x="666635" y="1829361"/>
                    <a:pt x="545985" y="1998695"/>
                    <a:pt x="486013" y="1972589"/>
                  </a:cubicBezTo>
                  <a:cubicBezTo>
                    <a:pt x="426041" y="1946483"/>
                    <a:pt x="391468" y="1732700"/>
                    <a:pt x="354779" y="1561956"/>
                  </a:cubicBezTo>
                  <a:cubicBezTo>
                    <a:pt x="318090" y="1391212"/>
                    <a:pt x="319501" y="1147089"/>
                    <a:pt x="265879" y="948122"/>
                  </a:cubicBezTo>
                  <a:cubicBezTo>
                    <a:pt x="212257" y="749155"/>
                    <a:pt x="58446" y="516323"/>
                    <a:pt x="33046" y="368156"/>
                  </a:cubicBezTo>
                  <a:cubicBezTo>
                    <a:pt x="7646" y="219989"/>
                    <a:pt x="-58676" y="-124322"/>
                    <a:pt x="121946" y="46422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1" name="フリーフォーム: 図形 680">
              <a:extLst>
                <a:ext uri="{FF2B5EF4-FFF2-40B4-BE49-F238E27FC236}">
                  <a16:creationId xmlns:a16="http://schemas.microsoft.com/office/drawing/2014/main" id="{B9CEBFF8-5906-29C9-7EC5-7B4A14940130}"/>
                </a:ext>
              </a:extLst>
            </p:cNvPr>
            <p:cNvSpPr/>
            <p:nvPr/>
          </p:nvSpPr>
          <p:spPr>
            <a:xfrm>
              <a:off x="7348638" y="3609010"/>
              <a:ext cx="1595210" cy="2499456"/>
            </a:xfrm>
            <a:custGeom>
              <a:avLst/>
              <a:gdLst>
                <a:gd name="connsiteX0" fmla="*/ 203629 w 1595210"/>
                <a:gd name="connsiteY0" fmla="*/ 18957 h 2499456"/>
                <a:gd name="connsiteX1" fmla="*/ 766662 w 1595210"/>
                <a:gd name="connsiteY1" fmla="*/ 18957 h 2499456"/>
                <a:gd name="connsiteX2" fmla="*/ 1579462 w 1595210"/>
                <a:gd name="connsiteY2" fmla="*/ 213690 h 2499456"/>
                <a:gd name="connsiteX3" fmla="*/ 1321229 w 1595210"/>
                <a:gd name="connsiteY3" fmla="*/ 311057 h 2499456"/>
                <a:gd name="connsiteX4" fmla="*/ 1541362 w 1595210"/>
                <a:gd name="connsiteY4" fmla="*/ 2224523 h 2499456"/>
                <a:gd name="connsiteX5" fmla="*/ 1427062 w 1595210"/>
                <a:gd name="connsiteY5" fmla="*/ 2321890 h 2499456"/>
                <a:gd name="connsiteX6" fmla="*/ 76629 w 1595210"/>
                <a:gd name="connsiteY6" fmla="*/ 2427723 h 2499456"/>
                <a:gd name="connsiteX7" fmla="*/ 165529 w 1595210"/>
                <a:gd name="connsiteY7" fmla="*/ 1136557 h 2499456"/>
                <a:gd name="connsiteX8" fmla="*/ 144362 w 1595210"/>
                <a:gd name="connsiteY8" fmla="*/ 120557 h 2499456"/>
                <a:gd name="connsiteX9" fmla="*/ 203629 w 1595210"/>
                <a:gd name="connsiteY9" fmla="*/ 18957 h 2499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5210" h="2499456">
                  <a:moveTo>
                    <a:pt x="203629" y="18957"/>
                  </a:moveTo>
                  <a:cubicBezTo>
                    <a:pt x="307346" y="2024"/>
                    <a:pt x="537357" y="-13498"/>
                    <a:pt x="766662" y="18957"/>
                  </a:cubicBezTo>
                  <a:cubicBezTo>
                    <a:pt x="995967" y="51412"/>
                    <a:pt x="1487034" y="165007"/>
                    <a:pt x="1579462" y="213690"/>
                  </a:cubicBezTo>
                  <a:cubicBezTo>
                    <a:pt x="1671890" y="262373"/>
                    <a:pt x="1327579" y="-24082"/>
                    <a:pt x="1321229" y="311057"/>
                  </a:cubicBezTo>
                  <a:cubicBezTo>
                    <a:pt x="1314879" y="646196"/>
                    <a:pt x="1523723" y="1889384"/>
                    <a:pt x="1541362" y="2224523"/>
                  </a:cubicBezTo>
                  <a:cubicBezTo>
                    <a:pt x="1559001" y="2559662"/>
                    <a:pt x="1671184" y="2288023"/>
                    <a:pt x="1427062" y="2321890"/>
                  </a:cubicBezTo>
                  <a:cubicBezTo>
                    <a:pt x="1182940" y="2355757"/>
                    <a:pt x="286884" y="2625278"/>
                    <a:pt x="76629" y="2427723"/>
                  </a:cubicBezTo>
                  <a:cubicBezTo>
                    <a:pt x="-133626" y="2230168"/>
                    <a:pt x="154240" y="1521085"/>
                    <a:pt x="165529" y="1136557"/>
                  </a:cubicBezTo>
                  <a:cubicBezTo>
                    <a:pt x="176818" y="752029"/>
                    <a:pt x="136601" y="308235"/>
                    <a:pt x="144362" y="120557"/>
                  </a:cubicBezTo>
                  <a:cubicBezTo>
                    <a:pt x="152123" y="-67121"/>
                    <a:pt x="99912" y="35890"/>
                    <a:pt x="203629" y="18957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2" name="フリーフォーム: 図形 681">
              <a:extLst>
                <a:ext uri="{FF2B5EF4-FFF2-40B4-BE49-F238E27FC236}">
                  <a16:creationId xmlns:a16="http://schemas.microsoft.com/office/drawing/2014/main" id="{A3CF6D87-1F1B-7D65-E363-404A9B8C4822}"/>
                </a:ext>
              </a:extLst>
            </p:cNvPr>
            <p:cNvSpPr/>
            <p:nvPr/>
          </p:nvSpPr>
          <p:spPr>
            <a:xfrm>
              <a:off x="8600809" y="3757272"/>
              <a:ext cx="745491" cy="2550699"/>
            </a:xfrm>
            <a:custGeom>
              <a:avLst/>
              <a:gdLst>
                <a:gd name="connsiteX0" fmla="*/ 373858 w 745491"/>
                <a:gd name="connsiteY0" fmla="*/ 124695 h 2550699"/>
                <a:gd name="connsiteX1" fmla="*/ 729458 w 745491"/>
                <a:gd name="connsiteY1" fmla="*/ 827428 h 2550699"/>
                <a:gd name="connsiteX2" fmla="*/ 682891 w 745491"/>
                <a:gd name="connsiteY2" fmla="*/ 831661 h 2550699"/>
                <a:gd name="connsiteX3" fmla="*/ 670191 w 745491"/>
                <a:gd name="connsiteY3" fmla="*/ 2478428 h 2550699"/>
                <a:gd name="connsiteX4" fmla="*/ 526258 w 745491"/>
                <a:gd name="connsiteY4" fmla="*/ 2279461 h 2550699"/>
                <a:gd name="connsiteX5" fmla="*/ 183358 w 745491"/>
                <a:gd name="connsiteY5" fmla="*/ 1741828 h 2550699"/>
                <a:gd name="connsiteX6" fmla="*/ 1324 w 745491"/>
                <a:gd name="connsiteY6" fmla="*/ 306728 h 2550699"/>
                <a:gd name="connsiteX7" fmla="*/ 115624 w 745491"/>
                <a:gd name="connsiteY7" fmla="*/ 18861 h 2550699"/>
                <a:gd name="connsiteX8" fmla="*/ 373858 w 745491"/>
                <a:gd name="connsiteY8" fmla="*/ 124695 h 255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5491" h="2550699">
                  <a:moveTo>
                    <a:pt x="373858" y="124695"/>
                  </a:moveTo>
                  <a:cubicBezTo>
                    <a:pt x="476164" y="259456"/>
                    <a:pt x="677953" y="709600"/>
                    <a:pt x="729458" y="827428"/>
                  </a:cubicBezTo>
                  <a:cubicBezTo>
                    <a:pt x="780963" y="945256"/>
                    <a:pt x="692769" y="556494"/>
                    <a:pt x="682891" y="831661"/>
                  </a:cubicBezTo>
                  <a:cubicBezTo>
                    <a:pt x="673013" y="1106828"/>
                    <a:pt x="696296" y="2237128"/>
                    <a:pt x="670191" y="2478428"/>
                  </a:cubicBezTo>
                  <a:cubicBezTo>
                    <a:pt x="644086" y="2719728"/>
                    <a:pt x="526258" y="2279461"/>
                    <a:pt x="526258" y="2279461"/>
                  </a:cubicBezTo>
                  <a:cubicBezTo>
                    <a:pt x="445119" y="2156694"/>
                    <a:pt x="270847" y="2070617"/>
                    <a:pt x="183358" y="1741828"/>
                  </a:cubicBezTo>
                  <a:cubicBezTo>
                    <a:pt x="95869" y="1413039"/>
                    <a:pt x="12613" y="593889"/>
                    <a:pt x="1324" y="306728"/>
                  </a:cubicBezTo>
                  <a:cubicBezTo>
                    <a:pt x="-9965" y="19567"/>
                    <a:pt x="52829" y="55550"/>
                    <a:pt x="115624" y="18861"/>
                  </a:cubicBezTo>
                  <a:cubicBezTo>
                    <a:pt x="178418" y="-17828"/>
                    <a:pt x="271552" y="-10066"/>
                    <a:pt x="373858" y="124695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3" name="フリーフォーム: 図形 682">
              <a:extLst>
                <a:ext uri="{FF2B5EF4-FFF2-40B4-BE49-F238E27FC236}">
                  <a16:creationId xmlns:a16="http://schemas.microsoft.com/office/drawing/2014/main" id="{EF7A632C-CB4A-179F-D26A-2F5C9E7EA294}"/>
                </a:ext>
              </a:extLst>
            </p:cNvPr>
            <p:cNvSpPr/>
            <p:nvPr/>
          </p:nvSpPr>
          <p:spPr>
            <a:xfrm>
              <a:off x="8764366" y="3820395"/>
              <a:ext cx="522040" cy="810900"/>
            </a:xfrm>
            <a:custGeom>
              <a:avLst/>
              <a:gdLst>
                <a:gd name="connsiteX0" fmla="*/ 2867 w 522040"/>
                <a:gd name="connsiteY0" fmla="*/ 6538 h 810900"/>
                <a:gd name="connsiteX1" fmla="*/ 485467 w 522040"/>
                <a:gd name="connsiteY1" fmla="*/ 142005 h 810900"/>
                <a:gd name="connsiteX2" fmla="*/ 468534 w 522040"/>
                <a:gd name="connsiteY2" fmla="*/ 332505 h 810900"/>
                <a:gd name="connsiteX3" fmla="*/ 515101 w 522040"/>
                <a:gd name="connsiteY3" fmla="*/ 810872 h 810900"/>
                <a:gd name="connsiteX4" fmla="*/ 294967 w 522040"/>
                <a:gd name="connsiteY4" fmla="*/ 353672 h 810900"/>
                <a:gd name="connsiteX5" fmla="*/ 2867 w 522040"/>
                <a:gd name="connsiteY5" fmla="*/ 6538 h 81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2040" h="810900">
                  <a:moveTo>
                    <a:pt x="2867" y="6538"/>
                  </a:moveTo>
                  <a:cubicBezTo>
                    <a:pt x="34617" y="-28740"/>
                    <a:pt x="407856" y="87677"/>
                    <a:pt x="485467" y="142005"/>
                  </a:cubicBezTo>
                  <a:cubicBezTo>
                    <a:pt x="563078" y="196333"/>
                    <a:pt x="463595" y="221027"/>
                    <a:pt x="468534" y="332505"/>
                  </a:cubicBezTo>
                  <a:cubicBezTo>
                    <a:pt x="473473" y="443983"/>
                    <a:pt x="544029" y="807344"/>
                    <a:pt x="515101" y="810872"/>
                  </a:cubicBezTo>
                  <a:cubicBezTo>
                    <a:pt x="486173" y="814400"/>
                    <a:pt x="378223" y="489139"/>
                    <a:pt x="294967" y="353672"/>
                  </a:cubicBezTo>
                  <a:cubicBezTo>
                    <a:pt x="211711" y="218205"/>
                    <a:pt x="-28883" y="41816"/>
                    <a:pt x="2867" y="6538"/>
                  </a:cubicBezTo>
                  <a:close/>
                </a:path>
              </a:pathLst>
            </a:cu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4" name="フリーフォーム: 図形 683">
              <a:extLst>
                <a:ext uri="{FF2B5EF4-FFF2-40B4-BE49-F238E27FC236}">
                  <a16:creationId xmlns:a16="http://schemas.microsoft.com/office/drawing/2014/main" id="{35A17F7C-8F20-E8EE-CA2D-3829C3B1B054}"/>
                </a:ext>
              </a:extLst>
            </p:cNvPr>
            <p:cNvSpPr/>
            <p:nvPr/>
          </p:nvSpPr>
          <p:spPr>
            <a:xfrm>
              <a:off x="2212308" y="171134"/>
              <a:ext cx="1654764" cy="752052"/>
            </a:xfrm>
            <a:custGeom>
              <a:avLst/>
              <a:gdLst>
                <a:gd name="connsiteX0" fmla="*/ 1725 w 1654764"/>
                <a:gd name="connsiteY0" fmla="*/ 751733 h 752052"/>
                <a:gd name="connsiteX1" fmla="*/ 454692 w 1654764"/>
                <a:gd name="connsiteY1" fmla="*/ 324166 h 752052"/>
                <a:gd name="connsiteX2" fmla="*/ 1233625 w 1654764"/>
                <a:gd name="connsiteY2" fmla="*/ 82866 h 752052"/>
                <a:gd name="connsiteX3" fmla="*/ 1030425 w 1654764"/>
                <a:gd name="connsiteY3" fmla="*/ 120966 h 752052"/>
                <a:gd name="connsiteX4" fmla="*/ 928825 w 1654764"/>
                <a:gd name="connsiteY4" fmla="*/ 129433 h 752052"/>
                <a:gd name="connsiteX5" fmla="*/ 1627325 w 1654764"/>
                <a:gd name="connsiteY5" fmla="*/ 57466 h 752052"/>
                <a:gd name="connsiteX6" fmla="*/ 1060059 w 1654764"/>
                <a:gd name="connsiteY6" fmla="*/ 74399 h 752052"/>
                <a:gd name="connsiteX7" fmla="*/ 1652725 w 1654764"/>
                <a:gd name="connsiteY7" fmla="*/ 40533 h 752052"/>
                <a:gd name="connsiteX8" fmla="*/ 806059 w 1654764"/>
                <a:gd name="connsiteY8" fmla="*/ 15133 h 752052"/>
                <a:gd name="connsiteX9" fmla="*/ 446225 w 1654764"/>
                <a:gd name="connsiteY9" fmla="*/ 214099 h 752052"/>
                <a:gd name="connsiteX10" fmla="*/ 729859 w 1654764"/>
                <a:gd name="connsiteY10" fmla="*/ 2433 h 752052"/>
                <a:gd name="connsiteX11" fmla="*/ 314992 w 1654764"/>
                <a:gd name="connsiteY11" fmla="*/ 387666 h 752052"/>
                <a:gd name="connsiteX12" fmla="*/ 1725 w 1654764"/>
                <a:gd name="connsiteY12" fmla="*/ 751733 h 752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4764" h="752052">
                  <a:moveTo>
                    <a:pt x="1725" y="751733"/>
                  </a:moveTo>
                  <a:cubicBezTo>
                    <a:pt x="25008" y="741150"/>
                    <a:pt x="249375" y="435644"/>
                    <a:pt x="454692" y="324166"/>
                  </a:cubicBezTo>
                  <a:cubicBezTo>
                    <a:pt x="660009" y="212688"/>
                    <a:pt x="1137670" y="116733"/>
                    <a:pt x="1233625" y="82866"/>
                  </a:cubicBezTo>
                  <a:cubicBezTo>
                    <a:pt x="1329580" y="48999"/>
                    <a:pt x="1081225" y="113205"/>
                    <a:pt x="1030425" y="120966"/>
                  </a:cubicBezTo>
                  <a:cubicBezTo>
                    <a:pt x="979625" y="128727"/>
                    <a:pt x="928825" y="129433"/>
                    <a:pt x="928825" y="129433"/>
                  </a:cubicBezTo>
                  <a:cubicBezTo>
                    <a:pt x="1028308" y="118850"/>
                    <a:pt x="1605453" y="66638"/>
                    <a:pt x="1627325" y="57466"/>
                  </a:cubicBezTo>
                  <a:cubicBezTo>
                    <a:pt x="1649197" y="48294"/>
                    <a:pt x="1055826" y="77221"/>
                    <a:pt x="1060059" y="74399"/>
                  </a:cubicBezTo>
                  <a:cubicBezTo>
                    <a:pt x="1064292" y="71577"/>
                    <a:pt x="1695058" y="50411"/>
                    <a:pt x="1652725" y="40533"/>
                  </a:cubicBezTo>
                  <a:cubicBezTo>
                    <a:pt x="1610392" y="30655"/>
                    <a:pt x="1007142" y="-13795"/>
                    <a:pt x="806059" y="15133"/>
                  </a:cubicBezTo>
                  <a:cubicBezTo>
                    <a:pt x="604976" y="44061"/>
                    <a:pt x="458925" y="216216"/>
                    <a:pt x="446225" y="214099"/>
                  </a:cubicBezTo>
                  <a:cubicBezTo>
                    <a:pt x="433525" y="211982"/>
                    <a:pt x="751731" y="-26495"/>
                    <a:pt x="729859" y="2433"/>
                  </a:cubicBezTo>
                  <a:cubicBezTo>
                    <a:pt x="707987" y="31361"/>
                    <a:pt x="433525" y="267722"/>
                    <a:pt x="314992" y="387666"/>
                  </a:cubicBezTo>
                  <a:cubicBezTo>
                    <a:pt x="196459" y="507610"/>
                    <a:pt x="-21558" y="762316"/>
                    <a:pt x="1725" y="751733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5" name="フリーフォーム: 図形 684">
              <a:extLst>
                <a:ext uri="{FF2B5EF4-FFF2-40B4-BE49-F238E27FC236}">
                  <a16:creationId xmlns:a16="http://schemas.microsoft.com/office/drawing/2014/main" id="{36CD1344-E9B8-D961-467E-9078949715D8}"/>
                </a:ext>
              </a:extLst>
            </p:cNvPr>
            <p:cNvSpPr/>
            <p:nvPr/>
          </p:nvSpPr>
          <p:spPr>
            <a:xfrm>
              <a:off x="2378431" y="339142"/>
              <a:ext cx="1800819" cy="1287427"/>
            </a:xfrm>
            <a:custGeom>
              <a:avLst/>
              <a:gdLst>
                <a:gd name="connsiteX0" fmla="*/ 186969 w 1800819"/>
                <a:gd name="connsiteY0" fmla="*/ 638758 h 1287427"/>
                <a:gd name="connsiteX1" fmla="*/ 1080202 w 1800819"/>
                <a:gd name="connsiteY1" fmla="*/ 118058 h 1287427"/>
                <a:gd name="connsiteX2" fmla="*/ 694969 w 1800819"/>
                <a:gd name="connsiteY2" fmla="*/ 202725 h 1287427"/>
                <a:gd name="connsiteX3" fmla="*/ 1660169 w 1800819"/>
                <a:gd name="connsiteY3" fmla="*/ 20691 h 1287427"/>
                <a:gd name="connsiteX4" fmla="*/ 1749069 w 1800819"/>
                <a:gd name="connsiteY4" fmla="*/ 20691 h 1287427"/>
                <a:gd name="connsiteX5" fmla="*/ 1211436 w 1800819"/>
                <a:gd name="connsiteY5" fmla="*/ 168858 h 1287427"/>
                <a:gd name="connsiteX6" fmla="*/ 1749069 w 1800819"/>
                <a:gd name="connsiteY6" fmla="*/ 63025 h 1287427"/>
                <a:gd name="connsiteX7" fmla="*/ 1037869 w 1800819"/>
                <a:gd name="connsiteY7" fmla="*/ 308558 h 1287427"/>
                <a:gd name="connsiteX8" fmla="*/ 445202 w 1800819"/>
                <a:gd name="connsiteY8" fmla="*/ 617591 h 1287427"/>
                <a:gd name="connsiteX9" fmla="*/ 161569 w 1800819"/>
                <a:gd name="connsiteY9" fmla="*/ 795391 h 1287427"/>
                <a:gd name="connsiteX10" fmla="*/ 702 w 1800819"/>
                <a:gd name="connsiteY10" fmla="*/ 1286458 h 1287427"/>
                <a:gd name="connsiteX11" fmla="*/ 102302 w 1800819"/>
                <a:gd name="connsiteY11" fmla="*/ 655691 h 1287427"/>
                <a:gd name="connsiteX12" fmla="*/ 85369 w 1800819"/>
                <a:gd name="connsiteY12" fmla="*/ 791158 h 1287427"/>
                <a:gd name="connsiteX13" fmla="*/ 457902 w 1800819"/>
                <a:gd name="connsiteY13" fmla="*/ 537158 h 1287427"/>
                <a:gd name="connsiteX14" fmla="*/ 186969 w 1800819"/>
                <a:gd name="connsiteY14" fmla="*/ 638758 h 1287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00819" h="1287427">
                  <a:moveTo>
                    <a:pt x="186969" y="638758"/>
                  </a:moveTo>
                  <a:cubicBezTo>
                    <a:pt x="290686" y="568908"/>
                    <a:pt x="995535" y="190730"/>
                    <a:pt x="1080202" y="118058"/>
                  </a:cubicBezTo>
                  <a:cubicBezTo>
                    <a:pt x="1164869" y="45386"/>
                    <a:pt x="598308" y="218953"/>
                    <a:pt x="694969" y="202725"/>
                  </a:cubicBezTo>
                  <a:cubicBezTo>
                    <a:pt x="791630" y="186497"/>
                    <a:pt x="1484486" y="51030"/>
                    <a:pt x="1660169" y="20691"/>
                  </a:cubicBezTo>
                  <a:cubicBezTo>
                    <a:pt x="1835852" y="-9648"/>
                    <a:pt x="1823858" y="-4003"/>
                    <a:pt x="1749069" y="20691"/>
                  </a:cubicBezTo>
                  <a:cubicBezTo>
                    <a:pt x="1674280" y="45385"/>
                    <a:pt x="1211436" y="161802"/>
                    <a:pt x="1211436" y="168858"/>
                  </a:cubicBezTo>
                  <a:cubicBezTo>
                    <a:pt x="1211436" y="175914"/>
                    <a:pt x="1777997" y="39742"/>
                    <a:pt x="1749069" y="63025"/>
                  </a:cubicBezTo>
                  <a:cubicBezTo>
                    <a:pt x="1720141" y="86308"/>
                    <a:pt x="1255180" y="216130"/>
                    <a:pt x="1037869" y="308558"/>
                  </a:cubicBezTo>
                  <a:cubicBezTo>
                    <a:pt x="820558" y="400986"/>
                    <a:pt x="591252" y="536452"/>
                    <a:pt x="445202" y="617591"/>
                  </a:cubicBezTo>
                  <a:cubicBezTo>
                    <a:pt x="299152" y="698730"/>
                    <a:pt x="235652" y="683913"/>
                    <a:pt x="161569" y="795391"/>
                  </a:cubicBezTo>
                  <a:cubicBezTo>
                    <a:pt x="87486" y="906869"/>
                    <a:pt x="10580" y="1309741"/>
                    <a:pt x="702" y="1286458"/>
                  </a:cubicBezTo>
                  <a:cubicBezTo>
                    <a:pt x="-9176" y="1263175"/>
                    <a:pt x="88191" y="738241"/>
                    <a:pt x="102302" y="655691"/>
                  </a:cubicBezTo>
                  <a:cubicBezTo>
                    <a:pt x="116413" y="573141"/>
                    <a:pt x="26102" y="810913"/>
                    <a:pt x="85369" y="791158"/>
                  </a:cubicBezTo>
                  <a:cubicBezTo>
                    <a:pt x="144636" y="771403"/>
                    <a:pt x="442380" y="563263"/>
                    <a:pt x="457902" y="537158"/>
                  </a:cubicBezTo>
                  <a:cubicBezTo>
                    <a:pt x="473424" y="511053"/>
                    <a:pt x="83252" y="708608"/>
                    <a:pt x="186969" y="638758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6" name="フリーフォーム: 図形 685">
              <a:extLst>
                <a:ext uri="{FF2B5EF4-FFF2-40B4-BE49-F238E27FC236}">
                  <a16:creationId xmlns:a16="http://schemas.microsoft.com/office/drawing/2014/main" id="{E4C01C11-6F41-A0D6-D273-C04C3894A4BE}"/>
                </a:ext>
              </a:extLst>
            </p:cNvPr>
            <p:cNvSpPr/>
            <p:nvPr/>
          </p:nvSpPr>
          <p:spPr>
            <a:xfrm>
              <a:off x="2185729" y="198239"/>
              <a:ext cx="2001711" cy="1114425"/>
            </a:xfrm>
            <a:custGeom>
              <a:avLst/>
              <a:gdLst>
                <a:gd name="connsiteX0" fmla="*/ 2001038 w 2001711"/>
                <a:gd name="connsiteY0" fmla="*/ 59994 h 1114425"/>
                <a:gd name="connsiteX1" fmla="*/ 1501504 w 2001711"/>
                <a:gd name="connsiteY1" fmla="*/ 47294 h 1114425"/>
                <a:gd name="connsiteX2" fmla="*/ 1789371 w 2001711"/>
                <a:gd name="connsiteY2" fmla="*/ 13428 h 1114425"/>
                <a:gd name="connsiteX3" fmla="*/ 718338 w 2001711"/>
                <a:gd name="connsiteY3" fmla="*/ 297061 h 1114425"/>
                <a:gd name="connsiteX4" fmla="*/ 1260204 w 2001711"/>
                <a:gd name="connsiteY4" fmla="*/ 55761 h 1114425"/>
                <a:gd name="connsiteX5" fmla="*/ 417771 w 2001711"/>
                <a:gd name="connsiteY5" fmla="*/ 352094 h 1114425"/>
                <a:gd name="connsiteX6" fmla="*/ 53704 w 2001711"/>
                <a:gd name="connsiteY6" fmla="*/ 665361 h 1114425"/>
                <a:gd name="connsiteX7" fmla="*/ 290771 w 2001711"/>
                <a:gd name="connsiteY7" fmla="*/ 593394 h 1114425"/>
                <a:gd name="connsiteX8" fmla="*/ 74871 w 2001711"/>
                <a:gd name="connsiteY8" fmla="*/ 821994 h 1114425"/>
                <a:gd name="connsiteX9" fmla="*/ 659071 w 2001711"/>
                <a:gd name="connsiteY9" fmla="*/ 419828 h 1114425"/>
                <a:gd name="connsiteX10" fmla="*/ 15604 w 2001711"/>
                <a:gd name="connsiteY10" fmla="*/ 1097161 h 1114425"/>
                <a:gd name="connsiteX11" fmla="*/ 235738 w 2001711"/>
                <a:gd name="connsiteY11" fmla="*/ 877028 h 1114425"/>
                <a:gd name="connsiteX12" fmla="*/ 646371 w 2001711"/>
                <a:gd name="connsiteY12" fmla="*/ 487561 h 1114425"/>
                <a:gd name="connsiteX13" fmla="*/ 1865571 w 2001711"/>
                <a:gd name="connsiteY13" fmla="*/ 186994 h 1114425"/>
                <a:gd name="connsiteX14" fmla="*/ 1323704 w 2001711"/>
                <a:gd name="connsiteY14" fmla="*/ 250494 h 1114425"/>
                <a:gd name="connsiteX15" fmla="*/ 1603104 w 2001711"/>
                <a:gd name="connsiteY15" fmla="*/ 148894 h 1114425"/>
                <a:gd name="connsiteX16" fmla="*/ 2001038 w 2001711"/>
                <a:gd name="connsiteY16" fmla="*/ 59994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01711" h="1114425">
                  <a:moveTo>
                    <a:pt x="2001038" y="59994"/>
                  </a:moveTo>
                  <a:cubicBezTo>
                    <a:pt x="1984105" y="43061"/>
                    <a:pt x="1536782" y="55055"/>
                    <a:pt x="1501504" y="47294"/>
                  </a:cubicBezTo>
                  <a:cubicBezTo>
                    <a:pt x="1466226" y="39533"/>
                    <a:pt x="1919899" y="-28200"/>
                    <a:pt x="1789371" y="13428"/>
                  </a:cubicBezTo>
                  <a:cubicBezTo>
                    <a:pt x="1658843" y="55056"/>
                    <a:pt x="806532" y="290006"/>
                    <a:pt x="718338" y="297061"/>
                  </a:cubicBezTo>
                  <a:cubicBezTo>
                    <a:pt x="630144" y="304116"/>
                    <a:pt x="1310298" y="46589"/>
                    <a:pt x="1260204" y="55761"/>
                  </a:cubicBezTo>
                  <a:cubicBezTo>
                    <a:pt x="1210110" y="64933"/>
                    <a:pt x="618854" y="250494"/>
                    <a:pt x="417771" y="352094"/>
                  </a:cubicBezTo>
                  <a:cubicBezTo>
                    <a:pt x="216688" y="453694"/>
                    <a:pt x="74871" y="625144"/>
                    <a:pt x="53704" y="665361"/>
                  </a:cubicBezTo>
                  <a:cubicBezTo>
                    <a:pt x="32537" y="705578"/>
                    <a:pt x="287243" y="567289"/>
                    <a:pt x="290771" y="593394"/>
                  </a:cubicBezTo>
                  <a:cubicBezTo>
                    <a:pt x="294299" y="619499"/>
                    <a:pt x="13488" y="850922"/>
                    <a:pt x="74871" y="821994"/>
                  </a:cubicBezTo>
                  <a:cubicBezTo>
                    <a:pt x="136254" y="793066"/>
                    <a:pt x="668949" y="373967"/>
                    <a:pt x="659071" y="419828"/>
                  </a:cubicBezTo>
                  <a:cubicBezTo>
                    <a:pt x="649193" y="465689"/>
                    <a:pt x="86159" y="1020961"/>
                    <a:pt x="15604" y="1097161"/>
                  </a:cubicBezTo>
                  <a:cubicBezTo>
                    <a:pt x="-54952" y="1173361"/>
                    <a:pt x="130610" y="978628"/>
                    <a:pt x="235738" y="877028"/>
                  </a:cubicBezTo>
                  <a:cubicBezTo>
                    <a:pt x="340866" y="775428"/>
                    <a:pt x="374732" y="602567"/>
                    <a:pt x="646371" y="487561"/>
                  </a:cubicBezTo>
                  <a:cubicBezTo>
                    <a:pt x="918010" y="372555"/>
                    <a:pt x="1752682" y="226505"/>
                    <a:pt x="1865571" y="186994"/>
                  </a:cubicBezTo>
                  <a:cubicBezTo>
                    <a:pt x="1978460" y="147483"/>
                    <a:pt x="1367448" y="256844"/>
                    <a:pt x="1323704" y="250494"/>
                  </a:cubicBezTo>
                  <a:cubicBezTo>
                    <a:pt x="1279960" y="244144"/>
                    <a:pt x="1495154" y="177822"/>
                    <a:pt x="1603104" y="148894"/>
                  </a:cubicBezTo>
                  <a:cubicBezTo>
                    <a:pt x="1711054" y="119966"/>
                    <a:pt x="2017971" y="76927"/>
                    <a:pt x="2001038" y="59994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7" name="フリーフォーム: 図形 686">
              <a:extLst>
                <a:ext uri="{FF2B5EF4-FFF2-40B4-BE49-F238E27FC236}">
                  <a16:creationId xmlns:a16="http://schemas.microsoft.com/office/drawing/2014/main" id="{66F4C84E-5854-CD29-93B3-BAF875577C97}"/>
                </a:ext>
              </a:extLst>
            </p:cNvPr>
            <p:cNvSpPr/>
            <p:nvPr/>
          </p:nvSpPr>
          <p:spPr>
            <a:xfrm>
              <a:off x="2098278" y="91597"/>
              <a:ext cx="2107351" cy="1478766"/>
            </a:xfrm>
            <a:custGeom>
              <a:avLst/>
              <a:gdLst>
                <a:gd name="connsiteX0" fmla="*/ 31089 w 2107351"/>
                <a:gd name="connsiteY0" fmla="*/ 1330803 h 1478766"/>
                <a:gd name="connsiteX1" fmla="*/ 35322 w 2107351"/>
                <a:gd name="connsiteY1" fmla="*/ 1402770 h 1478766"/>
                <a:gd name="connsiteX2" fmla="*/ 454422 w 2107351"/>
                <a:gd name="connsiteY2" fmla="*/ 293636 h 1478766"/>
                <a:gd name="connsiteX3" fmla="*/ 378222 w 2107351"/>
                <a:gd name="connsiteY3" fmla="*/ 488370 h 1478766"/>
                <a:gd name="connsiteX4" fmla="*/ 865055 w 2107351"/>
                <a:gd name="connsiteY4" fmla="*/ 111603 h 1478766"/>
                <a:gd name="connsiteX5" fmla="*/ 1927622 w 2107351"/>
                <a:gd name="connsiteY5" fmla="*/ 86203 h 1478766"/>
                <a:gd name="connsiteX6" fmla="*/ 1364589 w 2107351"/>
                <a:gd name="connsiteY6" fmla="*/ 103136 h 1478766"/>
                <a:gd name="connsiteX7" fmla="*/ 2105422 w 2107351"/>
                <a:gd name="connsiteY7" fmla="*/ 141236 h 1478766"/>
                <a:gd name="connsiteX8" fmla="*/ 1546622 w 2107351"/>
                <a:gd name="connsiteY8" fmla="*/ 1536 h 1478766"/>
                <a:gd name="connsiteX9" fmla="*/ 572955 w 2107351"/>
                <a:gd name="connsiteY9" fmla="*/ 90436 h 1478766"/>
                <a:gd name="connsiteX10" fmla="*/ 251222 w 2107351"/>
                <a:gd name="connsiteY10" fmla="*/ 429103 h 1478766"/>
                <a:gd name="connsiteX11" fmla="*/ 488289 w 2107351"/>
                <a:gd name="connsiteY11" fmla="*/ 259770 h 1478766"/>
                <a:gd name="connsiteX12" fmla="*/ 187722 w 2107351"/>
                <a:gd name="connsiteY12" fmla="*/ 513770 h 1478766"/>
                <a:gd name="connsiteX13" fmla="*/ 64955 w 2107351"/>
                <a:gd name="connsiteY13" fmla="*/ 970970 h 1478766"/>
                <a:gd name="connsiteX14" fmla="*/ 217355 w 2107351"/>
                <a:gd name="connsiteY14" fmla="*/ 687336 h 1478766"/>
                <a:gd name="connsiteX15" fmla="*/ 103055 w 2107351"/>
                <a:gd name="connsiteY15" fmla="*/ 924403 h 1478766"/>
                <a:gd name="connsiteX16" fmla="*/ 31089 w 2107351"/>
                <a:gd name="connsiteY16" fmla="*/ 1330803 h 147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7351" h="1478766">
                  <a:moveTo>
                    <a:pt x="31089" y="1330803"/>
                  </a:moveTo>
                  <a:cubicBezTo>
                    <a:pt x="19800" y="1410531"/>
                    <a:pt x="-35234" y="1575631"/>
                    <a:pt x="35322" y="1402770"/>
                  </a:cubicBezTo>
                  <a:cubicBezTo>
                    <a:pt x="105878" y="1229909"/>
                    <a:pt x="397272" y="446036"/>
                    <a:pt x="454422" y="293636"/>
                  </a:cubicBezTo>
                  <a:cubicBezTo>
                    <a:pt x="511572" y="141236"/>
                    <a:pt x="309783" y="518709"/>
                    <a:pt x="378222" y="488370"/>
                  </a:cubicBezTo>
                  <a:cubicBezTo>
                    <a:pt x="446661" y="458031"/>
                    <a:pt x="606822" y="178631"/>
                    <a:pt x="865055" y="111603"/>
                  </a:cubicBezTo>
                  <a:cubicBezTo>
                    <a:pt x="1123288" y="44575"/>
                    <a:pt x="1844366" y="87614"/>
                    <a:pt x="1927622" y="86203"/>
                  </a:cubicBezTo>
                  <a:cubicBezTo>
                    <a:pt x="2010878" y="84792"/>
                    <a:pt x="1334956" y="93964"/>
                    <a:pt x="1364589" y="103136"/>
                  </a:cubicBezTo>
                  <a:cubicBezTo>
                    <a:pt x="1394222" y="112308"/>
                    <a:pt x="2075083" y="158169"/>
                    <a:pt x="2105422" y="141236"/>
                  </a:cubicBezTo>
                  <a:cubicBezTo>
                    <a:pt x="2135761" y="124303"/>
                    <a:pt x="1802033" y="10003"/>
                    <a:pt x="1546622" y="1536"/>
                  </a:cubicBezTo>
                  <a:cubicBezTo>
                    <a:pt x="1291211" y="-6931"/>
                    <a:pt x="788855" y="19175"/>
                    <a:pt x="572955" y="90436"/>
                  </a:cubicBezTo>
                  <a:cubicBezTo>
                    <a:pt x="357055" y="161697"/>
                    <a:pt x="265333" y="400881"/>
                    <a:pt x="251222" y="429103"/>
                  </a:cubicBezTo>
                  <a:cubicBezTo>
                    <a:pt x="237111" y="457325"/>
                    <a:pt x="498872" y="245659"/>
                    <a:pt x="488289" y="259770"/>
                  </a:cubicBezTo>
                  <a:cubicBezTo>
                    <a:pt x="477706" y="273881"/>
                    <a:pt x="258278" y="395237"/>
                    <a:pt x="187722" y="513770"/>
                  </a:cubicBezTo>
                  <a:cubicBezTo>
                    <a:pt x="117166" y="632303"/>
                    <a:pt x="60016" y="942042"/>
                    <a:pt x="64955" y="970970"/>
                  </a:cubicBezTo>
                  <a:cubicBezTo>
                    <a:pt x="69894" y="999898"/>
                    <a:pt x="211005" y="695097"/>
                    <a:pt x="217355" y="687336"/>
                  </a:cubicBezTo>
                  <a:cubicBezTo>
                    <a:pt x="223705" y="679575"/>
                    <a:pt x="136216" y="822097"/>
                    <a:pt x="103055" y="924403"/>
                  </a:cubicBezTo>
                  <a:cubicBezTo>
                    <a:pt x="69894" y="1026709"/>
                    <a:pt x="42378" y="1251075"/>
                    <a:pt x="31089" y="1330803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8" name="フリーフォーム: 図形 687">
              <a:extLst>
                <a:ext uri="{FF2B5EF4-FFF2-40B4-BE49-F238E27FC236}">
                  <a16:creationId xmlns:a16="http://schemas.microsoft.com/office/drawing/2014/main" id="{866196C1-74CA-4E20-DB31-35C4920B2872}"/>
                </a:ext>
              </a:extLst>
            </p:cNvPr>
            <p:cNvSpPr/>
            <p:nvPr/>
          </p:nvSpPr>
          <p:spPr>
            <a:xfrm>
              <a:off x="1998754" y="457334"/>
              <a:ext cx="781776" cy="1945085"/>
            </a:xfrm>
            <a:custGeom>
              <a:avLst/>
              <a:gdLst>
                <a:gd name="connsiteX0" fmla="*/ 384613 w 781776"/>
                <a:gd name="connsiteY0" fmla="*/ 105699 h 1945085"/>
                <a:gd name="connsiteX1" fmla="*/ 20546 w 781776"/>
                <a:gd name="connsiteY1" fmla="*/ 575599 h 1945085"/>
                <a:gd name="connsiteX2" fmla="*/ 41713 w 781776"/>
                <a:gd name="connsiteY2" fmla="*/ 495166 h 1945085"/>
                <a:gd name="connsiteX3" fmla="*/ 7846 w 781776"/>
                <a:gd name="connsiteY3" fmla="*/ 1087833 h 1945085"/>
                <a:gd name="connsiteX4" fmla="*/ 20546 w 781776"/>
                <a:gd name="connsiteY4" fmla="*/ 977766 h 1945085"/>
                <a:gd name="connsiteX5" fmla="*/ 3613 w 781776"/>
                <a:gd name="connsiteY5" fmla="*/ 1549266 h 1945085"/>
                <a:gd name="connsiteX6" fmla="*/ 41713 w 781776"/>
                <a:gd name="connsiteY6" fmla="*/ 1337599 h 1945085"/>
                <a:gd name="connsiteX7" fmla="*/ 380379 w 781776"/>
                <a:gd name="connsiteY7" fmla="*/ 1777866 h 1945085"/>
                <a:gd name="connsiteX8" fmla="*/ 312646 w 781776"/>
                <a:gd name="connsiteY8" fmla="*/ 1456133 h 1945085"/>
                <a:gd name="connsiteX9" fmla="*/ 354979 w 781776"/>
                <a:gd name="connsiteY9" fmla="*/ 1942966 h 1945085"/>
                <a:gd name="connsiteX10" fmla="*/ 367679 w 781776"/>
                <a:gd name="connsiteY10" fmla="*/ 1621233 h 1945085"/>
                <a:gd name="connsiteX11" fmla="*/ 206813 w 781776"/>
                <a:gd name="connsiteY11" fmla="*/ 1333366 h 1945085"/>
                <a:gd name="connsiteX12" fmla="*/ 240679 w 781776"/>
                <a:gd name="connsiteY12" fmla="*/ 656033 h 1945085"/>
                <a:gd name="connsiteX13" fmla="*/ 232213 w 781776"/>
                <a:gd name="connsiteY13" fmla="*/ 1227533 h 1945085"/>
                <a:gd name="connsiteX14" fmla="*/ 295713 w 781776"/>
                <a:gd name="connsiteY14" fmla="*/ 744933 h 1945085"/>
                <a:gd name="connsiteX15" fmla="*/ 765613 w 781776"/>
                <a:gd name="connsiteY15" fmla="*/ 25266 h 1945085"/>
                <a:gd name="connsiteX16" fmla="*/ 642846 w 781776"/>
                <a:gd name="connsiteY16" fmla="*/ 190366 h 1945085"/>
                <a:gd name="connsiteX17" fmla="*/ 346513 w 781776"/>
                <a:gd name="connsiteY17" fmla="*/ 457066 h 1945085"/>
                <a:gd name="connsiteX18" fmla="*/ 384613 w 781776"/>
                <a:gd name="connsiteY18" fmla="*/ 105699 h 1945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81776" h="1945085">
                  <a:moveTo>
                    <a:pt x="384613" y="105699"/>
                  </a:moveTo>
                  <a:cubicBezTo>
                    <a:pt x="330285" y="125454"/>
                    <a:pt x="77696" y="510688"/>
                    <a:pt x="20546" y="575599"/>
                  </a:cubicBezTo>
                  <a:cubicBezTo>
                    <a:pt x="-36604" y="640510"/>
                    <a:pt x="43830" y="409794"/>
                    <a:pt x="41713" y="495166"/>
                  </a:cubicBezTo>
                  <a:cubicBezTo>
                    <a:pt x="39596" y="580538"/>
                    <a:pt x="11374" y="1007400"/>
                    <a:pt x="7846" y="1087833"/>
                  </a:cubicBezTo>
                  <a:cubicBezTo>
                    <a:pt x="4318" y="1168266"/>
                    <a:pt x="21251" y="900861"/>
                    <a:pt x="20546" y="977766"/>
                  </a:cubicBezTo>
                  <a:cubicBezTo>
                    <a:pt x="19841" y="1054671"/>
                    <a:pt x="85" y="1489294"/>
                    <a:pt x="3613" y="1549266"/>
                  </a:cubicBezTo>
                  <a:cubicBezTo>
                    <a:pt x="7141" y="1609238"/>
                    <a:pt x="-21081" y="1299499"/>
                    <a:pt x="41713" y="1337599"/>
                  </a:cubicBezTo>
                  <a:cubicBezTo>
                    <a:pt x="104507" y="1375699"/>
                    <a:pt x="335223" y="1758110"/>
                    <a:pt x="380379" y="1777866"/>
                  </a:cubicBezTo>
                  <a:cubicBezTo>
                    <a:pt x="425535" y="1797622"/>
                    <a:pt x="316879" y="1428616"/>
                    <a:pt x="312646" y="1456133"/>
                  </a:cubicBezTo>
                  <a:cubicBezTo>
                    <a:pt x="308413" y="1483650"/>
                    <a:pt x="345807" y="1915449"/>
                    <a:pt x="354979" y="1942966"/>
                  </a:cubicBezTo>
                  <a:cubicBezTo>
                    <a:pt x="364151" y="1970483"/>
                    <a:pt x="392373" y="1722833"/>
                    <a:pt x="367679" y="1621233"/>
                  </a:cubicBezTo>
                  <a:cubicBezTo>
                    <a:pt x="342985" y="1519633"/>
                    <a:pt x="227980" y="1494233"/>
                    <a:pt x="206813" y="1333366"/>
                  </a:cubicBezTo>
                  <a:cubicBezTo>
                    <a:pt x="185646" y="1172499"/>
                    <a:pt x="236446" y="673672"/>
                    <a:pt x="240679" y="656033"/>
                  </a:cubicBezTo>
                  <a:cubicBezTo>
                    <a:pt x="244912" y="638394"/>
                    <a:pt x="223041" y="1212716"/>
                    <a:pt x="232213" y="1227533"/>
                  </a:cubicBezTo>
                  <a:cubicBezTo>
                    <a:pt x="241385" y="1242350"/>
                    <a:pt x="206813" y="945311"/>
                    <a:pt x="295713" y="744933"/>
                  </a:cubicBezTo>
                  <a:cubicBezTo>
                    <a:pt x="384613" y="544555"/>
                    <a:pt x="707758" y="117694"/>
                    <a:pt x="765613" y="25266"/>
                  </a:cubicBezTo>
                  <a:cubicBezTo>
                    <a:pt x="823469" y="-67162"/>
                    <a:pt x="712696" y="118399"/>
                    <a:pt x="642846" y="190366"/>
                  </a:cubicBezTo>
                  <a:cubicBezTo>
                    <a:pt x="572996" y="262333"/>
                    <a:pt x="393080" y="468355"/>
                    <a:pt x="346513" y="457066"/>
                  </a:cubicBezTo>
                  <a:cubicBezTo>
                    <a:pt x="299946" y="445777"/>
                    <a:pt x="438941" y="85944"/>
                    <a:pt x="384613" y="105699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9" name="フリーフォーム: 図形 688">
              <a:extLst>
                <a:ext uri="{FF2B5EF4-FFF2-40B4-BE49-F238E27FC236}">
                  <a16:creationId xmlns:a16="http://schemas.microsoft.com/office/drawing/2014/main" id="{01AD9C11-4E16-0DCA-8677-07F52F04FB9B}"/>
                </a:ext>
              </a:extLst>
            </p:cNvPr>
            <p:cNvSpPr/>
            <p:nvPr/>
          </p:nvSpPr>
          <p:spPr>
            <a:xfrm>
              <a:off x="2148013" y="527623"/>
              <a:ext cx="1346452" cy="1855145"/>
            </a:xfrm>
            <a:custGeom>
              <a:avLst/>
              <a:gdLst>
                <a:gd name="connsiteX0" fmla="*/ 1344487 w 1346452"/>
                <a:gd name="connsiteY0" fmla="*/ 1544 h 1855145"/>
                <a:gd name="connsiteX1" fmla="*/ 447020 w 1346452"/>
                <a:gd name="connsiteY1" fmla="*/ 560344 h 1855145"/>
                <a:gd name="connsiteX2" fmla="*/ 595187 w 1346452"/>
                <a:gd name="connsiteY2" fmla="*/ 446044 h 1855145"/>
                <a:gd name="connsiteX3" fmla="*/ 430087 w 1346452"/>
                <a:gd name="connsiteY3" fmla="*/ 577277 h 1855145"/>
                <a:gd name="connsiteX4" fmla="*/ 324254 w 1346452"/>
                <a:gd name="connsiteY4" fmla="*/ 1148777 h 1855145"/>
                <a:gd name="connsiteX5" fmla="*/ 332720 w 1346452"/>
                <a:gd name="connsiteY5" fmla="*/ 894777 h 1855145"/>
                <a:gd name="connsiteX6" fmla="*/ 260754 w 1346452"/>
                <a:gd name="connsiteY6" fmla="*/ 1368910 h 1855145"/>
                <a:gd name="connsiteX7" fmla="*/ 311554 w 1346452"/>
                <a:gd name="connsiteY7" fmla="*/ 1847277 h 1855145"/>
                <a:gd name="connsiteX8" fmla="*/ 264987 w 1346452"/>
                <a:gd name="connsiteY8" fmla="*/ 1610210 h 1855145"/>
                <a:gd name="connsiteX9" fmla="*/ 15220 w 1346452"/>
                <a:gd name="connsiteY9" fmla="*/ 899010 h 1855145"/>
                <a:gd name="connsiteX10" fmla="*/ 49087 w 1346452"/>
                <a:gd name="connsiteY10" fmla="*/ 1093744 h 1855145"/>
                <a:gd name="connsiteX11" fmla="*/ 226887 w 1346452"/>
                <a:gd name="connsiteY11" fmla="*/ 361377 h 1855145"/>
                <a:gd name="connsiteX12" fmla="*/ 159154 w 1346452"/>
                <a:gd name="connsiteY12" fmla="*/ 589977 h 1855145"/>
                <a:gd name="connsiteX13" fmla="*/ 743354 w 1346452"/>
                <a:gd name="connsiteY13" fmla="*/ 158177 h 1855145"/>
                <a:gd name="connsiteX14" fmla="*/ 163387 w 1346452"/>
                <a:gd name="connsiteY14" fmla="*/ 386777 h 1855145"/>
                <a:gd name="connsiteX15" fmla="*/ 1344487 w 1346452"/>
                <a:gd name="connsiteY15" fmla="*/ 1544 h 1855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46452" h="1855145">
                  <a:moveTo>
                    <a:pt x="1344487" y="1544"/>
                  </a:moveTo>
                  <a:cubicBezTo>
                    <a:pt x="1391759" y="30472"/>
                    <a:pt x="571903" y="486261"/>
                    <a:pt x="447020" y="560344"/>
                  </a:cubicBezTo>
                  <a:cubicBezTo>
                    <a:pt x="322137" y="634427"/>
                    <a:pt x="598009" y="443222"/>
                    <a:pt x="595187" y="446044"/>
                  </a:cubicBezTo>
                  <a:cubicBezTo>
                    <a:pt x="592365" y="448866"/>
                    <a:pt x="475242" y="460155"/>
                    <a:pt x="430087" y="577277"/>
                  </a:cubicBezTo>
                  <a:cubicBezTo>
                    <a:pt x="384932" y="694399"/>
                    <a:pt x="340482" y="1095860"/>
                    <a:pt x="324254" y="1148777"/>
                  </a:cubicBezTo>
                  <a:cubicBezTo>
                    <a:pt x="308026" y="1201694"/>
                    <a:pt x="343303" y="858088"/>
                    <a:pt x="332720" y="894777"/>
                  </a:cubicBezTo>
                  <a:cubicBezTo>
                    <a:pt x="322137" y="931466"/>
                    <a:pt x="264282" y="1210160"/>
                    <a:pt x="260754" y="1368910"/>
                  </a:cubicBezTo>
                  <a:cubicBezTo>
                    <a:pt x="257226" y="1527660"/>
                    <a:pt x="310849" y="1807060"/>
                    <a:pt x="311554" y="1847277"/>
                  </a:cubicBezTo>
                  <a:cubicBezTo>
                    <a:pt x="312259" y="1887494"/>
                    <a:pt x="314376" y="1768254"/>
                    <a:pt x="264987" y="1610210"/>
                  </a:cubicBezTo>
                  <a:cubicBezTo>
                    <a:pt x="215598" y="1452166"/>
                    <a:pt x="51203" y="985088"/>
                    <a:pt x="15220" y="899010"/>
                  </a:cubicBezTo>
                  <a:cubicBezTo>
                    <a:pt x="-20763" y="812932"/>
                    <a:pt x="13809" y="1183350"/>
                    <a:pt x="49087" y="1093744"/>
                  </a:cubicBezTo>
                  <a:cubicBezTo>
                    <a:pt x="84365" y="1004139"/>
                    <a:pt x="208542" y="445338"/>
                    <a:pt x="226887" y="361377"/>
                  </a:cubicBezTo>
                  <a:cubicBezTo>
                    <a:pt x="245232" y="277416"/>
                    <a:pt x="73076" y="623844"/>
                    <a:pt x="159154" y="589977"/>
                  </a:cubicBezTo>
                  <a:cubicBezTo>
                    <a:pt x="245232" y="556110"/>
                    <a:pt x="742648" y="192044"/>
                    <a:pt x="743354" y="158177"/>
                  </a:cubicBezTo>
                  <a:cubicBezTo>
                    <a:pt x="744059" y="124310"/>
                    <a:pt x="61787" y="414294"/>
                    <a:pt x="163387" y="386777"/>
                  </a:cubicBezTo>
                  <a:cubicBezTo>
                    <a:pt x="264987" y="359260"/>
                    <a:pt x="1297215" y="-27384"/>
                    <a:pt x="1344487" y="1544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0" name="フリーフォーム: 図形 689">
              <a:extLst>
                <a:ext uri="{FF2B5EF4-FFF2-40B4-BE49-F238E27FC236}">
                  <a16:creationId xmlns:a16="http://schemas.microsoft.com/office/drawing/2014/main" id="{16462CA7-2D25-3F38-D6C7-50ADDB839E3E}"/>
                </a:ext>
              </a:extLst>
            </p:cNvPr>
            <p:cNvSpPr/>
            <p:nvPr/>
          </p:nvSpPr>
          <p:spPr>
            <a:xfrm>
              <a:off x="2602196" y="213067"/>
              <a:ext cx="1635206" cy="523246"/>
            </a:xfrm>
            <a:custGeom>
              <a:avLst/>
              <a:gdLst>
                <a:gd name="connsiteX0" fmla="*/ 1304 w 1635206"/>
                <a:gd name="connsiteY0" fmla="*/ 519300 h 523246"/>
                <a:gd name="connsiteX1" fmla="*/ 704037 w 1635206"/>
                <a:gd name="connsiteY1" fmla="*/ 28233 h 523246"/>
                <a:gd name="connsiteX2" fmla="*/ 1499904 w 1635206"/>
                <a:gd name="connsiteY2" fmla="*/ 66333 h 523246"/>
                <a:gd name="connsiteX3" fmla="*/ 1063871 w 1635206"/>
                <a:gd name="connsiteY3" fmla="*/ 121366 h 523246"/>
                <a:gd name="connsiteX4" fmla="*/ 1631137 w 1635206"/>
                <a:gd name="connsiteY4" fmla="*/ 87500 h 523246"/>
                <a:gd name="connsiteX5" fmla="*/ 1296704 w 1635206"/>
                <a:gd name="connsiteY5" fmla="*/ 197566 h 523246"/>
                <a:gd name="connsiteX6" fmla="*/ 881837 w 1635206"/>
                <a:gd name="connsiteY6" fmla="*/ 256833 h 523246"/>
                <a:gd name="connsiteX7" fmla="*/ 1304 w 1635206"/>
                <a:gd name="connsiteY7" fmla="*/ 519300 h 523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35206" h="523246">
                  <a:moveTo>
                    <a:pt x="1304" y="519300"/>
                  </a:moveTo>
                  <a:cubicBezTo>
                    <a:pt x="-28329" y="481200"/>
                    <a:pt x="454270" y="103727"/>
                    <a:pt x="704037" y="28233"/>
                  </a:cubicBezTo>
                  <a:cubicBezTo>
                    <a:pt x="953804" y="-47261"/>
                    <a:pt x="1439932" y="50811"/>
                    <a:pt x="1499904" y="66333"/>
                  </a:cubicBezTo>
                  <a:cubicBezTo>
                    <a:pt x="1559876" y="81855"/>
                    <a:pt x="1041999" y="117838"/>
                    <a:pt x="1063871" y="121366"/>
                  </a:cubicBezTo>
                  <a:cubicBezTo>
                    <a:pt x="1085743" y="124894"/>
                    <a:pt x="1592332" y="74800"/>
                    <a:pt x="1631137" y="87500"/>
                  </a:cubicBezTo>
                  <a:cubicBezTo>
                    <a:pt x="1669942" y="100200"/>
                    <a:pt x="1421587" y="169344"/>
                    <a:pt x="1296704" y="197566"/>
                  </a:cubicBezTo>
                  <a:cubicBezTo>
                    <a:pt x="1171821" y="225788"/>
                    <a:pt x="1095620" y="205327"/>
                    <a:pt x="881837" y="256833"/>
                  </a:cubicBezTo>
                  <a:cubicBezTo>
                    <a:pt x="668054" y="308339"/>
                    <a:pt x="30937" y="557400"/>
                    <a:pt x="1304" y="519300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1" name="フリーフォーム: 図形 690">
              <a:extLst>
                <a:ext uri="{FF2B5EF4-FFF2-40B4-BE49-F238E27FC236}">
                  <a16:creationId xmlns:a16="http://schemas.microsoft.com/office/drawing/2014/main" id="{69E8BE63-D6A8-B770-0D7E-56C519FCFD08}"/>
                </a:ext>
              </a:extLst>
            </p:cNvPr>
            <p:cNvSpPr/>
            <p:nvPr/>
          </p:nvSpPr>
          <p:spPr>
            <a:xfrm>
              <a:off x="2475131" y="554553"/>
              <a:ext cx="1851481" cy="1011859"/>
            </a:xfrm>
            <a:custGeom>
              <a:avLst/>
              <a:gdLst>
                <a:gd name="connsiteX0" fmla="*/ 1847102 w 1851481"/>
                <a:gd name="connsiteY0" fmla="*/ 14 h 1011859"/>
                <a:gd name="connsiteX1" fmla="*/ 953869 w 1851481"/>
                <a:gd name="connsiteY1" fmla="*/ 254014 h 1011859"/>
                <a:gd name="connsiteX2" fmla="*/ 229969 w 1851481"/>
                <a:gd name="connsiteY2" fmla="*/ 817047 h 1011859"/>
                <a:gd name="connsiteX3" fmla="*/ 94502 w 1851481"/>
                <a:gd name="connsiteY3" fmla="*/ 969447 h 1011859"/>
                <a:gd name="connsiteX4" fmla="*/ 145302 w 1851481"/>
                <a:gd name="connsiteY4" fmla="*/ 795880 h 1011859"/>
                <a:gd name="connsiteX5" fmla="*/ 1369 w 1851481"/>
                <a:gd name="connsiteY5" fmla="*/ 1007547 h 1011859"/>
                <a:gd name="connsiteX6" fmla="*/ 246902 w 1851481"/>
                <a:gd name="connsiteY6" fmla="*/ 558814 h 1011859"/>
                <a:gd name="connsiteX7" fmla="*/ 47936 w 1851481"/>
                <a:gd name="connsiteY7" fmla="*/ 901714 h 1011859"/>
                <a:gd name="connsiteX8" fmla="*/ 229969 w 1851481"/>
                <a:gd name="connsiteY8" fmla="*/ 309047 h 1011859"/>
                <a:gd name="connsiteX9" fmla="*/ 1013136 w 1851481"/>
                <a:gd name="connsiteY9" fmla="*/ 110080 h 1011859"/>
                <a:gd name="connsiteX10" fmla="*/ 560169 w 1851481"/>
                <a:gd name="connsiteY10" fmla="*/ 241314 h 1011859"/>
                <a:gd name="connsiteX11" fmla="*/ 1847102 w 1851481"/>
                <a:gd name="connsiteY11" fmla="*/ 14 h 101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1481" h="1011859">
                  <a:moveTo>
                    <a:pt x="1847102" y="14"/>
                  </a:moveTo>
                  <a:cubicBezTo>
                    <a:pt x="1912719" y="2131"/>
                    <a:pt x="1223391" y="117842"/>
                    <a:pt x="953869" y="254014"/>
                  </a:cubicBezTo>
                  <a:cubicBezTo>
                    <a:pt x="684347" y="390186"/>
                    <a:pt x="373197" y="697808"/>
                    <a:pt x="229969" y="817047"/>
                  </a:cubicBezTo>
                  <a:cubicBezTo>
                    <a:pt x="86741" y="936286"/>
                    <a:pt x="108613" y="972975"/>
                    <a:pt x="94502" y="969447"/>
                  </a:cubicBezTo>
                  <a:cubicBezTo>
                    <a:pt x="80391" y="965919"/>
                    <a:pt x="160824" y="789530"/>
                    <a:pt x="145302" y="795880"/>
                  </a:cubicBezTo>
                  <a:cubicBezTo>
                    <a:pt x="129780" y="802230"/>
                    <a:pt x="-15564" y="1047058"/>
                    <a:pt x="1369" y="1007547"/>
                  </a:cubicBezTo>
                  <a:cubicBezTo>
                    <a:pt x="18302" y="968036"/>
                    <a:pt x="239141" y="576453"/>
                    <a:pt x="246902" y="558814"/>
                  </a:cubicBezTo>
                  <a:cubicBezTo>
                    <a:pt x="254663" y="541175"/>
                    <a:pt x="50758" y="943342"/>
                    <a:pt x="47936" y="901714"/>
                  </a:cubicBezTo>
                  <a:cubicBezTo>
                    <a:pt x="45114" y="860086"/>
                    <a:pt x="69102" y="440986"/>
                    <a:pt x="229969" y="309047"/>
                  </a:cubicBezTo>
                  <a:cubicBezTo>
                    <a:pt x="390836" y="177108"/>
                    <a:pt x="958103" y="121369"/>
                    <a:pt x="1013136" y="110080"/>
                  </a:cubicBezTo>
                  <a:cubicBezTo>
                    <a:pt x="1068169" y="98791"/>
                    <a:pt x="421880" y="258953"/>
                    <a:pt x="560169" y="241314"/>
                  </a:cubicBezTo>
                  <a:cubicBezTo>
                    <a:pt x="698458" y="223675"/>
                    <a:pt x="1781485" y="-2103"/>
                    <a:pt x="1847102" y="14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2" name="フリーフォーム: 図形 691">
              <a:extLst>
                <a:ext uri="{FF2B5EF4-FFF2-40B4-BE49-F238E27FC236}">
                  <a16:creationId xmlns:a16="http://schemas.microsoft.com/office/drawing/2014/main" id="{EC46CBE1-B720-84EE-5603-703D8B6CB9A7}"/>
                </a:ext>
              </a:extLst>
            </p:cNvPr>
            <p:cNvSpPr/>
            <p:nvPr/>
          </p:nvSpPr>
          <p:spPr>
            <a:xfrm>
              <a:off x="2931258" y="671241"/>
              <a:ext cx="1400204" cy="420964"/>
            </a:xfrm>
            <a:custGeom>
              <a:avLst/>
              <a:gdLst>
                <a:gd name="connsiteX0" fmla="*/ 1399442 w 1400204"/>
                <a:gd name="connsiteY0" fmla="*/ 6092 h 420964"/>
                <a:gd name="connsiteX1" fmla="*/ 480809 w 1400204"/>
                <a:gd name="connsiteY1" fmla="*/ 361692 h 420964"/>
                <a:gd name="connsiteX2" fmla="*/ 1014209 w 1400204"/>
                <a:gd name="connsiteY2" fmla="*/ 103459 h 420964"/>
                <a:gd name="connsiteX3" fmla="*/ 2442 w 1400204"/>
                <a:gd name="connsiteY3" fmla="*/ 420959 h 420964"/>
                <a:gd name="connsiteX4" fmla="*/ 717875 w 1400204"/>
                <a:gd name="connsiteY4" fmla="*/ 111926 h 420964"/>
                <a:gd name="connsiteX5" fmla="*/ 298775 w 1400204"/>
                <a:gd name="connsiteY5" fmla="*/ 137326 h 420964"/>
                <a:gd name="connsiteX6" fmla="*/ 1399442 w 1400204"/>
                <a:gd name="connsiteY6" fmla="*/ 6092 h 420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204" h="420964">
                  <a:moveTo>
                    <a:pt x="1399442" y="6092"/>
                  </a:moveTo>
                  <a:cubicBezTo>
                    <a:pt x="1429781" y="43486"/>
                    <a:pt x="545015" y="345464"/>
                    <a:pt x="480809" y="361692"/>
                  </a:cubicBezTo>
                  <a:cubicBezTo>
                    <a:pt x="416603" y="377920"/>
                    <a:pt x="1093937" y="93581"/>
                    <a:pt x="1014209" y="103459"/>
                  </a:cubicBezTo>
                  <a:cubicBezTo>
                    <a:pt x="934481" y="113337"/>
                    <a:pt x="51831" y="419548"/>
                    <a:pt x="2442" y="420959"/>
                  </a:cubicBezTo>
                  <a:cubicBezTo>
                    <a:pt x="-46947" y="422370"/>
                    <a:pt x="668486" y="159198"/>
                    <a:pt x="717875" y="111926"/>
                  </a:cubicBezTo>
                  <a:cubicBezTo>
                    <a:pt x="767264" y="64654"/>
                    <a:pt x="190825" y="159904"/>
                    <a:pt x="298775" y="137326"/>
                  </a:cubicBezTo>
                  <a:cubicBezTo>
                    <a:pt x="406725" y="114748"/>
                    <a:pt x="1369103" y="-31302"/>
                    <a:pt x="1399442" y="6092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3" name="フリーフォーム: 図形 692">
              <a:extLst>
                <a:ext uri="{FF2B5EF4-FFF2-40B4-BE49-F238E27FC236}">
                  <a16:creationId xmlns:a16="http://schemas.microsoft.com/office/drawing/2014/main" id="{029A5AA9-5EAB-200E-847C-5A89FA532974}"/>
                </a:ext>
              </a:extLst>
            </p:cNvPr>
            <p:cNvSpPr/>
            <p:nvPr/>
          </p:nvSpPr>
          <p:spPr>
            <a:xfrm>
              <a:off x="4100470" y="261288"/>
              <a:ext cx="794316" cy="2098284"/>
            </a:xfrm>
            <a:custGeom>
              <a:avLst/>
              <a:gdLst>
                <a:gd name="connsiteX0" fmla="*/ 1630 w 794316"/>
                <a:gd name="connsiteY0" fmla="*/ 1179 h 2098284"/>
                <a:gd name="connsiteX1" fmla="*/ 623930 w 794316"/>
                <a:gd name="connsiteY1" fmla="*/ 547279 h 2098284"/>
                <a:gd name="connsiteX2" fmla="*/ 623930 w 794316"/>
                <a:gd name="connsiteY2" fmla="*/ 526112 h 2098284"/>
                <a:gd name="connsiteX3" fmla="*/ 780563 w 794316"/>
                <a:gd name="connsiteY3" fmla="*/ 1300812 h 2098284"/>
                <a:gd name="connsiteX4" fmla="*/ 776330 w 794316"/>
                <a:gd name="connsiteY4" fmla="*/ 1190745 h 2098284"/>
                <a:gd name="connsiteX5" fmla="*/ 691663 w 794316"/>
                <a:gd name="connsiteY5" fmla="*/ 1601379 h 2098284"/>
                <a:gd name="connsiteX6" fmla="*/ 729763 w 794316"/>
                <a:gd name="connsiteY6" fmla="*/ 1351612 h 2098284"/>
                <a:gd name="connsiteX7" fmla="*/ 657797 w 794316"/>
                <a:gd name="connsiteY7" fmla="*/ 2096679 h 2098284"/>
                <a:gd name="connsiteX8" fmla="*/ 602763 w 794316"/>
                <a:gd name="connsiteY8" fmla="*/ 1114545 h 2098284"/>
                <a:gd name="connsiteX9" fmla="*/ 683197 w 794316"/>
                <a:gd name="connsiteY9" fmla="*/ 1279645 h 2098284"/>
                <a:gd name="connsiteX10" fmla="*/ 450363 w 794316"/>
                <a:gd name="connsiteY10" fmla="*/ 716612 h 2098284"/>
                <a:gd name="connsiteX11" fmla="*/ 1630 w 794316"/>
                <a:gd name="connsiteY11" fmla="*/ 1179 h 209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4316" h="2098284">
                  <a:moveTo>
                    <a:pt x="1630" y="1179"/>
                  </a:moveTo>
                  <a:cubicBezTo>
                    <a:pt x="30558" y="-27043"/>
                    <a:pt x="520213" y="459790"/>
                    <a:pt x="623930" y="547279"/>
                  </a:cubicBezTo>
                  <a:cubicBezTo>
                    <a:pt x="727647" y="634768"/>
                    <a:pt x="597825" y="400523"/>
                    <a:pt x="623930" y="526112"/>
                  </a:cubicBezTo>
                  <a:cubicBezTo>
                    <a:pt x="650035" y="651701"/>
                    <a:pt x="755163" y="1190040"/>
                    <a:pt x="780563" y="1300812"/>
                  </a:cubicBezTo>
                  <a:cubicBezTo>
                    <a:pt x="805963" y="1411584"/>
                    <a:pt x="791147" y="1140651"/>
                    <a:pt x="776330" y="1190745"/>
                  </a:cubicBezTo>
                  <a:cubicBezTo>
                    <a:pt x="761513" y="1240839"/>
                    <a:pt x="699424" y="1574568"/>
                    <a:pt x="691663" y="1601379"/>
                  </a:cubicBezTo>
                  <a:cubicBezTo>
                    <a:pt x="683902" y="1628190"/>
                    <a:pt x="735407" y="1269062"/>
                    <a:pt x="729763" y="1351612"/>
                  </a:cubicBezTo>
                  <a:cubicBezTo>
                    <a:pt x="724119" y="1434162"/>
                    <a:pt x="678964" y="2136190"/>
                    <a:pt x="657797" y="2096679"/>
                  </a:cubicBezTo>
                  <a:cubicBezTo>
                    <a:pt x="636630" y="2057168"/>
                    <a:pt x="598530" y="1250717"/>
                    <a:pt x="602763" y="1114545"/>
                  </a:cubicBezTo>
                  <a:cubicBezTo>
                    <a:pt x="606996" y="978373"/>
                    <a:pt x="708597" y="1345967"/>
                    <a:pt x="683197" y="1279645"/>
                  </a:cubicBezTo>
                  <a:cubicBezTo>
                    <a:pt x="657797" y="1213323"/>
                    <a:pt x="563957" y="925456"/>
                    <a:pt x="450363" y="716612"/>
                  </a:cubicBezTo>
                  <a:cubicBezTo>
                    <a:pt x="336769" y="507768"/>
                    <a:pt x="-27298" y="29401"/>
                    <a:pt x="1630" y="1179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4" name="フリーフォーム: 図形 693">
              <a:extLst>
                <a:ext uri="{FF2B5EF4-FFF2-40B4-BE49-F238E27FC236}">
                  <a16:creationId xmlns:a16="http://schemas.microsoft.com/office/drawing/2014/main" id="{B2A720BE-F4E1-5C1E-1CBE-A65DF6BC2EB6}"/>
                </a:ext>
              </a:extLst>
            </p:cNvPr>
            <p:cNvSpPr/>
            <p:nvPr/>
          </p:nvSpPr>
          <p:spPr>
            <a:xfrm>
              <a:off x="4064708" y="410361"/>
              <a:ext cx="711462" cy="1389312"/>
            </a:xfrm>
            <a:custGeom>
              <a:avLst/>
              <a:gdLst>
                <a:gd name="connsiteX0" fmla="*/ 278692 w 711462"/>
                <a:gd name="connsiteY0" fmla="*/ 127272 h 1389312"/>
                <a:gd name="connsiteX1" fmla="*/ 380292 w 711462"/>
                <a:gd name="connsiteY1" fmla="*/ 444772 h 1389312"/>
                <a:gd name="connsiteX2" fmla="*/ 706259 w 711462"/>
                <a:gd name="connsiteY2" fmla="*/ 927372 h 1389312"/>
                <a:gd name="connsiteX3" fmla="*/ 587725 w 711462"/>
                <a:gd name="connsiteY3" fmla="*/ 736872 h 1389312"/>
                <a:gd name="connsiteX4" fmla="*/ 680859 w 711462"/>
                <a:gd name="connsiteY4" fmla="*/ 1384572 h 1389312"/>
                <a:gd name="connsiteX5" fmla="*/ 575025 w 711462"/>
                <a:gd name="connsiteY5" fmla="*/ 995106 h 1389312"/>
                <a:gd name="connsiteX6" fmla="*/ 28925 w 711462"/>
                <a:gd name="connsiteY6" fmla="*/ 347406 h 1389312"/>
                <a:gd name="connsiteX7" fmla="*/ 333725 w 711462"/>
                <a:gd name="connsiteY7" fmla="*/ 576006 h 1389312"/>
                <a:gd name="connsiteX8" fmla="*/ 79725 w 711462"/>
                <a:gd name="connsiteY8" fmla="*/ 216172 h 1389312"/>
                <a:gd name="connsiteX9" fmla="*/ 7759 w 711462"/>
                <a:gd name="connsiteY9" fmla="*/ 8739 h 1389312"/>
                <a:gd name="connsiteX10" fmla="*/ 236359 w 711462"/>
                <a:gd name="connsiteY10" fmla="*/ 504039 h 1389312"/>
                <a:gd name="connsiteX11" fmla="*/ 278692 w 711462"/>
                <a:gd name="connsiteY11" fmla="*/ 127272 h 138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1462" h="1389312">
                  <a:moveTo>
                    <a:pt x="278692" y="127272"/>
                  </a:moveTo>
                  <a:cubicBezTo>
                    <a:pt x="302681" y="117394"/>
                    <a:pt x="309031" y="311422"/>
                    <a:pt x="380292" y="444772"/>
                  </a:cubicBezTo>
                  <a:cubicBezTo>
                    <a:pt x="451553" y="578122"/>
                    <a:pt x="671687" y="878689"/>
                    <a:pt x="706259" y="927372"/>
                  </a:cubicBezTo>
                  <a:cubicBezTo>
                    <a:pt x="740831" y="976055"/>
                    <a:pt x="591958" y="660672"/>
                    <a:pt x="587725" y="736872"/>
                  </a:cubicBezTo>
                  <a:cubicBezTo>
                    <a:pt x="583492" y="813072"/>
                    <a:pt x="682976" y="1341533"/>
                    <a:pt x="680859" y="1384572"/>
                  </a:cubicBezTo>
                  <a:cubicBezTo>
                    <a:pt x="678742" y="1427611"/>
                    <a:pt x="683681" y="1167967"/>
                    <a:pt x="575025" y="995106"/>
                  </a:cubicBezTo>
                  <a:cubicBezTo>
                    <a:pt x="466369" y="822245"/>
                    <a:pt x="69142" y="417256"/>
                    <a:pt x="28925" y="347406"/>
                  </a:cubicBezTo>
                  <a:cubicBezTo>
                    <a:pt x="-11292" y="277556"/>
                    <a:pt x="325258" y="597878"/>
                    <a:pt x="333725" y="576006"/>
                  </a:cubicBezTo>
                  <a:cubicBezTo>
                    <a:pt x="342192" y="554134"/>
                    <a:pt x="134053" y="310716"/>
                    <a:pt x="79725" y="216172"/>
                  </a:cubicBezTo>
                  <a:cubicBezTo>
                    <a:pt x="25397" y="121628"/>
                    <a:pt x="-18347" y="-39239"/>
                    <a:pt x="7759" y="8739"/>
                  </a:cubicBezTo>
                  <a:cubicBezTo>
                    <a:pt x="33865" y="56717"/>
                    <a:pt x="191203" y="481461"/>
                    <a:pt x="236359" y="504039"/>
                  </a:cubicBezTo>
                  <a:cubicBezTo>
                    <a:pt x="281515" y="526617"/>
                    <a:pt x="254703" y="137150"/>
                    <a:pt x="278692" y="127272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5" name="フリーフォーム: 図形 694">
              <a:extLst>
                <a:ext uri="{FF2B5EF4-FFF2-40B4-BE49-F238E27FC236}">
                  <a16:creationId xmlns:a16="http://schemas.microsoft.com/office/drawing/2014/main" id="{211AD992-91A7-F0ED-B3E1-D6AE709E8CD1}"/>
                </a:ext>
              </a:extLst>
            </p:cNvPr>
            <p:cNvSpPr/>
            <p:nvPr/>
          </p:nvSpPr>
          <p:spPr>
            <a:xfrm>
              <a:off x="2122161" y="2916201"/>
              <a:ext cx="576691" cy="330768"/>
            </a:xfrm>
            <a:custGeom>
              <a:avLst/>
              <a:gdLst>
                <a:gd name="connsiteX0" fmla="*/ 502506 w 576691"/>
                <a:gd name="connsiteY0" fmla="*/ 566 h 330768"/>
                <a:gd name="connsiteX1" fmla="*/ 2972 w 576691"/>
                <a:gd name="connsiteY1" fmla="*/ 203766 h 330768"/>
                <a:gd name="connsiteX2" fmla="*/ 307772 w 576691"/>
                <a:gd name="connsiteY2" fmla="*/ 144499 h 330768"/>
                <a:gd name="connsiteX3" fmla="*/ 574472 w 576691"/>
                <a:gd name="connsiteY3" fmla="*/ 330766 h 330768"/>
                <a:gd name="connsiteX4" fmla="*/ 439006 w 576691"/>
                <a:gd name="connsiteY4" fmla="*/ 148732 h 330768"/>
                <a:gd name="connsiteX5" fmla="*/ 502506 w 576691"/>
                <a:gd name="connsiteY5" fmla="*/ 566 h 330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6691" h="330768">
                  <a:moveTo>
                    <a:pt x="502506" y="566"/>
                  </a:moveTo>
                  <a:cubicBezTo>
                    <a:pt x="429834" y="9738"/>
                    <a:pt x="35428" y="179777"/>
                    <a:pt x="2972" y="203766"/>
                  </a:cubicBezTo>
                  <a:cubicBezTo>
                    <a:pt x="-29484" y="227755"/>
                    <a:pt x="212522" y="123332"/>
                    <a:pt x="307772" y="144499"/>
                  </a:cubicBezTo>
                  <a:cubicBezTo>
                    <a:pt x="403022" y="165666"/>
                    <a:pt x="552600" y="330061"/>
                    <a:pt x="574472" y="330766"/>
                  </a:cubicBezTo>
                  <a:cubicBezTo>
                    <a:pt x="596344" y="331472"/>
                    <a:pt x="449589" y="201649"/>
                    <a:pt x="439006" y="148732"/>
                  </a:cubicBezTo>
                  <a:cubicBezTo>
                    <a:pt x="428423" y="95815"/>
                    <a:pt x="575178" y="-8606"/>
                    <a:pt x="502506" y="566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6" name="フリーフォーム: 図形 695">
              <a:extLst>
                <a:ext uri="{FF2B5EF4-FFF2-40B4-BE49-F238E27FC236}">
                  <a16:creationId xmlns:a16="http://schemas.microsoft.com/office/drawing/2014/main" id="{DAA4D501-B77C-EEA9-D252-6A1FC82B4039}"/>
                </a:ext>
              </a:extLst>
            </p:cNvPr>
            <p:cNvSpPr/>
            <p:nvPr/>
          </p:nvSpPr>
          <p:spPr>
            <a:xfrm>
              <a:off x="1729029" y="2974273"/>
              <a:ext cx="863727" cy="437202"/>
            </a:xfrm>
            <a:custGeom>
              <a:avLst/>
              <a:gdLst>
                <a:gd name="connsiteX0" fmla="*/ 10871 w 863727"/>
                <a:gd name="connsiteY0" fmla="*/ 433560 h 437202"/>
                <a:gd name="connsiteX1" fmla="*/ 167504 w 863727"/>
                <a:gd name="connsiteY1" fmla="*/ 247294 h 437202"/>
                <a:gd name="connsiteX2" fmla="*/ 827904 w 863727"/>
                <a:gd name="connsiteY2" fmla="*/ 10227 h 437202"/>
                <a:gd name="connsiteX3" fmla="*/ 734771 w 863727"/>
                <a:gd name="connsiteY3" fmla="*/ 73727 h 437202"/>
                <a:gd name="connsiteX4" fmla="*/ 387638 w 863727"/>
                <a:gd name="connsiteY4" fmla="*/ 348894 h 437202"/>
                <a:gd name="connsiteX5" fmla="*/ 10871 w 863727"/>
                <a:gd name="connsiteY5" fmla="*/ 433560 h 437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3727" h="437202">
                  <a:moveTo>
                    <a:pt x="10871" y="433560"/>
                  </a:moveTo>
                  <a:cubicBezTo>
                    <a:pt x="-25818" y="416627"/>
                    <a:pt x="31332" y="317849"/>
                    <a:pt x="167504" y="247294"/>
                  </a:cubicBezTo>
                  <a:cubicBezTo>
                    <a:pt x="303676" y="176739"/>
                    <a:pt x="733360" y="39155"/>
                    <a:pt x="827904" y="10227"/>
                  </a:cubicBezTo>
                  <a:cubicBezTo>
                    <a:pt x="922449" y="-18701"/>
                    <a:pt x="808149" y="17283"/>
                    <a:pt x="734771" y="73727"/>
                  </a:cubicBezTo>
                  <a:cubicBezTo>
                    <a:pt x="661393" y="130171"/>
                    <a:pt x="508288" y="291744"/>
                    <a:pt x="387638" y="348894"/>
                  </a:cubicBezTo>
                  <a:cubicBezTo>
                    <a:pt x="266988" y="406044"/>
                    <a:pt x="47560" y="450493"/>
                    <a:pt x="10871" y="433560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7" name="フリーフォーム: 図形 696">
              <a:extLst>
                <a:ext uri="{FF2B5EF4-FFF2-40B4-BE49-F238E27FC236}">
                  <a16:creationId xmlns:a16="http://schemas.microsoft.com/office/drawing/2014/main" id="{45182848-4280-1560-99FA-B4C9A0ACDCC6}"/>
                </a:ext>
              </a:extLst>
            </p:cNvPr>
            <p:cNvSpPr/>
            <p:nvPr/>
          </p:nvSpPr>
          <p:spPr>
            <a:xfrm>
              <a:off x="1041703" y="3306231"/>
              <a:ext cx="1121881" cy="759655"/>
            </a:xfrm>
            <a:custGeom>
              <a:avLst/>
              <a:gdLst>
                <a:gd name="connsiteX0" fmla="*/ 147864 w 1121881"/>
                <a:gd name="connsiteY0" fmla="*/ 668869 h 759655"/>
                <a:gd name="connsiteX1" fmla="*/ 478064 w 1121881"/>
                <a:gd name="connsiteY1" fmla="*/ 241302 h 759655"/>
                <a:gd name="connsiteX2" fmla="*/ 1121530 w 1121881"/>
                <a:gd name="connsiteY2" fmla="*/ 8469 h 759655"/>
                <a:gd name="connsiteX3" fmla="*/ 571197 w 1121881"/>
                <a:gd name="connsiteY3" fmla="*/ 127002 h 759655"/>
                <a:gd name="connsiteX4" fmla="*/ 748997 w 1121881"/>
                <a:gd name="connsiteY4" fmla="*/ 2 h 759655"/>
                <a:gd name="connsiteX5" fmla="*/ 109764 w 1121881"/>
                <a:gd name="connsiteY5" fmla="*/ 131236 h 759655"/>
                <a:gd name="connsiteX6" fmla="*/ 655864 w 1121881"/>
                <a:gd name="connsiteY6" fmla="*/ 29636 h 759655"/>
                <a:gd name="connsiteX7" fmla="*/ 232530 w 1121881"/>
                <a:gd name="connsiteY7" fmla="*/ 182036 h 759655"/>
                <a:gd name="connsiteX8" fmla="*/ 67430 w 1121881"/>
                <a:gd name="connsiteY8" fmla="*/ 567269 h 759655"/>
                <a:gd name="connsiteX9" fmla="*/ 372230 w 1121881"/>
                <a:gd name="connsiteY9" fmla="*/ 245536 h 759655"/>
                <a:gd name="connsiteX10" fmla="*/ 8164 w 1121881"/>
                <a:gd name="connsiteY10" fmla="*/ 728136 h 759655"/>
                <a:gd name="connsiteX11" fmla="*/ 147864 w 1121881"/>
                <a:gd name="connsiteY11" fmla="*/ 668869 h 759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21881" h="759655">
                  <a:moveTo>
                    <a:pt x="147864" y="668869"/>
                  </a:moveTo>
                  <a:cubicBezTo>
                    <a:pt x="226181" y="587730"/>
                    <a:pt x="315786" y="351369"/>
                    <a:pt x="478064" y="241302"/>
                  </a:cubicBezTo>
                  <a:cubicBezTo>
                    <a:pt x="640342" y="131235"/>
                    <a:pt x="1106008" y="27519"/>
                    <a:pt x="1121530" y="8469"/>
                  </a:cubicBezTo>
                  <a:cubicBezTo>
                    <a:pt x="1137052" y="-10581"/>
                    <a:pt x="633286" y="128413"/>
                    <a:pt x="571197" y="127002"/>
                  </a:cubicBezTo>
                  <a:cubicBezTo>
                    <a:pt x="509108" y="125591"/>
                    <a:pt x="825902" y="-704"/>
                    <a:pt x="748997" y="2"/>
                  </a:cubicBezTo>
                  <a:cubicBezTo>
                    <a:pt x="672092" y="708"/>
                    <a:pt x="125286" y="126297"/>
                    <a:pt x="109764" y="131236"/>
                  </a:cubicBezTo>
                  <a:cubicBezTo>
                    <a:pt x="94242" y="136175"/>
                    <a:pt x="635403" y="21169"/>
                    <a:pt x="655864" y="29636"/>
                  </a:cubicBezTo>
                  <a:cubicBezTo>
                    <a:pt x="676325" y="38103"/>
                    <a:pt x="330602" y="92431"/>
                    <a:pt x="232530" y="182036"/>
                  </a:cubicBezTo>
                  <a:cubicBezTo>
                    <a:pt x="134458" y="271641"/>
                    <a:pt x="44147" y="556686"/>
                    <a:pt x="67430" y="567269"/>
                  </a:cubicBezTo>
                  <a:cubicBezTo>
                    <a:pt x="90713" y="577852"/>
                    <a:pt x="382108" y="218725"/>
                    <a:pt x="372230" y="245536"/>
                  </a:cubicBezTo>
                  <a:cubicBezTo>
                    <a:pt x="362352" y="272347"/>
                    <a:pt x="45558" y="663225"/>
                    <a:pt x="8164" y="728136"/>
                  </a:cubicBezTo>
                  <a:cubicBezTo>
                    <a:pt x="-29230" y="793047"/>
                    <a:pt x="69547" y="750008"/>
                    <a:pt x="147864" y="668869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8" name="フリーフォーム: 図形 1667">
              <a:extLst>
                <a:ext uri="{FF2B5EF4-FFF2-40B4-BE49-F238E27FC236}">
                  <a16:creationId xmlns:a16="http://schemas.microsoft.com/office/drawing/2014/main" id="{3EE8DB97-090C-665F-BFF6-9C4C1B35E526}"/>
                </a:ext>
              </a:extLst>
            </p:cNvPr>
            <p:cNvSpPr/>
            <p:nvPr/>
          </p:nvSpPr>
          <p:spPr>
            <a:xfrm>
              <a:off x="6405763" y="1666239"/>
              <a:ext cx="1292107" cy="1328265"/>
            </a:xfrm>
            <a:custGeom>
              <a:avLst/>
              <a:gdLst>
                <a:gd name="connsiteX0" fmla="*/ 117 w 1292107"/>
                <a:gd name="connsiteY0" fmla="*/ 1 h 1328265"/>
                <a:gd name="connsiteX1" fmla="*/ 1031357 w 1292107"/>
                <a:gd name="connsiteY1" fmla="*/ 584201 h 1328265"/>
                <a:gd name="connsiteX2" fmla="*/ 1270117 w 1292107"/>
                <a:gd name="connsiteY2" fmla="*/ 873761 h 1328265"/>
                <a:gd name="connsiteX3" fmla="*/ 1280277 w 1292107"/>
                <a:gd name="connsiteY3" fmla="*/ 1325881 h 1328265"/>
                <a:gd name="connsiteX4" fmla="*/ 1259957 w 1292107"/>
                <a:gd name="connsiteY4" fmla="*/ 1031241 h 1328265"/>
                <a:gd name="connsiteX5" fmla="*/ 965317 w 1292107"/>
                <a:gd name="connsiteY5" fmla="*/ 579121 h 1328265"/>
                <a:gd name="connsiteX6" fmla="*/ 117 w 1292107"/>
                <a:gd name="connsiteY6" fmla="*/ 1 h 1328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2107" h="1328265">
                  <a:moveTo>
                    <a:pt x="117" y="1"/>
                  </a:moveTo>
                  <a:cubicBezTo>
                    <a:pt x="11124" y="848"/>
                    <a:pt x="819690" y="438574"/>
                    <a:pt x="1031357" y="584201"/>
                  </a:cubicBezTo>
                  <a:cubicBezTo>
                    <a:pt x="1243024" y="729828"/>
                    <a:pt x="1228630" y="750148"/>
                    <a:pt x="1270117" y="873761"/>
                  </a:cubicBezTo>
                  <a:cubicBezTo>
                    <a:pt x="1311604" y="997374"/>
                    <a:pt x="1281970" y="1299634"/>
                    <a:pt x="1280277" y="1325881"/>
                  </a:cubicBezTo>
                  <a:cubicBezTo>
                    <a:pt x="1278584" y="1352128"/>
                    <a:pt x="1312450" y="1155701"/>
                    <a:pt x="1259957" y="1031241"/>
                  </a:cubicBezTo>
                  <a:cubicBezTo>
                    <a:pt x="1207464" y="906781"/>
                    <a:pt x="1173597" y="748454"/>
                    <a:pt x="965317" y="579121"/>
                  </a:cubicBezTo>
                  <a:cubicBezTo>
                    <a:pt x="757037" y="409788"/>
                    <a:pt x="-10890" y="-846"/>
                    <a:pt x="117" y="1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9" name="フリーフォーム: 図形 1668">
              <a:extLst>
                <a:ext uri="{FF2B5EF4-FFF2-40B4-BE49-F238E27FC236}">
                  <a16:creationId xmlns:a16="http://schemas.microsoft.com/office/drawing/2014/main" id="{4943C31B-8E99-AAB5-F44A-6A296BA46451}"/>
                </a:ext>
              </a:extLst>
            </p:cNvPr>
            <p:cNvSpPr/>
            <p:nvPr/>
          </p:nvSpPr>
          <p:spPr>
            <a:xfrm>
              <a:off x="5125366" y="1565872"/>
              <a:ext cx="1125552" cy="853293"/>
            </a:xfrm>
            <a:custGeom>
              <a:avLst/>
              <a:gdLst>
                <a:gd name="connsiteX0" fmla="*/ 1123034 w 1125552"/>
                <a:gd name="connsiteY0" fmla="*/ 8928 h 853293"/>
                <a:gd name="connsiteX1" fmla="*/ 838554 w 1125552"/>
                <a:gd name="connsiteY1" fmla="*/ 39408 h 853293"/>
                <a:gd name="connsiteX2" fmla="*/ 294994 w 1125552"/>
                <a:gd name="connsiteY2" fmla="*/ 369608 h 853293"/>
                <a:gd name="connsiteX3" fmla="*/ 503274 w 1125552"/>
                <a:gd name="connsiteY3" fmla="*/ 196888 h 853293"/>
                <a:gd name="connsiteX4" fmla="*/ 213714 w 1125552"/>
                <a:gd name="connsiteY4" fmla="*/ 450888 h 853293"/>
                <a:gd name="connsiteX5" fmla="*/ 354 w 1125552"/>
                <a:gd name="connsiteY5" fmla="*/ 852208 h 853293"/>
                <a:gd name="connsiteX6" fmla="*/ 162914 w 1125552"/>
                <a:gd name="connsiteY6" fmla="*/ 562648 h 853293"/>
                <a:gd name="connsiteX7" fmla="*/ 152754 w 1125552"/>
                <a:gd name="connsiteY7" fmla="*/ 359448 h 853293"/>
                <a:gd name="connsiteX8" fmla="*/ 686154 w 1125552"/>
                <a:gd name="connsiteY8" fmla="*/ 64808 h 853293"/>
                <a:gd name="connsiteX9" fmla="*/ 1123034 w 1125552"/>
                <a:gd name="connsiteY9" fmla="*/ 8928 h 853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5552" h="853293">
                  <a:moveTo>
                    <a:pt x="1123034" y="8928"/>
                  </a:moveTo>
                  <a:cubicBezTo>
                    <a:pt x="1148434" y="4695"/>
                    <a:pt x="976560" y="-20705"/>
                    <a:pt x="838554" y="39408"/>
                  </a:cubicBezTo>
                  <a:cubicBezTo>
                    <a:pt x="700548" y="99521"/>
                    <a:pt x="350874" y="343361"/>
                    <a:pt x="294994" y="369608"/>
                  </a:cubicBezTo>
                  <a:cubicBezTo>
                    <a:pt x="239114" y="395855"/>
                    <a:pt x="516821" y="183341"/>
                    <a:pt x="503274" y="196888"/>
                  </a:cubicBezTo>
                  <a:cubicBezTo>
                    <a:pt x="489727" y="210435"/>
                    <a:pt x="297534" y="341668"/>
                    <a:pt x="213714" y="450888"/>
                  </a:cubicBezTo>
                  <a:cubicBezTo>
                    <a:pt x="129894" y="560108"/>
                    <a:pt x="8821" y="833581"/>
                    <a:pt x="354" y="852208"/>
                  </a:cubicBezTo>
                  <a:cubicBezTo>
                    <a:pt x="-8113" y="870835"/>
                    <a:pt x="137514" y="644775"/>
                    <a:pt x="162914" y="562648"/>
                  </a:cubicBezTo>
                  <a:cubicBezTo>
                    <a:pt x="188314" y="480521"/>
                    <a:pt x="65547" y="442421"/>
                    <a:pt x="152754" y="359448"/>
                  </a:cubicBezTo>
                  <a:cubicBezTo>
                    <a:pt x="239961" y="276475"/>
                    <a:pt x="526981" y="126615"/>
                    <a:pt x="686154" y="64808"/>
                  </a:cubicBezTo>
                  <a:cubicBezTo>
                    <a:pt x="845327" y="3001"/>
                    <a:pt x="1097634" y="13161"/>
                    <a:pt x="1123034" y="8928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0" name="フリーフォーム: 図形 1669">
              <a:extLst>
                <a:ext uri="{FF2B5EF4-FFF2-40B4-BE49-F238E27FC236}">
                  <a16:creationId xmlns:a16="http://schemas.microsoft.com/office/drawing/2014/main" id="{5875A4A5-E3C8-41F0-6179-1472182A5014}"/>
                </a:ext>
              </a:extLst>
            </p:cNvPr>
            <p:cNvSpPr/>
            <p:nvPr/>
          </p:nvSpPr>
          <p:spPr>
            <a:xfrm>
              <a:off x="5220055" y="1350494"/>
              <a:ext cx="961233" cy="485677"/>
            </a:xfrm>
            <a:custGeom>
              <a:avLst/>
              <a:gdLst>
                <a:gd name="connsiteX0" fmla="*/ 957225 w 961233"/>
                <a:gd name="connsiteY0" fmla="*/ 786 h 485677"/>
                <a:gd name="connsiteX1" fmla="*/ 576225 w 961233"/>
                <a:gd name="connsiteY1" fmla="*/ 82066 h 485677"/>
                <a:gd name="connsiteX2" fmla="*/ 2185 w 961233"/>
                <a:gd name="connsiteY2" fmla="*/ 483386 h 485677"/>
                <a:gd name="connsiteX3" fmla="*/ 393345 w 961233"/>
                <a:gd name="connsiteY3" fmla="*/ 239546 h 485677"/>
                <a:gd name="connsiteX4" fmla="*/ 754025 w 961233"/>
                <a:gd name="connsiteY4" fmla="*/ 102386 h 485677"/>
                <a:gd name="connsiteX5" fmla="*/ 957225 w 961233"/>
                <a:gd name="connsiteY5" fmla="*/ 786 h 48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1233" h="485677">
                  <a:moveTo>
                    <a:pt x="957225" y="786"/>
                  </a:moveTo>
                  <a:cubicBezTo>
                    <a:pt x="927592" y="-2601"/>
                    <a:pt x="735398" y="1633"/>
                    <a:pt x="576225" y="82066"/>
                  </a:cubicBezTo>
                  <a:cubicBezTo>
                    <a:pt x="417052" y="162499"/>
                    <a:pt x="32665" y="457139"/>
                    <a:pt x="2185" y="483386"/>
                  </a:cubicBezTo>
                  <a:cubicBezTo>
                    <a:pt x="-28295" y="509633"/>
                    <a:pt x="268038" y="303046"/>
                    <a:pt x="393345" y="239546"/>
                  </a:cubicBezTo>
                  <a:cubicBezTo>
                    <a:pt x="518652" y="176046"/>
                    <a:pt x="662585" y="142179"/>
                    <a:pt x="754025" y="102386"/>
                  </a:cubicBezTo>
                  <a:cubicBezTo>
                    <a:pt x="845465" y="62593"/>
                    <a:pt x="986858" y="4173"/>
                    <a:pt x="957225" y="786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1" name="フリーフォーム: 図形 1670">
              <a:extLst>
                <a:ext uri="{FF2B5EF4-FFF2-40B4-BE49-F238E27FC236}">
                  <a16:creationId xmlns:a16="http://schemas.microsoft.com/office/drawing/2014/main" id="{081874CE-1CF1-B3D8-AB62-276F561B80F1}"/>
                </a:ext>
              </a:extLst>
            </p:cNvPr>
            <p:cNvSpPr/>
            <p:nvPr/>
          </p:nvSpPr>
          <p:spPr>
            <a:xfrm>
              <a:off x="5195966" y="1198595"/>
              <a:ext cx="1093666" cy="579499"/>
            </a:xfrm>
            <a:custGeom>
              <a:avLst/>
              <a:gdLst>
                <a:gd name="connsiteX0" fmla="*/ 1093074 w 1093666"/>
                <a:gd name="connsiteY0" fmla="*/ 96805 h 579499"/>
                <a:gd name="connsiteX1" fmla="*/ 747634 w 1093666"/>
                <a:gd name="connsiteY1" fmla="*/ 86645 h 579499"/>
                <a:gd name="connsiteX2" fmla="*/ 874 w 1093666"/>
                <a:gd name="connsiteY2" fmla="*/ 579405 h 579499"/>
                <a:gd name="connsiteX3" fmla="*/ 585074 w 1093666"/>
                <a:gd name="connsiteY3" fmla="*/ 132365 h 579499"/>
                <a:gd name="connsiteX4" fmla="*/ 823834 w 1093666"/>
                <a:gd name="connsiteY4" fmla="*/ 285 h 579499"/>
                <a:gd name="connsiteX5" fmla="*/ 1093074 w 1093666"/>
                <a:gd name="connsiteY5" fmla="*/ 96805 h 57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3666" h="579499">
                  <a:moveTo>
                    <a:pt x="1093074" y="96805"/>
                  </a:moveTo>
                  <a:cubicBezTo>
                    <a:pt x="1080374" y="111198"/>
                    <a:pt x="929667" y="6212"/>
                    <a:pt x="747634" y="86645"/>
                  </a:cubicBezTo>
                  <a:cubicBezTo>
                    <a:pt x="565601" y="167078"/>
                    <a:pt x="27967" y="571785"/>
                    <a:pt x="874" y="579405"/>
                  </a:cubicBezTo>
                  <a:cubicBezTo>
                    <a:pt x="-26219" y="587025"/>
                    <a:pt x="585074" y="132365"/>
                    <a:pt x="585074" y="132365"/>
                  </a:cubicBezTo>
                  <a:cubicBezTo>
                    <a:pt x="722234" y="35845"/>
                    <a:pt x="736627" y="6212"/>
                    <a:pt x="823834" y="285"/>
                  </a:cubicBezTo>
                  <a:cubicBezTo>
                    <a:pt x="911041" y="-5642"/>
                    <a:pt x="1105774" y="82412"/>
                    <a:pt x="1093074" y="96805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2" name="フリーフォーム: 図形 1671">
              <a:extLst>
                <a:ext uri="{FF2B5EF4-FFF2-40B4-BE49-F238E27FC236}">
                  <a16:creationId xmlns:a16="http://schemas.microsoft.com/office/drawing/2014/main" id="{52314C71-0D07-5E22-54D9-8E998D9E1CD8}"/>
                </a:ext>
              </a:extLst>
            </p:cNvPr>
            <p:cNvSpPr/>
            <p:nvPr/>
          </p:nvSpPr>
          <p:spPr>
            <a:xfrm>
              <a:off x="5252625" y="1063186"/>
              <a:ext cx="1006162" cy="557730"/>
            </a:xfrm>
            <a:custGeom>
              <a:avLst/>
              <a:gdLst>
                <a:gd name="connsiteX0" fmla="*/ 95 w 1006162"/>
                <a:gd name="connsiteY0" fmla="*/ 557334 h 557730"/>
                <a:gd name="connsiteX1" fmla="*/ 609695 w 1006162"/>
                <a:gd name="connsiteY1" fmla="*/ 181414 h 557730"/>
                <a:gd name="connsiteX2" fmla="*/ 1005935 w 1006162"/>
                <a:gd name="connsiteY2" fmla="*/ 3614 h 557730"/>
                <a:gd name="connsiteX3" fmla="*/ 655415 w 1006162"/>
                <a:gd name="connsiteY3" fmla="*/ 105214 h 557730"/>
                <a:gd name="connsiteX4" fmla="*/ 95 w 1006162"/>
                <a:gd name="connsiteY4" fmla="*/ 557334 h 55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162" h="557730">
                  <a:moveTo>
                    <a:pt x="95" y="557334"/>
                  </a:moveTo>
                  <a:cubicBezTo>
                    <a:pt x="-7525" y="570034"/>
                    <a:pt x="442055" y="273701"/>
                    <a:pt x="609695" y="181414"/>
                  </a:cubicBezTo>
                  <a:cubicBezTo>
                    <a:pt x="777335" y="89127"/>
                    <a:pt x="998315" y="16314"/>
                    <a:pt x="1005935" y="3614"/>
                  </a:cubicBezTo>
                  <a:cubicBezTo>
                    <a:pt x="1013555" y="-9086"/>
                    <a:pt x="828135" y="8694"/>
                    <a:pt x="655415" y="105214"/>
                  </a:cubicBezTo>
                  <a:cubicBezTo>
                    <a:pt x="482695" y="201734"/>
                    <a:pt x="7715" y="544634"/>
                    <a:pt x="95" y="557334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3" name="フリーフォーム: 図形 1672">
              <a:extLst>
                <a:ext uri="{FF2B5EF4-FFF2-40B4-BE49-F238E27FC236}">
                  <a16:creationId xmlns:a16="http://schemas.microsoft.com/office/drawing/2014/main" id="{64271606-ECDA-8DC2-EE3C-8CCDAFD46F99}"/>
                </a:ext>
              </a:extLst>
            </p:cNvPr>
            <p:cNvSpPr/>
            <p:nvPr/>
          </p:nvSpPr>
          <p:spPr>
            <a:xfrm>
              <a:off x="6243229" y="1543889"/>
              <a:ext cx="1521401" cy="856955"/>
            </a:xfrm>
            <a:custGeom>
              <a:avLst/>
              <a:gdLst>
                <a:gd name="connsiteX0" fmla="*/ 91 w 1521401"/>
                <a:gd name="connsiteY0" fmla="*/ 431 h 856955"/>
                <a:gd name="connsiteX1" fmla="*/ 711291 w 1521401"/>
                <a:gd name="connsiteY1" fmla="*/ 218871 h 856955"/>
                <a:gd name="connsiteX2" fmla="*/ 1478371 w 1521401"/>
                <a:gd name="connsiteY2" fmla="*/ 823391 h 856955"/>
                <a:gd name="connsiteX3" fmla="*/ 1386931 w 1521401"/>
                <a:gd name="connsiteY3" fmla="*/ 737031 h 856955"/>
                <a:gd name="connsiteX4" fmla="*/ 1071971 w 1521401"/>
                <a:gd name="connsiteY4" fmla="*/ 381431 h 856955"/>
                <a:gd name="connsiteX5" fmla="*/ 1259931 w 1521401"/>
                <a:gd name="connsiteY5" fmla="*/ 493191 h 856955"/>
                <a:gd name="connsiteX6" fmla="*/ 757011 w 1521401"/>
                <a:gd name="connsiteY6" fmla="*/ 173151 h 856955"/>
                <a:gd name="connsiteX7" fmla="*/ 91 w 1521401"/>
                <a:gd name="connsiteY7" fmla="*/ 431 h 85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1401" h="856955">
                  <a:moveTo>
                    <a:pt x="91" y="431"/>
                  </a:moveTo>
                  <a:cubicBezTo>
                    <a:pt x="-7529" y="8051"/>
                    <a:pt x="464911" y="81711"/>
                    <a:pt x="711291" y="218871"/>
                  </a:cubicBezTo>
                  <a:cubicBezTo>
                    <a:pt x="957671" y="356031"/>
                    <a:pt x="1365764" y="737031"/>
                    <a:pt x="1478371" y="823391"/>
                  </a:cubicBezTo>
                  <a:cubicBezTo>
                    <a:pt x="1590978" y="909751"/>
                    <a:pt x="1454664" y="810691"/>
                    <a:pt x="1386931" y="737031"/>
                  </a:cubicBezTo>
                  <a:cubicBezTo>
                    <a:pt x="1319198" y="663371"/>
                    <a:pt x="1093138" y="422071"/>
                    <a:pt x="1071971" y="381431"/>
                  </a:cubicBezTo>
                  <a:cubicBezTo>
                    <a:pt x="1050804" y="340791"/>
                    <a:pt x="1312424" y="527904"/>
                    <a:pt x="1259931" y="493191"/>
                  </a:cubicBezTo>
                  <a:cubicBezTo>
                    <a:pt x="1207438" y="458478"/>
                    <a:pt x="966138" y="258664"/>
                    <a:pt x="757011" y="173151"/>
                  </a:cubicBezTo>
                  <a:cubicBezTo>
                    <a:pt x="547884" y="87638"/>
                    <a:pt x="7711" y="-7189"/>
                    <a:pt x="91" y="431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4" name="フリーフォーム: 図形 1673">
              <a:extLst>
                <a:ext uri="{FF2B5EF4-FFF2-40B4-BE49-F238E27FC236}">
                  <a16:creationId xmlns:a16="http://schemas.microsoft.com/office/drawing/2014/main" id="{84F0EBCB-9BA6-442E-FCF0-9B9275D5BD16}"/>
                </a:ext>
              </a:extLst>
            </p:cNvPr>
            <p:cNvSpPr/>
            <p:nvPr/>
          </p:nvSpPr>
          <p:spPr>
            <a:xfrm>
              <a:off x="6171707" y="974779"/>
              <a:ext cx="1042557" cy="190804"/>
            </a:xfrm>
            <a:custGeom>
              <a:avLst/>
              <a:gdLst>
                <a:gd name="connsiteX0" fmla="*/ 493 w 1042557"/>
                <a:gd name="connsiteY0" fmla="*/ 127581 h 190804"/>
                <a:gd name="connsiteX1" fmla="*/ 427213 w 1042557"/>
                <a:gd name="connsiteY1" fmla="*/ 581 h 190804"/>
                <a:gd name="connsiteX2" fmla="*/ 1031733 w 1042557"/>
                <a:gd name="connsiteY2" fmla="*/ 188541 h 190804"/>
                <a:gd name="connsiteX3" fmla="*/ 792973 w 1042557"/>
                <a:gd name="connsiteY3" fmla="*/ 102181 h 190804"/>
                <a:gd name="connsiteX4" fmla="*/ 508493 w 1042557"/>
                <a:gd name="connsiteY4" fmla="*/ 66621 h 190804"/>
                <a:gd name="connsiteX5" fmla="*/ 493 w 1042557"/>
                <a:gd name="connsiteY5" fmla="*/ 127581 h 190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2557" h="190804">
                  <a:moveTo>
                    <a:pt x="493" y="127581"/>
                  </a:moveTo>
                  <a:cubicBezTo>
                    <a:pt x="-13054" y="116574"/>
                    <a:pt x="255340" y="-9579"/>
                    <a:pt x="427213" y="581"/>
                  </a:cubicBezTo>
                  <a:cubicBezTo>
                    <a:pt x="599086" y="10741"/>
                    <a:pt x="970773" y="171608"/>
                    <a:pt x="1031733" y="188541"/>
                  </a:cubicBezTo>
                  <a:cubicBezTo>
                    <a:pt x="1092693" y="205474"/>
                    <a:pt x="880180" y="122501"/>
                    <a:pt x="792973" y="102181"/>
                  </a:cubicBezTo>
                  <a:cubicBezTo>
                    <a:pt x="705766" y="81861"/>
                    <a:pt x="636340" y="64081"/>
                    <a:pt x="508493" y="66621"/>
                  </a:cubicBezTo>
                  <a:cubicBezTo>
                    <a:pt x="380646" y="69161"/>
                    <a:pt x="14040" y="138588"/>
                    <a:pt x="493" y="127581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5" name="フリーフォーム: 図形 1674">
              <a:extLst>
                <a:ext uri="{FF2B5EF4-FFF2-40B4-BE49-F238E27FC236}">
                  <a16:creationId xmlns:a16="http://schemas.microsoft.com/office/drawing/2014/main" id="{CAB40DA7-12D3-C098-6F53-28056CBED62C}"/>
                </a:ext>
              </a:extLst>
            </p:cNvPr>
            <p:cNvSpPr/>
            <p:nvPr/>
          </p:nvSpPr>
          <p:spPr>
            <a:xfrm>
              <a:off x="6062309" y="836067"/>
              <a:ext cx="956240" cy="195297"/>
            </a:xfrm>
            <a:custGeom>
              <a:avLst/>
              <a:gdLst>
                <a:gd name="connsiteX0" fmla="*/ 3211 w 956240"/>
                <a:gd name="connsiteY0" fmla="*/ 195173 h 195297"/>
                <a:gd name="connsiteX1" fmla="*/ 475651 w 956240"/>
                <a:gd name="connsiteY1" fmla="*/ 2133 h 195297"/>
                <a:gd name="connsiteX2" fmla="*/ 948091 w 956240"/>
                <a:gd name="connsiteY2" fmla="*/ 88493 h 195297"/>
                <a:gd name="connsiteX3" fmla="*/ 719491 w 956240"/>
                <a:gd name="connsiteY3" fmla="*/ 32613 h 195297"/>
                <a:gd name="connsiteX4" fmla="*/ 3211 w 956240"/>
                <a:gd name="connsiteY4" fmla="*/ 195173 h 195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240" h="195297">
                  <a:moveTo>
                    <a:pt x="3211" y="195173"/>
                  </a:moveTo>
                  <a:cubicBezTo>
                    <a:pt x="-37429" y="190093"/>
                    <a:pt x="318171" y="19913"/>
                    <a:pt x="475651" y="2133"/>
                  </a:cubicBezTo>
                  <a:cubicBezTo>
                    <a:pt x="633131" y="-15647"/>
                    <a:pt x="907451" y="83413"/>
                    <a:pt x="948091" y="88493"/>
                  </a:cubicBezTo>
                  <a:cubicBezTo>
                    <a:pt x="988731" y="93573"/>
                    <a:pt x="871891" y="17373"/>
                    <a:pt x="719491" y="32613"/>
                  </a:cubicBezTo>
                  <a:cubicBezTo>
                    <a:pt x="567091" y="47853"/>
                    <a:pt x="43851" y="200253"/>
                    <a:pt x="3211" y="195173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6" name="フリーフォーム: 図形 1675">
              <a:extLst>
                <a:ext uri="{FF2B5EF4-FFF2-40B4-BE49-F238E27FC236}">
                  <a16:creationId xmlns:a16="http://schemas.microsoft.com/office/drawing/2014/main" id="{6DEA301B-B1F5-CB59-3285-F0D45A355E85}"/>
                </a:ext>
              </a:extLst>
            </p:cNvPr>
            <p:cNvSpPr/>
            <p:nvPr/>
          </p:nvSpPr>
          <p:spPr>
            <a:xfrm>
              <a:off x="6273735" y="1383711"/>
              <a:ext cx="1497725" cy="636478"/>
            </a:xfrm>
            <a:custGeom>
              <a:avLst/>
              <a:gdLst>
                <a:gd name="connsiteX0" fmla="*/ 65 w 1497725"/>
                <a:gd name="connsiteY0" fmla="*/ 53929 h 636478"/>
                <a:gd name="connsiteX1" fmla="*/ 523305 w 1497725"/>
                <a:gd name="connsiteY1" fmla="*/ 38689 h 636478"/>
                <a:gd name="connsiteX2" fmla="*/ 1432625 w 1497725"/>
                <a:gd name="connsiteY2" fmla="*/ 602569 h 636478"/>
                <a:gd name="connsiteX3" fmla="*/ 1361505 w 1497725"/>
                <a:gd name="connsiteY3" fmla="*/ 541609 h 636478"/>
                <a:gd name="connsiteX4" fmla="*/ 853505 w 1497725"/>
                <a:gd name="connsiteY4" fmla="*/ 282529 h 636478"/>
                <a:gd name="connsiteX5" fmla="*/ 553785 w 1497725"/>
                <a:gd name="connsiteY5" fmla="*/ 89489 h 636478"/>
                <a:gd name="connsiteX6" fmla="*/ 65 w 1497725"/>
                <a:gd name="connsiteY6" fmla="*/ 53929 h 63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7725" h="636478">
                  <a:moveTo>
                    <a:pt x="65" y="53929"/>
                  </a:moveTo>
                  <a:cubicBezTo>
                    <a:pt x="-5015" y="45462"/>
                    <a:pt x="284545" y="-52751"/>
                    <a:pt x="523305" y="38689"/>
                  </a:cubicBezTo>
                  <a:cubicBezTo>
                    <a:pt x="762065" y="130129"/>
                    <a:pt x="1292925" y="518749"/>
                    <a:pt x="1432625" y="602569"/>
                  </a:cubicBezTo>
                  <a:cubicBezTo>
                    <a:pt x="1572325" y="686389"/>
                    <a:pt x="1458025" y="594949"/>
                    <a:pt x="1361505" y="541609"/>
                  </a:cubicBezTo>
                  <a:cubicBezTo>
                    <a:pt x="1264985" y="488269"/>
                    <a:pt x="988125" y="357882"/>
                    <a:pt x="853505" y="282529"/>
                  </a:cubicBezTo>
                  <a:cubicBezTo>
                    <a:pt x="718885" y="207176"/>
                    <a:pt x="698565" y="124202"/>
                    <a:pt x="553785" y="89489"/>
                  </a:cubicBezTo>
                  <a:cubicBezTo>
                    <a:pt x="409005" y="54776"/>
                    <a:pt x="5145" y="62396"/>
                    <a:pt x="65" y="53929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7" name="フリーフォーム: 図形 1676">
              <a:extLst>
                <a:ext uri="{FF2B5EF4-FFF2-40B4-BE49-F238E27FC236}">
                  <a16:creationId xmlns:a16="http://schemas.microsoft.com/office/drawing/2014/main" id="{C11F0F74-1C6E-B4D9-5B02-529396209635}"/>
                </a:ext>
              </a:extLst>
            </p:cNvPr>
            <p:cNvSpPr/>
            <p:nvPr/>
          </p:nvSpPr>
          <p:spPr>
            <a:xfrm>
              <a:off x="6086199" y="1169939"/>
              <a:ext cx="1586718" cy="591226"/>
            </a:xfrm>
            <a:custGeom>
              <a:avLst/>
              <a:gdLst>
                <a:gd name="connsiteX0" fmla="*/ 56368 w 1586718"/>
                <a:gd name="connsiteY0" fmla="*/ 83128 h 591226"/>
                <a:gd name="connsiteX1" fmla="*/ 665968 w 1586718"/>
                <a:gd name="connsiteY1" fmla="*/ 23861 h 591226"/>
                <a:gd name="connsiteX2" fmla="*/ 1542268 w 1586718"/>
                <a:gd name="connsiteY2" fmla="*/ 544561 h 591226"/>
                <a:gd name="connsiteX3" fmla="*/ 1427968 w 1586718"/>
                <a:gd name="connsiteY3" fmla="*/ 464128 h 591226"/>
                <a:gd name="connsiteX4" fmla="*/ 1169734 w 1586718"/>
                <a:gd name="connsiteY4" fmla="*/ 337128 h 591226"/>
                <a:gd name="connsiteX5" fmla="*/ 1529568 w 1586718"/>
                <a:gd name="connsiteY5" fmla="*/ 591128 h 591226"/>
                <a:gd name="connsiteX6" fmla="*/ 1072368 w 1586718"/>
                <a:gd name="connsiteY6" fmla="*/ 303261 h 591226"/>
                <a:gd name="connsiteX7" fmla="*/ 644801 w 1586718"/>
                <a:gd name="connsiteY7" fmla="*/ 188961 h 591226"/>
                <a:gd name="connsiteX8" fmla="*/ 1334 w 1586718"/>
                <a:gd name="connsiteY8" fmla="*/ 248228 h 591226"/>
                <a:gd name="connsiteX9" fmla="*/ 826834 w 1586718"/>
                <a:gd name="connsiteY9" fmla="*/ 159328 h 591226"/>
                <a:gd name="connsiteX10" fmla="*/ 522034 w 1586718"/>
                <a:gd name="connsiteY10" fmla="*/ 40794 h 591226"/>
                <a:gd name="connsiteX11" fmla="*/ 56368 w 1586718"/>
                <a:gd name="connsiteY11" fmla="*/ 83128 h 59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6718" h="591226">
                  <a:moveTo>
                    <a:pt x="56368" y="83128"/>
                  </a:moveTo>
                  <a:cubicBezTo>
                    <a:pt x="80357" y="80306"/>
                    <a:pt x="418318" y="-53044"/>
                    <a:pt x="665968" y="23861"/>
                  </a:cubicBezTo>
                  <a:cubicBezTo>
                    <a:pt x="913618" y="100766"/>
                    <a:pt x="1415268" y="471183"/>
                    <a:pt x="1542268" y="544561"/>
                  </a:cubicBezTo>
                  <a:cubicBezTo>
                    <a:pt x="1669268" y="617939"/>
                    <a:pt x="1490057" y="498700"/>
                    <a:pt x="1427968" y="464128"/>
                  </a:cubicBezTo>
                  <a:cubicBezTo>
                    <a:pt x="1365879" y="429556"/>
                    <a:pt x="1152801" y="315961"/>
                    <a:pt x="1169734" y="337128"/>
                  </a:cubicBezTo>
                  <a:cubicBezTo>
                    <a:pt x="1186667" y="358295"/>
                    <a:pt x="1545796" y="596773"/>
                    <a:pt x="1529568" y="591128"/>
                  </a:cubicBezTo>
                  <a:cubicBezTo>
                    <a:pt x="1513340" y="585484"/>
                    <a:pt x="1219829" y="370289"/>
                    <a:pt x="1072368" y="303261"/>
                  </a:cubicBezTo>
                  <a:cubicBezTo>
                    <a:pt x="924907" y="236233"/>
                    <a:pt x="823307" y="198133"/>
                    <a:pt x="644801" y="188961"/>
                  </a:cubicBezTo>
                  <a:cubicBezTo>
                    <a:pt x="466295" y="179789"/>
                    <a:pt x="-29005" y="253167"/>
                    <a:pt x="1334" y="248228"/>
                  </a:cubicBezTo>
                  <a:cubicBezTo>
                    <a:pt x="31673" y="243289"/>
                    <a:pt x="740051" y="193900"/>
                    <a:pt x="826834" y="159328"/>
                  </a:cubicBezTo>
                  <a:cubicBezTo>
                    <a:pt x="913617" y="124756"/>
                    <a:pt x="651151" y="56316"/>
                    <a:pt x="522034" y="40794"/>
                  </a:cubicBezTo>
                  <a:cubicBezTo>
                    <a:pt x="392917" y="25272"/>
                    <a:pt x="32379" y="85950"/>
                    <a:pt x="56368" y="83128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8" name="フリーフォーム: 図形 1677">
              <a:extLst>
                <a:ext uri="{FF2B5EF4-FFF2-40B4-BE49-F238E27FC236}">
                  <a16:creationId xmlns:a16="http://schemas.microsoft.com/office/drawing/2014/main" id="{DBD7C1FF-61AC-2110-2126-452802DA2AC1}"/>
                </a:ext>
              </a:extLst>
            </p:cNvPr>
            <p:cNvSpPr/>
            <p:nvPr/>
          </p:nvSpPr>
          <p:spPr>
            <a:xfrm>
              <a:off x="5660406" y="926256"/>
              <a:ext cx="546485" cy="201749"/>
            </a:xfrm>
            <a:custGeom>
              <a:avLst/>
              <a:gdLst>
                <a:gd name="connsiteX0" fmla="*/ 541427 w 546485"/>
                <a:gd name="connsiteY0" fmla="*/ 5077 h 201749"/>
                <a:gd name="connsiteX1" fmla="*/ 8027 w 546485"/>
                <a:gd name="connsiteY1" fmla="*/ 199811 h 201749"/>
                <a:gd name="connsiteX2" fmla="*/ 223927 w 546485"/>
                <a:gd name="connsiteY2" fmla="*/ 102444 h 201749"/>
                <a:gd name="connsiteX3" fmla="*/ 274727 w 546485"/>
                <a:gd name="connsiteY3" fmla="*/ 60111 h 201749"/>
                <a:gd name="connsiteX4" fmla="*/ 541427 w 546485"/>
                <a:gd name="connsiteY4" fmla="*/ 5077 h 201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485" h="201749">
                  <a:moveTo>
                    <a:pt x="541427" y="5077"/>
                  </a:moveTo>
                  <a:cubicBezTo>
                    <a:pt x="496977" y="28360"/>
                    <a:pt x="60944" y="183583"/>
                    <a:pt x="8027" y="199811"/>
                  </a:cubicBezTo>
                  <a:cubicBezTo>
                    <a:pt x="-44890" y="216039"/>
                    <a:pt x="179477" y="125727"/>
                    <a:pt x="223927" y="102444"/>
                  </a:cubicBezTo>
                  <a:cubicBezTo>
                    <a:pt x="268377" y="79161"/>
                    <a:pt x="225338" y="74928"/>
                    <a:pt x="274727" y="60111"/>
                  </a:cubicBezTo>
                  <a:cubicBezTo>
                    <a:pt x="324116" y="45294"/>
                    <a:pt x="585877" y="-18206"/>
                    <a:pt x="541427" y="5077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9" name="フリーフォーム: 図形 1678">
              <a:extLst>
                <a:ext uri="{FF2B5EF4-FFF2-40B4-BE49-F238E27FC236}">
                  <a16:creationId xmlns:a16="http://schemas.microsoft.com/office/drawing/2014/main" id="{14FB373A-6226-3FB8-6693-02B6BDE30AD6}"/>
                </a:ext>
              </a:extLst>
            </p:cNvPr>
            <p:cNvSpPr/>
            <p:nvPr/>
          </p:nvSpPr>
          <p:spPr>
            <a:xfrm>
              <a:off x="6506325" y="1150582"/>
              <a:ext cx="1054917" cy="358349"/>
            </a:xfrm>
            <a:custGeom>
              <a:avLst/>
              <a:gdLst>
                <a:gd name="connsiteX0" fmla="*/ 308 w 1054917"/>
                <a:gd name="connsiteY0" fmla="*/ 9351 h 358349"/>
                <a:gd name="connsiteX1" fmla="*/ 631075 w 1054917"/>
                <a:gd name="connsiteY1" fmla="*/ 38985 h 358349"/>
                <a:gd name="connsiteX2" fmla="*/ 1050175 w 1054917"/>
                <a:gd name="connsiteY2" fmla="*/ 356485 h 358349"/>
                <a:gd name="connsiteX3" fmla="*/ 838508 w 1054917"/>
                <a:gd name="connsiteY3" fmla="*/ 165985 h 358349"/>
                <a:gd name="connsiteX4" fmla="*/ 550642 w 1054917"/>
                <a:gd name="connsiteY4" fmla="*/ 77085 h 358349"/>
                <a:gd name="connsiteX5" fmla="*/ 308 w 1054917"/>
                <a:gd name="connsiteY5" fmla="*/ 9351 h 358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4917" h="358349">
                  <a:moveTo>
                    <a:pt x="308" y="9351"/>
                  </a:moveTo>
                  <a:cubicBezTo>
                    <a:pt x="13713" y="3001"/>
                    <a:pt x="456097" y="-18871"/>
                    <a:pt x="631075" y="38985"/>
                  </a:cubicBezTo>
                  <a:cubicBezTo>
                    <a:pt x="806053" y="96841"/>
                    <a:pt x="1015603" y="335318"/>
                    <a:pt x="1050175" y="356485"/>
                  </a:cubicBezTo>
                  <a:cubicBezTo>
                    <a:pt x="1084747" y="377652"/>
                    <a:pt x="921763" y="212552"/>
                    <a:pt x="838508" y="165985"/>
                  </a:cubicBezTo>
                  <a:cubicBezTo>
                    <a:pt x="755253" y="119418"/>
                    <a:pt x="686814" y="103191"/>
                    <a:pt x="550642" y="77085"/>
                  </a:cubicBezTo>
                  <a:cubicBezTo>
                    <a:pt x="414470" y="50979"/>
                    <a:pt x="-13097" y="15701"/>
                    <a:pt x="308" y="9351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0" name="フリーフォーム: 図形 1679">
              <a:extLst>
                <a:ext uri="{FF2B5EF4-FFF2-40B4-BE49-F238E27FC236}">
                  <a16:creationId xmlns:a16="http://schemas.microsoft.com/office/drawing/2014/main" id="{85D33312-4B5B-4FE4-90B9-F0958A47980D}"/>
                </a:ext>
              </a:extLst>
            </p:cNvPr>
            <p:cNvSpPr/>
            <p:nvPr/>
          </p:nvSpPr>
          <p:spPr>
            <a:xfrm>
              <a:off x="5069476" y="2124589"/>
              <a:ext cx="218280" cy="1068604"/>
            </a:xfrm>
            <a:custGeom>
              <a:avLst/>
              <a:gdLst>
                <a:gd name="connsiteX0" fmla="*/ 217957 w 218280"/>
                <a:gd name="connsiteY0" fmla="*/ 544 h 1068604"/>
                <a:gd name="connsiteX1" fmla="*/ 137524 w 218280"/>
                <a:gd name="connsiteY1" fmla="*/ 246078 h 1068604"/>
                <a:gd name="connsiteX2" fmla="*/ 120591 w 218280"/>
                <a:gd name="connsiteY2" fmla="*/ 648244 h 1068604"/>
                <a:gd name="connsiteX3" fmla="*/ 112124 w 218280"/>
                <a:gd name="connsiteY3" fmla="*/ 1063111 h 1068604"/>
                <a:gd name="connsiteX4" fmla="*/ 103657 w 218280"/>
                <a:gd name="connsiteY4" fmla="*/ 851444 h 1068604"/>
                <a:gd name="connsiteX5" fmla="*/ 6291 w 218280"/>
                <a:gd name="connsiteY5" fmla="*/ 364611 h 1068604"/>
                <a:gd name="connsiteX6" fmla="*/ 18991 w 218280"/>
                <a:gd name="connsiteY6" fmla="*/ 123311 h 1068604"/>
                <a:gd name="connsiteX7" fmla="*/ 95191 w 218280"/>
                <a:gd name="connsiteY7" fmla="*/ 390011 h 1068604"/>
                <a:gd name="connsiteX8" fmla="*/ 27457 w 218280"/>
                <a:gd name="connsiteY8" fmla="*/ 169878 h 1068604"/>
                <a:gd name="connsiteX9" fmla="*/ 74024 w 218280"/>
                <a:gd name="connsiteY9" fmla="*/ 271478 h 1068604"/>
                <a:gd name="connsiteX10" fmla="*/ 103657 w 218280"/>
                <a:gd name="connsiteY10" fmla="*/ 182578 h 1068604"/>
                <a:gd name="connsiteX11" fmla="*/ 217957 w 218280"/>
                <a:gd name="connsiteY11" fmla="*/ 544 h 10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8280" h="1068604">
                  <a:moveTo>
                    <a:pt x="217957" y="544"/>
                  </a:moveTo>
                  <a:cubicBezTo>
                    <a:pt x="223601" y="11127"/>
                    <a:pt x="153752" y="138128"/>
                    <a:pt x="137524" y="246078"/>
                  </a:cubicBezTo>
                  <a:cubicBezTo>
                    <a:pt x="121296" y="354028"/>
                    <a:pt x="124824" y="512072"/>
                    <a:pt x="120591" y="648244"/>
                  </a:cubicBezTo>
                  <a:cubicBezTo>
                    <a:pt x="116358" y="784416"/>
                    <a:pt x="114946" y="1029244"/>
                    <a:pt x="112124" y="1063111"/>
                  </a:cubicBezTo>
                  <a:cubicBezTo>
                    <a:pt x="109302" y="1096978"/>
                    <a:pt x="121296" y="967861"/>
                    <a:pt x="103657" y="851444"/>
                  </a:cubicBezTo>
                  <a:cubicBezTo>
                    <a:pt x="86018" y="735027"/>
                    <a:pt x="20402" y="485967"/>
                    <a:pt x="6291" y="364611"/>
                  </a:cubicBezTo>
                  <a:cubicBezTo>
                    <a:pt x="-7820" y="243256"/>
                    <a:pt x="4174" y="119078"/>
                    <a:pt x="18991" y="123311"/>
                  </a:cubicBezTo>
                  <a:cubicBezTo>
                    <a:pt x="33808" y="127544"/>
                    <a:pt x="93780" y="382250"/>
                    <a:pt x="95191" y="390011"/>
                  </a:cubicBezTo>
                  <a:cubicBezTo>
                    <a:pt x="96602" y="397772"/>
                    <a:pt x="30985" y="189634"/>
                    <a:pt x="27457" y="169878"/>
                  </a:cubicBezTo>
                  <a:cubicBezTo>
                    <a:pt x="23929" y="150122"/>
                    <a:pt x="61324" y="269361"/>
                    <a:pt x="74024" y="271478"/>
                  </a:cubicBezTo>
                  <a:cubicBezTo>
                    <a:pt x="86724" y="273595"/>
                    <a:pt x="81079" y="228439"/>
                    <a:pt x="103657" y="182578"/>
                  </a:cubicBezTo>
                  <a:cubicBezTo>
                    <a:pt x="126235" y="136717"/>
                    <a:pt x="212313" y="-10039"/>
                    <a:pt x="217957" y="544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1" name="フリーフォーム: 図形 1680">
              <a:extLst>
                <a:ext uri="{FF2B5EF4-FFF2-40B4-BE49-F238E27FC236}">
                  <a16:creationId xmlns:a16="http://schemas.microsoft.com/office/drawing/2014/main" id="{1A8D1C9B-8713-7ED0-F650-E628BB3B3F94}"/>
                </a:ext>
              </a:extLst>
            </p:cNvPr>
            <p:cNvSpPr/>
            <p:nvPr/>
          </p:nvSpPr>
          <p:spPr>
            <a:xfrm>
              <a:off x="7293945" y="2325987"/>
              <a:ext cx="391854" cy="1091259"/>
            </a:xfrm>
            <a:custGeom>
              <a:avLst/>
              <a:gdLst>
                <a:gd name="connsiteX0" fmla="*/ 88 w 391854"/>
                <a:gd name="connsiteY0" fmla="*/ 2346 h 1091259"/>
                <a:gd name="connsiteX1" fmla="*/ 262555 w 391854"/>
                <a:gd name="connsiteY1" fmla="*/ 527280 h 1091259"/>
                <a:gd name="connsiteX2" fmla="*/ 215988 w 391854"/>
                <a:gd name="connsiteY2" fmla="*/ 1073380 h 1091259"/>
                <a:gd name="connsiteX3" fmla="*/ 254088 w 391854"/>
                <a:gd name="connsiteY3" fmla="*/ 916746 h 1091259"/>
                <a:gd name="connsiteX4" fmla="*/ 389555 w 391854"/>
                <a:gd name="connsiteY4" fmla="*/ 497646 h 1091259"/>
                <a:gd name="connsiteX5" fmla="*/ 338755 w 391854"/>
                <a:gd name="connsiteY5" fmla="*/ 565380 h 1091259"/>
                <a:gd name="connsiteX6" fmla="*/ 330288 w 391854"/>
                <a:gd name="connsiteY6" fmla="*/ 362180 h 1091259"/>
                <a:gd name="connsiteX7" fmla="*/ 228688 w 391854"/>
                <a:gd name="connsiteY7" fmla="*/ 188613 h 1091259"/>
                <a:gd name="connsiteX8" fmla="*/ 232922 w 391854"/>
                <a:gd name="connsiteY8" fmla="*/ 328313 h 1091259"/>
                <a:gd name="connsiteX9" fmla="*/ 88 w 391854"/>
                <a:gd name="connsiteY9" fmla="*/ 2346 h 109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1854" h="1091259">
                  <a:moveTo>
                    <a:pt x="88" y="2346"/>
                  </a:moveTo>
                  <a:cubicBezTo>
                    <a:pt x="5027" y="35507"/>
                    <a:pt x="226572" y="348774"/>
                    <a:pt x="262555" y="527280"/>
                  </a:cubicBezTo>
                  <a:cubicBezTo>
                    <a:pt x="298538" y="705786"/>
                    <a:pt x="217399" y="1008469"/>
                    <a:pt x="215988" y="1073380"/>
                  </a:cubicBezTo>
                  <a:cubicBezTo>
                    <a:pt x="214577" y="1138291"/>
                    <a:pt x="225160" y="1012702"/>
                    <a:pt x="254088" y="916746"/>
                  </a:cubicBezTo>
                  <a:cubicBezTo>
                    <a:pt x="283016" y="820790"/>
                    <a:pt x="375444" y="556207"/>
                    <a:pt x="389555" y="497646"/>
                  </a:cubicBezTo>
                  <a:cubicBezTo>
                    <a:pt x="403666" y="439085"/>
                    <a:pt x="348633" y="587957"/>
                    <a:pt x="338755" y="565380"/>
                  </a:cubicBezTo>
                  <a:cubicBezTo>
                    <a:pt x="328877" y="542803"/>
                    <a:pt x="348632" y="424974"/>
                    <a:pt x="330288" y="362180"/>
                  </a:cubicBezTo>
                  <a:cubicBezTo>
                    <a:pt x="311944" y="299386"/>
                    <a:pt x="244916" y="194258"/>
                    <a:pt x="228688" y="188613"/>
                  </a:cubicBezTo>
                  <a:cubicBezTo>
                    <a:pt x="212460" y="182969"/>
                    <a:pt x="268200" y="358652"/>
                    <a:pt x="232922" y="328313"/>
                  </a:cubicBezTo>
                  <a:cubicBezTo>
                    <a:pt x="197644" y="297974"/>
                    <a:pt x="-4851" y="-30815"/>
                    <a:pt x="88" y="2346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2" name="フリーフォーム: 図形 1681">
              <a:extLst>
                <a:ext uri="{FF2B5EF4-FFF2-40B4-BE49-F238E27FC236}">
                  <a16:creationId xmlns:a16="http://schemas.microsoft.com/office/drawing/2014/main" id="{395F1E8A-362A-6E82-7F49-0CFB9D974554}"/>
                </a:ext>
              </a:extLst>
            </p:cNvPr>
            <p:cNvSpPr/>
            <p:nvPr/>
          </p:nvSpPr>
          <p:spPr>
            <a:xfrm>
              <a:off x="7983679" y="3258696"/>
              <a:ext cx="830457" cy="246602"/>
            </a:xfrm>
            <a:custGeom>
              <a:avLst/>
              <a:gdLst>
                <a:gd name="connsiteX0" fmla="*/ 1446 w 830457"/>
                <a:gd name="connsiteY0" fmla="*/ 14729 h 246602"/>
                <a:gd name="connsiteX1" fmla="*/ 379271 w 830457"/>
                <a:gd name="connsiteY1" fmla="*/ 11554 h 246602"/>
                <a:gd name="connsiteX2" fmla="*/ 753921 w 830457"/>
                <a:gd name="connsiteY2" fmla="*/ 148079 h 246602"/>
                <a:gd name="connsiteX3" fmla="*/ 585646 w 830457"/>
                <a:gd name="connsiteY3" fmla="*/ 100454 h 246602"/>
                <a:gd name="connsiteX4" fmla="*/ 830121 w 830457"/>
                <a:gd name="connsiteY4" fmla="*/ 246504 h 246602"/>
                <a:gd name="connsiteX5" fmla="*/ 522146 w 830457"/>
                <a:gd name="connsiteY5" fmla="*/ 75054 h 246602"/>
                <a:gd name="connsiteX6" fmla="*/ 1446 w 830457"/>
                <a:gd name="connsiteY6" fmla="*/ 14729 h 246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0457" h="246602">
                  <a:moveTo>
                    <a:pt x="1446" y="14729"/>
                  </a:moveTo>
                  <a:cubicBezTo>
                    <a:pt x="-22366" y="4146"/>
                    <a:pt x="253859" y="-10671"/>
                    <a:pt x="379271" y="11554"/>
                  </a:cubicBezTo>
                  <a:cubicBezTo>
                    <a:pt x="504684" y="33779"/>
                    <a:pt x="719525" y="133262"/>
                    <a:pt x="753921" y="148079"/>
                  </a:cubicBezTo>
                  <a:cubicBezTo>
                    <a:pt x="788317" y="162896"/>
                    <a:pt x="572946" y="84050"/>
                    <a:pt x="585646" y="100454"/>
                  </a:cubicBezTo>
                  <a:cubicBezTo>
                    <a:pt x="598346" y="116858"/>
                    <a:pt x="840704" y="250737"/>
                    <a:pt x="830121" y="246504"/>
                  </a:cubicBezTo>
                  <a:cubicBezTo>
                    <a:pt x="819538" y="242271"/>
                    <a:pt x="660788" y="115271"/>
                    <a:pt x="522146" y="75054"/>
                  </a:cubicBezTo>
                  <a:cubicBezTo>
                    <a:pt x="383504" y="34837"/>
                    <a:pt x="25258" y="25312"/>
                    <a:pt x="1446" y="14729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3" name="フリーフォーム: 図形 1682">
              <a:extLst>
                <a:ext uri="{FF2B5EF4-FFF2-40B4-BE49-F238E27FC236}">
                  <a16:creationId xmlns:a16="http://schemas.microsoft.com/office/drawing/2014/main" id="{7F8F8406-76D5-F8BB-5913-9083F35102DE}"/>
                </a:ext>
              </a:extLst>
            </p:cNvPr>
            <p:cNvSpPr/>
            <p:nvPr/>
          </p:nvSpPr>
          <p:spPr>
            <a:xfrm>
              <a:off x="7951171" y="3387688"/>
              <a:ext cx="1093025" cy="339948"/>
            </a:xfrm>
            <a:custGeom>
              <a:avLst/>
              <a:gdLst>
                <a:gd name="connsiteX0" fmla="*/ 2204 w 1093025"/>
                <a:gd name="connsiteY0" fmla="*/ 37 h 339948"/>
                <a:gd name="connsiteX1" fmla="*/ 313354 w 1093025"/>
                <a:gd name="connsiteY1" fmla="*/ 136562 h 339948"/>
                <a:gd name="connsiteX2" fmla="*/ 554654 w 1093025"/>
                <a:gd name="connsiteY2" fmla="*/ 308012 h 339948"/>
                <a:gd name="connsiteX3" fmla="*/ 1091229 w 1093025"/>
                <a:gd name="connsiteY3" fmla="*/ 339762 h 339948"/>
                <a:gd name="connsiteX4" fmla="*/ 738804 w 1093025"/>
                <a:gd name="connsiteY4" fmla="*/ 304837 h 339948"/>
                <a:gd name="connsiteX5" fmla="*/ 1027729 w 1093025"/>
                <a:gd name="connsiteY5" fmla="*/ 304837 h 339948"/>
                <a:gd name="connsiteX6" fmla="*/ 707054 w 1093025"/>
                <a:gd name="connsiteY6" fmla="*/ 288962 h 339948"/>
                <a:gd name="connsiteX7" fmla="*/ 481629 w 1093025"/>
                <a:gd name="connsiteY7" fmla="*/ 149262 h 339948"/>
                <a:gd name="connsiteX8" fmla="*/ 2204 w 1093025"/>
                <a:gd name="connsiteY8" fmla="*/ 37 h 339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025" h="339948">
                  <a:moveTo>
                    <a:pt x="2204" y="37"/>
                  </a:moveTo>
                  <a:cubicBezTo>
                    <a:pt x="-25842" y="-2080"/>
                    <a:pt x="221279" y="85233"/>
                    <a:pt x="313354" y="136562"/>
                  </a:cubicBezTo>
                  <a:cubicBezTo>
                    <a:pt x="405429" y="187891"/>
                    <a:pt x="425008" y="274145"/>
                    <a:pt x="554654" y="308012"/>
                  </a:cubicBezTo>
                  <a:cubicBezTo>
                    <a:pt x="684300" y="341879"/>
                    <a:pt x="1060537" y="340291"/>
                    <a:pt x="1091229" y="339762"/>
                  </a:cubicBezTo>
                  <a:cubicBezTo>
                    <a:pt x="1121921" y="339233"/>
                    <a:pt x="749387" y="310658"/>
                    <a:pt x="738804" y="304837"/>
                  </a:cubicBezTo>
                  <a:cubicBezTo>
                    <a:pt x="728221" y="299016"/>
                    <a:pt x="1033021" y="307483"/>
                    <a:pt x="1027729" y="304837"/>
                  </a:cubicBezTo>
                  <a:cubicBezTo>
                    <a:pt x="1022437" y="302191"/>
                    <a:pt x="798071" y="314891"/>
                    <a:pt x="707054" y="288962"/>
                  </a:cubicBezTo>
                  <a:cubicBezTo>
                    <a:pt x="616037" y="263033"/>
                    <a:pt x="598046" y="198474"/>
                    <a:pt x="481629" y="149262"/>
                  </a:cubicBezTo>
                  <a:cubicBezTo>
                    <a:pt x="365212" y="100050"/>
                    <a:pt x="30250" y="2154"/>
                    <a:pt x="2204" y="37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4" name="フリーフォーム: 図形 1683">
              <a:extLst>
                <a:ext uri="{FF2B5EF4-FFF2-40B4-BE49-F238E27FC236}">
                  <a16:creationId xmlns:a16="http://schemas.microsoft.com/office/drawing/2014/main" id="{2BD8C2D2-381F-CC18-8A88-3AAB16C0C08F}"/>
                </a:ext>
              </a:extLst>
            </p:cNvPr>
            <p:cNvSpPr/>
            <p:nvPr/>
          </p:nvSpPr>
          <p:spPr>
            <a:xfrm>
              <a:off x="7950155" y="3310438"/>
              <a:ext cx="912567" cy="436294"/>
            </a:xfrm>
            <a:custGeom>
              <a:avLst/>
              <a:gdLst>
                <a:gd name="connsiteX0" fmla="*/ 45 w 912567"/>
                <a:gd name="connsiteY0" fmla="*/ 36012 h 436294"/>
                <a:gd name="connsiteX1" fmla="*/ 422320 w 912567"/>
                <a:gd name="connsiteY1" fmla="*/ 16962 h 436294"/>
                <a:gd name="connsiteX2" fmla="*/ 898570 w 912567"/>
                <a:gd name="connsiteY2" fmla="*/ 312237 h 436294"/>
                <a:gd name="connsiteX3" fmla="*/ 790620 w 912567"/>
                <a:gd name="connsiteY3" fmla="*/ 197937 h 436294"/>
                <a:gd name="connsiteX4" fmla="*/ 908095 w 912567"/>
                <a:gd name="connsiteY4" fmla="*/ 436062 h 436294"/>
                <a:gd name="connsiteX5" fmla="*/ 600120 w 912567"/>
                <a:gd name="connsiteY5" fmla="*/ 147137 h 436294"/>
                <a:gd name="connsiteX6" fmla="*/ 396920 w 912567"/>
                <a:gd name="connsiteY6" fmla="*/ 36012 h 436294"/>
                <a:gd name="connsiteX7" fmla="*/ 45 w 912567"/>
                <a:gd name="connsiteY7" fmla="*/ 36012 h 43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567" h="436294">
                  <a:moveTo>
                    <a:pt x="45" y="36012"/>
                  </a:moveTo>
                  <a:cubicBezTo>
                    <a:pt x="4278" y="32837"/>
                    <a:pt x="272566" y="-29076"/>
                    <a:pt x="422320" y="16962"/>
                  </a:cubicBezTo>
                  <a:cubicBezTo>
                    <a:pt x="572074" y="63000"/>
                    <a:pt x="837187" y="282075"/>
                    <a:pt x="898570" y="312237"/>
                  </a:cubicBezTo>
                  <a:cubicBezTo>
                    <a:pt x="959953" y="342399"/>
                    <a:pt x="789033" y="177300"/>
                    <a:pt x="790620" y="197937"/>
                  </a:cubicBezTo>
                  <a:cubicBezTo>
                    <a:pt x="792207" y="218574"/>
                    <a:pt x="939845" y="444529"/>
                    <a:pt x="908095" y="436062"/>
                  </a:cubicBezTo>
                  <a:cubicBezTo>
                    <a:pt x="876345" y="427595"/>
                    <a:pt x="685316" y="213812"/>
                    <a:pt x="600120" y="147137"/>
                  </a:cubicBezTo>
                  <a:cubicBezTo>
                    <a:pt x="514924" y="80462"/>
                    <a:pt x="502753" y="57708"/>
                    <a:pt x="396920" y="36012"/>
                  </a:cubicBezTo>
                  <a:cubicBezTo>
                    <a:pt x="291087" y="14316"/>
                    <a:pt x="-4188" y="39187"/>
                    <a:pt x="45" y="36012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5" name="フリーフォーム: 図形 1684">
              <a:extLst>
                <a:ext uri="{FF2B5EF4-FFF2-40B4-BE49-F238E27FC236}">
                  <a16:creationId xmlns:a16="http://schemas.microsoft.com/office/drawing/2014/main" id="{21D3F2A3-9549-C2BD-6179-D0718C199E65}"/>
                </a:ext>
              </a:extLst>
            </p:cNvPr>
            <p:cNvSpPr/>
            <p:nvPr/>
          </p:nvSpPr>
          <p:spPr>
            <a:xfrm>
              <a:off x="8007144" y="3353494"/>
              <a:ext cx="817099" cy="357622"/>
            </a:xfrm>
            <a:custGeom>
              <a:avLst/>
              <a:gdLst>
                <a:gd name="connsiteX0" fmla="*/ 206 w 817099"/>
                <a:gd name="connsiteY0" fmla="*/ 2481 h 357622"/>
                <a:gd name="connsiteX1" fmla="*/ 419306 w 817099"/>
                <a:gd name="connsiteY1" fmla="*/ 46931 h 357622"/>
                <a:gd name="connsiteX2" fmla="*/ 800306 w 817099"/>
                <a:gd name="connsiteY2" fmla="*/ 348556 h 357622"/>
                <a:gd name="connsiteX3" fmla="*/ 711406 w 817099"/>
                <a:gd name="connsiteY3" fmla="*/ 259656 h 357622"/>
                <a:gd name="connsiteX4" fmla="*/ 368506 w 817099"/>
                <a:gd name="connsiteY4" fmla="*/ 62806 h 357622"/>
                <a:gd name="connsiteX5" fmla="*/ 206 w 817099"/>
                <a:gd name="connsiteY5" fmla="*/ 2481 h 35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7099" h="357622">
                  <a:moveTo>
                    <a:pt x="206" y="2481"/>
                  </a:moveTo>
                  <a:cubicBezTo>
                    <a:pt x="8673" y="-165"/>
                    <a:pt x="285956" y="-10748"/>
                    <a:pt x="419306" y="46931"/>
                  </a:cubicBezTo>
                  <a:cubicBezTo>
                    <a:pt x="552656" y="104610"/>
                    <a:pt x="751623" y="313102"/>
                    <a:pt x="800306" y="348556"/>
                  </a:cubicBezTo>
                  <a:cubicBezTo>
                    <a:pt x="848989" y="384010"/>
                    <a:pt x="783373" y="307281"/>
                    <a:pt x="711406" y="259656"/>
                  </a:cubicBezTo>
                  <a:cubicBezTo>
                    <a:pt x="639439" y="212031"/>
                    <a:pt x="491273" y="107256"/>
                    <a:pt x="368506" y="62806"/>
                  </a:cubicBezTo>
                  <a:cubicBezTo>
                    <a:pt x="245739" y="18356"/>
                    <a:pt x="-8261" y="5127"/>
                    <a:pt x="206" y="2481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6" name="フリーフォーム: 図形 1685">
              <a:extLst>
                <a:ext uri="{FF2B5EF4-FFF2-40B4-BE49-F238E27FC236}">
                  <a16:creationId xmlns:a16="http://schemas.microsoft.com/office/drawing/2014/main" id="{D7472685-9093-071D-64E4-DFEB770AB1A3}"/>
                </a:ext>
              </a:extLst>
            </p:cNvPr>
            <p:cNvSpPr/>
            <p:nvPr/>
          </p:nvSpPr>
          <p:spPr>
            <a:xfrm>
              <a:off x="8038661" y="3365388"/>
              <a:ext cx="785877" cy="352093"/>
            </a:xfrm>
            <a:custGeom>
              <a:avLst/>
              <a:gdLst>
                <a:gd name="connsiteX0" fmla="*/ 6789 w 785877"/>
                <a:gd name="connsiteY0" fmla="*/ 3287 h 352093"/>
                <a:gd name="connsiteX1" fmla="*/ 451289 w 785877"/>
                <a:gd name="connsiteY1" fmla="*/ 127112 h 352093"/>
                <a:gd name="connsiteX2" fmla="*/ 775139 w 785877"/>
                <a:gd name="connsiteY2" fmla="*/ 346187 h 352093"/>
                <a:gd name="connsiteX3" fmla="*/ 686239 w 785877"/>
                <a:gd name="connsiteY3" fmla="*/ 279512 h 352093"/>
                <a:gd name="connsiteX4" fmla="*/ 467164 w 785877"/>
                <a:gd name="connsiteY4" fmla="*/ 171562 h 352093"/>
                <a:gd name="connsiteX5" fmla="*/ 200464 w 785877"/>
                <a:gd name="connsiteY5" fmla="*/ 47737 h 352093"/>
                <a:gd name="connsiteX6" fmla="*/ 6789 w 785877"/>
                <a:gd name="connsiteY6" fmla="*/ 3287 h 352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5877" h="352093">
                  <a:moveTo>
                    <a:pt x="6789" y="3287"/>
                  </a:moveTo>
                  <a:cubicBezTo>
                    <a:pt x="48593" y="16516"/>
                    <a:pt x="323231" y="69962"/>
                    <a:pt x="451289" y="127112"/>
                  </a:cubicBezTo>
                  <a:cubicBezTo>
                    <a:pt x="579347" y="184262"/>
                    <a:pt x="735981" y="320787"/>
                    <a:pt x="775139" y="346187"/>
                  </a:cubicBezTo>
                  <a:cubicBezTo>
                    <a:pt x="814297" y="371587"/>
                    <a:pt x="737568" y="308616"/>
                    <a:pt x="686239" y="279512"/>
                  </a:cubicBezTo>
                  <a:cubicBezTo>
                    <a:pt x="634910" y="250408"/>
                    <a:pt x="548127" y="210191"/>
                    <a:pt x="467164" y="171562"/>
                  </a:cubicBezTo>
                  <a:cubicBezTo>
                    <a:pt x="386202" y="132933"/>
                    <a:pt x="274018" y="76312"/>
                    <a:pt x="200464" y="47737"/>
                  </a:cubicBezTo>
                  <a:cubicBezTo>
                    <a:pt x="126910" y="19162"/>
                    <a:pt x="-35015" y="-9942"/>
                    <a:pt x="6789" y="3287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793" name="Picture 2" descr="PUFFYのまとめ NOおしゃれ,NO LIFE (TJMOOK) | PUFFY, SPRiNG編集部 |本 | 通販">
            <a:extLst>
              <a:ext uri="{FF2B5EF4-FFF2-40B4-BE49-F238E27FC236}">
                <a16:creationId xmlns:a16="http://schemas.microsoft.com/office/drawing/2014/main" id="{E78E1279-238F-D503-7569-1FA7C08932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39"/>
          <a:stretch/>
        </p:blipFill>
        <p:spPr bwMode="auto">
          <a:xfrm>
            <a:off x="373856" y="5842534"/>
            <a:ext cx="8853487" cy="6959065"/>
          </a:xfrm>
          <a:prstGeom prst="rect">
            <a:avLst/>
          </a:prstGeom>
          <a:solidFill>
            <a:srgbClr val="0070C0">
              <a:alpha val="50000"/>
            </a:srgbClr>
          </a:solidFill>
        </p:spPr>
      </p:pic>
      <p:sp>
        <p:nvSpPr>
          <p:cNvPr id="1688" name="フリーフォーム: 図形 1687">
            <a:extLst>
              <a:ext uri="{FF2B5EF4-FFF2-40B4-BE49-F238E27FC236}">
                <a16:creationId xmlns:a16="http://schemas.microsoft.com/office/drawing/2014/main" id="{76F556FD-2A49-917E-85D3-17A2DF16D0B7}"/>
              </a:ext>
            </a:extLst>
          </p:cNvPr>
          <p:cNvSpPr/>
          <p:nvPr/>
        </p:nvSpPr>
        <p:spPr>
          <a:xfrm>
            <a:off x="5296535" y="1749571"/>
            <a:ext cx="848076" cy="694121"/>
          </a:xfrm>
          <a:custGeom>
            <a:avLst/>
            <a:gdLst>
              <a:gd name="connsiteX0" fmla="*/ 840105 w 848076"/>
              <a:gd name="connsiteY0" fmla="*/ 8109 h 694121"/>
              <a:gd name="connsiteX1" fmla="*/ 474345 w 848076"/>
              <a:gd name="connsiteY1" fmla="*/ 135109 h 694121"/>
              <a:gd name="connsiteX2" fmla="*/ 108585 w 848076"/>
              <a:gd name="connsiteY2" fmla="*/ 424669 h 694121"/>
              <a:gd name="connsiteX3" fmla="*/ 12065 w 848076"/>
              <a:gd name="connsiteY3" fmla="*/ 688829 h 694121"/>
              <a:gd name="connsiteX4" fmla="*/ 12065 w 848076"/>
              <a:gd name="connsiteY4" fmla="*/ 582149 h 694121"/>
              <a:gd name="connsiteX5" fmla="*/ 108585 w 848076"/>
              <a:gd name="connsiteY5" fmla="*/ 353549 h 694121"/>
              <a:gd name="connsiteX6" fmla="*/ 840105 w 848076"/>
              <a:gd name="connsiteY6" fmla="*/ 8109 h 694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076" h="694121">
                <a:moveTo>
                  <a:pt x="840105" y="8109"/>
                </a:moveTo>
                <a:cubicBezTo>
                  <a:pt x="901065" y="-28298"/>
                  <a:pt x="596265" y="65682"/>
                  <a:pt x="474345" y="135109"/>
                </a:cubicBezTo>
                <a:cubicBezTo>
                  <a:pt x="352425" y="204536"/>
                  <a:pt x="185632" y="332382"/>
                  <a:pt x="108585" y="424669"/>
                </a:cubicBezTo>
                <a:cubicBezTo>
                  <a:pt x="31538" y="516956"/>
                  <a:pt x="28152" y="662582"/>
                  <a:pt x="12065" y="688829"/>
                </a:cubicBezTo>
                <a:cubicBezTo>
                  <a:pt x="-4022" y="715076"/>
                  <a:pt x="-4022" y="638029"/>
                  <a:pt x="12065" y="582149"/>
                </a:cubicBezTo>
                <a:cubicBezTo>
                  <a:pt x="28152" y="526269"/>
                  <a:pt x="-22648" y="452609"/>
                  <a:pt x="108585" y="353549"/>
                </a:cubicBezTo>
                <a:cubicBezTo>
                  <a:pt x="239818" y="254489"/>
                  <a:pt x="779145" y="44516"/>
                  <a:pt x="840105" y="810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9" name="フリーフォーム: 図形 1688">
            <a:extLst>
              <a:ext uri="{FF2B5EF4-FFF2-40B4-BE49-F238E27FC236}">
                <a16:creationId xmlns:a16="http://schemas.microsoft.com/office/drawing/2014/main" id="{CD7A5645-6B95-1E3D-6133-DDFCF90ACBE5}"/>
              </a:ext>
            </a:extLst>
          </p:cNvPr>
          <p:cNvSpPr/>
          <p:nvPr/>
        </p:nvSpPr>
        <p:spPr>
          <a:xfrm>
            <a:off x="6212287" y="1607291"/>
            <a:ext cx="1096295" cy="481356"/>
          </a:xfrm>
          <a:custGeom>
            <a:avLst/>
            <a:gdLst>
              <a:gd name="connsiteX0" fmla="*/ 553 w 1096295"/>
              <a:gd name="connsiteY0" fmla="*/ 3069 h 481356"/>
              <a:gd name="connsiteX1" fmla="*/ 401873 w 1096295"/>
              <a:gd name="connsiteY1" fmla="*/ 89429 h 481356"/>
              <a:gd name="connsiteX2" fmla="*/ 1062273 w 1096295"/>
              <a:gd name="connsiteY2" fmla="*/ 465349 h 481356"/>
              <a:gd name="connsiteX3" fmla="*/ 975913 w 1096295"/>
              <a:gd name="connsiteY3" fmla="*/ 399309 h 481356"/>
              <a:gd name="connsiteX4" fmla="*/ 757473 w 1096295"/>
              <a:gd name="connsiteY4" fmla="*/ 282469 h 481356"/>
              <a:gd name="connsiteX5" fmla="*/ 41193 w 1096295"/>
              <a:gd name="connsiteY5" fmla="*/ 119909 h 481356"/>
              <a:gd name="connsiteX6" fmla="*/ 594913 w 1096295"/>
              <a:gd name="connsiteY6" fmla="*/ 206269 h 481356"/>
              <a:gd name="connsiteX7" fmla="*/ 483153 w 1096295"/>
              <a:gd name="connsiteY7" fmla="*/ 160549 h 481356"/>
              <a:gd name="connsiteX8" fmla="*/ 553 w 1096295"/>
              <a:gd name="connsiteY8" fmla="*/ 3069 h 48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6295" h="481356">
                <a:moveTo>
                  <a:pt x="553" y="3069"/>
                </a:moveTo>
                <a:cubicBezTo>
                  <a:pt x="-12994" y="-8784"/>
                  <a:pt x="224920" y="12382"/>
                  <a:pt x="401873" y="89429"/>
                </a:cubicBezTo>
                <a:cubicBezTo>
                  <a:pt x="578826" y="166476"/>
                  <a:pt x="966600" y="413702"/>
                  <a:pt x="1062273" y="465349"/>
                </a:cubicBezTo>
                <a:cubicBezTo>
                  <a:pt x="1157946" y="516996"/>
                  <a:pt x="1026713" y="429789"/>
                  <a:pt x="975913" y="399309"/>
                </a:cubicBezTo>
                <a:cubicBezTo>
                  <a:pt x="925113" y="368829"/>
                  <a:pt x="913260" y="329036"/>
                  <a:pt x="757473" y="282469"/>
                </a:cubicBezTo>
                <a:cubicBezTo>
                  <a:pt x="601686" y="235902"/>
                  <a:pt x="68286" y="132609"/>
                  <a:pt x="41193" y="119909"/>
                </a:cubicBezTo>
                <a:cubicBezTo>
                  <a:pt x="14100" y="107209"/>
                  <a:pt x="521253" y="199496"/>
                  <a:pt x="594913" y="206269"/>
                </a:cubicBezTo>
                <a:cubicBezTo>
                  <a:pt x="668573" y="213042"/>
                  <a:pt x="577980" y="193569"/>
                  <a:pt x="483153" y="160549"/>
                </a:cubicBezTo>
                <a:cubicBezTo>
                  <a:pt x="388326" y="127529"/>
                  <a:pt x="14100" y="14922"/>
                  <a:pt x="553" y="306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8" name="フリーフォーム: 図形 697">
            <a:extLst>
              <a:ext uri="{FF2B5EF4-FFF2-40B4-BE49-F238E27FC236}">
                <a16:creationId xmlns:a16="http://schemas.microsoft.com/office/drawing/2014/main" id="{04D65014-6DE7-85B7-5BF4-6938CB2AB090}"/>
              </a:ext>
            </a:extLst>
          </p:cNvPr>
          <p:cNvSpPr/>
          <p:nvPr/>
        </p:nvSpPr>
        <p:spPr>
          <a:xfrm>
            <a:off x="5341423" y="3591153"/>
            <a:ext cx="60949" cy="173363"/>
          </a:xfrm>
          <a:custGeom>
            <a:avLst/>
            <a:gdLst>
              <a:gd name="connsiteX0" fmla="*/ 60840 w 60949"/>
              <a:gd name="connsiteY0" fmla="*/ 2947 h 173363"/>
              <a:gd name="connsiteX1" fmla="*/ 16390 w 60949"/>
              <a:gd name="connsiteY1" fmla="*/ 72797 h 173363"/>
              <a:gd name="connsiteX2" fmla="*/ 2102 w 60949"/>
              <a:gd name="connsiteY2" fmla="*/ 172810 h 173363"/>
              <a:gd name="connsiteX3" fmla="*/ 60840 w 60949"/>
              <a:gd name="connsiteY3" fmla="*/ 2947 h 17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9" h="173363">
                <a:moveTo>
                  <a:pt x="60840" y="2947"/>
                </a:moveTo>
                <a:cubicBezTo>
                  <a:pt x="63221" y="-13722"/>
                  <a:pt x="26180" y="44486"/>
                  <a:pt x="16390" y="72797"/>
                </a:cubicBezTo>
                <a:cubicBezTo>
                  <a:pt x="6600" y="101108"/>
                  <a:pt x="-4777" y="180748"/>
                  <a:pt x="2102" y="172810"/>
                </a:cubicBezTo>
                <a:cubicBezTo>
                  <a:pt x="8981" y="164872"/>
                  <a:pt x="58459" y="19616"/>
                  <a:pt x="60840" y="29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9" name="フリーフォーム: 図形 778">
            <a:extLst>
              <a:ext uri="{FF2B5EF4-FFF2-40B4-BE49-F238E27FC236}">
                <a16:creationId xmlns:a16="http://schemas.microsoft.com/office/drawing/2014/main" id="{77A099C7-DFC2-0857-CAC1-50C6E9C0BABB}"/>
              </a:ext>
            </a:extLst>
          </p:cNvPr>
          <p:cNvSpPr/>
          <p:nvPr/>
        </p:nvSpPr>
        <p:spPr>
          <a:xfrm>
            <a:off x="3479794" y="2555549"/>
            <a:ext cx="33403" cy="74689"/>
          </a:xfrm>
          <a:custGeom>
            <a:avLst/>
            <a:gdLst>
              <a:gd name="connsiteX0" fmla="*/ 33344 w 33403"/>
              <a:gd name="connsiteY0" fmla="*/ 326 h 74689"/>
              <a:gd name="connsiteX1" fmla="*/ 7944 w 33403"/>
              <a:gd name="connsiteY1" fmla="*/ 73351 h 74689"/>
              <a:gd name="connsiteX2" fmla="*/ 6 w 33403"/>
              <a:gd name="connsiteY2" fmla="*/ 46364 h 74689"/>
              <a:gd name="connsiteX3" fmla="*/ 33344 w 33403"/>
              <a:gd name="connsiteY3" fmla="*/ 326 h 7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03" h="74689">
                <a:moveTo>
                  <a:pt x="33344" y="326"/>
                </a:moveTo>
                <a:cubicBezTo>
                  <a:pt x="34667" y="4824"/>
                  <a:pt x="13500" y="65678"/>
                  <a:pt x="7944" y="73351"/>
                </a:cubicBezTo>
                <a:cubicBezTo>
                  <a:pt x="2388" y="81024"/>
                  <a:pt x="535" y="53508"/>
                  <a:pt x="6" y="46364"/>
                </a:cubicBezTo>
                <a:cubicBezTo>
                  <a:pt x="-523" y="39220"/>
                  <a:pt x="32021" y="-4172"/>
                  <a:pt x="33344" y="3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9" name="フリーフォーム: 図形 698">
            <a:extLst>
              <a:ext uri="{FF2B5EF4-FFF2-40B4-BE49-F238E27FC236}">
                <a16:creationId xmlns:a16="http://schemas.microsoft.com/office/drawing/2014/main" id="{BADB7DDE-EE37-3C75-8E3C-CA89FA8A9AE2}"/>
              </a:ext>
            </a:extLst>
          </p:cNvPr>
          <p:cNvSpPr/>
          <p:nvPr/>
        </p:nvSpPr>
        <p:spPr>
          <a:xfrm>
            <a:off x="3473450" y="3541311"/>
            <a:ext cx="482618" cy="98842"/>
          </a:xfrm>
          <a:custGeom>
            <a:avLst/>
            <a:gdLst>
              <a:gd name="connsiteX0" fmla="*/ 0 w 482618"/>
              <a:gd name="connsiteY0" fmla="*/ 65489 h 98842"/>
              <a:gd name="connsiteX1" fmla="*/ 190500 w 482618"/>
              <a:gd name="connsiteY1" fmla="*/ 97239 h 98842"/>
              <a:gd name="connsiteX2" fmla="*/ 438150 w 482618"/>
              <a:gd name="connsiteY2" fmla="*/ 21039 h 98842"/>
              <a:gd name="connsiteX3" fmla="*/ 466725 w 482618"/>
              <a:gd name="connsiteY3" fmla="*/ 1989 h 98842"/>
              <a:gd name="connsiteX4" fmla="*/ 263525 w 482618"/>
              <a:gd name="connsiteY4" fmla="*/ 59139 h 98842"/>
              <a:gd name="connsiteX5" fmla="*/ 196850 w 482618"/>
              <a:gd name="connsiteY5" fmla="*/ 62314 h 98842"/>
              <a:gd name="connsiteX6" fmla="*/ 0 w 482618"/>
              <a:gd name="connsiteY6" fmla="*/ 65489 h 9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618" h="98842">
                <a:moveTo>
                  <a:pt x="0" y="65489"/>
                </a:moveTo>
                <a:cubicBezTo>
                  <a:pt x="58737" y="85068"/>
                  <a:pt x="117475" y="104647"/>
                  <a:pt x="190500" y="97239"/>
                </a:cubicBezTo>
                <a:cubicBezTo>
                  <a:pt x="263525" y="89831"/>
                  <a:pt x="392113" y="36914"/>
                  <a:pt x="438150" y="21039"/>
                </a:cubicBezTo>
                <a:cubicBezTo>
                  <a:pt x="484188" y="5164"/>
                  <a:pt x="495829" y="-4361"/>
                  <a:pt x="466725" y="1989"/>
                </a:cubicBezTo>
                <a:cubicBezTo>
                  <a:pt x="437621" y="8339"/>
                  <a:pt x="308504" y="49085"/>
                  <a:pt x="263525" y="59139"/>
                </a:cubicBezTo>
                <a:cubicBezTo>
                  <a:pt x="218546" y="69193"/>
                  <a:pt x="196850" y="62314"/>
                  <a:pt x="196850" y="62314"/>
                </a:cubicBezTo>
                <a:lnTo>
                  <a:pt x="0" y="6548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97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FFYのまとめ NOおしゃれ,NO LIFE (TJMOOK) | PUFFY, SPRiNG編集部 |本 | 通販">
            <a:extLst>
              <a:ext uri="{FF2B5EF4-FFF2-40B4-BE49-F238E27FC236}">
                <a16:creationId xmlns:a16="http://schemas.microsoft.com/office/drawing/2014/main" id="{5BB0096C-8E18-E3FA-D4A6-643D018E6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" y="0"/>
            <a:ext cx="8853487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5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FFYのまとめ NOおしゃれ,NO LIFE (TJMOOK) | PUFFY, SPRiNG編集部 |本 | 通販">
            <a:extLst>
              <a:ext uri="{FF2B5EF4-FFF2-40B4-BE49-F238E27FC236}">
                <a16:creationId xmlns:a16="http://schemas.microsoft.com/office/drawing/2014/main" id="{5BB0096C-8E18-E3FA-D4A6-643D018E66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71" t="3174" r="1873" b="93453"/>
          <a:stretch/>
        </p:blipFill>
        <p:spPr bwMode="auto">
          <a:xfrm>
            <a:off x="7569201" y="406400"/>
            <a:ext cx="149225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29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FFYのまとめ NOおしゃれ,NO LIFE (TJMOOK) | PUFFY, SPRiNG編集部 |本 | 通販" hidden="1">
            <a:extLst>
              <a:ext uri="{FF2B5EF4-FFF2-40B4-BE49-F238E27FC236}">
                <a16:creationId xmlns:a16="http://schemas.microsoft.com/office/drawing/2014/main" id="{5BB0096C-8E18-E3FA-D4A6-643D018E6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" y="0"/>
            <a:ext cx="8853487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31F83886-7CAC-C630-6B18-4A297C3BB39E}"/>
              </a:ext>
            </a:extLst>
          </p:cNvPr>
          <p:cNvSpPr/>
          <p:nvPr/>
        </p:nvSpPr>
        <p:spPr>
          <a:xfrm>
            <a:off x="3833751" y="1739292"/>
            <a:ext cx="120331" cy="180009"/>
          </a:xfrm>
          <a:custGeom>
            <a:avLst/>
            <a:gdLst>
              <a:gd name="connsiteX0" fmla="*/ 62 w 120331"/>
              <a:gd name="connsiteY0" fmla="*/ 179996 h 180009"/>
              <a:gd name="connsiteX1" fmla="*/ 58799 w 120331"/>
              <a:gd name="connsiteY1" fmla="*/ 87921 h 180009"/>
              <a:gd name="connsiteX2" fmla="*/ 119124 w 120331"/>
              <a:gd name="connsiteY2" fmla="*/ 2196 h 180009"/>
              <a:gd name="connsiteX3" fmla="*/ 96899 w 120331"/>
              <a:gd name="connsiteY3" fmla="*/ 27596 h 180009"/>
              <a:gd name="connsiteX4" fmla="*/ 69912 w 120331"/>
              <a:gd name="connsiteY4" fmla="*/ 51408 h 180009"/>
              <a:gd name="connsiteX5" fmla="*/ 47687 w 120331"/>
              <a:gd name="connsiteY5" fmla="*/ 81571 h 180009"/>
              <a:gd name="connsiteX6" fmla="*/ 62 w 120331"/>
              <a:gd name="connsiteY6" fmla="*/ 179996 h 18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331" h="180009">
                <a:moveTo>
                  <a:pt x="62" y="179996"/>
                </a:moveTo>
                <a:cubicBezTo>
                  <a:pt x="1914" y="181054"/>
                  <a:pt x="38955" y="117554"/>
                  <a:pt x="58799" y="87921"/>
                </a:cubicBezTo>
                <a:cubicBezTo>
                  <a:pt x="78643" y="58288"/>
                  <a:pt x="112774" y="12250"/>
                  <a:pt x="119124" y="2196"/>
                </a:cubicBezTo>
                <a:cubicBezTo>
                  <a:pt x="125474" y="-7858"/>
                  <a:pt x="105101" y="19394"/>
                  <a:pt x="96899" y="27596"/>
                </a:cubicBezTo>
                <a:cubicBezTo>
                  <a:pt x="88697" y="35798"/>
                  <a:pt x="78114" y="42412"/>
                  <a:pt x="69912" y="51408"/>
                </a:cubicBezTo>
                <a:cubicBezTo>
                  <a:pt x="61710" y="60404"/>
                  <a:pt x="57212" y="63844"/>
                  <a:pt x="47687" y="81571"/>
                </a:cubicBezTo>
                <a:cubicBezTo>
                  <a:pt x="38162" y="99298"/>
                  <a:pt x="-1790" y="178938"/>
                  <a:pt x="62" y="179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9B12D92-E3E8-A2BC-27C8-F382607A67FF}"/>
              </a:ext>
            </a:extLst>
          </p:cNvPr>
          <p:cNvSpPr/>
          <p:nvPr/>
        </p:nvSpPr>
        <p:spPr>
          <a:xfrm>
            <a:off x="3917193" y="1660403"/>
            <a:ext cx="200230" cy="120485"/>
          </a:xfrm>
          <a:custGeom>
            <a:avLst/>
            <a:gdLst>
              <a:gd name="connsiteX0" fmla="*/ 2345 w 200230"/>
              <a:gd name="connsiteY0" fmla="*/ 119185 h 120485"/>
              <a:gd name="connsiteX1" fmla="*/ 92832 w 200230"/>
              <a:gd name="connsiteY1" fmla="*/ 23935 h 120485"/>
              <a:gd name="connsiteX2" fmla="*/ 199195 w 200230"/>
              <a:gd name="connsiteY2" fmla="*/ 122 h 120485"/>
              <a:gd name="connsiteX3" fmla="*/ 140457 w 200230"/>
              <a:gd name="connsiteY3" fmla="*/ 17585 h 120485"/>
              <a:gd name="connsiteX4" fmla="*/ 35682 w 200230"/>
              <a:gd name="connsiteY4" fmla="*/ 76322 h 120485"/>
              <a:gd name="connsiteX5" fmla="*/ 2345 w 200230"/>
              <a:gd name="connsiteY5" fmla="*/ 119185 h 12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30" h="120485">
                <a:moveTo>
                  <a:pt x="2345" y="119185"/>
                </a:moveTo>
                <a:cubicBezTo>
                  <a:pt x="11870" y="110454"/>
                  <a:pt x="60024" y="43779"/>
                  <a:pt x="92832" y="23935"/>
                </a:cubicBezTo>
                <a:cubicBezTo>
                  <a:pt x="125640" y="4091"/>
                  <a:pt x="191258" y="1180"/>
                  <a:pt x="199195" y="122"/>
                </a:cubicBezTo>
                <a:cubicBezTo>
                  <a:pt x="207132" y="-936"/>
                  <a:pt x="167709" y="4885"/>
                  <a:pt x="140457" y="17585"/>
                </a:cubicBezTo>
                <a:cubicBezTo>
                  <a:pt x="113205" y="30285"/>
                  <a:pt x="57378" y="62299"/>
                  <a:pt x="35682" y="76322"/>
                </a:cubicBezTo>
                <a:cubicBezTo>
                  <a:pt x="13986" y="90345"/>
                  <a:pt x="-7180" y="127916"/>
                  <a:pt x="2345" y="119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5205A2D-A7D3-ABB6-C594-3C4D25313360}"/>
              </a:ext>
            </a:extLst>
          </p:cNvPr>
          <p:cNvSpPr/>
          <p:nvPr/>
        </p:nvSpPr>
        <p:spPr>
          <a:xfrm>
            <a:off x="4048093" y="1668595"/>
            <a:ext cx="362661" cy="155776"/>
          </a:xfrm>
          <a:custGeom>
            <a:avLst/>
            <a:gdLst>
              <a:gd name="connsiteX0" fmla="*/ 32 w 362661"/>
              <a:gd name="connsiteY0" fmla="*/ 9393 h 155776"/>
              <a:gd name="connsiteX1" fmla="*/ 125445 w 362661"/>
              <a:gd name="connsiteY1" fmla="*/ 3043 h 155776"/>
              <a:gd name="connsiteX2" fmla="*/ 293720 w 362661"/>
              <a:gd name="connsiteY2" fmla="*/ 66543 h 155776"/>
              <a:gd name="connsiteX3" fmla="*/ 357220 w 362661"/>
              <a:gd name="connsiteY3" fmla="*/ 152268 h 155776"/>
              <a:gd name="connsiteX4" fmla="*/ 354045 w 362661"/>
              <a:gd name="connsiteY4" fmla="*/ 131630 h 155776"/>
              <a:gd name="connsiteX5" fmla="*/ 311182 w 362661"/>
              <a:gd name="connsiteY5" fmla="*/ 61780 h 155776"/>
              <a:gd name="connsiteX6" fmla="*/ 231807 w 362661"/>
              <a:gd name="connsiteY6" fmla="*/ 22093 h 155776"/>
              <a:gd name="connsiteX7" fmla="*/ 136557 w 362661"/>
              <a:gd name="connsiteY7" fmla="*/ 3043 h 155776"/>
              <a:gd name="connsiteX8" fmla="*/ 32 w 362661"/>
              <a:gd name="connsiteY8" fmla="*/ 9393 h 15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661" h="155776">
                <a:moveTo>
                  <a:pt x="32" y="9393"/>
                </a:moveTo>
                <a:cubicBezTo>
                  <a:pt x="-1820" y="9393"/>
                  <a:pt x="76497" y="-6482"/>
                  <a:pt x="125445" y="3043"/>
                </a:cubicBezTo>
                <a:cubicBezTo>
                  <a:pt x="174393" y="12568"/>
                  <a:pt x="255091" y="41672"/>
                  <a:pt x="293720" y="66543"/>
                </a:cubicBezTo>
                <a:cubicBezTo>
                  <a:pt x="332349" y="91414"/>
                  <a:pt x="347166" y="141420"/>
                  <a:pt x="357220" y="152268"/>
                </a:cubicBezTo>
                <a:cubicBezTo>
                  <a:pt x="367274" y="163116"/>
                  <a:pt x="361718" y="146711"/>
                  <a:pt x="354045" y="131630"/>
                </a:cubicBezTo>
                <a:cubicBezTo>
                  <a:pt x="346372" y="116549"/>
                  <a:pt x="331555" y="80036"/>
                  <a:pt x="311182" y="61780"/>
                </a:cubicBezTo>
                <a:cubicBezTo>
                  <a:pt x="290809" y="43524"/>
                  <a:pt x="260911" y="31882"/>
                  <a:pt x="231807" y="22093"/>
                </a:cubicBezTo>
                <a:cubicBezTo>
                  <a:pt x="202703" y="12304"/>
                  <a:pt x="167778" y="6483"/>
                  <a:pt x="136557" y="3043"/>
                </a:cubicBezTo>
                <a:cubicBezTo>
                  <a:pt x="105336" y="-397"/>
                  <a:pt x="1884" y="9393"/>
                  <a:pt x="32" y="9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BD8AFCF-B931-94C9-DBCD-B25D92E61EEB}"/>
              </a:ext>
            </a:extLst>
          </p:cNvPr>
          <p:cNvSpPr/>
          <p:nvPr/>
        </p:nvSpPr>
        <p:spPr>
          <a:xfrm>
            <a:off x="3857769" y="1748823"/>
            <a:ext cx="128323" cy="205516"/>
          </a:xfrm>
          <a:custGeom>
            <a:avLst/>
            <a:gdLst>
              <a:gd name="connsiteX0" fmla="*/ 125269 w 128323"/>
              <a:gd name="connsiteY0" fmla="*/ 602 h 205516"/>
              <a:gd name="connsiteX1" fmla="*/ 39544 w 128323"/>
              <a:gd name="connsiteY1" fmla="*/ 94265 h 205516"/>
              <a:gd name="connsiteX2" fmla="*/ 10969 w 128323"/>
              <a:gd name="connsiteY2" fmla="*/ 149827 h 205516"/>
              <a:gd name="connsiteX3" fmla="*/ 3031 w 128323"/>
              <a:gd name="connsiteY3" fmla="*/ 205390 h 205516"/>
              <a:gd name="connsiteX4" fmla="*/ 9381 w 128323"/>
              <a:gd name="connsiteY4" fmla="*/ 133952 h 205516"/>
              <a:gd name="connsiteX5" fmla="*/ 99869 w 128323"/>
              <a:gd name="connsiteY5" fmla="*/ 57752 h 205516"/>
              <a:gd name="connsiteX6" fmla="*/ 125269 w 128323"/>
              <a:gd name="connsiteY6" fmla="*/ 602 h 20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23" h="205516">
                <a:moveTo>
                  <a:pt x="125269" y="602"/>
                </a:moveTo>
                <a:cubicBezTo>
                  <a:pt x="115215" y="6687"/>
                  <a:pt x="58594" y="69394"/>
                  <a:pt x="39544" y="94265"/>
                </a:cubicBezTo>
                <a:cubicBezTo>
                  <a:pt x="20494" y="119136"/>
                  <a:pt x="17054" y="131306"/>
                  <a:pt x="10969" y="149827"/>
                </a:cubicBezTo>
                <a:cubicBezTo>
                  <a:pt x="4884" y="168348"/>
                  <a:pt x="3296" y="208036"/>
                  <a:pt x="3031" y="205390"/>
                </a:cubicBezTo>
                <a:cubicBezTo>
                  <a:pt x="2766" y="202744"/>
                  <a:pt x="-6759" y="158558"/>
                  <a:pt x="9381" y="133952"/>
                </a:cubicBezTo>
                <a:cubicBezTo>
                  <a:pt x="25521" y="109346"/>
                  <a:pt x="80819" y="79448"/>
                  <a:pt x="99869" y="57752"/>
                </a:cubicBezTo>
                <a:cubicBezTo>
                  <a:pt x="118919" y="36056"/>
                  <a:pt x="135323" y="-5483"/>
                  <a:pt x="125269" y="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997A41C1-BE9A-8FA3-383F-3A7186741097}"/>
              </a:ext>
            </a:extLst>
          </p:cNvPr>
          <p:cNvSpPr/>
          <p:nvPr/>
        </p:nvSpPr>
        <p:spPr>
          <a:xfrm>
            <a:off x="3873269" y="1780883"/>
            <a:ext cx="157517" cy="147988"/>
          </a:xfrm>
          <a:custGeom>
            <a:avLst/>
            <a:gdLst>
              <a:gd name="connsiteX0" fmla="*/ 231 w 157517"/>
              <a:gd name="connsiteY0" fmla="*/ 147930 h 147988"/>
              <a:gd name="connsiteX1" fmla="*/ 84369 w 157517"/>
              <a:gd name="connsiteY1" fmla="*/ 52680 h 147988"/>
              <a:gd name="connsiteX2" fmla="*/ 155806 w 157517"/>
              <a:gd name="connsiteY2" fmla="*/ 25692 h 147988"/>
              <a:gd name="connsiteX3" fmla="*/ 130406 w 157517"/>
              <a:gd name="connsiteY3" fmla="*/ 292 h 147988"/>
              <a:gd name="connsiteX4" fmla="*/ 76431 w 157517"/>
              <a:gd name="connsiteY4" fmla="*/ 43155 h 147988"/>
              <a:gd name="connsiteX5" fmla="*/ 58969 w 157517"/>
              <a:gd name="connsiteY5" fmla="*/ 66967 h 147988"/>
              <a:gd name="connsiteX6" fmla="*/ 231 w 157517"/>
              <a:gd name="connsiteY6" fmla="*/ 147930 h 14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517" h="147988">
                <a:moveTo>
                  <a:pt x="231" y="147930"/>
                </a:moveTo>
                <a:cubicBezTo>
                  <a:pt x="4464" y="145549"/>
                  <a:pt x="58440" y="73053"/>
                  <a:pt x="84369" y="52680"/>
                </a:cubicBezTo>
                <a:cubicBezTo>
                  <a:pt x="110298" y="32307"/>
                  <a:pt x="148133" y="34423"/>
                  <a:pt x="155806" y="25692"/>
                </a:cubicBezTo>
                <a:cubicBezTo>
                  <a:pt x="163479" y="16961"/>
                  <a:pt x="143635" y="-2618"/>
                  <a:pt x="130406" y="292"/>
                </a:cubicBezTo>
                <a:cubicBezTo>
                  <a:pt x="117177" y="3202"/>
                  <a:pt x="88337" y="32043"/>
                  <a:pt x="76431" y="43155"/>
                </a:cubicBezTo>
                <a:cubicBezTo>
                  <a:pt x="64525" y="54267"/>
                  <a:pt x="66906" y="55061"/>
                  <a:pt x="58969" y="66967"/>
                </a:cubicBezTo>
                <a:cubicBezTo>
                  <a:pt x="51032" y="78873"/>
                  <a:pt x="-4002" y="150311"/>
                  <a:pt x="231" y="147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52FCEE6-EB9C-6C01-E2AA-BE4F8FE036C1}"/>
              </a:ext>
            </a:extLst>
          </p:cNvPr>
          <p:cNvSpPr/>
          <p:nvPr/>
        </p:nvSpPr>
        <p:spPr>
          <a:xfrm>
            <a:off x="3870930" y="1772856"/>
            <a:ext cx="149282" cy="113359"/>
          </a:xfrm>
          <a:custGeom>
            <a:avLst/>
            <a:gdLst>
              <a:gd name="connsiteX0" fmla="*/ 983 w 149282"/>
              <a:gd name="connsiteY0" fmla="*/ 113094 h 113359"/>
              <a:gd name="connsiteX1" fmla="*/ 147033 w 149282"/>
              <a:gd name="connsiteY1" fmla="*/ 3557 h 113359"/>
              <a:gd name="connsiteX2" fmla="*/ 85120 w 149282"/>
              <a:gd name="connsiteY2" fmla="*/ 33719 h 113359"/>
              <a:gd name="connsiteX3" fmla="*/ 983 w 149282"/>
              <a:gd name="connsiteY3" fmla="*/ 113094 h 11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82" h="113359">
                <a:moveTo>
                  <a:pt x="983" y="113094"/>
                </a:moveTo>
                <a:cubicBezTo>
                  <a:pt x="11302" y="108067"/>
                  <a:pt x="133010" y="16786"/>
                  <a:pt x="147033" y="3557"/>
                </a:cubicBezTo>
                <a:cubicBezTo>
                  <a:pt x="161056" y="-9672"/>
                  <a:pt x="105757" y="17050"/>
                  <a:pt x="85120" y="33719"/>
                </a:cubicBezTo>
                <a:cubicBezTo>
                  <a:pt x="64483" y="50388"/>
                  <a:pt x="-9336" y="118121"/>
                  <a:pt x="983" y="113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306DEC00-0F5F-1A86-30A2-94096AA7132F}"/>
              </a:ext>
            </a:extLst>
          </p:cNvPr>
          <p:cNvSpPr/>
          <p:nvPr/>
        </p:nvSpPr>
        <p:spPr>
          <a:xfrm>
            <a:off x="3917950" y="1804988"/>
            <a:ext cx="88944" cy="123831"/>
          </a:xfrm>
          <a:custGeom>
            <a:avLst/>
            <a:gdLst>
              <a:gd name="connsiteX0" fmla="*/ 88900 w 88944"/>
              <a:gd name="connsiteY0" fmla="*/ 0 h 123831"/>
              <a:gd name="connsiteX1" fmla="*/ 0 w 88944"/>
              <a:gd name="connsiteY1" fmla="*/ 98425 h 123831"/>
              <a:gd name="connsiteX2" fmla="*/ 88900 w 88944"/>
              <a:gd name="connsiteY2" fmla="*/ 123825 h 123831"/>
              <a:gd name="connsiteX3" fmla="*/ 12700 w 88944"/>
              <a:gd name="connsiteY3" fmla="*/ 100012 h 123831"/>
              <a:gd name="connsiteX4" fmla="*/ 88900 w 88944"/>
              <a:gd name="connsiteY4" fmla="*/ 0 h 12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44" h="123831">
                <a:moveTo>
                  <a:pt x="88900" y="0"/>
                </a:moveTo>
                <a:cubicBezTo>
                  <a:pt x="86783" y="-264"/>
                  <a:pt x="0" y="77788"/>
                  <a:pt x="0" y="98425"/>
                </a:cubicBezTo>
                <a:cubicBezTo>
                  <a:pt x="0" y="119062"/>
                  <a:pt x="86783" y="123561"/>
                  <a:pt x="88900" y="123825"/>
                </a:cubicBezTo>
                <a:cubicBezTo>
                  <a:pt x="91017" y="124089"/>
                  <a:pt x="17462" y="116681"/>
                  <a:pt x="12700" y="100012"/>
                </a:cubicBezTo>
                <a:cubicBezTo>
                  <a:pt x="7937" y="83343"/>
                  <a:pt x="91017" y="264"/>
                  <a:pt x="889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B636D79-85F0-C44E-636F-DD19A840B999}"/>
              </a:ext>
            </a:extLst>
          </p:cNvPr>
          <p:cNvSpPr/>
          <p:nvPr/>
        </p:nvSpPr>
        <p:spPr>
          <a:xfrm>
            <a:off x="4009601" y="1657312"/>
            <a:ext cx="415668" cy="179022"/>
          </a:xfrm>
          <a:custGeom>
            <a:avLst/>
            <a:gdLst>
              <a:gd name="connsiteX0" fmla="*/ 3599 w 415668"/>
              <a:gd name="connsiteY0" fmla="*/ 142913 h 179022"/>
              <a:gd name="connsiteX1" fmla="*/ 119487 w 415668"/>
              <a:gd name="connsiteY1" fmla="*/ 100051 h 179022"/>
              <a:gd name="connsiteX2" fmla="*/ 217912 w 415668"/>
              <a:gd name="connsiteY2" fmla="*/ 117513 h 179022"/>
              <a:gd name="connsiteX3" fmla="*/ 308399 w 415668"/>
              <a:gd name="connsiteY3" fmla="*/ 168313 h 179022"/>
              <a:gd name="connsiteX4" fmla="*/ 389362 w 415668"/>
              <a:gd name="connsiteY4" fmla="*/ 174663 h 179022"/>
              <a:gd name="connsiteX5" fmla="*/ 414762 w 415668"/>
              <a:gd name="connsiteY5" fmla="*/ 115926 h 179022"/>
              <a:gd name="connsiteX6" fmla="*/ 403649 w 415668"/>
              <a:gd name="connsiteY6" fmla="*/ 149263 h 179022"/>
              <a:gd name="connsiteX7" fmla="*/ 344912 w 415668"/>
              <a:gd name="connsiteY7" fmla="*/ 152438 h 179022"/>
              <a:gd name="connsiteX8" fmla="*/ 408412 w 415668"/>
              <a:gd name="connsiteY8" fmla="*/ 73063 h 179022"/>
              <a:gd name="connsiteX9" fmla="*/ 313162 w 415668"/>
              <a:gd name="connsiteY9" fmla="*/ 128626 h 179022"/>
              <a:gd name="connsiteX10" fmla="*/ 381424 w 415668"/>
              <a:gd name="connsiteY10" fmla="*/ 55601 h 179022"/>
              <a:gd name="connsiteX11" fmla="*/ 321099 w 415668"/>
              <a:gd name="connsiteY11" fmla="*/ 109576 h 179022"/>
              <a:gd name="connsiteX12" fmla="*/ 317924 w 415668"/>
              <a:gd name="connsiteY12" fmla="*/ 54013 h 179022"/>
              <a:gd name="connsiteX13" fmla="*/ 316337 w 415668"/>
              <a:gd name="connsiteY13" fmla="*/ 111163 h 179022"/>
              <a:gd name="connsiteX14" fmla="*/ 248074 w 415668"/>
              <a:gd name="connsiteY14" fmla="*/ 66713 h 179022"/>
              <a:gd name="connsiteX15" fmla="*/ 260774 w 415668"/>
              <a:gd name="connsiteY15" fmla="*/ 30201 h 179022"/>
              <a:gd name="connsiteX16" fmla="*/ 241724 w 415668"/>
              <a:gd name="connsiteY16" fmla="*/ 76238 h 179022"/>
              <a:gd name="connsiteX17" fmla="*/ 209974 w 415668"/>
              <a:gd name="connsiteY17" fmla="*/ 25438 h 179022"/>
              <a:gd name="connsiteX18" fmla="*/ 209974 w 415668"/>
              <a:gd name="connsiteY18" fmla="*/ 84176 h 179022"/>
              <a:gd name="connsiteX19" fmla="*/ 181399 w 415668"/>
              <a:gd name="connsiteY19" fmla="*/ 38 h 179022"/>
              <a:gd name="connsiteX20" fmla="*/ 184574 w 415668"/>
              <a:gd name="connsiteY20" fmla="*/ 73063 h 179022"/>
              <a:gd name="connsiteX21" fmla="*/ 167112 w 415668"/>
              <a:gd name="connsiteY21" fmla="*/ 50838 h 179022"/>
              <a:gd name="connsiteX22" fmla="*/ 151237 w 415668"/>
              <a:gd name="connsiteY22" fmla="*/ 66713 h 179022"/>
              <a:gd name="connsiteX23" fmla="*/ 136949 w 415668"/>
              <a:gd name="connsiteY23" fmla="*/ 1626 h 179022"/>
              <a:gd name="connsiteX24" fmla="*/ 129012 w 415668"/>
              <a:gd name="connsiteY24" fmla="*/ 76238 h 179022"/>
              <a:gd name="connsiteX25" fmla="*/ 100437 w 415668"/>
              <a:gd name="connsiteY25" fmla="*/ 42901 h 179022"/>
              <a:gd name="connsiteX26" fmla="*/ 105199 w 415668"/>
              <a:gd name="connsiteY26" fmla="*/ 68301 h 179022"/>
              <a:gd name="connsiteX27" fmla="*/ 35349 w 415668"/>
              <a:gd name="connsiteY27" fmla="*/ 93701 h 179022"/>
              <a:gd name="connsiteX28" fmla="*/ 3599 w 415668"/>
              <a:gd name="connsiteY28" fmla="*/ 142913 h 17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668" h="179022">
                <a:moveTo>
                  <a:pt x="3599" y="142913"/>
                </a:moveTo>
                <a:cubicBezTo>
                  <a:pt x="17622" y="143971"/>
                  <a:pt x="83768" y="104284"/>
                  <a:pt x="119487" y="100051"/>
                </a:cubicBezTo>
                <a:cubicBezTo>
                  <a:pt x="155206" y="95818"/>
                  <a:pt x="186427" y="106136"/>
                  <a:pt x="217912" y="117513"/>
                </a:cubicBezTo>
                <a:cubicBezTo>
                  <a:pt x="249397" y="128890"/>
                  <a:pt x="279824" y="158788"/>
                  <a:pt x="308399" y="168313"/>
                </a:cubicBezTo>
                <a:cubicBezTo>
                  <a:pt x="336974" y="177838"/>
                  <a:pt x="371635" y="183394"/>
                  <a:pt x="389362" y="174663"/>
                </a:cubicBezTo>
                <a:cubicBezTo>
                  <a:pt x="407089" y="165932"/>
                  <a:pt x="412381" y="120159"/>
                  <a:pt x="414762" y="115926"/>
                </a:cubicBezTo>
                <a:cubicBezTo>
                  <a:pt x="417143" y="111693"/>
                  <a:pt x="415291" y="143178"/>
                  <a:pt x="403649" y="149263"/>
                </a:cubicBezTo>
                <a:cubicBezTo>
                  <a:pt x="392007" y="155348"/>
                  <a:pt x="344118" y="165138"/>
                  <a:pt x="344912" y="152438"/>
                </a:cubicBezTo>
                <a:cubicBezTo>
                  <a:pt x="345706" y="139738"/>
                  <a:pt x="413704" y="77032"/>
                  <a:pt x="408412" y="73063"/>
                </a:cubicBezTo>
                <a:cubicBezTo>
                  <a:pt x="403120" y="69094"/>
                  <a:pt x="317660" y="131536"/>
                  <a:pt x="313162" y="128626"/>
                </a:cubicBezTo>
                <a:cubicBezTo>
                  <a:pt x="308664" y="125716"/>
                  <a:pt x="380101" y="58776"/>
                  <a:pt x="381424" y="55601"/>
                </a:cubicBezTo>
                <a:cubicBezTo>
                  <a:pt x="382747" y="52426"/>
                  <a:pt x="331682" y="109841"/>
                  <a:pt x="321099" y="109576"/>
                </a:cubicBezTo>
                <a:cubicBezTo>
                  <a:pt x="310516" y="109311"/>
                  <a:pt x="318718" y="53748"/>
                  <a:pt x="317924" y="54013"/>
                </a:cubicBezTo>
                <a:cubicBezTo>
                  <a:pt x="317130" y="54277"/>
                  <a:pt x="327979" y="109046"/>
                  <a:pt x="316337" y="111163"/>
                </a:cubicBezTo>
                <a:cubicBezTo>
                  <a:pt x="304695" y="113280"/>
                  <a:pt x="257335" y="80207"/>
                  <a:pt x="248074" y="66713"/>
                </a:cubicBezTo>
                <a:cubicBezTo>
                  <a:pt x="238814" y="53219"/>
                  <a:pt x="261832" y="28613"/>
                  <a:pt x="260774" y="30201"/>
                </a:cubicBezTo>
                <a:cubicBezTo>
                  <a:pt x="259716" y="31789"/>
                  <a:pt x="250191" y="77032"/>
                  <a:pt x="241724" y="76238"/>
                </a:cubicBezTo>
                <a:cubicBezTo>
                  <a:pt x="233257" y="75444"/>
                  <a:pt x="215266" y="24115"/>
                  <a:pt x="209974" y="25438"/>
                </a:cubicBezTo>
                <a:cubicBezTo>
                  <a:pt x="204682" y="26761"/>
                  <a:pt x="214736" y="88409"/>
                  <a:pt x="209974" y="84176"/>
                </a:cubicBezTo>
                <a:cubicBezTo>
                  <a:pt x="205212" y="79943"/>
                  <a:pt x="185632" y="1890"/>
                  <a:pt x="181399" y="38"/>
                </a:cubicBezTo>
                <a:cubicBezTo>
                  <a:pt x="177166" y="-1814"/>
                  <a:pt x="186955" y="64597"/>
                  <a:pt x="184574" y="73063"/>
                </a:cubicBezTo>
                <a:cubicBezTo>
                  <a:pt x="182193" y="81529"/>
                  <a:pt x="172668" y="51896"/>
                  <a:pt x="167112" y="50838"/>
                </a:cubicBezTo>
                <a:cubicBezTo>
                  <a:pt x="161556" y="49780"/>
                  <a:pt x="156264" y="74915"/>
                  <a:pt x="151237" y="66713"/>
                </a:cubicBezTo>
                <a:cubicBezTo>
                  <a:pt x="146210" y="58511"/>
                  <a:pt x="140653" y="39"/>
                  <a:pt x="136949" y="1626"/>
                </a:cubicBezTo>
                <a:cubicBezTo>
                  <a:pt x="133245" y="3213"/>
                  <a:pt x="135097" y="69359"/>
                  <a:pt x="129012" y="76238"/>
                </a:cubicBezTo>
                <a:cubicBezTo>
                  <a:pt x="122927" y="83117"/>
                  <a:pt x="104406" y="44224"/>
                  <a:pt x="100437" y="42901"/>
                </a:cubicBezTo>
                <a:cubicBezTo>
                  <a:pt x="96468" y="41578"/>
                  <a:pt x="116047" y="59834"/>
                  <a:pt x="105199" y="68301"/>
                </a:cubicBezTo>
                <a:cubicBezTo>
                  <a:pt x="94351" y="76768"/>
                  <a:pt x="50695" y="86822"/>
                  <a:pt x="35349" y="93701"/>
                </a:cubicBezTo>
                <a:cubicBezTo>
                  <a:pt x="20003" y="100580"/>
                  <a:pt x="-10424" y="141855"/>
                  <a:pt x="3599" y="142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8AC9020-FAEE-A6B2-4AAE-46965C04080B}"/>
              </a:ext>
            </a:extLst>
          </p:cNvPr>
          <p:cNvSpPr/>
          <p:nvPr/>
        </p:nvSpPr>
        <p:spPr>
          <a:xfrm>
            <a:off x="4246532" y="1766856"/>
            <a:ext cx="129444" cy="134987"/>
          </a:xfrm>
          <a:custGeom>
            <a:avLst/>
            <a:gdLst>
              <a:gd name="connsiteX0" fmla="*/ 31 w 129444"/>
              <a:gd name="connsiteY0" fmla="*/ 32 h 134987"/>
              <a:gd name="connsiteX1" fmla="*/ 95281 w 129444"/>
              <a:gd name="connsiteY1" fmla="*/ 77819 h 134987"/>
              <a:gd name="connsiteX2" fmla="*/ 96868 w 129444"/>
              <a:gd name="connsiteY2" fmla="*/ 101632 h 134987"/>
              <a:gd name="connsiteX3" fmla="*/ 22256 w 129444"/>
              <a:gd name="connsiteY3" fmla="*/ 134969 h 134987"/>
              <a:gd name="connsiteX4" fmla="*/ 123856 w 129444"/>
              <a:gd name="connsiteY4" fmla="*/ 96869 h 134987"/>
              <a:gd name="connsiteX5" fmla="*/ 106393 w 129444"/>
              <a:gd name="connsiteY5" fmla="*/ 68294 h 134987"/>
              <a:gd name="connsiteX6" fmla="*/ 31 w 129444"/>
              <a:gd name="connsiteY6" fmla="*/ 32 h 13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44" h="134987">
                <a:moveTo>
                  <a:pt x="31" y="32"/>
                </a:moveTo>
                <a:cubicBezTo>
                  <a:pt x="-1821" y="1619"/>
                  <a:pt x="79142" y="60886"/>
                  <a:pt x="95281" y="77819"/>
                </a:cubicBezTo>
                <a:cubicBezTo>
                  <a:pt x="111421" y="94752"/>
                  <a:pt x="109039" y="92107"/>
                  <a:pt x="96868" y="101632"/>
                </a:cubicBezTo>
                <a:cubicBezTo>
                  <a:pt x="84697" y="111157"/>
                  <a:pt x="17758" y="135763"/>
                  <a:pt x="22256" y="134969"/>
                </a:cubicBezTo>
                <a:cubicBezTo>
                  <a:pt x="26754" y="134175"/>
                  <a:pt x="109833" y="107982"/>
                  <a:pt x="123856" y="96869"/>
                </a:cubicBezTo>
                <a:cubicBezTo>
                  <a:pt x="137879" y="85756"/>
                  <a:pt x="123062" y="81523"/>
                  <a:pt x="106393" y="68294"/>
                </a:cubicBezTo>
                <a:cubicBezTo>
                  <a:pt x="89724" y="55065"/>
                  <a:pt x="1883" y="-1555"/>
                  <a:pt x="31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11649-BBF2-A3CD-EAD9-34DB67CFA802}"/>
              </a:ext>
            </a:extLst>
          </p:cNvPr>
          <p:cNvSpPr/>
          <p:nvPr/>
        </p:nvSpPr>
        <p:spPr>
          <a:xfrm>
            <a:off x="4109831" y="1816081"/>
            <a:ext cx="230461" cy="119083"/>
          </a:xfrm>
          <a:custGeom>
            <a:avLst/>
            <a:gdLst>
              <a:gd name="connsiteX0" fmla="*/ 207 w 230461"/>
              <a:gd name="connsiteY0" fmla="*/ 119082 h 119083"/>
              <a:gd name="connsiteX1" fmla="*/ 181182 w 230461"/>
              <a:gd name="connsiteY1" fmla="*/ 69869 h 119083"/>
              <a:gd name="connsiteX2" fmla="*/ 230394 w 230461"/>
              <a:gd name="connsiteY2" fmla="*/ 36532 h 119083"/>
              <a:gd name="connsiteX3" fmla="*/ 192294 w 230461"/>
              <a:gd name="connsiteY3" fmla="*/ 19 h 119083"/>
              <a:gd name="connsiteX4" fmla="*/ 211344 w 230461"/>
              <a:gd name="connsiteY4" fmla="*/ 31769 h 119083"/>
              <a:gd name="connsiteX5" fmla="*/ 203407 w 230461"/>
              <a:gd name="connsiteY5" fmla="*/ 50819 h 119083"/>
              <a:gd name="connsiteX6" fmla="*/ 146257 w 230461"/>
              <a:gd name="connsiteY6" fmla="*/ 71457 h 119083"/>
              <a:gd name="connsiteX7" fmla="*/ 207 w 230461"/>
              <a:gd name="connsiteY7" fmla="*/ 119082 h 11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461" h="119083">
                <a:moveTo>
                  <a:pt x="207" y="119082"/>
                </a:moveTo>
                <a:cubicBezTo>
                  <a:pt x="6028" y="118817"/>
                  <a:pt x="142817" y="83627"/>
                  <a:pt x="181182" y="69869"/>
                </a:cubicBezTo>
                <a:cubicBezTo>
                  <a:pt x="219547" y="56111"/>
                  <a:pt x="228542" y="48174"/>
                  <a:pt x="230394" y="36532"/>
                </a:cubicBezTo>
                <a:cubicBezTo>
                  <a:pt x="232246" y="24890"/>
                  <a:pt x="195469" y="813"/>
                  <a:pt x="192294" y="19"/>
                </a:cubicBezTo>
                <a:cubicBezTo>
                  <a:pt x="189119" y="-775"/>
                  <a:pt x="209492" y="23302"/>
                  <a:pt x="211344" y="31769"/>
                </a:cubicBezTo>
                <a:cubicBezTo>
                  <a:pt x="213196" y="40236"/>
                  <a:pt x="214255" y="44204"/>
                  <a:pt x="203407" y="50819"/>
                </a:cubicBezTo>
                <a:cubicBezTo>
                  <a:pt x="192559" y="57434"/>
                  <a:pt x="179859" y="61667"/>
                  <a:pt x="146257" y="71457"/>
                </a:cubicBezTo>
                <a:cubicBezTo>
                  <a:pt x="112655" y="81247"/>
                  <a:pt x="-5614" y="119347"/>
                  <a:pt x="207" y="119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8EE9897A-B28D-4DE0-99FA-D62FC2DB7F62}"/>
              </a:ext>
            </a:extLst>
          </p:cNvPr>
          <p:cNvSpPr/>
          <p:nvPr/>
        </p:nvSpPr>
        <p:spPr>
          <a:xfrm>
            <a:off x="3854079" y="1922166"/>
            <a:ext cx="268307" cy="36817"/>
          </a:xfrm>
          <a:custGeom>
            <a:avLst/>
            <a:gdLst>
              <a:gd name="connsiteX0" fmla="*/ 371 w 268307"/>
              <a:gd name="connsiteY0" fmla="*/ 20934 h 36817"/>
              <a:gd name="connsiteX1" fmla="*/ 97209 w 268307"/>
              <a:gd name="connsiteY1" fmla="*/ 5059 h 36817"/>
              <a:gd name="connsiteX2" fmla="*/ 267071 w 268307"/>
              <a:gd name="connsiteY2" fmla="*/ 36809 h 36817"/>
              <a:gd name="connsiteX3" fmla="*/ 171821 w 268307"/>
              <a:gd name="connsiteY3" fmla="*/ 8234 h 36817"/>
              <a:gd name="connsiteX4" fmla="*/ 130546 w 268307"/>
              <a:gd name="connsiteY4" fmla="*/ 297 h 36817"/>
              <a:gd name="connsiteX5" fmla="*/ 371 w 268307"/>
              <a:gd name="connsiteY5" fmla="*/ 20934 h 3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307" h="36817">
                <a:moveTo>
                  <a:pt x="371" y="20934"/>
                </a:moveTo>
                <a:cubicBezTo>
                  <a:pt x="-5185" y="21728"/>
                  <a:pt x="52759" y="2413"/>
                  <a:pt x="97209" y="5059"/>
                </a:cubicBezTo>
                <a:cubicBezTo>
                  <a:pt x="141659" y="7705"/>
                  <a:pt x="254636" y="36280"/>
                  <a:pt x="267071" y="36809"/>
                </a:cubicBezTo>
                <a:cubicBezTo>
                  <a:pt x="279506" y="37338"/>
                  <a:pt x="194575" y="14319"/>
                  <a:pt x="171821" y="8234"/>
                </a:cubicBezTo>
                <a:cubicBezTo>
                  <a:pt x="149067" y="2149"/>
                  <a:pt x="153829" y="-1026"/>
                  <a:pt x="130546" y="297"/>
                </a:cubicBezTo>
                <a:cubicBezTo>
                  <a:pt x="107263" y="1620"/>
                  <a:pt x="5927" y="20140"/>
                  <a:pt x="371" y="20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0932AB6-791A-57B8-149F-1785C7F0E100}"/>
              </a:ext>
            </a:extLst>
          </p:cNvPr>
          <p:cNvSpPr/>
          <p:nvPr/>
        </p:nvSpPr>
        <p:spPr>
          <a:xfrm>
            <a:off x="4021137" y="1893881"/>
            <a:ext cx="258765" cy="40430"/>
          </a:xfrm>
          <a:custGeom>
            <a:avLst/>
            <a:gdLst>
              <a:gd name="connsiteX0" fmla="*/ 1 w 258765"/>
              <a:gd name="connsiteY0" fmla="*/ 38107 h 40430"/>
              <a:gd name="connsiteX1" fmla="*/ 150813 w 258765"/>
              <a:gd name="connsiteY1" fmla="*/ 33344 h 40430"/>
              <a:gd name="connsiteX2" fmla="*/ 258763 w 258765"/>
              <a:gd name="connsiteY2" fmla="*/ 7 h 40430"/>
              <a:gd name="connsiteX3" fmla="*/ 153988 w 258765"/>
              <a:gd name="connsiteY3" fmla="*/ 36519 h 40430"/>
              <a:gd name="connsiteX4" fmla="*/ 1 w 258765"/>
              <a:gd name="connsiteY4" fmla="*/ 38107 h 4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65" h="40430">
                <a:moveTo>
                  <a:pt x="1" y="38107"/>
                </a:moveTo>
                <a:cubicBezTo>
                  <a:pt x="-528" y="37578"/>
                  <a:pt x="107686" y="39694"/>
                  <a:pt x="150813" y="33344"/>
                </a:cubicBezTo>
                <a:cubicBezTo>
                  <a:pt x="193940" y="26994"/>
                  <a:pt x="258234" y="-522"/>
                  <a:pt x="258763" y="7"/>
                </a:cubicBezTo>
                <a:cubicBezTo>
                  <a:pt x="259292" y="536"/>
                  <a:pt x="189442" y="29111"/>
                  <a:pt x="153988" y="36519"/>
                </a:cubicBezTo>
                <a:cubicBezTo>
                  <a:pt x="118534" y="43927"/>
                  <a:pt x="530" y="38636"/>
                  <a:pt x="1" y="38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F18B32FE-D45B-81F5-559D-8AB893E43217}"/>
              </a:ext>
            </a:extLst>
          </p:cNvPr>
          <p:cNvSpPr/>
          <p:nvPr/>
        </p:nvSpPr>
        <p:spPr>
          <a:xfrm>
            <a:off x="4009026" y="1743542"/>
            <a:ext cx="201386" cy="188981"/>
          </a:xfrm>
          <a:custGeom>
            <a:avLst/>
            <a:gdLst>
              <a:gd name="connsiteX0" fmla="*/ 97837 w 201386"/>
              <a:gd name="connsiteY0" fmla="*/ 1121 h 188981"/>
              <a:gd name="connsiteX1" fmla="*/ 193087 w 201386"/>
              <a:gd name="connsiteY1" fmla="*/ 43983 h 188981"/>
              <a:gd name="connsiteX2" fmla="*/ 194674 w 201386"/>
              <a:gd name="connsiteY2" fmla="*/ 128121 h 188981"/>
              <a:gd name="connsiteX3" fmla="*/ 177212 w 201386"/>
              <a:gd name="connsiteY3" fmla="*/ 177333 h 188981"/>
              <a:gd name="connsiteX4" fmla="*/ 105774 w 201386"/>
              <a:gd name="connsiteY4" fmla="*/ 186858 h 188981"/>
              <a:gd name="connsiteX5" fmla="*/ 51799 w 201386"/>
              <a:gd name="connsiteY5" fmla="*/ 185271 h 188981"/>
              <a:gd name="connsiteX6" fmla="*/ 16874 w 201386"/>
              <a:gd name="connsiteY6" fmla="*/ 148758 h 188981"/>
              <a:gd name="connsiteX7" fmla="*/ 999 w 201386"/>
              <a:gd name="connsiteY7" fmla="*/ 118596 h 188981"/>
              <a:gd name="connsiteX8" fmla="*/ 5762 w 201386"/>
              <a:gd name="connsiteY8" fmla="*/ 69383 h 188981"/>
              <a:gd name="connsiteX9" fmla="*/ 39099 w 201386"/>
              <a:gd name="connsiteY9" fmla="*/ 16996 h 188981"/>
              <a:gd name="connsiteX10" fmla="*/ 97837 w 201386"/>
              <a:gd name="connsiteY10" fmla="*/ 1121 h 18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1386" h="188981">
                <a:moveTo>
                  <a:pt x="97837" y="1121"/>
                </a:moveTo>
                <a:cubicBezTo>
                  <a:pt x="123502" y="5619"/>
                  <a:pt x="176948" y="22816"/>
                  <a:pt x="193087" y="43983"/>
                </a:cubicBezTo>
                <a:cubicBezTo>
                  <a:pt x="209227" y="65150"/>
                  <a:pt x="197320" y="105896"/>
                  <a:pt x="194674" y="128121"/>
                </a:cubicBezTo>
                <a:cubicBezTo>
                  <a:pt x="192028" y="150346"/>
                  <a:pt x="192029" y="167544"/>
                  <a:pt x="177212" y="177333"/>
                </a:cubicBezTo>
                <a:cubicBezTo>
                  <a:pt x="162395" y="187122"/>
                  <a:pt x="126676" y="185535"/>
                  <a:pt x="105774" y="186858"/>
                </a:cubicBezTo>
                <a:cubicBezTo>
                  <a:pt x="84872" y="188181"/>
                  <a:pt x="66616" y="191621"/>
                  <a:pt x="51799" y="185271"/>
                </a:cubicBezTo>
                <a:cubicBezTo>
                  <a:pt x="36982" y="178921"/>
                  <a:pt x="25341" y="159870"/>
                  <a:pt x="16874" y="148758"/>
                </a:cubicBezTo>
                <a:cubicBezTo>
                  <a:pt x="8407" y="137646"/>
                  <a:pt x="2851" y="131825"/>
                  <a:pt x="999" y="118596"/>
                </a:cubicBezTo>
                <a:cubicBezTo>
                  <a:pt x="-853" y="105367"/>
                  <a:pt x="-588" y="86316"/>
                  <a:pt x="5762" y="69383"/>
                </a:cubicBezTo>
                <a:cubicBezTo>
                  <a:pt x="12112" y="52450"/>
                  <a:pt x="21901" y="27579"/>
                  <a:pt x="39099" y="16996"/>
                </a:cubicBezTo>
                <a:cubicBezTo>
                  <a:pt x="56297" y="6413"/>
                  <a:pt x="72172" y="-3377"/>
                  <a:pt x="97837" y="11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EE85934-DEB1-4160-3D02-ED2C4B722953}"/>
              </a:ext>
            </a:extLst>
          </p:cNvPr>
          <p:cNvSpPr/>
          <p:nvPr/>
        </p:nvSpPr>
        <p:spPr>
          <a:xfrm rot="575230">
            <a:off x="4041777" y="1797049"/>
            <a:ext cx="49212" cy="79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3A4AE86-BC92-C423-6862-8F2688BEAB5F}"/>
              </a:ext>
            </a:extLst>
          </p:cNvPr>
          <p:cNvSpPr/>
          <p:nvPr/>
        </p:nvSpPr>
        <p:spPr>
          <a:xfrm>
            <a:off x="4129437" y="1900235"/>
            <a:ext cx="273411" cy="63329"/>
          </a:xfrm>
          <a:custGeom>
            <a:avLst/>
            <a:gdLst>
              <a:gd name="connsiteX0" fmla="*/ 1238 w 273411"/>
              <a:gd name="connsiteY0" fmla="*/ 61915 h 63329"/>
              <a:gd name="connsiteX1" fmla="*/ 190151 w 273411"/>
              <a:gd name="connsiteY1" fmla="*/ 6353 h 63329"/>
              <a:gd name="connsiteX2" fmla="*/ 272701 w 273411"/>
              <a:gd name="connsiteY2" fmla="*/ 3178 h 63329"/>
              <a:gd name="connsiteX3" fmla="*/ 223488 w 273411"/>
              <a:gd name="connsiteY3" fmla="*/ 3178 h 63329"/>
              <a:gd name="connsiteX4" fmla="*/ 112363 w 273411"/>
              <a:gd name="connsiteY4" fmla="*/ 44453 h 63329"/>
              <a:gd name="connsiteX5" fmla="*/ 1238 w 273411"/>
              <a:gd name="connsiteY5" fmla="*/ 61915 h 6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11" h="63329">
                <a:moveTo>
                  <a:pt x="1238" y="61915"/>
                </a:moveTo>
                <a:cubicBezTo>
                  <a:pt x="14203" y="55565"/>
                  <a:pt x="144907" y="16142"/>
                  <a:pt x="190151" y="6353"/>
                </a:cubicBezTo>
                <a:cubicBezTo>
                  <a:pt x="235395" y="-3436"/>
                  <a:pt x="267145" y="3707"/>
                  <a:pt x="272701" y="3178"/>
                </a:cubicBezTo>
                <a:cubicBezTo>
                  <a:pt x="278257" y="2649"/>
                  <a:pt x="250211" y="-3701"/>
                  <a:pt x="223488" y="3178"/>
                </a:cubicBezTo>
                <a:cubicBezTo>
                  <a:pt x="196765" y="10057"/>
                  <a:pt x="144113" y="37309"/>
                  <a:pt x="112363" y="44453"/>
                </a:cubicBezTo>
                <a:cubicBezTo>
                  <a:pt x="80613" y="51597"/>
                  <a:pt x="-11727" y="68265"/>
                  <a:pt x="1238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35AD8C3-3436-0CF3-8A6F-64509AD83A0F}"/>
              </a:ext>
            </a:extLst>
          </p:cNvPr>
          <p:cNvSpPr/>
          <p:nvPr/>
        </p:nvSpPr>
        <p:spPr>
          <a:xfrm>
            <a:off x="3784928" y="1434667"/>
            <a:ext cx="29881" cy="145091"/>
          </a:xfrm>
          <a:custGeom>
            <a:avLst/>
            <a:gdLst>
              <a:gd name="connsiteX0" fmla="*/ 29835 w 29881"/>
              <a:gd name="connsiteY0" fmla="*/ 433 h 145091"/>
              <a:gd name="connsiteX1" fmla="*/ 9197 w 29881"/>
              <a:gd name="connsiteY1" fmla="*/ 92508 h 145091"/>
              <a:gd name="connsiteX2" fmla="*/ 2847 w 29881"/>
              <a:gd name="connsiteY2" fmla="*/ 144896 h 145091"/>
              <a:gd name="connsiteX3" fmla="*/ 1260 w 29881"/>
              <a:gd name="connsiteY3" fmla="*/ 108383 h 145091"/>
              <a:gd name="connsiteX4" fmla="*/ 2847 w 29881"/>
              <a:gd name="connsiteY4" fmla="*/ 59171 h 145091"/>
              <a:gd name="connsiteX5" fmla="*/ 29835 w 29881"/>
              <a:gd name="connsiteY5" fmla="*/ 433 h 14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1" h="145091">
                <a:moveTo>
                  <a:pt x="29835" y="433"/>
                </a:moveTo>
                <a:cubicBezTo>
                  <a:pt x="30893" y="5989"/>
                  <a:pt x="13695" y="68431"/>
                  <a:pt x="9197" y="92508"/>
                </a:cubicBezTo>
                <a:cubicBezTo>
                  <a:pt x="4699" y="116585"/>
                  <a:pt x="4170" y="142250"/>
                  <a:pt x="2847" y="144896"/>
                </a:cubicBezTo>
                <a:cubicBezTo>
                  <a:pt x="1524" y="147542"/>
                  <a:pt x="1260" y="122670"/>
                  <a:pt x="1260" y="108383"/>
                </a:cubicBezTo>
                <a:cubicBezTo>
                  <a:pt x="1260" y="94096"/>
                  <a:pt x="-2445" y="73988"/>
                  <a:pt x="2847" y="59171"/>
                </a:cubicBezTo>
                <a:cubicBezTo>
                  <a:pt x="8139" y="44354"/>
                  <a:pt x="28777" y="-5123"/>
                  <a:pt x="29835" y="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75EF388-DADB-B917-5BBF-9C120E6424F0}"/>
              </a:ext>
            </a:extLst>
          </p:cNvPr>
          <p:cNvSpPr/>
          <p:nvPr/>
        </p:nvSpPr>
        <p:spPr>
          <a:xfrm>
            <a:off x="3822700" y="1496514"/>
            <a:ext cx="236797" cy="81865"/>
          </a:xfrm>
          <a:custGeom>
            <a:avLst/>
            <a:gdLst>
              <a:gd name="connsiteX0" fmla="*/ 0 w 236797"/>
              <a:gd name="connsiteY0" fmla="*/ 81461 h 81865"/>
              <a:gd name="connsiteX1" fmla="*/ 77788 w 236797"/>
              <a:gd name="connsiteY1" fmla="*/ 73524 h 81865"/>
              <a:gd name="connsiteX2" fmla="*/ 96838 w 236797"/>
              <a:gd name="connsiteY2" fmla="*/ 43361 h 81865"/>
              <a:gd name="connsiteX3" fmla="*/ 236538 w 236797"/>
              <a:gd name="connsiteY3" fmla="*/ 499 h 81865"/>
              <a:gd name="connsiteX4" fmla="*/ 130175 w 236797"/>
              <a:gd name="connsiteY4" fmla="*/ 22724 h 81865"/>
              <a:gd name="connsiteX5" fmla="*/ 76200 w 236797"/>
              <a:gd name="connsiteY5" fmla="*/ 63999 h 81865"/>
              <a:gd name="connsiteX6" fmla="*/ 0 w 236797"/>
              <a:gd name="connsiteY6" fmla="*/ 81461 h 8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797" h="81865">
                <a:moveTo>
                  <a:pt x="0" y="81461"/>
                </a:moveTo>
                <a:cubicBezTo>
                  <a:pt x="265" y="83049"/>
                  <a:pt x="61649" y="79874"/>
                  <a:pt x="77788" y="73524"/>
                </a:cubicBezTo>
                <a:cubicBezTo>
                  <a:pt x="93927" y="67174"/>
                  <a:pt x="70380" y="55532"/>
                  <a:pt x="96838" y="43361"/>
                </a:cubicBezTo>
                <a:cubicBezTo>
                  <a:pt x="123296" y="31190"/>
                  <a:pt x="230982" y="3938"/>
                  <a:pt x="236538" y="499"/>
                </a:cubicBezTo>
                <a:cubicBezTo>
                  <a:pt x="242094" y="-2940"/>
                  <a:pt x="156898" y="12141"/>
                  <a:pt x="130175" y="22724"/>
                </a:cubicBezTo>
                <a:cubicBezTo>
                  <a:pt x="103452" y="33307"/>
                  <a:pt x="93927" y="55532"/>
                  <a:pt x="76200" y="63999"/>
                </a:cubicBezTo>
                <a:cubicBezTo>
                  <a:pt x="58473" y="72466"/>
                  <a:pt x="-265" y="79873"/>
                  <a:pt x="0" y="81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462070AC-AE69-9C05-2660-237165FB274D}"/>
              </a:ext>
            </a:extLst>
          </p:cNvPr>
          <p:cNvSpPr/>
          <p:nvPr/>
        </p:nvSpPr>
        <p:spPr>
          <a:xfrm>
            <a:off x="4248737" y="1302714"/>
            <a:ext cx="278550" cy="201892"/>
          </a:xfrm>
          <a:custGeom>
            <a:avLst/>
            <a:gdLst>
              <a:gd name="connsiteX0" fmla="*/ 1001 w 278550"/>
              <a:gd name="connsiteY0" fmla="*/ 624 h 201892"/>
              <a:gd name="connsiteX1" fmla="*/ 183563 w 278550"/>
              <a:gd name="connsiteY1" fmla="*/ 92699 h 201892"/>
              <a:gd name="connsiteX2" fmla="*/ 277226 w 278550"/>
              <a:gd name="connsiteY2" fmla="*/ 200649 h 201892"/>
              <a:gd name="connsiteX3" fmla="*/ 232776 w 278550"/>
              <a:gd name="connsiteY3" fmla="*/ 146674 h 201892"/>
              <a:gd name="connsiteX4" fmla="*/ 151813 w 278550"/>
              <a:gd name="connsiteY4" fmla="*/ 75236 h 201892"/>
              <a:gd name="connsiteX5" fmla="*/ 112126 w 278550"/>
              <a:gd name="connsiteY5" fmla="*/ 53011 h 201892"/>
              <a:gd name="connsiteX6" fmla="*/ 1001 w 278550"/>
              <a:gd name="connsiteY6" fmla="*/ 624 h 20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50" h="201892">
                <a:moveTo>
                  <a:pt x="1001" y="624"/>
                </a:moveTo>
                <a:cubicBezTo>
                  <a:pt x="12907" y="7239"/>
                  <a:pt x="137526" y="59362"/>
                  <a:pt x="183563" y="92699"/>
                </a:cubicBezTo>
                <a:cubicBezTo>
                  <a:pt x="229601" y="126037"/>
                  <a:pt x="269024" y="191653"/>
                  <a:pt x="277226" y="200649"/>
                </a:cubicBezTo>
                <a:cubicBezTo>
                  <a:pt x="285428" y="209645"/>
                  <a:pt x="253678" y="167576"/>
                  <a:pt x="232776" y="146674"/>
                </a:cubicBezTo>
                <a:cubicBezTo>
                  <a:pt x="211874" y="125772"/>
                  <a:pt x="171921" y="90846"/>
                  <a:pt x="151813" y="75236"/>
                </a:cubicBezTo>
                <a:cubicBezTo>
                  <a:pt x="131705" y="59626"/>
                  <a:pt x="137526" y="64123"/>
                  <a:pt x="112126" y="53011"/>
                </a:cubicBezTo>
                <a:cubicBezTo>
                  <a:pt x="86726" y="41899"/>
                  <a:pt x="-10905" y="-5991"/>
                  <a:pt x="1001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E209B11-67E2-AA78-9C16-350E2ECCAE39}"/>
              </a:ext>
            </a:extLst>
          </p:cNvPr>
          <p:cNvSpPr/>
          <p:nvPr/>
        </p:nvSpPr>
        <p:spPr>
          <a:xfrm>
            <a:off x="4165467" y="1313642"/>
            <a:ext cx="129874" cy="55097"/>
          </a:xfrm>
          <a:custGeom>
            <a:avLst/>
            <a:gdLst>
              <a:gd name="connsiteX0" fmla="*/ 133 w 129874"/>
              <a:gd name="connsiteY0" fmla="*/ 808 h 55097"/>
              <a:gd name="connsiteX1" fmla="*/ 123958 w 129874"/>
              <a:gd name="connsiteY1" fmla="*/ 54783 h 55097"/>
              <a:gd name="connsiteX2" fmla="*/ 100146 w 129874"/>
              <a:gd name="connsiteY2" fmla="*/ 23033 h 55097"/>
              <a:gd name="connsiteX3" fmla="*/ 133 w 129874"/>
              <a:gd name="connsiteY3" fmla="*/ 808 h 5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874" h="55097">
                <a:moveTo>
                  <a:pt x="133" y="808"/>
                </a:moveTo>
                <a:cubicBezTo>
                  <a:pt x="4102" y="6100"/>
                  <a:pt x="107289" y="51079"/>
                  <a:pt x="123958" y="54783"/>
                </a:cubicBezTo>
                <a:cubicBezTo>
                  <a:pt x="140627" y="58487"/>
                  <a:pt x="118667" y="28325"/>
                  <a:pt x="100146" y="23033"/>
                </a:cubicBezTo>
                <a:cubicBezTo>
                  <a:pt x="81625" y="17741"/>
                  <a:pt x="-3836" y="-4484"/>
                  <a:pt x="133" y="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42256C0-F2A8-10B1-54DB-D395995B1789}"/>
              </a:ext>
            </a:extLst>
          </p:cNvPr>
          <p:cNvSpPr/>
          <p:nvPr/>
        </p:nvSpPr>
        <p:spPr>
          <a:xfrm>
            <a:off x="3887194" y="1379528"/>
            <a:ext cx="202605" cy="68353"/>
          </a:xfrm>
          <a:custGeom>
            <a:avLst/>
            <a:gdLst>
              <a:gd name="connsiteX0" fmla="*/ 594 w 202605"/>
              <a:gd name="connsiteY0" fmla="*/ 68272 h 68353"/>
              <a:gd name="connsiteX1" fmla="*/ 110131 w 202605"/>
              <a:gd name="connsiteY1" fmla="*/ 22235 h 68353"/>
              <a:gd name="connsiteX2" fmla="*/ 202206 w 202605"/>
              <a:gd name="connsiteY2" fmla="*/ 28585 h 68353"/>
              <a:gd name="connsiteX3" fmla="*/ 141881 w 202605"/>
              <a:gd name="connsiteY3" fmla="*/ 1597 h 68353"/>
              <a:gd name="connsiteX4" fmla="*/ 100606 w 202605"/>
              <a:gd name="connsiteY4" fmla="*/ 19060 h 68353"/>
              <a:gd name="connsiteX5" fmla="*/ 56156 w 202605"/>
              <a:gd name="connsiteY5" fmla="*/ 10 h 68353"/>
              <a:gd name="connsiteX6" fmla="*/ 91081 w 202605"/>
              <a:gd name="connsiteY6" fmla="*/ 22235 h 68353"/>
              <a:gd name="connsiteX7" fmla="*/ 67269 w 202605"/>
              <a:gd name="connsiteY7" fmla="*/ 33347 h 68353"/>
              <a:gd name="connsiteX8" fmla="*/ 594 w 202605"/>
              <a:gd name="connsiteY8" fmla="*/ 68272 h 6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605" h="68353">
                <a:moveTo>
                  <a:pt x="594" y="68272"/>
                </a:moveTo>
                <a:cubicBezTo>
                  <a:pt x="7738" y="66420"/>
                  <a:pt x="76529" y="28849"/>
                  <a:pt x="110131" y="22235"/>
                </a:cubicBezTo>
                <a:cubicBezTo>
                  <a:pt x="143733" y="15620"/>
                  <a:pt x="196914" y="32025"/>
                  <a:pt x="202206" y="28585"/>
                </a:cubicBezTo>
                <a:cubicBezTo>
                  <a:pt x="207498" y="25145"/>
                  <a:pt x="158814" y="3184"/>
                  <a:pt x="141881" y="1597"/>
                </a:cubicBezTo>
                <a:cubicBezTo>
                  <a:pt x="124948" y="9"/>
                  <a:pt x="114893" y="19324"/>
                  <a:pt x="100606" y="19060"/>
                </a:cubicBezTo>
                <a:cubicBezTo>
                  <a:pt x="86319" y="18796"/>
                  <a:pt x="57743" y="-519"/>
                  <a:pt x="56156" y="10"/>
                </a:cubicBezTo>
                <a:cubicBezTo>
                  <a:pt x="54569" y="539"/>
                  <a:pt x="89229" y="16679"/>
                  <a:pt x="91081" y="22235"/>
                </a:cubicBezTo>
                <a:cubicBezTo>
                  <a:pt x="92933" y="27791"/>
                  <a:pt x="81821" y="26997"/>
                  <a:pt x="67269" y="33347"/>
                </a:cubicBezTo>
                <a:cubicBezTo>
                  <a:pt x="52717" y="39697"/>
                  <a:pt x="-6550" y="70124"/>
                  <a:pt x="594" y="68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93E63BC-5269-55AD-8AF1-3594387F8865}"/>
              </a:ext>
            </a:extLst>
          </p:cNvPr>
          <p:cNvSpPr/>
          <p:nvPr/>
        </p:nvSpPr>
        <p:spPr>
          <a:xfrm>
            <a:off x="3970128" y="1455737"/>
            <a:ext cx="310666" cy="90497"/>
          </a:xfrm>
          <a:custGeom>
            <a:avLst/>
            <a:gdLst>
              <a:gd name="connsiteX0" fmla="*/ 210 w 310666"/>
              <a:gd name="connsiteY0" fmla="*/ 90488 h 90497"/>
              <a:gd name="connsiteX1" fmla="*/ 185947 w 310666"/>
              <a:gd name="connsiteY1" fmla="*/ 28576 h 90497"/>
              <a:gd name="connsiteX2" fmla="*/ 308185 w 310666"/>
              <a:gd name="connsiteY2" fmla="*/ 4763 h 90497"/>
              <a:gd name="connsiteX3" fmla="*/ 258972 w 310666"/>
              <a:gd name="connsiteY3" fmla="*/ 1588 h 90497"/>
              <a:gd name="connsiteX4" fmla="*/ 151022 w 310666"/>
              <a:gd name="connsiteY4" fmla="*/ 23813 h 90497"/>
              <a:gd name="connsiteX5" fmla="*/ 210 w 310666"/>
              <a:gd name="connsiteY5" fmla="*/ 90488 h 9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66" h="90497">
                <a:moveTo>
                  <a:pt x="210" y="90488"/>
                </a:moveTo>
                <a:cubicBezTo>
                  <a:pt x="6031" y="91282"/>
                  <a:pt x="134618" y="42864"/>
                  <a:pt x="185947" y="28576"/>
                </a:cubicBezTo>
                <a:cubicBezTo>
                  <a:pt x="237276" y="14288"/>
                  <a:pt x="296014" y="9261"/>
                  <a:pt x="308185" y="4763"/>
                </a:cubicBezTo>
                <a:cubicBezTo>
                  <a:pt x="320356" y="265"/>
                  <a:pt x="285166" y="-1587"/>
                  <a:pt x="258972" y="1588"/>
                </a:cubicBezTo>
                <a:cubicBezTo>
                  <a:pt x="232778" y="4763"/>
                  <a:pt x="191239" y="13230"/>
                  <a:pt x="151022" y="23813"/>
                </a:cubicBezTo>
                <a:cubicBezTo>
                  <a:pt x="110805" y="34396"/>
                  <a:pt x="-5611" y="89694"/>
                  <a:pt x="210" y="90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510E939-FC6A-54A9-3230-796D730681DD}"/>
              </a:ext>
            </a:extLst>
          </p:cNvPr>
          <p:cNvSpPr/>
          <p:nvPr/>
        </p:nvSpPr>
        <p:spPr>
          <a:xfrm>
            <a:off x="4249735" y="1431908"/>
            <a:ext cx="259534" cy="50960"/>
          </a:xfrm>
          <a:custGeom>
            <a:avLst/>
            <a:gdLst>
              <a:gd name="connsiteX0" fmla="*/ 3 w 259534"/>
              <a:gd name="connsiteY0" fmla="*/ 12717 h 50960"/>
              <a:gd name="connsiteX1" fmla="*/ 147640 w 259534"/>
              <a:gd name="connsiteY1" fmla="*/ 11130 h 50960"/>
              <a:gd name="connsiteX2" fmla="*/ 257178 w 259534"/>
              <a:gd name="connsiteY2" fmla="*/ 50817 h 50960"/>
              <a:gd name="connsiteX3" fmla="*/ 217490 w 259534"/>
              <a:gd name="connsiteY3" fmla="*/ 23830 h 50960"/>
              <a:gd name="connsiteX4" fmla="*/ 155578 w 259534"/>
              <a:gd name="connsiteY4" fmla="*/ 7955 h 50960"/>
              <a:gd name="connsiteX5" fmla="*/ 142878 w 259534"/>
              <a:gd name="connsiteY5" fmla="*/ 17 h 50960"/>
              <a:gd name="connsiteX6" fmla="*/ 3 w 259534"/>
              <a:gd name="connsiteY6" fmla="*/ 12717 h 5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534" h="50960">
                <a:moveTo>
                  <a:pt x="3" y="12717"/>
                </a:moveTo>
                <a:cubicBezTo>
                  <a:pt x="797" y="14569"/>
                  <a:pt x="104778" y="4780"/>
                  <a:pt x="147640" y="11130"/>
                </a:cubicBezTo>
                <a:cubicBezTo>
                  <a:pt x="190502" y="17480"/>
                  <a:pt x="245536" y="48700"/>
                  <a:pt x="257178" y="50817"/>
                </a:cubicBezTo>
                <a:cubicBezTo>
                  <a:pt x="268820" y="52934"/>
                  <a:pt x="234423" y="30974"/>
                  <a:pt x="217490" y="23830"/>
                </a:cubicBezTo>
                <a:cubicBezTo>
                  <a:pt x="200557" y="16686"/>
                  <a:pt x="168013" y="11924"/>
                  <a:pt x="155578" y="7955"/>
                </a:cubicBezTo>
                <a:cubicBezTo>
                  <a:pt x="143143" y="3986"/>
                  <a:pt x="166690" y="546"/>
                  <a:pt x="142878" y="17"/>
                </a:cubicBezTo>
                <a:cubicBezTo>
                  <a:pt x="119066" y="-512"/>
                  <a:pt x="-791" y="10865"/>
                  <a:pt x="3" y="12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6E538F7-7D73-6507-992D-A356EFFF19ED}"/>
              </a:ext>
            </a:extLst>
          </p:cNvPr>
          <p:cNvSpPr/>
          <p:nvPr/>
        </p:nvSpPr>
        <p:spPr>
          <a:xfrm>
            <a:off x="4090670" y="1344469"/>
            <a:ext cx="160606" cy="52938"/>
          </a:xfrm>
          <a:custGeom>
            <a:avLst/>
            <a:gdLst>
              <a:gd name="connsiteX0" fmla="*/ 318 w 160606"/>
              <a:gd name="connsiteY0" fmla="*/ 144 h 52938"/>
              <a:gd name="connsiteX1" fmla="*/ 111443 w 160606"/>
              <a:gd name="connsiteY1" fmla="*/ 28719 h 52938"/>
              <a:gd name="connsiteX2" fmla="*/ 152718 w 160606"/>
              <a:gd name="connsiteY2" fmla="*/ 36656 h 52938"/>
              <a:gd name="connsiteX3" fmla="*/ 133668 w 160606"/>
              <a:gd name="connsiteY3" fmla="*/ 144 h 52938"/>
              <a:gd name="connsiteX4" fmla="*/ 159068 w 160606"/>
              <a:gd name="connsiteY4" fmla="*/ 52531 h 52938"/>
              <a:gd name="connsiteX5" fmla="*/ 79693 w 160606"/>
              <a:gd name="connsiteY5" fmla="*/ 23956 h 52938"/>
              <a:gd name="connsiteX6" fmla="*/ 318 w 160606"/>
              <a:gd name="connsiteY6" fmla="*/ 144 h 5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606" h="52938">
                <a:moveTo>
                  <a:pt x="318" y="144"/>
                </a:moveTo>
                <a:cubicBezTo>
                  <a:pt x="5610" y="938"/>
                  <a:pt x="86043" y="22634"/>
                  <a:pt x="111443" y="28719"/>
                </a:cubicBezTo>
                <a:cubicBezTo>
                  <a:pt x="136843" y="34804"/>
                  <a:pt x="149014" y="41418"/>
                  <a:pt x="152718" y="36656"/>
                </a:cubicBezTo>
                <a:cubicBezTo>
                  <a:pt x="156422" y="31894"/>
                  <a:pt x="132610" y="-2502"/>
                  <a:pt x="133668" y="144"/>
                </a:cubicBezTo>
                <a:cubicBezTo>
                  <a:pt x="134726" y="2790"/>
                  <a:pt x="168064" y="48562"/>
                  <a:pt x="159068" y="52531"/>
                </a:cubicBezTo>
                <a:cubicBezTo>
                  <a:pt x="150072" y="56500"/>
                  <a:pt x="102183" y="30306"/>
                  <a:pt x="79693" y="23956"/>
                </a:cubicBezTo>
                <a:cubicBezTo>
                  <a:pt x="57203" y="17606"/>
                  <a:pt x="-4974" y="-650"/>
                  <a:pt x="318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9CC4BA8-58D1-CCF4-1DC7-220208F90A76}"/>
              </a:ext>
            </a:extLst>
          </p:cNvPr>
          <p:cNvSpPr/>
          <p:nvPr/>
        </p:nvSpPr>
        <p:spPr>
          <a:xfrm>
            <a:off x="4040170" y="1358420"/>
            <a:ext cx="176259" cy="42330"/>
          </a:xfrm>
          <a:custGeom>
            <a:avLst/>
            <a:gdLst>
              <a:gd name="connsiteX0" fmla="*/ 18 w 176259"/>
              <a:gd name="connsiteY0" fmla="*/ 19530 h 42330"/>
              <a:gd name="connsiteX1" fmla="*/ 104793 w 176259"/>
              <a:gd name="connsiteY1" fmla="*/ 24293 h 42330"/>
              <a:gd name="connsiteX2" fmla="*/ 176230 w 176259"/>
              <a:gd name="connsiteY2" fmla="*/ 41755 h 42330"/>
              <a:gd name="connsiteX3" fmla="*/ 96855 w 176259"/>
              <a:gd name="connsiteY3" fmla="*/ 480 h 42330"/>
              <a:gd name="connsiteX4" fmla="*/ 18 w 176259"/>
              <a:gd name="connsiteY4" fmla="*/ 19530 h 4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59" h="42330">
                <a:moveTo>
                  <a:pt x="18" y="19530"/>
                </a:moveTo>
                <a:cubicBezTo>
                  <a:pt x="1341" y="23499"/>
                  <a:pt x="75424" y="20589"/>
                  <a:pt x="104793" y="24293"/>
                </a:cubicBezTo>
                <a:cubicBezTo>
                  <a:pt x="134162" y="27997"/>
                  <a:pt x="177553" y="45724"/>
                  <a:pt x="176230" y="41755"/>
                </a:cubicBezTo>
                <a:cubicBezTo>
                  <a:pt x="174907" y="37786"/>
                  <a:pt x="123578" y="4184"/>
                  <a:pt x="96855" y="480"/>
                </a:cubicBezTo>
                <a:cubicBezTo>
                  <a:pt x="70132" y="-3224"/>
                  <a:pt x="-1305" y="15561"/>
                  <a:pt x="18" y="19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EC8744D-2467-5F29-90FF-BB024C888ACC}"/>
              </a:ext>
            </a:extLst>
          </p:cNvPr>
          <p:cNvSpPr/>
          <p:nvPr/>
        </p:nvSpPr>
        <p:spPr>
          <a:xfrm>
            <a:off x="3805350" y="1439805"/>
            <a:ext cx="44402" cy="92274"/>
          </a:xfrm>
          <a:custGeom>
            <a:avLst/>
            <a:gdLst>
              <a:gd name="connsiteX0" fmla="*/ 44338 w 44402"/>
              <a:gd name="connsiteY0" fmla="*/ 58 h 92274"/>
              <a:gd name="connsiteX1" fmla="*/ 11000 w 44402"/>
              <a:gd name="connsiteY1" fmla="*/ 61970 h 92274"/>
              <a:gd name="connsiteX2" fmla="*/ 3063 w 44402"/>
              <a:gd name="connsiteY2" fmla="*/ 92133 h 92274"/>
              <a:gd name="connsiteX3" fmla="*/ 1475 w 44402"/>
              <a:gd name="connsiteY3" fmla="*/ 50858 h 92274"/>
              <a:gd name="connsiteX4" fmla="*/ 44338 w 44402"/>
              <a:gd name="connsiteY4" fmla="*/ 58 h 9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2" h="92274">
                <a:moveTo>
                  <a:pt x="44338" y="58"/>
                </a:moveTo>
                <a:cubicBezTo>
                  <a:pt x="45925" y="1910"/>
                  <a:pt x="17879" y="46624"/>
                  <a:pt x="11000" y="61970"/>
                </a:cubicBezTo>
                <a:cubicBezTo>
                  <a:pt x="4121" y="77316"/>
                  <a:pt x="4650" y="93985"/>
                  <a:pt x="3063" y="92133"/>
                </a:cubicBezTo>
                <a:cubicBezTo>
                  <a:pt x="1476" y="90281"/>
                  <a:pt x="-1965" y="60912"/>
                  <a:pt x="1475" y="50858"/>
                </a:cubicBezTo>
                <a:cubicBezTo>
                  <a:pt x="4914" y="40804"/>
                  <a:pt x="42751" y="-1794"/>
                  <a:pt x="44338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CED07174-E9C0-7976-7E70-EE26C6329A61}"/>
              </a:ext>
            </a:extLst>
          </p:cNvPr>
          <p:cNvSpPr/>
          <p:nvPr/>
        </p:nvSpPr>
        <p:spPr>
          <a:xfrm>
            <a:off x="3820652" y="1458859"/>
            <a:ext cx="30819" cy="107545"/>
          </a:xfrm>
          <a:custGeom>
            <a:avLst/>
            <a:gdLst>
              <a:gd name="connsiteX0" fmla="*/ 30623 w 30819"/>
              <a:gd name="connsiteY0" fmla="*/ 54 h 107545"/>
              <a:gd name="connsiteX1" fmla="*/ 461 w 30819"/>
              <a:gd name="connsiteY1" fmla="*/ 101654 h 107545"/>
              <a:gd name="connsiteX2" fmla="*/ 13161 w 30819"/>
              <a:gd name="connsiteY2" fmla="*/ 87366 h 107545"/>
              <a:gd name="connsiteX3" fmla="*/ 30623 w 30819"/>
              <a:gd name="connsiteY3" fmla="*/ 54 h 10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" h="107545">
                <a:moveTo>
                  <a:pt x="30623" y="54"/>
                </a:moveTo>
                <a:cubicBezTo>
                  <a:pt x="28506" y="2435"/>
                  <a:pt x="3371" y="87102"/>
                  <a:pt x="461" y="101654"/>
                </a:cubicBezTo>
                <a:cubicBezTo>
                  <a:pt x="-2449" y="116206"/>
                  <a:pt x="9192" y="100860"/>
                  <a:pt x="13161" y="87366"/>
                </a:cubicBezTo>
                <a:cubicBezTo>
                  <a:pt x="17130" y="73872"/>
                  <a:pt x="32740" y="-2327"/>
                  <a:pt x="30623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2A04627-2C6F-6F6B-A4E7-B6F36CEFAAFC}"/>
              </a:ext>
            </a:extLst>
          </p:cNvPr>
          <p:cNvSpPr/>
          <p:nvPr/>
        </p:nvSpPr>
        <p:spPr>
          <a:xfrm>
            <a:off x="3998198" y="1703350"/>
            <a:ext cx="118260" cy="88942"/>
          </a:xfrm>
          <a:custGeom>
            <a:avLst/>
            <a:gdLst>
              <a:gd name="connsiteX0" fmla="*/ 13415 w 118260"/>
              <a:gd name="connsiteY0" fmla="*/ 88938 h 88942"/>
              <a:gd name="connsiteX1" fmla="*/ 113427 w 118260"/>
              <a:gd name="connsiteY1" fmla="*/ 34963 h 88942"/>
              <a:gd name="connsiteX2" fmla="*/ 100727 w 118260"/>
              <a:gd name="connsiteY2" fmla="*/ 38 h 88942"/>
              <a:gd name="connsiteX3" fmla="*/ 84852 w 118260"/>
              <a:gd name="connsiteY3" fmla="*/ 41313 h 88942"/>
              <a:gd name="connsiteX4" fmla="*/ 73740 w 118260"/>
              <a:gd name="connsiteY4" fmla="*/ 17500 h 88942"/>
              <a:gd name="connsiteX5" fmla="*/ 48340 w 118260"/>
              <a:gd name="connsiteY5" fmla="*/ 38138 h 88942"/>
              <a:gd name="connsiteX6" fmla="*/ 46752 w 118260"/>
              <a:gd name="connsiteY6" fmla="*/ 22263 h 88942"/>
              <a:gd name="connsiteX7" fmla="*/ 51515 w 118260"/>
              <a:gd name="connsiteY7" fmla="*/ 52425 h 88942"/>
              <a:gd name="connsiteX8" fmla="*/ 3890 w 118260"/>
              <a:gd name="connsiteY8" fmla="*/ 38138 h 88942"/>
              <a:gd name="connsiteX9" fmla="*/ 13415 w 118260"/>
              <a:gd name="connsiteY9" fmla="*/ 88938 h 88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260" h="88942">
                <a:moveTo>
                  <a:pt x="13415" y="88938"/>
                </a:moveTo>
                <a:cubicBezTo>
                  <a:pt x="31671" y="88409"/>
                  <a:pt x="98875" y="49780"/>
                  <a:pt x="113427" y="34963"/>
                </a:cubicBezTo>
                <a:cubicBezTo>
                  <a:pt x="127979" y="20146"/>
                  <a:pt x="105489" y="-1020"/>
                  <a:pt x="100727" y="38"/>
                </a:cubicBezTo>
                <a:cubicBezTo>
                  <a:pt x="95965" y="1096"/>
                  <a:pt x="89350" y="38403"/>
                  <a:pt x="84852" y="41313"/>
                </a:cubicBezTo>
                <a:cubicBezTo>
                  <a:pt x="80354" y="44223"/>
                  <a:pt x="79825" y="18029"/>
                  <a:pt x="73740" y="17500"/>
                </a:cubicBezTo>
                <a:cubicBezTo>
                  <a:pt x="67655" y="16971"/>
                  <a:pt x="52838" y="37344"/>
                  <a:pt x="48340" y="38138"/>
                </a:cubicBezTo>
                <a:cubicBezTo>
                  <a:pt x="43842" y="38932"/>
                  <a:pt x="46223" y="19882"/>
                  <a:pt x="46752" y="22263"/>
                </a:cubicBezTo>
                <a:cubicBezTo>
                  <a:pt x="47281" y="24644"/>
                  <a:pt x="58659" y="49779"/>
                  <a:pt x="51515" y="52425"/>
                </a:cubicBezTo>
                <a:cubicBezTo>
                  <a:pt x="44371" y="55071"/>
                  <a:pt x="8388" y="37609"/>
                  <a:pt x="3890" y="38138"/>
                </a:cubicBezTo>
                <a:cubicBezTo>
                  <a:pt x="-608" y="38667"/>
                  <a:pt x="-4841" y="89467"/>
                  <a:pt x="13415" y="88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1588A2F-F482-0AB4-7387-987B3F03EC74}"/>
              </a:ext>
            </a:extLst>
          </p:cNvPr>
          <p:cNvSpPr/>
          <p:nvPr/>
        </p:nvSpPr>
        <p:spPr>
          <a:xfrm>
            <a:off x="2786486" y="1814982"/>
            <a:ext cx="244215" cy="119400"/>
          </a:xfrm>
          <a:custGeom>
            <a:avLst/>
            <a:gdLst>
              <a:gd name="connsiteX0" fmla="*/ 2752 w 244215"/>
              <a:gd name="connsiteY0" fmla="*/ 118593 h 119400"/>
              <a:gd name="connsiteX1" fmla="*/ 175789 w 244215"/>
              <a:gd name="connsiteY1" fmla="*/ 18581 h 119400"/>
              <a:gd name="connsiteX2" fmla="*/ 244052 w 244215"/>
              <a:gd name="connsiteY2" fmla="*/ 1118 h 119400"/>
              <a:gd name="connsiteX3" fmla="*/ 193252 w 244215"/>
              <a:gd name="connsiteY3" fmla="*/ 4293 h 119400"/>
              <a:gd name="connsiteX4" fmla="*/ 142452 w 244215"/>
              <a:gd name="connsiteY4" fmla="*/ 24931 h 119400"/>
              <a:gd name="connsiteX5" fmla="*/ 72602 w 244215"/>
              <a:gd name="connsiteY5" fmla="*/ 64618 h 119400"/>
              <a:gd name="connsiteX6" fmla="*/ 2752 w 244215"/>
              <a:gd name="connsiteY6" fmla="*/ 118593 h 1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215" h="119400">
                <a:moveTo>
                  <a:pt x="2752" y="118593"/>
                </a:moveTo>
                <a:cubicBezTo>
                  <a:pt x="19950" y="110920"/>
                  <a:pt x="135572" y="38160"/>
                  <a:pt x="175789" y="18581"/>
                </a:cubicBezTo>
                <a:cubicBezTo>
                  <a:pt x="216006" y="-998"/>
                  <a:pt x="241142" y="3499"/>
                  <a:pt x="244052" y="1118"/>
                </a:cubicBezTo>
                <a:cubicBezTo>
                  <a:pt x="246962" y="-1263"/>
                  <a:pt x="210185" y="324"/>
                  <a:pt x="193252" y="4293"/>
                </a:cubicBezTo>
                <a:cubicBezTo>
                  <a:pt x="176319" y="8262"/>
                  <a:pt x="162560" y="14877"/>
                  <a:pt x="142452" y="24931"/>
                </a:cubicBezTo>
                <a:cubicBezTo>
                  <a:pt x="122344" y="34985"/>
                  <a:pt x="91387" y="52183"/>
                  <a:pt x="72602" y="64618"/>
                </a:cubicBezTo>
                <a:cubicBezTo>
                  <a:pt x="53817" y="77053"/>
                  <a:pt x="-14446" y="126266"/>
                  <a:pt x="2752" y="118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9D0E0AE-D143-15CD-48BB-B97852D2C3DC}"/>
              </a:ext>
            </a:extLst>
          </p:cNvPr>
          <p:cNvSpPr/>
          <p:nvPr/>
        </p:nvSpPr>
        <p:spPr>
          <a:xfrm>
            <a:off x="3024187" y="1807211"/>
            <a:ext cx="347112" cy="192140"/>
          </a:xfrm>
          <a:custGeom>
            <a:avLst/>
            <a:gdLst>
              <a:gd name="connsiteX0" fmla="*/ 1 w 347112"/>
              <a:gd name="connsiteY0" fmla="*/ 952 h 192140"/>
              <a:gd name="connsiteX1" fmla="*/ 146051 w 347112"/>
              <a:gd name="connsiteY1" fmla="*/ 8889 h 192140"/>
              <a:gd name="connsiteX2" fmla="*/ 220663 w 347112"/>
              <a:gd name="connsiteY2" fmla="*/ 59689 h 192140"/>
              <a:gd name="connsiteX3" fmla="*/ 339726 w 347112"/>
              <a:gd name="connsiteY3" fmla="*/ 147002 h 192140"/>
              <a:gd name="connsiteX4" fmla="*/ 334963 w 347112"/>
              <a:gd name="connsiteY4" fmla="*/ 191452 h 192140"/>
              <a:gd name="connsiteX5" fmla="*/ 339726 w 347112"/>
              <a:gd name="connsiteY5" fmla="*/ 170814 h 192140"/>
              <a:gd name="connsiteX6" fmla="*/ 314326 w 347112"/>
              <a:gd name="connsiteY6" fmla="*/ 127952 h 192140"/>
              <a:gd name="connsiteX7" fmla="*/ 200026 w 347112"/>
              <a:gd name="connsiteY7" fmla="*/ 59689 h 192140"/>
              <a:gd name="connsiteX8" fmla="*/ 149226 w 347112"/>
              <a:gd name="connsiteY8" fmla="*/ 20002 h 192140"/>
              <a:gd name="connsiteX9" fmla="*/ 1 w 347112"/>
              <a:gd name="connsiteY9" fmla="*/ 952 h 19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112" h="192140">
                <a:moveTo>
                  <a:pt x="1" y="952"/>
                </a:moveTo>
                <a:cubicBezTo>
                  <a:pt x="-528" y="-900"/>
                  <a:pt x="109274" y="-900"/>
                  <a:pt x="146051" y="8889"/>
                </a:cubicBezTo>
                <a:cubicBezTo>
                  <a:pt x="182828" y="18678"/>
                  <a:pt x="188384" y="36670"/>
                  <a:pt x="220663" y="59689"/>
                </a:cubicBezTo>
                <a:cubicBezTo>
                  <a:pt x="252942" y="82708"/>
                  <a:pt x="320676" y="125042"/>
                  <a:pt x="339726" y="147002"/>
                </a:cubicBezTo>
                <a:cubicBezTo>
                  <a:pt x="358776" y="168962"/>
                  <a:pt x="334963" y="187483"/>
                  <a:pt x="334963" y="191452"/>
                </a:cubicBezTo>
                <a:cubicBezTo>
                  <a:pt x="334963" y="195421"/>
                  <a:pt x="343165" y="181397"/>
                  <a:pt x="339726" y="170814"/>
                </a:cubicBezTo>
                <a:cubicBezTo>
                  <a:pt x="336287" y="160231"/>
                  <a:pt x="337609" y="146473"/>
                  <a:pt x="314326" y="127952"/>
                </a:cubicBezTo>
                <a:cubicBezTo>
                  <a:pt x="291043" y="109431"/>
                  <a:pt x="227543" y="77681"/>
                  <a:pt x="200026" y="59689"/>
                </a:cubicBezTo>
                <a:cubicBezTo>
                  <a:pt x="172509" y="41697"/>
                  <a:pt x="178595" y="29792"/>
                  <a:pt x="149226" y="20002"/>
                </a:cubicBezTo>
                <a:cubicBezTo>
                  <a:pt x="119857" y="10213"/>
                  <a:pt x="530" y="2804"/>
                  <a:pt x="1" y="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3A2BFE9-7CCB-089A-2E53-8CD1A2B207E9}"/>
              </a:ext>
            </a:extLst>
          </p:cNvPr>
          <p:cNvSpPr/>
          <p:nvPr/>
        </p:nvSpPr>
        <p:spPr>
          <a:xfrm>
            <a:off x="3097176" y="1855294"/>
            <a:ext cx="200997" cy="87911"/>
          </a:xfrm>
          <a:custGeom>
            <a:avLst/>
            <a:gdLst>
              <a:gd name="connsiteX0" fmla="*/ 200062 w 200997"/>
              <a:gd name="connsiteY0" fmla="*/ 87806 h 87911"/>
              <a:gd name="connsiteX1" fmla="*/ 92112 w 200997"/>
              <a:gd name="connsiteY1" fmla="*/ 48119 h 87911"/>
              <a:gd name="connsiteX2" fmla="*/ 80999 w 200997"/>
              <a:gd name="connsiteY2" fmla="*/ 19544 h 87911"/>
              <a:gd name="connsiteX3" fmla="*/ 37 w 200997"/>
              <a:gd name="connsiteY3" fmla="*/ 5256 h 87911"/>
              <a:gd name="connsiteX4" fmla="*/ 71474 w 200997"/>
              <a:gd name="connsiteY4" fmla="*/ 2081 h 87911"/>
              <a:gd name="connsiteX5" fmla="*/ 141324 w 200997"/>
              <a:gd name="connsiteY5" fmla="*/ 35419 h 87911"/>
              <a:gd name="connsiteX6" fmla="*/ 200062 w 200997"/>
              <a:gd name="connsiteY6" fmla="*/ 87806 h 8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997" h="87911">
                <a:moveTo>
                  <a:pt x="200062" y="87806"/>
                </a:moveTo>
                <a:cubicBezTo>
                  <a:pt x="191860" y="89923"/>
                  <a:pt x="111956" y="59496"/>
                  <a:pt x="92112" y="48119"/>
                </a:cubicBezTo>
                <a:cubicBezTo>
                  <a:pt x="72268" y="36742"/>
                  <a:pt x="96345" y="26688"/>
                  <a:pt x="80999" y="19544"/>
                </a:cubicBezTo>
                <a:cubicBezTo>
                  <a:pt x="65653" y="12400"/>
                  <a:pt x="1624" y="8166"/>
                  <a:pt x="37" y="5256"/>
                </a:cubicBezTo>
                <a:cubicBezTo>
                  <a:pt x="-1550" y="2346"/>
                  <a:pt x="47926" y="-2946"/>
                  <a:pt x="71474" y="2081"/>
                </a:cubicBezTo>
                <a:cubicBezTo>
                  <a:pt x="95022" y="7108"/>
                  <a:pt x="122274" y="24042"/>
                  <a:pt x="141324" y="35419"/>
                </a:cubicBezTo>
                <a:cubicBezTo>
                  <a:pt x="160374" y="46796"/>
                  <a:pt x="208264" y="85689"/>
                  <a:pt x="200062" y="87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0C3B6E6-0EC9-3227-5CAC-EF5AD8CF11CB}"/>
              </a:ext>
            </a:extLst>
          </p:cNvPr>
          <p:cNvSpPr/>
          <p:nvPr/>
        </p:nvSpPr>
        <p:spPr>
          <a:xfrm>
            <a:off x="2776531" y="1795372"/>
            <a:ext cx="405194" cy="195376"/>
          </a:xfrm>
          <a:custGeom>
            <a:avLst/>
            <a:gdLst>
              <a:gd name="connsiteX0" fmla="*/ 7944 w 405194"/>
              <a:gd name="connsiteY0" fmla="*/ 195353 h 195376"/>
              <a:gd name="connsiteX1" fmla="*/ 114307 w 405194"/>
              <a:gd name="connsiteY1" fmla="*/ 163603 h 195376"/>
              <a:gd name="connsiteX2" fmla="*/ 155582 w 405194"/>
              <a:gd name="connsiteY2" fmla="*/ 119153 h 195376"/>
              <a:gd name="connsiteX3" fmla="*/ 131769 w 405194"/>
              <a:gd name="connsiteY3" fmla="*/ 138203 h 195376"/>
              <a:gd name="connsiteX4" fmla="*/ 233369 w 405194"/>
              <a:gd name="connsiteY4" fmla="*/ 87403 h 195376"/>
              <a:gd name="connsiteX5" fmla="*/ 201619 w 405194"/>
              <a:gd name="connsiteY5" fmla="*/ 92166 h 195376"/>
              <a:gd name="connsiteX6" fmla="*/ 300044 w 405194"/>
              <a:gd name="connsiteY6" fmla="*/ 63591 h 195376"/>
              <a:gd name="connsiteX7" fmla="*/ 404819 w 405194"/>
              <a:gd name="connsiteY7" fmla="*/ 69941 h 195376"/>
              <a:gd name="connsiteX8" fmla="*/ 336557 w 405194"/>
              <a:gd name="connsiteY8" fmla="*/ 49303 h 195376"/>
              <a:gd name="connsiteX9" fmla="*/ 377832 w 405194"/>
              <a:gd name="connsiteY9" fmla="*/ 55653 h 195376"/>
              <a:gd name="connsiteX10" fmla="*/ 311157 w 405194"/>
              <a:gd name="connsiteY10" fmla="*/ 52478 h 195376"/>
              <a:gd name="connsiteX11" fmla="*/ 304807 w 405194"/>
              <a:gd name="connsiteY11" fmla="*/ 91 h 195376"/>
              <a:gd name="connsiteX12" fmla="*/ 300044 w 405194"/>
              <a:gd name="connsiteY12" fmla="*/ 39778 h 195376"/>
              <a:gd name="connsiteX13" fmla="*/ 239719 w 405194"/>
              <a:gd name="connsiteY13" fmla="*/ 39778 h 195376"/>
              <a:gd name="connsiteX14" fmla="*/ 228607 w 405194"/>
              <a:gd name="connsiteY14" fmla="*/ 41366 h 195376"/>
              <a:gd name="connsiteX15" fmla="*/ 214319 w 405194"/>
              <a:gd name="connsiteY15" fmla="*/ 14378 h 195376"/>
              <a:gd name="connsiteX16" fmla="*/ 217494 w 405194"/>
              <a:gd name="connsiteY16" fmla="*/ 57241 h 195376"/>
              <a:gd name="connsiteX17" fmla="*/ 188919 w 405194"/>
              <a:gd name="connsiteY17" fmla="*/ 63591 h 195376"/>
              <a:gd name="connsiteX18" fmla="*/ 153994 w 405194"/>
              <a:gd name="connsiteY18" fmla="*/ 38191 h 195376"/>
              <a:gd name="connsiteX19" fmla="*/ 177807 w 405194"/>
              <a:gd name="connsiteY19" fmla="*/ 66766 h 195376"/>
              <a:gd name="connsiteX20" fmla="*/ 149232 w 405194"/>
              <a:gd name="connsiteY20" fmla="*/ 81053 h 195376"/>
              <a:gd name="connsiteX21" fmla="*/ 146057 w 405194"/>
              <a:gd name="connsiteY21" fmla="*/ 36603 h 195376"/>
              <a:gd name="connsiteX22" fmla="*/ 138119 w 405194"/>
              <a:gd name="connsiteY22" fmla="*/ 85816 h 195376"/>
              <a:gd name="connsiteX23" fmla="*/ 114307 w 405194"/>
              <a:gd name="connsiteY23" fmla="*/ 62003 h 195376"/>
              <a:gd name="connsiteX24" fmla="*/ 114307 w 405194"/>
              <a:gd name="connsiteY24" fmla="*/ 95341 h 195376"/>
              <a:gd name="connsiteX25" fmla="*/ 80969 w 405194"/>
              <a:gd name="connsiteY25" fmla="*/ 109628 h 195376"/>
              <a:gd name="connsiteX26" fmla="*/ 46044 w 405194"/>
              <a:gd name="connsiteY26" fmla="*/ 96928 h 195376"/>
              <a:gd name="connsiteX27" fmla="*/ 61919 w 405194"/>
              <a:gd name="connsiteY27" fmla="*/ 133441 h 195376"/>
              <a:gd name="connsiteX28" fmla="*/ 30169 w 405194"/>
              <a:gd name="connsiteY28" fmla="*/ 114391 h 195376"/>
              <a:gd name="connsiteX29" fmla="*/ 69857 w 405194"/>
              <a:gd name="connsiteY29" fmla="*/ 147728 h 195376"/>
              <a:gd name="connsiteX30" fmla="*/ 7 w 405194"/>
              <a:gd name="connsiteY30" fmla="*/ 133441 h 195376"/>
              <a:gd name="connsiteX31" fmla="*/ 65094 w 405194"/>
              <a:gd name="connsiteY31" fmla="*/ 158841 h 195376"/>
              <a:gd name="connsiteX32" fmla="*/ 7944 w 405194"/>
              <a:gd name="connsiteY32" fmla="*/ 195353 h 195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05194" h="195376">
                <a:moveTo>
                  <a:pt x="7944" y="195353"/>
                </a:moveTo>
                <a:cubicBezTo>
                  <a:pt x="16146" y="196147"/>
                  <a:pt x="89701" y="176303"/>
                  <a:pt x="114307" y="163603"/>
                </a:cubicBezTo>
                <a:cubicBezTo>
                  <a:pt x="138913" y="150903"/>
                  <a:pt x="152672" y="123386"/>
                  <a:pt x="155582" y="119153"/>
                </a:cubicBezTo>
                <a:cubicBezTo>
                  <a:pt x="158492" y="114920"/>
                  <a:pt x="118805" y="143495"/>
                  <a:pt x="131769" y="138203"/>
                </a:cubicBezTo>
                <a:cubicBezTo>
                  <a:pt x="144733" y="132911"/>
                  <a:pt x="221727" y="95076"/>
                  <a:pt x="233369" y="87403"/>
                </a:cubicBezTo>
                <a:cubicBezTo>
                  <a:pt x="245011" y="79730"/>
                  <a:pt x="190507" y="96135"/>
                  <a:pt x="201619" y="92166"/>
                </a:cubicBezTo>
                <a:cubicBezTo>
                  <a:pt x="212731" y="88197"/>
                  <a:pt x="266177" y="67295"/>
                  <a:pt x="300044" y="63591"/>
                </a:cubicBezTo>
                <a:cubicBezTo>
                  <a:pt x="333911" y="59887"/>
                  <a:pt x="398733" y="72322"/>
                  <a:pt x="404819" y="69941"/>
                </a:cubicBezTo>
                <a:cubicBezTo>
                  <a:pt x="410905" y="67560"/>
                  <a:pt x="341055" y="51684"/>
                  <a:pt x="336557" y="49303"/>
                </a:cubicBezTo>
                <a:cubicBezTo>
                  <a:pt x="332059" y="46922"/>
                  <a:pt x="382065" y="55124"/>
                  <a:pt x="377832" y="55653"/>
                </a:cubicBezTo>
                <a:cubicBezTo>
                  <a:pt x="373599" y="56182"/>
                  <a:pt x="323328" y="61738"/>
                  <a:pt x="311157" y="52478"/>
                </a:cubicBezTo>
                <a:cubicBezTo>
                  <a:pt x="298986" y="43218"/>
                  <a:pt x="306659" y="2208"/>
                  <a:pt x="304807" y="91"/>
                </a:cubicBezTo>
                <a:cubicBezTo>
                  <a:pt x="302955" y="-2026"/>
                  <a:pt x="310892" y="33163"/>
                  <a:pt x="300044" y="39778"/>
                </a:cubicBezTo>
                <a:cubicBezTo>
                  <a:pt x="289196" y="46393"/>
                  <a:pt x="251625" y="39513"/>
                  <a:pt x="239719" y="39778"/>
                </a:cubicBezTo>
                <a:cubicBezTo>
                  <a:pt x="227813" y="40043"/>
                  <a:pt x="232840" y="45599"/>
                  <a:pt x="228607" y="41366"/>
                </a:cubicBezTo>
                <a:cubicBezTo>
                  <a:pt x="224374" y="37133"/>
                  <a:pt x="216171" y="11732"/>
                  <a:pt x="214319" y="14378"/>
                </a:cubicBezTo>
                <a:cubicBezTo>
                  <a:pt x="212467" y="17024"/>
                  <a:pt x="221727" y="49039"/>
                  <a:pt x="217494" y="57241"/>
                </a:cubicBezTo>
                <a:cubicBezTo>
                  <a:pt x="213261" y="65443"/>
                  <a:pt x="199502" y="66766"/>
                  <a:pt x="188919" y="63591"/>
                </a:cubicBezTo>
                <a:cubicBezTo>
                  <a:pt x="178336" y="60416"/>
                  <a:pt x="155846" y="37662"/>
                  <a:pt x="153994" y="38191"/>
                </a:cubicBezTo>
                <a:cubicBezTo>
                  <a:pt x="152142" y="38720"/>
                  <a:pt x="178601" y="59622"/>
                  <a:pt x="177807" y="66766"/>
                </a:cubicBezTo>
                <a:cubicBezTo>
                  <a:pt x="177013" y="73910"/>
                  <a:pt x="154524" y="86080"/>
                  <a:pt x="149232" y="81053"/>
                </a:cubicBezTo>
                <a:cubicBezTo>
                  <a:pt x="143940" y="76026"/>
                  <a:pt x="147909" y="35809"/>
                  <a:pt x="146057" y="36603"/>
                </a:cubicBezTo>
                <a:cubicBezTo>
                  <a:pt x="144205" y="37397"/>
                  <a:pt x="143411" y="81583"/>
                  <a:pt x="138119" y="85816"/>
                </a:cubicBezTo>
                <a:cubicBezTo>
                  <a:pt x="132827" y="90049"/>
                  <a:pt x="118276" y="60416"/>
                  <a:pt x="114307" y="62003"/>
                </a:cubicBezTo>
                <a:cubicBezTo>
                  <a:pt x="110338" y="63590"/>
                  <a:pt x="119863" y="87403"/>
                  <a:pt x="114307" y="95341"/>
                </a:cubicBezTo>
                <a:cubicBezTo>
                  <a:pt x="108751" y="103278"/>
                  <a:pt x="92346" y="109364"/>
                  <a:pt x="80969" y="109628"/>
                </a:cubicBezTo>
                <a:cubicBezTo>
                  <a:pt x="69592" y="109892"/>
                  <a:pt x="49219" y="92959"/>
                  <a:pt x="46044" y="96928"/>
                </a:cubicBezTo>
                <a:cubicBezTo>
                  <a:pt x="42869" y="100897"/>
                  <a:pt x="64565" y="130531"/>
                  <a:pt x="61919" y="133441"/>
                </a:cubicBezTo>
                <a:cubicBezTo>
                  <a:pt x="59273" y="136351"/>
                  <a:pt x="28846" y="112010"/>
                  <a:pt x="30169" y="114391"/>
                </a:cubicBezTo>
                <a:cubicBezTo>
                  <a:pt x="31492" y="116772"/>
                  <a:pt x="74884" y="144553"/>
                  <a:pt x="69857" y="147728"/>
                </a:cubicBezTo>
                <a:cubicBezTo>
                  <a:pt x="64830" y="150903"/>
                  <a:pt x="801" y="131589"/>
                  <a:pt x="7" y="133441"/>
                </a:cubicBezTo>
                <a:cubicBezTo>
                  <a:pt x="-787" y="135293"/>
                  <a:pt x="58480" y="152227"/>
                  <a:pt x="65094" y="158841"/>
                </a:cubicBezTo>
                <a:cubicBezTo>
                  <a:pt x="71708" y="165455"/>
                  <a:pt x="-258" y="194559"/>
                  <a:pt x="7944" y="195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BA12D3F-D3E0-0FCA-5E81-1655870C3A66}"/>
              </a:ext>
            </a:extLst>
          </p:cNvPr>
          <p:cNvSpPr/>
          <p:nvPr/>
        </p:nvSpPr>
        <p:spPr>
          <a:xfrm>
            <a:off x="2903425" y="1828798"/>
            <a:ext cx="253409" cy="65117"/>
          </a:xfrm>
          <a:custGeom>
            <a:avLst/>
            <a:gdLst>
              <a:gd name="connsiteX0" fmla="*/ 113 w 253409"/>
              <a:gd name="connsiteY0" fmla="*/ 65090 h 65117"/>
              <a:gd name="connsiteX1" fmla="*/ 131875 w 253409"/>
              <a:gd name="connsiteY1" fmla="*/ 12702 h 65117"/>
              <a:gd name="connsiteX2" fmla="*/ 252525 w 253409"/>
              <a:gd name="connsiteY2" fmla="*/ 28577 h 65117"/>
              <a:gd name="connsiteX3" fmla="*/ 182675 w 253409"/>
              <a:gd name="connsiteY3" fmla="*/ 3177 h 65117"/>
              <a:gd name="connsiteX4" fmla="*/ 109650 w 253409"/>
              <a:gd name="connsiteY4" fmla="*/ 4765 h 65117"/>
              <a:gd name="connsiteX5" fmla="*/ 113 w 253409"/>
              <a:gd name="connsiteY5" fmla="*/ 65090 h 6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409" h="65117">
                <a:moveTo>
                  <a:pt x="113" y="65090"/>
                </a:moveTo>
                <a:cubicBezTo>
                  <a:pt x="3817" y="66413"/>
                  <a:pt x="89806" y="18787"/>
                  <a:pt x="131875" y="12702"/>
                </a:cubicBezTo>
                <a:cubicBezTo>
                  <a:pt x="173944" y="6617"/>
                  <a:pt x="244058" y="30164"/>
                  <a:pt x="252525" y="28577"/>
                </a:cubicBezTo>
                <a:cubicBezTo>
                  <a:pt x="260992" y="26990"/>
                  <a:pt x="206487" y="7146"/>
                  <a:pt x="182675" y="3177"/>
                </a:cubicBezTo>
                <a:cubicBezTo>
                  <a:pt x="158863" y="-792"/>
                  <a:pt x="134521" y="-1850"/>
                  <a:pt x="109650" y="4765"/>
                </a:cubicBezTo>
                <a:cubicBezTo>
                  <a:pt x="84779" y="11380"/>
                  <a:pt x="-3591" y="63767"/>
                  <a:pt x="113" y="65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137AC061-C938-3C97-09E8-1B82385BABF3}"/>
              </a:ext>
            </a:extLst>
          </p:cNvPr>
          <p:cNvSpPr/>
          <p:nvPr/>
        </p:nvSpPr>
        <p:spPr>
          <a:xfrm>
            <a:off x="3219228" y="1922005"/>
            <a:ext cx="151739" cy="86337"/>
          </a:xfrm>
          <a:custGeom>
            <a:avLst/>
            <a:gdLst>
              <a:gd name="connsiteX0" fmla="*/ 44672 w 151739"/>
              <a:gd name="connsiteY0" fmla="*/ 458 h 86337"/>
              <a:gd name="connsiteX1" fmla="*/ 136747 w 151739"/>
              <a:gd name="connsiteY1" fmla="*/ 46495 h 86337"/>
              <a:gd name="connsiteX2" fmla="*/ 108172 w 151739"/>
              <a:gd name="connsiteY2" fmla="*/ 65545 h 86337"/>
              <a:gd name="connsiteX3" fmla="*/ 222 w 151739"/>
              <a:gd name="connsiteY3" fmla="*/ 86183 h 86337"/>
              <a:gd name="connsiteX4" fmla="*/ 139922 w 151739"/>
              <a:gd name="connsiteY4" fmla="*/ 73483 h 86337"/>
              <a:gd name="connsiteX5" fmla="*/ 143097 w 151739"/>
              <a:gd name="connsiteY5" fmla="*/ 46495 h 86337"/>
              <a:gd name="connsiteX6" fmla="*/ 131985 w 151739"/>
              <a:gd name="connsiteY6" fmla="*/ 33795 h 86337"/>
              <a:gd name="connsiteX7" fmla="*/ 116110 w 151739"/>
              <a:gd name="connsiteY7" fmla="*/ 22683 h 86337"/>
              <a:gd name="connsiteX8" fmla="*/ 44672 w 151739"/>
              <a:gd name="connsiteY8" fmla="*/ 458 h 8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739" h="86337">
                <a:moveTo>
                  <a:pt x="44672" y="458"/>
                </a:moveTo>
                <a:cubicBezTo>
                  <a:pt x="48111" y="4427"/>
                  <a:pt x="126164" y="35647"/>
                  <a:pt x="136747" y="46495"/>
                </a:cubicBezTo>
                <a:cubicBezTo>
                  <a:pt x="147330" y="57343"/>
                  <a:pt x="130926" y="58930"/>
                  <a:pt x="108172" y="65545"/>
                </a:cubicBezTo>
                <a:cubicBezTo>
                  <a:pt x="85418" y="72160"/>
                  <a:pt x="-5070" y="84860"/>
                  <a:pt x="222" y="86183"/>
                </a:cubicBezTo>
                <a:cubicBezTo>
                  <a:pt x="5514" y="87506"/>
                  <a:pt x="116110" y="80098"/>
                  <a:pt x="139922" y="73483"/>
                </a:cubicBezTo>
                <a:cubicBezTo>
                  <a:pt x="163734" y="66868"/>
                  <a:pt x="144420" y="53110"/>
                  <a:pt x="143097" y="46495"/>
                </a:cubicBezTo>
                <a:cubicBezTo>
                  <a:pt x="141774" y="39880"/>
                  <a:pt x="136483" y="37764"/>
                  <a:pt x="131985" y="33795"/>
                </a:cubicBezTo>
                <a:cubicBezTo>
                  <a:pt x="127487" y="29826"/>
                  <a:pt x="124577" y="25858"/>
                  <a:pt x="116110" y="22683"/>
                </a:cubicBezTo>
                <a:cubicBezTo>
                  <a:pt x="107643" y="19508"/>
                  <a:pt x="41233" y="-3511"/>
                  <a:pt x="44672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D9F1D7F-BF39-5A71-EE64-90A7ACD488F8}"/>
              </a:ext>
            </a:extLst>
          </p:cNvPr>
          <p:cNvSpPr/>
          <p:nvPr/>
        </p:nvSpPr>
        <p:spPr>
          <a:xfrm>
            <a:off x="3170038" y="1914524"/>
            <a:ext cx="127265" cy="92380"/>
          </a:xfrm>
          <a:custGeom>
            <a:avLst/>
            <a:gdLst>
              <a:gd name="connsiteX0" fmla="*/ 46237 w 127265"/>
              <a:gd name="connsiteY0" fmla="*/ 1 h 92380"/>
              <a:gd name="connsiteX1" fmla="*/ 125612 w 127265"/>
              <a:gd name="connsiteY1" fmla="*/ 47626 h 92380"/>
              <a:gd name="connsiteX2" fmla="*/ 89100 w 127265"/>
              <a:gd name="connsiteY2" fmla="*/ 76201 h 92380"/>
              <a:gd name="connsiteX3" fmla="*/ 200 w 127265"/>
              <a:gd name="connsiteY3" fmla="*/ 90489 h 92380"/>
              <a:gd name="connsiteX4" fmla="*/ 116087 w 127265"/>
              <a:gd name="connsiteY4" fmla="*/ 87314 h 92380"/>
              <a:gd name="connsiteX5" fmla="*/ 117675 w 127265"/>
              <a:gd name="connsiteY5" fmla="*/ 46039 h 92380"/>
              <a:gd name="connsiteX6" fmla="*/ 46237 w 127265"/>
              <a:gd name="connsiteY6" fmla="*/ 1 h 9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265" h="92380">
                <a:moveTo>
                  <a:pt x="46237" y="1"/>
                </a:moveTo>
                <a:cubicBezTo>
                  <a:pt x="47560" y="265"/>
                  <a:pt x="118468" y="34926"/>
                  <a:pt x="125612" y="47626"/>
                </a:cubicBezTo>
                <a:cubicBezTo>
                  <a:pt x="132756" y="60326"/>
                  <a:pt x="110002" y="69057"/>
                  <a:pt x="89100" y="76201"/>
                </a:cubicBezTo>
                <a:cubicBezTo>
                  <a:pt x="68198" y="83345"/>
                  <a:pt x="-4298" y="88637"/>
                  <a:pt x="200" y="90489"/>
                </a:cubicBezTo>
                <a:cubicBezTo>
                  <a:pt x="4698" y="92341"/>
                  <a:pt x="96508" y="94722"/>
                  <a:pt x="116087" y="87314"/>
                </a:cubicBezTo>
                <a:cubicBezTo>
                  <a:pt x="135666" y="79906"/>
                  <a:pt x="125083" y="59268"/>
                  <a:pt x="117675" y="46039"/>
                </a:cubicBezTo>
                <a:cubicBezTo>
                  <a:pt x="110267" y="32810"/>
                  <a:pt x="44914" y="-263"/>
                  <a:pt x="4623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86A5BF5-768A-80A0-E2F9-C542BE2FF225}"/>
              </a:ext>
            </a:extLst>
          </p:cNvPr>
          <p:cNvSpPr/>
          <p:nvPr/>
        </p:nvSpPr>
        <p:spPr>
          <a:xfrm>
            <a:off x="2876503" y="1978012"/>
            <a:ext cx="336279" cy="66865"/>
          </a:xfrm>
          <a:custGeom>
            <a:avLst/>
            <a:gdLst>
              <a:gd name="connsiteX0" fmla="*/ 47 w 336279"/>
              <a:gd name="connsiteY0" fmla="*/ 13 h 66865"/>
              <a:gd name="connsiteX1" fmla="*/ 119110 w 336279"/>
              <a:gd name="connsiteY1" fmla="*/ 44463 h 66865"/>
              <a:gd name="connsiteX2" fmla="*/ 204835 w 336279"/>
              <a:gd name="connsiteY2" fmla="*/ 66688 h 66865"/>
              <a:gd name="connsiteX3" fmla="*/ 335010 w 336279"/>
              <a:gd name="connsiteY3" fmla="*/ 33351 h 66865"/>
              <a:gd name="connsiteX4" fmla="*/ 266747 w 336279"/>
              <a:gd name="connsiteY4" fmla="*/ 53988 h 66865"/>
              <a:gd name="connsiteX5" fmla="*/ 195310 w 336279"/>
              <a:gd name="connsiteY5" fmla="*/ 55576 h 66865"/>
              <a:gd name="connsiteX6" fmla="*/ 133397 w 336279"/>
              <a:gd name="connsiteY6" fmla="*/ 49226 h 66865"/>
              <a:gd name="connsiteX7" fmla="*/ 47 w 336279"/>
              <a:gd name="connsiteY7" fmla="*/ 13 h 6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279" h="66865">
                <a:moveTo>
                  <a:pt x="47" y="13"/>
                </a:moveTo>
                <a:cubicBezTo>
                  <a:pt x="-2334" y="-781"/>
                  <a:pt x="84979" y="33351"/>
                  <a:pt x="119110" y="44463"/>
                </a:cubicBezTo>
                <a:cubicBezTo>
                  <a:pt x="153241" y="55575"/>
                  <a:pt x="168852" y="68540"/>
                  <a:pt x="204835" y="66688"/>
                </a:cubicBezTo>
                <a:cubicBezTo>
                  <a:pt x="240818" y="64836"/>
                  <a:pt x="324691" y="35468"/>
                  <a:pt x="335010" y="33351"/>
                </a:cubicBezTo>
                <a:cubicBezTo>
                  <a:pt x="345329" y="31234"/>
                  <a:pt x="290030" y="50284"/>
                  <a:pt x="266747" y="53988"/>
                </a:cubicBezTo>
                <a:cubicBezTo>
                  <a:pt x="243464" y="57692"/>
                  <a:pt x="217535" y="56370"/>
                  <a:pt x="195310" y="55576"/>
                </a:cubicBezTo>
                <a:cubicBezTo>
                  <a:pt x="173085" y="54782"/>
                  <a:pt x="163559" y="59016"/>
                  <a:pt x="133397" y="49226"/>
                </a:cubicBezTo>
                <a:cubicBezTo>
                  <a:pt x="103235" y="39436"/>
                  <a:pt x="2428" y="807"/>
                  <a:pt x="4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56DBE6FE-F007-BD43-9232-9C9F806951D2}"/>
              </a:ext>
            </a:extLst>
          </p:cNvPr>
          <p:cNvSpPr/>
          <p:nvPr/>
        </p:nvSpPr>
        <p:spPr>
          <a:xfrm>
            <a:off x="2866817" y="1958863"/>
            <a:ext cx="178216" cy="75074"/>
          </a:xfrm>
          <a:custGeom>
            <a:avLst/>
            <a:gdLst>
              <a:gd name="connsiteX0" fmla="*/ 208 w 178216"/>
              <a:gd name="connsiteY0" fmla="*/ 112 h 75074"/>
              <a:gd name="connsiteX1" fmla="*/ 79583 w 178216"/>
              <a:gd name="connsiteY1" fmla="*/ 46150 h 75074"/>
              <a:gd name="connsiteX2" fmla="*/ 178008 w 178216"/>
              <a:gd name="connsiteY2" fmla="*/ 74725 h 75074"/>
              <a:gd name="connsiteX3" fmla="*/ 103396 w 178216"/>
              <a:gd name="connsiteY3" fmla="*/ 60437 h 75074"/>
              <a:gd name="connsiteX4" fmla="*/ 208 w 178216"/>
              <a:gd name="connsiteY4" fmla="*/ 112 h 7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16" h="75074">
                <a:moveTo>
                  <a:pt x="208" y="112"/>
                </a:moveTo>
                <a:cubicBezTo>
                  <a:pt x="-3761" y="-2269"/>
                  <a:pt x="49950" y="33715"/>
                  <a:pt x="79583" y="46150"/>
                </a:cubicBezTo>
                <a:cubicBezTo>
                  <a:pt x="109216" y="58585"/>
                  <a:pt x="174039" y="72344"/>
                  <a:pt x="178008" y="74725"/>
                </a:cubicBezTo>
                <a:cubicBezTo>
                  <a:pt x="181977" y="77106"/>
                  <a:pt x="128267" y="66787"/>
                  <a:pt x="103396" y="60437"/>
                </a:cubicBezTo>
                <a:cubicBezTo>
                  <a:pt x="78525" y="54087"/>
                  <a:pt x="4177" y="2493"/>
                  <a:pt x="208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7E7168F-B438-0FAE-4C07-8B074F5B0B6D}"/>
              </a:ext>
            </a:extLst>
          </p:cNvPr>
          <p:cNvSpPr/>
          <p:nvPr/>
        </p:nvSpPr>
        <p:spPr>
          <a:xfrm>
            <a:off x="2833659" y="1973260"/>
            <a:ext cx="408016" cy="82706"/>
          </a:xfrm>
          <a:custGeom>
            <a:avLst/>
            <a:gdLst>
              <a:gd name="connsiteX0" fmla="*/ 29 w 408016"/>
              <a:gd name="connsiteY0" fmla="*/ 3 h 82706"/>
              <a:gd name="connsiteX1" fmla="*/ 122266 w 408016"/>
              <a:gd name="connsiteY1" fmla="*/ 68265 h 82706"/>
              <a:gd name="connsiteX2" fmla="*/ 98454 w 408016"/>
              <a:gd name="connsiteY2" fmla="*/ 52390 h 82706"/>
              <a:gd name="connsiteX3" fmla="*/ 176241 w 408016"/>
              <a:gd name="connsiteY3" fmla="*/ 76203 h 82706"/>
              <a:gd name="connsiteX4" fmla="*/ 160366 w 408016"/>
              <a:gd name="connsiteY4" fmla="*/ 73028 h 82706"/>
              <a:gd name="connsiteX5" fmla="*/ 266729 w 408016"/>
              <a:gd name="connsiteY5" fmla="*/ 82553 h 82706"/>
              <a:gd name="connsiteX6" fmla="*/ 227041 w 408016"/>
              <a:gd name="connsiteY6" fmla="*/ 77790 h 82706"/>
              <a:gd name="connsiteX7" fmla="*/ 333404 w 408016"/>
              <a:gd name="connsiteY7" fmla="*/ 63503 h 82706"/>
              <a:gd name="connsiteX8" fmla="*/ 408016 w 408016"/>
              <a:gd name="connsiteY8" fmla="*/ 55565 h 82706"/>
              <a:gd name="connsiteX9" fmla="*/ 333404 w 408016"/>
              <a:gd name="connsiteY9" fmla="*/ 63503 h 82706"/>
              <a:gd name="connsiteX10" fmla="*/ 190529 w 408016"/>
              <a:gd name="connsiteY10" fmla="*/ 80965 h 82706"/>
              <a:gd name="connsiteX11" fmla="*/ 111154 w 408016"/>
              <a:gd name="connsiteY11" fmla="*/ 71440 h 82706"/>
              <a:gd name="connsiteX12" fmla="*/ 29 w 408016"/>
              <a:gd name="connsiteY12" fmla="*/ 3 h 8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8016" h="82706">
                <a:moveTo>
                  <a:pt x="29" y="3"/>
                </a:moveTo>
                <a:cubicBezTo>
                  <a:pt x="1881" y="-526"/>
                  <a:pt x="105862" y="59534"/>
                  <a:pt x="122266" y="68265"/>
                </a:cubicBezTo>
                <a:cubicBezTo>
                  <a:pt x="138670" y="76996"/>
                  <a:pt x="89458" y="51067"/>
                  <a:pt x="98454" y="52390"/>
                </a:cubicBezTo>
                <a:cubicBezTo>
                  <a:pt x="107450" y="53713"/>
                  <a:pt x="165922" y="72763"/>
                  <a:pt x="176241" y="76203"/>
                </a:cubicBezTo>
                <a:cubicBezTo>
                  <a:pt x="186560" y="79643"/>
                  <a:pt x="145285" y="71970"/>
                  <a:pt x="160366" y="73028"/>
                </a:cubicBezTo>
                <a:cubicBezTo>
                  <a:pt x="175447" y="74086"/>
                  <a:pt x="255617" y="81759"/>
                  <a:pt x="266729" y="82553"/>
                </a:cubicBezTo>
                <a:cubicBezTo>
                  <a:pt x="277841" y="83347"/>
                  <a:pt x="215928" y="80965"/>
                  <a:pt x="227041" y="77790"/>
                </a:cubicBezTo>
                <a:cubicBezTo>
                  <a:pt x="238154" y="74615"/>
                  <a:pt x="303242" y="67207"/>
                  <a:pt x="333404" y="63503"/>
                </a:cubicBezTo>
                <a:cubicBezTo>
                  <a:pt x="363567" y="59799"/>
                  <a:pt x="408016" y="55565"/>
                  <a:pt x="408016" y="55565"/>
                </a:cubicBezTo>
                <a:lnTo>
                  <a:pt x="333404" y="63503"/>
                </a:lnTo>
                <a:cubicBezTo>
                  <a:pt x="297156" y="67736"/>
                  <a:pt x="227571" y="79642"/>
                  <a:pt x="190529" y="80965"/>
                </a:cubicBezTo>
                <a:cubicBezTo>
                  <a:pt x="153487" y="82288"/>
                  <a:pt x="138935" y="78055"/>
                  <a:pt x="111154" y="71440"/>
                </a:cubicBezTo>
                <a:cubicBezTo>
                  <a:pt x="83373" y="64825"/>
                  <a:pt x="-1823" y="532"/>
                  <a:pt x="2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B172C051-2BAC-99CD-62CA-9ECED6CA61EA}"/>
              </a:ext>
            </a:extLst>
          </p:cNvPr>
          <p:cNvSpPr/>
          <p:nvPr/>
        </p:nvSpPr>
        <p:spPr>
          <a:xfrm>
            <a:off x="2930203" y="2014375"/>
            <a:ext cx="319410" cy="57506"/>
          </a:xfrm>
          <a:custGeom>
            <a:avLst/>
            <a:gdLst>
              <a:gd name="connsiteX0" fmla="*/ 319410 w 319410"/>
              <a:gd name="connsiteY0" fmla="*/ 163 h 57506"/>
              <a:gd name="connsiteX1" fmla="*/ 219397 w 319410"/>
              <a:gd name="connsiteY1" fmla="*/ 43025 h 57506"/>
              <a:gd name="connsiteX2" fmla="*/ 143197 w 319410"/>
              <a:gd name="connsiteY2" fmla="*/ 57313 h 57506"/>
              <a:gd name="connsiteX3" fmla="*/ 322 w 319410"/>
              <a:gd name="connsiteY3" fmla="*/ 50963 h 57506"/>
              <a:gd name="connsiteX4" fmla="*/ 186060 w 319410"/>
              <a:gd name="connsiteY4" fmla="*/ 46200 h 57506"/>
              <a:gd name="connsiteX5" fmla="*/ 219397 w 319410"/>
              <a:gd name="connsiteY5" fmla="*/ 28738 h 57506"/>
              <a:gd name="connsiteX6" fmla="*/ 319410 w 319410"/>
              <a:gd name="connsiteY6" fmla="*/ 163 h 5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410" h="57506">
                <a:moveTo>
                  <a:pt x="319410" y="163"/>
                </a:moveTo>
                <a:cubicBezTo>
                  <a:pt x="319410" y="2544"/>
                  <a:pt x="248766" y="33500"/>
                  <a:pt x="219397" y="43025"/>
                </a:cubicBezTo>
                <a:cubicBezTo>
                  <a:pt x="190028" y="52550"/>
                  <a:pt x="179709" y="55990"/>
                  <a:pt x="143197" y="57313"/>
                </a:cubicBezTo>
                <a:cubicBezTo>
                  <a:pt x="106684" y="58636"/>
                  <a:pt x="-6822" y="52815"/>
                  <a:pt x="322" y="50963"/>
                </a:cubicBezTo>
                <a:cubicBezTo>
                  <a:pt x="7466" y="49111"/>
                  <a:pt x="149548" y="49904"/>
                  <a:pt x="186060" y="46200"/>
                </a:cubicBezTo>
                <a:cubicBezTo>
                  <a:pt x="222572" y="42496"/>
                  <a:pt x="198495" y="35352"/>
                  <a:pt x="219397" y="28738"/>
                </a:cubicBezTo>
                <a:cubicBezTo>
                  <a:pt x="240299" y="22124"/>
                  <a:pt x="319410" y="-2218"/>
                  <a:pt x="319410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B5A1241-CA54-303C-E974-B76DCE02CDD1}"/>
              </a:ext>
            </a:extLst>
          </p:cNvPr>
          <p:cNvSpPr/>
          <p:nvPr/>
        </p:nvSpPr>
        <p:spPr>
          <a:xfrm>
            <a:off x="3125784" y="1765132"/>
            <a:ext cx="233305" cy="162340"/>
          </a:xfrm>
          <a:custGeom>
            <a:avLst/>
            <a:gdLst>
              <a:gd name="connsiteX0" fmla="*/ 4 w 233305"/>
              <a:gd name="connsiteY0" fmla="*/ 168 h 162340"/>
              <a:gd name="connsiteX1" fmla="*/ 122241 w 233305"/>
              <a:gd name="connsiteY1" fmla="*/ 41443 h 162340"/>
              <a:gd name="connsiteX2" fmla="*/ 152404 w 233305"/>
              <a:gd name="connsiteY2" fmla="*/ 89068 h 162340"/>
              <a:gd name="connsiteX3" fmla="*/ 231779 w 233305"/>
              <a:gd name="connsiteY3" fmla="*/ 160506 h 162340"/>
              <a:gd name="connsiteX4" fmla="*/ 200029 w 233305"/>
              <a:gd name="connsiteY4" fmla="*/ 138281 h 162340"/>
              <a:gd name="connsiteX5" fmla="*/ 142879 w 233305"/>
              <a:gd name="connsiteY5" fmla="*/ 106531 h 162340"/>
              <a:gd name="connsiteX6" fmla="*/ 127004 w 233305"/>
              <a:gd name="connsiteY6" fmla="*/ 57318 h 162340"/>
              <a:gd name="connsiteX7" fmla="*/ 4 w 233305"/>
              <a:gd name="connsiteY7" fmla="*/ 168 h 16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305" h="162340">
                <a:moveTo>
                  <a:pt x="4" y="168"/>
                </a:moveTo>
                <a:cubicBezTo>
                  <a:pt x="-790" y="-2478"/>
                  <a:pt x="96841" y="26626"/>
                  <a:pt x="122241" y="41443"/>
                </a:cubicBezTo>
                <a:cubicBezTo>
                  <a:pt x="147641" y="56260"/>
                  <a:pt x="134148" y="69224"/>
                  <a:pt x="152404" y="89068"/>
                </a:cubicBezTo>
                <a:cubicBezTo>
                  <a:pt x="170660" y="108912"/>
                  <a:pt x="223842" y="152304"/>
                  <a:pt x="231779" y="160506"/>
                </a:cubicBezTo>
                <a:cubicBezTo>
                  <a:pt x="239716" y="168708"/>
                  <a:pt x="214846" y="147277"/>
                  <a:pt x="200029" y="138281"/>
                </a:cubicBezTo>
                <a:cubicBezTo>
                  <a:pt x="185212" y="129285"/>
                  <a:pt x="155050" y="120025"/>
                  <a:pt x="142879" y="106531"/>
                </a:cubicBezTo>
                <a:cubicBezTo>
                  <a:pt x="130708" y="93037"/>
                  <a:pt x="145789" y="73987"/>
                  <a:pt x="127004" y="57318"/>
                </a:cubicBezTo>
                <a:cubicBezTo>
                  <a:pt x="108219" y="40649"/>
                  <a:pt x="798" y="2814"/>
                  <a:pt x="4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76451DED-74BC-F28D-DD48-08FE3BCB3C8A}"/>
              </a:ext>
            </a:extLst>
          </p:cNvPr>
          <p:cNvSpPr/>
          <p:nvPr/>
        </p:nvSpPr>
        <p:spPr>
          <a:xfrm>
            <a:off x="2976378" y="1842056"/>
            <a:ext cx="202603" cy="181538"/>
          </a:xfrm>
          <a:custGeom>
            <a:avLst/>
            <a:gdLst>
              <a:gd name="connsiteX0" fmla="*/ 43047 w 202603"/>
              <a:gd name="connsiteY0" fmla="*/ 13732 h 181538"/>
              <a:gd name="connsiteX1" fmla="*/ 185 w 202603"/>
              <a:gd name="connsiteY1" fmla="*/ 86757 h 181538"/>
              <a:gd name="connsiteX2" fmla="*/ 30347 w 202603"/>
              <a:gd name="connsiteY2" fmla="*/ 148669 h 181538"/>
              <a:gd name="connsiteX3" fmla="*/ 95435 w 202603"/>
              <a:gd name="connsiteY3" fmla="*/ 177244 h 181538"/>
              <a:gd name="connsiteX4" fmla="*/ 168460 w 202603"/>
              <a:gd name="connsiteY4" fmla="*/ 177244 h 181538"/>
              <a:gd name="connsiteX5" fmla="*/ 198622 w 202603"/>
              <a:gd name="connsiteY5" fmla="*/ 137557 h 181538"/>
              <a:gd name="connsiteX6" fmla="*/ 200210 w 202603"/>
              <a:gd name="connsiteY6" fmla="*/ 75644 h 181538"/>
              <a:gd name="connsiteX7" fmla="*/ 179572 w 202603"/>
              <a:gd name="connsiteY7" fmla="*/ 42307 h 181538"/>
              <a:gd name="connsiteX8" fmla="*/ 198622 w 202603"/>
              <a:gd name="connsiteY8" fmla="*/ 34369 h 181538"/>
              <a:gd name="connsiteX9" fmla="*/ 168460 w 202603"/>
              <a:gd name="connsiteY9" fmla="*/ 16907 h 181538"/>
              <a:gd name="connsiteX10" fmla="*/ 122422 w 202603"/>
              <a:gd name="connsiteY10" fmla="*/ 1032 h 181538"/>
              <a:gd name="connsiteX11" fmla="*/ 43047 w 202603"/>
              <a:gd name="connsiteY11" fmla="*/ 13732 h 18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603" h="181538">
                <a:moveTo>
                  <a:pt x="43047" y="13732"/>
                </a:moveTo>
                <a:cubicBezTo>
                  <a:pt x="22674" y="28019"/>
                  <a:pt x="2302" y="64268"/>
                  <a:pt x="185" y="86757"/>
                </a:cubicBezTo>
                <a:cubicBezTo>
                  <a:pt x="-1932" y="109247"/>
                  <a:pt x="14472" y="133588"/>
                  <a:pt x="30347" y="148669"/>
                </a:cubicBezTo>
                <a:cubicBezTo>
                  <a:pt x="46222" y="163750"/>
                  <a:pt x="72416" y="172482"/>
                  <a:pt x="95435" y="177244"/>
                </a:cubicBezTo>
                <a:cubicBezTo>
                  <a:pt x="118454" y="182007"/>
                  <a:pt x="151262" y="183858"/>
                  <a:pt x="168460" y="177244"/>
                </a:cubicBezTo>
                <a:cubicBezTo>
                  <a:pt x="185658" y="170630"/>
                  <a:pt x="193330" y="154490"/>
                  <a:pt x="198622" y="137557"/>
                </a:cubicBezTo>
                <a:cubicBezTo>
                  <a:pt x="203914" y="120624"/>
                  <a:pt x="203385" y="91519"/>
                  <a:pt x="200210" y="75644"/>
                </a:cubicBezTo>
                <a:cubicBezTo>
                  <a:pt x="197035" y="59769"/>
                  <a:pt x="179837" y="49186"/>
                  <a:pt x="179572" y="42307"/>
                </a:cubicBezTo>
                <a:cubicBezTo>
                  <a:pt x="179307" y="35428"/>
                  <a:pt x="200474" y="38602"/>
                  <a:pt x="198622" y="34369"/>
                </a:cubicBezTo>
                <a:cubicBezTo>
                  <a:pt x="196770" y="30136"/>
                  <a:pt x="181160" y="22463"/>
                  <a:pt x="168460" y="16907"/>
                </a:cubicBezTo>
                <a:cubicBezTo>
                  <a:pt x="155760" y="11351"/>
                  <a:pt x="136445" y="3413"/>
                  <a:pt x="122422" y="1032"/>
                </a:cubicBezTo>
                <a:cubicBezTo>
                  <a:pt x="108399" y="-1349"/>
                  <a:pt x="63420" y="-555"/>
                  <a:pt x="43047" y="137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5E33EA83-8D4F-1F67-8D8E-D41FEC9D355A}"/>
              </a:ext>
            </a:extLst>
          </p:cNvPr>
          <p:cNvSpPr/>
          <p:nvPr/>
        </p:nvSpPr>
        <p:spPr>
          <a:xfrm>
            <a:off x="3035300" y="1884363"/>
            <a:ext cx="45719" cy="8572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2395AEFE-12D4-3D18-787E-C5A6F79A1E1E}"/>
              </a:ext>
            </a:extLst>
          </p:cNvPr>
          <p:cNvSpPr/>
          <p:nvPr/>
        </p:nvSpPr>
        <p:spPr>
          <a:xfrm>
            <a:off x="2606631" y="1604424"/>
            <a:ext cx="257447" cy="76784"/>
          </a:xfrm>
          <a:custGeom>
            <a:avLst/>
            <a:gdLst>
              <a:gd name="connsiteX0" fmla="*/ 44 w 257447"/>
              <a:gd name="connsiteY0" fmla="*/ 76739 h 76784"/>
              <a:gd name="connsiteX1" fmla="*/ 90532 w 257447"/>
              <a:gd name="connsiteY1" fmla="*/ 25939 h 76784"/>
              <a:gd name="connsiteX2" fmla="*/ 254044 w 257447"/>
              <a:gd name="connsiteY2" fmla="*/ 3714 h 76784"/>
              <a:gd name="connsiteX3" fmla="*/ 198482 w 257447"/>
              <a:gd name="connsiteY3" fmla="*/ 3714 h 76784"/>
              <a:gd name="connsiteX4" fmla="*/ 163557 w 257447"/>
              <a:gd name="connsiteY4" fmla="*/ 539 h 76784"/>
              <a:gd name="connsiteX5" fmla="*/ 79419 w 257447"/>
              <a:gd name="connsiteY5" fmla="*/ 16414 h 76784"/>
              <a:gd name="connsiteX6" fmla="*/ 44 w 257447"/>
              <a:gd name="connsiteY6" fmla="*/ 76739 h 7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447" h="76784">
                <a:moveTo>
                  <a:pt x="44" y="76739"/>
                </a:moveTo>
                <a:cubicBezTo>
                  <a:pt x="1896" y="78326"/>
                  <a:pt x="48199" y="38110"/>
                  <a:pt x="90532" y="25939"/>
                </a:cubicBezTo>
                <a:cubicBezTo>
                  <a:pt x="132865" y="13768"/>
                  <a:pt x="236052" y="7418"/>
                  <a:pt x="254044" y="3714"/>
                </a:cubicBezTo>
                <a:cubicBezTo>
                  <a:pt x="272036" y="10"/>
                  <a:pt x="213563" y="4243"/>
                  <a:pt x="198482" y="3714"/>
                </a:cubicBezTo>
                <a:cubicBezTo>
                  <a:pt x="183401" y="3185"/>
                  <a:pt x="183401" y="-1578"/>
                  <a:pt x="163557" y="539"/>
                </a:cubicBezTo>
                <a:cubicBezTo>
                  <a:pt x="143713" y="2656"/>
                  <a:pt x="104555" y="6624"/>
                  <a:pt x="79419" y="16414"/>
                </a:cubicBezTo>
                <a:cubicBezTo>
                  <a:pt x="54283" y="26204"/>
                  <a:pt x="-1808" y="75152"/>
                  <a:pt x="44" y="76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D4BC8B7-4B69-7303-05FF-D71707DFF540}"/>
              </a:ext>
            </a:extLst>
          </p:cNvPr>
          <p:cNvSpPr/>
          <p:nvPr/>
        </p:nvSpPr>
        <p:spPr>
          <a:xfrm>
            <a:off x="2892434" y="1578331"/>
            <a:ext cx="165260" cy="34625"/>
          </a:xfrm>
          <a:custGeom>
            <a:avLst/>
            <a:gdLst>
              <a:gd name="connsiteX0" fmla="*/ 1579 w 165260"/>
              <a:gd name="connsiteY0" fmla="*/ 34569 h 34625"/>
              <a:gd name="connsiteX1" fmla="*/ 163504 w 165260"/>
              <a:gd name="connsiteY1" fmla="*/ 1232 h 34625"/>
              <a:gd name="connsiteX2" fmla="*/ 84129 w 165260"/>
              <a:gd name="connsiteY2" fmla="*/ 9169 h 34625"/>
              <a:gd name="connsiteX3" fmla="*/ 1579 w 165260"/>
              <a:gd name="connsiteY3" fmla="*/ 34569 h 3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60" h="34625">
                <a:moveTo>
                  <a:pt x="1579" y="34569"/>
                </a:moveTo>
                <a:cubicBezTo>
                  <a:pt x="14808" y="33246"/>
                  <a:pt x="149746" y="5465"/>
                  <a:pt x="163504" y="1232"/>
                </a:cubicBezTo>
                <a:cubicBezTo>
                  <a:pt x="177262" y="-3001"/>
                  <a:pt x="106354" y="4671"/>
                  <a:pt x="84129" y="9169"/>
                </a:cubicBezTo>
                <a:cubicBezTo>
                  <a:pt x="61904" y="13667"/>
                  <a:pt x="-11650" y="35892"/>
                  <a:pt x="1579" y="34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F7B95BE-FD10-B878-34E6-D9D7CCFE66FA}"/>
              </a:ext>
            </a:extLst>
          </p:cNvPr>
          <p:cNvSpPr/>
          <p:nvPr/>
        </p:nvSpPr>
        <p:spPr>
          <a:xfrm>
            <a:off x="3009910" y="1596413"/>
            <a:ext cx="142515" cy="22837"/>
          </a:xfrm>
          <a:custGeom>
            <a:avLst/>
            <a:gdLst>
              <a:gd name="connsiteX0" fmla="*/ 1578 w 142515"/>
              <a:gd name="connsiteY0" fmla="*/ 22837 h 22837"/>
              <a:gd name="connsiteX1" fmla="*/ 141278 w 142515"/>
              <a:gd name="connsiteY1" fmla="*/ 2200 h 22837"/>
              <a:gd name="connsiteX2" fmla="*/ 68253 w 142515"/>
              <a:gd name="connsiteY2" fmla="*/ 2200 h 22837"/>
              <a:gd name="connsiteX3" fmla="*/ 1578 w 142515"/>
              <a:gd name="connsiteY3" fmla="*/ 22837 h 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15" h="22837">
                <a:moveTo>
                  <a:pt x="1578" y="22837"/>
                </a:moveTo>
                <a:cubicBezTo>
                  <a:pt x="13749" y="22837"/>
                  <a:pt x="130166" y="5639"/>
                  <a:pt x="141278" y="2200"/>
                </a:cubicBezTo>
                <a:cubicBezTo>
                  <a:pt x="152391" y="-1240"/>
                  <a:pt x="85451" y="-181"/>
                  <a:pt x="68253" y="2200"/>
                </a:cubicBezTo>
                <a:cubicBezTo>
                  <a:pt x="51055" y="4581"/>
                  <a:pt x="-10593" y="22837"/>
                  <a:pt x="1578" y="22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C0795C31-8A93-9160-133A-79ABB23013FB}"/>
              </a:ext>
            </a:extLst>
          </p:cNvPr>
          <p:cNvSpPr/>
          <p:nvPr/>
        </p:nvSpPr>
        <p:spPr>
          <a:xfrm>
            <a:off x="3108283" y="1607792"/>
            <a:ext cx="133668" cy="32100"/>
          </a:xfrm>
          <a:custGeom>
            <a:avLst/>
            <a:gdLst>
              <a:gd name="connsiteX0" fmla="*/ 42 w 133668"/>
              <a:gd name="connsiteY0" fmla="*/ 6696 h 32100"/>
              <a:gd name="connsiteX1" fmla="*/ 79417 w 133668"/>
              <a:gd name="connsiteY1" fmla="*/ 13046 h 32100"/>
              <a:gd name="connsiteX2" fmla="*/ 133392 w 133668"/>
              <a:gd name="connsiteY2" fmla="*/ 32096 h 32100"/>
              <a:gd name="connsiteX3" fmla="*/ 100055 w 133668"/>
              <a:gd name="connsiteY3" fmla="*/ 14633 h 32100"/>
              <a:gd name="connsiteX4" fmla="*/ 90530 w 133668"/>
              <a:gd name="connsiteY4" fmla="*/ 346 h 32100"/>
              <a:gd name="connsiteX5" fmla="*/ 42 w 133668"/>
              <a:gd name="connsiteY5" fmla="*/ 6696 h 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68" h="32100">
                <a:moveTo>
                  <a:pt x="42" y="6696"/>
                </a:moveTo>
                <a:cubicBezTo>
                  <a:pt x="-1810" y="8813"/>
                  <a:pt x="57192" y="8813"/>
                  <a:pt x="79417" y="13046"/>
                </a:cubicBezTo>
                <a:cubicBezTo>
                  <a:pt x="101642" y="17279"/>
                  <a:pt x="129952" y="31832"/>
                  <a:pt x="133392" y="32096"/>
                </a:cubicBezTo>
                <a:cubicBezTo>
                  <a:pt x="136832" y="32360"/>
                  <a:pt x="107199" y="19925"/>
                  <a:pt x="100055" y="14633"/>
                </a:cubicBezTo>
                <a:cubicBezTo>
                  <a:pt x="92911" y="9341"/>
                  <a:pt x="100319" y="2198"/>
                  <a:pt x="90530" y="346"/>
                </a:cubicBezTo>
                <a:cubicBezTo>
                  <a:pt x="80741" y="-1506"/>
                  <a:pt x="1894" y="4579"/>
                  <a:pt x="42" y="6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26A90D5D-1DDD-E11E-DA19-FDDE75830AA6}"/>
              </a:ext>
            </a:extLst>
          </p:cNvPr>
          <p:cNvSpPr/>
          <p:nvPr/>
        </p:nvSpPr>
        <p:spPr>
          <a:xfrm>
            <a:off x="3243080" y="1654164"/>
            <a:ext cx="106860" cy="24942"/>
          </a:xfrm>
          <a:custGeom>
            <a:avLst/>
            <a:gdLst>
              <a:gd name="connsiteX0" fmla="*/ 183 w 106860"/>
              <a:gd name="connsiteY0" fmla="*/ 11 h 24942"/>
              <a:gd name="connsiteX1" fmla="*/ 103370 w 106860"/>
              <a:gd name="connsiteY1" fmla="*/ 20649 h 24942"/>
              <a:gd name="connsiteX2" fmla="*/ 77970 w 106860"/>
              <a:gd name="connsiteY2" fmla="*/ 23824 h 24942"/>
              <a:gd name="connsiteX3" fmla="*/ 183 w 106860"/>
              <a:gd name="connsiteY3" fmla="*/ 11 h 2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860" h="24942">
                <a:moveTo>
                  <a:pt x="183" y="11"/>
                </a:moveTo>
                <a:cubicBezTo>
                  <a:pt x="4416" y="-518"/>
                  <a:pt x="90406" y="16680"/>
                  <a:pt x="103370" y="20649"/>
                </a:cubicBezTo>
                <a:cubicBezTo>
                  <a:pt x="116335" y="24618"/>
                  <a:pt x="89876" y="26205"/>
                  <a:pt x="77970" y="23824"/>
                </a:cubicBezTo>
                <a:cubicBezTo>
                  <a:pt x="66064" y="21443"/>
                  <a:pt x="-4050" y="540"/>
                  <a:pt x="18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B521B0E9-E35A-4612-6AC2-179ABADF4986}"/>
              </a:ext>
            </a:extLst>
          </p:cNvPr>
          <p:cNvSpPr/>
          <p:nvPr/>
        </p:nvSpPr>
        <p:spPr>
          <a:xfrm>
            <a:off x="3298825" y="1530332"/>
            <a:ext cx="98953" cy="114479"/>
          </a:xfrm>
          <a:custGeom>
            <a:avLst/>
            <a:gdLst>
              <a:gd name="connsiteX0" fmla="*/ 0 w 98953"/>
              <a:gd name="connsiteY0" fmla="*/ 18 h 114479"/>
              <a:gd name="connsiteX1" fmla="*/ 73025 w 98953"/>
              <a:gd name="connsiteY1" fmla="*/ 60343 h 114479"/>
              <a:gd name="connsiteX2" fmla="*/ 98425 w 98953"/>
              <a:gd name="connsiteY2" fmla="*/ 114318 h 114479"/>
              <a:gd name="connsiteX3" fmla="*/ 88900 w 98953"/>
              <a:gd name="connsiteY3" fmla="*/ 76218 h 114479"/>
              <a:gd name="connsiteX4" fmla="*/ 73025 w 98953"/>
              <a:gd name="connsiteY4" fmla="*/ 53993 h 114479"/>
              <a:gd name="connsiteX5" fmla="*/ 0 w 98953"/>
              <a:gd name="connsiteY5" fmla="*/ 18 h 11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953" h="114479">
                <a:moveTo>
                  <a:pt x="0" y="18"/>
                </a:moveTo>
                <a:cubicBezTo>
                  <a:pt x="0" y="1076"/>
                  <a:pt x="56621" y="41293"/>
                  <a:pt x="73025" y="60343"/>
                </a:cubicBezTo>
                <a:cubicBezTo>
                  <a:pt x="89429" y="79393"/>
                  <a:pt x="95779" y="111672"/>
                  <a:pt x="98425" y="114318"/>
                </a:cubicBezTo>
                <a:cubicBezTo>
                  <a:pt x="101071" y="116964"/>
                  <a:pt x="93133" y="86272"/>
                  <a:pt x="88900" y="76218"/>
                </a:cubicBezTo>
                <a:cubicBezTo>
                  <a:pt x="84667" y="66164"/>
                  <a:pt x="83344" y="65106"/>
                  <a:pt x="73025" y="53993"/>
                </a:cubicBezTo>
                <a:cubicBezTo>
                  <a:pt x="62706" y="42880"/>
                  <a:pt x="0" y="-1040"/>
                  <a:pt x="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EFF1F70-77DD-AFAA-9F28-CA610E0EE302}"/>
              </a:ext>
            </a:extLst>
          </p:cNvPr>
          <p:cNvSpPr/>
          <p:nvPr/>
        </p:nvSpPr>
        <p:spPr>
          <a:xfrm>
            <a:off x="2590800" y="1504527"/>
            <a:ext cx="239203" cy="156035"/>
          </a:xfrm>
          <a:custGeom>
            <a:avLst/>
            <a:gdLst>
              <a:gd name="connsiteX0" fmla="*/ 0 w 239203"/>
              <a:gd name="connsiteY0" fmla="*/ 155998 h 156035"/>
              <a:gd name="connsiteX1" fmla="*/ 107950 w 239203"/>
              <a:gd name="connsiteY1" fmla="*/ 62336 h 156035"/>
              <a:gd name="connsiteX2" fmla="*/ 238125 w 239203"/>
              <a:gd name="connsiteY2" fmla="*/ 423 h 156035"/>
              <a:gd name="connsiteX3" fmla="*/ 166688 w 239203"/>
              <a:gd name="connsiteY3" fmla="*/ 36936 h 156035"/>
              <a:gd name="connsiteX4" fmla="*/ 107950 w 239203"/>
              <a:gd name="connsiteY4" fmla="*/ 73448 h 156035"/>
              <a:gd name="connsiteX5" fmla="*/ 0 w 239203"/>
              <a:gd name="connsiteY5" fmla="*/ 155998 h 15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203" h="156035">
                <a:moveTo>
                  <a:pt x="0" y="155998"/>
                </a:moveTo>
                <a:cubicBezTo>
                  <a:pt x="0" y="154146"/>
                  <a:pt x="68263" y="88265"/>
                  <a:pt x="107950" y="62336"/>
                </a:cubicBezTo>
                <a:cubicBezTo>
                  <a:pt x="147637" y="36407"/>
                  <a:pt x="228335" y="4656"/>
                  <a:pt x="238125" y="423"/>
                </a:cubicBezTo>
                <a:cubicBezTo>
                  <a:pt x="247915" y="-3810"/>
                  <a:pt x="188384" y="24765"/>
                  <a:pt x="166688" y="36936"/>
                </a:cubicBezTo>
                <a:cubicBezTo>
                  <a:pt x="144992" y="49107"/>
                  <a:pt x="132556" y="55986"/>
                  <a:pt x="107950" y="73448"/>
                </a:cubicBezTo>
                <a:cubicBezTo>
                  <a:pt x="83344" y="90910"/>
                  <a:pt x="0" y="157850"/>
                  <a:pt x="0" y="155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F249092D-F284-DBD2-E5A3-3A4903122CA8}"/>
              </a:ext>
            </a:extLst>
          </p:cNvPr>
          <p:cNvSpPr/>
          <p:nvPr/>
        </p:nvSpPr>
        <p:spPr>
          <a:xfrm>
            <a:off x="2857714" y="1494113"/>
            <a:ext cx="106989" cy="55470"/>
          </a:xfrm>
          <a:custGeom>
            <a:avLst/>
            <a:gdLst>
              <a:gd name="connsiteX0" fmla="*/ 1374 w 106989"/>
              <a:gd name="connsiteY0" fmla="*/ 55287 h 55470"/>
              <a:gd name="connsiteX1" fmla="*/ 106149 w 106989"/>
              <a:gd name="connsiteY1" fmla="*/ 1312 h 55470"/>
              <a:gd name="connsiteX2" fmla="*/ 48999 w 106989"/>
              <a:gd name="connsiteY2" fmla="*/ 18775 h 55470"/>
              <a:gd name="connsiteX3" fmla="*/ 1374 w 106989"/>
              <a:gd name="connsiteY3" fmla="*/ 55287 h 5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989" h="55470">
                <a:moveTo>
                  <a:pt x="1374" y="55287"/>
                </a:moveTo>
                <a:cubicBezTo>
                  <a:pt x="10899" y="52377"/>
                  <a:pt x="98212" y="7397"/>
                  <a:pt x="106149" y="1312"/>
                </a:cubicBezTo>
                <a:cubicBezTo>
                  <a:pt x="114086" y="-4773"/>
                  <a:pt x="63551" y="11896"/>
                  <a:pt x="48999" y="18775"/>
                </a:cubicBezTo>
                <a:cubicBezTo>
                  <a:pt x="34447" y="25654"/>
                  <a:pt x="-8151" y="58197"/>
                  <a:pt x="1374" y="55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C68C0EF1-810F-794D-6C27-D01CD192DDD2}"/>
              </a:ext>
            </a:extLst>
          </p:cNvPr>
          <p:cNvSpPr/>
          <p:nvPr/>
        </p:nvSpPr>
        <p:spPr>
          <a:xfrm>
            <a:off x="2919189" y="1490057"/>
            <a:ext cx="225119" cy="54636"/>
          </a:xfrm>
          <a:custGeom>
            <a:avLst/>
            <a:gdLst>
              <a:gd name="connsiteX0" fmla="*/ 224 w 225119"/>
              <a:gd name="connsiteY0" fmla="*/ 54581 h 54636"/>
              <a:gd name="connsiteX1" fmla="*/ 76424 w 225119"/>
              <a:gd name="connsiteY1" fmla="*/ 29181 h 54636"/>
              <a:gd name="connsiteX2" fmla="*/ 222474 w 225119"/>
              <a:gd name="connsiteY2" fmla="*/ 606 h 54636"/>
              <a:gd name="connsiteX3" fmla="*/ 165324 w 225119"/>
              <a:gd name="connsiteY3" fmla="*/ 11718 h 54636"/>
              <a:gd name="connsiteX4" fmla="*/ 98649 w 225119"/>
              <a:gd name="connsiteY4" fmla="*/ 35531 h 54636"/>
              <a:gd name="connsiteX5" fmla="*/ 224 w 225119"/>
              <a:gd name="connsiteY5" fmla="*/ 54581 h 5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119" h="54636">
                <a:moveTo>
                  <a:pt x="224" y="54581"/>
                </a:moveTo>
                <a:cubicBezTo>
                  <a:pt x="-3480" y="53523"/>
                  <a:pt x="39382" y="38177"/>
                  <a:pt x="76424" y="29181"/>
                </a:cubicBezTo>
                <a:cubicBezTo>
                  <a:pt x="113466" y="20185"/>
                  <a:pt x="222474" y="606"/>
                  <a:pt x="222474" y="606"/>
                </a:cubicBezTo>
                <a:cubicBezTo>
                  <a:pt x="237290" y="-2304"/>
                  <a:pt x="185961" y="5897"/>
                  <a:pt x="165324" y="11718"/>
                </a:cubicBezTo>
                <a:cubicBezTo>
                  <a:pt x="144687" y="17539"/>
                  <a:pt x="119816" y="29710"/>
                  <a:pt x="98649" y="35531"/>
                </a:cubicBezTo>
                <a:cubicBezTo>
                  <a:pt x="77482" y="41352"/>
                  <a:pt x="3928" y="55639"/>
                  <a:pt x="224" y="54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573B6AF-2DE3-0D76-4CA4-E5F9C59E7E35}"/>
              </a:ext>
            </a:extLst>
          </p:cNvPr>
          <p:cNvSpPr/>
          <p:nvPr/>
        </p:nvSpPr>
        <p:spPr>
          <a:xfrm>
            <a:off x="3108325" y="1496904"/>
            <a:ext cx="168342" cy="27253"/>
          </a:xfrm>
          <a:custGeom>
            <a:avLst/>
            <a:gdLst>
              <a:gd name="connsiteX0" fmla="*/ 0 w 168342"/>
              <a:gd name="connsiteY0" fmla="*/ 17571 h 27253"/>
              <a:gd name="connsiteX1" fmla="*/ 80963 w 168342"/>
              <a:gd name="connsiteY1" fmla="*/ 17571 h 27253"/>
              <a:gd name="connsiteX2" fmla="*/ 107950 w 168342"/>
              <a:gd name="connsiteY2" fmla="*/ 109 h 27253"/>
              <a:gd name="connsiteX3" fmla="*/ 168275 w 168342"/>
              <a:gd name="connsiteY3" fmla="*/ 27096 h 27253"/>
              <a:gd name="connsiteX4" fmla="*/ 119063 w 168342"/>
              <a:gd name="connsiteY4" fmla="*/ 11221 h 27253"/>
              <a:gd name="connsiteX5" fmla="*/ 80963 w 168342"/>
              <a:gd name="connsiteY5" fmla="*/ 11221 h 27253"/>
              <a:gd name="connsiteX6" fmla="*/ 0 w 168342"/>
              <a:gd name="connsiteY6" fmla="*/ 17571 h 2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342" h="27253">
                <a:moveTo>
                  <a:pt x="0" y="17571"/>
                </a:moveTo>
                <a:cubicBezTo>
                  <a:pt x="0" y="18629"/>
                  <a:pt x="62971" y="20481"/>
                  <a:pt x="80963" y="17571"/>
                </a:cubicBezTo>
                <a:cubicBezTo>
                  <a:pt x="98955" y="14661"/>
                  <a:pt x="93398" y="-1478"/>
                  <a:pt x="107950" y="109"/>
                </a:cubicBezTo>
                <a:cubicBezTo>
                  <a:pt x="122502" y="1696"/>
                  <a:pt x="166423" y="25244"/>
                  <a:pt x="168275" y="27096"/>
                </a:cubicBezTo>
                <a:cubicBezTo>
                  <a:pt x="170127" y="28948"/>
                  <a:pt x="133615" y="13867"/>
                  <a:pt x="119063" y="11221"/>
                </a:cubicBezTo>
                <a:cubicBezTo>
                  <a:pt x="104511" y="8575"/>
                  <a:pt x="100807" y="9104"/>
                  <a:pt x="80963" y="11221"/>
                </a:cubicBezTo>
                <a:cubicBezTo>
                  <a:pt x="61119" y="13338"/>
                  <a:pt x="0" y="16513"/>
                  <a:pt x="0" y="17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CBB8C603-955A-925B-07F1-0EA0DF2F6F3E}"/>
              </a:ext>
            </a:extLst>
          </p:cNvPr>
          <p:cNvSpPr/>
          <p:nvPr/>
        </p:nvSpPr>
        <p:spPr>
          <a:xfrm>
            <a:off x="3659350" y="1629412"/>
            <a:ext cx="58587" cy="543092"/>
          </a:xfrm>
          <a:custGeom>
            <a:avLst/>
            <a:gdLst>
              <a:gd name="connsiteX0" fmla="*/ 58558 w 58587"/>
              <a:gd name="connsiteY0" fmla="*/ 2164 h 543092"/>
              <a:gd name="connsiteX1" fmla="*/ 16179 w 58587"/>
              <a:gd name="connsiteY1" fmla="*/ 192868 h 543092"/>
              <a:gd name="connsiteX2" fmla="*/ 38999 w 58587"/>
              <a:gd name="connsiteY2" fmla="*/ 530267 h 543092"/>
              <a:gd name="connsiteX3" fmla="*/ 29219 w 58587"/>
              <a:gd name="connsiteY3" fmla="*/ 456920 h 543092"/>
              <a:gd name="connsiteX4" fmla="*/ 4770 w 58587"/>
              <a:gd name="connsiteY4" fmla="*/ 308594 h 543092"/>
              <a:gd name="connsiteX5" fmla="*/ 1510 w 58587"/>
              <a:gd name="connsiteY5" fmla="*/ 243397 h 543092"/>
              <a:gd name="connsiteX6" fmla="*/ 22699 w 58587"/>
              <a:gd name="connsiteY6" fmla="*/ 98331 h 543092"/>
              <a:gd name="connsiteX7" fmla="*/ 58558 w 58587"/>
              <a:gd name="connsiteY7" fmla="*/ 2164 h 54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87" h="543092">
                <a:moveTo>
                  <a:pt x="58558" y="2164"/>
                </a:moveTo>
                <a:cubicBezTo>
                  <a:pt x="57471" y="17920"/>
                  <a:pt x="19439" y="104851"/>
                  <a:pt x="16179" y="192868"/>
                </a:cubicBezTo>
                <a:cubicBezTo>
                  <a:pt x="12919" y="280885"/>
                  <a:pt x="36826" y="486258"/>
                  <a:pt x="38999" y="530267"/>
                </a:cubicBezTo>
                <a:cubicBezTo>
                  <a:pt x="41172" y="574276"/>
                  <a:pt x="34924" y="493865"/>
                  <a:pt x="29219" y="456920"/>
                </a:cubicBezTo>
                <a:cubicBezTo>
                  <a:pt x="23514" y="419975"/>
                  <a:pt x="9388" y="344181"/>
                  <a:pt x="4770" y="308594"/>
                </a:cubicBezTo>
                <a:cubicBezTo>
                  <a:pt x="152" y="273007"/>
                  <a:pt x="-1478" y="278441"/>
                  <a:pt x="1510" y="243397"/>
                </a:cubicBezTo>
                <a:cubicBezTo>
                  <a:pt x="4498" y="208353"/>
                  <a:pt x="14549" y="136092"/>
                  <a:pt x="22699" y="98331"/>
                </a:cubicBezTo>
                <a:cubicBezTo>
                  <a:pt x="30849" y="60571"/>
                  <a:pt x="59645" y="-13592"/>
                  <a:pt x="58558" y="2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DDBEFCB4-0269-B82E-17EF-649B9DB68F5F}"/>
              </a:ext>
            </a:extLst>
          </p:cNvPr>
          <p:cNvSpPr/>
          <p:nvPr/>
        </p:nvSpPr>
        <p:spPr>
          <a:xfrm>
            <a:off x="3504334" y="1724406"/>
            <a:ext cx="72423" cy="426163"/>
          </a:xfrm>
          <a:custGeom>
            <a:avLst/>
            <a:gdLst>
              <a:gd name="connsiteX0" fmla="*/ 51 w 72423"/>
              <a:gd name="connsiteY0" fmla="*/ 77 h 426163"/>
              <a:gd name="connsiteX1" fmla="*/ 58729 w 72423"/>
              <a:gd name="connsiteY1" fmla="*/ 207081 h 426163"/>
              <a:gd name="connsiteX2" fmla="*/ 55469 w 72423"/>
              <a:gd name="connsiteY2" fmla="*/ 423864 h 426163"/>
              <a:gd name="connsiteX3" fmla="*/ 58729 w 72423"/>
              <a:gd name="connsiteY3" fmla="*/ 313027 h 426163"/>
              <a:gd name="connsiteX4" fmla="*/ 70139 w 72423"/>
              <a:gd name="connsiteY4" fmla="*/ 184261 h 426163"/>
              <a:gd name="connsiteX5" fmla="*/ 51 w 72423"/>
              <a:gd name="connsiteY5" fmla="*/ 77 h 42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23" h="426163">
                <a:moveTo>
                  <a:pt x="51" y="77"/>
                </a:moveTo>
                <a:cubicBezTo>
                  <a:pt x="-1851" y="3880"/>
                  <a:pt x="49493" y="136450"/>
                  <a:pt x="58729" y="207081"/>
                </a:cubicBezTo>
                <a:cubicBezTo>
                  <a:pt x="67965" y="277712"/>
                  <a:pt x="55469" y="406206"/>
                  <a:pt x="55469" y="423864"/>
                </a:cubicBezTo>
                <a:cubicBezTo>
                  <a:pt x="55469" y="441522"/>
                  <a:pt x="56284" y="352961"/>
                  <a:pt x="58729" y="313027"/>
                </a:cubicBezTo>
                <a:cubicBezTo>
                  <a:pt x="61174" y="273093"/>
                  <a:pt x="78560" y="235061"/>
                  <a:pt x="70139" y="184261"/>
                </a:cubicBezTo>
                <a:cubicBezTo>
                  <a:pt x="61718" y="133461"/>
                  <a:pt x="1953" y="-3726"/>
                  <a:pt x="51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095896D-7EFD-BD6C-D173-6553B42B53B3}"/>
              </a:ext>
            </a:extLst>
          </p:cNvPr>
          <p:cNvSpPr/>
          <p:nvPr/>
        </p:nvSpPr>
        <p:spPr>
          <a:xfrm>
            <a:off x="3673419" y="2258908"/>
            <a:ext cx="96448" cy="294858"/>
          </a:xfrm>
          <a:custGeom>
            <a:avLst/>
            <a:gdLst>
              <a:gd name="connsiteX0" fmla="*/ 59159 w 96448"/>
              <a:gd name="connsiteY0" fmla="*/ 198 h 294858"/>
              <a:gd name="connsiteX1" fmla="*/ 95017 w 96448"/>
              <a:gd name="connsiteY1" fmla="*/ 199051 h 294858"/>
              <a:gd name="connsiteX2" fmla="*/ 480 w 96448"/>
              <a:gd name="connsiteY2" fmla="*/ 293588 h 294858"/>
              <a:gd name="connsiteX3" fmla="*/ 55899 w 96448"/>
              <a:gd name="connsiteY3" fmla="*/ 256099 h 294858"/>
              <a:gd name="connsiteX4" fmla="*/ 90128 w 96448"/>
              <a:gd name="connsiteY4" fmla="*/ 215351 h 294858"/>
              <a:gd name="connsiteX5" fmla="*/ 81978 w 96448"/>
              <a:gd name="connsiteY5" fmla="*/ 195791 h 294858"/>
              <a:gd name="connsiteX6" fmla="*/ 81978 w 96448"/>
              <a:gd name="connsiteY6" fmla="*/ 161563 h 294858"/>
              <a:gd name="connsiteX7" fmla="*/ 59159 w 96448"/>
              <a:gd name="connsiteY7" fmla="*/ 198 h 29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448" h="294858">
                <a:moveTo>
                  <a:pt x="59159" y="198"/>
                </a:moveTo>
                <a:cubicBezTo>
                  <a:pt x="61332" y="6446"/>
                  <a:pt x="104797" y="150153"/>
                  <a:pt x="95017" y="199051"/>
                </a:cubicBezTo>
                <a:cubicBezTo>
                  <a:pt x="85237" y="247949"/>
                  <a:pt x="7000" y="284080"/>
                  <a:pt x="480" y="293588"/>
                </a:cubicBezTo>
                <a:cubicBezTo>
                  <a:pt x="-6040" y="303096"/>
                  <a:pt x="55899" y="256099"/>
                  <a:pt x="55899" y="256099"/>
                </a:cubicBezTo>
                <a:cubicBezTo>
                  <a:pt x="70840" y="243060"/>
                  <a:pt x="85782" y="225402"/>
                  <a:pt x="90128" y="215351"/>
                </a:cubicBezTo>
                <a:cubicBezTo>
                  <a:pt x="94475" y="205300"/>
                  <a:pt x="83336" y="204756"/>
                  <a:pt x="81978" y="195791"/>
                </a:cubicBezTo>
                <a:cubicBezTo>
                  <a:pt x="80620" y="186826"/>
                  <a:pt x="83880" y="186284"/>
                  <a:pt x="81978" y="161563"/>
                </a:cubicBezTo>
                <a:cubicBezTo>
                  <a:pt x="80076" y="136842"/>
                  <a:pt x="56986" y="-6050"/>
                  <a:pt x="59159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4D4972C3-2BD5-49A7-E202-288B40654391}"/>
              </a:ext>
            </a:extLst>
          </p:cNvPr>
          <p:cNvSpPr/>
          <p:nvPr/>
        </p:nvSpPr>
        <p:spPr>
          <a:xfrm>
            <a:off x="3494603" y="2183298"/>
            <a:ext cx="160178" cy="333575"/>
          </a:xfrm>
          <a:custGeom>
            <a:avLst/>
            <a:gdLst>
              <a:gd name="connsiteX0" fmla="*/ 78240 w 160178"/>
              <a:gd name="connsiteY0" fmla="*/ 830 h 333575"/>
              <a:gd name="connsiteX1" fmla="*/ 65200 w 160178"/>
              <a:gd name="connsiteY1" fmla="*/ 145896 h 333575"/>
              <a:gd name="connsiteX2" fmla="*/ 53791 w 160178"/>
              <a:gd name="connsiteY2" fmla="*/ 253472 h 333575"/>
              <a:gd name="connsiteX3" fmla="*/ 2 w 160178"/>
              <a:gd name="connsiteY3" fmla="*/ 277921 h 333575"/>
              <a:gd name="connsiteX4" fmla="*/ 52161 w 160178"/>
              <a:gd name="connsiteY4" fmla="*/ 290961 h 333575"/>
              <a:gd name="connsiteX5" fmla="*/ 159737 w 160178"/>
              <a:gd name="connsiteY5" fmla="*/ 333339 h 333575"/>
              <a:gd name="connsiteX6" fmla="*/ 88019 w 160178"/>
              <a:gd name="connsiteY6" fmla="*/ 307260 h 333575"/>
              <a:gd name="connsiteX7" fmla="*/ 30971 w 160178"/>
              <a:gd name="connsiteY7" fmla="*/ 289331 h 333575"/>
              <a:gd name="connsiteX8" fmla="*/ 71720 w 160178"/>
              <a:gd name="connsiteY8" fmla="*/ 215983 h 333575"/>
              <a:gd name="connsiteX9" fmla="*/ 78240 w 160178"/>
              <a:gd name="connsiteY9" fmla="*/ 830 h 3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178" h="333575">
                <a:moveTo>
                  <a:pt x="78240" y="830"/>
                </a:moveTo>
                <a:cubicBezTo>
                  <a:pt x="77153" y="-10851"/>
                  <a:pt x="69275" y="103789"/>
                  <a:pt x="65200" y="145896"/>
                </a:cubicBezTo>
                <a:cubicBezTo>
                  <a:pt x="61125" y="188003"/>
                  <a:pt x="64657" y="231468"/>
                  <a:pt x="53791" y="253472"/>
                </a:cubicBezTo>
                <a:cubicBezTo>
                  <a:pt x="42925" y="275476"/>
                  <a:pt x="274" y="271673"/>
                  <a:pt x="2" y="277921"/>
                </a:cubicBezTo>
                <a:cubicBezTo>
                  <a:pt x="-270" y="284169"/>
                  <a:pt x="25539" y="281725"/>
                  <a:pt x="52161" y="290961"/>
                </a:cubicBezTo>
                <a:cubicBezTo>
                  <a:pt x="78783" y="300197"/>
                  <a:pt x="153761" y="330623"/>
                  <a:pt x="159737" y="333339"/>
                </a:cubicBezTo>
                <a:cubicBezTo>
                  <a:pt x="165713" y="336055"/>
                  <a:pt x="109480" y="314595"/>
                  <a:pt x="88019" y="307260"/>
                </a:cubicBezTo>
                <a:cubicBezTo>
                  <a:pt x="66558" y="299925"/>
                  <a:pt x="33687" y="304544"/>
                  <a:pt x="30971" y="289331"/>
                </a:cubicBezTo>
                <a:cubicBezTo>
                  <a:pt x="28255" y="274118"/>
                  <a:pt x="63298" y="259720"/>
                  <a:pt x="71720" y="215983"/>
                </a:cubicBezTo>
                <a:cubicBezTo>
                  <a:pt x="80142" y="172246"/>
                  <a:pt x="79327" y="12511"/>
                  <a:pt x="78240" y="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BDE4E13E-EF51-CC36-75B8-97778BAADB27}"/>
              </a:ext>
            </a:extLst>
          </p:cNvPr>
          <p:cNvSpPr/>
          <p:nvPr/>
        </p:nvSpPr>
        <p:spPr>
          <a:xfrm>
            <a:off x="3600486" y="2180865"/>
            <a:ext cx="34406" cy="297087"/>
          </a:xfrm>
          <a:custGeom>
            <a:avLst/>
            <a:gdLst>
              <a:gd name="connsiteX0" fmla="*/ 34295 w 34406"/>
              <a:gd name="connsiteY0" fmla="*/ 3 h 297087"/>
              <a:gd name="connsiteX1" fmla="*/ 27775 w 34406"/>
              <a:gd name="connsiteY1" fmla="*/ 94540 h 297087"/>
              <a:gd name="connsiteX2" fmla="*/ 13105 w 34406"/>
              <a:gd name="connsiteY2" fmla="*/ 148329 h 297087"/>
              <a:gd name="connsiteX3" fmla="*/ 29405 w 34406"/>
              <a:gd name="connsiteY3" fmla="*/ 293394 h 297087"/>
              <a:gd name="connsiteX4" fmla="*/ 16365 w 34406"/>
              <a:gd name="connsiteY4" fmla="*/ 247755 h 297087"/>
              <a:gd name="connsiteX5" fmla="*/ 66 w 34406"/>
              <a:gd name="connsiteY5" fmla="*/ 180928 h 297087"/>
              <a:gd name="connsiteX6" fmla="*/ 22885 w 34406"/>
              <a:gd name="connsiteY6" fmla="*/ 91280 h 297087"/>
              <a:gd name="connsiteX7" fmla="*/ 34295 w 34406"/>
              <a:gd name="connsiteY7" fmla="*/ 3 h 29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06" h="297087">
                <a:moveTo>
                  <a:pt x="34295" y="3"/>
                </a:moveTo>
                <a:cubicBezTo>
                  <a:pt x="35110" y="546"/>
                  <a:pt x="31307" y="69819"/>
                  <a:pt x="27775" y="94540"/>
                </a:cubicBezTo>
                <a:cubicBezTo>
                  <a:pt x="24243" y="119261"/>
                  <a:pt x="12833" y="115187"/>
                  <a:pt x="13105" y="148329"/>
                </a:cubicBezTo>
                <a:cubicBezTo>
                  <a:pt x="13377" y="181471"/>
                  <a:pt x="28862" y="276823"/>
                  <a:pt x="29405" y="293394"/>
                </a:cubicBezTo>
                <a:cubicBezTo>
                  <a:pt x="29948" y="309965"/>
                  <a:pt x="21255" y="266499"/>
                  <a:pt x="16365" y="247755"/>
                </a:cubicBezTo>
                <a:cubicBezTo>
                  <a:pt x="11475" y="229011"/>
                  <a:pt x="-1021" y="207007"/>
                  <a:pt x="66" y="180928"/>
                </a:cubicBezTo>
                <a:cubicBezTo>
                  <a:pt x="1153" y="154849"/>
                  <a:pt x="17452" y="114914"/>
                  <a:pt x="22885" y="91280"/>
                </a:cubicBezTo>
                <a:cubicBezTo>
                  <a:pt x="28318" y="67646"/>
                  <a:pt x="33480" y="-540"/>
                  <a:pt x="3429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1E56822-C8A6-DCD5-0EBB-490EE215F5E1}"/>
              </a:ext>
            </a:extLst>
          </p:cNvPr>
          <p:cNvSpPr/>
          <p:nvPr/>
        </p:nvSpPr>
        <p:spPr>
          <a:xfrm>
            <a:off x="3836757" y="2394342"/>
            <a:ext cx="78556" cy="282848"/>
          </a:xfrm>
          <a:custGeom>
            <a:avLst/>
            <a:gdLst>
              <a:gd name="connsiteX0" fmla="*/ 9917 w 78556"/>
              <a:gd name="connsiteY0" fmla="*/ 49 h 282848"/>
              <a:gd name="connsiteX1" fmla="*/ 65335 w 78556"/>
              <a:gd name="connsiteY1" fmla="*/ 96216 h 282848"/>
              <a:gd name="connsiteX2" fmla="*/ 73485 w 78556"/>
              <a:gd name="connsiteY2" fmla="*/ 171194 h 282848"/>
              <a:gd name="connsiteX3" fmla="*/ 137 w 78556"/>
              <a:gd name="connsiteY3" fmla="*/ 280400 h 282848"/>
              <a:gd name="connsiteX4" fmla="*/ 55555 w 78556"/>
              <a:gd name="connsiteY4" fmla="*/ 244541 h 282848"/>
              <a:gd name="connsiteX5" fmla="*/ 70225 w 78556"/>
              <a:gd name="connsiteY5" fmla="*/ 213572 h 282848"/>
              <a:gd name="connsiteX6" fmla="*/ 70225 w 78556"/>
              <a:gd name="connsiteY6" fmla="*/ 109256 h 282848"/>
              <a:gd name="connsiteX7" fmla="*/ 9917 w 78556"/>
              <a:gd name="connsiteY7" fmla="*/ 49 h 2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56" h="282848">
                <a:moveTo>
                  <a:pt x="9917" y="49"/>
                </a:moveTo>
                <a:cubicBezTo>
                  <a:pt x="9102" y="-2124"/>
                  <a:pt x="54740" y="67692"/>
                  <a:pt x="65335" y="96216"/>
                </a:cubicBezTo>
                <a:cubicBezTo>
                  <a:pt x="75930" y="124740"/>
                  <a:pt x="84351" y="140497"/>
                  <a:pt x="73485" y="171194"/>
                </a:cubicBezTo>
                <a:cubicBezTo>
                  <a:pt x="62619" y="201891"/>
                  <a:pt x="3125" y="268176"/>
                  <a:pt x="137" y="280400"/>
                </a:cubicBezTo>
                <a:cubicBezTo>
                  <a:pt x="-2851" y="292624"/>
                  <a:pt x="43874" y="255679"/>
                  <a:pt x="55555" y="244541"/>
                </a:cubicBezTo>
                <a:cubicBezTo>
                  <a:pt x="67236" y="233403"/>
                  <a:pt x="67780" y="236119"/>
                  <a:pt x="70225" y="213572"/>
                </a:cubicBezTo>
                <a:cubicBezTo>
                  <a:pt x="72670" y="191025"/>
                  <a:pt x="78647" y="142398"/>
                  <a:pt x="70225" y="109256"/>
                </a:cubicBezTo>
                <a:cubicBezTo>
                  <a:pt x="61804" y="76114"/>
                  <a:pt x="10732" y="2222"/>
                  <a:pt x="991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396C9A8-CF64-BA13-40C1-04A917CDCEEE}"/>
              </a:ext>
            </a:extLst>
          </p:cNvPr>
          <p:cNvSpPr/>
          <p:nvPr/>
        </p:nvSpPr>
        <p:spPr>
          <a:xfrm>
            <a:off x="3375872" y="2459262"/>
            <a:ext cx="58550" cy="227070"/>
          </a:xfrm>
          <a:custGeom>
            <a:avLst/>
            <a:gdLst>
              <a:gd name="connsiteX0" fmla="*/ 58425 w 58550"/>
              <a:gd name="connsiteY0" fmla="*/ 327 h 227070"/>
              <a:gd name="connsiteX1" fmla="*/ 16047 w 58550"/>
              <a:gd name="connsiteY1" fmla="*/ 83455 h 227070"/>
              <a:gd name="connsiteX2" fmla="*/ 1377 w 58550"/>
              <a:gd name="connsiteY2" fmla="*/ 150282 h 227070"/>
              <a:gd name="connsiteX3" fmla="*/ 47016 w 58550"/>
              <a:gd name="connsiteY3" fmla="*/ 226890 h 227070"/>
              <a:gd name="connsiteX4" fmla="*/ 9527 w 58550"/>
              <a:gd name="connsiteY4" fmla="*/ 169842 h 227070"/>
              <a:gd name="connsiteX5" fmla="*/ 29086 w 58550"/>
              <a:gd name="connsiteY5" fmla="*/ 116054 h 227070"/>
              <a:gd name="connsiteX6" fmla="*/ 58425 w 58550"/>
              <a:gd name="connsiteY6" fmla="*/ 327 h 227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550" h="227070">
                <a:moveTo>
                  <a:pt x="58425" y="327"/>
                </a:moveTo>
                <a:cubicBezTo>
                  <a:pt x="56252" y="-5106"/>
                  <a:pt x="25555" y="58463"/>
                  <a:pt x="16047" y="83455"/>
                </a:cubicBezTo>
                <a:cubicBezTo>
                  <a:pt x="6539" y="108447"/>
                  <a:pt x="-3784" y="126376"/>
                  <a:pt x="1377" y="150282"/>
                </a:cubicBezTo>
                <a:cubicBezTo>
                  <a:pt x="6538" y="174188"/>
                  <a:pt x="45658" y="223630"/>
                  <a:pt x="47016" y="226890"/>
                </a:cubicBezTo>
                <a:cubicBezTo>
                  <a:pt x="48374" y="230150"/>
                  <a:pt x="12515" y="188315"/>
                  <a:pt x="9527" y="169842"/>
                </a:cubicBezTo>
                <a:cubicBezTo>
                  <a:pt x="6539" y="151369"/>
                  <a:pt x="24196" y="139417"/>
                  <a:pt x="29086" y="116054"/>
                </a:cubicBezTo>
                <a:cubicBezTo>
                  <a:pt x="33976" y="92691"/>
                  <a:pt x="60598" y="5760"/>
                  <a:pt x="58425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3A9FC97-EBBD-4CCD-F163-BC884A20E330}"/>
              </a:ext>
            </a:extLst>
          </p:cNvPr>
          <p:cNvSpPr/>
          <p:nvPr/>
        </p:nvSpPr>
        <p:spPr>
          <a:xfrm>
            <a:off x="3481511" y="2518030"/>
            <a:ext cx="161761" cy="67066"/>
          </a:xfrm>
          <a:custGeom>
            <a:avLst/>
            <a:gdLst>
              <a:gd name="connsiteX0" fmla="*/ 55 w 161761"/>
              <a:gd name="connsiteY0" fmla="*/ 11647 h 67066"/>
              <a:gd name="connsiteX1" fmla="*/ 107631 w 161761"/>
              <a:gd name="connsiteY1" fmla="*/ 19797 h 67066"/>
              <a:gd name="connsiteX2" fmla="*/ 161419 w 161761"/>
              <a:gd name="connsiteY2" fmla="*/ 67065 h 67066"/>
              <a:gd name="connsiteX3" fmla="*/ 128821 w 161761"/>
              <a:gd name="connsiteY3" fmla="*/ 18167 h 67066"/>
              <a:gd name="connsiteX4" fmla="*/ 92962 w 161761"/>
              <a:gd name="connsiteY4" fmla="*/ 237 h 67066"/>
              <a:gd name="connsiteX5" fmla="*/ 55 w 161761"/>
              <a:gd name="connsiteY5" fmla="*/ 11647 h 6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61" h="67066">
                <a:moveTo>
                  <a:pt x="55" y="11647"/>
                </a:moveTo>
                <a:cubicBezTo>
                  <a:pt x="2500" y="14907"/>
                  <a:pt x="80737" y="10561"/>
                  <a:pt x="107631" y="19797"/>
                </a:cubicBezTo>
                <a:cubicBezTo>
                  <a:pt x="134525" y="29033"/>
                  <a:pt x="157887" y="67337"/>
                  <a:pt x="161419" y="67065"/>
                </a:cubicBezTo>
                <a:cubicBezTo>
                  <a:pt x="164951" y="66793"/>
                  <a:pt x="140230" y="29305"/>
                  <a:pt x="128821" y="18167"/>
                </a:cubicBezTo>
                <a:cubicBezTo>
                  <a:pt x="117412" y="7029"/>
                  <a:pt x="109261" y="2139"/>
                  <a:pt x="92962" y="237"/>
                </a:cubicBezTo>
                <a:cubicBezTo>
                  <a:pt x="76663" y="-1665"/>
                  <a:pt x="-2390" y="8387"/>
                  <a:pt x="55" y="11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CE903B22-123C-F4C1-8E0F-BC13F88135B7}"/>
              </a:ext>
            </a:extLst>
          </p:cNvPr>
          <p:cNvSpPr/>
          <p:nvPr/>
        </p:nvSpPr>
        <p:spPr>
          <a:xfrm>
            <a:off x="3696500" y="2553877"/>
            <a:ext cx="138776" cy="68715"/>
          </a:xfrm>
          <a:custGeom>
            <a:avLst/>
            <a:gdLst>
              <a:gd name="connsiteX0" fmla="*/ 219 w 138776"/>
              <a:gd name="connsiteY0" fmla="*/ 44258 h 68715"/>
              <a:gd name="connsiteX1" fmla="*/ 102905 w 138776"/>
              <a:gd name="connsiteY1" fmla="*/ 249 h 68715"/>
              <a:gd name="connsiteX2" fmla="*/ 122465 w 138776"/>
              <a:gd name="connsiteY2" fmla="*/ 68707 h 68715"/>
              <a:gd name="connsiteX3" fmla="*/ 133874 w 138776"/>
              <a:gd name="connsiteY3" fmla="*/ 5139 h 68715"/>
              <a:gd name="connsiteX4" fmla="*/ 219 w 138776"/>
              <a:gd name="connsiteY4" fmla="*/ 44258 h 6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76" h="68715">
                <a:moveTo>
                  <a:pt x="219" y="44258"/>
                </a:moveTo>
                <a:cubicBezTo>
                  <a:pt x="-4942" y="43443"/>
                  <a:pt x="82531" y="-3826"/>
                  <a:pt x="102905" y="249"/>
                </a:cubicBezTo>
                <a:cubicBezTo>
                  <a:pt x="123279" y="4324"/>
                  <a:pt x="117304" y="67892"/>
                  <a:pt x="122465" y="68707"/>
                </a:cubicBezTo>
                <a:cubicBezTo>
                  <a:pt x="127626" y="69522"/>
                  <a:pt x="148000" y="11387"/>
                  <a:pt x="133874" y="5139"/>
                </a:cubicBezTo>
                <a:cubicBezTo>
                  <a:pt x="119748" y="-1109"/>
                  <a:pt x="5380" y="45073"/>
                  <a:pt x="219" y="44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EC084A44-8BBF-D112-BA5B-A71C940CFF3E}"/>
              </a:ext>
            </a:extLst>
          </p:cNvPr>
          <p:cNvSpPr/>
          <p:nvPr/>
        </p:nvSpPr>
        <p:spPr>
          <a:xfrm>
            <a:off x="3479915" y="2561015"/>
            <a:ext cx="99752" cy="37128"/>
          </a:xfrm>
          <a:custGeom>
            <a:avLst/>
            <a:gdLst>
              <a:gd name="connsiteX0" fmla="*/ 21 w 99752"/>
              <a:gd name="connsiteY0" fmla="*/ 7781 h 37128"/>
              <a:gd name="connsiteX1" fmla="*/ 81518 w 99752"/>
              <a:gd name="connsiteY1" fmla="*/ 1261 h 37128"/>
              <a:gd name="connsiteX2" fmla="*/ 99448 w 99752"/>
              <a:gd name="connsiteY2" fmla="*/ 37120 h 37128"/>
              <a:gd name="connsiteX3" fmla="*/ 73368 w 99752"/>
              <a:gd name="connsiteY3" fmla="*/ 4521 h 37128"/>
              <a:gd name="connsiteX4" fmla="*/ 21 w 99752"/>
              <a:gd name="connsiteY4" fmla="*/ 7781 h 3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52" h="37128">
                <a:moveTo>
                  <a:pt x="21" y="7781"/>
                </a:moveTo>
                <a:cubicBezTo>
                  <a:pt x="1379" y="7238"/>
                  <a:pt x="64947" y="-3629"/>
                  <a:pt x="81518" y="1261"/>
                </a:cubicBezTo>
                <a:cubicBezTo>
                  <a:pt x="98089" y="6151"/>
                  <a:pt x="100806" y="36577"/>
                  <a:pt x="99448" y="37120"/>
                </a:cubicBezTo>
                <a:cubicBezTo>
                  <a:pt x="98090" y="37663"/>
                  <a:pt x="83691" y="11584"/>
                  <a:pt x="73368" y="4521"/>
                </a:cubicBezTo>
                <a:cubicBezTo>
                  <a:pt x="63045" y="-2542"/>
                  <a:pt x="-1337" y="8324"/>
                  <a:pt x="21" y="7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39EDCD4-DC91-5C72-121B-898D4D9C1EA2}"/>
              </a:ext>
            </a:extLst>
          </p:cNvPr>
          <p:cNvSpPr/>
          <p:nvPr/>
        </p:nvSpPr>
        <p:spPr>
          <a:xfrm>
            <a:off x="3686634" y="2696770"/>
            <a:ext cx="47171" cy="182067"/>
          </a:xfrm>
          <a:custGeom>
            <a:avLst/>
            <a:gdLst>
              <a:gd name="connsiteX0" fmla="*/ 13829 w 47171"/>
              <a:gd name="connsiteY0" fmla="*/ 393 h 182067"/>
              <a:gd name="connsiteX1" fmla="*/ 1129 w 47171"/>
              <a:gd name="connsiteY1" fmla="*/ 106755 h 182067"/>
              <a:gd name="connsiteX2" fmla="*/ 47166 w 47171"/>
              <a:gd name="connsiteY2" fmla="*/ 181368 h 182067"/>
              <a:gd name="connsiteX3" fmla="*/ 4304 w 47171"/>
              <a:gd name="connsiteY3" fmla="*/ 140093 h 182067"/>
              <a:gd name="connsiteX4" fmla="*/ 10654 w 47171"/>
              <a:gd name="connsiteY4" fmla="*/ 73418 h 182067"/>
              <a:gd name="connsiteX5" fmla="*/ 13829 w 47171"/>
              <a:gd name="connsiteY5" fmla="*/ 393 h 18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71" h="182067">
                <a:moveTo>
                  <a:pt x="13829" y="393"/>
                </a:moveTo>
                <a:cubicBezTo>
                  <a:pt x="12242" y="5949"/>
                  <a:pt x="-4427" y="76593"/>
                  <a:pt x="1129" y="106755"/>
                </a:cubicBezTo>
                <a:cubicBezTo>
                  <a:pt x="6685" y="136918"/>
                  <a:pt x="46637" y="175812"/>
                  <a:pt x="47166" y="181368"/>
                </a:cubicBezTo>
                <a:cubicBezTo>
                  <a:pt x="47695" y="186924"/>
                  <a:pt x="10389" y="158085"/>
                  <a:pt x="4304" y="140093"/>
                </a:cubicBezTo>
                <a:cubicBezTo>
                  <a:pt x="-1781" y="122101"/>
                  <a:pt x="7215" y="97230"/>
                  <a:pt x="10654" y="73418"/>
                </a:cubicBezTo>
                <a:cubicBezTo>
                  <a:pt x="14093" y="49606"/>
                  <a:pt x="15416" y="-5163"/>
                  <a:pt x="13829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65001C24-F0B9-EFFF-D03A-DACEA2853A5A}"/>
              </a:ext>
            </a:extLst>
          </p:cNvPr>
          <p:cNvSpPr/>
          <p:nvPr/>
        </p:nvSpPr>
        <p:spPr>
          <a:xfrm>
            <a:off x="3622304" y="2681238"/>
            <a:ext cx="45002" cy="244689"/>
          </a:xfrm>
          <a:custGeom>
            <a:avLst/>
            <a:gdLst>
              <a:gd name="connsiteX0" fmla="*/ 9896 w 45002"/>
              <a:gd name="connsiteY0" fmla="*/ 50 h 244689"/>
              <a:gd name="connsiteX1" fmla="*/ 32121 w 45002"/>
              <a:gd name="connsiteY1" fmla="*/ 98475 h 244689"/>
              <a:gd name="connsiteX2" fmla="*/ 9896 w 45002"/>
              <a:gd name="connsiteY2" fmla="*/ 214362 h 244689"/>
              <a:gd name="connsiteX3" fmla="*/ 44821 w 45002"/>
              <a:gd name="connsiteY3" fmla="*/ 244525 h 244689"/>
              <a:gd name="connsiteX4" fmla="*/ 22596 w 45002"/>
              <a:gd name="connsiteY4" fmla="*/ 225475 h 244689"/>
              <a:gd name="connsiteX5" fmla="*/ 371 w 45002"/>
              <a:gd name="connsiteY5" fmla="*/ 204837 h 244689"/>
              <a:gd name="connsiteX6" fmla="*/ 41646 w 45002"/>
              <a:gd name="connsiteY6" fmla="*/ 111175 h 244689"/>
              <a:gd name="connsiteX7" fmla="*/ 9896 w 45002"/>
              <a:gd name="connsiteY7" fmla="*/ 50 h 24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2" h="244689">
                <a:moveTo>
                  <a:pt x="9896" y="50"/>
                </a:moveTo>
                <a:cubicBezTo>
                  <a:pt x="8308" y="-2067"/>
                  <a:pt x="32121" y="62756"/>
                  <a:pt x="32121" y="98475"/>
                </a:cubicBezTo>
                <a:cubicBezTo>
                  <a:pt x="32121" y="134194"/>
                  <a:pt x="7779" y="190020"/>
                  <a:pt x="9896" y="214362"/>
                </a:cubicBezTo>
                <a:cubicBezTo>
                  <a:pt x="12013" y="238704"/>
                  <a:pt x="42704" y="242673"/>
                  <a:pt x="44821" y="244525"/>
                </a:cubicBezTo>
                <a:cubicBezTo>
                  <a:pt x="46938" y="246377"/>
                  <a:pt x="30004" y="232090"/>
                  <a:pt x="22596" y="225475"/>
                </a:cubicBezTo>
                <a:cubicBezTo>
                  <a:pt x="15188" y="218860"/>
                  <a:pt x="-2804" y="223887"/>
                  <a:pt x="371" y="204837"/>
                </a:cubicBezTo>
                <a:cubicBezTo>
                  <a:pt x="3546" y="185787"/>
                  <a:pt x="39529" y="142925"/>
                  <a:pt x="41646" y="111175"/>
                </a:cubicBezTo>
                <a:cubicBezTo>
                  <a:pt x="43763" y="79425"/>
                  <a:pt x="11484" y="2167"/>
                  <a:pt x="9896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07346D5E-9EC0-C4C7-993B-11F373038959}"/>
              </a:ext>
            </a:extLst>
          </p:cNvPr>
          <p:cNvSpPr/>
          <p:nvPr/>
        </p:nvSpPr>
        <p:spPr>
          <a:xfrm>
            <a:off x="3567285" y="2930508"/>
            <a:ext cx="127358" cy="55607"/>
          </a:xfrm>
          <a:custGeom>
            <a:avLst/>
            <a:gdLst>
              <a:gd name="connsiteX0" fmla="*/ 126828 w 127358"/>
              <a:gd name="connsiteY0" fmla="*/ 55580 h 55607"/>
              <a:gd name="connsiteX1" fmla="*/ 82378 w 127358"/>
              <a:gd name="connsiteY1" fmla="*/ 17 h 55607"/>
              <a:gd name="connsiteX2" fmla="*/ 1415 w 127358"/>
              <a:gd name="connsiteY2" fmla="*/ 49230 h 55607"/>
              <a:gd name="connsiteX3" fmla="*/ 29990 w 127358"/>
              <a:gd name="connsiteY3" fmla="*/ 25417 h 55607"/>
              <a:gd name="connsiteX4" fmla="*/ 18878 w 127358"/>
              <a:gd name="connsiteY4" fmla="*/ 15892 h 55607"/>
              <a:gd name="connsiteX5" fmla="*/ 53803 w 127358"/>
              <a:gd name="connsiteY5" fmla="*/ 7955 h 55607"/>
              <a:gd name="connsiteX6" fmla="*/ 126828 w 127358"/>
              <a:gd name="connsiteY6" fmla="*/ 55580 h 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58" h="55607">
                <a:moveTo>
                  <a:pt x="126828" y="55580"/>
                </a:moveTo>
                <a:cubicBezTo>
                  <a:pt x="131590" y="54257"/>
                  <a:pt x="103280" y="1075"/>
                  <a:pt x="82378" y="17"/>
                </a:cubicBezTo>
                <a:cubicBezTo>
                  <a:pt x="61476" y="-1041"/>
                  <a:pt x="10146" y="44997"/>
                  <a:pt x="1415" y="49230"/>
                </a:cubicBezTo>
                <a:cubicBezTo>
                  <a:pt x="-7316" y="53463"/>
                  <a:pt x="27080" y="30973"/>
                  <a:pt x="29990" y="25417"/>
                </a:cubicBezTo>
                <a:cubicBezTo>
                  <a:pt x="32900" y="19861"/>
                  <a:pt x="14909" y="18802"/>
                  <a:pt x="18878" y="15892"/>
                </a:cubicBezTo>
                <a:cubicBezTo>
                  <a:pt x="22847" y="12982"/>
                  <a:pt x="38193" y="6367"/>
                  <a:pt x="53803" y="7955"/>
                </a:cubicBezTo>
                <a:cubicBezTo>
                  <a:pt x="69413" y="9543"/>
                  <a:pt x="122066" y="56903"/>
                  <a:pt x="126828" y="55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C925FE2-9B3E-CC0E-FA3D-2C95B7DDDB28}"/>
              </a:ext>
            </a:extLst>
          </p:cNvPr>
          <p:cNvSpPr/>
          <p:nvPr/>
        </p:nvSpPr>
        <p:spPr>
          <a:xfrm>
            <a:off x="3281363" y="2981324"/>
            <a:ext cx="296862" cy="149299"/>
          </a:xfrm>
          <a:custGeom>
            <a:avLst/>
            <a:gdLst>
              <a:gd name="connsiteX0" fmla="*/ 296862 w 296862"/>
              <a:gd name="connsiteY0" fmla="*/ 1 h 149299"/>
              <a:gd name="connsiteX1" fmla="*/ 179387 w 296862"/>
              <a:gd name="connsiteY1" fmla="*/ 47626 h 149299"/>
              <a:gd name="connsiteX2" fmla="*/ 133350 w 296862"/>
              <a:gd name="connsiteY2" fmla="*/ 92076 h 149299"/>
              <a:gd name="connsiteX3" fmla="*/ 82550 w 296862"/>
              <a:gd name="connsiteY3" fmla="*/ 130176 h 149299"/>
              <a:gd name="connsiteX4" fmla="*/ 0 w 296862"/>
              <a:gd name="connsiteY4" fmla="*/ 149226 h 149299"/>
              <a:gd name="connsiteX5" fmla="*/ 84137 w 296862"/>
              <a:gd name="connsiteY5" fmla="*/ 123826 h 149299"/>
              <a:gd name="connsiteX6" fmla="*/ 177800 w 296862"/>
              <a:gd name="connsiteY6" fmla="*/ 49214 h 149299"/>
              <a:gd name="connsiteX7" fmla="*/ 296862 w 296862"/>
              <a:gd name="connsiteY7" fmla="*/ 1 h 14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862" h="149299">
                <a:moveTo>
                  <a:pt x="296862" y="1"/>
                </a:moveTo>
                <a:cubicBezTo>
                  <a:pt x="297126" y="-264"/>
                  <a:pt x="206639" y="32280"/>
                  <a:pt x="179387" y="47626"/>
                </a:cubicBezTo>
                <a:cubicBezTo>
                  <a:pt x="152135" y="62972"/>
                  <a:pt x="149489" y="78318"/>
                  <a:pt x="133350" y="92076"/>
                </a:cubicBezTo>
                <a:cubicBezTo>
                  <a:pt x="117211" y="105834"/>
                  <a:pt x="104775" y="120651"/>
                  <a:pt x="82550" y="130176"/>
                </a:cubicBezTo>
                <a:cubicBezTo>
                  <a:pt x="60325" y="139701"/>
                  <a:pt x="-265" y="150284"/>
                  <a:pt x="0" y="149226"/>
                </a:cubicBezTo>
                <a:cubicBezTo>
                  <a:pt x="264" y="148168"/>
                  <a:pt x="54504" y="140495"/>
                  <a:pt x="84137" y="123826"/>
                </a:cubicBezTo>
                <a:cubicBezTo>
                  <a:pt x="113770" y="107157"/>
                  <a:pt x="145521" y="69587"/>
                  <a:pt x="177800" y="49214"/>
                </a:cubicBezTo>
                <a:cubicBezTo>
                  <a:pt x="210079" y="28841"/>
                  <a:pt x="296598" y="266"/>
                  <a:pt x="29686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6BA39E28-AD92-7686-7D4B-EB0F95790C84}"/>
              </a:ext>
            </a:extLst>
          </p:cNvPr>
          <p:cNvSpPr/>
          <p:nvPr/>
        </p:nvSpPr>
        <p:spPr>
          <a:xfrm>
            <a:off x="3670244" y="2926681"/>
            <a:ext cx="417569" cy="132442"/>
          </a:xfrm>
          <a:custGeom>
            <a:avLst/>
            <a:gdLst>
              <a:gd name="connsiteX0" fmla="*/ 56 w 417569"/>
              <a:gd name="connsiteY0" fmla="*/ 35594 h 132442"/>
              <a:gd name="connsiteX1" fmla="*/ 101656 w 417569"/>
              <a:gd name="connsiteY1" fmla="*/ 669 h 132442"/>
              <a:gd name="connsiteX2" fmla="*/ 82606 w 417569"/>
              <a:gd name="connsiteY2" fmla="*/ 14957 h 132442"/>
              <a:gd name="connsiteX3" fmla="*/ 179444 w 417569"/>
              <a:gd name="connsiteY3" fmla="*/ 43532 h 132442"/>
              <a:gd name="connsiteX4" fmla="*/ 127056 w 417569"/>
              <a:gd name="connsiteY4" fmla="*/ 45119 h 132442"/>
              <a:gd name="connsiteX5" fmla="*/ 219131 w 417569"/>
              <a:gd name="connsiteY5" fmla="*/ 48294 h 132442"/>
              <a:gd name="connsiteX6" fmla="*/ 287394 w 417569"/>
              <a:gd name="connsiteY6" fmla="*/ 41944 h 132442"/>
              <a:gd name="connsiteX7" fmla="*/ 235006 w 417569"/>
              <a:gd name="connsiteY7" fmla="*/ 56232 h 132442"/>
              <a:gd name="connsiteX8" fmla="*/ 292156 w 417569"/>
              <a:gd name="connsiteY8" fmla="*/ 94332 h 132442"/>
              <a:gd name="connsiteX9" fmla="*/ 417569 w 417569"/>
              <a:gd name="connsiteY9" fmla="*/ 132432 h 132442"/>
              <a:gd name="connsiteX10" fmla="*/ 293744 w 417569"/>
              <a:gd name="connsiteY10" fmla="*/ 97507 h 132442"/>
              <a:gd name="connsiteX11" fmla="*/ 117531 w 417569"/>
              <a:gd name="connsiteY11" fmla="*/ 37182 h 132442"/>
              <a:gd name="connsiteX12" fmla="*/ 56 w 417569"/>
              <a:gd name="connsiteY12" fmla="*/ 35594 h 13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7569" h="132442">
                <a:moveTo>
                  <a:pt x="56" y="35594"/>
                </a:moveTo>
                <a:cubicBezTo>
                  <a:pt x="-2590" y="29509"/>
                  <a:pt x="87898" y="4108"/>
                  <a:pt x="101656" y="669"/>
                </a:cubicBezTo>
                <a:cubicBezTo>
                  <a:pt x="115414" y="-2770"/>
                  <a:pt x="69641" y="7813"/>
                  <a:pt x="82606" y="14957"/>
                </a:cubicBezTo>
                <a:cubicBezTo>
                  <a:pt x="95571" y="22101"/>
                  <a:pt x="172036" y="38505"/>
                  <a:pt x="179444" y="43532"/>
                </a:cubicBezTo>
                <a:cubicBezTo>
                  <a:pt x="186852" y="48559"/>
                  <a:pt x="120442" y="44325"/>
                  <a:pt x="127056" y="45119"/>
                </a:cubicBezTo>
                <a:cubicBezTo>
                  <a:pt x="133670" y="45913"/>
                  <a:pt x="192408" y="48823"/>
                  <a:pt x="219131" y="48294"/>
                </a:cubicBezTo>
                <a:cubicBezTo>
                  <a:pt x="245854" y="47765"/>
                  <a:pt x="284748" y="40621"/>
                  <a:pt x="287394" y="41944"/>
                </a:cubicBezTo>
                <a:cubicBezTo>
                  <a:pt x="290040" y="43267"/>
                  <a:pt x="234212" y="47501"/>
                  <a:pt x="235006" y="56232"/>
                </a:cubicBezTo>
                <a:cubicBezTo>
                  <a:pt x="235800" y="64963"/>
                  <a:pt x="261729" y="81632"/>
                  <a:pt x="292156" y="94332"/>
                </a:cubicBezTo>
                <a:cubicBezTo>
                  <a:pt x="322583" y="107032"/>
                  <a:pt x="417304" y="131903"/>
                  <a:pt x="417569" y="132432"/>
                </a:cubicBezTo>
                <a:cubicBezTo>
                  <a:pt x="417834" y="132961"/>
                  <a:pt x="343750" y="113382"/>
                  <a:pt x="293744" y="97507"/>
                </a:cubicBezTo>
                <a:cubicBezTo>
                  <a:pt x="243738" y="81632"/>
                  <a:pt x="161452" y="47765"/>
                  <a:pt x="117531" y="37182"/>
                </a:cubicBezTo>
                <a:cubicBezTo>
                  <a:pt x="73610" y="26599"/>
                  <a:pt x="2702" y="41679"/>
                  <a:pt x="56" y="35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61DCBCB1-9E17-954F-9F17-8DB65343C9C7}"/>
              </a:ext>
            </a:extLst>
          </p:cNvPr>
          <p:cNvSpPr/>
          <p:nvPr/>
        </p:nvSpPr>
        <p:spPr>
          <a:xfrm>
            <a:off x="3450655" y="2949534"/>
            <a:ext cx="154777" cy="82856"/>
          </a:xfrm>
          <a:custGeom>
            <a:avLst/>
            <a:gdLst>
              <a:gd name="connsiteX0" fmla="*/ 2158 w 154777"/>
              <a:gd name="connsiteY0" fmla="*/ 82591 h 82856"/>
              <a:gd name="connsiteX1" fmla="*/ 141858 w 154777"/>
              <a:gd name="connsiteY1" fmla="*/ 33379 h 82856"/>
              <a:gd name="connsiteX2" fmla="*/ 146620 w 154777"/>
              <a:gd name="connsiteY2" fmla="*/ 41 h 82856"/>
              <a:gd name="connsiteX3" fmla="*/ 124395 w 154777"/>
              <a:gd name="connsiteY3" fmla="*/ 27029 h 82856"/>
              <a:gd name="connsiteX4" fmla="*/ 60895 w 154777"/>
              <a:gd name="connsiteY4" fmla="*/ 52429 h 82856"/>
              <a:gd name="connsiteX5" fmla="*/ 2158 w 154777"/>
              <a:gd name="connsiteY5" fmla="*/ 82591 h 8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777" h="82856">
                <a:moveTo>
                  <a:pt x="2158" y="82591"/>
                </a:moveTo>
                <a:cubicBezTo>
                  <a:pt x="15652" y="79416"/>
                  <a:pt x="117781" y="47137"/>
                  <a:pt x="141858" y="33379"/>
                </a:cubicBezTo>
                <a:cubicBezTo>
                  <a:pt x="165935" y="19621"/>
                  <a:pt x="149530" y="1099"/>
                  <a:pt x="146620" y="41"/>
                </a:cubicBezTo>
                <a:cubicBezTo>
                  <a:pt x="143710" y="-1017"/>
                  <a:pt x="138682" y="18298"/>
                  <a:pt x="124395" y="27029"/>
                </a:cubicBezTo>
                <a:cubicBezTo>
                  <a:pt x="110108" y="35760"/>
                  <a:pt x="79680" y="45285"/>
                  <a:pt x="60895" y="52429"/>
                </a:cubicBezTo>
                <a:cubicBezTo>
                  <a:pt x="42110" y="59573"/>
                  <a:pt x="-11336" y="85766"/>
                  <a:pt x="2158" y="82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D0F3FB45-6341-EF45-63D3-62FC74048F47}"/>
              </a:ext>
            </a:extLst>
          </p:cNvPr>
          <p:cNvSpPr/>
          <p:nvPr/>
        </p:nvSpPr>
        <p:spPr>
          <a:xfrm>
            <a:off x="3416700" y="3009726"/>
            <a:ext cx="342313" cy="84389"/>
          </a:xfrm>
          <a:custGeom>
            <a:avLst/>
            <a:gdLst>
              <a:gd name="connsiteX0" fmla="*/ 1188 w 342313"/>
              <a:gd name="connsiteY0" fmla="*/ 84312 h 84389"/>
              <a:gd name="connsiteX1" fmla="*/ 198038 w 342313"/>
              <a:gd name="connsiteY1" fmla="*/ 19224 h 84389"/>
              <a:gd name="connsiteX2" fmla="*/ 144063 w 342313"/>
              <a:gd name="connsiteY2" fmla="*/ 20812 h 84389"/>
              <a:gd name="connsiteX3" fmla="*/ 340913 w 342313"/>
              <a:gd name="connsiteY3" fmla="*/ 19224 h 84389"/>
              <a:gd name="connsiteX4" fmla="*/ 226613 w 342313"/>
              <a:gd name="connsiteY4" fmla="*/ 174 h 84389"/>
              <a:gd name="connsiteX5" fmla="*/ 120250 w 342313"/>
              <a:gd name="connsiteY5" fmla="*/ 31924 h 84389"/>
              <a:gd name="connsiteX6" fmla="*/ 1188 w 342313"/>
              <a:gd name="connsiteY6" fmla="*/ 84312 h 8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313" h="84389">
                <a:moveTo>
                  <a:pt x="1188" y="84312"/>
                </a:moveTo>
                <a:cubicBezTo>
                  <a:pt x="14153" y="82195"/>
                  <a:pt x="174226" y="29807"/>
                  <a:pt x="198038" y="19224"/>
                </a:cubicBezTo>
                <a:cubicBezTo>
                  <a:pt x="221850" y="8641"/>
                  <a:pt x="144063" y="20812"/>
                  <a:pt x="144063" y="20812"/>
                </a:cubicBezTo>
                <a:lnTo>
                  <a:pt x="340913" y="19224"/>
                </a:lnTo>
                <a:cubicBezTo>
                  <a:pt x="354671" y="15784"/>
                  <a:pt x="263390" y="-1943"/>
                  <a:pt x="226613" y="174"/>
                </a:cubicBezTo>
                <a:cubicBezTo>
                  <a:pt x="189836" y="2291"/>
                  <a:pt x="155704" y="19489"/>
                  <a:pt x="120250" y="31924"/>
                </a:cubicBezTo>
                <a:cubicBezTo>
                  <a:pt x="84796" y="44359"/>
                  <a:pt x="-11777" y="86429"/>
                  <a:pt x="1188" y="84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2B66D672-8915-E65A-5DB1-D7ACEC7EE348}"/>
              </a:ext>
            </a:extLst>
          </p:cNvPr>
          <p:cNvSpPr/>
          <p:nvPr/>
        </p:nvSpPr>
        <p:spPr>
          <a:xfrm>
            <a:off x="3639270" y="2973318"/>
            <a:ext cx="415782" cy="96417"/>
          </a:xfrm>
          <a:custGeom>
            <a:avLst/>
            <a:gdLst>
              <a:gd name="connsiteX0" fmla="*/ 2455 w 415782"/>
              <a:gd name="connsiteY0" fmla="*/ 58807 h 96417"/>
              <a:gd name="connsiteX1" fmla="*/ 158030 w 415782"/>
              <a:gd name="connsiteY1" fmla="*/ 30232 h 96417"/>
              <a:gd name="connsiteX2" fmla="*/ 61193 w 415782"/>
              <a:gd name="connsiteY2" fmla="*/ 31820 h 96417"/>
              <a:gd name="connsiteX3" fmla="*/ 164380 w 415782"/>
              <a:gd name="connsiteY3" fmla="*/ 58807 h 96417"/>
              <a:gd name="connsiteX4" fmla="*/ 319955 w 415782"/>
              <a:gd name="connsiteY4" fmla="*/ 92145 h 96417"/>
              <a:gd name="connsiteX5" fmla="*/ 413618 w 415782"/>
              <a:gd name="connsiteY5" fmla="*/ 93732 h 96417"/>
              <a:gd name="connsiteX6" fmla="*/ 229468 w 415782"/>
              <a:gd name="connsiteY6" fmla="*/ 71507 h 96417"/>
              <a:gd name="connsiteX7" fmla="*/ 59605 w 415782"/>
              <a:gd name="connsiteY7" fmla="*/ 70 h 96417"/>
              <a:gd name="connsiteX8" fmla="*/ 273918 w 415782"/>
              <a:gd name="connsiteY8" fmla="*/ 85795 h 96417"/>
              <a:gd name="connsiteX9" fmla="*/ 78655 w 415782"/>
              <a:gd name="connsiteY9" fmla="*/ 57220 h 96417"/>
              <a:gd name="connsiteX10" fmla="*/ 2455 w 415782"/>
              <a:gd name="connsiteY10" fmla="*/ 58807 h 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5782" h="96417">
                <a:moveTo>
                  <a:pt x="2455" y="58807"/>
                </a:moveTo>
                <a:cubicBezTo>
                  <a:pt x="15684" y="54309"/>
                  <a:pt x="148240" y="34730"/>
                  <a:pt x="158030" y="30232"/>
                </a:cubicBezTo>
                <a:cubicBezTo>
                  <a:pt x="167820" y="25734"/>
                  <a:pt x="60135" y="27058"/>
                  <a:pt x="61193" y="31820"/>
                </a:cubicBezTo>
                <a:cubicBezTo>
                  <a:pt x="62251" y="36582"/>
                  <a:pt x="121253" y="48753"/>
                  <a:pt x="164380" y="58807"/>
                </a:cubicBezTo>
                <a:cubicBezTo>
                  <a:pt x="207507" y="68861"/>
                  <a:pt x="278415" y="86324"/>
                  <a:pt x="319955" y="92145"/>
                </a:cubicBezTo>
                <a:cubicBezTo>
                  <a:pt x="361495" y="97966"/>
                  <a:pt x="428699" y="97172"/>
                  <a:pt x="413618" y="93732"/>
                </a:cubicBezTo>
                <a:cubicBezTo>
                  <a:pt x="398537" y="90292"/>
                  <a:pt x="288470" y="87117"/>
                  <a:pt x="229468" y="71507"/>
                </a:cubicBezTo>
                <a:cubicBezTo>
                  <a:pt x="170466" y="55897"/>
                  <a:pt x="52197" y="-2311"/>
                  <a:pt x="59605" y="70"/>
                </a:cubicBezTo>
                <a:cubicBezTo>
                  <a:pt x="67013" y="2451"/>
                  <a:pt x="270743" y="76270"/>
                  <a:pt x="273918" y="85795"/>
                </a:cubicBezTo>
                <a:cubicBezTo>
                  <a:pt x="277093" y="95320"/>
                  <a:pt x="125751" y="61453"/>
                  <a:pt x="78655" y="57220"/>
                </a:cubicBezTo>
                <a:cubicBezTo>
                  <a:pt x="31559" y="52987"/>
                  <a:pt x="-10774" y="63305"/>
                  <a:pt x="2455" y="58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9CBB135F-9BC8-0016-C565-9452EE99AA64}"/>
              </a:ext>
            </a:extLst>
          </p:cNvPr>
          <p:cNvSpPr/>
          <p:nvPr/>
        </p:nvSpPr>
        <p:spPr>
          <a:xfrm>
            <a:off x="3335303" y="3057522"/>
            <a:ext cx="730863" cy="82577"/>
          </a:xfrm>
          <a:custGeom>
            <a:avLst/>
            <a:gdLst>
              <a:gd name="connsiteX0" fmla="*/ 35 w 730863"/>
              <a:gd name="connsiteY0" fmla="*/ 82553 h 82577"/>
              <a:gd name="connsiteX1" fmla="*/ 246097 w 730863"/>
              <a:gd name="connsiteY1" fmla="*/ 20641 h 82577"/>
              <a:gd name="connsiteX2" fmla="*/ 212760 w 730863"/>
              <a:gd name="connsiteY2" fmla="*/ 25403 h 82577"/>
              <a:gd name="connsiteX3" fmla="*/ 398497 w 730863"/>
              <a:gd name="connsiteY3" fmla="*/ 15878 h 82577"/>
              <a:gd name="connsiteX4" fmla="*/ 384210 w 730863"/>
              <a:gd name="connsiteY4" fmla="*/ 26991 h 82577"/>
              <a:gd name="connsiteX5" fmla="*/ 500097 w 730863"/>
              <a:gd name="connsiteY5" fmla="*/ 25403 h 82577"/>
              <a:gd name="connsiteX6" fmla="*/ 492160 w 730863"/>
              <a:gd name="connsiteY6" fmla="*/ 28578 h 82577"/>
              <a:gd name="connsiteX7" fmla="*/ 584235 w 730863"/>
              <a:gd name="connsiteY7" fmla="*/ 25403 h 82577"/>
              <a:gd name="connsiteX8" fmla="*/ 677897 w 730863"/>
              <a:gd name="connsiteY8" fmla="*/ 30166 h 82577"/>
              <a:gd name="connsiteX9" fmla="*/ 493747 w 730863"/>
              <a:gd name="connsiteY9" fmla="*/ 19053 h 82577"/>
              <a:gd name="connsiteX10" fmla="*/ 550897 w 730863"/>
              <a:gd name="connsiteY10" fmla="*/ 3 h 82577"/>
              <a:gd name="connsiteX11" fmla="*/ 708060 w 730863"/>
              <a:gd name="connsiteY11" fmla="*/ 17466 h 82577"/>
              <a:gd name="connsiteX12" fmla="*/ 714410 w 730863"/>
              <a:gd name="connsiteY12" fmla="*/ 22228 h 82577"/>
              <a:gd name="connsiteX13" fmla="*/ 560422 w 730863"/>
              <a:gd name="connsiteY13" fmla="*/ 36516 h 82577"/>
              <a:gd name="connsiteX14" fmla="*/ 265147 w 730863"/>
              <a:gd name="connsiteY14" fmla="*/ 12703 h 82577"/>
              <a:gd name="connsiteX15" fmla="*/ 35 w 730863"/>
              <a:gd name="connsiteY15" fmla="*/ 82553 h 8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0863" h="82577">
                <a:moveTo>
                  <a:pt x="35" y="82553"/>
                </a:moveTo>
                <a:cubicBezTo>
                  <a:pt x="-3140" y="83876"/>
                  <a:pt x="210643" y="30166"/>
                  <a:pt x="246097" y="20641"/>
                </a:cubicBezTo>
                <a:cubicBezTo>
                  <a:pt x="281551" y="11116"/>
                  <a:pt x="187360" y="26197"/>
                  <a:pt x="212760" y="25403"/>
                </a:cubicBezTo>
                <a:cubicBezTo>
                  <a:pt x="238160" y="24609"/>
                  <a:pt x="369922" y="15613"/>
                  <a:pt x="398497" y="15878"/>
                </a:cubicBezTo>
                <a:cubicBezTo>
                  <a:pt x="427072" y="16143"/>
                  <a:pt x="367277" y="25403"/>
                  <a:pt x="384210" y="26991"/>
                </a:cubicBezTo>
                <a:cubicBezTo>
                  <a:pt x="401143" y="28578"/>
                  <a:pt x="482105" y="25139"/>
                  <a:pt x="500097" y="25403"/>
                </a:cubicBezTo>
                <a:cubicBezTo>
                  <a:pt x="518089" y="25667"/>
                  <a:pt x="478137" y="28578"/>
                  <a:pt x="492160" y="28578"/>
                </a:cubicBezTo>
                <a:cubicBezTo>
                  <a:pt x="506183" y="28578"/>
                  <a:pt x="584235" y="25403"/>
                  <a:pt x="584235" y="25403"/>
                </a:cubicBezTo>
                <a:cubicBezTo>
                  <a:pt x="615191" y="25668"/>
                  <a:pt x="677897" y="30166"/>
                  <a:pt x="677897" y="30166"/>
                </a:cubicBezTo>
                <a:cubicBezTo>
                  <a:pt x="662816" y="29108"/>
                  <a:pt x="514914" y="24080"/>
                  <a:pt x="493747" y="19053"/>
                </a:cubicBezTo>
                <a:cubicBezTo>
                  <a:pt x="472580" y="14026"/>
                  <a:pt x="515178" y="267"/>
                  <a:pt x="550897" y="3"/>
                </a:cubicBezTo>
                <a:cubicBezTo>
                  <a:pt x="586616" y="-261"/>
                  <a:pt x="680808" y="13762"/>
                  <a:pt x="708060" y="17466"/>
                </a:cubicBezTo>
                <a:cubicBezTo>
                  <a:pt x="735312" y="21170"/>
                  <a:pt x="739016" y="19053"/>
                  <a:pt x="714410" y="22228"/>
                </a:cubicBezTo>
                <a:cubicBezTo>
                  <a:pt x="689804" y="25403"/>
                  <a:pt x="635299" y="38103"/>
                  <a:pt x="560422" y="36516"/>
                </a:cubicBezTo>
                <a:cubicBezTo>
                  <a:pt x="485545" y="34929"/>
                  <a:pt x="356693" y="3707"/>
                  <a:pt x="265147" y="12703"/>
                </a:cubicBezTo>
                <a:cubicBezTo>
                  <a:pt x="173601" y="21699"/>
                  <a:pt x="3210" y="81230"/>
                  <a:pt x="35" y="82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8F92EFE-5E18-2FA9-8149-5BC175D4F7C7}"/>
              </a:ext>
            </a:extLst>
          </p:cNvPr>
          <p:cNvSpPr/>
          <p:nvPr/>
        </p:nvSpPr>
        <p:spPr>
          <a:xfrm>
            <a:off x="3356059" y="3136163"/>
            <a:ext cx="344404" cy="83396"/>
          </a:xfrm>
          <a:custGeom>
            <a:avLst/>
            <a:gdLst>
              <a:gd name="connsiteX0" fmla="*/ 1504 w 344404"/>
              <a:gd name="connsiteY0" fmla="*/ 2325 h 83396"/>
              <a:gd name="connsiteX1" fmla="*/ 130091 w 344404"/>
              <a:gd name="connsiteY1" fmla="*/ 27725 h 83396"/>
              <a:gd name="connsiteX2" fmla="*/ 60241 w 344404"/>
              <a:gd name="connsiteY2" fmla="*/ 42012 h 83396"/>
              <a:gd name="connsiteX3" fmla="*/ 177716 w 344404"/>
              <a:gd name="connsiteY3" fmla="*/ 57887 h 83396"/>
              <a:gd name="connsiteX4" fmla="*/ 269791 w 344404"/>
              <a:gd name="connsiteY4" fmla="*/ 75350 h 83396"/>
              <a:gd name="connsiteX5" fmla="*/ 344404 w 344404"/>
              <a:gd name="connsiteY5" fmla="*/ 67412 h 83396"/>
              <a:gd name="connsiteX6" fmla="*/ 192004 w 344404"/>
              <a:gd name="connsiteY6" fmla="*/ 83287 h 83396"/>
              <a:gd name="connsiteX7" fmla="*/ 155491 w 344404"/>
              <a:gd name="connsiteY7" fmla="*/ 57887 h 83396"/>
              <a:gd name="connsiteX8" fmla="*/ 63416 w 344404"/>
              <a:gd name="connsiteY8" fmla="*/ 7087 h 83396"/>
              <a:gd name="connsiteX9" fmla="*/ 1504 w 344404"/>
              <a:gd name="connsiteY9" fmla="*/ 2325 h 8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4404" h="83396">
                <a:moveTo>
                  <a:pt x="1504" y="2325"/>
                </a:moveTo>
                <a:cubicBezTo>
                  <a:pt x="12617" y="5765"/>
                  <a:pt x="120302" y="21111"/>
                  <a:pt x="130091" y="27725"/>
                </a:cubicBezTo>
                <a:cubicBezTo>
                  <a:pt x="139880" y="34339"/>
                  <a:pt x="52304" y="36985"/>
                  <a:pt x="60241" y="42012"/>
                </a:cubicBezTo>
                <a:cubicBezTo>
                  <a:pt x="68179" y="47039"/>
                  <a:pt x="142791" y="52331"/>
                  <a:pt x="177716" y="57887"/>
                </a:cubicBezTo>
                <a:cubicBezTo>
                  <a:pt x="212641" y="63443"/>
                  <a:pt x="242010" y="73763"/>
                  <a:pt x="269791" y="75350"/>
                </a:cubicBezTo>
                <a:cubicBezTo>
                  <a:pt x="297572" y="76937"/>
                  <a:pt x="344404" y="67412"/>
                  <a:pt x="344404" y="67412"/>
                </a:cubicBezTo>
                <a:cubicBezTo>
                  <a:pt x="331440" y="68735"/>
                  <a:pt x="223489" y="84874"/>
                  <a:pt x="192004" y="83287"/>
                </a:cubicBezTo>
                <a:cubicBezTo>
                  <a:pt x="160519" y="81700"/>
                  <a:pt x="176922" y="70587"/>
                  <a:pt x="155491" y="57887"/>
                </a:cubicBezTo>
                <a:cubicBezTo>
                  <a:pt x="134060" y="45187"/>
                  <a:pt x="82995" y="15818"/>
                  <a:pt x="63416" y="7087"/>
                </a:cubicBezTo>
                <a:cubicBezTo>
                  <a:pt x="43837" y="-1644"/>
                  <a:pt x="-9609" y="-1115"/>
                  <a:pt x="1504" y="2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0A2E8ED0-96AC-5CC9-9CB1-8A38FE5E3DB9}"/>
              </a:ext>
            </a:extLst>
          </p:cNvPr>
          <p:cNvSpPr/>
          <p:nvPr/>
        </p:nvSpPr>
        <p:spPr>
          <a:xfrm>
            <a:off x="3728986" y="3103341"/>
            <a:ext cx="336498" cy="107826"/>
          </a:xfrm>
          <a:custGeom>
            <a:avLst/>
            <a:gdLst>
              <a:gd name="connsiteX0" fmla="*/ 331839 w 336498"/>
              <a:gd name="connsiteY0" fmla="*/ 3397 h 107826"/>
              <a:gd name="connsiteX1" fmla="*/ 144514 w 336498"/>
              <a:gd name="connsiteY1" fmla="*/ 104997 h 107826"/>
              <a:gd name="connsiteX2" fmla="*/ 195314 w 336498"/>
              <a:gd name="connsiteY2" fmla="*/ 68484 h 107826"/>
              <a:gd name="connsiteX3" fmla="*/ 34977 w 336498"/>
              <a:gd name="connsiteY3" fmla="*/ 84359 h 107826"/>
              <a:gd name="connsiteX4" fmla="*/ 3227 w 336498"/>
              <a:gd name="connsiteY4" fmla="*/ 104997 h 107826"/>
              <a:gd name="connsiteX5" fmla="*/ 87364 w 336498"/>
              <a:gd name="connsiteY5" fmla="*/ 100234 h 107826"/>
              <a:gd name="connsiteX6" fmla="*/ 93714 w 336498"/>
              <a:gd name="connsiteY6" fmla="*/ 103409 h 107826"/>
              <a:gd name="connsiteX7" fmla="*/ 265164 w 336498"/>
              <a:gd name="connsiteY7" fmla="*/ 30384 h 107826"/>
              <a:gd name="connsiteX8" fmla="*/ 331839 w 336498"/>
              <a:gd name="connsiteY8" fmla="*/ 3397 h 10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498" h="107826">
                <a:moveTo>
                  <a:pt x="331839" y="3397"/>
                </a:moveTo>
                <a:cubicBezTo>
                  <a:pt x="311731" y="15832"/>
                  <a:pt x="167268" y="94149"/>
                  <a:pt x="144514" y="104997"/>
                </a:cubicBezTo>
                <a:cubicBezTo>
                  <a:pt x="121760" y="115845"/>
                  <a:pt x="213570" y="71924"/>
                  <a:pt x="195314" y="68484"/>
                </a:cubicBezTo>
                <a:cubicBezTo>
                  <a:pt x="177058" y="65044"/>
                  <a:pt x="66991" y="78274"/>
                  <a:pt x="34977" y="84359"/>
                </a:cubicBezTo>
                <a:cubicBezTo>
                  <a:pt x="2962" y="90445"/>
                  <a:pt x="-5504" y="102351"/>
                  <a:pt x="3227" y="104997"/>
                </a:cubicBezTo>
                <a:cubicBezTo>
                  <a:pt x="11958" y="107643"/>
                  <a:pt x="72283" y="100499"/>
                  <a:pt x="87364" y="100234"/>
                </a:cubicBezTo>
                <a:cubicBezTo>
                  <a:pt x="102445" y="99969"/>
                  <a:pt x="64081" y="115051"/>
                  <a:pt x="93714" y="103409"/>
                </a:cubicBezTo>
                <a:cubicBezTo>
                  <a:pt x="123347" y="91767"/>
                  <a:pt x="227593" y="45201"/>
                  <a:pt x="265164" y="30384"/>
                </a:cubicBezTo>
                <a:cubicBezTo>
                  <a:pt x="302735" y="15567"/>
                  <a:pt x="351947" y="-9038"/>
                  <a:pt x="331839" y="3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42EB4AB-B7B6-A5C4-2426-48B291BFC590}"/>
              </a:ext>
            </a:extLst>
          </p:cNvPr>
          <p:cNvSpPr/>
          <p:nvPr/>
        </p:nvSpPr>
        <p:spPr>
          <a:xfrm>
            <a:off x="3517900" y="3146425"/>
            <a:ext cx="405976" cy="39720"/>
          </a:xfrm>
          <a:custGeom>
            <a:avLst/>
            <a:gdLst>
              <a:gd name="connsiteX0" fmla="*/ 0 w 405976"/>
              <a:gd name="connsiteY0" fmla="*/ 0 h 39720"/>
              <a:gd name="connsiteX1" fmla="*/ 279400 w 405976"/>
              <a:gd name="connsiteY1" fmla="*/ 7938 h 39720"/>
              <a:gd name="connsiteX2" fmla="*/ 152400 w 405976"/>
              <a:gd name="connsiteY2" fmla="*/ 26988 h 39720"/>
              <a:gd name="connsiteX3" fmla="*/ 404813 w 405976"/>
              <a:gd name="connsiteY3" fmla="*/ 0 h 39720"/>
              <a:gd name="connsiteX4" fmla="*/ 242888 w 405976"/>
              <a:gd name="connsiteY4" fmla="*/ 26988 h 39720"/>
              <a:gd name="connsiteX5" fmla="*/ 157163 w 405976"/>
              <a:gd name="connsiteY5" fmla="*/ 39688 h 39720"/>
              <a:gd name="connsiteX6" fmla="*/ 207963 w 405976"/>
              <a:gd name="connsiteY6" fmla="*/ 30163 h 39720"/>
              <a:gd name="connsiteX7" fmla="*/ 119063 w 405976"/>
              <a:gd name="connsiteY7" fmla="*/ 15875 h 39720"/>
              <a:gd name="connsiteX8" fmla="*/ 0 w 405976"/>
              <a:gd name="connsiteY8" fmla="*/ 0 h 3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5976" h="39720">
                <a:moveTo>
                  <a:pt x="0" y="0"/>
                </a:moveTo>
                <a:cubicBezTo>
                  <a:pt x="127000" y="1720"/>
                  <a:pt x="254000" y="3440"/>
                  <a:pt x="279400" y="7938"/>
                </a:cubicBezTo>
                <a:cubicBezTo>
                  <a:pt x="304800" y="12436"/>
                  <a:pt x="131498" y="28311"/>
                  <a:pt x="152400" y="26988"/>
                </a:cubicBezTo>
                <a:cubicBezTo>
                  <a:pt x="173302" y="25665"/>
                  <a:pt x="389732" y="0"/>
                  <a:pt x="404813" y="0"/>
                </a:cubicBezTo>
                <a:cubicBezTo>
                  <a:pt x="419894" y="0"/>
                  <a:pt x="284163" y="20373"/>
                  <a:pt x="242888" y="26988"/>
                </a:cubicBezTo>
                <a:cubicBezTo>
                  <a:pt x="201613" y="33603"/>
                  <a:pt x="162984" y="39159"/>
                  <a:pt x="157163" y="39688"/>
                </a:cubicBezTo>
                <a:cubicBezTo>
                  <a:pt x="151342" y="40217"/>
                  <a:pt x="214313" y="34132"/>
                  <a:pt x="207963" y="30163"/>
                </a:cubicBezTo>
                <a:cubicBezTo>
                  <a:pt x="201613" y="26194"/>
                  <a:pt x="119063" y="15875"/>
                  <a:pt x="119063" y="158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F2EF436-8A31-D8A8-0C20-3BFEB3AFE18A}"/>
              </a:ext>
            </a:extLst>
          </p:cNvPr>
          <p:cNvSpPr/>
          <p:nvPr/>
        </p:nvSpPr>
        <p:spPr>
          <a:xfrm>
            <a:off x="3783722" y="1777405"/>
            <a:ext cx="53622" cy="197931"/>
          </a:xfrm>
          <a:custGeom>
            <a:avLst/>
            <a:gdLst>
              <a:gd name="connsiteX0" fmla="*/ 53266 w 53622"/>
              <a:gd name="connsiteY0" fmla="*/ 595 h 197931"/>
              <a:gd name="connsiteX1" fmla="*/ 24691 w 53622"/>
              <a:gd name="connsiteY1" fmla="*/ 76795 h 197931"/>
              <a:gd name="connsiteX2" fmla="*/ 40566 w 53622"/>
              <a:gd name="connsiteY2" fmla="*/ 197445 h 197931"/>
              <a:gd name="connsiteX3" fmla="*/ 27866 w 53622"/>
              <a:gd name="connsiteY3" fmla="*/ 121245 h 197931"/>
              <a:gd name="connsiteX4" fmla="*/ 18341 w 53622"/>
              <a:gd name="connsiteY4" fmla="*/ 173633 h 197931"/>
              <a:gd name="connsiteX5" fmla="*/ 878 w 53622"/>
              <a:gd name="connsiteY5" fmla="*/ 116483 h 197931"/>
              <a:gd name="connsiteX6" fmla="*/ 53266 w 53622"/>
              <a:gd name="connsiteY6" fmla="*/ 595 h 19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22" h="197931">
                <a:moveTo>
                  <a:pt x="53266" y="595"/>
                </a:moveTo>
                <a:cubicBezTo>
                  <a:pt x="57235" y="-6020"/>
                  <a:pt x="26808" y="43987"/>
                  <a:pt x="24691" y="76795"/>
                </a:cubicBezTo>
                <a:cubicBezTo>
                  <a:pt x="22574" y="109603"/>
                  <a:pt x="40037" y="190037"/>
                  <a:pt x="40566" y="197445"/>
                </a:cubicBezTo>
                <a:cubicBezTo>
                  <a:pt x="41095" y="204853"/>
                  <a:pt x="31570" y="125214"/>
                  <a:pt x="27866" y="121245"/>
                </a:cubicBezTo>
                <a:cubicBezTo>
                  <a:pt x="24162" y="117276"/>
                  <a:pt x="22839" y="174427"/>
                  <a:pt x="18341" y="173633"/>
                </a:cubicBezTo>
                <a:cubicBezTo>
                  <a:pt x="13843" y="172839"/>
                  <a:pt x="-4149" y="142148"/>
                  <a:pt x="878" y="116483"/>
                </a:cubicBezTo>
                <a:cubicBezTo>
                  <a:pt x="5905" y="90818"/>
                  <a:pt x="49297" y="7210"/>
                  <a:pt x="53266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9C4A67F1-E2FC-DD0A-413B-5E7A0FFB62D5}"/>
              </a:ext>
            </a:extLst>
          </p:cNvPr>
          <p:cNvSpPr/>
          <p:nvPr/>
        </p:nvSpPr>
        <p:spPr>
          <a:xfrm>
            <a:off x="3274816" y="1831274"/>
            <a:ext cx="150492" cy="328467"/>
          </a:xfrm>
          <a:custGeom>
            <a:avLst/>
            <a:gdLst>
              <a:gd name="connsiteX0" fmla="*/ 70047 w 150492"/>
              <a:gd name="connsiteY0" fmla="*/ 701 h 328467"/>
              <a:gd name="connsiteX1" fmla="*/ 147834 w 150492"/>
              <a:gd name="connsiteY1" fmla="*/ 121351 h 328467"/>
              <a:gd name="connsiteX2" fmla="*/ 3372 w 150492"/>
              <a:gd name="connsiteY2" fmla="*/ 324551 h 328467"/>
              <a:gd name="connsiteX3" fmla="*/ 52584 w 150492"/>
              <a:gd name="connsiteY3" fmla="*/ 251526 h 328467"/>
              <a:gd name="connsiteX4" fmla="*/ 128784 w 150492"/>
              <a:gd name="connsiteY4" fmla="*/ 203901 h 328467"/>
              <a:gd name="connsiteX5" fmla="*/ 130372 w 150492"/>
              <a:gd name="connsiteY5" fmla="*/ 105476 h 328467"/>
              <a:gd name="connsiteX6" fmla="*/ 149422 w 150492"/>
              <a:gd name="connsiteY6" fmla="*/ 72139 h 328467"/>
              <a:gd name="connsiteX7" fmla="*/ 70047 w 150492"/>
              <a:gd name="connsiteY7" fmla="*/ 701 h 3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492" h="328467">
                <a:moveTo>
                  <a:pt x="70047" y="701"/>
                </a:moveTo>
                <a:cubicBezTo>
                  <a:pt x="69782" y="8903"/>
                  <a:pt x="158946" y="67376"/>
                  <a:pt x="147834" y="121351"/>
                </a:cubicBezTo>
                <a:cubicBezTo>
                  <a:pt x="136722" y="175326"/>
                  <a:pt x="19247" y="302855"/>
                  <a:pt x="3372" y="324551"/>
                </a:cubicBezTo>
                <a:cubicBezTo>
                  <a:pt x="-12503" y="346247"/>
                  <a:pt x="31682" y="271634"/>
                  <a:pt x="52584" y="251526"/>
                </a:cubicBezTo>
                <a:cubicBezTo>
                  <a:pt x="73486" y="231418"/>
                  <a:pt x="115819" y="228243"/>
                  <a:pt x="128784" y="203901"/>
                </a:cubicBezTo>
                <a:cubicBezTo>
                  <a:pt x="141749" y="179559"/>
                  <a:pt x="126932" y="127436"/>
                  <a:pt x="130372" y="105476"/>
                </a:cubicBezTo>
                <a:cubicBezTo>
                  <a:pt x="133812" y="83516"/>
                  <a:pt x="155507" y="85633"/>
                  <a:pt x="149422" y="72139"/>
                </a:cubicBezTo>
                <a:cubicBezTo>
                  <a:pt x="143337" y="58645"/>
                  <a:pt x="70312" y="-7501"/>
                  <a:pt x="70047" y="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011ABC2F-58E4-856F-DB3E-255C9FF11A59}"/>
              </a:ext>
            </a:extLst>
          </p:cNvPr>
          <p:cNvSpPr/>
          <p:nvPr/>
        </p:nvSpPr>
        <p:spPr>
          <a:xfrm>
            <a:off x="6398645" y="2798385"/>
            <a:ext cx="703896" cy="264877"/>
          </a:xfrm>
          <a:custGeom>
            <a:avLst/>
            <a:gdLst>
              <a:gd name="connsiteX0" fmla="*/ 2155 w 703896"/>
              <a:gd name="connsiteY0" fmla="*/ 263903 h 264877"/>
              <a:gd name="connsiteX1" fmla="*/ 178368 w 703896"/>
              <a:gd name="connsiteY1" fmla="*/ 144840 h 264877"/>
              <a:gd name="connsiteX2" fmla="*/ 116455 w 703896"/>
              <a:gd name="connsiteY2" fmla="*/ 165478 h 264877"/>
              <a:gd name="connsiteX3" fmla="*/ 140268 w 703896"/>
              <a:gd name="connsiteY3" fmla="*/ 160715 h 264877"/>
              <a:gd name="connsiteX4" fmla="*/ 73593 w 703896"/>
              <a:gd name="connsiteY4" fmla="*/ 63878 h 264877"/>
              <a:gd name="connsiteX5" fmla="*/ 178368 w 703896"/>
              <a:gd name="connsiteY5" fmla="*/ 117853 h 264877"/>
              <a:gd name="connsiteX6" fmla="*/ 140268 w 703896"/>
              <a:gd name="connsiteY6" fmla="*/ 36890 h 264877"/>
              <a:gd name="connsiteX7" fmla="*/ 202180 w 703896"/>
              <a:gd name="connsiteY7" fmla="*/ 89278 h 264877"/>
              <a:gd name="connsiteX8" fmla="*/ 229168 w 703896"/>
              <a:gd name="connsiteY8" fmla="*/ 378 h 264877"/>
              <a:gd name="connsiteX9" fmla="*/ 314893 w 703896"/>
              <a:gd name="connsiteY9" fmla="*/ 55940 h 264877"/>
              <a:gd name="connsiteX10" fmla="*/ 306955 w 703896"/>
              <a:gd name="connsiteY10" fmla="*/ 22603 h 264877"/>
              <a:gd name="connsiteX11" fmla="*/ 352993 w 703896"/>
              <a:gd name="connsiteY11" fmla="*/ 17840 h 264877"/>
              <a:gd name="connsiteX12" fmla="*/ 381568 w 703896"/>
              <a:gd name="connsiteY12" fmla="*/ 62290 h 264877"/>
              <a:gd name="connsiteX13" fmla="*/ 511743 w 703896"/>
              <a:gd name="connsiteY13" fmla="*/ 40065 h 264877"/>
              <a:gd name="connsiteX14" fmla="*/ 460943 w 703896"/>
              <a:gd name="connsiteY14" fmla="*/ 81340 h 264877"/>
              <a:gd name="connsiteX15" fmla="*/ 546668 w 703896"/>
              <a:gd name="connsiteY15" fmla="*/ 114678 h 264877"/>
              <a:gd name="connsiteX16" fmla="*/ 494280 w 703896"/>
              <a:gd name="connsiteY16" fmla="*/ 92453 h 264877"/>
              <a:gd name="connsiteX17" fmla="*/ 703830 w 703896"/>
              <a:gd name="connsiteY17" fmla="*/ 165478 h 264877"/>
              <a:gd name="connsiteX18" fmla="*/ 518093 w 703896"/>
              <a:gd name="connsiteY18" fmla="*/ 157540 h 264877"/>
              <a:gd name="connsiteX19" fmla="*/ 622868 w 703896"/>
              <a:gd name="connsiteY19" fmla="*/ 168653 h 264877"/>
              <a:gd name="connsiteX20" fmla="*/ 406968 w 703896"/>
              <a:gd name="connsiteY20" fmla="*/ 101978 h 264877"/>
              <a:gd name="connsiteX21" fmla="*/ 467293 w 703896"/>
              <a:gd name="connsiteY21" fmla="*/ 82928 h 264877"/>
              <a:gd name="connsiteX22" fmla="*/ 321243 w 703896"/>
              <a:gd name="connsiteY22" fmla="*/ 68640 h 264877"/>
              <a:gd name="connsiteX23" fmla="*/ 2155 w 703896"/>
              <a:gd name="connsiteY23" fmla="*/ 263903 h 26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03896" h="264877">
                <a:moveTo>
                  <a:pt x="2155" y="263903"/>
                </a:moveTo>
                <a:cubicBezTo>
                  <a:pt x="-21658" y="276603"/>
                  <a:pt x="159318" y="161244"/>
                  <a:pt x="178368" y="144840"/>
                </a:cubicBezTo>
                <a:cubicBezTo>
                  <a:pt x="197418" y="128436"/>
                  <a:pt x="122805" y="162832"/>
                  <a:pt x="116455" y="165478"/>
                </a:cubicBezTo>
                <a:cubicBezTo>
                  <a:pt x="110105" y="168124"/>
                  <a:pt x="147412" y="177648"/>
                  <a:pt x="140268" y="160715"/>
                </a:cubicBezTo>
                <a:cubicBezTo>
                  <a:pt x="133124" y="143782"/>
                  <a:pt x="67243" y="71022"/>
                  <a:pt x="73593" y="63878"/>
                </a:cubicBezTo>
                <a:cubicBezTo>
                  <a:pt x="79943" y="56734"/>
                  <a:pt x="167256" y="122351"/>
                  <a:pt x="178368" y="117853"/>
                </a:cubicBezTo>
                <a:cubicBezTo>
                  <a:pt x="189480" y="113355"/>
                  <a:pt x="136299" y="41652"/>
                  <a:pt x="140268" y="36890"/>
                </a:cubicBezTo>
                <a:cubicBezTo>
                  <a:pt x="144237" y="32128"/>
                  <a:pt x="187363" y="95363"/>
                  <a:pt x="202180" y="89278"/>
                </a:cubicBezTo>
                <a:cubicBezTo>
                  <a:pt x="216997" y="83193"/>
                  <a:pt x="210383" y="5934"/>
                  <a:pt x="229168" y="378"/>
                </a:cubicBezTo>
                <a:cubicBezTo>
                  <a:pt x="247953" y="-5178"/>
                  <a:pt x="301929" y="52236"/>
                  <a:pt x="314893" y="55940"/>
                </a:cubicBezTo>
                <a:cubicBezTo>
                  <a:pt x="327857" y="59644"/>
                  <a:pt x="300605" y="28953"/>
                  <a:pt x="306955" y="22603"/>
                </a:cubicBezTo>
                <a:cubicBezTo>
                  <a:pt x="313305" y="16253"/>
                  <a:pt x="340558" y="11225"/>
                  <a:pt x="352993" y="17840"/>
                </a:cubicBezTo>
                <a:cubicBezTo>
                  <a:pt x="365429" y="24454"/>
                  <a:pt x="355110" y="58586"/>
                  <a:pt x="381568" y="62290"/>
                </a:cubicBezTo>
                <a:cubicBezTo>
                  <a:pt x="408026" y="65994"/>
                  <a:pt x="498514" y="36890"/>
                  <a:pt x="511743" y="40065"/>
                </a:cubicBezTo>
                <a:cubicBezTo>
                  <a:pt x="524972" y="43240"/>
                  <a:pt x="455122" y="68904"/>
                  <a:pt x="460943" y="81340"/>
                </a:cubicBezTo>
                <a:cubicBezTo>
                  <a:pt x="466764" y="93775"/>
                  <a:pt x="541112" y="112826"/>
                  <a:pt x="546668" y="114678"/>
                </a:cubicBezTo>
                <a:cubicBezTo>
                  <a:pt x="552224" y="116530"/>
                  <a:pt x="468086" y="83986"/>
                  <a:pt x="494280" y="92453"/>
                </a:cubicBezTo>
                <a:cubicBezTo>
                  <a:pt x="520474" y="100920"/>
                  <a:pt x="699861" y="154630"/>
                  <a:pt x="703830" y="165478"/>
                </a:cubicBezTo>
                <a:cubicBezTo>
                  <a:pt x="707799" y="176326"/>
                  <a:pt x="531587" y="157011"/>
                  <a:pt x="518093" y="157540"/>
                </a:cubicBezTo>
                <a:cubicBezTo>
                  <a:pt x="504599" y="158069"/>
                  <a:pt x="641389" y="177913"/>
                  <a:pt x="622868" y="168653"/>
                </a:cubicBezTo>
                <a:cubicBezTo>
                  <a:pt x="604347" y="159393"/>
                  <a:pt x="432897" y="116265"/>
                  <a:pt x="406968" y="101978"/>
                </a:cubicBezTo>
                <a:cubicBezTo>
                  <a:pt x="381039" y="87691"/>
                  <a:pt x="481581" y="88484"/>
                  <a:pt x="467293" y="82928"/>
                </a:cubicBezTo>
                <a:cubicBezTo>
                  <a:pt x="453005" y="77372"/>
                  <a:pt x="395326" y="42975"/>
                  <a:pt x="321243" y="68640"/>
                </a:cubicBezTo>
                <a:cubicBezTo>
                  <a:pt x="247160" y="94305"/>
                  <a:pt x="25968" y="251203"/>
                  <a:pt x="2155" y="263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EA37F5B-C8DB-7E15-2F3F-229725D45A70}"/>
              </a:ext>
            </a:extLst>
          </p:cNvPr>
          <p:cNvSpPr/>
          <p:nvPr/>
        </p:nvSpPr>
        <p:spPr>
          <a:xfrm>
            <a:off x="6635479" y="2841220"/>
            <a:ext cx="269677" cy="89283"/>
          </a:xfrm>
          <a:custGeom>
            <a:avLst/>
            <a:gdLst>
              <a:gd name="connsiteX0" fmla="*/ 271 w 269677"/>
              <a:gd name="connsiteY0" fmla="*/ 55968 h 89283"/>
              <a:gd name="connsiteX1" fmla="*/ 165371 w 269677"/>
              <a:gd name="connsiteY1" fmla="*/ 70255 h 89283"/>
              <a:gd name="connsiteX2" fmla="*/ 249509 w 269677"/>
              <a:gd name="connsiteY2" fmla="*/ 87718 h 89283"/>
              <a:gd name="connsiteX3" fmla="*/ 117746 w 269677"/>
              <a:gd name="connsiteY3" fmla="*/ 27393 h 89283"/>
              <a:gd name="connsiteX4" fmla="*/ 268559 w 269677"/>
              <a:gd name="connsiteY4" fmla="*/ 46443 h 89283"/>
              <a:gd name="connsiteX5" fmla="*/ 20909 w 269677"/>
              <a:gd name="connsiteY5" fmla="*/ 405 h 89283"/>
              <a:gd name="connsiteX6" fmla="*/ 124096 w 269677"/>
              <a:gd name="connsiteY6" fmla="*/ 25805 h 89283"/>
              <a:gd name="connsiteX7" fmla="*/ 271 w 269677"/>
              <a:gd name="connsiteY7" fmla="*/ 55968 h 8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677" h="89283">
                <a:moveTo>
                  <a:pt x="271" y="55968"/>
                </a:moveTo>
                <a:cubicBezTo>
                  <a:pt x="7150" y="63376"/>
                  <a:pt x="123831" y="64963"/>
                  <a:pt x="165371" y="70255"/>
                </a:cubicBezTo>
                <a:cubicBezTo>
                  <a:pt x="206911" y="75547"/>
                  <a:pt x="257446" y="94862"/>
                  <a:pt x="249509" y="87718"/>
                </a:cubicBezTo>
                <a:cubicBezTo>
                  <a:pt x="241572" y="80574"/>
                  <a:pt x="114571" y="34272"/>
                  <a:pt x="117746" y="27393"/>
                </a:cubicBezTo>
                <a:cubicBezTo>
                  <a:pt x="120921" y="20514"/>
                  <a:pt x="284699" y="50941"/>
                  <a:pt x="268559" y="46443"/>
                </a:cubicBezTo>
                <a:cubicBezTo>
                  <a:pt x="252420" y="41945"/>
                  <a:pt x="44986" y="3845"/>
                  <a:pt x="20909" y="405"/>
                </a:cubicBezTo>
                <a:cubicBezTo>
                  <a:pt x="-3168" y="-3035"/>
                  <a:pt x="128594" y="16280"/>
                  <a:pt x="124096" y="25805"/>
                </a:cubicBezTo>
                <a:cubicBezTo>
                  <a:pt x="119598" y="35330"/>
                  <a:pt x="-6608" y="48560"/>
                  <a:pt x="271" y="55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2E0394F2-F113-9EE1-F8CF-89A25D798FCA}"/>
              </a:ext>
            </a:extLst>
          </p:cNvPr>
          <p:cNvSpPr/>
          <p:nvPr/>
        </p:nvSpPr>
        <p:spPr>
          <a:xfrm>
            <a:off x="6401604" y="2810938"/>
            <a:ext cx="420982" cy="276032"/>
          </a:xfrm>
          <a:custGeom>
            <a:avLst/>
            <a:gdLst>
              <a:gd name="connsiteX0" fmla="*/ 5546 w 420982"/>
              <a:gd name="connsiteY0" fmla="*/ 273575 h 276032"/>
              <a:gd name="connsiteX1" fmla="*/ 27771 w 420982"/>
              <a:gd name="connsiteY1" fmla="*/ 195787 h 276032"/>
              <a:gd name="connsiteX2" fmla="*/ 170646 w 420982"/>
              <a:gd name="connsiteY2" fmla="*/ 38625 h 276032"/>
              <a:gd name="connsiteX3" fmla="*/ 273834 w 420982"/>
              <a:gd name="connsiteY3" fmla="*/ 13225 h 276032"/>
              <a:gd name="connsiteX4" fmla="*/ 419884 w 420982"/>
              <a:gd name="connsiteY4" fmla="*/ 11637 h 276032"/>
              <a:gd name="connsiteX5" fmla="*/ 334159 w 420982"/>
              <a:gd name="connsiteY5" fmla="*/ 525 h 276032"/>
              <a:gd name="connsiteX6" fmla="*/ 213509 w 420982"/>
              <a:gd name="connsiteY6" fmla="*/ 30687 h 276032"/>
              <a:gd name="connsiteX7" fmla="*/ 97621 w 420982"/>
              <a:gd name="connsiteY7" fmla="*/ 108475 h 276032"/>
              <a:gd name="connsiteX8" fmla="*/ 5546 w 420982"/>
              <a:gd name="connsiteY8" fmla="*/ 273575 h 27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982" h="276032">
                <a:moveTo>
                  <a:pt x="5546" y="273575"/>
                </a:moveTo>
                <a:cubicBezTo>
                  <a:pt x="-6096" y="288127"/>
                  <a:pt x="254" y="234945"/>
                  <a:pt x="27771" y="195787"/>
                </a:cubicBezTo>
                <a:cubicBezTo>
                  <a:pt x="55288" y="156629"/>
                  <a:pt x="129636" y="69052"/>
                  <a:pt x="170646" y="38625"/>
                </a:cubicBezTo>
                <a:cubicBezTo>
                  <a:pt x="211656" y="8198"/>
                  <a:pt x="232294" y="17723"/>
                  <a:pt x="273834" y="13225"/>
                </a:cubicBezTo>
                <a:cubicBezTo>
                  <a:pt x="315374" y="8727"/>
                  <a:pt x="409830" y="13754"/>
                  <a:pt x="419884" y="11637"/>
                </a:cubicBezTo>
                <a:cubicBezTo>
                  <a:pt x="429938" y="9520"/>
                  <a:pt x="368555" y="-2650"/>
                  <a:pt x="334159" y="525"/>
                </a:cubicBezTo>
                <a:cubicBezTo>
                  <a:pt x="299763" y="3700"/>
                  <a:pt x="252932" y="12695"/>
                  <a:pt x="213509" y="30687"/>
                </a:cubicBezTo>
                <a:cubicBezTo>
                  <a:pt x="174086" y="48679"/>
                  <a:pt x="129636" y="75402"/>
                  <a:pt x="97621" y="108475"/>
                </a:cubicBezTo>
                <a:cubicBezTo>
                  <a:pt x="65606" y="141548"/>
                  <a:pt x="17188" y="259023"/>
                  <a:pt x="5546" y="273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C57CFA4-0FCD-E79C-26FF-BBA9CB5BC72F}"/>
              </a:ext>
            </a:extLst>
          </p:cNvPr>
          <p:cNvSpPr/>
          <p:nvPr/>
        </p:nvSpPr>
        <p:spPr>
          <a:xfrm>
            <a:off x="6746831" y="2823011"/>
            <a:ext cx="184484" cy="85290"/>
          </a:xfrm>
          <a:custGeom>
            <a:avLst/>
            <a:gdLst>
              <a:gd name="connsiteX0" fmla="*/ 44 w 184484"/>
              <a:gd name="connsiteY0" fmla="*/ 2739 h 85290"/>
              <a:gd name="connsiteX1" fmla="*/ 127044 w 184484"/>
              <a:gd name="connsiteY1" fmla="*/ 36077 h 85290"/>
              <a:gd name="connsiteX2" fmla="*/ 184194 w 184484"/>
              <a:gd name="connsiteY2" fmla="*/ 85289 h 85290"/>
              <a:gd name="connsiteX3" fmla="*/ 147682 w 184484"/>
              <a:gd name="connsiteY3" fmla="*/ 34489 h 85290"/>
              <a:gd name="connsiteX4" fmla="*/ 112757 w 184484"/>
              <a:gd name="connsiteY4" fmla="*/ 5914 h 85290"/>
              <a:gd name="connsiteX5" fmla="*/ 44 w 184484"/>
              <a:gd name="connsiteY5" fmla="*/ 2739 h 8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484" h="85290">
                <a:moveTo>
                  <a:pt x="44" y="2739"/>
                </a:moveTo>
                <a:cubicBezTo>
                  <a:pt x="2425" y="7766"/>
                  <a:pt x="96352" y="22319"/>
                  <a:pt x="127044" y="36077"/>
                </a:cubicBezTo>
                <a:cubicBezTo>
                  <a:pt x="157736" y="49835"/>
                  <a:pt x="180754" y="85554"/>
                  <a:pt x="184194" y="85289"/>
                </a:cubicBezTo>
                <a:cubicBezTo>
                  <a:pt x="187634" y="85024"/>
                  <a:pt x="159588" y="47718"/>
                  <a:pt x="147682" y="34489"/>
                </a:cubicBezTo>
                <a:cubicBezTo>
                  <a:pt x="135776" y="21260"/>
                  <a:pt x="133394" y="11735"/>
                  <a:pt x="112757" y="5914"/>
                </a:cubicBezTo>
                <a:cubicBezTo>
                  <a:pt x="92120" y="93"/>
                  <a:pt x="-2337" y="-2288"/>
                  <a:pt x="44" y="2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D3F38C6-A8BB-9FF2-DCF6-67AF239E78EC}"/>
              </a:ext>
            </a:extLst>
          </p:cNvPr>
          <p:cNvSpPr/>
          <p:nvPr/>
        </p:nvSpPr>
        <p:spPr>
          <a:xfrm>
            <a:off x="6796176" y="2895003"/>
            <a:ext cx="271773" cy="140637"/>
          </a:xfrm>
          <a:custGeom>
            <a:avLst/>
            <a:gdLst>
              <a:gd name="connsiteX0" fmla="*/ 3087 w 271773"/>
              <a:gd name="connsiteY0" fmla="*/ 597 h 140637"/>
              <a:gd name="connsiteX1" fmla="*/ 71349 w 271773"/>
              <a:gd name="connsiteY1" fmla="*/ 72035 h 140637"/>
              <a:gd name="connsiteX2" fmla="*/ 90399 w 271773"/>
              <a:gd name="connsiteY2" fmla="*/ 87910 h 140637"/>
              <a:gd name="connsiteX3" fmla="*/ 271374 w 271773"/>
              <a:gd name="connsiteY3" fmla="*/ 103785 h 140637"/>
              <a:gd name="connsiteX4" fmla="*/ 139612 w 271773"/>
              <a:gd name="connsiteY4" fmla="*/ 95847 h 140637"/>
              <a:gd name="connsiteX5" fmla="*/ 155487 w 271773"/>
              <a:gd name="connsiteY5" fmla="*/ 130772 h 140637"/>
              <a:gd name="connsiteX6" fmla="*/ 242799 w 271773"/>
              <a:gd name="connsiteY6" fmla="*/ 138710 h 140637"/>
              <a:gd name="connsiteX7" fmla="*/ 52299 w 271773"/>
              <a:gd name="connsiteY7" fmla="*/ 137122 h 140637"/>
              <a:gd name="connsiteX8" fmla="*/ 247562 w 271773"/>
              <a:gd name="connsiteY8" fmla="*/ 102197 h 140637"/>
              <a:gd name="connsiteX9" fmla="*/ 184062 w 271773"/>
              <a:gd name="connsiteY9" fmla="*/ 40285 h 140637"/>
              <a:gd name="connsiteX10" fmla="*/ 3087 w 271773"/>
              <a:gd name="connsiteY10" fmla="*/ 597 h 14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773" h="140637">
                <a:moveTo>
                  <a:pt x="3087" y="597"/>
                </a:moveTo>
                <a:cubicBezTo>
                  <a:pt x="-15699" y="5889"/>
                  <a:pt x="56797" y="57483"/>
                  <a:pt x="71349" y="72035"/>
                </a:cubicBezTo>
                <a:cubicBezTo>
                  <a:pt x="85901" y="86587"/>
                  <a:pt x="57062" y="82618"/>
                  <a:pt x="90399" y="87910"/>
                </a:cubicBezTo>
                <a:cubicBezTo>
                  <a:pt x="123736" y="93202"/>
                  <a:pt x="263172" y="102462"/>
                  <a:pt x="271374" y="103785"/>
                </a:cubicBezTo>
                <a:cubicBezTo>
                  <a:pt x="279576" y="105108"/>
                  <a:pt x="158926" y="91349"/>
                  <a:pt x="139612" y="95847"/>
                </a:cubicBezTo>
                <a:cubicBezTo>
                  <a:pt x="120298" y="100345"/>
                  <a:pt x="138289" y="123628"/>
                  <a:pt x="155487" y="130772"/>
                </a:cubicBezTo>
                <a:cubicBezTo>
                  <a:pt x="172685" y="137916"/>
                  <a:pt x="259997" y="137652"/>
                  <a:pt x="242799" y="138710"/>
                </a:cubicBezTo>
                <a:cubicBezTo>
                  <a:pt x="225601" y="139768"/>
                  <a:pt x="51505" y="143208"/>
                  <a:pt x="52299" y="137122"/>
                </a:cubicBezTo>
                <a:cubicBezTo>
                  <a:pt x="53093" y="131037"/>
                  <a:pt x="225601" y="118337"/>
                  <a:pt x="247562" y="102197"/>
                </a:cubicBezTo>
                <a:cubicBezTo>
                  <a:pt x="269523" y="86057"/>
                  <a:pt x="220045" y="54043"/>
                  <a:pt x="184062" y="40285"/>
                </a:cubicBezTo>
                <a:cubicBezTo>
                  <a:pt x="148079" y="26527"/>
                  <a:pt x="21873" y="-4695"/>
                  <a:pt x="3087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3C6D200-C4AB-2434-732C-4AA5A8DCD83A}"/>
              </a:ext>
            </a:extLst>
          </p:cNvPr>
          <p:cNvSpPr/>
          <p:nvPr/>
        </p:nvSpPr>
        <p:spPr>
          <a:xfrm>
            <a:off x="6419483" y="2893846"/>
            <a:ext cx="204229" cy="171748"/>
          </a:xfrm>
          <a:custGeom>
            <a:avLst/>
            <a:gdLst>
              <a:gd name="connsiteX0" fmla="*/ 203567 w 204229"/>
              <a:gd name="connsiteY0" fmla="*/ 167 h 171748"/>
              <a:gd name="connsiteX1" fmla="*/ 125780 w 204229"/>
              <a:gd name="connsiteY1" fmla="*/ 54142 h 171748"/>
              <a:gd name="connsiteX2" fmla="*/ 82917 w 204229"/>
              <a:gd name="connsiteY2" fmla="*/ 127167 h 171748"/>
              <a:gd name="connsiteX3" fmla="*/ 106730 w 204229"/>
              <a:gd name="connsiteY3" fmla="*/ 49379 h 171748"/>
              <a:gd name="connsiteX4" fmla="*/ 367 w 204229"/>
              <a:gd name="connsiteY4" fmla="*/ 171617 h 171748"/>
              <a:gd name="connsiteX5" fmla="*/ 78155 w 204229"/>
              <a:gd name="connsiteY5" fmla="*/ 71604 h 171748"/>
              <a:gd name="connsiteX6" fmla="*/ 203567 w 204229"/>
              <a:gd name="connsiteY6" fmla="*/ 167 h 17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229" h="171748">
                <a:moveTo>
                  <a:pt x="203567" y="167"/>
                </a:moveTo>
                <a:cubicBezTo>
                  <a:pt x="211504" y="-2743"/>
                  <a:pt x="145888" y="32975"/>
                  <a:pt x="125780" y="54142"/>
                </a:cubicBezTo>
                <a:cubicBezTo>
                  <a:pt x="105672" y="75309"/>
                  <a:pt x="86092" y="127961"/>
                  <a:pt x="82917" y="127167"/>
                </a:cubicBezTo>
                <a:cubicBezTo>
                  <a:pt x="79742" y="126373"/>
                  <a:pt x="120488" y="41971"/>
                  <a:pt x="106730" y="49379"/>
                </a:cubicBezTo>
                <a:cubicBezTo>
                  <a:pt x="92972" y="56787"/>
                  <a:pt x="5129" y="167913"/>
                  <a:pt x="367" y="171617"/>
                </a:cubicBezTo>
                <a:cubicBezTo>
                  <a:pt x="-4395" y="175321"/>
                  <a:pt x="37938" y="99914"/>
                  <a:pt x="78155" y="71604"/>
                </a:cubicBezTo>
                <a:cubicBezTo>
                  <a:pt x="118372" y="43294"/>
                  <a:pt x="195630" y="3077"/>
                  <a:pt x="20356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FFA320CD-5C69-5E79-B321-437CEA9D8BE1}"/>
              </a:ext>
            </a:extLst>
          </p:cNvPr>
          <p:cNvSpPr/>
          <p:nvPr/>
        </p:nvSpPr>
        <p:spPr>
          <a:xfrm>
            <a:off x="6465309" y="2908282"/>
            <a:ext cx="474370" cy="177988"/>
          </a:xfrm>
          <a:custGeom>
            <a:avLst/>
            <a:gdLst>
              <a:gd name="connsiteX0" fmla="*/ 397454 w 474370"/>
              <a:gd name="connsiteY0" fmla="*/ 18 h 177988"/>
              <a:gd name="connsiteX1" fmla="*/ 435554 w 474370"/>
              <a:gd name="connsiteY1" fmla="*/ 93681 h 177988"/>
              <a:gd name="connsiteX2" fmla="*/ 303791 w 474370"/>
              <a:gd name="connsiteY2" fmla="*/ 138131 h 177988"/>
              <a:gd name="connsiteX3" fmla="*/ 368879 w 474370"/>
              <a:gd name="connsiteY3" fmla="*/ 117493 h 177988"/>
              <a:gd name="connsiteX4" fmla="*/ 351416 w 474370"/>
              <a:gd name="connsiteY4" fmla="*/ 134956 h 177988"/>
              <a:gd name="connsiteX5" fmla="*/ 224416 w 474370"/>
              <a:gd name="connsiteY5" fmla="*/ 176231 h 177988"/>
              <a:gd name="connsiteX6" fmla="*/ 265691 w 474370"/>
              <a:gd name="connsiteY6" fmla="*/ 168293 h 177988"/>
              <a:gd name="connsiteX7" fmla="*/ 76779 w 474370"/>
              <a:gd name="connsiteY7" fmla="*/ 149243 h 177988"/>
              <a:gd name="connsiteX8" fmla="*/ 143454 w 474370"/>
              <a:gd name="connsiteY8" fmla="*/ 150831 h 177988"/>
              <a:gd name="connsiteX9" fmla="*/ 21216 w 474370"/>
              <a:gd name="connsiteY9" fmla="*/ 79393 h 177988"/>
              <a:gd name="connsiteX10" fmla="*/ 67254 w 474370"/>
              <a:gd name="connsiteY10" fmla="*/ 87331 h 177988"/>
              <a:gd name="connsiteX11" fmla="*/ 579 w 474370"/>
              <a:gd name="connsiteY11" fmla="*/ 57168 h 177988"/>
              <a:gd name="connsiteX12" fmla="*/ 40266 w 474370"/>
              <a:gd name="connsiteY12" fmla="*/ 100031 h 177988"/>
              <a:gd name="connsiteX13" fmla="*/ 130754 w 474370"/>
              <a:gd name="connsiteY13" fmla="*/ 154006 h 177988"/>
              <a:gd name="connsiteX14" fmla="*/ 178379 w 474370"/>
              <a:gd name="connsiteY14" fmla="*/ 131781 h 177988"/>
              <a:gd name="connsiteX15" fmla="*/ 426029 w 474370"/>
              <a:gd name="connsiteY15" fmla="*/ 125431 h 177988"/>
              <a:gd name="connsiteX16" fmla="*/ 473654 w 474370"/>
              <a:gd name="connsiteY16" fmla="*/ 101618 h 177988"/>
              <a:gd name="connsiteX17" fmla="*/ 397454 w 474370"/>
              <a:gd name="connsiteY17" fmla="*/ 18 h 17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74370" h="177988">
                <a:moveTo>
                  <a:pt x="397454" y="18"/>
                </a:moveTo>
                <a:cubicBezTo>
                  <a:pt x="391104" y="-1305"/>
                  <a:pt x="451165" y="70662"/>
                  <a:pt x="435554" y="93681"/>
                </a:cubicBezTo>
                <a:cubicBezTo>
                  <a:pt x="419944" y="116700"/>
                  <a:pt x="314903" y="134162"/>
                  <a:pt x="303791" y="138131"/>
                </a:cubicBezTo>
                <a:cubicBezTo>
                  <a:pt x="292679" y="142100"/>
                  <a:pt x="360941" y="118022"/>
                  <a:pt x="368879" y="117493"/>
                </a:cubicBezTo>
                <a:cubicBezTo>
                  <a:pt x="376816" y="116964"/>
                  <a:pt x="375493" y="125166"/>
                  <a:pt x="351416" y="134956"/>
                </a:cubicBezTo>
                <a:cubicBezTo>
                  <a:pt x="327339" y="144746"/>
                  <a:pt x="238703" y="170675"/>
                  <a:pt x="224416" y="176231"/>
                </a:cubicBezTo>
                <a:cubicBezTo>
                  <a:pt x="210128" y="181787"/>
                  <a:pt x="290297" y="172791"/>
                  <a:pt x="265691" y="168293"/>
                </a:cubicBezTo>
                <a:cubicBezTo>
                  <a:pt x="241085" y="163795"/>
                  <a:pt x="97152" y="152153"/>
                  <a:pt x="76779" y="149243"/>
                </a:cubicBezTo>
                <a:cubicBezTo>
                  <a:pt x="56406" y="146333"/>
                  <a:pt x="152714" y="162473"/>
                  <a:pt x="143454" y="150831"/>
                </a:cubicBezTo>
                <a:cubicBezTo>
                  <a:pt x="134193" y="139189"/>
                  <a:pt x="33916" y="89976"/>
                  <a:pt x="21216" y="79393"/>
                </a:cubicBezTo>
                <a:cubicBezTo>
                  <a:pt x="8516" y="68810"/>
                  <a:pt x="70693" y="91035"/>
                  <a:pt x="67254" y="87331"/>
                </a:cubicBezTo>
                <a:cubicBezTo>
                  <a:pt x="63815" y="83627"/>
                  <a:pt x="5077" y="55051"/>
                  <a:pt x="579" y="57168"/>
                </a:cubicBezTo>
                <a:cubicBezTo>
                  <a:pt x="-3919" y="59285"/>
                  <a:pt x="18570" y="83891"/>
                  <a:pt x="40266" y="100031"/>
                </a:cubicBezTo>
                <a:cubicBezTo>
                  <a:pt x="61962" y="116171"/>
                  <a:pt x="107735" y="148714"/>
                  <a:pt x="130754" y="154006"/>
                </a:cubicBezTo>
                <a:cubicBezTo>
                  <a:pt x="153773" y="159298"/>
                  <a:pt x="129166" y="136544"/>
                  <a:pt x="178379" y="131781"/>
                </a:cubicBezTo>
                <a:cubicBezTo>
                  <a:pt x="227591" y="127019"/>
                  <a:pt x="376816" y="130458"/>
                  <a:pt x="426029" y="125431"/>
                </a:cubicBezTo>
                <a:cubicBezTo>
                  <a:pt x="475242" y="120404"/>
                  <a:pt x="476035" y="118022"/>
                  <a:pt x="473654" y="101618"/>
                </a:cubicBezTo>
                <a:cubicBezTo>
                  <a:pt x="471273" y="85214"/>
                  <a:pt x="403804" y="1341"/>
                  <a:pt x="397454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223EDD82-55A5-0597-DBF4-B8BF01A3CFC1}"/>
              </a:ext>
            </a:extLst>
          </p:cNvPr>
          <p:cNvSpPr/>
          <p:nvPr/>
        </p:nvSpPr>
        <p:spPr>
          <a:xfrm>
            <a:off x="6381855" y="3047989"/>
            <a:ext cx="115784" cy="90583"/>
          </a:xfrm>
          <a:custGeom>
            <a:avLst/>
            <a:gdLst>
              <a:gd name="connsiteX0" fmla="*/ 115783 w 115784"/>
              <a:gd name="connsiteY0" fmla="*/ 11 h 90583"/>
              <a:gd name="connsiteX1" fmla="*/ 1483 w 115784"/>
              <a:gd name="connsiteY1" fmla="*/ 60336 h 90583"/>
              <a:gd name="connsiteX2" fmla="*/ 53870 w 115784"/>
              <a:gd name="connsiteY2" fmla="*/ 46049 h 90583"/>
              <a:gd name="connsiteX3" fmla="*/ 99908 w 115784"/>
              <a:gd name="connsiteY3" fmla="*/ 90499 h 90583"/>
              <a:gd name="connsiteX4" fmla="*/ 4658 w 115784"/>
              <a:gd name="connsiteY4" fmla="*/ 55574 h 90583"/>
              <a:gd name="connsiteX5" fmla="*/ 115783 w 115784"/>
              <a:gd name="connsiteY5" fmla="*/ 11 h 9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84" h="90583">
                <a:moveTo>
                  <a:pt x="115783" y="11"/>
                </a:moveTo>
                <a:cubicBezTo>
                  <a:pt x="115254" y="805"/>
                  <a:pt x="11802" y="52663"/>
                  <a:pt x="1483" y="60336"/>
                </a:cubicBezTo>
                <a:cubicBezTo>
                  <a:pt x="-8836" y="68009"/>
                  <a:pt x="37466" y="41022"/>
                  <a:pt x="53870" y="46049"/>
                </a:cubicBezTo>
                <a:cubicBezTo>
                  <a:pt x="70274" y="51076"/>
                  <a:pt x="108110" y="88911"/>
                  <a:pt x="99908" y="90499"/>
                </a:cubicBezTo>
                <a:cubicBezTo>
                  <a:pt x="91706" y="92087"/>
                  <a:pt x="4129" y="70920"/>
                  <a:pt x="4658" y="55574"/>
                </a:cubicBezTo>
                <a:cubicBezTo>
                  <a:pt x="5187" y="40228"/>
                  <a:pt x="116312" y="-783"/>
                  <a:pt x="11578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40A6414E-9AFF-9C18-CB63-E085718EC7A8}"/>
              </a:ext>
            </a:extLst>
          </p:cNvPr>
          <p:cNvSpPr/>
          <p:nvPr/>
        </p:nvSpPr>
        <p:spPr>
          <a:xfrm>
            <a:off x="6760009" y="3016511"/>
            <a:ext cx="210167" cy="141209"/>
          </a:xfrm>
          <a:custGeom>
            <a:avLst/>
            <a:gdLst>
              <a:gd name="connsiteX0" fmla="*/ 204354 w 210167"/>
              <a:gd name="connsiteY0" fmla="*/ 2914 h 141209"/>
              <a:gd name="connsiteX1" fmla="*/ 2741 w 210167"/>
              <a:gd name="connsiteY1" fmla="*/ 139439 h 141209"/>
              <a:gd name="connsiteX2" fmla="*/ 86879 w 210167"/>
              <a:gd name="connsiteY2" fmla="*/ 80702 h 141209"/>
              <a:gd name="connsiteX3" fmla="*/ 77354 w 210167"/>
              <a:gd name="connsiteY3" fmla="*/ 82289 h 141209"/>
              <a:gd name="connsiteX4" fmla="*/ 82116 w 210167"/>
              <a:gd name="connsiteY4" fmla="*/ 36252 h 141209"/>
              <a:gd name="connsiteX5" fmla="*/ 83704 w 210167"/>
              <a:gd name="connsiteY5" fmla="*/ 58477 h 141209"/>
              <a:gd name="connsiteX6" fmla="*/ 150379 w 210167"/>
              <a:gd name="connsiteY6" fmla="*/ 45777 h 141209"/>
              <a:gd name="connsiteX7" fmla="*/ 204354 w 210167"/>
              <a:gd name="connsiteY7" fmla="*/ 2914 h 14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167" h="141209">
                <a:moveTo>
                  <a:pt x="204354" y="2914"/>
                </a:moveTo>
                <a:cubicBezTo>
                  <a:pt x="179748" y="18524"/>
                  <a:pt x="22320" y="126474"/>
                  <a:pt x="2741" y="139439"/>
                </a:cubicBezTo>
                <a:cubicBezTo>
                  <a:pt x="-16838" y="152404"/>
                  <a:pt x="74444" y="90227"/>
                  <a:pt x="86879" y="80702"/>
                </a:cubicBezTo>
                <a:cubicBezTo>
                  <a:pt x="99314" y="71177"/>
                  <a:pt x="78148" y="89697"/>
                  <a:pt x="77354" y="82289"/>
                </a:cubicBezTo>
                <a:cubicBezTo>
                  <a:pt x="76560" y="74881"/>
                  <a:pt x="81058" y="40221"/>
                  <a:pt x="82116" y="36252"/>
                </a:cubicBezTo>
                <a:cubicBezTo>
                  <a:pt x="83174" y="32283"/>
                  <a:pt x="72327" y="56890"/>
                  <a:pt x="83704" y="58477"/>
                </a:cubicBezTo>
                <a:cubicBezTo>
                  <a:pt x="95081" y="60065"/>
                  <a:pt x="132123" y="52392"/>
                  <a:pt x="150379" y="45777"/>
                </a:cubicBezTo>
                <a:cubicBezTo>
                  <a:pt x="168635" y="39162"/>
                  <a:pt x="228960" y="-12696"/>
                  <a:pt x="204354" y="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8E5E476-9C03-EC65-DD20-891AAC1A21D3}"/>
              </a:ext>
            </a:extLst>
          </p:cNvPr>
          <p:cNvSpPr/>
          <p:nvPr/>
        </p:nvSpPr>
        <p:spPr>
          <a:xfrm>
            <a:off x="6655163" y="2797473"/>
            <a:ext cx="134284" cy="91831"/>
          </a:xfrm>
          <a:custGeom>
            <a:avLst/>
            <a:gdLst>
              <a:gd name="connsiteX0" fmla="*/ 106000 w 134284"/>
              <a:gd name="connsiteY0" fmla="*/ 91777 h 91831"/>
              <a:gd name="connsiteX1" fmla="*/ 129812 w 134284"/>
              <a:gd name="connsiteY1" fmla="*/ 9227 h 91831"/>
              <a:gd name="connsiteX2" fmla="*/ 1225 w 134284"/>
              <a:gd name="connsiteY2" fmla="*/ 1290 h 91831"/>
              <a:gd name="connsiteX3" fmla="*/ 67900 w 134284"/>
              <a:gd name="connsiteY3" fmla="*/ 2877 h 91831"/>
              <a:gd name="connsiteX4" fmla="*/ 117112 w 134284"/>
              <a:gd name="connsiteY4" fmla="*/ 21927 h 91831"/>
              <a:gd name="connsiteX5" fmla="*/ 106000 w 134284"/>
              <a:gd name="connsiteY5" fmla="*/ 91777 h 9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284" h="91831">
                <a:moveTo>
                  <a:pt x="106000" y="91777"/>
                </a:moveTo>
                <a:cubicBezTo>
                  <a:pt x="108117" y="89660"/>
                  <a:pt x="147274" y="24308"/>
                  <a:pt x="129812" y="9227"/>
                </a:cubicBezTo>
                <a:cubicBezTo>
                  <a:pt x="112350" y="-5854"/>
                  <a:pt x="11544" y="2348"/>
                  <a:pt x="1225" y="1290"/>
                </a:cubicBezTo>
                <a:cubicBezTo>
                  <a:pt x="-9094" y="232"/>
                  <a:pt x="48585" y="-563"/>
                  <a:pt x="67900" y="2877"/>
                </a:cubicBezTo>
                <a:cubicBezTo>
                  <a:pt x="87215" y="6317"/>
                  <a:pt x="108910" y="10550"/>
                  <a:pt x="117112" y="21927"/>
                </a:cubicBezTo>
                <a:cubicBezTo>
                  <a:pt x="125314" y="33304"/>
                  <a:pt x="103883" y="93894"/>
                  <a:pt x="106000" y="91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BF5C9A2-ADAD-A660-9D3D-591C14E1106A}"/>
              </a:ext>
            </a:extLst>
          </p:cNvPr>
          <p:cNvSpPr/>
          <p:nvPr/>
        </p:nvSpPr>
        <p:spPr>
          <a:xfrm>
            <a:off x="6421431" y="2925656"/>
            <a:ext cx="165291" cy="13328"/>
          </a:xfrm>
          <a:custGeom>
            <a:avLst/>
            <a:gdLst>
              <a:gd name="connsiteX0" fmla="*/ 163519 w 165291"/>
              <a:gd name="connsiteY0" fmla="*/ 12807 h 13328"/>
              <a:gd name="connsiteX1" fmla="*/ 1594 w 165291"/>
              <a:gd name="connsiteY1" fmla="*/ 107 h 13328"/>
              <a:gd name="connsiteX2" fmla="*/ 84144 w 165291"/>
              <a:gd name="connsiteY2" fmla="*/ 8044 h 13328"/>
              <a:gd name="connsiteX3" fmla="*/ 163519 w 165291"/>
              <a:gd name="connsiteY3" fmla="*/ 12807 h 1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91" h="13328">
                <a:moveTo>
                  <a:pt x="163519" y="12807"/>
                </a:moveTo>
                <a:cubicBezTo>
                  <a:pt x="149761" y="11484"/>
                  <a:pt x="14823" y="901"/>
                  <a:pt x="1594" y="107"/>
                </a:cubicBezTo>
                <a:cubicBezTo>
                  <a:pt x="-11635" y="-687"/>
                  <a:pt x="61125" y="3017"/>
                  <a:pt x="84144" y="8044"/>
                </a:cubicBezTo>
                <a:cubicBezTo>
                  <a:pt x="107163" y="13071"/>
                  <a:pt x="177277" y="14130"/>
                  <a:pt x="163519" y="12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5884057B-AC0D-C21B-FC32-0D488BE35FC3}"/>
              </a:ext>
            </a:extLst>
          </p:cNvPr>
          <p:cNvSpPr/>
          <p:nvPr/>
        </p:nvSpPr>
        <p:spPr>
          <a:xfrm>
            <a:off x="6408296" y="2847506"/>
            <a:ext cx="323632" cy="211607"/>
          </a:xfrm>
          <a:custGeom>
            <a:avLst/>
            <a:gdLst>
              <a:gd name="connsiteX0" fmla="*/ 249679 w 323632"/>
              <a:gd name="connsiteY0" fmla="*/ 16344 h 211607"/>
              <a:gd name="connsiteX1" fmla="*/ 165542 w 323632"/>
              <a:gd name="connsiteY1" fmla="*/ 51269 h 211607"/>
              <a:gd name="connsiteX2" fmla="*/ 105217 w 323632"/>
              <a:gd name="connsiteY2" fmla="*/ 35394 h 211607"/>
              <a:gd name="connsiteX3" fmla="*/ 141729 w 323632"/>
              <a:gd name="connsiteY3" fmla="*/ 65557 h 211607"/>
              <a:gd name="connsiteX4" fmla="*/ 81404 w 323632"/>
              <a:gd name="connsiteY4" fmla="*/ 81432 h 211607"/>
              <a:gd name="connsiteX5" fmla="*/ 442 w 323632"/>
              <a:gd name="connsiteY5" fmla="*/ 59207 h 211607"/>
              <a:gd name="connsiteX6" fmla="*/ 119504 w 323632"/>
              <a:gd name="connsiteY6" fmla="*/ 124294 h 211607"/>
              <a:gd name="connsiteX7" fmla="*/ 71879 w 323632"/>
              <a:gd name="connsiteY7" fmla="*/ 117944 h 211607"/>
              <a:gd name="connsiteX8" fmla="*/ 2029 w 323632"/>
              <a:gd name="connsiteY8" fmla="*/ 211607 h 211607"/>
              <a:gd name="connsiteX9" fmla="*/ 38542 w 323632"/>
              <a:gd name="connsiteY9" fmla="*/ 117944 h 211607"/>
              <a:gd name="connsiteX10" fmla="*/ 33779 w 323632"/>
              <a:gd name="connsiteY10" fmla="*/ 148107 h 211607"/>
              <a:gd name="connsiteX11" fmla="*/ 170304 w 323632"/>
              <a:gd name="connsiteY11" fmla="*/ 16344 h 211607"/>
              <a:gd name="connsiteX12" fmla="*/ 321117 w 323632"/>
              <a:gd name="connsiteY12" fmla="*/ 2057 h 211607"/>
              <a:gd name="connsiteX13" fmla="*/ 249679 w 323632"/>
              <a:gd name="connsiteY13" fmla="*/ 16344 h 21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3632" h="211607">
                <a:moveTo>
                  <a:pt x="249679" y="16344"/>
                </a:moveTo>
                <a:cubicBezTo>
                  <a:pt x="223750" y="24546"/>
                  <a:pt x="189619" y="48094"/>
                  <a:pt x="165542" y="51269"/>
                </a:cubicBezTo>
                <a:cubicBezTo>
                  <a:pt x="141465" y="54444"/>
                  <a:pt x="109186" y="33013"/>
                  <a:pt x="105217" y="35394"/>
                </a:cubicBezTo>
                <a:cubicBezTo>
                  <a:pt x="101248" y="37775"/>
                  <a:pt x="145698" y="57884"/>
                  <a:pt x="141729" y="65557"/>
                </a:cubicBezTo>
                <a:cubicBezTo>
                  <a:pt x="137760" y="73230"/>
                  <a:pt x="104952" y="82490"/>
                  <a:pt x="81404" y="81432"/>
                </a:cubicBezTo>
                <a:cubicBezTo>
                  <a:pt x="57856" y="80374"/>
                  <a:pt x="-5908" y="52063"/>
                  <a:pt x="442" y="59207"/>
                </a:cubicBezTo>
                <a:cubicBezTo>
                  <a:pt x="6792" y="66351"/>
                  <a:pt x="107598" y="114505"/>
                  <a:pt x="119504" y="124294"/>
                </a:cubicBezTo>
                <a:cubicBezTo>
                  <a:pt x="131410" y="134083"/>
                  <a:pt x="91458" y="103392"/>
                  <a:pt x="71879" y="117944"/>
                </a:cubicBezTo>
                <a:cubicBezTo>
                  <a:pt x="52300" y="132496"/>
                  <a:pt x="7585" y="211607"/>
                  <a:pt x="2029" y="211607"/>
                </a:cubicBezTo>
                <a:cubicBezTo>
                  <a:pt x="-3527" y="211607"/>
                  <a:pt x="33250" y="128527"/>
                  <a:pt x="38542" y="117944"/>
                </a:cubicBezTo>
                <a:cubicBezTo>
                  <a:pt x="43834" y="107361"/>
                  <a:pt x="11819" y="165040"/>
                  <a:pt x="33779" y="148107"/>
                </a:cubicBezTo>
                <a:cubicBezTo>
                  <a:pt x="55739" y="131174"/>
                  <a:pt x="122414" y="40686"/>
                  <a:pt x="170304" y="16344"/>
                </a:cubicBezTo>
                <a:cubicBezTo>
                  <a:pt x="218194" y="-7998"/>
                  <a:pt x="305507" y="2057"/>
                  <a:pt x="321117" y="2057"/>
                </a:cubicBezTo>
                <a:cubicBezTo>
                  <a:pt x="336727" y="2057"/>
                  <a:pt x="275608" y="8142"/>
                  <a:pt x="249679" y="16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7A4F6253-E6F2-5C21-AB4C-EABA30270E09}"/>
              </a:ext>
            </a:extLst>
          </p:cNvPr>
          <p:cNvSpPr/>
          <p:nvPr/>
        </p:nvSpPr>
        <p:spPr>
          <a:xfrm>
            <a:off x="6438891" y="3030315"/>
            <a:ext cx="271649" cy="78314"/>
          </a:xfrm>
          <a:custGeom>
            <a:avLst/>
            <a:gdLst>
              <a:gd name="connsiteX0" fmla="*/ 9 w 271649"/>
              <a:gd name="connsiteY0" fmla="*/ 78010 h 78314"/>
              <a:gd name="connsiteX1" fmla="*/ 96847 w 271649"/>
              <a:gd name="connsiteY1" fmla="*/ 44673 h 78314"/>
              <a:gd name="connsiteX2" fmla="*/ 271472 w 271649"/>
              <a:gd name="connsiteY2" fmla="*/ 43085 h 78314"/>
              <a:gd name="connsiteX3" fmla="*/ 128597 w 271649"/>
              <a:gd name="connsiteY3" fmla="*/ 12923 h 78314"/>
              <a:gd name="connsiteX4" fmla="*/ 68272 w 271649"/>
              <a:gd name="connsiteY4" fmla="*/ 223 h 78314"/>
              <a:gd name="connsiteX5" fmla="*/ 90497 w 271649"/>
              <a:gd name="connsiteY5" fmla="*/ 22448 h 78314"/>
              <a:gd name="connsiteX6" fmla="*/ 9 w 271649"/>
              <a:gd name="connsiteY6" fmla="*/ 78010 h 7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649" h="78314">
                <a:moveTo>
                  <a:pt x="9" y="78010"/>
                </a:moveTo>
                <a:cubicBezTo>
                  <a:pt x="1067" y="81714"/>
                  <a:pt x="51603" y="50494"/>
                  <a:pt x="96847" y="44673"/>
                </a:cubicBezTo>
                <a:cubicBezTo>
                  <a:pt x="142091" y="38852"/>
                  <a:pt x="266180" y="48377"/>
                  <a:pt x="271472" y="43085"/>
                </a:cubicBezTo>
                <a:cubicBezTo>
                  <a:pt x="276764" y="37793"/>
                  <a:pt x="162464" y="20067"/>
                  <a:pt x="128597" y="12923"/>
                </a:cubicBezTo>
                <a:cubicBezTo>
                  <a:pt x="94730" y="5779"/>
                  <a:pt x="74622" y="-1365"/>
                  <a:pt x="68272" y="223"/>
                </a:cubicBezTo>
                <a:cubicBezTo>
                  <a:pt x="61922" y="1810"/>
                  <a:pt x="98170" y="12129"/>
                  <a:pt x="90497" y="22448"/>
                </a:cubicBezTo>
                <a:cubicBezTo>
                  <a:pt x="82824" y="32767"/>
                  <a:pt x="-1049" y="74306"/>
                  <a:pt x="9" y="78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DA7545A-16A9-2F58-198C-4401BE930760}"/>
              </a:ext>
            </a:extLst>
          </p:cNvPr>
          <p:cNvSpPr/>
          <p:nvPr/>
        </p:nvSpPr>
        <p:spPr>
          <a:xfrm>
            <a:off x="6633703" y="2925300"/>
            <a:ext cx="303176" cy="134050"/>
          </a:xfrm>
          <a:custGeom>
            <a:avLst/>
            <a:gdLst>
              <a:gd name="connsiteX0" fmla="*/ 241760 w 303176"/>
              <a:gd name="connsiteY0" fmla="*/ 463 h 134050"/>
              <a:gd name="connsiteX1" fmla="*/ 249697 w 303176"/>
              <a:gd name="connsiteY1" fmla="*/ 67138 h 134050"/>
              <a:gd name="connsiteX2" fmla="*/ 184610 w 303176"/>
              <a:gd name="connsiteY2" fmla="*/ 103650 h 134050"/>
              <a:gd name="connsiteX3" fmla="*/ 222710 w 303176"/>
              <a:gd name="connsiteY3" fmla="*/ 90950 h 134050"/>
              <a:gd name="connsiteX4" fmla="*/ 460 w 303176"/>
              <a:gd name="connsiteY4" fmla="*/ 133813 h 134050"/>
              <a:gd name="connsiteX5" fmla="*/ 290972 w 303176"/>
              <a:gd name="connsiteY5" fmla="*/ 103650 h 134050"/>
              <a:gd name="connsiteX6" fmla="*/ 241760 w 303176"/>
              <a:gd name="connsiteY6" fmla="*/ 463 h 13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176" h="134050">
                <a:moveTo>
                  <a:pt x="241760" y="463"/>
                </a:moveTo>
                <a:cubicBezTo>
                  <a:pt x="234881" y="-5622"/>
                  <a:pt x="259222" y="49940"/>
                  <a:pt x="249697" y="67138"/>
                </a:cubicBezTo>
                <a:cubicBezTo>
                  <a:pt x="240172" y="84336"/>
                  <a:pt x="189108" y="99681"/>
                  <a:pt x="184610" y="103650"/>
                </a:cubicBezTo>
                <a:cubicBezTo>
                  <a:pt x="180112" y="107619"/>
                  <a:pt x="253402" y="85923"/>
                  <a:pt x="222710" y="90950"/>
                </a:cubicBezTo>
                <a:cubicBezTo>
                  <a:pt x="192018" y="95977"/>
                  <a:pt x="-10917" y="131696"/>
                  <a:pt x="460" y="133813"/>
                </a:cubicBezTo>
                <a:cubicBezTo>
                  <a:pt x="11837" y="135930"/>
                  <a:pt x="247580" y="123758"/>
                  <a:pt x="290972" y="103650"/>
                </a:cubicBezTo>
                <a:cubicBezTo>
                  <a:pt x="334364" y="83542"/>
                  <a:pt x="248639" y="6548"/>
                  <a:pt x="241760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68A23DD-9B6D-6B5E-02C6-FFD4BBA12EF2}"/>
              </a:ext>
            </a:extLst>
          </p:cNvPr>
          <p:cNvSpPr/>
          <p:nvPr/>
        </p:nvSpPr>
        <p:spPr>
          <a:xfrm>
            <a:off x="6584469" y="2852596"/>
            <a:ext cx="349813" cy="193795"/>
          </a:xfrm>
          <a:custGeom>
            <a:avLst/>
            <a:gdLst>
              <a:gd name="connsiteX0" fmla="*/ 13181 w 349813"/>
              <a:gd name="connsiteY0" fmla="*/ 35067 h 193795"/>
              <a:gd name="connsiteX1" fmla="*/ 203681 w 349813"/>
              <a:gd name="connsiteY1" fmla="*/ 142 h 193795"/>
              <a:gd name="connsiteX2" fmla="*/ 349731 w 349813"/>
              <a:gd name="connsiteY2" fmla="*/ 44592 h 193795"/>
              <a:gd name="connsiteX3" fmla="*/ 224319 w 349813"/>
              <a:gd name="connsiteY3" fmla="*/ 43004 h 193795"/>
              <a:gd name="connsiteX4" fmla="*/ 208444 w 349813"/>
              <a:gd name="connsiteY4" fmla="*/ 163654 h 193795"/>
              <a:gd name="connsiteX5" fmla="*/ 249719 w 349813"/>
              <a:gd name="connsiteY5" fmla="*/ 96979 h 193795"/>
              <a:gd name="connsiteX6" fmla="*/ 97319 w 349813"/>
              <a:gd name="connsiteY6" fmla="*/ 192229 h 193795"/>
              <a:gd name="connsiteX7" fmla="*/ 25881 w 349813"/>
              <a:gd name="connsiteY7" fmla="*/ 149367 h 193795"/>
              <a:gd name="connsiteX8" fmla="*/ 13181 w 349813"/>
              <a:gd name="connsiteY8" fmla="*/ 35067 h 19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813" h="193795">
                <a:moveTo>
                  <a:pt x="13181" y="35067"/>
                </a:moveTo>
                <a:cubicBezTo>
                  <a:pt x="42814" y="10196"/>
                  <a:pt x="147589" y="-1445"/>
                  <a:pt x="203681" y="142"/>
                </a:cubicBezTo>
                <a:cubicBezTo>
                  <a:pt x="259773" y="1729"/>
                  <a:pt x="346291" y="37448"/>
                  <a:pt x="349731" y="44592"/>
                </a:cubicBezTo>
                <a:cubicBezTo>
                  <a:pt x="353171" y="51736"/>
                  <a:pt x="247867" y="23160"/>
                  <a:pt x="224319" y="43004"/>
                </a:cubicBezTo>
                <a:cubicBezTo>
                  <a:pt x="200771" y="62848"/>
                  <a:pt x="204211" y="154658"/>
                  <a:pt x="208444" y="163654"/>
                </a:cubicBezTo>
                <a:cubicBezTo>
                  <a:pt x="212677" y="172650"/>
                  <a:pt x="268240" y="92216"/>
                  <a:pt x="249719" y="96979"/>
                </a:cubicBezTo>
                <a:cubicBezTo>
                  <a:pt x="231198" y="101742"/>
                  <a:pt x="134625" y="183498"/>
                  <a:pt x="97319" y="192229"/>
                </a:cubicBezTo>
                <a:cubicBezTo>
                  <a:pt x="60013" y="200960"/>
                  <a:pt x="40698" y="171327"/>
                  <a:pt x="25881" y="149367"/>
                </a:cubicBezTo>
                <a:cubicBezTo>
                  <a:pt x="11064" y="127407"/>
                  <a:pt x="-16452" y="59938"/>
                  <a:pt x="13181" y="350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楕円 1054">
            <a:extLst>
              <a:ext uri="{FF2B5EF4-FFF2-40B4-BE49-F238E27FC236}">
                <a16:creationId xmlns:a16="http://schemas.microsoft.com/office/drawing/2014/main" id="{51963775-C29C-A6C3-4D33-2E7A94A68B82}"/>
              </a:ext>
            </a:extLst>
          </p:cNvPr>
          <p:cNvSpPr/>
          <p:nvPr/>
        </p:nvSpPr>
        <p:spPr>
          <a:xfrm>
            <a:off x="6637338" y="2908300"/>
            <a:ext cx="45719" cy="840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896DEAB7-B729-66D2-2262-51EA57C48913}"/>
              </a:ext>
            </a:extLst>
          </p:cNvPr>
          <p:cNvSpPr/>
          <p:nvPr/>
        </p:nvSpPr>
        <p:spPr>
          <a:xfrm>
            <a:off x="6279140" y="2595351"/>
            <a:ext cx="67932" cy="121444"/>
          </a:xfrm>
          <a:custGeom>
            <a:avLst/>
            <a:gdLst>
              <a:gd name="connsiteX0" fmla="*/ 26410 w 67932"/>
              <a:gd name="connsiteY0" fmla="*/ 212 h 121444"/>
              <a:gd name="connsiteX1" fmla="*/ 1010 w 67932"/>
              <a:gd name="connsiteY1" fmla="*/ 76412 h 121444"/>
              <a:gd name="connsiteX2" fmla="*/ 67685 w 67932"/>
              <a:gd name="connsiteY2" fmla="*/ 120862 h 121444"/>
              <a:gd name="connsiteX3" fmla="*/ 23235 w 67932"/>
              <a:gd name="connsiteY3" fmla="*/ 101812 h 121444"/>
              <a:gd name="connsiteX4" fmla="*/ 12123 w 67932"/>
              <a:gd name="connsiteY4" fmla="*/ 101812 h 121444"/>
              <a:gd name="connsiteX5" fmla="*/ 26410 w 67932"/>
              <a:gd name="connsiteY5" fmla="*/ 212 h 12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932" h="121444">
                <a:moveTo>
                  <a:pt x="26410" y="212"/>
                </a:moveTo>
                <a:cubicBezTo>
                  <a:pt x="24558" y="-4021"/>
                  <a:pt x="-5869" y="56304"/>
                  <a:pt x="1010" y="76412"/>
                </a:cubicBezTo>
                <a:cubicBezTo>
                  <a:pt x="7889" y="96520"/>
                  <a:pt x="63981" y="116629"/>
                  <a:pt x="67685" y="120862"/>
                </a:cubicBezTo>
                <a:cubicBezTo>
                  <a:pt x="71389" y="125095"/>
                  <a:pt x="32495" y="104987"/>
                  <a:pt x="23235" y="101812"/>
                </a:cubicBezTo>
                <a:cubicBezTo>
                  <a:pt x="13975" y="98637"/>
                  <a:pt x="11594" y="114247"/>
                  <a:pt x="12123" y="101812"/>
                </a:cubicBezTo>
                <a:cubicBezTo>
                  <a:pt x="12652" y="89377"/>
                  <a:pt x="28262" y="4445"/>
                  <a:pt x="26410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3F24B977-8158-97AB-3B69-C3D89FF1A655}"/>
              </a:ext>
            </a:extLst>
          </p:cNvPr>
          <p:cNvSpPr/>
          <p:nvPr/>
        </p:nvSpPr>
        <p:spPr>
          <a:xfrm>
            <a:off x="6309342" y="2566657"/>
            <a:ext cx="251066" cy="138575"/>
          </a:xfrm>
          <a:custGeom>
            <a:avLst/>
            <a:gdLst>
              <a:gd name="connsiteX0" fmla="*/ 2558 w 251066"/>
              <a:gd name="connsiteY0" fmla="*/ 138443 h 138575"/>
              <a:gd name="connsiteX1" fmla="*/ 45421 w 251066"/>
              <a:gd name="connsiteY1" fmla="*/ 63831 h 138575"/>
              <a:gd name="connsiteX2" fmla="*/ 250208 w 251066"/>
              <a:gd name="connsiteY2" fmla="*/ 57481 h 138575"/>
              <a:gd name="connsiteX3" fmla="*/ 116858 w 251066"/>
              <a:gd name="connsiteY3" fmla="*/ 20968 h 138575"/>
              <a:gd name="connsiteX4" fmla="*/ 70821 w 251066"/>
              <a:gd name="connsiteY4" fmla="*/ 331 h 138575"/>
              <a:gd name="connsiteX5" fmla="*/ 208933 w 251066"/>
              <a:gd name="connsiteY5" fmla="*/ 36843 h 138575"/>
              <a:gd name="connsiteX6" fmla="*/ 93046 w 251066"/>
              <a:gd name="connsiteY6" fmla="*/ 43193 h 138575"/>
              <a:gd name="connsiteX7" fmla="*/ 2558 w 251066"/>
              <a:gd name="connsiteY7" fmla="*/ 138443 h 13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066" h="138575">
                <a:moveTo>
                  <a:pt x="2558" y="138443"/>
                </a:moveTo>
                <a:cubicBezTo>
                  <a:pt x="-5380" y="141883"/>
                  <a:pt x="4146" y="77325"/>
                  <a:pt x="45421" y="63831"/>
                </a:cubicBezTo>
                <a:cubicBezTo>
                  <a:pt x="86696" y="50337"/>
                  <a:pt x="238302" y="64625"/>
                  <a:pt x="250208" y="57481"/>
                </a:cubicBezTo>
                <a:cubicBezTo>
                  <a:pt x="262114" y="50337"/>
                  <a:pt x="146756" y="30493"/>
                  <a:pt x="116858" y="20968"/>
                </a:cubicBezTo>
                <a:cubicBezTo>
                  <a:pt x="86960" y="11443"/>
                  <a:pt x="55475" y="-2315"/>
                  <a:pt x="70821" y="331"/>
                </a:cubicBezTo>
                <a:cubicBezTo>
                  <a:pt x="86167" y="2977"/>
                  <a:pt x="205229" y="29699"/>
                  <a:pt x="208933" y="36843"/>
                </a:cubicBezTo>
                <a:cubicBezTo>
                  <a:pt x="212637" y="43987"/>
                  <a:pt x="125854" y="31287"/>
                  <a:pt x="93046" y="43193"/>
                </a:cubicBezTo>
                <a:cubicBezTo>
                  <a:pt x="60238" y="55099"/>
                  <a:pt x="10496" y="135003"/>
                  <a:pt x="2558" y="138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0ACEF2E0-4495-22A0-3AEE-7D56CF764876}"/>
              </a:ext>
            </a:extLst>
          </p:cNvPr>
          <p:cNvSpPr/>
          <p:nvPr/>
        </p:nvSpPr>
        <p:spPr>
          <a:xfrm>
            <a:off x="6448361" y="2531793"/>
            <a:ext cx="347727" cy="37120"/>
          </a:xfrm>
          <a:custGeom>
            <a:avLst/>
            <a:gdLst>
              <a:gd name="connsiteX0" fmla="*/ 347727 w 347727"/>
              <a:gd name="connsiteY0" fmla="*/ 19320 h 37120"/>
              <a:gd name="connsiteX1" fmla="*/ 206439 w 347727"/>
              <a:gd name="connsiteY1" fmla="*/ 270 h 37120"/>
              <a:gd name="connsiteX2" fmla="*/ 87377 w 347727"/>
              <a:gd name="connsiteY2" fmla="*/ 8207 h 37120"/>
              <a:gd name="connsiteX3" fmla="*/ 176277 w 347727"/>
              <a:gd name="connsiteY3" fmla="*/ 9795 h 37120"/>
              <a:gd name="connsiteX4" fmla="*/ 64 w 347727"/>
              <a:gd name="connsiteY4" fmla="*/ 36782 h 37120"/>
              <a:gd name="connsiteX5" fmla="*/ 154052 w 347727"/>
              <a:gd name="connsiteY5" fmla="*/ 25670 h 37120"/>
              <a:gd name="connsiteX6" fmla="*/ 347727 w 347727"/>
              <a:gd name="connsiteY6" fmla="*/ 19320 h 3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727" h="37120">
                <a:moveTo>
                  <a:pt x="347727" y="19320"/>
                </a:moveTo>
                <a:cubicBezTo>
                  <a:pt x="298779" y="10721"/>
                  <a:pt x="249831" y="2122"/>
                  <a:pt x="206439" y="270"/>
                </a:cubicBezTo>
                <a:cubicBezTo>
                  <a:pt x="163047" y="-1582"/>
                  <a:pt x="92404" y="6620"/>
                  <a:pt x="87377" y="8207"/>
                </a:cubicBezTo>
                <a:cubicBezTo>
                  <a:pt x="82350" y="9794"/>
                  <a:pt x="190829" y="5032"/>
                  <a:pt x="176277" y="9795"/>
                </a:cubicBezTo>
                <a:cubicBezTo>
                  <a:pt x="161725" y="14558"/>
                  <a:pt x="3768" y="34136"/>
                  <a:pt x="64" y="36782"/>
                </a:cubicBezTo>
                <a:cubicBezTo>
                  <a:pt x="-3640" y="39428"/>
                  <a:pt x="154052" y="25670"/>
                  <a:pt x="154052" y="25670"/>
                </a:cubicBezTo>
                <a:lnTo>
                  <a:pt x="347727" y="193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1F2346F-1E7E-4108-2607-E3EF9661F072}"/>
              </a:ext>
            </a:extLst>
          </p:cNvPr>
          <p:cNvSpPr/>
          <p:nvPr/>
        </p:nvSpPr>
        <p:spPr>
          <a:xfrm>
            <a:off x="6624234" y="2509213"/>
            <a:ext cx="452852" cy="106987"/>
          </a:xfrm>
          <a:custGeom>
            <a:avLst/>
            <a:gdLst>
              <a:gd name="connsiteX0" fmla="*/ 404 w 452852"/>
              <a:gd name="connsiteY0" fmla="*/ 3800 h 106987"/>
              <a:gd name="connsiteX1" fmla="*/ 194079 w 452852"/>
              <a:gd name="connsiteY1" fmla="*/ 5387 h 106987"/>
              <a:gd name="connsiteX2" fmla="*/ 343304 w 452852"/>
              <a:gd name="connsiteY2" fmla="*/ 70475 h 106987"/>
              <a:gd name="connsiteX3" fmla="*/ 270279 w 452852"/>
              <a:gd name="connsiteY3" fmla="*/ 33962 h 106987"/>
              <a:gd name="connsiteX4" fmla="*/ 452841 w 452852"/>
              <a:gd name="connsiteY4" fmla="*/ 106987 h 106987"/>
              <a:gd name="connsiteX5" fmla="*/ 260754 w 452852"/>
              <a:gd name="connsiteY5" fmla="*/ 33962 h 106987"/>
              <a:gd name="connsiteX6" fmla="*/ 146454 w 452852"/>
              <a:gd name="connsiteY6" fmla="*/ 5387 h 106987"/>
              <a:gd name="connsiteX7" fmla="*/ 404 w 452852"/>
              <a:gd name="connsiteY7" fmla="*/ 3800 h 1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52" h="106987">
                <a:moveTo>
                  <a:pt x="404" y="3800"/>
                </a:moveTo>
                <a:cubicBezTo>
                  <a:pt x="8341" y="3800"/>
                  <a:pt x="136929" y="-5726"/>
                  <a:pt x="194079" y="5387"/>
                </a:cubicBezTo>
                <a:cubicBezTo>
                  <a:pt x="251229" y="16500"/>
                  <a:pt x="330604" y="65712"/>
                  <a:pt x="343304" y="70475"/>
                </a:cubicBezTo>
                <a:cubicBezTo>
                  <a:pt x="356004" y="75238"/>
                  <a:pt x="252023" y="27877"/>
                  <a:pt x="270279" y="33962"/>
                </a:cubicBezTo>
                <a:cubicBezTo>
                  <a:pt x="288535" y="40047"/>
                  <a:pt x="454428" y="106987"/>
                  <a:pt x="452841" y="106987"/>
                </a:cubicBezTo>
                <a:cubicBezTo>
                  <a:pt x="451254" y="106987"/>
                  <a:pt x="311819" y="50895"/>
                  <a:pt x="260754" y="33962"/>
                </a:cubicBezTo>
                <a:cubicBezTo>
                  <a:pt x="209690" y="17029"/>
                  <a:pt x="189317" y="7768"/>
                  <a:pt x="146454" y="5387"/>
                </a:cubicBezTo>
                <a:cubicBezTo>
                  <a:pt x="103592" y="3006"/>
                  <a:pt x="-7533" y="3800"/>
                  <a:pt x="404" y="3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5ADD362-2764-A580-B1F1-A4E5F16B8690}"/>
              </a:ext>
            </a:extLst>
          </p:cNvPr>
          <p:cNvSpPr/>
          <p:nvPr/>
        </p:nvSpPr>
        <p:spPr>
          <a:xfrm>
            <a:off x="6356126" y="2622535"/>
            <a:ext cx="279648" cy="98446"/>
          </a:xfrm>
          <a:custGeom>
            <a:avLst/>
            <a:gdLst>
              <a:gd name="connsiteX0" fmla="*/ 224 w 279648"/>
              <a:gd name="connsiteY0" fmla="*/ 98440 h 98446"/>
              <a:gd name="connsiteX1" fmla="*/ 120874 w 279648"/>
              <a:gd name="connsiteY1" fmla="*/ 14303 h 98446"/>
              <a:gd name="connsiteX2" fmla="*/ 103412 w 279648"/>
              <a:gd name="connsiteY2" fmla="*/ 50815 h 98446"/>
              <a:gd name="connsiteX3" fmla="*/ 149449 w 279648"/>
              <a:gd name="connsiteY3" fmla="*/ 61928 h 98446"/>
              <a:gd name="connsiteX4" fmla="*/ 279624 w 279648"/>
              <a:gd name="connsiteY4" fmla="*/ 15 h 98446"/>
              <a:gd name="connsiteX5" fmla="*/ 138337 w 279648"/>
              <a:gd name="connsiteY5" fmla="*/ 55578 h 98446"/>
              <a:gd name="connsiteX6" fmla="*/ 155799 w 279648"/>
              <a:gd name="connsiteY6" fmla="*/ 9540 h 98446"/>
              <a:gd name="connsiteX7" fmla="*/ 224 w 279648"/>
              <a:gd name="connsiteY7" fmla="*/ 98440 h 9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648" h="98446">
                <a:moveTo>
                  <a:pt x="224" y="98440"/>
                </a:moveTo>
                <a:cubicBezTo>
                  <a:pt x="-5597" y="99234"/>
                  <a:pt x="103676" y="22240"/>
                  <a:pt x="120874" y="14303"/>
                </a:cubicBezTo>
                <a:cubicBezTo>
                  <a:pt x="138072" y="6366"/>
                  <a:pt x="98650" y="42877"/>
                  <a:pt x="103412" y="50815"/>
                </a:cubicBezTo>
                <a:cubicBezTo>
                  <a:pt x="108175" y="58752"/>
                  <a:pt x="120080" y="70395"/>
                  <a:pt x="149449" y="61928"/>
                </a:cubicBezTo>
                <a:cubicBezTo>
                  <a:pt x="178818" y="53461"/>
                  <a:pt x="281476" y="1073"/>
                  <a:pt x="279624" y="15"/>
                </a:cubicBezTo>
                <a:cubicBezTo>
                  <a:pt x="277772" y="-1043"/>
                  <a:pt x="158974" y="53991"/>
                  <a:pt x="138337" y="55578"/>
                </a:cubicBezTo>
                <a:cubicBezTo>
                  <a:pt x="117700" y="57165"/>
                  <a:pt x="176966" y="6100"/>
                  <a:pt x="155799" y="9540"/>
                </a:cubicBezTo>
                <a:cubicBezTo>
                  <a:pt x="134632" y="12980"/>
                  <a:pt x="6045" y="97646"/>
                  <a:pt x="224" y="98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6AF6C404-34D9-E51E-3B95-6E8D80674604}"/>
              </a:ext>
            </a:extLst>
          </p:cNvPr>
          <p:cNvSpPr/>
          <p:nvPr/>
        </p:nvSpPr>
        <p:spPr>
          <a:xfrm>
            <a:off x="6626845" y="2594652"/>
            <a:ext cx="188386" cy="33530"/>
          </a:xfrm>
          <a:custGeom>
            <a:avLst/>
            <a:gdLst>
              <a:gd name="connsiteX0" fmla="*/ 968 w 188386"/>
              <a:gd name="connsiteY0" fmla="*/ 26311 h 33530"/>
              <a:gd name="connsiteX1" fmla="*/ 124793 w 188386"/>
              <a:gd name="connsiteY1" fmla="*/ 24723 h 33530"/>
              <a:gd name="connsiteX2" fmla="*/ 188293 w 188386"/>
              <a:gd name="connsiteY2" fmla="*/ 32661 h 33530"/>
              <a:gd name="connsiteX3" fmla="*/ 112093 w 188386"/>
              <a:gd name="connsiteY3" fmla="*/ 911 h 33530"/>
              <a:gd name="connsiteX4" fmla="*/ 69230 w 188386"/>
              <a:gd name="connsiteY4" fmla="*/ 10436 h 33530"/>
              <a:gd name="connsiteX5" fmla="*/ 968 w 188386"/>
              <a:gd name="connsiteY5" fmla="*/ 26311 h 33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386" h="33530">
                <a:moveTo>
                  <a:pt x="968" y="26311"/>
                </a:moveTo>
                <a:cubicBezTo>
                  <a:pt x="10229" y="28692"/>
                  <a:pt x="93572" y="23665"/>
                  <a:pt x="124793" y="24723"/>
                </a:cubicBezTo>
                <a:cubicBezTo>
                  <a:pt x="156014" y="25781"/>
                  <a:pt x="190410" y="36630"/>
                  <a:pt x="188293" y="32661"/>
                </a:cubicBezTo>
                <a:cubicBezTo>
                  <a:pt x="186176" y="28692"/>
                  <a:pt x="131937" y="4615"/>
                  <a:pt x="112093" y="911"/>
                </a:cubicBezTo>
                <a:cubicBezTo>
                  <a:pt x="92249" y="-2793"/>
                  <a:pt x="86957" y="5673"/>
                  <a:pt x="69230" y="10436"/>
                </a:cubicBezTo>
                <a:cubicBezTo>
                  <a:pt x="51503" y="15199"/>
                  <a:pt x="-8293" y="23930"/>
                  <a:pt x="968" y="26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DA7A7D90-C178-989C-7D24-53024DAF6691}"/>
              </a:ext>
            </a:extLst>
          </p:cNvPr>
          <p:cNvSpPr/>
          <p:nvPr/>
        </p:nvSpPr>
        <p:spPr>
          <a:xfrm>
            <a:off x="6753550" y="2566187"/>
            <a:ext cx="351299" cy="94476"/>
          </a:xfrm>
          <a:custGeom>
            <a:avLst/>
            <a:gdLst>
              <a:gd name="connsiteX0" fmla="*/ 1263 w 351299"/>
              <a:gd name="connsiteY0" fmla="*/ 5563 h 94476"/>
              <a:gd name="connsiteX1" fmla="*/ 134613 w 351299"/>
              <a:gd name="connsiteY1" fmla="*/ 53188 h 94476"/>
              <a:gd name="connsiteX2" fmla="*/ 207638 w 351299"/>
              <a:gd name="connsiteY2" fmla="*/ 59538 h 94476"/>
              <a:gd name="connsiteX3" fmla="*/ 101275 w 351299"/>
              <a:gd name="connsiteY3" fmla="*/ 54776 h 94476"/>
              <a:gd name="connsiteX4" fmla="*/ 215575 w 351299"/>
              <a:gd name="connsiteY4" fmla="*/ 42076 h 94476"/>
              <a:gd name="connsiteX5" fmla="*/ 350513 w 351299"/>
              <a:gd name="connsiteY5" fmla="*/ 94463 h 94476"/>
              <a:gd name="connsiteX6" fmla="*/ 150488 w 351299"/>
              <a:gd name="connsiteY6" fmla="*/ 46838 h 94476"/>
              <a:gd name="connsiteX7" fmla="*/ 71113 w 351299"/>
              <a:gd name="connsiteY7" fmla="*/ 5563 h 94476"/>
              <a:gd name="connsiteX8" fmla="*/ 1263 w 351299"/>
              <a:gd name="connsiteY8" fmla="*/ 5563 h 9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299" h="94476">
                <a:moveTo>
                  <a:pt x="1263" y="5563"/>
                </a:moveTo>
                <a:cubicBezTo>
                  <a:pt x="11846" y="13500"/>
                  <a:pt x="100217" y="44192"/>
                  <a:pt x="134613" y="53188"/>
                </a:cubicBezTo>
                <a:cubicBezTo>
                  <a:pt x="169009" y="62184"/>
                  <a:pt x="207638" y="59538"/>
                  <a:pt x="207638" y="59538"/>
                </a:cubicBezTo>
                <a:cubicBezTo>
                  <a:pt x="202082" y="59803"/>
                  <a:pt x="99952" y="57686"/>
                  <a:pt x="101275" y="54776"/>
                </a:cubicBezTo>
                <a:cubicBezTo>
                  <a:pt x="102598" y="51866"/>
                  <a:pt x="174035" y="35462"/>
                  <a:pt x="215575" y="42076"/>
                </a:cubicBezTo>
                <a:cubicBezTo>
                  <a:pt x="257115" y="48690"/>
                  <a:pt x="361361" y="93669"/>
                  <a:pt x="350513" y="94463"/>
                </a:cubicBezTo>
                <a:cubicBezTo>
                  <a:pt x="339665" y="95257"/>
                  <a:pt x="197055" y="61655"/>
                  <a:pt x="150488" y="46838"/>
                </a:cubicBezTo>
                <a:cubicBezTo>
                  <a:pt x="103921" y="32021"/>
                  <a:pt x="92809" y="12442"/>
                  <a:pt x="71113" y="5563"/>
                </a:cubicBezTo>
                <a:cubicBezTo>
                  <a:pt x="49417" y="-1316"/>
                  <a:pt x="-9320" y="-2374"/>
                  <a:pt x="1263" y="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B422D2DB-C464-2051-29C8-6D168BE91C57}"/>
              </a:ext>
            </a:extLst>
          </p:cNvPr>
          <p:cNvSpPr/>
          <p:nvPr/>
        </p:nvSpPr>
        <p:spPr>
          <a:xfrm>
            <a:off x="5399078" y="2802183"/>
            <a:ext cx="410265" cy="96624"/>
          </a:xfrm>
          <a:custGeom>
            <a:avLst/>
            <a:gdLst>
              <a:gd name="connsiteX0" fmla="*/ 10 w 410265"/>
              <a:gd name="connsiteY0" fmla="*/ 93417 h 96624"/>
              <a:gd name="connsiteX1" fmla="*/ 157172 w 410265"/>
              <a:gd name="connsiteY1" fmla="*/ 15630 h 96624"/>
              <a:gd name="connsiteX2" fmla="*/ 228610 w 410265"/>
              <a:gd name="connsiteY2" fmla="*/ 15630 h 96624"/>
              <a:gd name="connsiteX3" fmla="*/ 363547 w 410265"/>
              <a:gd name="connsiteY3" fmla="*/ 52142 h 96624"/>
              <a:gd name="connsiteX4" fmla="*/ 409585 w 410265"/>
              <a:gd name="connsiteY4" fmla="*/ 96592 h 96624"/>
              <a:gd name="connsiteX5" fmla="*/ 377835 w 410265"/>
              <a:gd name="connsiteY5" fmla="*/ 58492 h 96624"/>
              <a:gd name="connsiteX6" fmla="*/ 219085 w 410265"/>
              <a:gd name="connsiteY6" fmla="*/ 12455 h 96624"/>
              <a:gd name="connsiteX7" fmla="*/ 188922 w 410265"/>
              <a:gd name="connsiteY7" fmla="*/ 2930 h 96624"/>
              <a:gd name="connsiteX8" fmla="*/ 149235 w 410265"/>
              <a:gd name="connsiteY8" fmla="*/ 7692 h 96624"/>
              <a:gd name="connsiteX9" fmla="*/ 10 w 410265"/>
              <a:gd name="connsiteY9" fmla="*/ 93417 h 9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0265" h="96624">
                <a:moveTo>
                  <a:pt x="10" y="93417"/>
                </a:moveTo>
                <a:cubicBezTo>
                  <a:pt x="1333" y="94740"/>
                  <a:pt x="119072" y="28594"/>
                  <a:pt x="157172" y="15630"/>
                </a:cubicBezTo>
                <a:cubicBezTo>
                  <a:pt x="195272" y="2665"/>
                  <a:pt x="194214" y="9545"/>
                  <a:pt x="228610" y="15630"/>
                </a:cubicBezTo>
                <a:cubicBezTo>
                  <a:pt x="263006" y="21715"/>
                  <a:pt x="333385" y="38648"/>
                  <a:pt x="363547" y="52142"/>
                </a:cubicBezTo>
                <a:cubicBezTo>
                  <a:pt x="393709" y="65636"/>
                  <a:pt x="407204" y="95534"/>
                  <a:pt x="409585" y="96592"/>
                </a:cubicBezTo>
                <a:cubicBezTo>
                  <a:pt x="411966" y="97650"/>
                  <a:pt x="409585" y="72515"/>
                  <a:pt x="377835" y="58492"/>
                </a:cubicBezTo>
                <a:cubicBezTo>
                  <a:pt x="346085" y="44469"/>
                  <a:pt x="250571" y="21715"/>
                  <a:pt x="219085" y="12455"/>
                </a:cubicBezTo>
                <a:cubicBezTo>
                  <a:pt x="187600" y="3195"/>
                  <a:pt x="200564" y="3724"/>
                  <a:pt x="188922" y="2930"/>
                </a:cubicBezTo>
                <a:cubicBezTo>
                  <a:pt x="177280" y="2136"/>
                  <a:pt x="179662" y="-5537"/>
                  <a:pt x="149235" y="7692"/>
                </a:cubicBezTo>
                <a:cubicBezTo>
                  <a:pt x="118808" y="20921"/>
                  <a:pt x="-1313" y="92094"/>
                  <a:pt x="10" y="93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B6CFE11-DDB5-3E4D-1BE6-B1DCB8C263FE}"/>
              </a:ext>
            </a:extLst>
          </p:cNvPr>
          <p:cNvSpPr/>
          <p:nvPr/>
        </p:nvSpPr>
        <p:spPr>
          <a:xfrm>
            <a:off x="5295900" y="2774948"/>
            <a:ext cx="606755" cy="262194"/>
          </a:xfrm>
          <a:custGeom>
            <a:avLst/>
            <a:gdLst>
              <a:gd name="connsiteX0" fmla="*/ 606425 w 606755"/>
              <a:gd name="connsiteY0" fmla="*/ 261940 h 262194"/>
              <a:gd name="connsiteX1" fmla="*/ 495300 w 606755"/>
              <a:gd name="connsiteY1" fmla="*/ 138115 h 262194"/>
              <a:gd name="connsiteX2" fmla="*/ 538163 w 606755"/>
              <a:gd name="connsiteY2" fmla="*/ 182565 h 262194"/>
              <a:gd name="connsiteX3" fmla="*/ 439738 w 606755"/>
              <a:gd name="connsiteY3" fmla="*/ 114302 h 262194"/>
              <a:gd name="connsiteX4" fmla="*/ 412750 w 606755"/>
              <a:gd name="connsiteY4" fmla="*/ 2 h 262194"/>
              <a:gd name="connsiteX5" fmla="*/ 404813 w 606755"/>
              <a:gd name="connsiteY5" fmla="*/ 117477 h 262194"/>
              <a:gd name="connsiteX6" fmla="*/ 384175 w 606755"/>
              <a:gd name="connsiteY6" fmla="*/ 76202 h 262194"/>
              <a:gd name="connsiteX7" fmla="*/ 368300 w 606755"/>
              <a:gd name="connsiteY7" fmla="*/ 104777 h 262194"/>
              <a:gd name="connsiteX8" fmla="*/ 350838 w 606755"/>
              <a:gd name="connsiteY8" fmla="*/ 9527 h 262194"/>
              <a:gd name="connsiteX9" fmla="*/ 373063 w 606755"/>
              <a:gd name="connsiteY9" fmla="*/ 117477 h 262194"/>
              <a:gd name="connsiteX10" fmla="*/ 274638 w 606755"/>
              <a:gd name="connsiteY10" fmla="*/ 85727 h 262194"/>
              <a:gd name="connsiteX11" fmla="*/ 249238 w 606755"/>
              <a:gd name="connsiteY11" fmla="*/ 4765 h 262194"/>
              <a:gd name="connsiteX12" fmla="*/ 268288 w 606755"/>
              <a:gd name="connsiteY12" fmla="*/ 130177 h 262194"/>
              <a:gd name="connsiteX13" fmla="*/ 182563 w 606755"/>
              <a:gd name="connsiteY13" fmla="*/ 33340 h 262194"/>
              <a:gd name="connsiteX14" fmla="*/ 265113 w 606755"/>
              <a:gd name="connsiteY14" fmla="*/ 119065 h 262194"/>
              <a:gd name="connsiteX15" fmla="*/ 165100 w 606755"/>
              <a:gd name="connsiteY15" fmla="*/ 52390 h 262194"/>
              <a:gd name="connsiteX16" fmla="*/ 230188 w 606755"/>
              <a:gd name="connsiteY16" fmla="*/ 123827 h 262194"/>
              <a:gd name="connsiteX17" fmla="*/ 112713 w 606755"/>
              <a:gd name="connsiteY17" fmla="*/ 68265 h 262194"/>
              <a:gd name="connsiteX18" fmla="*/ 201613 w 606755"/>
              <a:gd name="connsiteY18" fmla="*/ 136527 h 262194"/>
              <a:gd name="connsiteX19" fmla="*/ 150813 w 606755"/>
              <a:gd name="connsiteY19" fmla="*/ 122240 h 262194"/>
              <a:gd name="connsiteX20" fmla="*/ 160338 w 606755"/>
              <a:gd name="connsiteY20" fmla="*/ 144465 h 262194"/>
              <a:gd name="connsiteX21" fmla="*/ 71438 w 606755"/>
              <a:gd name="connsiteY21" fmla="*/ 134940 h 262194"/>
              <a:gd name="connsiteX22" fmla="*/ 171450 w 606755"/>
              <a:gd name="connsiteY22" fmla="*/ 158752 h 262194"/>
              <a:gd name="connsiteX23" fmla="*/ 0 w 606755"/>
              <a:gd name="connsiteY23" fmla="*/ 217490 h 262194"/>
              <a:gd name="connsiteX24" fmla="*/ 169863 w 606755"/>
              <a:gd name="connsiteY24" fmla="*/ 134940 h 262194"/>
              <a:gd name="connsiteX25" fmla="*/ 155575 w 606755"/>
              <a:gd name="connsiteY25" fmla="*/ 150815 h 262194"/>
              <a:gd name="connsiteX26" fmla="*/ 280988 w 606755"/>
              <a:gd name="connsiteY26" fmla="*/ 73027 h 262194"/>
              <a:gd name="connsiteX27" fmla="*/ 355600 w 606755"/>
              <a:gd name="connsiteY27" fmla="*/ 79377 h 262194"/>
              <a:gd name="connsiteX28" fmla="*/ 523875 w 606755"/>
              <a:gd name="connsiteY28" fmla="*/ 168277 h 262194"/>
              <a:gd name="connsiteX29" fmla="*/ 606425 w 606755"/>
              <a:gd name="connsiteY29" fmla="*/ 261940 h 2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6755" h="262194">
                <a:moveTo>
                  <a:pt x="606425" y="261940"/>
                </a:moveTo>
                <a:cubicBezTo>
                  <a:pt x="601662" y="256913"/>
                  <a:pt x="506677" y="151344"/>
                  <a:pt x="495300" y="138115"/>
                </a:cubicBezTo>
                <a:cubicBezTo>
                  <a:pt x="483923" y="124886"/>
                  <a:pt x="547423" y="186534"/>
                  <a:pt x="538163" y="182565"/>
                </a:cubicBezTo>
                <a:cubicBezTo>
                  <a:pt x="528903" y="178596"/>
                  <a:pt x="460640" y="144729"/>
                  <a:pt x="439738" y="114302"/>
                </a:cubicBezTo>
                <a:cubicBezTo>
                  <a:pt x="418836" y="83875"/>
                  <a:pt x="418571" y="-527"/>
                  <a:pt x="412750" y="2"/>
                </a:cubicBezTo>
                <a:cubicBezTo>
                  <a:pt x="406929" y="531"/>
                  <a:pt x="409576" y="104777"/>
                  <a:pt x="404813" y="117477"/>
                </a:cubicBezTo>
                <a:cubicBezTo>
                  <a:pt x="400050" y="130177"/>
                  <a:pt x="390261" y="78319"/>
                  <a:pt x="384175" y="76202"/>
                </a:cubicBezTo>
                <a:cubicBezTo>
                  <a:pt x="378089" y="74085"/>
                  <a:pt x="373856" y="115889"/>
                  <a:pt x="368300" y="104777"/>
                </a:cubicBezTo>
                <a:cubicBezTo>
                  <a:pt x="362744" y="93664"/>
                  <a:pt x="350044" y="7410"/>
                  <a:pt x="350838" y="9527"/>
                </a:cubicBezTo>
                <a:cubicBezTo>
                  <a:pt x="351632" y="11644"/>
                  <a:pt x="385763" y="104777"/>
                  <a:pt x="373063" y="117477"/>
                </a:cubicBezTo>
                <a:cubicBezTo>
                  <a:pt x="360363" y="130177"/>
                  <a:pt x="295276" y="104512"/>
                  <a:pt x="274638" y="85727"/>
                </a:cubicBezTo>
                <a:cubicBezTo>
                  <a:pt x="254000" y="66942"/>
                  <a:pt x="250296" y="-2643"/>
                  <a:pt x="249238" y="4765"/>
                </a:cubicBezTo>
                <a:cubicBezTo>
                  <a:pt x="248180" y="12173"/>
                  <a:pt x="279400" y="125415"/>
                  <a:pt x="268288" y="130177"/>
                </a:cubicBezTo>
                <a:cubicBezTo>
                  <a:pt x="257176" y="134939"/>
                  <a:pt x="183092" y="35192"/>
                  <a:pt x="182563" y="33340"/>
                </a:cubicBezTo>
                <a:cubicBezTo>
                  <a:pt x="182034" y="31488"/>
                  <a:pt x="268023" y="115890"/>
                  <a:pt x="265113" y="119065"/>
                </a:cubicBezTo>
                <a:cubicBezTo>
                  <a:pt x="262202" y="122240"/>
                  <a:pt x="170921" y="51596"/>
                  <a:pt x="165100" y="52390"/>
                </a:cubicBezTo>
                <a:cubicBezTo>
                  <a:pt x="159279" y="53184"/>
                  <a:pt x="238919" y="121181"/>
                  <a:pt x="230188" y="123827"/>
                </a:cubicBezTo>
                <a:cubicBezTo>
                  <a:pt x="221457" y="126473"/>
                  <a:pt x="117475" y="66148"/>
                  <a:pt x="112713" y="68265"/>
                </a:cubicBezTo>
                <a:cubicBezTo>
                  <a:pt x="107951" y="70382"/>
                  <a:pt x="195263" y="127531"/>
                  <a:pt x="201613" y="136527"/>
                </a:cubicBezTo>
                <a:cubicBezTo>
                  <a:pt x="207963" y="145523"/>
                  <a:pt x="157692" y="120917"/>
                  <a:pt x="150813" y="122240"/>
                </a:cubicBezTo>
                <a:cubicBezTo>
                  <a:pt x="143934" y="123563"/>
                  <a:pt x="173567" y="142348"/>
                  <a:pt x="160338" y="144465"/>
                </a:cubicBezTo>
                <a:cubicBezTo>
                  <a:pt x="147109" y="146582"/>
                  <a:pt x="71438" y="134940"/>
                  <a:pt x="71438" y="134940"/>
                </a:cubicBezTo>
                <a:cubicBezTo>
                  <a:pt x="73290" y="137321"/>
                  <a:pt x="183356" y="144994"/>
                  <a:pt x="171450" y="158752"/>
                </a:cubicBezTo>
                <a:cubicBezTo>
                  <a:pt x="159544" y="172510"/>
                  <a:pt x="264" y="221459"/>
                  <a:pt x="0" y="217490"/>
                </a:cubicBezTo>
                <a:cubicBezTo>
                  <a:pt x="-264" y="213521"/>
                  <a:pt x="143934" y="146052"/>
                  <a:pt x="169863" y="134940"/>
                </a:cubicBezTo>
                <a:cubicBezTo>
                  <a:pt x="195792" y="123827"/>
                  <a:pt x="137054" y="161134"/>
                  <a:pt x="155575" y="150815"/>
                </a:cubicBezTo>
                <a:cubicBezTo>
                  <a:pt x="174096" y="140496"/>
                  <a:pt x="247651" y="84933"/>
                  <a:pt x="280988" y="73027"/>
                </a:cubicBezTo>
                <a:cubicBezTo>
                  <a:pt x="314325" y="61121"/>
                  <a:pt x="315119" y="63502"/>
                  <a:pt x="355600" y="79377"/>
                </a:cubicBezTo>
                <a:cubicBezTo>
                  <a:pt x="396081" y="95252"/>
                  <a:pt x="484187" y="140231"/>
                  <a:pt x="523875" y="168277"/>
                </a:cubicBezTo>
                <a:cubicBezTo>
                  <a:pt x="563562" y="196323"/>
                  <a:pt x="611188" y="266967"/>
                  <a:pt x="606425" y="261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FB08AEE-3DD3-9A2E-BBD1-CA4BDE04232C}"/>
              </a:ext>
            </a:extLst>
          </p:cNvPr>
          <p:cNvSpPr/>
          <p:nvPr/>
        </p:nvSpPr>
        <p:spPr>
          <a:xfrm>
            <a:off x="5457518" y="2864394"/>
            <a:ext cx="173437" cy="158206"/>
          </a:xfrm>
          <a:custGeom>
            <a:avLst/>
            <a:gdLst>
              <a:gd name="connsiteX0" fmla="*/ 173345 w 173437"/>
              <a:gd name="connsiteY0" fmla="*/ 18506 h 158206"/>
              <a:gd name="connsiteX1" fmla="*/ 51107 w 173437"/>
              <a:gd name="connsiteY1" fmla="*/ 66131 h 158206"/>
              <a:gd name="connsiteX2" fmla="*/ 84445 w 173437"/>
              <a:gd name="connsiteY2" fmla="*/ 37556 h 158206"/>
              <a:gd name="connsiteX3" fmla="*/ 27295 w 173437"/>
              <a:gd name="connsiteY3" fmla="*/ 72481 h 158206"/>
              <a:gd name="connsiteX4" fmla="*/ 71745 w 173437"/>
              <a:gd name="connsiteY4" fmla="*/ 158206 h 158206"/>
              <a:gd name="connsiteX5" fmla="*/ 6657 w 173437"/>
              <a:gd name="connsiteY5" fmla="*/ 72481 h 158206"/>
              <a:gd name="connsiteX6" fmla="*/ 43170 w 173437"/>
              <a:gd name="connsiteY6" fmla="*/ 47081 h 158206"/>
              <a:gd name="connsiteX7" fmla="*/ 307 w 173437"/>
              <a:gd name="connsiteY7" fmla="*/ 48669 h 158206"/>
              <a:gd name="connsiteX8" fmla="*/ 70157 w 173437"/>
              <a:gd name="connsiteY8" fmla="*/ 2631 h 158206"/>
              <a:gd name="connsiteX9" fmla="*/ 173345 w 173437"/>
              <a:gd name="connsiteY9" fmla="*/ 18506 h 15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437" h="158206">
                <a:moveTo>
                  <a:pt x="173345" y="18506"/>
                </a:moveTo>
                <a:cubicBezTo>
                  <a:pt x="170170" y="29089"/>
                  <a:pt x="65924" y="62956"/>
                  <a:pt x="51107" y="66131"/>
                </a:cubicBezTo>
                <a:cubicBezTo>
                  <a:pt x="36290" y="69306"/>
                  <a:pt x="88414" y="36498"/>
                  <a:pt x="84445" y="37556"/>
                </a:cubicBezTo>
                <a:cubicBezTo>
                  <a:pt x="80476" y="38614"/>
                  <a:pt x="29412" y="52373"/>
                  <a:pt x="27295" y="72481"/>
                </a:cubicBezTo>
                <a:cubicBezTo>
                  <a:pt x="25178" y="92589"/>
                  <a:pt x="75185" y="158206"/>
                  <a:pt x="71745" y="158206"/>
                </a:cubicBezTo>
                <a:cubicBezTo>
                  <a:pt x="68305" y="158206"/>
                  <a:pt x="11420" y="91002"/>
                  <a:pt x="6657" y="72481"/>
                </a:cubicBezTo>
                <a:cubicBezTo>
                  <a:pt x="1894" y="53960"/>
                  <a:pt x="44228" y="51050"/>
                  <a:pt x="43170" y="47081"/>
                </a:cubicBezTo>
                <a:cubicBezTo>
                  <a:pt x="42112" y="43112"/>
                  <a:pt x="-4191" y="56077"/>
                  <a:pt x="307" y="48669"/>
                </a:cubicBezTo>
                <a:cubicBezTo>
                  <a:pt x="4805" y="41261"/>
                  <a:pt x="43169" y="11098"/>
                  <a:pt x="70157" y="2631"/>
                </a:cubicBezTo>
                <a:cubicBezTo>
                  <a:pt x="97145" y="-5836"/>
                  <a:pt x="176520" y="7923"/>
                  <a:pt x="173345" y="18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2FC3B15-E004-A3DF-FBA5-DEE9A05E5DA3}"/>
              </a:ext>
            </a:extLst>
          </p:cNvPr>
          <p:cNvSpPr/>
          <p:nvPr/>
        </p:nvSpPr>
        <p:spPr>
          <a:xfrm>
            <a:off x="5721334" y="2865437"/>
            <a:ext cx="150128" cy="189222"/>
          </a:xfrm>
          <a:custGeom>
            <a:avLst/>
            <a:gdLst>
              <a:gd name="connsiteX0" fmla="*/ 16 w 150128"/>
              <a:gd name="connsiteY0" fmla="*/ 1 h 189222"/>
              <a:gd name="connsiteX1" fmla="*/ 106379 w 150128"/>
              <a:gd name="connsiteY1" fmla="*/ 74613 h 189222"/>
              <a:gd name="connsiteX2" fmla="*/ 128604 w 150128"/>
              <a:gd name="connsiteY2" fmla="*/ 123826 h 189222"/>
              <a:gd name="connsiteX3" fmla="*/ 147654 w 150128"/>
              <a:gd name="connsiteY3" fmla="*/ 144463 h 189222"/>
              <a:gd name="connsiteX4" fmla="*/ 69866 w 150128"/>
              <a:gd name="connsiteY4" fmla="*/ 158751 h 189222"/>
              <a:gd name="connsiteX5" fmla="*/ 3191 w 150128"/>
              <a:gd name="connsiteY5" fmla="*/ 188913 h 189222"/>
              <a:gd name="connsiteX6" fmla="*/ 142891 w 150128"/>
              <a:gd name="connsiteY6" fmla="*/ 138113 h 189222"/>
              <a:gd name="connsiteX7" fmla="*/ 98441 w 150128"/>
              <a:gd name="connsiteY7" fmla="*/ 73026 h 189222"/>
              <a:gd name="connsiteX8" fmla="*/ 16 w 150128"/>
              <a:gd name="connsiteY8" fmla="*/ 1 h 18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128" h="189222">
                <a:moveTo>
                  <a:pt x="16" y="1"/>
                </a:moveTo>
                <a:cubicBezTo>
                  <a:pt x="1339" y="265"/>
                  <a:pt x="84948" y="53976"/>
                  <a:pt x="106379" y="74613"/>
                </a:cubicBezTo>
                <a:cubicBezTo>
                  <a:pt x="127810" y="95250"/>
                  <a:pt x="121725" y="112184"/>
                  <a:pt x="128604" y="123826"/>
                </a:cubicBezTo>
                <a:cubicBezTo>
                  <a:pt x="135483" y="135468"/>
                  <a:pt x="157444" y="138642"/>
                  <a:pt x="147654" y="144463"/>
                </a:cubicBezTo>
                <a:cubicBezTo>
                  <a:pt x="137864" y="150284"/>
                  <a:pt x="93943" y="151343"/>
                  <a:pt x="69866" y="158751"/>
                </a:cubicBezTo>
                <a:cubicBezTo>
                  <a:pt x="45789" y="166159"/>
                  <a:pt x="-8980" y="192353"/>
                  <a:pt x="3191" y="188913"/>
                </a:cubicBezTo>
                <a:cubicBezTo>
                  <a:pt x="15362" y="185473"/>
                  <a:pt x="127016" y="157427"/>
                  <a:pt x="142891" y="138113"/>
                </a:cubicBezTo>
                <a:cubicBezTo>
                  <a:pt x="158766" y="118799"/>
                  <a:pt x="119608" y="95251"/>
                  <a:pt x="98441" y="73026"/>
                </a:cubicBezTo>
                <a:cubicBezTo>
                  <a:pt x="77274" y="50801"/>
                  <a:pt x="-1307" y="-263"/>
                  <a:pt x="1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2452A32-1E40-FA60-55D2-118DBDDE898B}"/>
              </a:ext>
            </a:extLst>
          </p:cNvPr>
          <p:cNvSpPr/>
          <p:nvPr/>
        </p:nvSpPr>
        <p:spPr>
          <a:xfrm>
            <a:off x="5641601" y="2996836"/>
            <a:ext cx="260293" cy="46795"/>
          </a:xfrm>
          <a:custGeom>
            <a:avLst/>
            <a:gdLst>
              <a:gd name="connsiteX0" fmla="*/ 374 w 260293"/>
              <a:gd name="connsiteY0" fmla="*/ 46402 h 46795"/>
              <a:gd name="connsiteX1" fmla="*/ 148012 w 260293"/>
              <a:gd name="connsiteY1" fmla="*/ 22589 h 46795"/>
              <a:gd name="connsiteX2" fmla="*/ 259137 w 260293"/>
              <a:gd name="connsiteY2" fmla="*/ 22589 h 46795"/>
              <a:gd name="connsiteX3" fmla="*/ 194049 w 260293"/>
              <a:gd name="connsiteY3" fmla="*/ 364 h 46795"/>
              <a:gd name="connsiteX4" fmla="*/ 374 w 260293"/>
              <a:gd name="connsiteY4" fmla="*/ 46402 h 4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293" h="46795">
                <a:moveTo>
                  <a:pt x="374" y="46402"/>
                </a:moveTo>
                <a:cubicBezTo>
                  <a:pt x="-7299" y="50106"/>
                  <a:pt x="104885" y="26558"/>
                  <a:pt x="148012" y="22589"/>
                </a:cubicBezTo>
                <a:cubicBezTo>
                  <a:pt x="191139" y="18620"/>
                  <a:pt x="251464" y="26293"/>
                  <a:pt x="259137" y="22589"/>
                </a:cubicBezTo>
                <a:cubicBezTo>
                  <a:pt x="266810" y="18885"/>
                  <a:pt x="235324" y="-3076"/>
                  <a:pt x="194049" y="364"/>
                </a:cubicBezTo>
                <a:cubicBezTo>
                  <a:pt x="152774" y="3804"/>
                  <a:pt x="8047" y="42698"/>
                  <a:pt x="374" y="46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697C38C3-24E5-A1D3-5570-5012E70E26DA}"/>
              </a:ext>
            </a:extLst>
          </p:cNvPr>
          <p:cNvSpPr/>
          <p:nvPr/>
        </p:nvSpPr>
        <p:spPr>
          <a:xfrm>
            <a:off x="5463508" y="2936834"/>
            <a:ext cx="179537" cy="107892"/>
          </a:xfrm>
          <a:custGeom>
            <a:avLst/>
            <a:gdLst>
              <a:gd name="connsiteX0" fmla="*/ 667 w 179537"/>
              <a:gd name="connsiteY0" fmla="*/ 41 h 107892"/>
              <a:gd name="connsiteX1" fmla="*/ 29242 w 179537"/>
              <a:gd name="connsiteY1" fmla="*/ 61954 h 107892"/>
              <a:gd name="connsiteX2" fmla="*/ 175292 w 179537"/>
              <a:gd name="connsiteY2" fmla="*/ 106404 h 107892"/>
              <a:gd name="connsiteX3" fmla="*/ 129255 w 179537"/>
              <a:gd name="connsiteY3" fmla="*/ 96879 h 107892"/>
              <a:gd name="connsiteX4" fmla="*/ 14955 w 179537"/>
              <a:gd name="connsiteY4" fmla="*/ 92116 h 107892"/>
              <a:gd name="connsiteX5" fmla="*/ 49880 w 179537"/>
              <a:gd name="connsiteY5" fmla="*/ 81004 h 107892"/>
              <a:gd name="connsiteX6" fmla="*/ 11780 w 179537"/>
              <a:gd name="connsiteY6" fmla="*/ 52429 h 107892"/>
              <a:gd name="connsiteX7" fmla="*/ 667 w 179537"/>
              <a:gd name="connsiteY7" fmla="*/ 41 h 10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537" h="107892">
                <a:moveTo>
                  <a:pt x="667" y="41"/>
                </a:moveTo>
                <a:cubicBezTo>
                  <a:pt x="3577" y="1628"/>
                  <a:pt x="138" y="44227"/>
                  <a:pt x="29242" y="61954"/>
                </a:cubicBezTo>
                <a:cubicBezTo>
                  <a:pt x="58346" y="79681"/>
                  <a:pt x="158623" y="100583"/>
                  <a:pt x="175292" y="106404"/>
                </a:cubicBezTo>
                <a:cubicBezTo>
                  <a:pt x="191961" y="112225"/>
                  <a:pt x="155978" y="99260"/>
                  <a:pt x="129255" y="96879"/>
                </a:cubicBezTo>
                <a:cubicBezTo>
                  <a:pt x="102532" y="94498"/>
                  <a:pt x="28184" y="94762"/>
                  <a:pt x="14955" y="92116"/>
                </a:cubicBezTo>
                <a:cubicBezTo>
                  <a:pt x="1726" y="89470"/>
                  <a:pt x="50409" y="87618"/>
                  <a:pt x="49880" y="81004"/>
                </a:cubicBezTo>
                <a:cubicBezTo>
                  <a:pt x="49351" y="74390"/>
                  <a:pt x="18659" y="61689"/>
                  <a:pt x="11780" y="52429"/>
                </a:cubicBezTo>
                <a:cubicBezTo>
                  <a:pt x="4901" y="43169"/>
                  <a:pt x="-2243" y="-1546"/>
                  <a:pt x="667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E6A2497-0AFD-5D1B-BE93-E79224D6557A}"/>
              </a:ext>
            </a:extLst>
          </p:cNvPr>
          <p:cNvSpPr/>
          <p:nvPr/>
        </p:nvSpPr>
        <p:spPr>
          <a:xfrm>
            <a:off x="5467324" y="2933696"/>
            <a:ext cx="131788" cy="119534"/>
          </a:xfrm>
          <a:custGeom>
            <a:avLst/>
            <a:gdLst>
              <a:gd name="connsiteX0" fmla="*/ 17489 w 131788"/>
              <a:gd name="connsiteY0" fmla="*/ 4 h 119534"/>
              <a:gd name="connsiteX1" fmla="*/ 26 w 131788"/>
              <a:gd name="connsiteY1" fmla="*/ 61917 h 119534"/>
              <a:gd name="connsiteX2" fmla="*/ 22251 w 131788"/>
              <a:gd name="connsiteY2" fmla="*/ 92079 h 119534"/>
              <a:gd name="connsiteX3" fmla="*/ 130201 w 131788"/>
              <a:gd name="connsiteY3" fmla="*/ 119067 h 119534"/>
              <a:gd name="connsiteX4" fmla="*/ 84164 w 131788"/>
              <a:gd name="connsiteY4" fmla="*/ 107954 h 119534"/>
              <a:gd name="connsiteX5" fmla="*/ 49239 w 131788"/>
              <a:gd name="connsiteY5" fmla="*/ 92079 h 119534"/>
              <a:gd name="connsiteX6" fmla="*/ 6376 w 131788"/>
              <a:gd name="connsiteY6" fmla="*/ 65092 h 119534"/>
              <a:gd name="connsiteX7" fmla="*/ 17489 w 131788"/>
              <a:gd name="connsiteY7" fmla="*/ 4 h 11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788" h="119534">
                <a:moveTo>
                  <a:pt x="17489" y="4"/>
                </a:moveTo>
                <a:cubicBezTo>
                  <a:pt x="16431" y="-525"/>
                  <a:pt x="-768" y="46571"/>
                  <a:pt x="26" y="61917"/>
                </a:cubicBezTo>
                <a:cubicBezTo>
                  <a:pt x="820" y="77263"/>
                  <a:pt x="555" y="82554"/>
                  <a:pt x="22251" y="92079"/>
                </a:cubicBezTo>
                <a:cubicBezTo>
                  <a:pt x="43947" y="101604"/>
                  <a:pt x="119882" y="116421"/>
                  <a:pt x="130201" y="119067"/>
                </a:cubicBezTo>
                <a:cubicBezTo>
                  <a:pt x="140520" y="121713"/>
                  <a:pt x="97658" y="112452"/>
                  <a:pt x="84164" y="107954"/>
                </a:cubicBezTo>
                <a:cubicBezTo>
                  <a:pt x="70670" y="103456"/>
                  <a:pt x="62204" y="99223"/>
                  <a:pt x="49239" y="92079"/>
                </a:cubicBezTo>
                <a:cubicBezTo>
                  <a:pt x="36274" y="84935"/>
                  <a:pt x="13520" y="78586"/>
                  <a:pt x="6376" y="65092"/>
                </a:cubicBezTo>
                <a:cubicBezTo>
                  <a:pt x="-768" y="51598"/>
                  <a:pt x="18547" y="533"/>
                  <a:pt x="1748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F0AC4A37-47D7-1539-4FDE-924975C7F521}"/>
              </a:ext>
            </a:extLst>
          </p:cNvPr>
          <p:cNvSpPr/>
          <p:nvPr/>
        </p:nvSpPr>
        <p:spPr>
          <a:xfrm>
            <a:off x="5603350" y="3059107"/>
            <a:ext cx="209101" cy="79474"/>
          </a:xfrm>
          <a:custGeom>
            <a:avLst/>
            <a:gdLst>
              <a:gd name="connsiteX0" fmla="*/ 2113 w 209101"/>
              <a:gd name="connsiteY0" fmla="*/ 6 h 79474"/>
              <a:gd name="connsiteX1" fmla="*/ 146575 w 209101"/>
              <a:gd name="connsiteY1" fmla="*/ 15881 h 79474"/>
              <a:gd name="connsiteX2" fmla="*/ 208488 w 209101"/>
              <a:gd name="connsiteY2" fmla="*/ 47631 h 79474"/>
              <a:gd name="connsiteX3" fmla="*/ 113238 w 209101"/>
              <a:gd name="connsiteY3" fmla="*/ 1593 h 79474"/>
              <a:gd name="connsiteX4" fmla="*/ 108475 w 209101"/>
              <a:gd name="connsiteY4" fmla="*/ 79381 h 79474"/>
              <a:gd name="connsiteX5" fmla="*/ 62438 w 209101"/>
              <a:gd name="connsiteY5" fmla="*/ 17468 h 79474"/>
              <a:gd name="connsiteX6" fmla="*/ 2113 w 209101"/>
              <a:gd name="connsiteY6" fmla="*/ 6 h 7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101" h="79474">
                <a:moveTo>
                  <a:pt x="2113" y="6"/>
                </a:moveTo>
                <a:cubicBezTo>
                  <a:pt x="16136" y="-258"/>
                  <a:pt x="112179" y="7944"/>
                  <a:pt x="146575" y="15881"/>
                </a:cubicBezTo>
                <a:cubicBezTo>
                  <a:pt x="180971" y="23818"/>
                  <a:pt x="214044" y="50012"/>
                  <a:pt x="208488" y="47631"/>
                </a:cubicBezTo>
                <a:cubicBezTo>
                  <a:pt x="202932" y="45250"/>
                  <a:pt x="129907" y="-3699"/>
                  <a:pt x="113238" y="1593"/>
                </a:cubicBezTo>
                <a:cubicBezTo>
                  <a:pt x="96569" y="6885"/>
                  <a:pt x="116942" y="76735"/>
                  <a:pt x="108475" y="79381"/>
                </a:cubicBezTo>
                <a:cubicBezTo>
                  <a:pt x="100008" y="82027"/>
                  <a:pt x="76990" y="27522"/>
                  <a:pt x="62438" y="17468"/>
                </a:cubicBezTo>
                <a:cubicBezTo>
                  <a:pt x="47886" y="7414"/>
                  <a:pt x="-11910" y="270"/>
                  <a:pt x="211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0587045-CBFA-536B-BDA4-1C2B011FD3C0}"/>
              </a:ext>
            </a:extLst>
          </p:cNvPr>
          <p:cNvSpPr/>
          <p:nvPr/>
        </p:nvSpPr>
        <p:spPr>
          <a:xfrm>
            <a:off x="5437909" y="2994024"/>
            <a:ext cx="265183" cy="62298"/>
          </a:xfrm>
          <a:custGeom>
            <a:avLst/>
            <a:gdLst>
              <a:gd name="connsiteX0" fmla="*/ 866 w 265183"/>
              <a:gd name="connsiteY0" fmla="*/ 1 h 62298"/>
              <a:gd name="connsiteX1" fmla="*/ 116754 w 265183"/>
              <a:gd name="connsiteY1" fmla="*/ 58739 h 62298"/>
              <a:gd name="connsiteX2" fmla="*/ 264391 w 265183"/>
              <a:gd name="connsiteY2" fmla="*/ 55564 h 62298"/>
              <a:gd name="connsiteX3" fmla="*/ 170729 w 265183"/>
              <a:gd name="connsiteY3" fmla="*/ 53976 h 62298"/>
              <a:gd name="connsiteX4" fmla="*/ 67541 w 265183"/>
              <a:gd name="connsiteY4" fmla="*/ 57151 h 62298"/>
              <a:gd name="connsiteX5" fmla="*/ 866 w 265183"/>
              <a:gd name="connsiteY5" fmla="*/ 1 h 6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183" h="62298">
                <a:moveTo>
                  <a:pt x="866" y="1"/>
                </a:moveTo>
                <a:cubicBezTo>
                  <a:pt x="9068" y="266"/>
                  <a:pt x="72833" y="49479"/>
                  <a:pt x="116754" y="58739"/>
                </a:cubicBezTo>
                <a:cubicBezTo>
                  <a:pt x="160675" y="67999"/>
                  <a:pt x="255395" y="56358"/>
                  <a:pt x="264391" y="55564"/>
                </a:cubicBezTo>
                <a:cubicBezTo>
                  <a:pt x="273387" y="54770"/>
                  <a:pt x="203537" y="53712"/>
                  <a:pt x="170729" y="53976"/>
                </a:cubicBezTo>
                <a:cubicBezTo>
                  <a:pt x="137921" y="54241"/>
                  <a:pt x="90295" y="65618"/>
                  <a:pt x="67541" y="57151"/>
                </a:cubicBezTo>
                <a:cubicBezTo>
                  <a:pt x="44787" y="48684"/>
                  <a:pt x="-7336" y="-264"/>
                  <a:pt x="86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6E80F8CB-135B-1934-7131-C8FAA5047E2F}"/>
              </a:ext>
            </a:extLst>
          </p:cNvPr>
          <p:cNvSpPr/>
          <p:nvPr/>
        </p:nvSpPr>
        <p:spPr>
          <a:xfrm>
            <a:off x="5599447" y="3067994"/>
            <a:ext cx="45704" cy="79559"/>
          </a:xfrm>
          <a:custGeom>
            <a:avLst/>
            <a:gdLst>
              <a:gd name="connsiteX0" fmla="*/ 45703 w 45704"/>
              <a:gd name="connsiteY0" fmla="*/ 644 h 79559"/>
              <a:gd name="connsiteX1" fmla="*/ 2841 w 45704"/>
              <a:gd name="connsiteY1" fmla="*/ 78431 h 79559"/>
              <a:gd name="connsiteX2" fmla="*/ 4428 w 45704"/>
              <a:gd name="connsiteY2" fmla="*/ 43506 h 79559"/>
              <a:gd name="connsiteX3" fmla="*/ 45703 w 45704"/>
              <a:gd name="connsiteY3" fmla="*/ 644 h 7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04" h="79559">
                <a:moveTo>
                  <a:pt x="45703" y="644"/>
                </a:moveTo>
                <a:cubicBezTo>
                  <a:pt x="45439" y="6465"/>
                  <a:pt x="9720" y="71287"/>
                  <a:pt x="2841" y="78431"/>
                </a:cubicBezTo>
                <a:cubicBezTo>
                  <a:pt x="-4038" y="85575"/>
                  <a:pt x="3634" y="57000"/>
                  <a:pt x="4428" y="43506"/>
                </a:cubicBezTo>
                <a:cubicBezTo>
                  <a:pt x="5222" y="30012"/>
                  <a:pt x="45967" y="-5177"/>
                  <a:pt x="45703" y="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0FCE908D-543E-F89C-BD31-A8D7BB6B3A49}"/>
              </a:ext>
            </a:extLst>
          </p:cNvPr>
          <p:cNvSpPr/>
          <p:nvPr/>
        </p:nvSpPr>
        <p:spPr>
          <a:xfrm>
            <a:off x="5433323" y="2911871"/>
            <a:ext cx="240212" cy="218251"/>
          </a:xfrm>
          <a:custGeom>
            <a:avLst/>
            <a:gdLst>
              <a:gd name="connsiteX0" fmla="*/ 75302 w 240212"/>
              <a:gd name="connsiteY0" fmla="*/ 1192 h 218251"/>
              <a:gd name="connsiteX1" fmla="*/ 690 w 240212"/>
              <a:gd name="connsiteY1" fmla="*/ 94854 h 218251"/>
              <a:gd name="connsiteX2" fmla="*/ 37202 w 240212"/>
              <a:gd name="connsiteY2" fmla="*/ 142479 h 218251"/>
              <a:gd name="connsiteX3" fmla="*/ 21327 w 240212"/>
              <a:gd name="connsiteY3" fmla="*/ 113904 h 218251"/>
              <a:gd name="connsiteX4" fmla="*/ 46727 w 240212"/>
              <a:gd name="connsiteY4" fmla="*/ 209154 h 218251"/>
              <a:gd name="connsiteX5" fmla="*/ 70540 w 240212"/>
              <a:gd name="connsiteY5" fmla="*/ 144067 h 218251"/>
              <a:gd name="connsiteX6" fmla="*/ 54665 w 240212"/>
              <a:gd name="connsiteY6" fmla="*/ 215504 h 218251"/>
              <a:gd name="connsiteX7" fmla="*/ 73715 w 240212"/>
              <a:gd name="connsiteY7" fmla="*/ 199629 h 218251"/>
              <a:gd name="connsiteX8" fmla="*/ 114990 w 240212"/>
              <a:gd name="connsiteY8" fmla="*/ 163117 h 218251"/>
              <a:gd name="connsiteX9" fmla="*/ 238815 w 240212"/>
              <a:gd name="connsiteY9" fmla="*/ 166292 h 218251"/>
              <a:gd name="connsiteX10" fmla="*/ 24502 w 240212"/>
              <a:gd name="connsiteY10" fmla="*/ 120254 h 218251"/>
              <a:gd name="connsiteX11" fmla="*/ 26090 w 240212"/>
              <a:gd name="connsiteY11" fmla="*/ 83742 h 218251"/>
              <a:gd name="connsiteX12" fmla="*/ 45140 w 240212"/>
              <a:gd name="connsiteY12" fmla="*/ 42467 h 218251"/>
              <a:gd name="connsiteX13" fmla="*/ 75302 w 240212"/>
              <a:gd name="connsiteY13" fmla="*/ 1192 h 21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0212" h="218251">
                <a:moveTo>
                  <a:pt x="75302" y="1192"/>
                </a:moveTo>
                <a:cubicBezTo>
                  <a:pt x="67894" y="9923"/>
                  <a:pt x="7040" y="71306"/>
                  <a:pt x="690" y="94854"/>
                </a:cubicBezTo>
                <a:cubicBezTo>
                  <a:pt x="-5660" y="118402"/>
                  <a:pt x="33762" y="139304"/>
                  <a:pt x="37202" y="142479"/>
                </a:cubicBezTo>
                <a:cubicBezTo>
                  <a:pt x="40642" y="145654"/>
                  <a:pt x="19740" y="102792"/>
                  <a:pt x="21327" y="113904"/>
                </a:cubicBezTo>
                <a:cubicBezTo>
                  <a:pt x="22914" y="125016"/>
                  <a:pt x="38525" y="204127"/>
                  <a:pt x="46727" y="209154"/>
                </a:cubicBezTo>
                <a:cubicBezTo>
                  <a:pt x="54929" y="214181"/>
                  <a:pt x="69217" y="143009"/>
                  <a:pt x="70540" y="144067"/>
                </a:cubicBezTo>
                <a:cubicBezTo>
                  <a:pt x="71863" y="145125"/>
                  <a:pt x="54136" y="206244"/>
                  <a:pt x="54665" y="215504"/>
                </a:cubicBezTo>
                <a:cubicBezTo>
                  <a:pt x="55194" y="224764"/>
                  <a:pt x="63661" y="208360"/>
                  <a:pt x="73715" y="199629"/>
                </a:cubicBezTo>
                <a:cubicBezTo>
                  <a:pt x="83769" y="190898"/>
                  <a:pt x="87473" y="168673"/>
                  <a:pt x="114990" y="163117"/>
                </a:cubicBezTo>
                <a:cubicBezTo>
                  <a:pt x="142507" y="157561"/>
                  <a:pt x="253896" y="173436"/>
                  <a:pt x="238815" y="166292"/>
                </a:cubicBezTo>
                <a:cubicBezTo>
                  <a:pt x="223734" y="159148"/>
                  <a:pt x="59956" y="134012"/>
                  <a:pt x="24502" y="120254"/>
                </a:cubicBezTo>
                <a:cubicBezTo>
                  <a:pt x="-10952" y="106496"/>
                  <a:pt x="22650" y="96706"/>
                  <a:pt x="26090" y="83742"/>
                </a:cubicBezTo>
                <a:cubicBezTo>
                  <a:pt x="29530" y="70778"/>
                  <a:pt x="40377" y="50669"/>
                  <a:pt x="45140" y="42467"/>
                </a:cubicBezTo>
                <a:cubicBezTo>
                  <a:pt x="49902" y="34265"/>
                  <a:pt x="82710" y="-7539"/>
                  <a:pt x="75302" y="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2ABCF6AF-EC94-05C9-8A53-4A71A8BDDEDD}"/>
              </a:ext>
            </a:extLst>
          </p:cNvPr>
          <p:cNvSpPr/>
          <p:nvPr/>
        </p:nvSpPr>
        <p:spPr>
          <a:xfrm>
            <a:off x="5480835" y="2736847"/>
            <a:ext cx="77131" cy="149722"/>
          </a:xfrm>
          <a:custGeom>
            <a:avLst/>
            <a:gdLst>
              <a:gd name="connsiteX0" fmla="*/ 77003 w 77131"/>
              <a:gd name="connsiteY0" fmla="*/ 3 h 149722"/>
              <a:gd name="connsiteX1" fmla="*/ 19853 w 77131"/>
              <a:gd name="connsiteY1" fmla="*/ 84141 h 149722"/>
              <a:gd name="connsiteX2" fmla="*/ 56365 w 77131"/>
              <a:gd name="connsiteY2" fmla="*/ 149228 h 149722"/>
              <a:gd name="connsiteX3" fmla="*/ 34140 w 77131"/>
              <a:gd name="connsiteY3" fmla="*/ 112716 h 149722"/>
              <a:gd name="connsiteX4" fmla="*/ 803 w 77131"/>
              <a:gd name="connsiteY4" fmla="*/ 87316 h 149722"/>
              <a:gd name="connsiteX5" fmla="*/ 77003 w 77131"/>
              <a:gd name="connsiteY5" fmla="*/ 3 h 14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31" h="149722">
                <a:moveTo>
                  <a:pt x="77003" y="3"/>
                </a:moveTo>
                <a:cubicBezTo>
                  <a:pt x="80178" y="-526"/>
                  <a:pt x="23293" y="59270"/>
                  <a:pt x="19853" y="84141"/>
                </a:cubicBezTo>
                <a:cubicBezTo>
                  <a:pt x="16413" y="109012"/>
                  <a:pt x="53984" y="144466"/>
                  <a:pt x="56365" y="149228"/>
                </a:cubicBezTo>
                <a:cubicBezTo>
                  <a:pt x="58746" y="153990"/>
                  <a:pt x="43400" y="123035"/>
                  <a:pt x="34140" y="112716"/>
                </a:cubicBezTo>
                <a:cubicBezTo>
                  <a:pt x="24880" y="102397"/>
                  <a:pt x="-5282" y="102133"/>
                  <a:pt x="803" y="87316"/>
                </a:cubicBezTo>
                <a:cubicBezTo>
                  <a:pt x="6888" y="72499"/>
                  <a:pt x="73828" y="532"/>
                  <a:pt x="7700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A97AABE7-13B5-66FB-A01D-1DEA21B67E2D}"/>
              </a:ext>
            </a:extLst>
          </p:cNvPr>
          <p:cNvSpPr/>
          <p:nvPr/>
        </p:nvSpPr>
        <p:spPr>
          <a:xfrm>
            <a:off x="5602288" y="2803275"/>
            <a:ext cx="214312" cy="130425"/>
          </a:xfrm>
          <a:custGeom>
            <a:avLst/>
            <a:gdLst>
              <a:gd name="connsiteX0" fmla="*/ 0 w 214312"/>
              <a:gd name="connsiteY0" fmla="*/ 47875 h 130425"/>
              <a:gd name="connsiteX1" fmla="*/ 79375 w 214312"/>
              <a:gd name="connsiteY1" fmla="*/ 57400 h 130425"/>
              <a:gd name="connsiteX2" fmla="*/ 87312 w 214312"/>
              <a:gd name="connsiteY2" fmla="*/ 250 h 130425"/>
              <a:gd name="connsiteX3" fmla="*/ 96837 w 214312"/>
              <a:gd name="connsiteY3" fmla="*/ 38350 h 130425"/>
              <a:gd name="connsiteX4" fmla="*/ 130175 w 214312"/>
              <a:gd name="connsiteY4" fmla="*/ 81213 h 130425"/>
              <a:gd name="connsiteX5" fmla="*/ 155575 w 214312"/>
              <a:gd name="connsiteY5" fmla="*/ 70100 h 130425"/>
              <a:gd name="connsiteX6" fmla="*/ 177800 w 214312"/>
              <a:gd name="connsiteY6" fmla="*/ 54225 h 130425"/>
              <a:gd name="connsiteX7" fmla="*/ 158750 w 214312"/>
              <a:gd name="connsiteY7" fmla="*/ 19300 h 130425"/>
              <a:gd name="connsiteX8" fmla="*/ 214312 w 214312"/>
              <a:gd name="connsiteY8" fmla="*/ 130425 h 130425"/>
              <a:gd name="connsiteX9" fmla="*/ 214312 w 214312"/>
              <a:gd name="connsiteY9" fmla="*/ 130425 h 130425"/>
              <a:gd name="connsiteX10" fmla="*/ 0 w 214312"/>
              <a:gd name="connsiteY10" fmla="*/ 47875 h 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312" h="130425">
                <a:moveTo>
                  <a:pt x="0" y="47875"/>
                </a:moveTo>
                <a:cubicBezTo>
                  <a:pt x="32411" y="56606"/>
                  <a:pt x="64823" y="65338"/>
                  <a:pt x="79375" y="57400"/>
                </a:cubicBezTo>
                <a:cubicBezTo>
                  <a:pt x="93927" y="49462"/>
                  <a:pt x="84402" y="3425"/>
                  <a:pt x="87312" y="250"/>
                </a:cubicBezTo>
                <a:cubicBezTo>
                  <a:pt x="90222" y="-2925"/>
                  <a:pt x="89693" y="24856"/>
                  <a:pt x="96837" y="38350"/>
                </a:cubicBezTo>
                <a:cubicBezTo>
                  <a:pt x="103981" y="51844"/>
                  <a:pt x="120385" y="75921"/>
                  <a:pt x="130175" y="81213"/>
                </a:cubicBezTo>
                <a:cubicBezTo>
                  <a:pt x="139965" y="86505"/>
                  <a:pt x="147638" y="74598"/>
                  <a:pt x="155575" y="70100"/>
                </a:cubicBezTo>
                <a:cubicBezTo>
                  <a:pt x="163513" y="65602"/>
                  <a:pt x="177271" y="62692"/>
                  <a:pt x="177800" y="54225"/>
                </a:cubicBezTo>
                <a:cubicBezTo>
                  <a:pt x="178329" y="45758"/>
                  <a:pt x="152665" y="6600"/>
                  <a:pt x="158750" y="19300"/>
                </a:cubicBezTo>
                <a:cubicBezTo>
                  <a:pt x="164835" y="32000"/>
                  <a:pt x="214312" y="130425"/>
                  <a:pt x="214312" y="130425"/>
                </a:cubicBezTo>
                <a:lnTo>
                  <a:pt x="214312" y="130425"/>
                </a:lnTo>
                <a:lnTo>
                  <a:pt x="0" y="478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2B929E2B-03EA-86B6-3842-C5B2BFBA0337}"/>
              </a:ext>
            </a:extLst>
          </p:cNvPr>
          <p:cNvSpPr/>
          <p:nvPr/>
        </p:nvSpPr>
        <p:spPr>
          <a:xfrm>
            <a:off x="5572427" y="2845611"/>
            <a:ext cx="304502" cy="209962"/>
          </a:xfrm>
          <a:custGeom>
            <a:avLst/>
            <a:gdLst>
              <a:gd name="connsiteX0" fmla="*/ 31448 w 304502"/>
              <a:gd name="connsiteY0" fmla="*/ 777 h 209962"/>
              <a:gd name="connsiteX1" fmla="*/ 1286 w 304502"/>
              <a:gd name="connsiteY1" fmla="*/ 83327 h 209962"/>
              <a:gd name="connsiteX2" fmla="*/ 15573 w 304502"/>
              <a:gd name="connsiteY2" fmla="*/ 153177 h 209962"/>
              <a:gd name="connsiteX3" fmla="*/ 102886 w 304502"/>
              <a:gd name="connsiteY3" fmla="*/ 208739 h 209962"/>
              <a:gd name="connsiteX4" fmla="*/ 198136 w 304502"/>
              <a:gd name="connsiteY4" fmla="*/ 183339 h 209962"/>
              <a:gd name="connsiteX5" fmla="*/ 214011 w 304502"/>
              <a:gd name="connsiteY5" fmla="*/ 91264 h 209962"/>
              <a:gd name="connsiteX6" fmla="*/ 304498 w 304502"/>
              <a:gd name="connsiteY6" fmla="*/ 132539 h 209962"/>
              <a:gd name="connsiteX7" fmla="*/ 217186 w 304502"/>
              <a:gd name="connsiteY7" fmla="*/ 46814 h 209962"/>
              <a:gd name="connsiteX8" fmla="*/ 31448 w 304502"/>
              <a:gd name="connsiteY8" fmla="*/ 777 h 20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502" h="209962">
                <a:moveTo>
                  <a:pt x="31448" y="777"/>
                </a:moveTo>
                <a:cubicBezTo>
                  <a:pt x="-4535" y="6862"/>
                  <a:pt x="3932" y="57927"/>
                  <a:pt x="1286" y="83327"/>
                </a:cubicBezTo>
                <a:cubicBezTo>
                  <a:pt x="-1360" y="108727"/>
                  <a:pt x="-1360" y="132275"/>
                  <a:pt x="15573" y="153177"/>
                </a:cubicBezTo>
                <a:cubicBezTo>
                  <a:pt x="32506" y="174079"/>
                  <a:pt x="72459" y="203712"/>
                  <a:pt x="102886" y="208739"/>
                </a:cubicBezTo>
                <a:cubicBezTo>
                  <a:pt x="133313" y="213766"/>
                  <a:pt x="179615" y="202918"/>
                  <a:pt x="198136" y="183339"/>
                </a:cubicBezTo>
                <a:cubicBezTo>
                  <a:pt x="216657" y="163760"/>
                  <a:pt x="196284" y="99731"/>
                  <a:pt x="214011" y="91264"/>
                </a:cubicBezTo>
                <a:cubicBezTo>
                  <a:pt x="231738" y="82797"/>
                  <a:pt x="303969" y="139947"/>
                  <a:pt x="304498" y="132539"/>
                </a:cubicBezTo>
                <a:cubicBezTo>
                  <a:pt x="305027" y="125131"/>
                  <a:pt x="260049" y="67981"/>
                  <a:pt x="217186" y="46814"/>
                </a:cubicBezTo>
                <a:cubicBezTo>
                  <a:pt x="174324" y="25647"/>
                  <a:pt x="67431" y="-5308"/>
                  <a:pt x="31448" y="7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楕円 1078">
            <a:extLst>
              <a:ext uri="{FF2B5EF4-FFF2-40B4-BE49-F238E27FC236}">
                <a16:creationId xmlns:a16="http://schemas.microsoft.com/office/drawing/2014/main" id="{F03E2D66-9D1B-AB35-3245-5210DC8EE2FB}"/>
              </a:ext>
            </a:extLst>
          </p:cNvPr>
          <p:cNvSpPr/>
          <p:nvPr/>
        </p:nvSpPr>
        <p:spPr>
          <a:xfrm>
            <a:off x="5626418" y="2906713"/>
            <a:ext cx="45719" cy="952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813C5AA-A9A8-A5D3-2FA4-C4F5822EFE6B}"/>
              </a:ext>
            </a:extLst>
          </p:cNvPr>
          <p:cNvSpPr/>
          <p:nvPr/>
        </p:nvSpPr>
        <p:spPr>
          <a:xfrm>
            <a:off x="5302221" y="2496690"/>
            <a:ext cx="193647" cy="154995"/>
          </a:xfrm>
          <a:custGeom>
            <a:avLst/>
            <a:gdLst>
              <a:gd name="connsiteX0" fmla="*/ 1617 w 193647"/>
              <a:gd name="connsiteY0" fmla="*/ 154435 h 154995"/>
              <a:gd name="connsiteX1" fmla="*/ 57179 w 193647"/>
              <a:gd name="connsiteY1" fmla="*/ 71885 h 154995"/>
              <a:gd name="connsiteX2" fmla="*/ 92104 w 193647"/>
              <a:gd name="connsiteY2" fmla="*/ 52835 h 154995"/>
              <a:gd name="connsiteX3" fmla="*/ 192117 w 193647"/>
              <a:gd name="connsiteY3" fmla="*/ 2035 h 154995"/>
              <a:gd name="connsiteX4" fmla="*/ 150842 w 193647"/>
              <a:gd name="connsiteY4" fmla="*/ 11560 h 154995"/>
              <a:gd name="connsiteX5" fmla="*/ 125442 w 193647"/>
              <a:gd name="connsiteY5" fmla="*/ 25848 h 154995"/>
              <a:gd name="connsiteX6" fmla="*/ 1617 w 193647"/>
              <a:gd name="connsiteY6" fmla="*/ 154435 h 15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647" h="154995">
                <a:moveTo>
                  <a:pt x="1617" y="154435"/>
                </a:moveTo>
                <a:cubicBezTo>
                  <a:pt x="-9760" y="162108"/>
                  <a:pt x="42098" y="88818"/>
                  <a:pt x="57179" y="71885"/>
                </a:cubicBezTo>
                <a:cubicBezTo>
                  <a:pt x="72260" y="54952"/>
                  <a:pt x="92104" y="52835"/>
                  <a:pt x="92104" y="52835"/>
                </a:cubicBezTo>
                <a:cubicBezTo>
                  <a:pt x="114594" y="41193"/>
                  <a:pt x="182327" y="8914"/>
                  <a:pt x="192117" y="2035"/>
                </a:cubicBezTo>
                <a:cubicBezTo>
                  <a:pt x="201907" y="-4844"/>
                  <a:pt x="161954" y="7591"/>
                  <a:pt x="150842" y="11560"/>
                </a:cubicBezTo>
                <a:cubicBezTo>
                  <a:pt x="139730" y="15529"/>
                  <a:pt x="147402" y="6004"/>
                  <a:pt x="125442" y="25848"/>
                </a:cubicBezTo>
                <a:cubicBezTo>
                  <a:pt x="103482" y="45692"/>
                  <a:pt x="12994" y="146762"/>
                  <a:pt x="1617" y="154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46D9AE1-6AE6-A8E6-D9A1-8AAF2635FABF}"/>
              </a:ext>
            </a:extLst>
          </p:cNvPr>
          <p:cNvSpPr/>
          <p:nvPr/>
        </p:nvSpPr>
        <p:spPr>
          <a:xfrm>
            <a:off x="5522288" y="2481247"/>
            <a:ext cx="294797" cy="133496"/>
          </a:xfrm>
          <a:custGeom>
            <a:avLst/>
            <a:gdLst>
              <a:gd name="connsiteX0" fmla="*/ 40312 w 294797"/>
              <a:gd name="connsiteY0" fmla="*/ 16 h 133496"/>
              <a:gd name="connsiteX1" fmla="*/ 22850 w 294797"/>
              <a:gd name="connsiteY1" fmla="*/ 57166 h 133496"/>
              <a:gd name="connsiteX2" fmla="*/ 148262 w 294797"/>
              <a:gd name="connsiteY2" fmla="*/ 55578 h 133496"/>
              <a:gd name="connsiteX3" fmla="*/ 70475 w 294797"/>
              <a:gd name="connsiteY3" fmla="*/ 66691 h 133496"/>
              <a:gd name="connsiteX4" fmla="*/ 230812 w 294797"/>
              <a:gd name="connsiteY4" fmla="*/ 93678 h 133496"/>
              <a:gd name="connsiteX5" fmla="*/ 294312 w 294797"/>
              <a:gd name="connsiteY5" fmla="*/ 133366 h 133496"/>
              <a:gd name="connsiteX6" fmla="*/ 202237 w 294797"/>
              <a:gd name="connsiteY6" fmla="*/ 79391 h 133496"/>
              <a:gd name="connsiteX7" fmla="*/ 6975 w 294797"/>
              <a:gd name="connsiteY7" fmla="*/ 63516 h 133496"/>
              <a:gd name="connsiteX8" fmla="*/ 40312 w 294797"/>
              <a:gd name="connsiteY8" fmla="*/ 16 h 13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797" h="133496">
                <a:moveTo>
                  <a:pt x="40312" y="16"/>
                </a:moveTo>
                <a:cubicBezTo>
                  <a:pt x="42958" y="-1042"/>
                  <a:pt x="4859" y="47906"/>
                  <a:pt x="22850" y="57166"/>
                </a:cubicBezTo>
                <a:cubicBezTo>
                  <a:pt x="40841" y="66426"/>
                  <a:pt x="140324" y="53990"/>
                  <a:pt x="148262" y="55578"/>
                </a:cubicBezTo>
                <a:cubicBezTo>
                  <a:pt x="156200" y="57166"/>
                  <a:pt x="56717" y="60341"/>
                  <a:pt x="70475" y="66691"/>
                </a:cubicBezTo>
                <a:cubicBezTo>
                  <a:pt x="84233" y="73041"/>
                  <a:pt x="193506" y="82566"/>
                  <a:pt x="230812" y="93678"/>
                </a:cubicBezTo>
                <a:cubicBezTo>
                  <a:pt x="268118" y="104790"/>
                  <a:pt x="299074" y="135747"/>
                  <a:pt x="294312" y="133366"/>
                </a:cubicBezTo>
                <a:cubicBezTo>
                  <a:pt x="289550" y="130985"/>
                  <a:pt x="250127" y="91033"/>
                  <a:pt x="202237" y="79391"/>
                </a:cubicBezTo>
                <a:cubicBezTo>
                  <a:pt x="154348" y="67749"/>
                  <a:pt x="33433" y="75687"/>
                  <a:pt x="6975" y="63516"/>
                </a:cubicBezTo>
                <a:cubicBezTo>
                  <a:pt x="-19483" y="51345"/>
                  <a:pt x="37666" y="1074"/>
                  <a:pt x="4031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B40D05CE-F773-3D86-65B4-FC1E1C41FC8B}"/>
              </a:ext>
            </a:extLst>
          </p:cNvPr>
          <p:cNvSpPr/>
          <p:nvPr/>
        </p:nvSpPr>
        <p:spPr>
          <a:xfrm>
            <a:off x="5360988" y="2555582"/>
            <a:ext cx="355168" cy="78823"/>
          </a:xfrm>
          <a:custGeom>
            <a:avLst/>
            <a:gdLst>
              <a:gd name="connsiteX0" fmla="*/ 0 w 355168"/>
              <a:gd name="connsiteY0" fmla="*/ 71731 h 78823"/>
              <a:gd name="connsiteX1" fmla="*/ 160337 w 355168"/>
              <a:gd name="connsiteY1" fmla="*/ 293 h 78823"/>
              <a:gd name="connsiteX2" fmla="*/ 77787 w 355168"/>
              <a:gd name="connsiteY2" fmla="*/ 46331 h 78823"/>
              <a:gd name="connsiteX3" fmla="*/ 142875 w 355168"/>
              <a:gd name="connsiteY3" fmla="*/ 44743 h 78823"/>
              <a:gd name="connsiteX4" fmla="*/ 327025 w 355168"/>
              <a:gd name="connsiteY4" fmla="*/ 78081 h 78823"/>
              <a:gd name="connsiteX5" fmla="*/ 261937 w 355168"/>
              <a:gd name="connsiteY5" fmla="*/ 68556 h 78823"/>
              <a:gd name="connsiteX6" fmla="*/ 350837 w 355168"/>
              <a:gd name="connsiteY6" fmla="*/ 76493 h 78823"/>
              <a:gd name="connsiteX7" fmla="*/ 96837 w 355168"/>
              <a:gd name="connsiteY7" fmla="*/ 44743 h 78823"/>
              <a:gd name="connsiteX8" fmla="*/ 158750 w 355168"/>
              <a:gd name="connsiteY8" fmla="*/ 1881 h 78823"/>
              <a:gd name="connsiteX9" fmla="*/ 0 w 355168"/>
              <a:gd name="connsiteY9" fmla="*/ 71731 h 7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5168" h="78823">
                <a:moveTo>
                  <a:pt x="0" y="71731"/>
                </a:moveTo>
                <a:cubicBezTo>
                  <a:pt x="264" y="71466"/>
                  <a:pt x="147373" y="4526"/>
                  <a:pt x="160337" y="293"/>
                </a:cubicBezTo>
                <a:cubicBezTo>
                  <a:pt x="173301" y="-3940"/>
                  <a:pt x="80697" y="38923"/>
                  <a:pt x="77787" y="46331"/>
                </a:cubicBezTo>
                <a:cubicBezTo>
                  <a:pt x="74877" y="53739"/>
                  <a:pt x="101335" y="39451"/>
                  <a:pt x="142875" y="44743"/>
                </a:cubicBezTo>
                <a:cubicBezTo>
                  <a:pt x="184415" y="50035"/>
                  <a:pt x="307181" y="74112"/>
                  <a:pt x="327025" y="78081"/>
                </a:cubicBezTo>
                <a:cubicBezTo>
                  <a:pt x="346869" y="82050"/>
                  <a:pt x="257968" y="68821"/>
                  <a:pt x="261937" y="68556"/>
                </a:cubicBezTo>
                <a:cubicBezTo>
                  <a:pt x="265906" y="68291"/>
                  <a:pt x="378354" y="80462"/>
                  <a:pt x="350837" y="76493"/>
                </a:cubicBezTo>
                <a:cubicBezTo>
                  <a:pt x="323320" y="72524"/>
                  <a:pt x="128852" y="57178"/>
                  <a:pt x="96837" y="44743"/>
                </a:cubicBezTo>
                <a:cubicBezTo>
                  <a:pt x="64823" y="32308"/>
                  <a:pt x="170392" y="558"/>
                  <a:pt x="158750" y="1881"/>
                </a:cubicBezTo>
                <a:cubicBezTo>
                  <a:pt x="147108" y="3204"/>
                  <a:pt x="-264" y="71996"/>
                  <a:pt x="0" y="71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DC53CABC-FB7D-ED81-02E8-332E567D983B}"/>
              </a:ext>
            </a:extLst>
          </p:cNvPr>
          <p:cNvSpPr/>
          <p:nvPr/>
        </p:nvSpPr>
        <p:spPr>
          <a:xfrm>
            <a:off x="5664301" y="2588683"/>
            <a:ext cx="278649" cy="167272"/>
          </a:xfrm>
          <a:custGeom>
            <a:avLst/>
            <a:gdLst>
              <a:gd name="connsiteX0" fmla="*/ 188812 w 278649"/>
              <a:gd name="connsiteY0" fmla="*/ 3705 h 167272"/>
              <a:gd name="connsiteX1" fmla="*/ 37999 w 278649"/>
              <a:gd name="connsiteY1" fmla="*/ 16405 h 167272"/>
              <a:gd name="connsiteX2" fmla="*/ 234849 w 278649"/>
              <a:gd name="connsiteY2" fmla="*/ 62442 h 167272"/>
              <a:gd name="connsiteX3" fmla="*/ 277712 w 278649"/>
              <a:gd name="connsiteY3" fmla="*/ 167217 h 167272"/>
              <a:gd name="connsiteX4" fmla="*/ 260249 w 278649"/>
              <a:gd name="connsiteY4" fmla="*/ 76730 h 167272"/>
              <a:gd name="connsiteX5" fmla="*/ 212624 w 278649"/>
              <a:gd name="connsiteY5" fmla="*/ 57680 h 167272"/>
              <a:gd name="connsiteX6" fmla="*/ 57049 w 278649"/>
              <a:gd name="connsiteY6" fmla="*/ 30692 h 167272"/>
              <a:gd name="connsiteX7" fmla="*/ 6249 w 278649"/>
              <a:gd name="connsiteY7" fmla="*/ 2117 h 167272"/>
              <a:gd name="connsiteX8" fmla="*/ 188812 w 278649"/>
              <a:gd name="connsiteY8" fmla="*/ 3705 h 16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649" h="167272">
                <a:moveTo>
                  <a:pt x="188812" y="3705"/>
                </a:moveTo>
                <a:cubicBezTo>
                  <a:pt x="194104" y="6086"/>
                  <a:pt x="30326" y="6616"/>
                  <a:pt x="37999" y="16405"/>
                </a:cubicBezTo>
                <a:cubicBezTo>
                  <a:pt x="45672" y="26194"/>
                  <a:pt x="194897" y="37307"/>
                  <a:pt x="234849" y="62442"/>
                </a:cubicBezTo>
                <a:cubicBezTo>
                  <a:pt x="274801" y="87577"/>
                  <a:pt x="273479" y="164836"/>
                  <a:pt x="277712" y="167217"/>
                </a:cubicBezTo>
                <a:cubicBezTo>
                  <a:pt x="281945" y="169598"/>
                  <a:pt x="271097" y="94986"/>
                  <a:pt x="260249" y="76730"/>
                </a:cubicBezTo>
                <a:cubicBezTo>
                  <a:pt x="249401" y="58474"/>
                  <a:pt x="246491" y="65353"/>
                  <a:pt x="212624" y="57680"/>
                </a:cubicBezTo>
                <a:cubicBezTo>
                  <a:pt x="178757" y="50007"/>
                  <a:pt x="91445" y="39952"/>
                  <a:pt x="57049" y="30692"/>
                </a:cubicBezTo>
                <a:cubicBezTo>
                  <a:pt x="22653" y="21432"/>
                  <a:pt x="-15182" y="6615"/>
                  <a:pt x="6249" y="2117"/>
                </a:cubicBezTo>
                <a:cubicBezTo>
                  <a:pt x="27680" y="-2381"/>
                  <a:pt x="183520" y="1324"/>
                  <a:pt x="188812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7A42924C-79CC-D20C-23B9-A801D5BD2DC4}"/>
              </a:ext>
            </a:extLst>
          </p:cNvPr>
          <p:cNvSpPr/>
          <p:nvPr/>
        </p:nvSpPr>
        <p:spPr>
          <a:xfrm>
            <a:off x="5586245" y="2631075"/>
            <a:ext cx="207413" cy="13706"/>
          </a:xfrm>
          <a:custGeom>
            <a:avLst/>
            <a:gdLst>
              <a:gd name="connsiteX0" fmla="*/ 204955 w 207413"/>
              <a:gd name="connsiteY0" fmla="*/ 13700 h 13706"/>
              <a:gd name="connsiteX1" fmla="*/ 1755 w 207413"/>
              <a:gd name="connsiteY1" fmla="*/ 4175 h 13706"/>
              <a:gd name="connsiteX2" fmla="*/ 109705 w 207413"/>
              <a:gd name="connsiteY2" fmla="*/ 2588 h 13706"/>
              <a:gd name="connsiteX3" fmla="*/ 204955 w 207413"/>
              <a:gd name="connsiteY3" fmla="*/ 13700 h 1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413" h="13706">
                <a:moveTo>
                  <a:pt x="204955" y="13700"/>
                </a:moveTo>
                <a:cubicBezTo>
                  <a:pt x="186963" y="13964"/>
                  <a:pt x="17630" y="6027"/>
                  <a:pt x="1755" y="4175"/>
                </a:cubicBezTo>
                <a:cubicBezTo>
                  <a:pt x="-14120" y="2323"/>
                  <a:pt x="82188" y="-3233"/>
                  <a:pt x="109705" y="2588"/>
                </a:cubicBezTo>
                <a:cubicBezTo>
                  <a:pt x="137222" y="8409"/>
                  <a:pt x="222947" y="13436"/>
                  <a:pt x="204955" y="13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7BB9949-B769-867E-4429-5C7753A27791}"/>
              </a:ext>
            </a:extLst>
          </p:cNvPr>
          <p:cNvSpPr/>
          <p:nvPr/>
        </p:nvSpPr>
        <p:spPr>
          <a:xfrm>
            <a:off x="5689108" y="2643834"/>
            <a:ext cx="232882" cy="110656"/>
          </a:xfrm>
          <a:custGeom>
            <a:avLst/>
            <a:gdLst>
              <a:gd name="connsiteX0" fmla="*/ 492 w 232882"/>
              <a:gd name="connsiteY0" fmla="*/ 941 h 110656"/>
              <a:gd name="connsiteX1" fmla="*/ 159242 w 232882"/>
              <a:gd name="connsiteY1" fmla="*/ 48566 h 110656"/>
              <a:gd name="connsiteX2" fmla="*/ 232267 w 232882"/>
              <a:gd name="connsiteY2" fmla="*/ 110479 h 110656"/>
              <a:gd name="connsiteX3" fmla="*/ 192580 w 232882"/>
              <a:gd name="connsiteY3" fmla="*/ 66029 h 110656"/>
              <a:gd name="connsiteX4" fmla="*/ 162417 w 232882"/>
              <a:gd name="connsiteY4" fmla="*/ 27929 h 110656"/>
              <a:gd name="connsiteX5" fmla="*/ 195755 w 232882"/>
              <a:gd name="connsiteY5" fmla="*/ 56504 h 110656"/>
              <a:gd name="connsiteX6" fmla="*/ 144955 w 232882"/>
              <a:gd name="connsiteY6" fmla="*/ 8879 h 110656"/>
              <a:gd name="connsiteX7" fmla="*/ 110030 w 232882"/>
              <a:gd name="connsiteY7" fmla="*/ 15229 h 110656"/>
              <a:gd name="connsiteX8" fmla="*/ 492 w 232882"/>
              <a:gd name="connsiteY8" fmla="*/ 941 h 1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882" h="110656">
                <a:moveTo>
                  <a:pt x="492" y="941"/>
                </a:moveTo>
                <a:cubicBezTo>
                  <a:pt x="8694" y="6497"/>
                  <a:pt x="120613" y="30310"/>
                  <a:pt x="159242" y="48566"/>
                </a:cubicBezTo>
                <a:cubicBezTo>
                  <a:pt x="197871" y="66822"/>
                  <a:pt x="226711" y="107569"/>
                  <a:pt x="232267" y="110479"/>
                </a:cubicBezTo>
                <a:cubicBezTo>
                  <a:pt x="237823" y="113389"/>
                  <a:pt x="204222" y="79787"/>
                  <a:pt x="192580" y="66029"/>
                </a:cubicBezTo>
                <a:cubicBezTo>
                  <a:pt x="180938" y="52271"/>
                  <a:pt x="161888" y="29516"/>
                  <a:pt x="162417" y="27929"/>
                </a:cubicBezTo>
                <a:cubicBezTo>
                  <a:pt x="162946" y="26342"/>
                  <a:pt x="198665" y="59679"/>
                  <a:pt x="195755" y="56504"/>
                </a:cubicBezTo>
                <a:cubicBezTo>
                  <a:pt x="192845" y="53329"/>
                  <a:pt x="159243" y="15758"/>
                  <a:pt x="144955" y="8879"/>
                </a:cubicBezTo>
                <a:cubicBezTo>
                  <a:pt x="130668" y="2000"/>
                  <a:pt x="131197" y="14171"/>
                  <a:pt x="110030" y="15229"/>
                </a:cubicBezTo>
                <a:cubicBezTo>
                  <a:pt x="88863" y="16287"/>
                  <a:pt x="-7710" y="-4615"/>
                  <a:pt x="492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2350CDB-14DD-4EA6-CCC0-E9FA76C81FEA}"/>
              </a:ext>
            </a:extLst>
          </p:cNvPr>
          <p:cNvSpPr/>
          <p:nvPr/>
        </p:nvSpPr>
        <p:spPr>
          <a:xfrm>
            <a:off x="6170082" y="2738898"/>
            <a:ext cx="91208" cy="861792"/>
          </a:xfrm>
          <a:custGeom>
            <a:avLst/>
            <a:gdLst>
              <a:gd name="connsiteX0" fmla="*/ 1 w 91208"/>
              <a:gd name="connsiteY0" fmla="*/ 69 h 861792"/>
              <a:gd name="connsiteX1" fmla="*/ 82551 w 91208"/>
              <a:gd name="connsiteY1" fmla="*/ 146119 h 861792"/>
              <a:gd name="connsiteX2" fmla="*/ 67735 w 91208"/>
              <a:gd name="connsiteY2" fmla="*/ 222319 h 861792"/>
              <a:gd name="connsiteX3" fmla="*/ 55035 w 91208"/>
              <a:gd name="connsiteY3" fmla="*/ 472085 h 861792"/>
              <a:gd name="connsiteX4" fmla="*/ 59268 w 91208"/>
              <a:gd name="connsiteY4" fmla="*/ 368369 h 861792"/>
              <a:gd name="connsiteX5" fmla="*/ 65618 w 91208"/>
              <a:gd name="connsiteY5" fmla="*/ 766302 h 861792"/>
              <a:gd name="connsiteX6" fmla="*/ 91018 w 91208"/>
              <a:gd name="connsiteY6" fmla="*/ 861552 h 861792"/>
              <a:gd name="connsiteX7" fmla="*/ 76201 w 91208"/>
              <a:gd name="connsiteY7" fmla="*/ 751485 h 861792"/>
              <a:gd name="connsiteX8" fmla="*/ 57151 w 91208"/>
              <a:gd name="connsiteY8" fmla="*/ 311219 h 861792"/>
              <a:gd name="connsiteX9" fmla="*/ 82551 w 91208"/>
              <a:gd name="connsiteY9" fmla="*/ 163052 h 861792"/>
              <a:gd name="connsiteX10" fmla="*/ 80435 w 91208"/>
              <a:gd name="connsiteY10" fmla="*/ 127069 h 861792"/>
              <a:gd name="connsiteX11" fmla="*/ 1 w 91208"/>
              <a:gd name="connsiteY11" fmla="*/ 69 h 86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208" h="861792">
                <a:moveTo>
                  <a:pt x="1" y="69"/>
                </a:moveTo>
                <a:cubicBezTo>
                  <a:pt x="354" y="3244"/>
                  <a:pt x="71262" y="109077"/>
                  <a:pt x="82551" y="146119"/>
                </a:cubicBezTo>
                <a:cubicBezTo>
                  <a:pt x="93840" y="183161"/>
                  <a:pt x="72321" y="167991"/>
                  <a:pt x="67735" y="222319"/>
                </a:cubicBezTo>
                <a:cubicBezTo>
                  <a:pt x="63149" y="276647"/>
                  <a:pt x="56446" y="447743"/>
                  <a:pt x="55035" y="472085"/>
                </a:cubicBezTo>
                <a:cubicBezTo>
                  <a:pt x="53624" y="496427"/>
                  <a:pt x="57504" y="319333"/>
                  <a:pt x="59268" y="368369"/>
                </a:cubicBezTo>
                <a:cubicBezTo>
                  <a:pt x="61032" y="417405"/>
                  <a:pt x="60326" y="684105"/>
                  <a:pt x="65618" y="766302"/>
                </a:cubicBezTo>
                <a:cubicBezTo>
                  <a:pt x="70910" y="848499"/>
                  <a:pt x="89254" y="864021"/>
                  <a:pt x="91018" y="861552"/>
                </a:cubicBezTo>
                <a:cubicBezTo>
                  <a:pt x="92782" y="859083"/>
                  <a:pt x="81846" y="843207"/>
                  <a:pt x="76201" y="751485"/>
                </a:cubicBezTo>
                <a:cubicBezTo>
                  <a:pt x="70557" y="659763"/>
                  <a:pt x="56093" y="409291"/>
                  <a:pt x="57151" y="311219"/>
                </a:cubicBezTo>
                <a:cubicBezTo>
                  <a:pt x="58209" y="213147"/>
                  <a:pt x="78670" y="193744"/>
                  <a:pt x="82551" y="163052"/>
                </a:cubicBezTo>
                <a:cubicBezTo>
                  <a:pt x="86432" y="132360"/>
                  <a:pt x="93488" y="151411"/>
                  <a:pt x="80435" y="127069"/>
                </a:cubicBezTo>
                <a:cubicBezTo>
                  <a:pt x="67382" y="102727"/>
                  <a:pt x="-352" y="-3106"/>
                  <a:pt x="1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36D95085-3653-7F91-C7BD-68B9BD905DDD}"/>
              </a:ext>
            </a:extLst>
          </p:cNvPr>
          <p:cNvSpPr/>
          <p:nvPr/>
        </p:nvSpPr>
        <p:spPr>
          <a:xfrm>
            <a:off x="5953849" y="2846645"/>
            <a:ext cx="155410" cy="563861"/>
          </a:xfrm>
          <a:custGeom>
            <a:avLst/>
            <a:gdLst>
              <a:gd name="connsiteX0" fmla="*/ 334 w 155410"/>
              <a:gd name="connsiteY0" fmla="*/ 272 h 563861"/>
              <a:gd name="connsiteX1" fmla="*/ 110401 w 155410"/>
              <a:gd name="connsiteY1" fmla="*/ 163255 h 563861"/>
              <a:gd name="connsiteX2" fmla="*/ 125218 w 155410"/>
              <a:gd name="connsiteY2" fmla="*/ 307188 h 563861"/>
              <a:gd name="connsiteX3" fmla="*/ 133684 w 155410"/>
              <a:gd name="connsiteY3" fmla="*/ 563305 h 563861"/>
              <a:gd name="connsiteX4" fmla="*/ 131568 w 155410"/>
              <a:gd name="connsiteY4" fmla="*/ 370688 h 563861"/>
              <a:gd name="connsiteX5" fmla="*/ 150618 w 155410"/>
              <a:gd name="connsiteY5" fmla="*/ 203472 h 563861"/>
              <a:gd name="connsiteX6" fmla="*/ 334 w 155410"/>
              <a:gd name="connsiteY6" fmla="*/ 272 h 56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410" h="563861">
                <a:moveTo>
                  <a:pt x="334" y="272"/>
                </a:moveTo>
                <a:cubicBezTo>
                  <a:pt x="-6369" y="-6431"/>
                  <a:pt x="89587" y="112102"/>
                  <a:pt x="110401" y="163255"/>
                </a:cubicBezTo>
                <a:cubicBezTo>
                  <a:pt x="131215" y="214408"/>
                  <a:pt x="121338" y="240513"/>
                  <a:pt x="125218" y="307188"/>
                </a:cubicBezTo>
                <a:cubicBezTo>
                  <a:pt x="129098" y="373863"/>
                  <a:pt x="132626" y="552722"/>
                  <a:pt x="133684" y="563305"/>
                </a:cubicBezTo>
                <a:cubicBezTo>
                  <a:pt x="134742" y="573888"/>
                  <a:pt x="128746" y="430660"/>
                  <a:pt x="131568" y="370688"/>
                </a:cubicBezTo>
                <a:cubicBezTo>
                  <a:pt x="134390" y="310716"/>
                  <a:pt x="167551" y="262739"/>
                  <a:pt x="150618" y="203472"/>
                </a:cubicBezTo>
                <a:cubicBezTo>
                  <a:pt x="133685" y="144205"/>
                  <a:pt x="7037" y="6975"/>
                  <a:pt x="334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F173E44-33A9-68CE-8EE1-93E447CE69CE}"/>
              </a:ext>
            </a:extLst>
          </p:cNvPr>
          <p:cNvSpPr/>
          <p:nvPr/>
        </p:nvSpPr>
        <p:spPr>
          <a:xfrm>
            <a:off x="6047482" y="3420250"/>
            <a:ext cx="69092" cy="210364"/>
          </a:xfrm>
          <a:custGeom>
            <a:avLst/>
            <a:gdLst>
              <a:gd name="connsiteX0" fmla="*/ 67568 w 69092"/>
              <a:gd name="connsiteY0" fmla="*/ 813 h 210364"/>
              <a:gd name="connsiteX1" fmla="*/ 27881 w 69092"/>
              <a:gd name="connsiteY1" fmla="*/ 124638 h 210364"/>
              <a:gd name="connsiteX2" fmla="*/ 5656 w 69092"/>
              <a:gd name="connsiteY2" fmla="*/ 161150 h 210364"/>
              <a:gd name="connsiteX3" fmla="*/ 2481 w 69092"/>
              <a:gd name="connsiteY3" fmla="*/ 210363 h 210364"/>
              <a:gd name="connsiteX4" fmla="*/ 893 w 69092"/>
              <a:gd name="connsiteY4" fmla="*/ 162738 h 210364"/>
              <a:gd name="connsiteX5" fmla="*/ 5656 w 69092"/>
              <a:gd name="connsiteY5" fmla="*/ 123050 h 210364"/>
              <a:gd name="connsiteX6" fmla="*/ 56456 w 69092"/>
              <a:gd name="connsiteY6" fmla="*/ 72250 h 210364"/>
              <a:gd name="connsiteX7" fmla="*/ 67568 w 69092"/>
              <a:gd name="connsiteY7" fmla="*/ 813 h 21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092" h="210364">
                <a:moveTo>
                  <a:pt x="67568" y="813"/>
                </a:moveTo>
                <a:cubicBezTo>
                  <a:pt x="62806" y="9544"/>
                  <a:pt x="38200" y="97915"/>
                  <a:pt x="27881" y="124638"/>
                </a:cubicBezTo>
                <a:cubicBezTo>
                  <a:pt x="17562" y="151361"/>
                  <a:pt x="9889" y="146863"/>
                  <a:pt x="5656" y="161150"/>
                </a:cubicBezTo>
                <a:cubicBezTo>
                  <a:pt x="1423" y="175437"/>
                  <a:pt x="3275" y="210098"/>
                  <a:pt x="2481" y="210363"/>
                </a:cubicBezTo>
                <a:cubicBezTo>
                  <a:pt x="1687" y="210628"/>
                  <a:pt x="364" y="177290"/>
                  <a:pt x="893" y="162738"/>
                </a:cubicBezTo>
                <a:cubicBezTo>
                  <a:pt x="1422" y="148186"/>
                  <a:pt x="-3604" y="138131"/>
                  <a:pt x="5656" y="123050"/>
                </a:cubicBezTo>
                <a:cubicBezTo>
                  <a:pt x="14916" y="107969"/>
                  <a:pt x="47725" y="88389"/>
                  <a:pt x="56456" y="72250"/>
                </a:cubicBezTo>
                <a:cubicBezTo>
                  <a:pt x="65187" y="56111"/>
                  <a:pt x="72330" y="-7918"/>
                  <a:pt x="67568" y="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1D65A698-0469-8EF2-FCEC-B5E46298F865}"/>
              </a:ext>
            </a:extLst>
          </p:cNvPr>
          <p:cNvSpPr/>
          <p:nvPr/>
        </p:nvSpPr>
        <p:spPr>
          <a:xfrm>
            <a:off x="6162613" y="3446428"/>
            <a:ext cx="81035" cy="252543"/>
          </a:xfrm>
          <a:custGeom>
            <a:avLst/>
            <a:gdLst>
              <a:gd name="connsiteX0" fmla="*/ 62 w 81035"/>
              <a:gd name="connsiteY0" fmla="*/ 35 h 252543"/>
              <a:gd name="connsiteX1" fmla="*/ 66737 w 81035"/>
              <a:gd name="connsiteY1" fmla="*/ 158785 h 252543"/>
              <a:gd name="connsiteX2" fmla="*/ 15937 w 81035"/>
              <a:gd name="connsiteY2" fmla="*/ 252447 h 252543"/>
              <a:gd name="connsiteX3" fmla="*/ 81025 w 81035"/>
              <a:gd name="connsiteY3" fmla="*/ 173072 h 252543"/>
              <a:gd name="connsiteX4" fmla="*/ 62 w 81035"/>
              <a:gd name="connsiteY4" fmla="*/ 35 h 25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35" h="252543">
                <a:moveTo>
                  <a:pt x="62" y="35"/>
                </a:moveTo>
                <a:cubicBezTo>
                  <a:pt x="-2319" y="-2346"/>
                  <a:pt x="64091" y="116716"/>
                  <a:pt x="66737" y="158785"/>
                </a:cubicBezTo>
                <a:cubicBezTo>
                  <a:pt x="69383" y="200854"/>
                  <a:pt x="13556" y="250066"/>
                  <a:pt x="15937" y="252447"/>
                </a:cubicBezTo>
                <a:cubicBezTo>
                  <a:pt x="18318" y="254828"/>
                  <a:pt x="79967" y="212759"/>
                  <a:pt x="81025" y="173072"/>
                </a:cubicBezTo>
                <a:cubicBezTo>
                  <a:pt x="82083" y="133385"/>
                  <a:pt x="2443" y="2416"/>
                  <a:pt x="62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CD91001-499F-6B1A-5E8C-82D72CCCAD2B}"/>
              </a:ext>
            </a:extLst>
          </p:cNvPr>
          <p:cNvSpPr/>
          <p:nvPr/>
        </p:nvSpPr>
        <p:spPr>
          <a:xfrm>
            <a:off x="5870575" y="3459163"/>
            <a:ext cx="111287" cy="251766"/>
          </a:xfrm>
          <a:custGeom>
            <a:avLst/>
            <a:gdLst>
              <a:gd name="connsiteX0" fmla="*/ 111125 w 111287"/>
              <a:gd name="connsiteY0" fmla="*/ 0 h 251766"/>
              <a:gd name="connsiteX1" fmla="*/ 38100 w 111287"/>
              <a:gd name="connsiteY1" fmla="*/ 120650 h 251766"/>
              <a:gd name="connsiteX2" fmla="*/ 15875 w 111287"/>
              <a:gd name="connsiteY2" fmla="*/ 152400 h 251766"/>
              <a:gd name="connsiteX3" fmla="*/ 30163 w 111287"/>
              <a:gd name="connsiteY3" fmla="*/ 250825 h 251766"/>
              <a:gd name="connsiteX4" fmla="*/ 15875 w 111287"/>
              <a:gd name="connsiteY4" fmla="*/ 200025 h 251766"/>
              <a:gd name="connsiteX5" fmla="*/ 0 w 111287"/>
              <a:gd name="connsiteY5" fmla="*/ 165100 h 251766"/>
              <a:gd name="connsiteX6" fmla="*/ 15875 w 111287"/>
              <a:gd name="connsiteY6" fmla="*/ 122237 h 251766"/>
              <a:gd name="connsiteX7" fmla="*/ 111125 w 111287"/>
              <a:gd name="connsiteY7" fmla="*/ 0 h 25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287" h="251766">
                <a:moveTo>
                  <a:pt x="111125" y="0"/>
                </a:moveTo>
                <a:cubicBezTo>
                  <a:pt x="114829" y="-264"/>
                  <a:pt x="53975" y="95250"/>
                  <a:pt x="38100" y="120650"/>
                </a:cubicBezTo>
                <a:cubicBezTo>
                  <a:pt x="22225" y="146050"/>
                  <a:pt x="17198" y="130704"/>
                  <a:pt x="15875" y="152400"/>
                </a:cubicBezTo>
                <a:cubicBezTo>
                  <a:pt x="14552" y="174096"/>
                  <a:pt x="30163" y="242888"/>
                  <a:pt x="30163" y="250825"/>
                </a:cubicBezTo>
                <a:cubicBezTo>
                  <a:pt x="30163" y="258762"/>
                  <a:pt x="20902" y="214312"/>
                  <a:pt x="15875" y="200025"/>
                </a:cubicBezTo>
                <a:cubicBezTo>
                  <a:pt x="10848" y="185738"/>
                  <a:pt x="0" y="178065"/>
                  <a:pt x="0" y="165100"/>
                </a:cubicBezTo>
                <a:cubicBezTo>
                  <a:pt x="0" y="152135"/>
                  <a:pt x="1058" y="143933"/>
                  <a:pt x="15875" y="122237"/>
                </a:cubicBezTo>
                <a:cubicBezTo>
                  <a:pt x="30692" y="100541"/>
                  <a:pt x="107421" y="264"/>
                  <a:pt x="1111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3609DC0B-A490-14EE-8718-37ADB2082634}"/>
              </a:ext>
            </a:extLst>
          </p:cNvPr>
          <p:cNvSpPr/>
          <p:nvPr/>
        </p:nvSpPr>
        <p:spPr>
          <a:xfrm>
            <a:off x="6288088" y="3414619"/>
            <a:ext cx="41570" cy="160600"/>
          </a:xfrm>
          <a:custGeom>
            <a:avLst/>
            <a:gdLst>
              <a:gd name="connsiteX0" fmla="*/ 7937 w 41570"/>
              <a:gd name="connsiteY0" fmla="*/ 94 h 160600"/>
              <a:gd name="connsiteX1" fmla="*/ 41275 w 41570"/>
              <a:gd name="connsiteY1" fmla="*/ 88994 h 160600"/>
              <a:gd name="connsiteX2" fmla="*/ 0 w 41570"/>
              <a:gd name="connsiteY2" fmla="*/ 160431 h 160600"/>
              <a:gd name="connsiteX3" fmla="*/ 41275 w 41570"/>
              <a:gd name="connsiteY3" fmla="*/ 106456 h 160600"/>
              <a:gd name="connsiteX4" fmla="*/ 7937 w 41570"/>
              <a:gd name="connsiteY4" fmla="*/ 94 h 16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70" h="160600">
                <a:moveTo>
                  <a:pt x="7937" y="94"/>
                </a:moveTo>
                <a:cubicBezTo>
                  <a:pt x="7937" y="-2816"/>
                  <a:pt x="42598" y="62271"/>
                  <a:pt x="41275" y="88994"/>
                </a:cubicBezTo>
                <a:cubicBezTo>
                  <a:pt x="39952" y="115717"/>
                  <a:pt x="0" y="157521"/>
                  <a:pt x="0" y="160431"/>
                </a:cubicBezTo>
                <a:cubicBezTo>
                  <a:pt x="0" y="163341"/>
                  <a:pt x="37306" y="128152"/>
                  <a:pt x="41275" y="106456"/>
                </a:cubicBezTo>
                <a:cubicBezTo>
                  <a:pt x="45244" y="84760"/>
                  <a:pt x="7937" y="3004"/>
                  <a:pt x="7937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21049E1E-C58F-25AE-98A9-ED373BD77C97}"/>
              </a:ext>
            </a:extLst>
          </p:cNvPr>
          <p:cNvSpPr/>
          <p:nvPr/>
        </p:nvSpPr>
        <p:spPr>
          <a:xfrm>
            <a:off x="6351425" y="3489274"/>
            <a:ext cx="115168" cy="296931"/>
          </a:xfrm>
          <a:custGeom>
            <a:avLst/>
            <a:gdLst>
              <a:gd name="connsiteX0" fmla="*/ 35088 w 115168"/>
              <a:gd name="connsiteY0" fmla="*/ 51 h 296931"/>
              <a:gd name="connsiteX1" fmla="*/ 106525 w 115168"/>
              <a:gd name="connsiteY1" fmla="*/ 122289 h 296931"/>
              <a:gd name="connsiteX2" fmla="*/ 112875 w 115168"/>
              <a:gd name="connsiteY2" fmla="*/ 154039 h 296931"/>
              <a:gd name="connsiteX3" fmla="*/ 97000 w 115168"/>
              <a:gd name="connsiteY3" fmla="*/ 252464 h 296931"/>
              <a:gd name="connsiteX4" fmla="*/ 163 w 115168"/>
              <a:gd name="connsiteY4" fmla="*/ 296914 h 296931"/>
              <a:gd name="connsiteX5" fmla="*/ 74775 w 115168"/>
              <a:gd name="connsiteY5" fmla="*/ 257226 h 296931"/>
              <a:gd name="connsiteX6" fmla="*/ 108113 w 115168"/>
              <a:gd name="connsiteY6" fmla="*/ 212776 h 296931"/>
              <a:gd name="connsiteX7" fmla="*/ 106525 w 115168"/>
              <a:gd name="connsiteY7" fmla="*/ 138164 h 296931"/>
              <a:gd name="connsiteX8" fmla="*/ 35088 w 115168"/>
              <a:gd name="connsiteY8" fmla="*/ 51 h 29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168" h="296931">
                <a:moveTo>
                  <a:pt x="35088" y="51"/>
                </a:moveTo>
                <a:cubicBezTo>
                  <a:pt x="35088" y="-2595"/>
                  <a:pt x="93561" y="96624"/>
                  <a:pt x="106525" y="122289"/>
                </a:cubicBezTo>
                <a:cubicBezTo>
                  <a:pt x="119489" y="147954"/>
                  <a:pt x="114462" y="132343"/>
                  <a:pt x="112875" y="154039"/>
                </a:cubicBezTo>
                <a:cubicBezTo>
                  <a:pt x="111288" y="175735"/>
                  <a:pt x="115785" y="228652"/>
                  <a:pt x="97000" y="252464"/>
                </a:cubicBezTo>
                <a:cubicBezTo>
                  <a:pt x="78215" y="276276"/>
                  <a:pt x="3867" y="296120"/>
                  <a:pt x="163" y="296914"/>
                </a:cubicBezTo>
                <a:cubicBezTo>
                  <a:pt x="-3541" y="297708"/>
                  <a:pt x="56783" y="271249"/>
                  <a:pt x="74775" y="257226"/>
                </a:cubicBezTo>
                <a:cubicBezTo>
                  <a:pt x="92767" y="243203"/>
                  <a:pt x="102821" y="232620"/>
                  <a:pt x="108113" y="212776"/>
                </a:cubicBezTo>
                <a:cubicBezTo>
                  <a:pt x="113405" y="192932"/>
                  <a:pt x="120019" y="177058"/>
                  <a:pt x="106525" y="138164"/>
                </a:cubicBezTo>
                <a:cubicBezTo>
                  <a:pt x="93031" y="99270"/>
                  <a:pt x="35088" y="2697"/>
                  <a:pt x="3508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657DE9F4-0215-4E42-8402-0EAC8A23212C}"/>
              </a:ext>
            </a:extLst>
          </p:cNvPr>
          <p:cNvSpPr/>
          <p:nvPr/>
        </p:nvSpPr>
        <p:spPr>
          <a:xfrm>
            <a:off x="6315787" y="3530335"/>
            <a:ext cx="59641" cy="105192"/>
          </a:xfrm>
          <a:custGeom>
            <a:avLst/>
            <a:gdLst>
              <a:gd name="connsiteX0" fmla="*/ 59613 w 59641"/>
              <a:gd name="connsiteY0" fmla="*/ 265 h 105192"/>
              <a:gd name="connsiteX1" fmla="*/ 8813 w 59641"/>
              <a:gd name="connsiteY1" fmla="*/ 51065 h 105192"/>
              <a:gd name="connsiteX2" fmla="*/ 13576 w 59641"/>
              <a:gd name="connsiteY2" fmla="*/ 105040 h 105192"/>
              <a:gd name="connsiteX3" fmla="*/ 876 w 59641"/>
              <a:gd name="connsiteY3" fmla="*/ 33603 h 105192"/>
              <a:gd name="connsiteX4" fmla="*/ 59613 w 59641"/>
              <a:gd name="connsiteY4" fmla="*/ 265 h 10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41" h="105192">
                <a:moveTo>
                  <a:pt x="59613" y="265"/>
                </a:moveTo>
                <a:cubicBezTo>
                  <a:pt x="60936" y="3175"/>
                  <a:pt x="16486" y="33602"/>
                  <a:pt x="8813" y="51065"/>
                </a:cubicBezTo>
                <a:cubicBezTo>
                  <a:pt x="1140" y="68528"/>
                  <a:pt x="14899" y="107950"/>
                  <a:pt x="13576" y="105040"/>
                </a:cubicBezTo>
                <a:cubicBezTo>
                  <a:pt x="12253" y="102130"/>
                  <a:pt x="-3887" y="48155"/>
                  <a:pt x="876" y="33603"/>
                </a:cubicBezTo>
                <a:cubicBezTo>
                  <a:pt x="5639" y="19051"/>
                  <a:pt x="58290" y="-2645"/>
                  <a:pt x="59613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78AB9561-D21D-8348-01CD-A9889A2BCE28}"/>
              </a:ext>
            </a:extLst>
          </p:cNvPr>
          <p:cNvSpPr/>
          <p:nvPr/>
        </p:nvSpPr>
        <p:spPr>
          <a:xfrm>
            <a:off x="6036893" y="3568515"/>
            <a:ext cx="87692" cy="112541"/>
          </a:xfrm>
          <a:custGeom>
            <a:avLst/>
            <a:gdLst>
              <a:gd name="connsiteX0" fmla="*/ 87682 w 87692"/>
              <a:gd name="connsiteY0" fmla="*/ 185 h 112541"/>
              <a:gd name="connsiteX1" fmla="*/ 19420 w 87692"/>
              <a:gd name="connsiteY1" fmla="*/ 84323 h 112541"/>
              <a:gd name="connsiteX2" fmla="*/ 13070 w 87692"/>
              <a:gd name="connsiteY2" fmla="*/ 111310 h 112541"/>
              <a:gd name="connsiteX3" fmla="*/ 9895 w 87692"/>
              <a:gd name="connsiteY3" fmla="*/ 106548 h 112541"/>
              <a:gd name="connsiteX4" fmla="*/ 370 w 87692"/>
              <a:gd name="connsiteY4" fmla="*/ 93848 h 112541"/>
              <a:gd name="connsiteX5" fmla="*/ 24182 w 87692"/>
              <a:gd name="connsiteY5" fmla="*/ 62098 h 112541"/>
              <a:gd name="connsiteX6" fmla="*/ 87682 w 87692"/>
              <a:gd name="connsiteY6" fmla="*/ 185 h 11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692" h="112541">
                <a:moveTo>
                  <a:pt x="87682" y="185"/>
                </a:moveTo>
                <a:cubicBezTo>
                  <a:pt x="86888" y="3889"/>
                  <a:pt x="31855" y="65802"/>
                  <a:pt x="19420" y="84323"/>
                </a:cubicBezTo>
                <a:cubicBezTo>
                  <a:pt x="6985" y="102844"/>
                  <a:pt x="14657" y="107606"/>
                  <a:pt x="13070" y="111310"/>
                </a:cubicBezTo>
                <a:cubicBezTo>
                  <a:pt x="11483" y="115014"/>
                  <a:pt x="12012" y="109458"/>
                  <a:pt x="9895" y="106548"/>
                </a:cubicBezTo>
                <a:cubicBezTo>
                  <a:pt x="7778" y="103638"/>
                  <a:pt x="-2011" y="101256"/>
                  <a:pt x="370" y="93848"/>
                </a:cubicBezTo>
                <a:cubicBezTo>
                  <a:pt x="2751" y="86440"/>
                  <a:pt x="6455" y="74798"/>
                  <a:pt x="24182" y="62098"/>
                </a:cubicBezTo>
                <a:cubicBezTo>
                  <a:pt x="41909" y="49398"/>
                  <a:pt x="88476" y="-3519"/>
                  <a:pt x="87682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5BD52748-FB3A-F914-E6EA-35985AAAF166}"/>
              </a:ext>
            </a:extLst>
          </p:cNvPr>
          <p:cNvSpPr/>
          <p:nvPr/>
        </p:nvSpPr>
        <p:spPr>
          <a:xfrm>
            <a:off x="5930335" y="3660583"/>
            <a:ext cx="116499" cy="81219"/>
          </a:xfrm>
          <a:custGeom>
            <a:avLst/>
            <a:gdLst>
              <a:gd name="connsiteX0" fmla="*/ 565 w 116499"/>
              <a:gd name="connsiteY0" fmla="*/ 1780 h 81219"/>
              <a:gd name="connsiteX1" fmla="*/ 92640 w 116499"/>
              <a:gd name="connsiteY1" fmla="*/ 20830 h 81219"/>
              <a:gd name="connsiteX2" fmla="*/ 116453 w 116499"/>
              <a:gd name="connsiteY2" fmla="*/ 81155 h 81219"/>
              <a:gd name="connsiteX3" fmla="*/ 97403 w 116499"/>
              <a:gd name="connsiteY3" fmla="*/ 31942 h 81219"/>
              <a:gd name="connsiteX4" fmla="*/ 54540 w 116499"/>
              <a:gd name="connsiteY4" fmla="*/ 4955 h 81219"/>
              <a:gd name="connsiteX5" fmla="*/ 565 w 116499"/>
              <a:gd name="connsiteY5" fmla="*/ 1780 h 8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99" h="81219">
                <a:moveTo>
                  <a:pt x="565" y="1780"/>
                </a:moveTo>
                <a:cubicBezTo>
                  <a:pt x="6915" y="4426"/>
                  <a:pt x="73325" y="7601"/>
                  <a:pt x="92640" y="20830"/>
                </a:cubicBezTo>
                <a:cubicBezTo>
                  <a:pt x="111955" y="34059"/>
                  <a:pt x="115659" y="79303"/>
                  <a:pt x="116453" y="81155"/>
                </a:cubicBezTo>
                <a:cubicBezTo>
                  <a:pt x="117247" y="83007"/>
                  <a:pt x="107722" y="44642"/>
                  <a:pt x="97403" y="31942"/>
                </a:cubicBezTo>
                <a:cubicBezTo>
                  <a:pt x="87084" y="19242"/>
                  <a:pt x="65917" y="11040"/>
                  <a:pt x="54540" y="4955"/>
                </a:cubicBezTo>
                <a:cubicBezTo>
                  <a:pt x="43163" y="-1130"/>
                  <a:pt x="-5785" y="-866"/>
                  <a:pt x="565" y="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CEE9C9D0-5E4C-86C9-2C34-466226C84BA4}"/>
              </a:ext>
            </a:extLst>
          </p:cNvPr>
          <p:cNvSpPr/>
          <p:nvPr/>
        </p:nvSpPr>
        <p:spPr>
          <a:xfrm>
            <a:off x="6157548" y="3694588"/>
            <a:ext cx="149237" cy="82185"/>
          </a:xfrm>
          <a:custGeom>
            <a:avLst/>
            <a:gdLst>
              <a:gd name="connsiteX0" fmla="*/ 365 w 149237"/>
              <a:gd name="connsiteY0" fmla="*/ 82075 h 82185"/>
              <a:gd name="connsiteX1" fmla="*/ 84502 w 149237"/>
              <a:gd name="connsiteY1" fmla="*/ 18575 h 82185"/>
              <a:gd name="connsiteX2" fmla="*/ 148002 w 149237"/>
              <a:gd name="connsiteY2" fmla="*/ 16987 h 82185"/>
              <a:gd name="connsiteX3" fmla="*/ 119427 w 149237"/>
              <a:gd name="connsiteY3" fmla="*/ 1112 h 82185"/>
              <a:gd name="connsiteX4" fmla="*/ 365 w 149237"/>
              <a:gd name="connsiteY4" fmla="*/ 82075 h 8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37" h="82185">
                <a:moveTo>
                  <a:pt x="365" y="82075"/>
                </a:moveTo>
                <a:cubicBezTo>
                  <a:pt x="-5456" y="84986"/>
                  <a:pt x="59896" y="29423"/>
                  <a:pt x="84502" y="18575"/>
                </a:cubicBezTo>
                <a:cubicBezTo>
                  <a:pt x="109108" y="7727"/>
                  <a:pt x="142181" y="19897"/>
                  <a:pt x="148002" y="16987"/>
                </a:cubicBezTo>
                <a:cubicBezTo>
                  <a:pt x="153823" y="14076"/>
                  <a:pt x="138212" y="-4709"/>
                  <a:pt x="119427" y="1112"/>
                </a:cubicBezTo>
                <a:cubicBezTo>
                  <a:pt x="100642" y="6933"/>
                  <a:pt x="6186" y="79164"/>
                  <a:pt x="365" y="82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F5F241F9-C278-6509-C7C9-DEE2E8E7FDC9}"/>
              </a:ext>
            </a:extLst>
          </p:cNvPr>
          <p:cNvSpPr/>
          <p:nvPr/>
        </p:nvSpPr>
        <p:spPr>
          <a:xfrm>
            <a:off x="6175315" y="3822129"/>
            <a:ext cx="65156" cy="210397"/>
          </a:xfrm>
          <a:custGeom>
            <a:avLst/>
            <a:gdLst>
              <a:gd name="connsiteX0" fmla="*/ 36573 w 65156"/>
              <a:gd name="connsiteY0" fmla="*/ 571 h 210397"/>
              <a:gd name="connsiteX1" fmla="*/ 3235 w 65156"/>
              <a:gd name="connsiteY1" fmla="*/ 75184 h 210397"/>
              <a:gd name="connsiteX2" fmla="*/ 52448 w 65156"/>
              <a:gd name="connsiteY2" fmla="*/ 173609 h 210397"/>
              <a:gd name="connsiteX3" fmla="*/ 60 w 65156"/>
              <a:gd name="connsiteY3" fmla="*/ 210121 h 210397"/>
              <a:gd name="connsiteX4" fmla="*/ 65148 w 65156"/>
              <a:gd name="connsiteY4" fmla="*/ 157734 h 210397"/>
              <a:gd name="connsiteX5" fmla="*/ 4823 w 65156"/>
              <a:gd name="connsiteY5" fmla="*/ 114871 h 210397"/>
              <a:gd name="connsiteX6" fmla="*/ 36573 w 65156"/>
              <a:gd name="connsiteY6" fmla="*/ 571 h 210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56" h="210397">
                <a:moveTo>
                  <a:pt x="36573" y="571"/>
                </a:moveTo>
                <a:cubicBezTo>
                  <a:pt x="36308" y="-6044"/>
                  <a:pt x="589" y="46344"/>
                  <a:pt x="3235" y="75184"/>
                </a:cubicBezTo>
                <a:cubicBezTo>
                  <a:pt x="5881" y="104024"/>
                  <a:pt x="52977" y="151120"/>
                  <a:pt x="52448" y="173609"/>
                </a:cubicBezTo>
                <a:cubicBezTo>
                  <a:pt x="51919" y="196098"/>
                  <a:pt x="-2057" y="212767"/>
                  <a:pt x="60" y="210121"/>
                </a:cubicBezTo>
                <a:cubicBezTo>
                  <a:pt x="2177" y="207475"/>
                  <a:pt x="64354" y="173609"/>
                  <a:pt x="65148" y="157734"/>
                </a:cubicBezTo>
                <a:cubicBezTo>
                  <a:pt x="65942" y="141859"/>
                  <a:pt x="10379" y="133656"/>
                  <a:pt x="4823" y="114871"/>
                </a:cubicBezTo>
                <a:cubicBezTo>
                  <a:pt x="-733" y="96086"/>
                  <a:pt x="36838" y="7186"/>
                  <a:pt x="36573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198604FA-2EE2-F92F-6DA6-BE20E3868938}"/>
              </a:ext>
            </a:extLst>
          </p:cNvPr>
          <p:cNvSpPr/>
          <p:nvPr/>
        </p:nvSpPr>
        <p:spPr>
          <a:xfrm>
            <a:off x="6089544" y="3822621"/>
            <a:ext cx="55743" cy="176172"/>
          </a:xfrm>
          <a:custGeom>
            <a:avLst/>
            <a:gdLst>
              <a:gd name="connsiteX0" fmla="*/ 55669 w 55743"/>
              <a:gd name="connsiteY0" fmla="*/ 79 h 176172"/>
              <a:gd name="connsiteX1" fmla="*/ 12806 w 55743"/>
              <a:gd name="connsiteY1" fmla="*/ 90567 h 176172"/>
              <a:gd name="connsiteX2" fmla="*/ 46144 w 55743"/>
              <a:gd name="connsiteY2" fmla="*/ 174704 h 176172"/>
              <a:gd name="connsiteX3" fmla="*/ 28681 w 55743"/>
              <a:gd name="connsiteY3" fmla="*/ 141367 h 176172"/>
              <a:gd name="connsiteX4" fmla="*/ 106 w 55743"/>
              <a:gd name="connsiteY4" fmla="*/ 106442 h 176172"/>
              <a:gd name="connsiteX5" fmla="*/ 55669 w 55743"/>
              <a:gd name="connsiteY5" fmla="*/ 79 h 17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43" h="176172">
                <a:moveTo>
                  <a:pt x="55669" y="79"/>
                </a:moveTo>
                <a:cubicBezTo>
                  <a:pt x="57786" y="-2567"/>
                  <a:pt x="14393" y="61463"/>
                  <a:pt x="12806" y="90567"/>
                </a:cubicBezTo>
                <a:cubicBezTo>
                  <a:pt x="11219" y="119671"/>
                  <a:pt x="43498" y="166237"/>
                  <a:pt x="46144" y="174704"/>
                </a:cubicBezTo>
                <a:cubicBezTo>
                  <a:pt x="48790" y="183171"/>
                  <a:pt x="36354" y="152744"/>
                  <a:pt x="28681" y="141367"/>
                </a:cubicBezTo>
                <a:cubicBezTo>
                  <a:pt x="21008" y="129990"/>
                  <a:pt x="-1746" y="124169"/>
                  <a:pt x="106" y="106442"/>
                </a:cubicBezTo>
                <a:cubicBezTo>
                  <a:pt x="1958" y="88715"/>
                  <a:pt x="53552" y="2725"/>
                  <a:pt x="55669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DC913BBE-03F3-A98A-C74E-FB0248223E01}"/>
              </a:ext>
            </a:extLst>
          </p:cNvPr>
          <p:cNvSpPr/>
          <p:nvPr/>
        </p:nvSpPr>
        <p:spPr>
          <a:xfrm>
            <a:off x="5819535" y="4047746"/>
            <a:ext cx="331925" cy="80798"/>
          </a:xfrm>
          <a:custGeom>
            <a:avLst/>
            <a:gdLst>
              <a:gd name="connsiteX0" fmla="*/ 1828 w 331925"/>
              <a:gd name="connsiteY0" fmla="*/ 79754 h 80798"/>
              <a:gd name="connsiteX1" fmla="*/ 114540 w 331925"/>
              <a:gd name="connsiteY1" fmla="*/ 55942 h 80798"/>
              <a:gd name="connsiteX2" fmla="*/ 241540 w 331925"/>
              <a:gd name="connsiteY2" fmla="*/ 379 h 80798"/>
              <a:gd name="connsiteX3" fmla="*/ 330440 w 331925"/>
              <a:gd name="connsiteY3" fmla="*/ 30542 h 80798"/>
              <a:gd name="connsiteX4" fmla="*/ 290753 w 331925"/>
              <a:gd name="connsiteY4" fmla="*/ 11492 h 80798"/>
              <a:gd name="connsiteX5" fmla="*/ 208203 w 331925"/>
              <a:gd name="connsiteY5" fmla="*/ 24192 h 80798"/>
              <a:gd name="connsiteX6" fmla="*/ 1828 w 331925"/>
              <a:gd name="connsiteY6" fmla="*/ 79754 h 8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925" h="80798">
                <a:moveTo>
                  <a:pt x="1828" y="79754"/>
                </a:moveTo>
                <a:cubicBezTo>
                  <a:pt x="-13782" y="85046"/>
                  <a:pt x="74588" y="69171"/>
                  <a:pt x="114540" y="55942"/>
                </a:cubicBezTo>
                <a:cubicBezTo>
                  <a:pt x="154492" y="42713"/>
                  <a:pt x="205557" y="4612"/>
                  <a:pt x="241540" y="379"/>
                </a:cubicBezTo>
                <a:cubicBezTo>
                  <a:pt x="277523" y="-3854"/>
                  <a:pt x="322238" y="28690"/>
                  <a:pt x="330440" y="30542"/>
                </a:cubicBezTo>
                <a:cubicBezTo>
                  <a:pt x="338642" y="32394"/>
                  <a:pt x="311126" y="12550"/>
                  <a:pt x="290753" y="11492"/>
                </a:cubicBezTo>
                <a:cubicBezTo>
                  <a:pt x="270380" y="10434"/>
                  <a:pt x="252389" y="12550"/>
                  <a:pt x="208203" y="24192"/>
                </a:cubicBezTo>
                <a:lnTo>
                  <a:pt x="1828" y="797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ED557A7-5430-03E3-149D-3B510E6FB078}"/>
              </a:ext>
            </a:extLst>
          </p:cNvPr>
          <p:cNvSpPr/>
          <p:nvPr/>
        </p:nvSpPr>
        <p:spPr>
          <a:xfrm>
            <a:off x="6135372" y="4036437"/>
            <a:ext cx="387725" cy="92070"/>
          </a:xfrm>
          <a:custGeom>
            <a:avLst/>
            <a:gdLst>
              <a:gd name="connsiteX0" fmla="*/ 316 w 387725"/>
              <a:gd name="connsiteY0" fmla="*/ 54551 h 92070"/>
              <a:gd name="connsiteX1" fmla="*/ 125728 w 387725"/>
              <a:gd name="connsiteY1" fmla="*/ 24388 h 92070"/>
              <a:gd name="connsiteX2" fmla="*/ 100328 w 387725"/>
              <a:gd name="connsiteY2" fmla="*/ 29151 h 92070"/>
              <a:gd name="connsiteX3" fmla="*/ 144778 w 387725"/>
              <a:gd name="connsiteY3" fmla="*/ 14863 h 92070"/>
              <a:gd name="connsiteX4" fmla="*/ 216216 w 387725"/>
              <a:gd name="connsiteY4" fmla="*/ 43438 h 92070"/>
              <a:gd name="connsiteX5" fmla="*/ 306703 w 387725"/>
              <a:gd name="connsiteY5" fmla="*/ 87888 h 92070"/>
              <a:gd name="connsiteX6" fmla="*/ 387666 w 387725"/>
              <a:gd name="connsiteY6" fmla="*/ 89476 h 92070"/>
              <a:gd name="connsiteX7" fmla="*/ 294003 w 387725"/>
              <a:gd name="connsiteY7" fmla="*/ 81538 h 92070"/>
              <a:gd name="connsiteX8" fmla="*/ 168591 w 387725"/>
              <a:gd name="connsiteY8" fmla="*/ 576 h 92070"/>
              <a:gd name="connsiteX9" fmla="*/ 316 w 387725"/>
              <a:gd name="connsiteY9" fmla="*/ 54551 h 9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725" h="92070">
                <a:moveTo>
                  <a:pt x="316" y="54551"/>
                </a:moveTo>
                <a:cubicBezTo>
                  <a:pt x="-6828" y="58520"/>
                  <a:pt x="109059" y="28621"/>
                  <a:pt x="125728" y="24388"/>
                </a:cubicBezTo>
                <a:cubicBezTo>
                  <a:pt x="142397" y="20155"/>
                  <a:pt x="97153" y="30738"/>
                  <a:pt x="100328" y="29151"/>
                </a:cubicBezTo>
                <a:cubicBezTo>
                  <a:pt x="103503" y="27564"/>
                  <a:pt x="125463" y="12482"/>
                  <a:pt x="144778" y="14863"/>
                </a:cubicBezTo>
                <a:cubicBezTo>
                  <a:pt x="164093" y="17244"/>
                  <a:pt x="189229" y="31267"/>
                  <a:pt x="216216" y="43438"/>
                </a:cubicBezTo>
                <a:cubicBezTo>
                  <a:pt x="243204" y="55609"/>
                  <a:pt x="278128" y="80215"/>
                  <a:pt x="306703" y="87888"/>
                </a:cubicBezTo>
                <a:cubicBezTo>
                  <a:pt x="335278" y="95561"/>
                  <a:pt x="389783" y="90534"/>
                  <a:pt x="387666" y="89476"/>
                </a:cubicBezTo>
                <a:cubicBezTo>
                  <a:pt x="385549" y="88418"/>
                  <a:pt x="330515" y="96355"/>
                  <a:pt x="294003" y="81538"/>
                </a:cubicBezTo>
                <a:cubicBezTo>
                  <a:pt x="257491" y="66721"/>
                  <a:pt x="210924" y="7455"/>
                  <a:pt x="168591" y="576"/>
                </a:cubicBezTo>
                <a:cubicBezTo>
                  <a:pt x="126258" y="-6303"/>
                  <a:pt x="7460" y="50582"/>
                  <a:pt x="316" y="54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91CD50E3-BF51-ABBB-76F1-A42096710463}"/>
              </a:ext>
            </a:extLst>
          </p:cNvPr>
          <p:cNvSpPr/>
          <p:nvPr/>
        </p:nvSpPr>
        <p:spPr>
          <a:xfrm>
            <a:off x="5750980" y="4128713"/>
            <a:ext cx="437210" cy="21078"/>
          </a:xfrm>
          <a:custGeom>
            <a:avLst/>
            <a:gdLst>
              <a:gd name="connsiteX0" fmla="*/ 6883 w 437210"/>
              <a:gd name="connsiteY0" fmla="*/ 8312 h 21078"/>
              <a:gd name="connsiteX1" fmla="*/ 198970 w 437210"/>
              <a:gd name="connsiteY1" fmla="*/ 16250 h 21078"/>
              <a:gd name="connsiteX2" fmla="*/ 278345 w 437210"/>
              <a:gd name="connsiteY2" fmla="*/ 19425 h 21078"/>
              <a:gd name="connsiteX3" fmla="*/ 360895 w 437210"/>
              <a:gd name="connsiteY3" fmla="*/ 9900 h 21078"/>
              <a:gd name="connsiteX4" fmla="*/ 437095 w 437210"/>
              <a:gd name="connsiteY4" fmla="*/ 21012 h 21078"/>
              <a:gd name="connsiteX5" fmla="*/ 343433 w 437210"/>
              <a:gd name="connsiteY5" fmla="*/ 3550 h 21078"/>
              <a:gd name="connsiteX6" fmla="*/ 268820 w 437210"/>
              <a:gd name="connsiteY6" fmla="*/ 11487 h 21078"/>
              <a:gd name="connsiteX7" fmla="*/ 62445 w 437210"/>
              <a:gd name="connsiteY7" fmla="*/ 375 h 21078"/>
              <a:gd name="connsiteX8" fmla="*/ 6883 w 437210"/>
              <a:gd name="connsiteY8" fmla="*/ 8312 h 2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210" h="21078">
                <a:moveTo>
                  <a:pt x="6883" y="8312"/>
                </a:moveTo>
                <a:cubicBezTo>
                  <a:pt x="29637" y="10958"/>
                  <a:pt x="198970" y="16250"/>
                  <a:pt x="198970" y="16250"/>
                </a:cubicBezTo>
                <a:cubicBezTo>
                  <a:pt x="244214" y="18102"/>
                  <a:pt x="251358" y="20483"/>
                  <a:pt x="278345" y="19425"/>
                </a:cubicBezTo>
                <a:cubicBezTo>
                  <a:pt x="305332" y="18367"/>
                  <a:pt x="334437" y="9636"/>
                  <a:pt x="360895" y="9900"/>
                </a:cubicBezTo>
                <a:cubicBezTo>
                  <a:pt x="387353" y="10165"/>
                  <a:pt x="440005" y="22070"/>
                  <a:pt x="437095" y="21012"/>
                </a:cubicBezTo>
                <a:cubicBezTo>
                  <a:pt x="434185" y="19954"/>
                  <a:pt x="371479" y="5137"/>
                  <a:pt x="343433" y="3550"/>
                </a:cubicBezTo>
                <a:cubicBezTo>
                  <a:pt x="315387" y="1963"/>
                  <a:pt x="315651" y="12016"/>
                  <a:pt x="268820" y="11487"/>
                </a:cubicBezTo>
                <a:cubicBezTo>
                  <a:pt x="221989" y="10958"/>
                  <a:pt x="62445" y="375"/>
                  <a:pt x="62445" y="375"/>
                </a:cubicBezTo>
                <a:cubicBezTo>
                  <a:pt x="21699" y="-1742"/>
                  <a:pt x="-15871" y="5666"/>
                  <a:pt x="6883" y="8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0C16036-2912-CF85-FAB3-2A409611465C}"/>
              </a:ext>
            </a:extLst>
          </p:cNvPr>
          <p:cNvSpPr/>
          <p:nvPr/>
        </p:nvSpPr>
        <p:spPr>
          <a:xfrm>
            <a:off x="6113241" y="4132217"/>
            <a:ext cx="509780" cy="35073"/>
          </a:xfrm>
          <a:custGeom>
            <a:avLst/>
            <a:gdLst>
              <a:gd name="connsiteX0" fmla="*/ 222 w 509780"/>
              <a:gd name="connsiteY0" fmla="*/ 46 h 35073"/>
              <a:gd name="connsiteX1" fmla="*/ 104997 w 509780"/>
              <a:gd name="connsiteY1" fmla="*/ 34971 h 35073"/>
              <a:gd name="connsiteX2" fmla="*/ 160559 w 509780"/>
              <a:gd name="connsiteY2" fmla="*/ 11158 h 35073"/>
              <a:gd name="connsiteX3" fmla="*/ 247872 w 509780"/>
              <a:gd name="connsiteY3" fmla="*/ 23858 h 35073"/>
              <a:gd name="connsiteX4" fmla="*/ 371697 w 509780"/>
              <a:gd name="connsiteY4" fmla="*/ 33383 h 35073"/>
              <a:gd name="connsiteX5" fmla="*/ 462184 w 509780"/>
              <a:gd name="connsiteY5" fmla="*/ 12746 h 35073"/>
              <a:gd name="connsiteX6" fmla="*/ 505047 w 509780"/>
              <a:gd name="connsiteY6" fmla="*/ 12746 h 35073"/>
              <a:gd name="connsiteX7" fmla="*/ 352647 w 509780"/>
              <a:gd name="connsiteY7" fmla="*/ 31796 h 35073"/>
              <a:gd name="connsiteX8" fmla="*/ 173259 w 509780"/>
              <a:gd name="connsiteY8" fmla="*/ 11158 h 35073"/>
              <a:gd name="connsiteX9" fmla="*/ 79597 w 509780"/>
              <a:gd name="connsiteY9" fmla="*/ 27033 h 35073"/>
              <a:gd name="connsiteX10" fmla="*/ 222 w 509780"/>
              <a:gd name="connsiteY10" fmla="*/ 46 h 3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780" h="35073">
                <a:moveTo>
                  <a:pt x="222" y="46"/>
                </a:moveTo>
                <a:cubicBezTo>
                  <a:pt x="4455" y="1369"/>
                  <a:pt x="78274" y="33119"/>
                  <a:pt x="104997" y="34971"/>
                </a:cubicBezTo>
                <a:cubicBezTo>
                  <a:pt x="131720" y="36823"/>
                  <a:pt x="136747" y="13010"/>
                  <a:pt x="160559" y="11158"/>
                </a:cubicBezTo>
                <a:cubicBezTo>
                  <a:pt x="184371" y="9306"/>
                  <a:pt x="212682" y="20154"/>
                  <a:pt x="247872" y="23858"/>
                </a:cubicBezTo>
                <a:cubicBezTo>
                  <a:pt x="283062" y="27562"/>
                  <a:pt x="335978" y="35235"/>
                  <a:pt x="371697" y="33383"/>
                </a:cubicBezTo>
                <a:cubicBezTo>
                  <a:pt x="407416" y="31531"/>
                  <a:pt x="439959" y="16186"/>
                  <a:pt x="462184" y="12746"/>
                </a:cubicBezTo>
                <a:cubicBezTo>
                  <a:pt x="484409" y="9307"/>
                  <a:pt x="523303" y="9571"/>
                  <a:pt x="505047" y="12746"/>
                </a:cubicBezTo>
                <a:cubicBezTo>
                  <a:pt x="486791" y="15921"/>
                  <a:pt x="407945" y="32061"/>
                  <a:pt x="352647" y="31796"/>
                </a:cubicBezTo>
                <a:cubicBezTo>
                  <a:pt x="297349" y="31531"/>
                  <a:pt x="218767" y="11952"/>
                  <a:pt x="173259" y="11158"/>
                </a:cubicBezTo>
                <a:cubicBezTo>
                  <a:pt x="127751" y="10364"/>
                  <a:pt x="106055" y="28091"/>
                  <a:pt x="79597" y="27033"/>
                </a:cubicBezTo>
                <a:cubicBezTo>
                  <a:pt x="53139" y="25975"/>
                  <a:pt x="-4011" y="-1277"/>
                  <a:pt x="22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4A543BE-CAFF-924A-B17A-B1E574121395}"/>
              </a:ext>
            </a:extLst>
          </p:cNvPr>
          <p:cNvSpPr/>
          <p:nvPr/>
        </p:nvSpPr>
        <p:spPr>
          <a:xfrm>
            <a:off x="5841933" y="4155500"/>
            <a:ext cx="750492" cy="32972"/>
          </a:xfrm>
          <a:custGeom>
            <a:avLst/>
            <a:gdLst>
              <a:gd name="connsiteX0" fmla="*/ 3242 w 750492"/>
              <a:gd name="connsiteY0" fmla="*/ 2163 h 32972"/>
              <a:gd name="connsiteX1" fmla="*/ 271530 w 750492"/>
              <a:gd name="connsiteY1" fmla="*/ 14863 h 32972"/>
              <a:gd name="connsiteX2" fmla="*/ 287405 w 750492"/>
              <a:gd name="connsiteY2" fmla="*/ 14863 h 32972"/>
              <a:gd name="connsiteX3" fmla="*/ 223905 w 750492"/>
              <a:gd name="connsiteY3" fmla="*/ 13275 h 32972"/>
              <a:gd name="connsiteX4" fmla="*/ 430280 w 750492"/>
              <a:gd name="connsiteY4" fmla="*/ 16450 h 32972"/>
              <a:gd name="connsiteX5" fmla="*/ 392180 w 750492"/>
              <a:gd name="connsiteY5" fmla="*/ 24388 h 32972"/>
              <a:gd name="connsiteX6" fmla="*/ 527117 w 750492"/>
              <a:gd name="connsiteY6" fmla="*/ 21213 h 32972"/>
              <a:gd name="connsiteX7" fmla="*/ 695392 w 750492"/>
              <a:gd name="connsiteY7" fmla="*/ 11688 h 32972"/>
              <a:gd name="connsiteX8" fmla="*/ 744605 w 750492"/>
              <a:gd name="connsiteY8" fmla="*/ 575 h 32972"/>
              <a:gd name="connsiteX9" fmla="*/ 577917 w 750492"/>
              <a:gd name="connsiteY9" fmla="*/ 30738 h 32972"/>
              <a:gd name="connsiteX10" fmla="*/ 415992 w 750492"/>
              <a:gd name="connsiteY10" fmla="*/ 30738 h 32972"/>
              <a:gd name="connsiteX11" fmla="*/ 479492 w 750492"/>
              <a:gd name="connsiteY11" fmla="*/ 30738 h 32972"/>
              <a:gd name="connsiteX12" fmla="*/ 144530 w 750492"/>
              <a:gd name="connsiteY12" fmla="*/ 13275 h 32972"/>
              <a:gd name="connsiteX13" fmla="*/ 3242 w 750492"/>
              <a:gd name="connsiteY13" fmla="*/ 2163 h 32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0492" h="32972">
                <a:moveTo>
                  <a:pt x="3242" y="2163"/>
                </a:moveTo>
                <a:cubicBezTo>
                  <a:pt x="24409" y="2428"/>
                  <a:pt x="224170" y="12746"/>
                  <a:pt x="271530" y="14863"/>
                </a:cubicBezTo>
                <a:cubicBezTo>
                  <a:pt x="318890" y="16980"/>
                  <a:pt x="287405" y="14863"/>
                  <a:pt x="287405" y="14863"/>
                </a:cubicBezTo>
                <a:lnTo>
                  <a:pt x="223905" y="13275"/>
                </a:lnTo>
                <a:lnTo>
                  <a:pt x="430280" y="16450"/>
                </a:lnTo>
                <a:cubicBezTo>
                  <a:pt x="458326" y="18302"/>
                  <a:pt x="376041" y="23594"/>
                  <a:pt x="392180" y="24388"/>
                </a:cubicBezTo>
                <a:cubicBezTo>
                  <a:pt x="408319" y="25182"/>
                  <a:pt x="476582" y="23330"/>
                  <a:pt x="527117" y="21213"/>
                </a:cubicBezTo>
                <a:cubicBezTo>
                  <a:pt x="577652" y="19096"/>
                  <a:pt x="659144" y="15128"/>
                  <a:pt x="695392" y="11688"/>
                </a:cubicBezTo>
                <a:cubicBezTo>
                  <a:pt x="731640" y="8248"/>
                  <a:pt x="764184" y="-2600"/>
                  <a:pt x="744605" y="575"/>
                </a:cubicBezTo>
                <a:cubicBezTo>
                  <a:pt x="725026" y="3750"/>
                  <a:pt x="632686" y="25711"/>
                  <a:pt x="577917" y="30738"/>
                </a:cubicBezTo>
                <a:cubicBezTo>
                  <a:pt x="523148" y="35765"/>
                  <a:pt x="415992" y="30738"/>
                  <a:pt x="415992" y="30738"/>
                </a:cubicBezTo>
                <a:cubicBezTo>
                  <a:pt x="399588" y="30738"/>
                  <a:pt x="524736" y="33648"/>
                  <a:pt x="479492" y="30738"/>
                </a:cubicBezTo>
                <a:cubicBezTo>
                  <a:pt x="434248" y="27828"/>
                  <a:pt x="220465" y="17773"/>
                  <a:pt x="144530" y="13275"/>
                </a:cubicBezTo>
                <a:cubicBezTo>
                  <a:pt x="68595" y="8777"/>
                  <a:pt x="-17925" y="1898"/>
                  <a:pt x="3242" y="2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F79F761C-D591-59AD-90D9-2B4A2285A907}"/>
              </a:ext>
            </a:extLst>
          </p:cNvPr>
          <p:cNvSpPr/>
          <p:nvPr/>
        </p:nvSpPr>
        <p:spPr>
          <a:xfrm>
            <a:off x="6257329" y="4168700"/>
            <a:ext cx="319700" cy="139793"/>
          </a:xfrm>
          <a:custGeom>
            <a:avLst/>
            <a:gdLst>
              <a:gd name="connsiteX0" fmla="*/ 319684 w 319700"/>
              <a:gd name="connsiteY0" fmla="*/ 75 h 139793"/>
              <a:gd name="connsiteX1" fmla="*/ 116484 w 319700"/>
              <a:gd name="connsiteY1" fmla="*/ 77863 h 139793"/>
              <a:gd name="connsiteX2" fmla="*/ 596 w 319700"/>
              <a:gd name="connsiteY2" fmla="*/ 139775 h 139793"/>
              <a:gd name="connsiteX3" fmla="*/ 73621 w 319700"/>
              <a:gd name="connsiteY3" fmla="*/ 84213 h 139793"/>
              <a:gd name="connsiteX4" fmla="*/ 127596 w 319700"/>
              <a:gd name="connsiteY4" fmla="*/ 63575 h 139793"/>
              <a:gd name="connsiteX5" fmla="*/ 319684 w 319700"/>
              <a:gd name="connsiteY5" fmla="*/ 75 h 139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700" h="139793">
                <a:moveTo>
                  <a:pt x="319684" y="75"/>
                </a:moveTo>
                <a:cubicBezTo>
                  <a:pt x="317832" y="2456"/>
                  <a:pt x="169665" y="54580"/>
                  <a:pt x="116484" y="77863"/>
                </a:cubicBezTo>
                <a:cubicBezTo>
                  <a:pt x="63303" y="101146"/>
                  <a:pt x="7740" y="138717"/>
                  <a:pt x="596" y="139775"/>
                </a:cubicBezTo>
                <a:cubicBezTo>
                  <a:pt x="-6548" y="140833"/>
                  <a:pt x="52454" y="96913"/>
                  <a:pt x="73621" y="84213"/>
                </a:cubicBezTo>
                <a:cubicBezTo>
                  <a:pt x="94788" y="71513"/>
                  <a:pt x="91877" y="74952"/>
                  <a:pt x="127596" y="63575"/>
                </a:cubicBezTo>
                <a:cubicBezTo>
                  <a:pt x="163315" y="52198"/>
                  <a:pt x="321536" y="-2306"/>
                  <a:pt x="319684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A924B37-85C0-F72F-5F39-7E232ABBA50E}"/>
              </a:ext>
            </a:extLst>
          </p:cNvPr>
          <p:cNvSpPr/>
          <p:nvPr/>
        </p:nvSpPr>
        <p:spPr>
          <a:xfrm>
            <a:off x="5838681" y="4159046"/>
            <a:ext cx="250953" cy="136636"/>
          </a:xfrm>
          <a:custGeom>
            <a:avLst/>
            <a:gdLst>
              <a:gd name="connsiteX0" fmla="*/ 1732 w 250953"/>
              <a:gd name="connsiteY0" fmla="*/ 204 h 136636"/>
              <a:gd name="connsiteX1" fmla="*/ 243032 w 250953"/>
              <a:gd name="connsiteY1" fmla="*/ 131967 h 136636"/>
              <a:gd name="connsiteX2" fmla="*/ 187469 w 250953"/>
              <a:gd name="connsiteY2" fmla="*/ 106567 h 136636"/>
              <a:gd name="connsiteX3" fmla="*/ 135082 w 250953"/>
              <a:gd name="connsiteY3" fmla="*/ 101804 h 136636"/>
              <a:gd name="connsiteX4" fmla="*/ 1732 w 250953"/>
              <a:gd name="connsiteY4" fmla="*/ 204 h 13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53" h="136636">
                <a:moveTo>
                  <a:pt x="1732" y="204"/>
                </a:moveTo>
                <a:cubicBezTo>
                  <a:pt x="19724" y="5231"/>
                  <a:pt x="212076" y="114240"/>
                  <a:pt x="243032" y="131967"/>
                </a:cubicBezTo>
                <a:cubicBezTo>
                  <a:pt x="273988" y="149694"/>
                  <a:pt x="205461" y="111594"/>
                  <a:pt x="187469" y="106567"/>
                </a:cubicBezTo>
                <a:cubicBezTo>
                  <a:pt x="169477" y="101540"/>
                  <a:pt x="158894" y="119266"/>
                  <a:pt x="135082" y="101804"/>
                </a:cubicBezTo>
                <a:cubicBezTo>
                  <a:pt x="111270" y="84342"/>
                  <a:pt x="-16260" y="-4823"/>
                  <a:pt x="1732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89374A79-7A46-8775-9C49-DB6C9649BC5A}"/>
              </a:ext>
            </a:extLst>
          </p:cNvPr>
          <p:cNvSpPr/>
          <p:nvPr/>
        </p:nvSpPr>
        <p:spPr>
          <a:xfrm>
            <a:off x="5976910" y="4290969"/>
            <a:ext cx="301675" cy="37349"/>
          </a:xfrm>
          <a:custGeom>
            <a:avLst/>
            <a:gdLst>
              <a:gd name="connsiteX0" fmla="*/ 28 w 301675"/>
              <a:gd name="connsiteY0" fmla="*/ 44 h 37349"/>
              <a:gd name="connsiteX1" fmla="*/ 138140 w 301675"/>
              <a:gd name="connsiteY1" fmla="*/ 36556 h 37349"/>
              <a:gd name="connsiteX2" fmla="*/ 301653 w 301675"/>
              <a:gd name="connsiteY2" fmla="*/ 25444 h 37349"/>
              <a:gd name="connsiteX3" fmla="*/ 149253 w 301675"/>
              <a:gd name="connsiteY3" fmla="*/ 28619 h 37349"/>
              <a:gd name="connsiteX4" fmla="*/ 28 w 301675"/>
              <a:gd name="connsiteY4" fmla="*/ 44 h 3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675" h="37349">
                <a:moveTo>
                  <a:pt x="28" y="44"/>
                </a:moveTo>
                <a:cubicBezTo>
                  <a:pt x="-1824" y="1367"/>
                  <a:pt x="87869" y="32323"/>
                  <a:pt x="138140" y="36556"/>
                </a:cubicBezTo>
                <a:cubicBezTo>
                  <a:pt x="188411" y="40789"/>
                  <a:pt x="299801" y="26767"/>
                  <a:pt x="301653" y="25444"/>
                </a:cubicBezTo>
                <a:cubicBezTo>
                  <a:pt x="303505" y="24121"/>
                  <a:pt x="192380" y="29942"/>
                  <a:pt x="149253" y="28619"/>
                </a:cubicBezTo>
                <a:cubicBezTo>
                  <a:pt x="106126" y="27296"/>
                  <a:pt x="1880" y="-1279"/>
                  <a:pt x="28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9174C6E-228A-BAEF-E68C-DCF4ECE04402}"/>
              </a:ext>
            </a:extLst>
          </p:cNvPr>
          <p:cNvSpPr/>
          <p:nvPr/>
        </p:nvSpPr>
        <p:spPr>
          <a:xfrm>
            <a:off x="4151489" y="818580"/>
            <a:ext cx="228042" cy="316028"/>
          </a:xfrm>
          <a:custGeom>
            <a:avLst/>
            <a:gdLst>
              <a:gd name="connsiteX0" fmla="*/ 1411 w 228042"/>
              <a:gd name="connsiteY0" fmla="*/ 570 h 316028"/>
              <a:gd name="connsiteX1" fmla="*/ 28928 w 228042"/>
              <a:gd name="connsiteY1" fmla="*/ 93703 h 316028"/>
              <a:gd name="connsiteX2" fmla="*/ 223661 w 228042"/>
              <a:gd name="connsiteY2" fmla="*/ 311720 h 316028"/>
              <a:gd name="connsiteX3" fmla="*/ 158044 w 228042"/>
              <a:gd name="connsiteY3" fmla="*/ 235520 h 316028"/>
              <a:gd name="connsiteX4" fmla="*/ 81844 w 228042"/>
              <a:gd name="connsiteY4" fmla="*/ 195303 h 316028"/>
              <a:gd name="connsiteX5" fmla="*/ 33161 w 228042"/>
              <a:gd name="connsiteY5" fmla="*/ 131803 h 316028"/>
              <a:gd name="connsiteX6" fmla="*/ 1411 w 228042"/>
              <a:gd name="connsiteY6" fmla="*/ 570 h 31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042" h="316028">
                <a:moveTo>
                  <a:pt x="1411" y="570"/>
                </a:moveTo>
                <a:cubicBezTo>
                  <a:pt x="706" y="-5780"/>
                  <a:pt x="-8114" y="41845"/>
                  <a:pt x="28928" y="93703"/>
                </a:cubicBezTo>
                <a:cubicBezTo>
                  <a:pt x="65970" y="145561"/>
                  <a:pt x="202142" y="288084"/>
                  <a:pt x="223661" y="311720"/>
                </a:cubicBezTo>
                <a:cubicBezTo>
                  <a:pt x="245180" y="335356"/>
                  <a:pt x="181680" y="254923"/>
                  <a:pt x="158044" y="235520"/>
                </a:cubicBezTo>
                <a:cubicBezTo>
                  <a:pt x="134408" y="216117"/>
                  <a:pt x="102658" y="212589"/>
                  <a:pt x="81844" y="195303"/>
                </a:cubicBezTo>
                <a:cubicBezTo>
                  <a:pt x="61030" y="178017"/>
                  <a:pt x="42686" y="162495"/>
                  <a:pt x="33161" y="131803"/>
                </a:cubicBezTo>
                <a:cubicBezTo>
                  <a:pt x="23636" y="101111"/>
                  <a:pt x="2116" y="6920"/>
                  <a:pt x="1411" y="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5092D86-1DE9-306C-81E9-A672428DD2E3}"/>
              </a:ext>
            </a:extLst>
          </p:cNvPr>
          <p:cNvSpPr/>
          <p:nvPr/>
        </p:nvSpPr>
        <p:spPr>
          <a:xfrm>
            <a:off x="4622632" y="1591698"/>
            <a:ext cx="82279" cy="417245"/>
          </a:xfrm>
          <a:custGeom>
            <a:avLst/>
            <a:gdLst>
              <a:gd name="connsiteX0" fmla="*/ 168 w 82279"/>
              <a:gd name="connsiteY0" fmla="*/ 35 h 417245"/>
              <a:gd name="connsiteX1" fmla="*/ 53085 w 82279"/>
              <a:gd name="connsiteY1" fmla="*/ 182069 h 417245"/>
              <a:gd name="connsiteX2" fmla="*/ 80601 w 82279"/>
              <a:gd name="connsiteY2" fmla="*/ 414902 h 417245"/>
              <a:gd name="connsiteX3" fmla="*/ 78485 w 82279"/>
              <a:gd name="connsiteY3" fmla="*/ 294252 h 417245"/>
              <a:gd name="connsiteX4" fmla="*/ 72135 w 82279"/>
              <a:gd name="connsiteY4" fmla="*/ 167252 h 417245"/>
              <a:gd name="connsiteX5" fmla="*/ 168 w 82279"/>
              <a:gd name="connsiteY5" fmla="*/ 35 h 41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79" h="417245">
                <a:moveTo>
                  <a:pt x="168" y="35"/>
                </a:moveTo>
                <a:cubicBezTo>
                  <a:pt x="-3007" y="2505"/>
                  <a:pt x="39680" y="112925"/>
                  <a:pt x="53085" y="182069"/>
                </a:cubicBezTo>
                <a:cubicBezTo>
                  <a:pt x="66490" y="251213"/>
                  <a:pt x="76368" y="396205"/>
                  <a:pt x="80601" y="414902"/>
                </a:cubicBezTo>
                <a:cubicBezTo>
                  <a:pt x="84834" y="433599"/>
                  <a:pt x="79896" y="335527"/>
                  <a:pt x="78485" y="294252"/>
                </a:cubicBezTo>
                <a:cubicBezTo>
                  <a:pt x="77074" y="252977"/>
                  <a:pt x="82013" y="209233"/>
                  <a:pt x="72135" y="167252"/>
                </a:cubicBezTo>
                <a:cubicBezTo>
                  <a:pt x="62257" y="125271"/>
                  <a:pt x="3343" y="-2435"/>
                  <a:pt x="168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D0A60DF4-5746-1029-81CD-C7596556C968}"/>
              </a:ext>
            </a:extLst>
          </p:cNvPr>
          <p:cNvSpPr/>
          <p:nvPr/>
        </p:nvSpPr>
        <p:spPr>
          <a:xfrm>
            <a:off x="4702825" y="2049921"/>
            <a:ext cx="27980" cy="347679"/>
          </a:xfrm>
          <a:custGeom>
            <a:avLst/>
            <a:gdLst>
              <a:gd name="connsiteX0" fmla="*/ 408 w 27980"/>
              <a:gd name="connsiteY0" fmla="*/ 7479 h 347679"/>
              <a:gd name="connsiteX1" fmla="*/ 10992 w 27980"/>
              <a:gd name="connsiteY1" fmla="*/ 333446 h 347679"/>
              <a:gd name="connsiteX2" fmla="*/ 4642 w 27980"/>
              <a:gd name="connsiteY2" fmla="*/ 272062 h 347679"/>
              <a:gd name="connsiteX3" fmla="*/ 27925 w 27980"/>
              <a:gd name="connsiteY3" fmla="*/ 115429 h 347679"/>
              <a:gd name="connsiteX4" fmla="*/ 408 w 27980"/>
              <a:gd name="connsiteY4" fmla="*/ 7479 h 34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80" h="347679">
                <a:moveTo>
                  <a:pt x="408" y="7479"/>
                </a:moveTo>
                <a:cubicBezTo>
                  <a:pt x="-2414" y="43815"/>
                  <a:pt x="10286" y="289349"/>
                  <a:pt x="10992" y="333446"/>
                </a:cubicBezTo>
                <a:cubicBezTo>
                  <a:pt x="11698" y="377543"/>
                  <a:pt x="1820" y="308398"/>
                  <a:pt x="4642" y="272062"/>
                </a:cubicBezTo>
                <a:cubicBezTo>
                  <a:pt x="7464" y="235726"/>
                  <a:pt x="26514" y="153882"/>
                  <a:pt x="27925" y="115429"/>
                </a:cubicBezTo>
                <a:cubicBezTo>
                  <a:pt x="29336" y="76976"/>
                  <a:pt x="3230" y="-28857"/>
                  <a:pt x="408" y="7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343544A6-0C7E-5403-D0F9-778F176212C4}"/>
              </a:ext>
            </a:extLst>
          </p:cNvPr>
          <p:cNvSpPr/>
          <p:nvPr/>
        </p:nvSpPr>
        <p:spPr>
          <a:xfrm>
            <a:off x="3982813" y="3301531"/>
            <a:ext cx="373241" cy="128383"/>
          </a:xfrm>
          <a:custGeom>
            <a:avLst/>
            <a:gdLst>
              <a:gd name="connsiteX0" fmla="*/ 369054 w 373241"/>
              <a:gd name="connsiteY0" fmla="*/ 469 h 128383"/>
              <a:gd name="connsiteX1" fmla="*/ 123520 w 373241"/>
              <a:gd name="connsiteY1" fmla="*/ 106302 h 128383"/>
              <a:gd name="connsiteX2" fmla="*/ 754 w 373241"/>
              <a:gd name="connsiteY2" fmla="*/ 127469 h 128383"/>
              <a:gd name="connsiteX3" fmla="*/ 176437 w 373241"/>
              <a:gd name="connsiteY3" fmla="*/ 89369 h 128383"/>
              <a:gd name="connsiteX4" fmla="*/ 269570 w 373241"/>
              <a:gd name="connsiteY4" fmla="*/ 68202 h 128383"/>
              <a:gd name="connsiteX5" fmla="*/ 369054 w 373241"/>
              <a:gd name="connsiteY5" fmla="*/ 469 h 12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241" h="128383">
                <a:moveTo>
                  <a:pt x="369054" y="469"/>
                </a:moveTo>
                <a:cubicBezTo>
                  <a:pt x="344712" y="6819"/>
                  <a:pt x="184903" y="85135"/>
                  <a:pt x="123520" y="106302"/>
                </a:cubicBezTo>
                <a:cubicBezTo>
                  <a:pt x="62137" y="127469"/>
                  <a:pt x="-8065" y="130291"/>
                  <a:pt x="754" y="127469"/>
                </a:cubicBezTo>
                <a:cubicBezTo>
                  <a:pt x="9573" y="124647"/>
                  <a:pt x="131634" y="99247"/>
                  <a:pt x="176437" y="89369"/>
                </a:cubicBezTo>
                <a:cubicBezTo>
                  <a:pt x="221240" y="79491"/>
                  <a:pt x="233940" y="82313"/>
                  <a:pt x="269570" y="68202"/>
                </a:cubicBezTo>
                <a:cubicBezTo>
                  <a:pt x="305200" y="54091"/>
                  <a:pt x="393396" y="-5881"/>
                  <a:pt x="369054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F82ED569-F2C4-362F-9253-206AC107174A}"/>
              </a:ext>
            </a:extLst>
          </p:cNvPr>
          <p:cNvSpPr/>
          <p:nvPr/>
        </p:nvSpPr>
        <p:spPr>
          <a:xfrm>
            <a:off x="3737101" y="3452244"/>
            <a:ext cx="274459" cy="196015"/>
          </a:xfrm>
          <a:custGeom>
            <a:avLst/>
            <a:gdLst>
              <a:gd name="connsiteX0" fmla="*/ 273982 w 274459"/>
              <a:gd name="connsiteY0" fmla="*/ 39 h 196015"/>
              <a:gd name="connsiteX1" fmla="*/ 178732 w 274459"/>
              <a:gd name="connsiteY1" fmla="*/ 88939 h 196015"/>
              <a:gd name="connsiteX2" fmla="*/ 932 w 274459"/>
              <a:gd name="connsiteY2" fmla="*/ 194773 h 196015"/>
              <a:gd name="connsiteX3" fmla="*/ 113116 w 274459"/>
              <a:gd name="connsiteY3" fmla="*/ 143973 h 196015"/>
              <a:gd name="connsiteX4" fmla="*/ 210482 w 274459"/>
              <a:gd name="connsiteY4" fmla="*/ 99523 h 196015"/>
              <a:gd name="connsiteX5" fmla="*/ 273982 w 274459"/>
              <a:gd name="connsiteY5" fmla="*/ 39 h 19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459" h="196015">
                <a:moveTo>
                  <a:pt x="273982" y="39"/>
                </a:moveTo>
                <a:cubicBezTo>
                  <a:pt x="268690" y="-1725"/>
                  <a:pt x="224240" y="56483"/>
                  <a:pt x="178732" y="88939"/>
                </a:cubicBezTo>
                <a:cubicBezTo>
                  <a:pt x="133224" y="121395"/>
                  <a:pt x="11868" y="185601"/>
                  <a:pt x="932" y="194773"/>
                </a:cubicBezTo>
                <a:cubicBezTo>
                  <a:pt x="-10004" y="203945"/>
                  <a:pt x="78191" y="159848"/>
                  <a:pt x="113116" y="143973"/>
                </a:cubicBezTo>
                <a:cubicBezTo>
                  <a:pt x="148041" y="128098"/>
                  <a:pt x="181554" y="121042"/>
                  <a:pt x="210482" y="99523"/>
                </a:cubicBezTo>
                <a:cubicBezTo>
                  <a:pt x="239410" y="78004"/>
                  <a:pt x="279274" y="1803"/>
                  <a:pt x="273982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6312714-FB32-0A42-E651-A34F57D87943}"/>
              </a:ext>
            </a:extLst>
          </p:cNvPr>
          <p:cNvSpPr/>
          <p:nvPr/>
        </p:nvSpPr>
        <p:spPr>
          <a:xfrm>
            <a:off x="2918883" y="3270052"/>
            <a:ext cx="561549" cy="377142"/>
          </a:xfrm>
          <a:custGeom>
            <a:avLst/>
            <a:gdLst>
              <a:gd name="connsiteX0" fmla="*/ 0 w 561549"/>
              <a:gd name="connsiteY0" fmla="*/ 198 h 377142"/>
              <a:gd name="connsiteX1" fmla="*/ 254000 w 561549"/>
              <a:gd name="connsiteY1" fmla="*/ 192815 h 377142"/>
              <a:gd name="connsiteX2" fmla="*/ 436034 w 561549"/>
              <a:gd name="connsiteY2" fmla="*/ 307115 h 377142"/>
              <a:gd name="connsiteX3" fmla="*/ 560917 w 561549"/>
              <a:gd name="connsiteY3" fmla="*/ 376965 h 377142"/>
              <a:gd name="connsiteX4" fmla="*/ 474134 w 561549"/>
              <a:gd name="connsiteY4" fmla="*/ 324048 h 377142"/>
              <a:gd name="connsiteX5" fmla="*/ 256117 w 561549"/>
              <a:gd name="connsiteY5" fmla="*/ 230915 h 377142"/>
              <a:gd name="connsiteX6" fmla="*/ 0 w 561549"/>
              <a:gd name="connsiteY6" fmla="*/ 198 h 37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549" h="377142">
                <a:moveTo>
                  <a:pt x="0" y="198"/>
                </a:moveTo>
                <a:cubicBezTo>
                  <a:pt x="-353" y="-6152"/>
                  <a:pt x="181328" y="141662"/>
                  <a:pt x="254000" y="192815"/>
                </a:cubicBezTo>
                <a:cubicBezTo>
                  <a:pt x="326672" y="243968"/>
                  <a:pt x="384881" y="276423"/>
                  <a:pt x="436034" y="307115"/>
                </a:cubicBezTo>
                <a:cubicBezTo>
                  <a:pt x="487187" y="337807"/>
                  <a:pt x="554567" y="374143"/>
                  <a:pt x="560917" y="376965"/>
                </a:cubicBezTo>
                <a:cubicBezTo>
                  <a:pt x="567267" y="379787"/>
                  <a:pt x="524934" y="348390"/>
                  <a:pt x="474134" y="324048"/>
                </a:cubicBezTo>
                <a:cubicBezTo>
                  <a:pt x="423334" y="299706"/>
                  <a:pt x="337962" y="282068"/>
                  <a:pt x="256117" y="230915"/>
                </a:cubicBezTo>
                <a:cubicBezTo>
                  <a:pt x="174273" y="179762"/>
                  <a:pt x="353" y="6548"/>
                  <a:pt x="0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5FDEAFA-1C3A-0EEF-3E2C-189192292BCA}"/>
              </a:ext>
            </a:extLst>
          </p:cNvPr>
          <p:cNvSpPr/>
          <p:nvPr/>
        </p:nvSpPr>
        <p:spPr>
          <a:xfrm>
            <a:off x="2448953" y="2359911"/>
            <a:ext cx="178306" cy="447139"/>
          </a:xfrm>
          <a:custGeom>
            <a:avLst/>
            <a:gdLst>
              <a:gd name="connsiteX0" fmla="*/ 30 w 178306"/>
              <a:gd name="connsiteY0" fmla="*/ 4406 h 447139"/>
              <a:gd name="connsiteX1" fmla="*/ 95280 w 178306"/>
              <a:gd name="connsiteY1" fmla="*/ 279572 h 447139"/>
              <a:gd name="connsiteX2" fmla="*/ 177830 w 178306"/>
              <a:gd name="connsiteY2" fmla="*/ 444672 h 447139"/>
              <a:gd name="connsiteX3" fmla="*/ 127030 w 178306"/>
              <a:gd name="connsiteY3" fmla="*/ 364239 h 447139"/>
              <a:gd name="connsiteX4" fmla="*/ 82580 w 178306"/>
              <a:gd name="connsiteY4" fmla="*/ 171622 h 447139"/>
              <a:gd name="connsiteX5" fmla="*/ 84697 w 178306"/>
              <a:gd name="connsiteY5" fmla="*/ 112356 h 447139"/>
              <a:gd name="connsiteX6" fmla="*/ 30 w 178306"/>
              <a:gd name="connsiteY6" fmla="*/ 4406 h 44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306" h="447139">
                <a:moveTo>
                  <a:pt x="30" y="4406"/>
                </a:moveTo>
                <a:cubicBezTo>
                  <a:pt x="1794" y="32275"/>
                  <a:pt x="65647" y="206194"/>
                  <a:pt x="95280" y="279572"/>
                </a:cubicBezTo>
                <a:cubicBezTo>
                  <a:pt x="124913" y="352950"/>
                  <a:pt x="172538" y="430561"/>
                  <a:pt x="177830" y="444672"/>
                </a:cubicBezTo>
                <a:cubicBezTo>
                  <a:pt x="183122" y="458783"/>
                  <a:pt x="142905" y="409747"/>
                  <a:pt x="127030" y="364239"/>
                </a:cubicBezTo>
                <a:cubicBezTo>
                  <a:pt x="111155" y="318731"/>
                  <a:pt x="89636" y="213603"/>
                  <a:pt x="82580" y="171622"/>
                </a:cubicBezTo>
                <a:cubicBezTo>
                  <a:pt x="75525" y="129642"/>
                  <a:pt x="94575" y="135639"/>
                  <a:pt x="84697" y="112356"/>
                </a:cubicBezTo>
                <a:cubicBezTo>
                  <a:pt x="74819" y="89073"/>
                  <a:pt x="-1734" y="-23463"/>
                  <a:pt x="30" y="4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7E5312CD-9D7D-654C-85CA-EC44CCB73723}"/>
              </a:ext>
            </a:extLst>
          </p:cNvPr>
          <p:cNvSpPr/>
          <p:nvPr/>
        </p:nvSpPr>
        <p:spPr>
          <a:xfrm>
            <a:off x="2655806" y="2844800"/>
            <a:ext cx="199328" cy="367627"/>
          </a:xfrm>
          <a:custGeom>
            <a:avLst/>
            <a:gdLst>
              <a:gd name="connsiteX0" fmla="*/ 611 w 199328"/>
              <a:gd name="connsiteY0" fmla="*/ 0 h 367627"/>
              <a:gd name="connsiteX1" fmla="*/ 47177 w 199328"/>
              <a:gd name="connsiteY1" fmla="*/ 169333 h 367627"/>
              <a:gd name="connsiteX2" fmla="*/ 197461 w 199328"/>
              <a:gd name="connsiteY2" fmla="*/ 366183 h 367627"/>
              <a:gd name="connsiteX3" fmla="*/ 127611 w 199328"/>
              <a:gd name="connsiteY3" fmla="*/ 254000 h 367627"/>
              <a:gd name="connsiteX4" fmla="*/ 72577 w 199328"/>
              <a:gd name="connsiteY4" fmla="*/ 167217 h 367627"/>
              <a:gd name="connsiteX5" fmla="*/ 611 w 199328"/>
              <a:gd name="connsiteY5" fmla="*/ 0 h 36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328" h="367627">
                <a:moveTo>
                  <a:pt x="611" y="0"/>
                </a:moveTo>
                <a:cubicBezTo>
                  <a:pt x="-3622" y="353"/>
                  <a:pt x="14369" y="108302"/>
                  <a:pt x="47177" y="169333"/>
                </a:cubicBezTo>
                <a:cubicBezTo>
                  <a:pt x="79985" y="230364"/>
                  <a:pt x="184055" y="352072"/>
                  <a:pt x="197461" y="366183"/>
                </a:cubicBezTo>
                <a:cubicBezTo>
                  <a:pt x="210867" y="380294"/>
                  <a:pt x="148425" y="287161"/>
                  <a:pt x="127611" y="254000"/>
                </a:cubicBezTo>
                <a:cubicBezTo>
                  <a:pt x="106797" y="220839"/>
                  <a:pt x="96213" y="207081"/>
                  <a:pt x="72577" y="167217"/>
                </a:cubicBezTo>
                <a:cubicBezTo>
                  <a:pt x="48941" y="127353"/>
                  <a:pt x="4844" y="-353"/>
                  <a:pt x="6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5FDFF25-CA51-BB92-BB40-C5EA7B13EE9E}"/>
              </a:ext>
            </a:extLst>
          </p:cNvPr>
          <p:cNvSpPr/>
          <p:nvPr/>
        </p:nvSpPr>
        <p:spPr>
          <a:xfrm>
            <a:off x="2497382" y="1824237"/>
            <a:ext cx="100301" cy="375869"/>
          </a:xfrm>
          <a:custGeom>
            <a:avLst/>
            <a:gdLst>
              <a:gd name="connsiteX0" fmla="*/ 99768 w 100301"/>
              <a:gd name="connsiteY0" fmla="*/ 330 h 375869"/>
              <a:gd name="connsiteX1" fmla="*/ 40501 w 100301"/>
              <a:gd name="connsiteY1" fmla="*/ 108280 h 375869"/>
              <a:gd name="connsiteX2" fmla="*/ 19335 w 100301"/>
              <a:gd name="connsiteY2" fmla="*/ 370746 h 375869"/>
              <a:gd name="connsiteX3" fmla="*/ 29918 w 100301"/>
              <a:gd name="connsiteY3" fmla="*/ 271263 h 375869"/>
              <a:gd name="connsiteX4" fmla="*/ 2401 w 100301"/>
              <a:gd name="connsiteY4" fmla="*/ 137913 h 375869"/>
              <a:gd name="connsiteX5" fmla="*/ 99768 w 100301"/>
              <a:gd name="connsiteY5" fmla="*/ 330 h 37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301" h="375869">
                <a:moveTo>
                  <a:pt x="99768" y="330"/>
                </a:moveTo>
                <a:cubicBezTo>
                  <a:pt x="106118" y="-4609"/>
                  <a:pt x="53906" y="46544"/>
                  <a:pt x="40501" y="108280"/>
                </a:cubicBezTo>
                <a:cubicBezTo>
                  <a:pt x="27096" y="170016"/>
                  <a:pt x="21099" y="343582"/>
                  <a:pt x="19335" y="370746"/>
                </a:cubicBezTo>
                <a:cubicBezTo>
                  <a:pt x="17571" y="397910"/>
                  <a:pt x="32740" y="310069"/>
                  <a:pt x="29918" y="271263"/>
                </a:cubicBezTo>
                <a:cubicBezTo>
                  <a:pt x="27096" y="232457"/>
                  <a:pt x="-9593" y="178835"/>
                  <a:pt x="2401" y="137913"/>
                </a:cubicBezTo>
                <a:cubicBezTo>
                  <a:pt x="14395" y="96991"/>
                  <a:pt x="93418" y="5269"/>
                  <a:pt x="99768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FFA5324-2DE3-0856-DD12-85CD69A7BF20}"/>
              </a:ext>
            </a:extLst>
          </p:cNvPr>
          <p:cNvSpPr/>
          <p:nvPr/>
        </p:nvSpPr>
        <p:spPr>
          <a:xfrm>
            <a:off x="2531877" y="1178970"/>
            <a:ext cx="395550" cy="365316"/>
          </a:xfrm>
          <a:custGeom>
            <a:avLst/>
            <a:gdLst>
              <a:gd name="connsiteX0" fmla="*/ 395473 w 395550"/>
              <a:gd name="connsiteY0" fmla="*/ 13 h 365316"/>
              <a:gd name="connsiteX1" fmla="*/ 213440 w 395550"/>
              <a:gd name="connsiteY1" fmla="*/ 192630 h 365316"/>
              <a:gd name="connsiteX2" fmla="*/ 306573 w 395550"/>
              <a:gd name="connsiteY2" fmla="*/ 150297 h 365316"/>
              <a:gd name="connsiteX3" fmla="*/ 1773 w 395550"/>
              <a:gd name="connsiteY3" fmla="*/ 361963 h 365316"/>
              <a:gd name="connsiteX4" fmla="*/ 181690 w 395550"/>
              <a:gd name="connsiteY4" fmla="*/ 275180 h 365316"/>
              <a:gd name="connsiteX5" fmla="*/ 194390 w 395550"/>
              <a:gd name="connsiteY5" fmla="*/ 207447 h 365316"/>
              <a:gd name="connsiteX6" fmla="*/ 188040 w 395550"/>
              <a:gd name="connsiteY6" fmla="*/ 203213 h 365316"/>
              <a:gd name="connsiteX7" fmla="*/ 395473 w 395550"/>
              <a:gd name="connsiteY7" fmla="*/ 13 h 36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550" h="365316">
                <a:moveTo>
                  <a:pt x="395473" y="13"/>
                </a:moveTo>
                <a:cubicBezTo>
                  <a:pt x="399706" y="-1751"/>
                  <a:pt x="228257" y="167583"/>
                  <a:pt x="213440" y="192630"/>
                </a:cubicBezTo>
                <a:cubicBezTo>
                  <a:pt x="198623" y="217677"/>
                  <a:pt x="341851" y="122075"/>
                  <a:pt x="306573" y="150297"/>
                </a:cubicBezTo>
                <a:cubicBezTo>
                  <a:pt x="271295" y="178519"/>
                  <a:pt x="22587" y="341149"/>
                  <a:pt x="1773" y="361963"/>
                </a:cubicBezTo>
                <a:cubicBezTo>
                  <a:pt x="-19041" y="382777"/>
                  <a:pt x="149587" y="300933"/>
                  <a:pt x="181690" y="275180"/>
                </a:cubicBezTo>
                <a:cubicBezTo>
                  <a:pt x="213793" y="249427"/>
                  <a:pt x="193332" y="219441"/>
                  <a:pt x="194390" y="207447"/>
                </a:cubicBezTo>
                <a:cubicBezTo>
                  <a:pt x="195448" y="195453"/>
                  <a:pt x="156643" y="232494"/>
                  <a:pt x="188040" y="203213"/>
                </a:cubicBezTo>
                <a:cubicBezTo>
                  <a:pt x="219437" y="173932"/>
                  <a:pt x="391240" y="1777"/>
                  <a:pt x="39547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BE8C7789-34F4-F35F-F22C-84C399A1B905}"/>
              </a:ext>
            </a:extLst>
          </p:cNvPr>
          <p:cNvSpPr/>
          <p:nvPr/>
        </p:nvSpPr>
        <p:spPr>
          <a:xfrm>
            <a:off x="4500420" y="2357909"/>
            <a:ext cx="181802" cy="348065"/>
          </a:xfrm>
          <a:custGeom>
            <a:avLst/>
            <a:gdLst>
              <a:gd name="connsiteX0" fmla="*/ 181647 w 181802"/>
              <a:gd name="connsiteY0" fmla="*/ 58 h 348065"/>
              <a:gd name="connsiteX1" fmla="*/ 44063 w 181802"/>
              <a:gd name="connsiteY1" fmla="*/ 105891 h 348065"/>
              <a:gd name="connsiteX2" fmla="*/ 12313 w 181802"/>
              <a:gd name="connsiteY2" fmla="*/ 345074 h 348065"/>
              <a:gd name="connsiteX3" fmla="*/ 10197 w 181802"/>
              <a:gd name="connsiteY3" fmla="*/ 230774 h 348065"/>
              <a:gd name="connsiteX4" fmla="*/ 14430 w 181802"/>
              <a:gd name="connsiteY4" fmla="*/ 93191 h 348065"/>
              <a:gd name="connsiteX5" fmla="*/ 181647 w 181802"/>
              <a:gd name="connsiteY5" fmla="*/ 58 h 34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02" h="348065">
                <a:moveTo>
                  <a:pt x="181647" y="58"/>
                </a:moveTo>
                <a:cubicBezTo>
                  <a:pt x="186586" y="2175"/>
                  <a:pt x="72285" y="48388"/>
                  <a:pt x="44063" y="105891"/>
                </a:cubicBezTo>
                <a:cubicBezTo>
                  <a:pt x="15841" y="163394"/>
                  <a:pt x="17957" y="324260"/>
                  <a:pt x="12313" y="345074"/>
                </a:cubicBezTo>
                <a:cubicBezTo>
                  <a:pt x="6669" y="365888"/>
                  <a:pt x="9844" y="272754"/>
                  <a:pt x="10197" y="230774"/>
                </a:cubicBezTo>
                <a:cubicBezTo>
                  <a:pt x="10550" y="188794"/>
                  <a:pt x="-15556" y="132349"/>
                  <a:pt x="14430" y="93191"/>
                </a:cubicBezTo>
                <a:cubicBezTo>
                  <a:pt x="44416" y="54033"/>
                  <a:pt x="176708" y="-2059"/>
                  <a:pt x="181647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1CB1A63-E7CB-349D-AA53-8B940E4556A2}"/>
              </a:ext>
            </a:extLst>
          </p:cNvPr>
          <p:cNvSpPr/>
          <p:nvPr/>
        </p:nvSpPr>
        <p:spPr>
          <a:xfrm>
            <a:off x="4330671" y="2574650"/>
            <a:ext cx="247762" cy="536855"/>
          </a:xfrm>
          <a:custGeom>
            <a:avLst/>
            <a:gdLst>
              <a:gd name="connsiteX0" fmla="*/ 247679 w 247762"/>
              <a:gd name="connsiteY0" fmla="*/ 1333 h 536855"/>
              <a:gd name="connsiteX1" fmla="*/ 150312 w 247762"/>
              <a:gd name="connsiteY1" fmla="*/ 304017 h 536855"/>
              <a:gd name="connsiteX2" fmla="*/ 29 w 247762"/>
              <a:gd name="connsiteY2" fmla="*/ 536850 h 536855"/>
              <a:gd name="connsiteX3" fmla="*/ 163012 w 247762"/>
              <a:gd name="connsiteY3" fmla="*/ 297667 h 536855"/>
              <a:gd name="connsiteX4" fmla="*/ 167246 w 247762"/>
              <a:gd name="connsiteY4" fmla="*/ 196067 h 536855"/>
              <a:gd name="connsiteX5" fmla="*/ 247679 w 247762"/>
              <a:gd name="connsiteY5" fmla="*/ 1333 h 53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762" h="536855">
                <a:moveTo>
                  <a:pt x="247679" y="1333"/>
                </a:moveTo>
                <a:cubicBezTo>
                  <a:pt x="244857" y="19325"/>
                  <a:pt x="191587" y="214764"/>
                  <a:pt x="150312" y="304017"/>
                </a:cubicBezTo>
                <a:cubicBezTo>
                  <a:pt x="109037" y="393270"/>
                  <a:pt x="-2088" y="537908"/>
                  <a:pt x="29" y="536850"/>
                </a:cubicBezTo>
                <a:cubicBezTo>
                  <a:pt x="2146" y="535792"/>
                  <a:pt x="135143" y="354464"/>
                  <a:pt x="163012" y="297667"/>
                </a:cubicBezTo>
                <a:cubicBezTo>
                  <a:pt x="190881" y="240870"/>
                  <a:pt x="153135" y="239459"/>
                  <a:pt x="167246" y="196067"/>
                </a:cubicBezTo>
                <a:cubicBezTo>
                  <a:pt x="181357" y="152675"/>
                  <a:pt x="250501" y="-16659"/>
                  <a:pt x="247679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22B020BA-CC0A-73E5-0268-87BDE2A86E02}"/>
              </a:ext>
            </a:extLst>
          </p:cNvPr>
          <p:cNvSpPr/>
          <p:nvPr/>
        </p:nvSpPr>
        <p:spPr>
          <a:xfrm>
            <a:off x="4833812" y="1633656"/>
            <a:ext cx="120320" cy="211019"/>
          </a:xfrm>
          <a:custGeom>
            <a:avLst/>
            <a:gdLst>
              <a:gd name="connsiteX0" fmla="*/ 126 w 120320"/>
              <a:gd name="connsiteY0" fmla="*/ 211019 h 211019"/>
              <a:gd name="connsiteX1" fmla="*/ 30288 w 120320"/>
              <a:gd name="connsiteY1" fmla="*/ 12582 h 211019"/>
              <a:gd name="connsiteX2" fmla="*/ 3301 w 120320"/>
              <a:gd name="connsiteY2" fmla="*/ 22107 h 211019"/>
              <a:gd name="connsiteX3" fmla="*/ 82676 w 120320"/>
              <a:gd name="connsiteY3" fmla="*/ 36394 h 211019"/>
              <a:gd name="connsiteX4" fmla="*/ 117601 w 120320"/>
              <a:gd name="connsiteY4" fmla="*/ 107832 h 211019"/>
              <a:gd name="connsiteX5" fmla="*/ 114426 w 120320"/>
              <a:gd name="connsiteY5" fmla="*/ 63382 h 211019"/>
              <a:gd name="connsiteX6" fmla="*/ 85851 w 120320"/>
              <a:gd name="connsiteY6" fmla="*/ 23694 h 211019"/>
              <a:gd name="connsiteX7" fmla="*/ 44576 w 120320"/>
              <a:gd name="connsiteY7" fmla="*/ 10994 h 211019"/>
              <a:gd name="connsiteX8" fmla="*/ 126 w 120320"/>
              <a:gd name="connsiteY8" fmla="*/ 211019 h 21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20" h="211019">
                <a:moveTo>
                  <a:pt x="126" y="211019"/>
                </a:moveTo>
                <a:cubicBezTo>
                  <a:pt x="-2255" y="211284"/>
                  <a:pt x="29759" y="44067"/>
                  <a:pt x="30288" y="12582"/>
                </a:cubicBezTo>
                <a:cubicBezTo>
                  <a:pt x="30817" y="-18903"/>
                  <a:pt x="-5430" y="18138"/>
                  <a:pt x="3301" y="22107"/>
                </a:cubicBezTo>
                <a:cubicBezTo>
                  <a:pt x="12032" y="26076"/>
                  <a:pt x="63626" y="22106"/>
                  <a:pt x="82676" y="36394"/>
                </a:cubicBezTo>
                <a:cubicBezTo>
                  <a:pt x="101726" y="50681"/>
                  <a:pt x="112309" y="103334"/>
                  <a:pt x="117601" y="107832"/>
                </a:cubicBezTo>
                <a:cubicBezTo>
                  <a:pt x="122893" y="112330"/>
                  <a:pt x="119718" y="77405"/>
                  <a:pt x="114426" y="63382"/>
                </a:cubicBezTo>
                <a:cubicBezTo>
                  <a:pt x="109134" y="49359"/>
                  <a:pt x="97493" y="32425"/>
                  <a:pt x="85851" y="23694"/>
                </a:cubicBezTo>
                <a:cubicBezTo>
                  <a:pt x="74209" y="14963"/>
                  <a:pt x="56747" y="-15994"/>
                  <a:pt x="44576" y="10994"/>
                </a:cubicBezTo>
                <a:cubicBezTo>
                  <a:pt x="32405" y="37981"/>
                  <a:pt x="2507" y="210754"/>
                  <a:pt x="126" y="211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E5DBF144-74D1-4789-7AA8-1D21DFE51779}"/>
              </a:ext>
            </a:extLst>
          </p:cNvPr>
          <p:cNvSpPr/>
          <p:nvPr/>
        </p:nvSpPr>
        <p:spPr>
          <a:xfrm>
            <a:off x="4813186" y="1704235"/>
            <a:ext cx="134584" cy="145259"/>
          </a:xfrm>
          <a:custGeom>
            <a:avLst/>
            <a:gdLst>
              <a:gd name="connsiteX0" fmla="*/ 114 w 134584"/>
              <a:gd name="connsiteY0" fmla="*/ 145203 h 145259"/>
              <a:gd name="connsiteX1" fmla="*/ 93777 w 134584"/>
              <a:gd name="connsiteY1" fmla="*/ 19790 h 145259"/>
              <a:gd name="connsiteX2" fmla="*/ 133464 w 134584"/>
              <a:gd name="connsiteY2" fmla="*/ 34078 h 145259"/>
              <a:gd name="connsiteX3" fmla="*/ 114414 w 134584"/>
              <a:gd name="connsiteY3" fmla="*/ 2328 h 145259"/>
              <a:gd name="connsiteX4" fmla="*/ 114 w 134584"/>
              <a:gd name="connsiteY4" fmla="*/ 145203 h 14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584" h="145259">
                <a:moveTo>
                  <a:pt x="114" y="145203"/>
                </a:moveTo>
                <a:cubicBezTo>
                  <a:pt x="-3325" y="148113"/>
                  <a:pt x="71552" y="38311"/>
                  <a:pt x="93777" y="19790"/>
                </a:cubicBezTo>
                <a:cubicBezTo>
                  <a:pt x="116002" y="1269"/>
                  <a:pt x="130025" y="36988"/>
                  <a:pt x="133464" y="34078"/>
                </a:cubicBezTo>
                <a:cubicBezTo>
                  <a:pt x="136903" y="31168"/>
                  <a:pt x="132935" y="-10107"/>
                  <a:pt x="114414" y="2328"/>
                </a:cubicBezTo>
                <a:cubicBezTo>
                  <a:pt x="95893" y="14763"/>
                  <a:pt x="3553" y="142293"/>
                  <a:pt x="114" y="145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879B81F1-5B0C-2068-2B6D-C406E16D8AE2}"/>
              </a:ext>
            </a:extLst>
          </p:cNvPr>
          <p:cNvSpPr/>
          <p:nvPr/>
        </p:nvSpPr>
        <p:spPr>
          <a:xfrm>
            <a:off x="4829156" y="1726120"/>
            <a:ext cx="123725" cy="139193"/>
          </a:xfrm>
          <a:custGeom>
            <a:avLst/>
            <a:gdLst>
              <a:gd name="connsiteX0" fmla="*/ 19 w 123725"/>
              <a:gd name="connsiteY0" fmla="*/ 139193 h 139193"/>
              <a:gd name="connsiteX1" fmla="*/ 85744 w 123725"/>
              <a:gd name="connsiteY1" fmla="*/ 20130 h 139193"/>
              <a:gd name="connsiteX2" fmla="*/ 122257 w 123725"/>
              <a:gd name="connsiteY2" fmla="*/ 39180 h 139193"/>
              <a:gd name="connsiteX3" fmla="*/ 114319 w 123725"/>
              <a:gd name="connsiteY3" fmla="*/ 1080 h 139193"/>
              <a:gd name="connsiteX4" fmla="*/ 93682 w 123725"/>
              <a:gd name="connsiteY4" fmla="*/ 18543 h 139193"/>
              <a:gd name="connsiteX5" fmla="*/ 19 w 123725"/>
              <a:gd name="connsiteY5" fmla="*/ 139193 h 13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725" h="139193">
                <a:moveTo>
                  <a:pt x="19" y="139193"/>
                </a:moveTo>
                <a:cubicBezTo>
                  <a:pt x="-1304" y="139457"/>
                  <a:pt x="65371" y="36799"/>
                  <a:pt x="85744" y="20130"/>
                </a:cubicBezTo>
                <a:cubicBezTo>
                  <a:pt x="106117" y="3461"/>
                  <a:pt x="117495" y="42355"/>
                  <a:pt x="122257" y="39180"/>
                </a:cubicBezTo>
                <a:cubicBezTo>
                  <a:pt x="127019" y="36005"/>
                  <a:pt x="119082" y="4519"/>
                  <a:pt x="114319" y="1080"/>
                </a:cubicBezTo>
                <a:cubicBezTo>
                  <a:pt x="109557" y="-2360"/>
                  <a:pt x="110880" y="2139"/>
                  <a:pt x="93682" y="18543"/>
                </a:cubicBezTo>
                <a:cubicBezTo>
                  <a:pt x="76484" y="34947"/>
                  <a:pt x="1342" y="138929"/>
                  <a:pt x="19" y="139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2F5703C1-E954-111F-5A4F-606232022E30}"/>
              </a:ext>
            </a:extLst>
          </p:cNvPr>
          <p:cNvSpPr/>
          <p:nvPr/>
        </p:nvSpPr>
        <p:spPr>
          <a:xfrm>
            <a:off x="4858192" y="1779544"/>
            <a:ext cx="98381" cy="274303"/>
          </a:xfrm>
          <a:custGeom>
            <a:avLst/>
            <a:gdLst>
              <a:gd name="connsiteX0" fmla="*/ 94808 w 98381"/>
              <a:gd name="connsiteY0" fmla="*/ 44 h 274303"/>
              <a:gd name="connsiteX1" fmla="*/ 88458 w 98381"/>
              <a:gd name="connsiteY1" fmla="*/ 92119 h 274303"/>
              <a:gd name="connsiteX2" fmla="*/ 1146 w 98381"/>
              <a:gd name="connsiteY2" fmla="*/ 273094 h 274303"/>
              <a:gd name="connsiteX3" fmla="*/ 40833 w 98381"/>
              <a:gd name="connsiteY3" fmla="*/ 166731 h 274303"/>
              <a:gd name="connsiteX4" fmla="*/ 74171 w 98381"/>
              <a:gd name="connsiteY4" fmla="*/ 81006 h 274303"/>
              <a:gd name="connsiteX5" fmla="*/ 94808 w 98381"/>
              <a:gd name="connsiteY5" fmla="*/ 44 h 27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381" h="274303">
                <a:moveTo>
                  <a:pt x="94808" y="44"/>
                </a:moveTo>
                <a:cubicBezTo>
                  <a:pt x="97189" y="1896"/>
                  <a:pt x="104068" y="46611"/>
                  <a:pt x="88458" y="92119"/>
                </a:cubicBezTo>
                <a:cubicBezTo>
                  <a:pt x="72848" y="137627"/>
                  <a:pt x="9083" y="260659"/>
                  <a:pt x="1146" y="273094"/>
                </a:cubicBezTo>
                <a:cubicBezTo>
                  <a:pt x="-6791" y="285529"/>
                  <a:pt x="28662" y="198746"/>
                  <a:pt x="40833" y="166731"/>
                </a:cubicBezTo>
                <a:cubicBezTo>
                  <a:pt x="53004" y="134716"/>
                  <a:pt x="68085" y="106935"/>
                  <a:pt x="74171" y="81006"/>
                </a:cubicBezTo>
                <a:cubicBezTo>
                  <a:pt x="80256" y="55077"/>
                  <a:pt x="92427" y="-1808"/>
                  <a:pt x="94808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626105AF-2502-3F5C-A6D1-ACEC449163C8}"/>
              </a:ext>
            </a:extLst>
          </p:cNvPr>
          <p:cNvSpPr/>
          <p:nvPr/>
        </p:nvSpPr>
        <p:spPr>
          <a:xfrm>
            <a:off x="4832131" y="1966809"/>
            <a:ext cx="49729" cy="456249"/>
          </a:xfrm>
          <a:custGeom>
            <a:avLst/>
            <a:gdLst>
              <a:gd name="connsiteX0" fmla="*/ 8157 w 49729"/>
              <a:gd name="connsiteY0" fmla="*/ 104 h 456249"/>
              <a:gd name="connsiteX1" fmla="*/ 20857 w 49729"/>
              <a:gd name="connsiteY1" fmla="*/ 265216 h 456249"/>
              <a:gd name="connsiteX2" fmla="*/ 46257 w 49729"/>
              <a:gd name="connsiteY2" fmla="*/ 447779 h 456249"/>
              <a:gd name="connsiteX3" fmla="*/ 44669 w 49729"/>
              <a:gd name="connsiteY3" fmla="*/ 406504 h 456249"/>
              <a:gd name="connsiteX4" fmla="*/ 1807 w 49729"/>
              <a:gd name="connsiteY4" fmla="*/ 235054 h 456249"/>
              <a:gd name="connsiteX5" fmla="*/ 8157 w 49729"/>
              <a:gd name="connsiteY5" fmla="*/ 104 h 45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29" h="456249">
                <a:moveTo>
                  <a:pt x="8157" y="104"/>
                </a:moveTo>
                <a:cubicBezTo>
                  <a:pt x="11332" y="5131"/>
                  <a:pt x="14507" y="190604"/>
                  <a:pt x="20857" y="265216"/>
                </a:cubicBezTo>
                <a:cubicBezTo>
                  <a:pt x="27207" y="339828"/>
                  <a:pt x="42288" y="424231"/>
                  <a:pt x="46257" y="447779"/>
                </a:cubicBezTo>
                <a:cubicBezTo>
                  <a:pt x="50226" y="471327"/>
                  <a:pt x="52077" y="441958"/>
                  <a:pt x="44669" y="406504"/>
                </a:cubicBezTo>
                <a:cubicBezTo>
                  <a:pt x="37261" y="371050"/>
                  <a:pt x="7363" y="298025"/>
                  <a:pt x="1807" y="235054"/>
                </a:cubicBezTo>
                <a:cubicBezTo>
                  <a:pt x="-3749" y="172083"/>
                  <a:pt x="4982" y="-4923"/>
                  <a:pt x="8157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D65E4176-2039-7C39-E843-C0708CC7B0FB}"/>
              </a:ext>
            </a:extLst>
          </p:cNvPr>
          <p:cNvSpPr/>
          <p:nvPr/>
        </p:nvSpPr>
        <p:spPr>
          <a:xfrm>
            <a:off x="4671915" y="2269624"/>
            <a:ext cx="202841" cy="359565"/>
          </a:xfrm>
          <a:custGeom>
            <a:avLst/>
            <a:gdLst>
              <a:gd name="connsiteX0" fmla="*/ 98523 w 202841"/>
              <a:gd name="connsiteY0" fmla="*/ 501 h 359565"/>
              <a:gd name="connsiteX1" fmla="*/ 187423 w 202841"/>
              <a:gd name="connsiteY1" fmla="*/ 122739 h 359565"/>
              <a:gd name="connsiteX2" fmla="*/ 177898 w 202841"/>
              <a:gd name="connsiteY2" fmla="*/ 251326 h 359565"/>
              <a:gd name="connsiteX3" fmla="*/ 1685 w 202841"/>
              <a:gd name="connsiteY3" fmla="*/ 357689 h 359565"/>
              <a:gd name="connsiteX4" fmla="*/ 93760 w 202841"/>
              <a:gd name="connsiteY4" fmla="*/ 316414 h 359565"/>
              <a:gd name="connsiteX5" fmla="*/ 174723 w 202841"/>
              <a:gd name="connsiteY5" fmla="*/ 279901 h 359565"/>
              <a:gd name="connsiteX6" fmla="*/ 200123 w 202841"/>
              <a:gd name="connsiteY6" fmla="*/ 170364 h 359565"/>
              <a:gd name="connsiteX7" fmla="*/ 98523 w 202841"/>
              <a:gd name="connsiteY7" fmla="*/ 501 h 35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841" h="359565">
                <a:moveTo>
                  <a:pt x="98523" y="501"/>
                </a:moveTo>
                <a:cubicBezTo>
                  <a:pt x="96406" y="-7436"/>
                  <a:pt x="174194" y="80935"/>
                  <a:pt x="187423" y="122739"/>
                </a:cubicBezTo>
                <a:cubicBezTo>
                  <a:pt x="200652" y="164543"/>
                  <a:pt x="208854" y="212168"/>
                  <a:pt x="177898" y="251326"/>
                </a:cubicBezTo>
                <a:cubicBezTo>
                  <a:pt x="146942" y="290484"/>
                  <a:pt x="15708" y="346841"/>
                  <a:pt x="1685" y="357689"/>
                </a:cubicBezTo>
                <a:cubicBezTo>
                  <a:pt x="-12338" y="368537"/>
                  <a:pt x="64920" y="329379"/>
                  <a:pt x="93760" y="316414"/>
                </a:cubicBezTo>
                <a:cubicBezTo>
                  <a:pt x="122600" y="303449"/>
                  <a:pt x="156996" y="304243"/>
                  <a:pt x="174723" y="279901"/>
                </a:cubicBezTo>
                <a:cubicBezTo>
                  <a:pt x="192450" y="255559"/>
                  <a:pt x="209648" y="209258"/>
                  <a:pt x="200123" y="170364"/>
                </a:cubicBezTo>
                <a:cubicBezTo>
                  <a:pt x="190598" y="131470"/>
                  <a:pt x="100640" y="8438"/>
                  <a:pt x="98523" y="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7257A1B7-0B6D-A66D-D0DE-E759CA408AA9}"/>
              </a:ext>
            </a:extLst>
          </p:cNvPr>
          <p:cNvSpPr/>
          <p:nvPr/>
        </p:nvSpPr>
        <p:spPr>
          <a:xfrm>
            <a:off x="1991437" y="1885814"/>
            <a:ext cx="305490" cy="224037"/>
          </a:xfrm>
          <a:custGeom>
            <a:avLst/>
            <a:gdLst>
              <a:gd name="connsiteX0" fmla="*/ 876 w 305490"/>
              <a:gd name="connsiteY0" fmla="*/ 119199 h 224037"/>
              <a:gd name="connsiteX1" fmla="*/ 59613 w 305490"/>
              <a:gd name="connsiteY1" fmla="*/ 16011 h 224037"/>
              <a:gd name="connsiteX2" fmla="*/ 150101 w 305490"/>
              <a:gd name="connsiteY2" fmla="*/ 55699 h 224037"/>
              <a:gd name="connsiteX3" fmla="*/ 134226 w 305490"/>
              <a:gd name="connsiteY3" fmla="*/ 11249 h 224037"/>
              <a:gd name="connsiteX4" fmla="*/ 259638 w 305490"/>
              <a:gd name="connsiteY4" fmla="*/ 119199 h 224037"/>
              <a:gd name="connsiteX5" fmla="*/ 240588 w 305490"/>
              <a:gd name="connsiteY5" fmla="*/ 109674 h 224037"/>
              <a:gd name="connsiteX6" fmla="*/ 304088 w 305490"/>
              <a:gd name="connsiteY6" fmla="*/ 223974 h 224037"/>
              <a:gd name="connsiteX7" fmla="*/ 269163 w 305490"/>
              <a:gd name="connsiteY7" fmla="*/ 123961 h 224037"/>
              <a:gd name="connsiteX8" fmla="*/ 104063 w 305490"/>
              <a:gd name="connsiteY8" fmla="*/ 136 h 224037"/>
              <a:gd name="connsiteX9" fmla="*/ 876 w 305490"/>
              <a:gd name="connsiteY9" fmla="*/ 119199 h 22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490" h="224037">
                <a:moveTo>
                  <a:pt x="876" y="119199"/>
                </a:moveTo>
                <a:cubicBezTo>
                  <a:pt x="-6532" y="121845"/>
                  <a:pt x="34742" y="26594"/>
                  <a:pt x="59613" y="16011"/>
                </a:cubicBezTo>
                <a:cubicBezTo>
                  <a:pt x="84484" y="5428"/>
                  <a:pt x="137666" y="56493"/>
                  <a:pt x="150101" y="55699"/>
                </a:cubicBezTo>
                <a:cubicBezTo>
                  <a:pt x="162536" y="54905"/>
                  <a:pt x="115970" y="666"/>
                  <a:pt x="134226" y="11249"/>
                </a:cubicBezTo>
                <a:cubicBezTo>
                  <a:pt x="152482" y="21832"/>
                  <a:pt x="241911" y="102795"/>
                  <a:pt x="259638" y="119199"/>
                </a:cubicBezTo>
                <a:cubicBezTo>
                  <a:pt x="277365" y="135603"/>
                  <a:pt x="233180" y="92212"/>
                  <a:pt x="240588" y="109674"/>
                </a:cubicBezTo>
                <a:cubicBezTo>
                  <a:pt x="247996" y="127136"/>
                  <a:pt x="299326" y="221593"/>
                  <a:pt x="304088" y="223974"/>
                </a:cubicBezTo>
                <a:cubicBezTo>
                  <a:pt x="308850" y="226355"/>
                  <a:pt x="302501" y="161267"/>
                  <a:pt x="269163" y="123961"/>
                </a:cubicBezTo>
                <a:cubicBezTo>
                  <a:pt x="235825" y="86655"/>
                  <a:pt x="149307" y="4898"/>
                  <a:pt x="104063" y="136"/>
                </a:cubicBezTo>
                <a:cubicBezTo>
                  <a:pt x="58819" y="-4626"/>
                  <a:pt x="8284" y="116553"/>
                  <a:pt x="876" y="119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258DCBF6-FA3F-C01F-B09C-E8D1E9F113CC}"/>
              </a:ext>
            </a:extLst>
          </p:cNvPr>
          <p:cNvSpPr/>
          <p:nvPr/>
        </p:nvSpPr>
        <p:spPr>
          <a:xfrm>
            <a:off x="2014770" y="1975103"/>
            <a:ext cx="200894" cy="117275"/>
          </a:xfrm>
          <a:custGeom>
            <a:avLst/>
            <a:gdLst>
              <a:gd name="connsiteX0" fmla="*/ 199793 w 200894"/>
              <a:gd name="connsiteY0" fmla="*/ 117222 h 117275"/>
              <a:gd name="connsiteX1" fmla="*/ 85493 w 200894"/>
              <a:gd name="connsiteY1" fmla="*/ 21972 h 117275"/>
              <a:gd name="connsiteX2" fmla="*/ 17230 w 200894"/>
              <a:gd name="connsiteY2" fmla="*/ 1335 h 117275"/>
              <a:gd name="connsiteX3" fmla="*/ 137880 w 200894"/>
              <a:gd name="connsiteY3" fmla="*/ 47372 h 117275"/>
              <a:gd name="connsiteX4" fmla="*/ 39455 w 200894"/>
              <a:gd name="connsiteY4" fmla="*/ 47372 h 117275"/>
              <a:gd name="connsiteX5" fmla="*/ 63268 w 200894"/>
              <a:gd name="connsiteY5" fmla="*/ 102935 h 117275"/>
              <a:gd name="connsiteX6" fmla="*/ 55330 w 200894"/>
              <a:gd name="connsiteY6" fmla="*/ 37847 h 117275"/>
              <a:gd name="connsiteX7" fmla="*/ 91843 w 200894"/>
              <a:gd name="connsiteY7" fmla="*/ 45785 h 117275"/>
              <a:gd name="connsiteX8" fmla="*/ 36280 w 200894"/>
              <a:gd name="connsiteY8" fmla="*/ 17210 h 117275"/>
              <a:gd name="connsiteX9" fmla="*/ 10880 w 200894"/>
              <a:gd name="connsiteY9" fmla="*/ 7685 h 117275"/>
              <a:gd name="connsiteX10" fmla="*/ 199793 w 200894"/>
              <a:gd name="connsiteY10" fmla="*/ 117222 h 11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894" h="117275">
                <a:moveTo>
                  <a:pt x="199793" y="117222"/>
                </a:moveTo>
                <a:cubicBezTo>
                  <a:pt x="212229" y="119603"/>
                  <a:pt x="115920" y="41286"/>
                  <a:pt x="85493" y="21972"/>
                </a:cubicBezTo>
                <a:cubicBezTo>
                  <a:pt x="55066" y="2658"/>
                  <a:pt x="8499" y="-2898"/>
                  <a:pt x="17230" y="1335"/>
                </a:cubicBezTo>
                <a:cubicBezTo>
                  <a:pt x="25961" y="5568"/>
                  <a:pt x="134176" y="39699"/>
                  <a:pt x="137880" y="47372"/>
                </a:cubicBezTo>
                <a:cubicBezTo>
                  <a:pt x="141584" y="55045"/>
                  <a:pt x="51890" y="38112"/>
                  <a:pt x="39455" y="47372"/>
                </a:cubicBezTo>
                <a:cubicBezTo>
                  <a:pt x="27020" y="56632"/>
                  <a:pt x="60622" y="104522"/>
                  <a:pt x="63268" y="102935"/>
                </a:cubicBezTo>
                <a:cubicBezTo>
                  <a:pt x="65914" y="101347"/>
                  <a:pt x="50567" y="47372"/>
                  <a:pt x="55330" y="37847"/>
                </a:cubicBezTo>
                <a:cubicBezTo>
                  <a:pt x="60093" y="28322"/>
                  <a:pt x="95018" y="49225"/>
                  <a:pt x="91843" y="45785"/>
                </a:cubicBezTo>
                <a:cubicBezTo>
                  <a:pt x="88668" y="42345"/>
                  <a:pt x="49774" y="23560"/>
                  <a:pt x="36280" y="17210"/>
                </a:cubicBezTo>
                <a:cubicBezTo>
                  <a:pt x="22786" y="10860"/>
                  <a:pt x="-19812" y="-10042"/>
                  <a:pt x="10880" y="7685"/>
                </a:cubicBezTo>
                <a:cubicBezTo>
                  <a:pt x="41572" y="25412"/>
                  <a:pt x="187357" y="114841"/>
                  <a:pt x="199793" y="117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B0DAD876-7757-2800-A5CC-EF03D63FF9C7}"/>
              </a:ext>
            </a:extLst>
          </p:cNvPr>
          <p:cNvSpPr/>
          <p:nvPr/>
        </p:nvSpPr>
        <p:spPr>
          <a:xfrm>
            <a:off x="2004063" y="1975314"/>
            <a:ext cx="203740" cy="513651"/>
          </a:xfrm>
          <a:custGeom>
            <a:avLst/>
            <a:gdLst>
              <a:gd name="connsiteX0" fmla="*/ 8887 w 203740"/>
              <a:gd name="connsiteY0" fmla="*/ 1124 h 513651"/>
              <a:gd name="connsiteX1" fmla="*/ 4125 w 203740"/>
              <a:gd name="connsiteY1" fmla="*/ 107486 h 513651"/>
              <a:gd name="connsiteX2" fmla="*/ 70800 w 203740"/>
              <a:gd name="connsiteY2" fmla="*/ 240836 h 513651"/>
              <a:gd name="connsiteX3" fmla="*/ 197800 w 203740"/>
              <a:gd name="connsiteY3" fmla="*/ 505949 h 513651"/>
              <a:gd name="connsiteX4" fmla="*/ 170812 w 203740"/>
              <a:gd name="connsiteY4" fmla="*/ 423399 h 513651"/>
              <a:gd name="connsiteX5" fmla="*/ 64450 w 203740"/>
              <a:gd name="connsiteY5" fmla="*/ 226549 h 513651"/>
              <a:gd name="connsiteX6" fmla="*/ 23175 w 203740"/>
              <a:gd name="connsiteY6" fmla="*/ 175749 h 513651"/>
              <a:gd name="connsiteX7" fmla="*/ 8887 w 203740"/>
              <a:gd name="connsiteY7" fmla="*/ 1124 h 51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740" h="513651">
                <a:moveTo>
                  <a:pt x="8887" y="1124"/>
                </a:moveTo>
                <a:cubicBezTo>
                  <a:pt x="5712" y="-10253"/>
                  <a:pt x="-6194" y="67534"/>
                  <a:pt x="4125" y="107486"/>
                </a:cubicBezTo>
                <a:cubicBezTo>
                  <a:pt x="14444" y="147438"/>
                  <a:pt x="38521" y="174425"/>
                  <a:pt x="70800" y="240836"/>
                </a:cubicBezTo>
                <a:cubicBezTo>
                  <a:pt x="103079" y="307247"/>
                  <a:pt x="181131" y="475522"/>
                  <a:pt x="197800" y="505949"/>
                </a:cubicBezTo>
                <a:cubicBezTo>
                  <a:pt x="214469" y="536376"/>
                  <a:pt x="193037" y="469966"/>
                  <a:pt x="170812" y="423399"/>
                </a:cubicBezTo>
                <a:cubicBezTo>
                  <a:pt x="148587" y="376832"/>
                  <a:pt x="89056" y="267824"/>
                  <a:pt x="64450" y="226549"/>
                </a:cubicBezTo>
                <a:cubicBezTo>
                  <a:pt x="39844" y="185274"/>
                  <a:pt x="30848" y="207764"/>
                  <a:pt x="23175" y="175749"/>
                </a:cubicBezTo>
                <a:cubicBezTo>
                  <a:pt x="15502" y="143734"/>
                  <a:pt x="12062" y="12501"/>
                  <a:pt x="8887" y="1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3FCC02D0-5696-B710-D079-8244B13FA8D5}"/>
              </a:ext>
            </a:extLst>
          </p:cNvPr>
          <p:cNvSpPr/>
          <p:nvPr/>
        </p:nvSpPr>
        <p:spPr>
          <a:xfrm>
            <a:off x="1997872" y="1996997"/>
            <a:ext cx="278841" cy="688928"/>
          </a:xfrm>
          <a:custGeom>
            <a:avLst/>
            <a:gdLst>
              <a:gd name="connsiteX0" fmla="*/ 8728 w 278841"/>
              <a:gd name="connsiteY0" fmla="*/ 78 h 688928"/>
              <a:gd name="connsiteX1" fmla="*/ 16666 w 278841"/>
              <a:gd name="connsiteY1" fmla="*/ 144541 h 688928"/>
              <a:gd name="connsiteX2" fmla="*/ 50003 w 278841"/>
              <a:gd name="connsiteY2" fmla="*/ 225503 h 688928"/>
              <a:gd name="connsiteX3" fmla="*/ 189703 w 278841"/>
              <a:gd name="connsiteY3" fmla="*/ 477916 h 688928"/>
              <a:gd name="connsiteX4" fmla="*/ 273841 w 278841"/>
              <a:gd name="connsiteY4" fmla="*/ 682703 h 688928"/>
              <a:gd name="connsiteX5" fmla="*/ 245266 w 278841"/>
              <a:gd name="connsiteY5" fmla="*/ 595391 h 688928"/>
              <a:gd name="connsiteX6" fmla="*/ 50003 w 278841"/>
              <a:gd name="connsiteY6" fmla="*/ 196928 h 688928"/>
              <a:gd name="connsiteX7" fmla="*/ 791 w 278841"/>
              <a:gd name="connsiteY7" fmla="*/ 125491 h 688928"/>
              <a:gd name="connsiteX8" fmla="*/ 8728 w 278841"/>
              <a:gd name="connsiteY8" fmla="*/ 78 h 68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841" h="688928">
                <a:moveTo>
                  <a:pt x="8728" y="78"/>
                </a:moveTo>
                <a:cubicBezTo>
                  <a:pt x="11374" y="3253"/>
                  <a:pt x="9787" y="106970"/>
                  <a:pt x="16666" y="144541"/>
                </a:cubicBezTo>
                <a:cubicBezTo>
                  <a:pt x="23545" y="182112"/>
                  <a:pt x="21164" y="169941"/>
                  <a:pt x="50003" y="225503"/>
                </a:cubicBezTo>
                <a:cubicBezTo>
                  <a:pt x="78842" y="281065"/>
                  <a:pt x="152397" y="401716"/>
                  <a:pt x="189703" y="477916"/>
                </a:cubicBezTo>
                <a:cubicBezTo>
                  <a:pt x="227009" y="554116"/>
                  <a:pt x="264581" y="663124"/>
                  <a:pt x="273841" y="682703"/>
                </a:cubicBezTo>
                <a:cubicBezTo>
                  <a:pt x="283102" y="702282"/>
                  <a:pt x="282572" y="676353"/>
                  <a:pt x="245266" y="595391"/>
                </a:cubicBezTo>
                <a:cubicBezTo>
                  <a:pt x="207960" y="514429"/>
                  <a:pt x="90749" y="275245"/>
                  <a:pt x="50003" y="196928"/>
                </a:cubicBezTo>
                <a:cubicBezTo>
                  <a:pt x="9257" y="118611"/>
                  <a:pt x="4231" y="160681"/>
                  <a:pt x="791" y="125491"/>
                </a:cubicBezTo>
                <a:cubicBezTo>
                  <a:pt x="-2649" y="90301"/>
                  <a:pt x="6082" y="-3097"/>
                  <a:pt x="872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017A96B-815E-C574-4EC5-5E041B322F7D}"/>
              </a:ext>
            </a:extLst>
          </p:cNvPr>
          <p:cNvSpPr/>
          <p:nvPr/>
        </p:nvSpPr>
        <p:spPr>
          <a:xfrm>
            <a:off x="2388826" y="2574843"/>
            <a:ext cx="175739" cy="257290"/>
          </a:xfrm>
          <a:custGeom>
            <a:avLst/>
            <a:gdLst>
              <a:gd name="connsiteX0" fmla="*/ 95612 w 175739"/>
              <a:gd name="connsiteY0" fmla="*/ 82 h 257290"/>
              <a:gd name="connsiteX1" fmla="*/ 116249 w 175739"/>
              <a:gd name="connsiteY1" fmla="*/ 82632 h 257290"/>
              <a:gd name="connsiteX2" fmla="*/ 174987 w 175739"/>
              <a:gd name="connsiteY2" fmla="*/ 231857 h 257290"/>
              <a:gd name="connsiteX3" fmla="*/ 147999 w 175739"/>
              <a:gd name="connsiteY3" fmla="*/ 195345 h 257290"/>
              <a:gd name="connsiteX4" fmla="*/ 125774 w 175739"/>
              <a:gd name="connsiteY4" fmla="*/ 223920 h 257290"/>
              <a:gd name="connsiteX5" fmla="*/ 362 w 175739"/>
              <a:gd name="connsiteY5" fmla="*/ 257257 h 257290"/>
              <a:gd name="connsiteX6" fmla="*/ 170224 w 175739"/>
              <a:gd name="connsiteY6" fmla="*/ 217570 h 257290"/>
              <a:gd name="connsiteX7" fmla="*/ 125774 w 175739"/>
              <a:gd name="connsiteY7" fmla="*/ 128670 h 257290"/>
              <a:gd name="connsiteX8" fmla="*/ 92437 w 175739"/>
              <a:gd name="connsiteY8" fmla="*/ 68345 h 257290"/>
              <a:gd name="connsiteX9" fmla="*/ 95612 w 175739"/>
              <a:gd name="connsiteY9" fmla="*/ 82 h 25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739" h="257290">
                <a:moveTo>
                  <a:pt x="95612" y="82"/>
                </a:moveTo>
                <a:cubicBezTo>
                  <a:pt x="99581" y="2463"/>
                  <a:pt x="103020" y="44003"/>
                  <a:pt x="116249" y="82632"/>
                </a:cubicBezTo>
                <a:cubicBezTo>
                  <a:pt x="129478" y="121261"/>
                  <a:pt x="169695" y="213072"/>
                  <a:pt x="174987" y="231857"/>
                </a:cubicBezTo>
                <a:cubicBezTo>
                  <a:pt x="180279" y="250643"/>
                  <a:pt x="156201" y="196668"/>
                  <a:pt x="147999" y="195345"/>
                </a:cubicBezTo>
                <a:cubicBezTo>
                  <a:pt x="139797" y="194022"/>
                  <a:pt x="150380" y="213601"/>
                  <a:pt x="125774" y="223920"/>
                </a:cubicBezTo>
                <a:cubicBezTo>
                  <a:pt x="101168" y="234239"/>
                  <a:pt x="-7046" y="258315"/>
                  <a:pt x="362" y="257257"/>
                </a:cubicBezTo>
                <a:cubicBezTo>
                  <a:pt x="7770" y="256199"/>
                  <a:pt x="149322" y="239001"/>
                  <a:pt x="170224" y="217570"/>
                </a:cubicBezTo>
                <a:cubicBezTo>
                  <a:pt x="191126" y="196139"/>
                  <a:pt x="138738" y="153541"/>
                  <a:pt x="125774" y="128670"/>
                </a:cubicBezTo>
                <a:cubicBezTo>
                  <a:pt x="112810" y="103799"/>
                  <a:pt x="97199" y="89247"/>
                  <a:pt x="92437" y="68345"/>
                </a:cubicBezTo>
                <a:cubicBezTo>
                  <a:pt x="87675" y="47443"/>
                  <a:pt x="91643" y="-2299"/>
                  <a:pt x="95612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35EA07FA-711B-805E-5490-5639CA7E7EF8}"/>
              </a:ext>
            </a:extLst>
          </p:cNvPr>
          <p:cNvSpPr/>
          <p:nvPr/>
        </p:nvSpPr>
        <p:spPr>
          <a:xfrm>
            <a:off x="2276245" y="2649523"/>
            <a:ext cx="286213" cy="195763"/>
          </a:xfrm>
          <a:custGeom>
            <a:avLst/>
            <a:gdLst>
              <a:gd name="connsiteX0" fmla="*/ 12930 w 286213"/>
              <a:gd name="connsiteY0" fmla="*/ 15 h 195763"/>
              <a:gd name="connsiteX1" fmla="*/ 20868 w 286213"/>
              <a:gd name="connsiteY1" fmla="*/ 80977 h 195763"/>
              <a:gd name="connsiteX2" fmla="*/ 95480 w 286213"/>
              <a:gd name="connsiteY2" fmla="*/ 166702 h 195763"/>
              <a:gd name="connsiteX3" fmla="*/ 173268 w 286213"/>
              <a:gd name="connsiteY3" fmla="*/ 195277 h 195763"/>
              <a:gd name="connsiteX4" fmla="*/ 285980 w 286213"/>
              <a:gd name="connsiteY4" fmla="*/ 147652 h 195763"/>
              <a:gd name="connsiteX5" fmla="*/ 141518 w 286213"/>
              <a:gd name="connsiteY5" fmla="*/ 193690 h 195763"/>
              <a:gd name="connsiteX6" fmla="*/ 74843 w 286213"/>
              <a:gd name="connsiteY6" fmla="*/ 155590 h 195763"/>
              <a:gd name="connsiteX7" fmla="*/ 3405 w 286213"/>
              <a:gd name="connsiteY7" fmla="*/ 87327 h 195763"/>
              <a:gd name="connsiteX8" fmla="*/ 12930 w 286213"/>
              <a:gd name="connsiteY8" fmla="*/ 15 h 19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213" h="195763">
                <a:moveTo>
                  <a:pt x="12930" y="15"/>
                </a:moveTo>
                <a:cubicBezTo>
                  <a:pt x="15840" y="-1043"/>
                  <a:pt x="7110" y="53196"/>
                  <a:pt x="20868" y="80977"/>
                </a:cubicBezTo>
                <a:cubicBezTo>
                  <a:pt x="34626" y="108758"/>
                  <a:pt x="70080" y="147652"/>
                  <a:pt x="95480" y="166702"/>
                </a:cubicBezTo>
                <a:cubicBezTo>
                  <a:pt x="120880" y="185752"/>
                  <a:pt x="141518" y="198452"/>
                  <a:pt x="173268" y="195277"/>
                </a:cubicBezTo>
                <a:cubicBezTo>
                  <a:pt x="205018" y="192102"/>
                  <a:pt x="291272" y="147916"/>
                  <a:pt x="285980" y="147652"/>
                </a:cubicBezTo>
                <a:cubicBezTo>
                  <a:pt x="280688" y="147388"/>
                  <a:pt x="176707" y="192367"/>
                  <a:pt x="141518" y="193690"/>
                </a:cubicBezTo>
                <a:cubicBezTo>
                  <a:pt x="106329" y="195013"/>
                  <a:pt x="97862" y="173317"/>
                  <a:pt x="74843" y="155590"/>
                </a:cubicBezTo>
                <a:cubicBezTo>
                  <a:pt x="51824" y="137863"/>
                  <a:pt x="13988" y="108758"/>
                  <a:pt x="3405" y="87327"/>
                </a:cubicBezTo>
                <a:cubicBezTo>
                  <a:pt x="-7178" y="65896"/>
                  <a:pt x="10020" y="1073"/>
                  <a:pt x="1293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841AB0CD-F92A-510B-C468-5529F868F49E}"/>
              </a:ext>
            </a:extLst>
          </p:cNvPr>
          <p:cNvSpPr/>
          <p:nvPr/>
        </p:nvSpPr>
        <p:spPr>
          <a:xfrm>
            <a:off x="2109785" y="2201554"/>
            <a:ext cx="219634" cy="350500"/>
          </a:xfrm>
          <a:custGeom>
            <a:avLst/>
            <a:gdLst>
              <a:gd name="connsiteX0" fmla="*/ 3 w 219634"/>
              <a:gd name="connsiteY0" fmla="*/ 309 h 350500"/>
              <a:gd name="connsiteX1" fmla="*/ 79378 w 219634"/>
              <a:gd name="connsiteY1" fmla="*/ 154296 h 350500"/>
              <a:gd name="connsiteX2" fmla="*/ 103190 w 219634"/>
              <a:gd name="connsiteY2" fmla="*/ 249546 h 350500"/>
              <a:gd name="connsiteX3" fmla="*/ 219078 w 219634"/>
              <a:gd name="connsiteY3" fmla="*/ 349559 h 350500"/>
              <a:gd name="connsiteX4" fmla="*/ 144465 w 219634"/>
              <a:gd name="connsiteY4" fmla="*/ 292409 h 350500"/>
              <a:gd name="connsiteX5" fmla="*/ 82553 w 219634"/>
              <a:gd name="connsiteY5" fmla="*/ 173346 h 350500"/>
              <a:gd name="connsiteX6" fmla="*/ 76203 w 219634"/>
              <a:gd name="connsiteY6" fmla="*/ 116196 h 350500"/>
              <a:gd name="connsiteX7" fmla="*/ 3 w 219634"/>
              <a:gd name="connsiteY7" fmla="*/ 309 h 35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634" h="350500">
                <a:moveTo>
                  <a:pt x="3" y="309"/>
                </a:moveTo>
                <a:cubicBezTo>
                  <a:pt x="532" y="6659"/>
                  <a:pt x="62180" y="112757"/>
                  <a:pt x="79378" y="154296"/>
                </a:cubicBezTo>
                <a:cubicBezTo>
                  <a:pt x="96576" y="195836"/>
                  <a:pt x="79907" y="217002"/>
                  <a:pt x="103190" y="249546"/>
                </a:cubicBezTo>
                <a:cubicBezTo>
                  <a:pt x="126473" y="282090"/>
                  <a:pt x="212199" y="342415"/>
                  <a:pt x="219078" y="349559"/>
                </a:cubicBezTo>
                <a:cubicBezTo>
                  <a:pt x="225957" y="356703"/>
                  <a:pt x="167219" y="321778"/>
                  <a:pt x="144465" y="292409"/>
                </a:cubicBezTo>
                <a:cubicBezTo>
                  <a:pt x="121711" y="263040"/>
                  <a:pt x="93930" y="202715"/>
                  <a:pt x="82553" y="173346"/>
                </a:cubicBezTo>
                <a:cubicBezTo>
                  <a:pt x="71176" y="143977"/>
                  <a:pt x="88109" y="145300"/>
                  <a:pt x="76203" y="116196"/>
                </a:cubicBezTo>
                <a:cubicBezTo>
                  <a:pt x="64297" y="87092"/>
                  <a:pt x="-526" y="-6041"/>
                  <a:pt x="3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6F42D3D-9520-8B5B-B4AA-3739F24373EC}"/>
              </a:ext>
            </a:extLst>
          </p:cNvPr>
          <p:cNvSpPr/>
          <p:nvPr/>
        </p:nvSpPr>
        <p:spPr>
          <a:xfrm>
            <a:off x="2218206" y="2379660"/>
            <a:ext cx="227891" cy="269750"/>
          </a:xfrm>
          <a:custGeom>
            <a:avLst/>
            <a:gdLst>
              <a:gd name="connsiteX0" fmla="*/ 1119 w 227891"/>
              <a:gd name="connsiteY0" fmla="*/ 3 h 269750"/>
              <a:gd name="connsiteX1" fmla="*/ 107482 w 227891"/>
              <a:gd name="connsiteY1" fmla="*/ 90490 h 269750"/>
              <a:gd name="connsiteX2" fmla="*/ 169394 w 227891"/>
              <a:gd name="connsiteY2" fmla="*/ 119065 h 269750"/>
              <a:gd name="connsiteX3" fmla="*/ 226544 w 227891"/>
              <a:gd name="connsiteY3" fmla="*/ 268290 h 269750"/>
              <a:gd name="connsiteX4" fmla="*/ 207494 w 227891"/>
              <a:gd name="connsiteY4" fmla="*/ 188915 h 269750"/>
              <a:gd name="connsiteX5" fmla="*/ 180507 w 227891"/>
              <a:gd name="connsiteY5" fmla="*/ 87315 h 269750"/>
              <a:gd name="connsiteX6" fmla="*/ 1119 w 227891"/>
              <a:gd name="connsiteY6" fmla="*/ 3 h 2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891" h="269750">
                <a:moveTo>
                  <a:pt x="1119" y="3"/>
                </a:moveTo>
                <a:cubicBezTo>
                  <a:pt x="-11052" y="532"/>
                  <a:pt x="79436" y="70646"/>
                  <a:pt x="107482" y="90490"/>
                </a:cubicBezTo>
                <a:cubicBezTo>
                  <a:pt x="135528" y="110334"/>
                  <a:pt x="149550" y="89432"/>
                  <a:pt x="169394" y="119065"/>
                </a:cubicBezTo>
                <a:cubicBezTo>
                  <a:pt x="189238" y="148698"/>
                  <a:pt x="220194" y="256648"/>
                  <a:pt x="226544" y="268290"/>
                </a:cubicBezTo>
                <a:cubicBezTo>
                  <a:pt x="232894" y="279932"/>
                  <a:pt x="215167" y="219077"/>
                  <a:pt x="207494" y="188915"/>
                </a:cubicBezTo>
                <a:cubicBezTo>
                  <a:pt x="199821" y="158753"/>
                  <a:pt x="213051" y="111657"/>
                  <a:pt x="180507" y="87315"/>
                </a:cubicBezTo>
                <a:cubicBezTo>
                  <a:pt x="147963" y="62973"/>
                  <a:pt x="13290" y="-526"/>
                  <a:pt x="111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06A6CB4-E421-273D-F43C-B9CCD7626B3E}"/>
              </a:ext>
            </a:extLst>
          </p:cNvPr>
          <p:cNvSpPr/>
          <p:nvPr/>
        </p:nvSpPr>
        <p:spPr>
          <a:xfrm>
            <a:off x="2056219" y="2055802"/>
            <a:ext cx="85582" cy="161836"/>
          </a:xfrm>
          <a:custGeom>
            <a:avLst/>
            <a:gdLst>
              <a:gd name="connsiteX0" fmla="*/ 37694 w 85582"/>
              <a:gd name="connsiteY0" fmla="*/ 10 h 161836"/>
              <a:gd name="connsiteX1" fmla="*/ 10706 w 85582"/>
              <a:gd name="connsiteY1" fmla="*/ 65098 h 161836"/>
              <a:gd name="connsiteX2" fmla="*/ 64681 w 85582"/>
              <a:gd name="connsiteY2" fmla="*/ 158760 h 161836"/>
              <a:gd name="connsiteX3" fmla="*/ 82144 w 85582"/>
              <a:gd name="connsiteY3" fmla="*/ 138123 h 161836"/>
              <a:gd name="connsiteX4" fmla="*/ 1181 w 85582"/>
              <a:gd name="connsiteY4" fmla="*/ 127010 h 161836"/>
              <a:gd name="connsiteX5" fmla="*/ 34519 w 85582"/>
              <a:gd name="connsiteY5" fmla="*/ 60335 h 161836"/>
              <a:gd name="connsiteX6" fmla="*/ 37694 w 85582"/>
              <a:gd name="connsiteY6" fmla="*/ 10 h 16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82" h="161836">
                <a:moveTo>
                  <a:pt x="37694" y="10"/>
                </a:moveTo>
                <a:cubicBezTo>
                  <a:pt x="33725" y="804"/>
                  <a:pt x="6208" y="38640"/>
                  <a:pt x="10706" y="65098"/>
                </a:cubicBezTo>
                <a:cubicBezTo>
                  <a:pt x="15204" y="91556"/>
                  <a:pt x="52775" y="146589"/>
                  <a:pt x="64681" y="158760"/>
                </a:cubicBezTo>
                <a:cubicBezTo>
                  <a:pt x="76587" y="170931"/>
                  <a:pt x="92727" y="143415"/>
                  <a:pt x="82144" y="138123"/>
                </a:cubicBezTo>
                <a:cubicBezTo>
                  <a:pt x="71561" y="132831"/>
                  <a:pt x="9118" y="139975"/>
                  <a:pt x="1181" y="127010"/>
                </a:cubicBezTo>
                <a:cubicBezTo>
                  <a:pt x="-6757" y="114045"/>
                  <a:pt x="27640" y="77003"/>
                  <a:pt x="34519" y="60335"/>
                </a:cubicBezTo>
                <a:cubicBezTo>
                  <a:pt x="41398" y="43667"/>
                  <a:pt x="41663" y="-784"/>
                  <a:pt x="37694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05E96876-58AA-FB5F-6588-58CB7AFA0871}"/>
              </a:ext>
            </a:extLst>
          </p:cNvPr>
          <p:cNvSpPr/>
          <p:nvPr/>
        </p:nvSpPr>
        <p:spPr>
          <a:xfrm>
            <a:off x="2055493" y="2076191"/>
            <a:ext cx="98750" cy="111384"/>
          </a:xfrm>
          <a:custGeom>
            <a:avLst/>
            <a:gdLst>
              <a:gd name="connsiteX0" fmla="*/ 320 w 98750"/>
              <a:gd name="connsiteY0" fmla="*/ 1847 h 111384"/>
              <a:gd name="connsiteX1" fmla="*/ 98745 w 98750"/>
              <a:gd name="connsiteY1" fmla="*/ 60584 h 111384"/>
              <a:gd name="connsiteX2" fmla="*/ 5082 w 98750"/>
              <a:gd name="connsiteY2" fmla="*/ 111384 h 111384"/>
              <a:gd name="connsiteX3" fmla="*/ 81282 w 98750"/>
              <a:gd name="connsiteY3" fmla="*/ 60584 h 111384"/>
              <a:gd name="connsiteX4" fmla="*/ 66995 w 98750"/>
              <a:gd name="connsiteY4" fmla="*/ 17722 h 111384"/>
              <a:gd name="connsiteX5" fmla="*/ 320 w 98750"/>
              <a:gd name="connsiteY5" fmla="*/ 1847 h 11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750" h="111384">
                <a:moveTo>
                  <a:pt x="320" y="1847"/>
                </a:moveTo>
                <a:cubicBezTo>
                  <a:pt x="5612" y="8991"/>
                  <a:pt x="97951" y="42328"/>
                  <a:pt x="98745" y="60584"/>
                </a:cubicBezTo>
                <a:cubicBezTo>
                  <a:pt x="99539" y="78840"/>
                  <a:pt x="7992" y="111384"/>
                  <a:pt x="5082" y="111384"/>
                </a:cubicBezTo>
                <a:cubicBezTo>
                  <a:pt x="2172" y="111384"/>
                  <a:pt x="70963" y="76194"/>
                  <a:pt x="81282" y="60584"/>
                </a:cubicBezTo>
                <a:cubicBezTo>
                  <a:pt x="91601" y="44974"/>
                  <a:pt x="77049" y="25395"/>
                  <a:pt x="66995" y="17722"/>
                </a:cubicBezTo>
                <a:cubicBezTo>
                  <a:pt x="56941" y="10049"/>
                  <a:pt x="-4972" y="-5297"/>
                  <a:pt x="320" y="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2AF24D77-8648-D168-6F87-432AD0063C1C}"/>
              </a:ext>
            </a:extLst>
          </p:cNvPr>
          <p:cNvSpPr/>
          <p:nvPr/>
        </p:nvSpPr>
        <p:spPr>
          <a:xfrm>
            <a:off x="3351022" y="384140"/>
            <a:ext cx="982543" cy="394097"/>
          </a:xfrm>
          <a:custGeom>
            <a:avLst/>
            <a:gdLst>
              <a:gd name="connsiteX0" fmla="*/ 938403 w 982543"/>
              <a:gd name="connsiteY0" fmla="*/ 35 h 394097"/>
              <a:gd name="connsiteX1" fmla="*/ 903478 w 982543"/>
              <a:gd name="connsiteY1" fmla="*/ 196885 h 394097"/>
              <a:gd name="connsiteX2" fmla="*/ 11303 w 982543"/>
              <a:gd name="connsiteY2" fmla="*/ 390560 h 394097"/>
              <a:gd name="connsiteX3" fmla="*/ 376428 w 982543"/>
              <a:gd name="connsiteY3" fmla="*/ 327060 h 394097"/>
              <a:gd name="connsiteX4" fmla="*/ 951103 w 982543"/>
              <a:gd name="connsiteY4" fmla="*/ 241335 h 394097"/>
              <a:gd name="connsiteX5" fmla="*/ 903478 w 982543"/>
              <a:gd name="connsiteY5" fmla="*/ 181010 h 394097"/>
              <a:gd name="connsiteX6" fmla="*/ 938403 w 982543"/>
              <a:gd name="connsiteY6" fmla="*/ 35 h 39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543" h="394097">
                <a:moveTo>
                  <a:pt x="938403" y="35"/>
                </a:moveTo>
                <a:cubicBezTo>
                  <a:pt x="938403" y="2681"/>
                  <a:pt x="1057995" y="131798"/>
                  <a:pt x="903478" y="196885"/>
                </a:cubicBezTo>
                <a:cubicBezTo>
                  <a:pt x="748961" y="261972"/>
                  <a:pt x="99145" y="368864"/>
                  <a:pt x="11303" y="390560"/>
                </a:cubicBezTo>
                <a:cubicBezTo>
                  <a:pt x="-76539" y="412256"/>
                  <a:pt x="376428" y="327060"/>
                  <a:pt x="376428" y="327060"/>
                </a:cubicBezTo>
                <a:cubicBezTo>
                  <a:pt x="533061" y="302189"/>
                  <a:pt x="863261" y="265677"/>
                  <a:pt x="951103" y="241335"/>
                </a:cubicBezTo>
                <a:cubicBezTo>
                  <a:pt x="1038945" y="216993"/>
                  <a:pt x="901361" y="217522"/>
                  <a:pt x="903478" y="181010"/>
                </a:cubicBezTo>
                <a:cubicBezTo>
                  <a:pt x="905595" y="144498"/>
                  <a:pt x="938403" y="-2611"/>
                  <a:pt x="93840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4E5C83E6-41F6-C47A-9696-F36BBD38E148}"/>
              </a:ext>
            </a:extLst>
          </p:cNvPr>
          <p:cNvSpPr/>
          <p:nvPr/>
        </p:nvSpPr>
        <p:spPr>
          <a:xfrm>
            <a:off x="3625724" y="652801"/>
            <a:ext cx="789566" cy="235432"/>
          </a:xfrm>
          <a:custGeom>
            <a:avLst/>
            <a:gdLst>
              <a:gd name="connsiteX0" fmla="*/ 781176 w 789566"/>
              <a:gd name="connsiteY0" fmla="*/ 4424 h 235432"/>
              <a:gd name="connsiteX1" fmla="*/ 19176 w 789566"/>
              <a:gd name="connsiteY1" fmla="*/ 229849 h 235432"/>
              <a:gd name="connsiteX2" fmla="*/ 244601 w 789566"/>
              <a:gd name="connsiteY2" fmla="*/ 159999 h 235432"/>
              <a:gd name="connsiteX3" fmla="*/ 416051 w 789566"/>
              <a:gd name="connsiteY3" fmla="*/ 83799 h 235432"/>
              <a:gd name="connsiteX4" fmla="*/ 781176 w 789566"/>
              <a:gd name="connsiteY4" fmla="*/ 4424 h 23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566" h="235432">
                <a:moveTo>
                  <a:pt x="781176" y="4424"/>
                </a:moveTo>
                <a:cubicBezTo>
                  <a:pt x="715030" y="28766"/>
                  <a:pt x="19176" y="229849"/>
                  <a:pt x="19176" y="229849"/>
                </a:cubicBezTo>
                <a:cubicBezTo>
                  <a:pt x="-70253" y="255778"/>
                  <a:pt x="178455" y="184341"/>
                  <a:pt x="244601" y="159999"/>
                </a:cubicBezTo>
                <a:cubicBezTo>
                  <a:pt x="310747" y="135657"/>
                  <a:pt x="328738" y="104437"/>
                  <a:pt x="416051" y="83799"/>
                </a:cubicBezTo>
                <a:cubicBezTo>
                  <a:pt x="503364" y="63161"/>
                  <a:pt x="847322" y="-19918"/>
                  <a:pt x="781176" y="4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EB1D47BE-08FD-3734-E3A1-9BE33C6841A8}"/>
              </a:ext>
            </a:extLst>
          </p:cNvPr>
          <p:cNvSpPr/>
          <p:nvPr/>
        </p:nvSpPr>
        <p:spPr>
          <a:xfrm>
            <a:off x="4233183" y="647120"/>
            <a:ext cx="377616" cy="529784"/>
          </a:xfrm>
          <a:custGeom>
            <a:avLst/>
            <a:gdLst>
              <a:gd name="connsiteX0" fmla="*/ 40367 w 377616"/>
              <a:gd name="connsiteY0" fmla="*/ 580 h 529784"/>
              <a:gd name="connsiteX1" fmla="*/ 56242 w 377616"/>
              <a:gd name="connsiteY1" fmla="*/ 213305 h 529784"/>
              <a:gd name="connsiteX2" fmla="*/ 364217 w 377616"/>
              <a:gd name="connsiteY2" fmla="*/ 521280 h 529784"/>
              <a:gd name="connsiteX3" fmla="*/ 291192 w 377616"/>
              <a:gd name="connsiteY3" fmla="*/ 429205 h 529784"/>
              <a:gd name="connsiteX4" fmla="*/ 11792 w 377616"/>
              <a:gd name="connsiteY4" fmla="*/ 276805 h 529784"/>
              <a:gd name="connsiteX5" fmla="*/ 40367 w 377616"/>
              <a:gd name="connsiteY5" fmla="*/ 580 h 52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616" h="529784">
                <a:moveTo>
                  <a:pt x="40367" y="580"/>
                </a:moveTo>
                <a:cubicBezTo>
                  <a:pt x="47775" y="-10003"/>
                  <a:pt x="2267" y="126522"/>
                  <a:pt x="56242" y="213305"/>
                </a:cubicBezTo>
                <a:cubicBezTo>
                  <a:pt x="110217" y="300088"/>
                  <a:pt x="325059" y="485297"/>
                  <a:pt x="364217" y="521280"/>
                </a:cubicBezTo>
                <a:cubicBezTo>
                  <a:pt x="403375" y="557263"/>
                  <a:pt x="349929" y="469951"/>
                  <a:pt x="291192" y="429205"/>
                </a:cubicBezTo>
                <a:cubicBezTo>
                  <a:pt x="232455" y="388459"/>
                  <a:pt x="47775" y="345597"/>
                  <a:pt x="11792" y="276805"/>
                </a:cubicBezTo>
                <a:cubicBezTo>
                  <a:pt x="-24191" y="208013"/>
                  <a:pt x="32959" y="11163"/>
                  <a:pt x="40367" y="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F59BDE97-1001-2226-78C0-960A19D034E4}"/>
              </a:ext>
            </a:extLst>
          </p:cNvPr>
          <p:cNvSpPr/>
          <p:nvPr/>
        </p:nvSpPr>
        <p:spPr>
          <a:xfrm>
            <a:off x="2990620" y="268798"/>
            <a:ext cx="1254744" cy="785479"/>
          </a:xfrm>
          <a:custGeom>
            <a:avLst/>
            <a:gdLst>
              <a:gd name="connsiteX0" fmla="*/ 230 w 1254744"/>
              <a:gd name="connsiteY0" fmla="*/ 785302 h 785479"/>
              <a:gd name="connsiteX1" fmla="*/ 447905 w 1254744"/>
              <a:gd name="connsiteY1" fmla="*/ 451927 h 785479"/>
              <a:gd name="connsiteX2" fmla="*/ 1016230 w 1254744"/>
              <a:gd name="connsiteY2" fmla="*/ 302702 h 785479"/>
              <a:gd name="connsiteX3" fmla="*/ 301855 w 1254744"/>
              <a:gd name="connsiteY3" fmla="*/ 455102 h 785479"/>
              <a:gd name="connsiteX4" fmla="*/ 1070205 w 1254744"/>
              <a:gd name="connsiteY4" fmla="*/ 274127 h 785479"/>
              <a:gd name="connsiteX5" fmla="*/ 1235305 w 1254744"/>
              <a:gd name="connsiteY5" fmla="*/ 191577 h 785479"/>
              <a:gd name="connsiteX6" fmla="*/ 1127355 w 1254744"/>
              <a:gd name="connsiteY6" fmla="*/ 1077 h 785479"/>
              <a:gd name="connsiteX7" fmla="*/ 1254355 w 1254744"/>
              <a:gd name="connsiteY7" fmla="*/ 118552 h 785479"/>
              <a:gd name="connsiteX8" fmla="*/ 1076555 w 1254744"/>
              <a:gd name="connsiteY8" fmla="*/ 213802 h 785479"/>
              <a:gd name="connsiteX9" fmla="*/ 505055 w 1254744"/>
              <a:gd name="connsiteY9" fmla="*/ 404302 h 785479"/>
              <a:gd name="connsiteX10" fmla="*/ 230 w 1254744"/>
              <a:gd name="connsiteY10" fmla="*/ 785302 h 78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4744" h="785479">
                <a:moveTo>
                  <a:pt x="230" y="785302"/>
                </a:moveTo>
                <a:cubicBezTo>
                  <a:pt x="-9295" y="793239"/>
                  <a:pt x="278572" y="532360"/>
                  <a:pt x="447905" y="451927"/>
                </a:cubicBezTo>
                <a:cubicBezTo>
                  <a:pt x="617238" y="371494"/>
                  <a:pt x="1040572" y="302173"/>
                  <a:pt x="1016230" y="302702"/>
                </a:cubicBezTo>
                <a:cubicBezTo>
                  <a:pt x="991888" y="303231"/>
                  <a:pt x="292859" y="459864"/>
                  <a:pt x="301855" y="455102"/>
                </a:cubicBezTo>
                <a:cubicBezTo>
                  <a:pt x="310851" y="450340"/>
                  <a:pt x="914630" y="318048"/>
                  <a:pt x="1070205" y="274127"/>
                </a:cubicBezTo>
                <a:cubicBezTo>
                  <a:pt x="1225780" y="230206"/>
                  <a:pt x="1225780" y="237085"/>
                  <a:pt x="1235305" y="191577"/>
                </a:cubicBezTo>
                <a:cubicBezTo>
                  <a:pt x="1244830" y="146069"/>
                  <a:pt x="1124180" y="13248"/>
                  <a:pt x="1127355" y="1077"/>
                </a:cubicBezTo>
                <a:cubicBezTo>
                  <a:pt x="1130530" y="-11094"/>
                  <a:pt x="1262822" y="83098"/>
                  <a:pt x="1254355" y="118552"/>
                </a:cubicBezTo>
                <a:cubicBezTo>
                  <a:pt x="1245888" y="154006"/>
                  <a:pt x="1201438" y="166177"/>
                  <a:pt x="1076555" y="213802"/>
                </a:cubicBezTo>
                <a:cubicBezTo>
                  <a:pt x="951672" y="261427"/>
                  <a:pt x="684972" y="310640"/>
                  <a:pt x="505055" y="404302"/>
                </a:cubicBezTo>
                <a:cubicBezTo>
                  <a:pt x="325138" y="497964"/>
                  <a:pt x="9755" y="777365"/>
                  <a:pt x="230" y="785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99A9DF5C-3704-486E-C012-288EAF2BF02E}"/>
              </a:ext>
            </a:extLst>
          </p:cNvPr>
          <p:cNvSpPr/>
          <p:nvPr/>
        </p:nvSpPr>
        <p:spPr>
          <a:xfrm>
            <a:off x="2729115" y="37346"/>
            <a:ext cx="1288397" cy="169497"/>
          </a:xfrm>
          <a:custGeom>
            <a:avLst/>
            <a:gdLst>
              <a:gd name="connsiteX0" fmla="*/ 1277735 w 1288397"/>
              <a:gd name="connsiteY0" fmla="*/ 169029 h 169497"/>
              <a:gd name="connsiteX1" fmla="*/ 1077710 w 1288397"/>
              <a:gd name="connsiteY1" fmla="*/ 51554 h 169497"/>
              <a:gd name="connsiteX2" fmla="*/ 485573 w 1288397"/>
              <a:gd name="connsiteY2" fmla="*/ 26154 h 169497"/>
              <a:gd name="connsiteX3" fmla="*/ 866573 w 1288397"/>
              <a:gd name="connsiteY3" fmla="*/ 32504 h 169497"/>
              <a:gd name="connsiteX4" fmla="*/ 176010 w 1288397"/>
              <a:gd name="connsiteY4" fmla="*/ 54729 h 169497"/>
              <a:gd name="connsiteX5" fmla="*/ 510973 w 1288397"/>
              <a:gd name="connsiteY5" fmla="*/ 13454 h 169497"/>
              <a:gd name="connsiteX6" fmla="*/ 1385 w 1288397"/>
              <a:gd name="connsiteY6" fmla="*/ 148392 h 169497"/>
              <a:gd name="connsiteX7" fmla="*/ 374448 w 1288397"/>
              <a:gd name="connsiteY7" fmla="*/ 59492 h 169497"/>
              <a:gd name="connsiteX8" fmla="*/ 796723 w 1288397"/>
              <a:gd name="connsiteY8" fmla="*/ 2342 h 169497"/>
              <a:gd name="connsiteX9" fmla="*/ 1277735 w 1288397"/>
              <a:gd name="connsiteY9" fmla="*/ 169029 h 16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8397" h="169497">
                <a:moveTo>
                  <a:pt x="1277735" y="169029"/>
                </a:moveTo>
                <a:cubicBezTo>
                  <a:pt x="1324566" y="177231"/>
                  <a:pt x="1209737" y="75367"/>
                  <a:pt x="1077710" y="51554"/>
                </a:cubicBezTo>
                <a:cubicBezTo>
                  <a:pt x="945683" y="27741"/>
                  <a:pt x="520762" y="29329"/>
                  <a:pt x="485573" y="26154"/>
                </a:cubicBezTo>
                <a:cubicBezTo>
                  <a:pt x="450384" y="22979"/>
                  <a:pt x="918167" y="27742"/>
                  <a:pt x="866573" y="32504"/>
                </a:cubicBezTo>
                <a:cubicBezTo>
                  <a:pt x="814979" y="37266"/>
                  <a:pt x="235277" y="57904"/>
                  <a:pt x="176010" y="54729"/>
                </a:cubicBezTo>
                <a:cubicBezTo>
                  <a:pt x="116743" y="51554"/>
                  <a:pt x="540077" y="-2157"/>
                  <a:pt x="510973" y="13454"/>
                </a:cubicBezTo>
                <a:cubicBezTo>
                  <a:pt x="481869" y="29064"/>
                  <a:pt x="24139" y="140719"/>
                  <a:pt x="1385" y="148392"/>
                </a:cubicBezTo>
                <a:cubicBezTo>
                  <a:pt x="-21369" y="156065"/>
                  <a:pt x="241892" y="83834"/>
                  <a:pt x="374448" y="59492"/>
                </a:cubicBezTo>
                <a:cubicBezTo>
                  <a:pt x="507004" y="35150"/>
                  <a:pt x="645117" y="-10887"/>
                  <a:pt x="796723" y="2342"/>
                </a:cubicBezTo>
                <a:cubicBezTo>
                  <a:pt x="948329" y="15571"/>
                  <a:pt x="1230904" y="160827"/>
                  <a:pt x="1277735" y="169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45A86879-DC00-05B0-509B-1650AC6F264F}"/>
              </a:ext>
            </a:extLst>
          </p:cNvPr>
          <p:cNvSpPr/>
          <p:nvPr/>
        </p:nvSpPr>
        <p:spPr>
          <a:xfrm>
            <a:off x="2336989" y="114284"/>
            <a:ext cx="689994" cy="504397"/>
          </a:xfrm>
          <a:custGeom>
            <a:avLst/>
            <a:gdLst>
              <a:gd name="connsiteX0" fmla="*/ 689844 w 689994"/>
              <a:gd name="connsiteY0" fmla="*/ 16 h 504397"/>
              <a:gd name="connsiteX1" fmla="*/ 262278 w 689994"/>
              <a:gd name="connsiteY1" fmla="*/ 154533 h 504397"/>
              <a:gd name="connsiteX2" fmla="*/ 4044 w 689994"/>
              <a:gd name="connsiteY2" fmla="*/ 499549 h 504397"/>
              <a:gd name="connsiteX3" fmla="*/ 111994 w 689994"/>
              <a:gd name="connsiteY3" fmla="*/ 342916 h 504397"/>
              <a:gd name="connsiteX4" fmla="*/ 213594 w 689994"/>
              <a:gd name="connsiteY4" fmla="*/ 146066 h 504397"/>
              <a:gd name="connsiteX5" fmla="*/ 689844 w 689994"/>
              <a:gd name="connsiteY5" fmla="*/ 16 h 50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994" h="504397">
                <a:moveTo>
                  <a:pt x="689844" y="16"/>
                </a:moveTo>
                <a:cubicBezTo>
                  <a:pt x="697958" y="1427"/>
                  <a:pt x="376578" y="71278"/>
                  <a:pt x="262278" y="154533"/>
                </a:cubicBezTo>
                <a:cubicBezTo>
                  <a:pt x="147978" y="237789"/>
                  <a:pt x="29091" y="468152"/>
                  <a:pt x="4044" y="499549"/>
                </a:cubicBezTo>
                <a:cubicBezTo>
                  <a:pt x="-21003" y="530946"/>
                  <a:pt x="77069" y="401830"/>
                  <a:pt x="111994" y="342916"/>
                </a:cubicBezTo>
                <a:cubicBezTo>
                  <a:pt x="146919" y="284002"/>
                  <a:pt x="117991" y="205333"/>
                  <a:pt x="213594" y="146066"/>
                </a:cubicBezTo>
                <a:cubicBezTo>
                  <a:pt x="309197" y="86799"/>
                  <a:pt x="681730" y="-1395"/>
                  <a:pt x="689844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2053A9C-358A-442E-EDEA-A8EAEF05E939}"/>
              </a:ext>
            </a:extLst>
          </p:cNvPr>
          <p:cNvSpPr/>
          <p:nvPr/>
        </p:nvSpPr>
        <p:spPr>
          <a:xfrm>
            <a:off x="2803434" y="315379"/>
            <a:ext cx="1366544" cy="683885"/>
          </a:xfrm>
          <a:custGeom>
            <a:avLst/>
            <a:gdLst>
              <a:gd name="connsiteX0" fmla="*/ 1230933 w 1366544"/>
              <a:gd name="connsiteY0" fmla="*/ 4 h 683885"/>
              <a:gd name="connsiteX1" fmla="*/ 1313483 w 1366544"/>
              <a:gd name="connsiteY1" fmla="*/ 105838 h 683885"/>
              <a:gd name="connsiteX2" fmla="*/ 1065833 w 1366544"/>
              <a:gd name="connsiteY2" fmla="*/ 165104 h 683885"/>
              <a:gd name="connsiteX3" fmla="*/ 280549 w 1366544"/>
              <a:gd name="connsiteY3" fmla="*/ 512238 h 683885"/>
              <a:gd name="connsiteX4" fmla="*/ 3266 w 1366544"/>
              <a:gd name="connsiteY4" fmla="*/ 681571 h 683885"/>
              <a:gd name="connsiteX5" fmla="*/ 432949 w 1366544"/>
              <a:gd name="connsiteY5" fmla="*/ 397938 h 683885"/>
              <a:gd name="connsiteX6" fmla="*/ 832999 w 1366544"/>
              <a:gd name="connsiteY6" fmla="*/ 230721 h 683885"/>
              <a:gd name="connsiteX7" fmla="*/ 1351583 w 1366544"/>
              <a:gd name="connsiteY7" fmla="*/ 110071 h 683885"/>
              <a:gd name="connsiteX8" fmla="*/ 1230933 w 1366544"/>
              <a:gd name="connsiteY8" fmla="*/ 4 h 68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544" h="683885">
                <a:moveTo>
                  <a:pt x="1230933" y="4"/>
                </a:moveTo>
                <a:cubicBezTo>
                  <a:pt x="1224583" y="-701"/>
                  <a:pt x="1341000" y="78321"/>
                  <a:pt x="1313483" y="105838"/>
                </a:cubicBezTo>
                <a:cubicBezTo>
                  <a:pt x="1285966" y="133355"/>
                  <a:pt x="1237989" y="97371"/>
                  <a:pt x="1065833" y="165104"/>
                </a:cubicBezTo>
                <a:cubicBezTo>
                  <a:pt x="893677" y="232837"/>
                  <a:pt x="457644" y="426160"/>
                  <a:pt x="280549" y="512238"/>
                </a:cubicBezTo>
                <a:cubicBezTo>
                  <a:pt x="103454" y="598316"/>
                  <a:pt x="-22134" y="700621"/>
                  <a:pt x="3266" y="681571"/>
                </a:cubicBezTo>
                <a:cubicBezTo>
                  <a:pt x="28666" y="662521"/>
                  <a:pt x="294660" y="473080"/>
                  <a:pt x="432949" y="397938"/>
                </a:cubicBezTo>
                <a:cubicBezTo>
                  <a:pt x="571238" y="322796"/>
                  <a:pt x="679893" y="278699"/>
                  <a:pt x="832999" y="230721"/>
                </a:cubicBezTo>
                <a:cubicBezTo>
                  <a:pt x="986105" y="182743"/>
                  <a:pt x="1284202" y="144290"/>
                  <a:pt x="1351583" y="110071"/>
                </a:cubicBezTo>
                <a:cubicBezTo>
                  <a:pt x="1418964" y="75852"/>
                  <a:pt x="1237283" y="709"/>
                  <a:pt x="123093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584CA493-AACC-C906-5227-1D2F9E190B98}"/>
              </a:ext>
            </a:extLst>
          </p:cNvPr>
          <p:cNvSpPr/>
          <p:nvPr/>
        </p:nvSpPr>
        <p:spPr>
          <a:xfrm>
            <a:off x="2533983" y="373282"/>
            <a:ext cx="1502280" cy="634593"/>
          </a:xfrm>
          <a:custGeom>
            <a:avLst/>
            <a:gdLst>
              <a:gd name="connsiteX0" fmla="*/ 1470750 w 1502280"/>
              <a:gd name="connsiteY0" fmla="*/ 16185 h 634593"/>
              <a:gd name="connsiteX1" fmla="*/ 621967 w 1502280"/>
              <a:gd name="connsiteY1" fmla="*/ 215151 h 634593"/>
              <a:gd name="connsiteX2" fmla="*/ 10250 w 1502280"/>
              <a:gd name="connsiteY2" fmla="*/ 627901 h 634593"/>
              <a:gd name="connsiteX3" fmla="*/ 260017 w 1502280"/>
              <a:gd name="connsiteY3" fmla="*/ 454335 h 634593"/>
              <a:gd name="connsiteX4" fmla="*/ 539417 w 1502280"/>
              <a:gd name="connsiteY4" fmla="*/ 238435 h 634593"/>
              <a:gd name="connsiteX5" fmla="*/ 1244267 w 1502280"/>
              <a:gd name="connsiteY5" fmla="*/ 37351 h 634593"/>
              <a:gd name="connsiteX6" fmla="*/ 1470750 w 1502280"/>
              <a:gd name="connsiteY6" fmla="*/ 16185 h 63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2280" h="634593">
                <a:moveTo>
                  <a:pt x="1470750" y="16185"/>
                </a:moveTo>
                <a:cubicBezTo>
                  <a:pt x="1367033" y="45818"/>
                  <a:pt x="865384" y="113198"/>
                  <a:pt x="621967" y="215151"/>
                </a:cubicBezTo>
                <a:cubicBezTo>
                  <a:pt x="378550" y="317104"/>
                  <a:pt x="70575" y="588037"/>
                  <a:pt x="10250" y="627901"/>
                </a:cubicBezTo>
                <a:cubicBezTo>
                  <a:pt x="-50075" y="667765"/>
                  <a:pt x="171822" y="519246"/>
                  <a:pt x="260017" y="454335"/>
                </a:cubicBezTo>
                <a:cubicBezTo>
                  <a:pt x="348211" y="389424"/>
                  <a:pt x="375375" y="307932"/>
                  <a:pt x="539417" y="238435"/>
                </a:cubicBezTo>
                <a:cubicBezTo>
                  <a:pt x="703459" y="168938"/>
                  <a:pt x="1086223" y="74745"/>
                  <a:pt x="1244267" y="37351"/>
                </a:cubicBezTo>
                <a:cubicBezTo>
                  <a:pt x="1402311" y="-43"/>
                  <a:pt x="1574467" y="-13448"/>
                  <a:pt x="1470750" y="16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776AE0C2-E87C-14FF-15D8-09A5375AC85C}"/>
              </a:ext>
            </a:extLst>
          </p:cNvPr>
          <p:cNvSpPr/>
          <p:nvPr/>
        </p:nvSpPr>
        <p:spPr>
          <a:xfrm>
            <a:off x="2124003" y="466714"/>
            <a:ext cx="337062" cy="672144"/>
          </a:xfrm>
          <a:custGeom>
            <a:avLst/>
            <a:gdLst>
              <a:gd name="connsiteX0" fmla="*/ 336622 w 337062"/>
              <a:gd name="connsiteY0" fmla="*/ 11 h 672144"/>
              <a:gd name="connsiteX1" fmla="*/ 158822 w 337062"/>
              <a:gd name="connsiteY1" fmla="*/ 149236 h 672144"/>
              <a:gd name="connsiteX2" fmla="*/ 3247 w 337062"/>
              <a:gd name="connsiteY2" fmla="*/ 666761 h 672144"/>
              <a:gd name="connsiteX3" fmla="*/ 57222 w 337062"/>
              <a:gd name="connsiteY3" fmla="*/ 403236 h 672144"/>
              <a:gd name="connsiteX4" fmla="*/ 104847 w 337062"/>
              <a:gd name="connsiteY4" fmla="*/ 142886 h 672144"/>
              <a:gd name="connsiteX5" fmla="*/ 336622 w 337062"/>
              <a:gd name="connsiteY5" fmla="*/ 11 h 67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2" h="672144">
                <a:moveTo>
                  <a:pt x="336622" y="11"/>
                </a:moveTo>
                <a:cubicBezTo>
                  <a:pt x="345618" y="1069"/>
                  <a:pt x="214384" y="38111"/>
                  <a:pt x="158822" y="149236"/>
                </a:cubicBezTo>
                <a:cubicBezTo>
                  <a:pt x="103259" y="260361"/>
                  <a:pt x="20180" y="624428"/>
                  <a:pt x="3247" y="666761"/>
                </a:cubicBezTo>
                <a:cubicBezTo>
                  <a:pt x="-13686" y="709094"/>
                  <a:pt x="40289" y="490549"/>
                  <a:pt x="57222" y="403236"/>
                </a:cubicBezTo>
                <a:cubicBezTo>
                  <a:pt x="74155" y="315924"/>
                  <a:pt x="57222" y="211678"/>
                  <a:pt x="104847" y="142886"/>
                </a:cubicBezTo>
                <a:cubicBezTo>
                  <a:pt x="152472" y="74094"/>
                  <a:pt x="327626" y="-1047"/>
                  <a:pt x="33662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1116F13A-6AE5-D058-5CA8-A635071223D7}"/>
              </a:ext>
            </a:extLst>
          </p:cNvPr>
          <p:cNvSpPr/>
          <p:nvPr/>
        </p:nvSpPr>
        <p:spPr>
          <a:xfrm>
            <a:off x="2667305" y="946293"/>
            <a:ext cx="404278" cy="459662"/>
          </a:xfrm>
          <a:custGeom>
            <a:avLst/>
            <a:gdLst>
              <a:gd name="connsiteX0" fmla="*/ 393395 w 404278"/>
              <a:gd name="connsiteY0" fmla="*/ 6207 h 459662"/>
              <a:gd name="connsiteX1" fmla="*/ 164795 w 404278"/>
              <a:gd name="connsiteY1" fmla="*/ 110982 h 459662"/>
              <a:gd name="connsiteX2" fmla="*/ 6045 w 404278"/>
              <a:gd name="connsiteY2" fmla="*/ 457057 h 459662"/>
              <a:gd name="connsiteX3" fmla="*/ 37795 w 404278"/>
              <a:gd name="connsiteY3" fmla="*/ 260207 h 459662"/>
              <a:gd name="connsiteX4" fmla="*/ 82245 w 404278"/>
              <a:gd name="connsiteY4" fmla="*/ 85582 h 459662"/>
              <a:gd name="connsiteX5" fmla="*/ 336245 w 404278"/>
              <a:gd name="connsiteY5" fmla="*/ 22082 h 459662"/>
              <a:gd name="connsiteX6" fmla="*/ 393395 w 404278"/>
              <a:gd name="connsiteY6" fmla="*/ 6207 h 45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278" h="459662">
                <a:moveTo>
                  <a:pt x="393395" y="6207"/>
                </a:moveTo>
                <a:cubicBezTo>
                  <a:pt x="364820" y="21024"/>
                  <a:pt x="229353" y="35840"/>
                  <a:pt x="164795" y="110982"/>
                </a:cubicBezTo>
                <a:cubicBezTo>
                  <a:pt x="100237" y="186124"/>
                  <a:pt x="27212" y="432186"/>
                  <a:pt x="6045" y="457057"/>
                </a:cubicBezTo>
                <a:cubicBezTo>
                  <a:pt x="-15122" y="481928"/>
                  <a:pt x="25095" y="322120"/>
                  <a:pt x="37795" y="260207"/>
                </a:cubicBezTo>
                <a:cubicBezTo>
                  <a:pt x="50495" y="198295"/>
                  <a:pt x="32503" y="125270"/>
                  <a:pt x="82245" y="85582"/>
                </a:cubicBezTo>
                <a:cubicBezTo>
                  <a:pt x="131987" y="45895"/>
                  <a:pt x="281212" y="38486"/>
                  <a:pt x="336245" y="22082"/>
                </a:cubicBezTo>
                <a:cubicBezTo>
                  <a:pt x="391278" y="5678"/>
                  <a:pt x="421970" y="-8610"/>
                  <a:pt x="393395" y="6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2D8728F3-E896-3266-B295-E2BDB82B927A}"/>
              </a:ext>
            </a:extLst>
          </p:cNvPr>
          <p:cNvSpPr/>
          <p:nvPr/>
        </p:nvSpPr>
        <p:spPr>
          <a:xfrm>
            <a:off x="2475375" y="904543"/>
            <a:ext cx="388676" cy="713996"/>
          </a:xfrm>
          <a:custGeom>
            <a:avLst/>
            <a:gdLst>
              <a:gd name="connsiteX0" fmla="*/ 388475 w 388676"/>
              <a:gd name="connsiteY0" fmla="*/ 332 h 713996"/>
              <a:gd name="connsiteX1" fmla="*/ 102725 w 388676"/>
              <a:gd name="connsiteY1" fmla="*/ 254332 h 713996"/>
              <a:gd name="connsiteX2" fmla="*/ 1125 w 388676"/>
              <a:gd name="connsiteY2" fmla="*/ 708357 h 713996"/>
              <a:gd name="connsiteX3" fmla="*/ 48750 w 388676"/>
              <a:gd name="connsiteY3" fmla="*/ 489282 h 713996"/>
              <a:gd name="connsiteX4" fmla="*/ 55100 w 388676"/>
              <a:gd name="connsiteY4" fmla="*/ 206707 h 713996"/>
              <a:gd name="connsiteX5" fmla="*/ 388475 w 388676"/>
              <a:gd name="connsiteY5" fmla="*/ 332 h 713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676" h="713996">
                <a:moveTo>
                  <a:pt x="388475" y="332"/>
                </a:moveTo>
                <a:cubicBezTo>
                  <a:pt x="396412" y="8269"/>
                  <a:pt x="167283" y="136328"/>
                  <a:pt x="102725" y="254332"/>
                </a:cubicBezTo>
                <a:cubicBezTo>
                  <a:pt x="38167" y="372336"/>
                  <a:pt x="10121" y="669199"/>
                  <a:pt x="1125" y="708357"/>
                </a:cubicBezTo>
                <a:cubicBezTo>
                  <a:pt x="-7871" y="747515"/>
                  <a:pt x="39754" y="572890"/>
                  <a:pt x="48750" y="489282"/>
                </a:cubicBezTo>
                <a:cubicBezTo>
                  <a:pt x="57746" y="405674"/>
                  <a:pt x="596" y="285024"/>
                  <a:pt x="55100" y="206707"/>
                </a:cubicBezTo>
                <a:cubicBezTo>
                  <a:pt x="109604" y="128390"/>
                  <a:pt x="380538" y="-7605"/>
                  <a:pt x="388475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6E491FEE-0CE2-813F-E6E1-DA9589068F46}"/>
              </a:ext>
            </a:extLst>
          </p:cNvPr>
          <p:cNvSpPr/>
          <p:nvPr/>
        </p:nvSpPr>
        <p:spPr>
          <a:xfrm>
            <a:off x="1954870" y="773593"/>
            <a:ext cx="248580" cy="1209260"/>
          </a:xfrm>
          <a:custGeom>
            <a:avLst/>
            <a:gdLst>
              <a:gd name="connsiteX0" fmla="*/ 248580 w 248580"/>
              <a:gd name="connsiteY0" fmla="*/ 1107 h 1209260"/>
              <a:gd name="connsiteX1" fmla="*/ 108880 w 248580"/>
              <a:gd name="connsiteY1" fmla="*/ 277332 h 1209260"/>
              <a:gd name="connsiteX2" fmla="*/ 115230 w 248580"/>
              <a:gd name="connsiteY2" fmla="*/ 582132 h 1209260"/>
              <a:gd name="connsiteX3" fmla="*/ 96180 w 248580"/>
              <a:gd name="connsiteY3" fmla="*/ 410682 h 1209260"/>
              <a:gd name="connsiteX4" fmla="*/ 26330 w 248580"/>
              <a:gd name="connsiteY4" fmla="*/ 747232 h 1209260"/>
              <a:gd name="connsiteX5" fmla="*/ 930 w 248580"/>
              <a:gd name="connsiteY5" fmla="*/ 544032 h 1209260"/>
              <a:gd name="connsiteX6" fmla="*/ 54905 w 248580"/>
              <a:gd name="connsiteY6" fmla="*/ 1166332 h 1209260"/>
              <a:gd name="connsiteX7" fmla="*/ 13630 w 248580"/>
              <a:gd name="connsiteY7" fmla="*/ 1061557 h 1209260"/>
              <a:gd name="connsiteX8" fmla="*/ 102530 w 248580"/>
              <a:gd name="connsiteY8" fmla="*/ 309082 h 1209260"/>
              <a:gd name="connsiteX9" fmla="*/ 83480 w 248580"/>
              <a:gd name="connsiteY9" fmla="*/ 407507 h 1209260"/>
              <a:gd name="connsiteX10" fmla="*/ 108880 w 248580"/>
              <a:gd name="connsiteY10" fmla="*/ 188432 h 1209260"/>
              <a:gd name="connsiteX11" fmla="*/ 248580 w 248580"/>
              <a:gd name="connsiteY11" fmla="*/ 1107 h 120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580" h="1209260">
                <a:moveTo>
                  <a:pt x="248580" y="1107"/>
                </a:moveTo>
                <a:cubicBezTo>
                  <a:pt x="248580" y="15924"/>
                  <a:pt x="131105" y="180494"/>
                  <a:pt x="108880" y="277332"/>
                </a:cubicBezTo>
                <a:cubicBezTo>
                  <a:pt x="86655" y="374170"/>
                  <a:pt x="117347" y="559907"/>
                  <a:pt x="115230" y="582132"/>
                </a:cubicBezTo>
                <a:cubicBezTo>
                  <a:pt x="113113" y="604357"/>
                  <a:pt x="110997" y="383165"/>
                  <a:pt x="96180" y="410682"/>
                </a:cubicBezTo>
                <a:cubicBezTo>
                  <a:pt x="81363" y="438199"/>
                  <a:pt x="42205" y="725007"/>
                  <a:pt x="26330" y="747232"/>
                </a:cubicBezTo>
                <a:cubicBezTo>
                  <a:pt x="10455" y="769457"/>
                  <a:pt x="-3833" y="474182"/>
                  <a:pt x="930" y="544032"/>
                </a:cubicBezTo>
                <a:cubicBezTo>
                  <a:pt x="5692" y="613882"/>
                  <a:pt x="52788" y="1080078"/>
                  <a:pt x="54905" y="1166332"/>
                </a:cubicBezTo>
                <a:cubicBezTo>
                  <a:pt x="57022" y="1252586"/>
                  <a:pt x="5693" y="1204432"/>
                  <a:pt x="13630" y="1061557"/>
                </a:cubicBezTo>
                <a:cubicBezTo>
                  <a:pt x="21567" y="918682"/>
                  <a:pt x="90888" y="418090"/>
                  <a:pt x="102530" y="309082"/>
                </a:cubicBezTo>
                <a:cubicBezTo>
                  <a:pt x="114172" y="200074"/>
                  <a:pt x="82422" y="427615"/>
                  <a:pt x="83480" y="407507"/>
                </a:cubicBezTo>
                <a:cubicBezTo>
                  <a:pt x="84538" y="387399"/>
                  <a:pt x="79776" y="252990"/>
                  <a:pt x="108880" y="188432"/>
                </a:cubicBezTo>
                <a:cubicBezTo>
                  <a:pt x="137984" y="123874"/>
                  <a:pt x="248580" y="-13710"/>
                  <a:pt x="248580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5CE9538C-AAE1-A5A6-DD89-043FAA1A0B77}"/>
              </a:ext>
            </a:extLst>
          </p:cNvPr>
          <p:cNvSpPr/>
          <p:nvPr/>
        </p:nvSpPr>
        <p:spPr>
          <a:xfrm>
            <a:off x="3876966" y="238321"/>
            <a:ext cx="809359" cy="646448"/>
          </a:xfrm>
          <a:custGeom>
            <a:avLst/>
            <a:gdLst>
              <a:gd name="connsiteX0" fmla="*/ 767 w 809359"/>
              <a:gd name="connsiteY0" fmla="*/ 19912 h 646448"/>
              <a:gd name="connsiteX1" fmla="*/ 299217 w 809359"/>
              <a:gd name="connsiteY1" fmla="*/ 22029 h 646448"/>
              <a:gd name="connsiteX2" fmla="*/ 282284 w 809359"/>
              <a:gd name="connsiteY2" fmla="*/ 22029 h 646448"/>
              <a:gd name="connsiteX3" fmla="*/ 587084 w 809359"/>
              <a:gd name="connsiteY3" fmla="*/ 320479 h 646448"/>
              <a:gd name="connsiteX4" fmla="*/ 542634 w 809359"/>
              <a:gd name="connsiteY4" fmla="*/ 225229 h 646448"/>
              <a:gd name="connsiteX5" fmla="*/ 809334 w 809359"/>
              <a:gd name="connsiteY5" fmla="*/ 646446 h 646448"/>
              <a:gd name="connsiteX6" fmla="*/ 525701 w 809359"/>
              <a:gd name="connsiteY6" fmla="*/ 231579 h 646448"/>
              <a:gd name="connsiteX7" fmla="*/ 400817 w 809359"/>
              <a:gd name="connsiteY7" fmla="*/ 49546 h 646448"/>
              <a:gd name="connsiteX8" fmla="*/ 767 w 809359"/>
              <a:gd name="connsiteY8" fmla="*/ 19912 h 646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359" h="646448">
                <a:moveTo>
                  <a:pt x="767" y="19912"/>
                </a:moveTo>
                <a:cubicBezTo>
                  <a:pt x="-16166" y="15326"/>
                  <a:pt x="252298" y="21676"/>
                  <a:pt x="299217" y="22029"/>
                </a:cubicBezTo>
                <a:cubicBezTo>
                  <a:pt x="346136" y="22382"/>
                  <a:pt x="234306" y="-27713"/>
                  <a:pt x="282284" y="22029"/>
                </a:cubicBezTo>
                <a:cubicBezTo>
                  <a:pt x="330262" y="71771"/>
                  <a:pt x="543692" y="286612"/>
                  <a:pt x="587084" y="320479"/>
                </a:cubicBezTo>
                <a:cubicBezTo>
                  <a:pt x="630476" y="354346"/>
                  <a:pt x="505592" y="170901"/>
                  <a:pt x="542634" y="225229"/>
                </a:cubicBezTo>
                <a:cubicBezTo>
                  <a:pt x="579676" y="279557"/>
                  <a:pt x="812156" y="645388"/>
                  <a:pt x="809334" y="646446"/>
                </a:cubicBezTo>
                <a:cubicBezTo>
                  <a:pt x="806512" y="647504"/>
                  <a:pt x="593787" y="331062"/>
                  <a:pt x="525701" y="231579"/>
                </a:cubicBezTo>
                <a:cubicBezTo>
                  <a:pt x="457615" y="132096"/>
                  <a:pt x="487953" y="84471"/>
                  <a:pt x="400817" y="49546"/>
                </a:cubicBezTo>
                <a:cubicBezTo>
                  <a:pt x="313681" y="14621"/>
                  <a:pt x="17700" y="24498"/>
                  <a:pt x="767" y="19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7EF4897-1755-1B9E-F8AD-3523D56CA7BB}"/>
              </a:ext>
            </a:extLst>
          </p:cNvPr>
          <p:cNvSpPr/>
          <p:nvPr/>
        </p:nvSpPr>
        <p:spPr>
          <a:xfrm>
            <a:off x="4746153" y="973519"/>
            <a:ext cx="131680" cy="423285"/>
          </a:xfrm>
          <a:custGeom>
            <a:avLst/>
            <a:gdLst>
              <a:gd name="connsiteX0" fmla="*/ 1530 w 131680"/>
              <a:gd name="connsiteY0" fmla="*/ 12848 h 423285"/>
              <a:gd name="connsiteX1" fmla="*/ 128530 w 131680"/>
              <a:gd name="connsiteY1" fmla="*/ 410781 h 423285"/>
              <a:gd name="connsiteX2" fmla="*/ 90430 w 131680"/>
              <a:gd name="connsiteY2" fmla="*/ 304948 h 423285"/>
              <a:gd name="connsiteX3" fmla="*/ 60797 w 131680"/>
              <a:gd name="connsiteY3" fmla="*/ 118681 h 423285"/>
              <a:gd name="connsiteX4" fmla="*/ 1530 w 131680"/>
              <a:gd name="connsiteY4" fmla="*/ 12848 h 42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80" h="423285">
                <a:moveTo>
                  <a:pt x="1530" y="12848"/>
                </a:moveTo>
                <a:cubicBezTo>
                  <a:pt x="12819" y="61531"/>
                  <a:pt x="113713" y="362098"/>
                  <a:pt x="128530" y="410781"/>
                </a:cubicBezTo>
                <a:cubicBezTo>
                  <a:pt x="143347" y="459464"/>
                  <a:pt x="101719" y="353631"/>
                  <a:pt x="90430" y="304948"/>
                </a:cubicBezTo>
                <a:cubicBezTo>
                  <a:pt x="79141" y="256265"/>
                  <a:pt x="77025" y="171598"/>
                  <a:pt x="60797" y="118681"/>
                </a:cubicBezTo>
                <a:cubicBezTo>
                  <a:pt x="44569" y="65764"/>
                  <a:pt x="-9759" y="-35835"/>
                  <a:pt x="1530" y="12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CE52D1A-8C62-D19B-9536-9371A20C91AC}"/>
              </a:ext>
            </a:extLst>
          </p:cNvPr>
          <p:cNvSpPr/>
          <p:nvPr/>
        </p:nvSpPr>
        <p:spPr>
          <a:xfrm>
            <a:off x="4836553" y="1414383"/>
            <a:ext cx="84697" cy="611689"/>
          </a:xfrm>
          <a:custGeom>
            <a:avLst/>
            <a:gdLst>
              <a:gd name="connsiteX0" fmla="*/ 84697 w 84697"/>
              <a:gd name="connsiteY0" fmla="*/ 12250 h 611689"/>
              <a:gd name="connsiteX1" fmla="*/ 16964 w 84697"/>
              <a:gd name="connsiteY1" fmla="*/ 164650 h 611689"/>
              <a:gd name="connsiteX2" fmla="*/ 10614 w 84697"/>
              <a:gd name="connsiteY2" fmla="*/ 594334 h 611689"/>
              <a:gd name="connsiteX3" fmla="*/ 12730 w 84697"/>
              <a:gd name="connsiteY3" fmla="*/ 488500 h 611689"/>
              <a:gd name="connsiteX4" fmla="*/ 30 w 84697"/>
              <a:gd name="connsiteY4" fmla="*/ 128667 h 611689"/>
              <a:gd name="connsiteX5" fmla="*/ 16964 w 84697"/>
              <a:gd name="connsiteY5" fmla="*/ 22834 h 611689"/>
              <a:gd name="connsiteX6" fmla="*/ 84697 w 84697"/>
              <a:gd name="connsiteY6" fmla="*/ 12250 h 61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97" h="611689">
                <a:moveTo>
                  <a:pt x="84697" y="12250"/>
                </a:moveTo>
                <a:cubicBezTo>
                  <a:pt x="84697" y="35886"/>
                  <a:pt x="29311" y="67636"/>
                  <a:pt x="16964" y="164650"/>
                </a:cubicBezTo>
                <a:cubicBezTo>
                  <a:pt x="4617" y="261664"/>
                  <a:pt x="11320" y="540359"/>
                  <a:pt x="10614" y="594334"/>
                </a:cubicBezTo>
                <a:cubicBezTo>
                  <a:pt x="9908" y="648309"/>
                  <a:pt x="14494" y="566111"/>
                  <a:pt x="12730" y="488500"/>
                </a:cubicBezTo>
                <a:cubicBezTo>
                  <a:pt x="10966" y="410889"/>
                  <a:pt x="-676" y="206278"/>
                  <a:pt x="30" y="128667"/>
                </a:cubicBezTo>
                <a:cubicBezTo>
                  <a:pt x="736" y="51056"/>
                  <a:pt x="736" y="42590"/>
                  <a:pt x="16964" y="22834"/>
                </a:cubicBezTo>
                <a:cubicBezTo>
                  <a:pt x="33192" y="3078"/>
                  <a:pt x="84697" y="-11386"/>
                  <a:pt x="84697" y="12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DDFAE2C-6473-0EBA-C759-CCDB16E10BA8}"/>
              </a:ext>
            </a:extLst>
          </p:cNvPr>
          <p:cNvSpPr/>
          <p:nvPr/>
        </p:nvSpPr>
        <p:spPr>
          <a:xfrm>
            <a:off x="4491131" y="1227623"/>
            <a:ext cx="259020" cy="440013"/>
          </a:xfrm>
          <a:custGeom>
            <a:avLst/>
            <a:gdLst>
              <a:gd name="connsiteX0" fmla="*/ 436 w 259020"/>
              <a:gd name="connsiteY0" fmla="*/ 44 h 440013"/>
              <a:gd name="connsiteX1" fmla="*/ 188819 w 259020"/>
              <a:gd name="connsiteY1" fmla="*/ 190544 h 440013"/>
              <a:gd name="connsiteX2" fmla="*/ 224802 w 259020"/>
              <a:gd name="connsiteY2" fmla="*/ 438194 h 440013"/>
              <a:gd name="connsiteX3" fmla="*/ 218452 w 259020"/>
              <a:gd name="connsiteY3" fmla="*/ 296377 h 440013"/>
              <a:gd name="connsiteX4" fmla="*/ 248086 w 259020"/>
              <a:gd name="connsiteY4" fmla="*/ 173610 h 440013"/>
              <a:gd name="connsiteX5" fmla="*/ 436 w 259020"/>
              <a:gd name="connsiteY5" fmla="*/ 44 h 44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020" h="440013">
                <a:moveTo>
                  <a:pt x="436" y="44"/>
                </a:moveTo>
                <a:cubicBezTo>
                  <a:pt x="-9442" y="2866"/>
                  <a:pt x="151425" y="117519"/>
                  <a:pt x="188819" y="190544"/>
                </a:cubicBezTo>
                <a:cubicBezTo>
                  <a:pt x="226213" y="263569"/>
                  <a:pt x="219863" y="420555"/>
                  <a:pt x="224802" y="438194"/>
                </a:cubicBezTo>
                <a:cubicBezTo>
                  <a:pt x="229741" y="455833"/>
                  <a:pt x="214571" y="340474"/>
                  <a:pt x="218452" y="296377"/>
                </a:cubicBezTo>
                <a:cubicBezTo>
                  <a:pt x="222333" y="252280"/>
                  <a:pt x="283364" y="218766"/>
                  <a:pt x="248086" y="173610"/>
                </a:cubicBezTo>
                <a:cubicBezTo>
                  <a:pt x="212808" y="128455"/>
                  <a:pt x="10314" y="-2778"/>
                  <a:pt x="43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8B46D439-BFD5-2552-1580-C72803B5AC2B}"/>
              </a:ext>
            </a:extLst>
          </p:cNvPr>
          <p:cNvSpPr/>
          <p:nvPr/>
        </p:nvSpPr>
        <p:spPr>
          <a:xfrm>
            <a:off x="4730670" y="1619048"/>
            <a:ext cx="62925" cy="545545"/>
          </a:xfrm>
          <a:custGeom>
            <a:avLst/>
            <a:gdLst>
              <a:gd name="connsiteX0" fmla="*/ 57230 w 62925"/>
              <a:gd name="connsiteY0" fmla="*/ 202 h 545545"/>
              <a:gd name="connsiteX1" fmla="*/ 27597 w 62925"/>
              <a:gd name="connsiteY1" fmla="*/ 137785 h 545545"/>
              <a:gd name="connsiteX2" fmla="*/ 42413 w 62925"/>
              <a:gd name="connsiteY2" fmla="*/ 535719 h 545545"/>
              <a:gd name="connsiteX3" fmla="*/ 61463 w 62925"/>
              <a:gd name="connsiteY3" fmla="*/ 402369 h 545545"/>
              <a:gd name="connsiteX4" fmla="*/ 80 w 62925"/>
              <a:gd name="connsiteY4" fmla="*/ 161069 h 545545"/>
              <a:gd name="connsiteX5" fmla="*/ 57230 w 62925"/>
              <a:gd name="connsiteY5" fmla="*/ 202 h 54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925" h="545545">
                <a:moveTo>
                  <a:pt x="57230" y="202"/>
                </a:moveTo>
                <a:cubicBezTo>
                  <a:pt x="61816" y="-3679"/>
                  <a:pt x="30066" y="48532"/>
                  <a:pt x="27597" y="137785"/>
                </a:cubicBezTo>
                <a:cubicBezTo>
                  <a:pt x="25128" y="227038"/>
                  <a:pt x="36769" y="491622"/>
                  <a:pt x="42413" y="535719"/>
                </a:cubicBezTo>
                <a:cubicBezTo>
                  <a:pt x="48057" y="579816"/>
                  <a:pt x="68518" y="464811"/>
                  <a:pt x="61463" y="402369"/>
                </a:cubicBezTo>
                <a:cubicBezTo>
                  <a:pt x="54408" y="339927"/>
                  <a:pt x="2549" y="224216"/>
                  <a:pt x="80" y="161069"/>
                </a:cubicBezTo>
                <a:cubicBezTo>
                  <a:pt x="-2389" y="97922"/>
                  <a:pt x="52644" y="4083"/>
                  <a:pt x="57230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45B4B659-3FD2-3302-47A1-855C7546AEBE}"/>
              </a:ext>
            </a:extLst>
          </p:cNvPr>
          <p:cNvSpPr/>
          <p:nvPr/>
        </p:nvSpPr>
        <p:spPr>
          <a:xfrm>
            <a:off x="2288073" y="112711"/>
            <a:ext cx="1642656" cy="632365"/>
          </a:xfrm>
          <a:custGeom>
            <a:avLst/>
            <a:gdLst>
              <a:gd name="connsiteX0" fmla="*/ 1642577 w 1642656"/>
              <a:gd name="connsiteY0" fmla="*/ 54506 h 632365"/>
              <a:gd name="connsiteX1" fmla="*/ 980060 w 1642656"/>
              <a:gd name="connsiteY1" fmla="*/ 26989 h 632365"/>
              <a:gd name="connsiteX2" fmla="*/ 1149394 w 1642656"/>
              <a:gd name="connsiteY2" fmla="*/ 7939 h 632365"/>
              <a:gd name="connsiteX3" fmla="*/ 465710 w 1642656"/>
              <a:gd name="connsiteY3" fmla="*/ 166689 h 632365"/>
              <a:gd name="connsiteX4" fmla="*/ 675260 w 1642656"/>
              <a:gd name="connsiteY4" fmla="*/ 130706 h 632365"/>
              <a:gd name="connsiteX5" fmla="*/ 196894 w 1642656"/>
              <a:gd name="connsiteY5" fmla="*/ 348722 h 632365"/>
              <a:gd name="connsiteX6" fmla="*/ 328127 w 1642656"/>
              <a:gd name="connsiteY6" fmla="*/ 280989 h 632365"/>
              <a:gd name="connsiteX7" fmla="*/ 44 w 1642656"/>
              <a:gd name="connsiteY7" fmla="*/ 632356 h 632365"/>
              <a:gd name="connsiteX8" fmla="*/ 306960 w 1642656"/>
              <a:gd name="connsiteY8" fmla="*/ 291572 h 632365"/>
              <a:gd name="connsiteX9" fmla="*/ 624460 w 1642656"/>
              <a:gd name="connsiteY9" fmla="*/ 98956 h 632365"/>
              <a:gd name="connsiteX10" fmla="*/ 1022394 w 1642656"/>
              <a:gd name="connsiteY10" fmla="*/ 48156 h 632365"/>
              <a:gd name="connsiteX11" fmla="*/ 1642577 w 1642656"/>
              <a:gd name="connsiteY11" fmla="*/ 54506 h 63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2656" h="632365">
                <a:moveTo>
                  <a:pt x="1642577" y="54506"/>
                </a:moveTo>
                <a:cubicBezTo>
                  <a:pt x="1635521" y="50978"/>
                  <a:pt x="1062257" y="34750"/>
                  <a:pt x="980060" y="26989"/>
                </a:cubicBezTo>
                <a:cubicBezTo>
                  <a:pt x="897863" y="19228"/>
                  <a:pt x="1235119" y="-15344"/>
                  <a:pt x="1149394" y="7939"/>
                </a:cubicBezTo>
                <a:cubicBezTo>
                  <a:pt x="1063669" y="31222"/>
                  <a:pt x="544732" y="146228"/>
                  <a:pt x="465710" y="166689"/>
                </a:cubicBezTo>
                <a:cubicBezTo>
                  <a:pt x="386688" y="187150"/>
                  <a:pt x="720063" y="100367"/>
                  <a:pt x="675260" y="130706"/>
                </a:cubicBezTo>
                <a:cubicBezTo>
                  <a:pt x="630457" y="161045"/>
                  <a:pt x="254749" y="323675"/>
                  <a:pt x="196894" y="348722"/>
                </a:cubicBezTo>
                <a:cubicBezTo>
                  <a:pt x="139039" y="373769"/>
                  <a:pt x="360935" y="233717"/>
                  <a:pt x="328127" y="280989"/>
                </a:cubicBezTo>
                <a:cubicBezTo>
                  <a:pt x="295319" y="328261"/>
                  <a:pt x="3572" y="630592"/>
                  <a:pt x="44" y="632356"/>
                </a:cubicBezTo>
                <a:cubicBezTo>
                  <a:pt x="-3484" y="634120"/>
                  <a:pt x="202891" y="380472"/>
                  <a:pt x="306960" y="291572"/>
                </a:cubicBezTo>
                <a:cubicBezTo>
                  <a:pt x="411029" y="202672"/>
                  <a:pt x="505221" y="139525"/>
                  <a:pt x="624460" y="98956"/>
                </a:cubicBezTo>
                <a:cubicBezTo>
                  <a:pt x="743699" y="58387"/>
                  <a:pt x="857294" y="55212"/>
                  <a:pt x="1022394" y="48156"/>
                </a:cubicBezTo>
                <a:cubicBezTo>
                  <a:pt x="1187494" y="41100"/>
                  <a:pt x="1649633" y="58034"/>
                  <a:pt x="1642577" y="54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E17DD343-C2EF-873B-FA86-1ABE64A80949}"/>
              </a:ext>
            </a:extLst>
          </p:cNvPr>
          <p:cNvSpPr/>
          <p:nvPr/>
        </p:nvSpPr>
        <p:spPr>
          <a:xfrm>
            <a:off x="2414538" y="211651"/>
            <a:ext cx="1549994" cy="561691"/>
          </a:xfrm>
          <a:custGeom>
            <a:avLst/>
            <a:gdLst>
              <a:gd name="connsiteX0" fmla="*/ 1549979 w 1549994"/>
              <a:gd name="connsiteY0" fmla="*/ 16 h 561691"/>
              <a:gd name="connsiteX1" fmla="*/ 411212 w 1549994"/>
              <a:gd name="connsiteY1" fmla="*/ 302699 h 561691"/>
              <a:gd name="connsiteX2" fmla="*/ 11162 w 1549994"/>
              <a:gd name="connsiteY2" fmla="*/ 558816 h 561691"/>
              <a:gd name="connsiteX3" fmla="*/ 783745 w 1549994"/>
              <a:gd name="connsiteY3" fmla="*/ 131249 h 561691"/>
              <a:gd name="connsiteX4" fmla="*/ 438729 w 1549994"/>
              <a:gd name="connsiteY4" fmla="*/ 287882 h 561691"/>
              <a:gd name="connsiteX5" fmla="*/ 1549979 w 1549994"/>
              <a:gd name="connsiteY5" fmla="*/ 16 h 56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9994" h="561691">
                <a:moveTo>
                  <a:pt x="1549979" y="16"/>
                </a:moveTo>
                <a:cubicBezTo>
                  <a:pt x="1545393" y="2485"/>
                  <a:pt x="667681" y="209566"/>
                  <a:pt x="411212" y="302699"/>
                </a:cubicBezTo>
                <a:cubicBezTo>
                  <a:pt x="154742" y="395832"/>
                  <a:pt x="-50927" y="587391"/>
                  <a:pt x="11162" y="558816"/>
                </a:cubicBezTo>
                <a:cubicBezTo>
                  <a:pt x="73251" y="530241"/>
                  <a:pt x="712484" y="176405"/>
                  <a:pt x="783745" y="131249"/>
                </a:cubicBezTo>
                <a:cubicBezTo>
                  <a:pt x="855006" y="86093"/>
                  <a:pt x="308554" y="310812"/>
                  <a:pt x="438729" y="287882"/>
                </a:cubicBezTo>
                <a:cubicBezTo>
                  <a:pt x="568904" y="264952"/>
                  <a:pt x="1554565" y="-2453"/>
                  <a:pt x="1549979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6A1B0D9B-A570-67A4-A211-9B1AF6169F58}"/>
              </a:ext>
            </a:extLst>
          </p:cNvPr>
          <p:cNvSpPr/>
          <p:nvPr/>
        </p:nvSpPr>
        <p:spPr>
          <a:xfrm>
            <a:off x="2319492" y="749080"/>
            <a:ext cx="351943" cy="476753"/>
          </a:xfrm>
          <a:custGeom>
            <a:avLst/>
            <a:gdLst>
              <a:gd name="connsiteX0" fmla="*/ 351741 w 351943"/>
              <a:gd name="connsiteY0" fmla="*/ 220 h 476753"/>
              <a:gd name="connsiteX1" fmla="*/ 68108 w 351943"/>
              <a:gd name="connsiteY1" fmla="*/ 220353 h 476753"/>
              <a:gd name="connsiteX2" fmla="*/ 27891 w 351943"/>
              <a:gd name="connsiteY2" fmla="*/ 474353 h 476753"/>
              <a:gd name="connsiteX3" fmla="*/ 40591 w 351943"/>
              <a:gd name="connsiteY3" fmla="*/ 343120 h 476753"/>
              <a:gd name="connsiteX4" fmla="*/ 19425 w 351943"/>
              <a:gd name="connsiteY4" fmla="*/ 260570 h 476753"/>
              <a:gd name="connsiteX5" fmla="*/ 351741 w 351943"/>
              <a:gd name="connsiteY5" fmla="*/ 220 h 47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943" h="476753">
                <a:moveTo>
                  <a:pt x="351741" y="220"/>
                </a:moveTo>
                <a:cubicBezTo>
                  <a:pt x="359855" y="-6483"/>
                  <a:pt x="122083" y="141331"/>
                  <a:pt x="68108" y="220353"/>
                </a:cubicBezTo>
                <a:cubicBezTo>
                  <a:pt x="14133" y="299375"/>
                  <a:pt x="32477" y="453892"/>
                  <a:pt x="27891" y="474353"/>
                </a:cubicBezTo>
                <a:cubicBezTo>
                  <a:pt x="23305" y="494814"/>
                  <a:pt x="42002" y="378750"/>
                  <a:pt x="40591" y="343120"/>
                </a:cubicBezTo>
                <a:cubicBezTo>
                  <a:pt x="39180" y="307490"/>
                  <a:pt x="-33844" y="318073"/>
                  <a:pt x="19425" y="260570"/>
                </a:cubicBezTo>
                <a:cubicBezTo>
                  <a:pt x="72694" y="203067"/>
                  <a:pt x="343627" y="6923"/>
                  <a:pt x="351741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13AE4DC4-C994-B2B1-157B-3D4CCC86594C}"/>
              </a:ext>
            </a:extLst>
          </p:cNvPr>
          <p:cNvSpPr/>
          <p:nvPr/>
        </p:nvSpPr>
        <p:spPr>
          <a:xfrm>
            <a:off x="2084687" y="774992"/>
            <a:ext cx="288361" cy="943357"/>
          </a:xfrm>
          <a:custGeom>
            <a:avLst/>
            <a:gdLst>
              <a:gd name="connsiteX0" fmla="*/ 288096 w 288361"/>
              <a:gd name="connsiteY0" fmla="*/ 1825 h 943357"/>
              <a:gd name="connsiteX1" fmla="*/ 97596 w 288361"/>
              <a:gd name="connsiteY1" fmla="*/ 355308 h 943357"/>
              <a:gd name="connsiteX2" fmla="*/ 38330 w 288361"/>
              <a:gd name="connsiteY2" fmla="*/ 924691 h 943357"/>
              <a:gd name="connsiteX3" fmla="*/ 42563 w 288361"/>
              <a:gd name="connsiteY3" fmla="*/ 787108 h 943357"/>
              <a:gd name="connsiteX4" fmla="*/ 78546 w 288361"/>
              <a:gd name="connsiteY4" fmla="*/ 600841 h 943357"/>
              <a:gd name="connsiteX5" fmla="*/ 230 w 288361"/>
              <a:gd name="connsiteY5" fmla="*/ 814625 h 943357"/>
              <a:gd name="connsiteX6" fmla="*/ 57380 w 288361"/>
              <a:gd name="connsiteY6" fmla="*/ 412458 h 943357"/>
              <a:gd name="connsiteX7" fmla="*/ 137813 w 288361"/>
              <a:gd name="connsiteY7" fmla="*/ 224075 h 943357"/>
              <a:gd name="connsiteX8" fmla="*/ 288096 w 288361"/>
              <a:gd name="connsiteY8" fmla="*/ 1825 h 9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361" h="943357">
                <a:moveTo>
                  <a:pt x="288096" y="1825"/>
                </a:moveTo>
                <a:cubicBezTo>
                  <a:pt x="281393" y="23697"/>
                  <a:pt x="139224" y="201497"/>
                  <a:pt x="97596" y="355308"/>
                </a:cubicBezTo>
                <a:cubicBezTo>
                  <a:pt x="55968" y="509119"/>
                  <a:pt x="47502" y="852725"/>
                  <a:pt x="38330" y="924691"/>
                </a:cubicBezTo>
                <a:cubicBezTo>
                  <a:pt x="29158" y="996657"/>
                  <a:pt x="35860" y="841083"/>
                  <a:pt x="42563" y="787108"/>
                </a:cubicBezTo>
                <a:cubicBezTo>
                  <a:pt x="49266" y="733133"/>
                  <a:pt x="85601" y="596255"/>
                  <a:pt x="78546" y="600841"/>
                </a:cubicBezTo>
                <a:cubicBezTo>
                  <a:pt x="71491" y="605427"/>
                  <a:pt x="3758" y="846022"/>
                  <a:pt x="230" y="814625"/>
                </a:cubicBezTo>
                <a:cubicBezTo>
                  <a:pt x="-3298" y="783228"/>
                  <a:pt x="34450" y="510883"/>
                  <a:pt x="57380" y="412458"/>
                </a:cubicBezTo>
                <a:cubicBezTo>
                  <a:pt x="80310" y="314033"/>
                  <a:pt x="102888" y="287575"/>
                  <a:pt x="137813" y="224075"/>
                </a:cubicBezTo>
                <a:cubicBezTo>
                  <a:pt x="172738" y="160575"/>
                  <a:pt x="294799" y="-20047"/>
                  <a:pt x="288096" y="1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8246E131-86AF-E423-614E-FAC256DFDC5E}"/>
              </a:ext>
            </a:extLst>
          </p:cNvPr>
          <p:cNvSpPr/>
          <p:nvPr/>
        </p:nvSpPr>
        <p:spPr>
          <a:xfrm>
            <a:off x="2338105" y="1291713"/>
            <a:ext cx="125744" cy="574663"/>
          </a:xfrm>
          <a:custGeom>
            <a:avLst/>
            <a:gdLst>
              <a:gd name="connsiteX0" fmla="*/ 125695 w 125744"/>
              <a:gd name="connsiteY0" fmla="*/ 1570 h 574663"/>
              <a:gd name="connsiteX1" fmla="*/ 19862 w 125744"/>
              <a:gd name="connsiteY1" fmla="*/ 342354 h 574663"/>
              <a:gd name="connsiteX2" fmla="*/ 24095 w 125744"/>
              <a:gd name="connsiteY2" fmla="*/ 573070 h 574663"/>
              <a:gd name="connsiteX3" fmla="*/ 15628 w 125744"/>
              <a:gd name="connsiteY3" fmla="*/ 433370 h 574663"/>
              <a:gd name="connsiteX4" fmla="*/ 5045 w 125744"/>
              <a:gd name="connsiteY4" fmla="*/ 223820 h 574663"/>
              <a:gd name="connsiteX5" fmla="*/ 125695 w 125744"/>
              <a:gd name="connsiteY5" fmla="*/ 1570 h 57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744" h="574663">
                <a:moveTo>
                  <a:pt x="125695" y="1570"/>
                </a:moveTo>
                <a:cubicBezTo>
                  <a:pt x="128164" y="21326"/>
                  <a:pt x="36795" y="247104"/>
                  <a:pt x="19862" y="342354"/>
                </a:cubicBezTo>
                <a:cubicBezTo>
                  <a:pt x="2929" y="437604"/>
                  <a:pt x="24801" y="557901"/>
                  <a:pt x="24095" y="573070"/>
                </a:cubicBezTo>
                <a:cubicBezTo>
                  <a:pt x="23389" y="588239"/>
                  <a:pt x="18803" y="491578"/>
                  <a:pt x="15628" y="433370"/>
                </a:cubicBezTo>
                <a:cubicBezTo>
                  <a:pt x="12453" y="375162"/>
                  <a:pt x="-9772" y="294023"/>
                  <a:pt x="5045" y="223820"/>
                </a:cubicBezTo>
                <a:cubicBezTo>
                  <a:pt x="19862" y="153617"/>
                  <a:pt x="123226" y="-18186"/>
                  <a:pt x="125695" y="1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BB5D57B-0A27-8336-1A00-29610EBB9FA5}"/>
              </a:ext>
            </a:extLst>
          </p:cNvPr>
          <p:cNvSpPr/>
          <p:nvPr/>
        </p:nvSpPr>
        <p:spPr>
          <a:xfrm>
            <a:off x="2392189" y="1350416"/>
            <a:ext cx="122786" cy="566347"/>
          </a:xfrm>
          <a:custGeom>
            <a:avLst/>
            <a:gdLst>
              <a:gd name="connsiteX0" fmla="*/ 122411 w 122786"/>
              <a:gd name="connsiteY0" fmla="*/ 17 h 566347"/>
              <a:gd name="connsiteX1" fmla="*/ 48328 w 122786"/>
              <a:gd name="connsiteY1" fmla="*/ 266717 h 566347"/>
              <a:gd name="connsiteX2" fmla="*/ 1761 w 122786"/>
              <a:gd name="connsiteY2" fmla="*/ 560934 h 566347"/>
              <a:gd name="connsiteX3" fmla="*/ 10228 w 122786"/>
              <a:gd name="connsiteY3" fmla="*/ 442401 h 566347"/>
              <a:gd name="connsiteX4" fmla="*/ 14461 w 122786"/>
              <a:gd name="connsiteY4" fmla="*/ 254017 h 566347"/>
              <a:gd name="connsiteX5" fmla="*/ 122411 w 122786"/>
              <a:gd name="connsiteY5" fmla="*/ 17 h 56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786" h="566347">
                <a:moveTo>
                  <a:pt x="122411" y="17"/>
                </a:moveTo>
                <a:cubicBezTo>
                  <a:pt x="128055" y="2134"/>
                  <a:pt x="68436" y="173231"/>
                  <a:pt x="48328" y="266717"/>
                </a:cubicBezTo>
                <a:cubicBezTo>
                  <a:pt x="28220" y="360203"/>
                  <a:pt x="8111" y="531653"/>
                  <a:pt x="1761" y="560934"/>
                </a:cubicBezTo>
                <a:cubicBezTo>
                  <a:pt x="-4589" y="590215"/>
                  <a:pt x="8111" y="493554"/>
                  <a:pt x="10228" y="442401"/>
                </a:cubicBezTo>
                <a:cubicBezTo>
                  <a:pt x="12345" y="391248"/>
                  <a:pt x="-2119" y="324220"/>
                  <a:pt x="14461" y="254017"/>
                </a:cubicBezTo>
                <a:cubicBezTo>
                  <a:pt x="31041" y="183814"/>
                  <a:pt x="116767" y="-2100"/>
                  <a:pt x="122411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78A6434-9595-2759-47E9-97F88E035E9B}"/>
              </a:ext>
            </a:extLst>
          </p:cNvPr>
          <p:cNvSpPr/>
          <p:nvPr/>
        </p:nvSpPr>
        <p:spPr>
          <a:xfrm>
            <a:off x="2317180" y="1731387"/>
            <a:ext cx="98760" cy="620465"/>
          </a:xfrm>
          <a:custGeom>
            <a:avLst/>
            <a:gdLst>
              <a:gd name="connsiteX0" fmla="*/ 97937 w 98760"/>
              <a:gd name="connsiteY0" fmla="*/ 46 h 620465"/>
              <a:gd name="connsiteX1" fmla="*/ 47137 w 98760"/>
              <a:gd name="connsiteY1" fmla="*/ 179963 h 620465"/>
              <a:gd name="connsiteX2" fmla="*/ 42903 w 98760"/>
              <a:gd name="connsiteY2" fmla="*/ 141863 h 620465"/>
              <a:gd name="connsiteX3" fmla="*/ 83120 w 98760"/>
              <a:gd name="connsiteY3" fmla="*/ 603296 h 620465"/>
              <a:gd name="connsiteX4" fmla="*/ 61953 w 98760"/>
              <a:gd name="connsiteY4" fmla="*/ 491113 h 620465"/>
              <a:gd name="connsiteX5" fmla="*/ 570 w 98760"/>
              <a:gd name="connsiteY5" fmla="*/ 199013 h 620465"/>
              <a:gd name="connsiteX6" fmla="*/ 97937 w 98760"/>
              <a:gd name="connsiteY6" fmla="*/ 46 h 62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60" h="620465">
                <a:moveTo>
                  <a:pt x="97937" y="46"/>
                </a:moveTo>
                <a:cubicBezTo>
                  <a:pt x="105698" y="-3129"/>
                  <a:pt x="56309" y="156327"/>
                  <a:pt x="47137" y="179963"/>
                </a:cubicBezTo>
                <a:cubicBezTo>
                  <a:pt x="37965" y="203599"/>
                  <a:pt x="36906" y="71308"/>
                  <a:pt x="42903" y="141863"/>
                </a:cubicBezTo>
                <a:cubicBezTo>
                  <a:pt x="48900" y="212419"/>
                  <a:pt x="79945" y="545088"/>
                  <a:pt x="83120" y="603296"/>
                </a:cubicBezTo>
                <a:cubicBezTo>
                  <a:pt x="86295" y="661504"/>
                  <a:pt x="75711" y="558494"/>
                  <a:pt x="61953" y="491113"/>
                </a:cubicBezTo>
                <a:cubicBezTo>
                  <a:pt x="48195" y="423732"/>
                  <a:pt x="-6133" y="284032"/>
                  <a:pt x="570" y="199013"/>
                </a:cubicBezTo>
                <a:cubicBezTo>
                  <a:pt x="7273" y="113994"/>
                  <a:pt x="90176" y="3221"/>
                  <a:pt x="97937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A6050433-A401-7A5D-45C8-1408025136C9}"/>
              </a:ext>
            </a:extLst>
          </p:cNvPr>
          <p:cNvSpPr/>
          <p:nvPr/>
        </p:nvSpPr>
        <p:spPr>
          <a:xfrm>
            <a:off x="2193723" y="1303389"/>
            <a:ext cx="134333" cy="857392"/>
          </a:xfrm>
          <a:custGeom>
            <a:avLst/>
            <a:gdLst>
              <a:gd name="connsiteX0" fmla="*/ 113444 w 134333"/>
              <a:gd name="connsiteY0" fmla="*/ 8944 h 857392"/>
              <a:gd name="connsiteX1" fmla="*/ 77460 w 134333"/>
              <a:gd name="connsiteY1" fmla="*/ 201561 h 857392"/>
              <a:gd name="connsiteX2" fmla="*/ 56294 w 134333"/>
              <a:gd name="connsiteY2" fmla="*/ 582561 h 857392"/>
              <a:gd name="connsiteX3" fmla="*/ 132494 w 134333"/>
              <a:gd name="connsiteY3" fmla="*/ 849261 h 857392"/>
              <a:gd name="connsiteX4" fmla="*/ 104977 w 134333"/>
              <a:gd name="connsiteY4" fmla="*/ 770944 h 857392"/>
              <a:gd name="connsiteX5" fmla="*/ 41477 w 134333"/>
              <a:gd name="connsiteY5" fmla="*/ 591028 h 857392"/>
              <a:gd name="connsiteX6" fmla="*/ 3377 w 134333"/>
              <a:gd name="connsiteY6" fmla="*/ 478844 h 857392"/>
              <a:gd name="connsiteX7" fmla="*/ 113444 w 134333"/>
              <a:gd name="connsiteY7" fmla="*/ 8944 h 85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333" h="857392">
                <a:moveTo>
                  <a:pt x="113444" y="8944"/>
                </a:moveTo>
                <a:cubicBezTo>
                  <a:pt x="125791" y="-37270"/>
                  <a:pt x="86985" y="105958"/>
                  <a:pt x="77460" y="201561"/>
                </a:cubicBezTo>
                <a:cubicBezTo>
                  <a:pt x="67935" y="297164"/>
                  <a:pt x="47122" y="474611"/>
                  <a:pt x="56294" y="582561"/>
                </a:cubicBezTo>
                <a:cubicBezTo>
                  <a:pt x="65466" y="690511"/>
                  <a:pt x="124380" y="817864"/>
                  <a:pt x="132494" y="849261"/>
                </a:cubicBezTo>
                <a:cubicBezTo>
                  <a:pt x="140608" y="880658"/>
                  <a:pt x="120147" y="813983"/>
                  <a:pt x="104977" y="770944"/>
                </a:cubicBezTo>
                <a:cubicBezTo>
                  <a:pt x="89807" y="727905"/>
                  <a:pt x="58410" y="639711"/>
                  <a:pt x="41477" y="591028"/>
                </a:cubicBezTo>
                <a:cubicBezTo>
                  <a:pt x="24544" y="542345"/>
                  <a:pt x="-11087" y="574447"/>
                  <a:pt x="3377" y="478844"/>
                </a:cubicBezTo>
                <a:cubicBezTo>
                  <a:pt x="17841" y="383241"/>
                  <a:pt x="101097" y="55158"/>
                  <a:pt x="113444" y="8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E211FC53-4C5E-04D1-37C4-F16F2E780F6C}"/>
              </a:ext>
            </a:extLst>
          </p:cNvPr>
          <p:cNvSpPr/>
          <p:nvPr/>
        </p:nvSpPr>
        <p:spPr>
          <a:xfrm>
            <a:off x="4399290" y="585343"/>
            <a:ext cx="407180" cy="562049"/>
          </a:xfrm>
          <a:custGeom>
            <a:avLst/>
            <a:gdLst>
              <a:gd name="connsiteX0" fmla="*/ 7610 w 407180"/>
              <a:gd name="connsiteY0" fmla="*/ 445 h 562049"/>
              <a:gd name="connsiteX1" fmla="*/ 37773 w 407180"/>
              <a:gd name="connsiteY1" fmla="*/ 176657 h 562049"/>
              <a:gd name="connsiteX2" fmla="*/ 390198 w 407180"/>
              <a:gd name="connsiteY2" fmla="*/ 546545 h 562049"/>
              <a:gd name="connsiteX3" fmla="*/ 331460 w 407180"/>
              <a:gd name="connsiteY3" fmla="*/ 478282 h 562049"/>
              <a:gd name="connsiteX4" fmla="*/ 155248 w 407180"/>
              <a:gd name="connsiteY4" fmla="*/ 346520 h 562049"/>
              <a:gd name="connsiteX5" fmla="*/ 17135 w 407180"/>
              <a:gd name="connsiteY5" fmla="*/ 222695 h 562049"/>
              <a:gd name="connsiteX6" fmla="*/ 7610 w 407180"/>
              <a:gd name="connsiteY6" fmla="*/ 445 h 56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180" h="562049">
                <a:moveTo>
                  <a:pt x="7610" y="445"/>
                </a:moveTo>
                <a:cubicBezTo>
                  <a:pt x="11050" y="-7228"/>
                  <a:pt x="-25992" y="85640"/>
                  <a:pt x="37773" y="176657"/>
                </a:cubicBezTo>
                <a:cubicBezTo>
                  <a:pt x="101538" y="267674"/>
                  <a:pt x="341250" y="496274"/>
                  <a:pt x="390198" y="546545"/>
                </a:cubicBezTo>
                <a:cubicBezTo>
                  <a:pt x="439146" y="596816"/>
                  <a:pt x="370618" y="511620"/>
                  <a:pt x="331460" y="478282"/>
                </a:cubicBezTo>
                <a:cubicBezTo>
                  <a:pt x="292302" y="444945"/>
                  <a:pt x="207635" y="389118"/>
                  <a:pt x="155248" y="346520"/>
                </a:cubicBezTo>
                <a:cubicBezTo>
                  <a:pt x="102861" y="303922"/>
                  <a:pt x="42800" y="279051"/>
                  <a:pt x="17135" y="222695"/>
                </a:cubicBezTo>
                <a:cubicBezTo>
                  <a:pt x="-8530" y="166339"/>
                  <a:pt x="4170" y="8118"/>
                  <a:pt x="7610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22388D51-9453-E90C-B101-2E826641A596}"/>
              </a:ext>
            </a:extLst>
          </p:cNvPr>
          <p:cNvSpPr/>
          <p:nvPr/>
        </p:nvSpPr>
        <p:spPr>
          <a:xfrm>
            <a:off x="4386233" y="863587"/>
            <a:ext cx="372777" cy="519838"/>
          </a:xfrm>
          <a:custGeom>
            <a:avLst/>
            <a:gdLst>
              <a:gd name="connsiteX0" fmla="*/ 30 w 372777"/>
              <a:gd name="connsiteY0" fmla="*/ 13 h 519838"/>
              <a:gd name="connsiteX1" fmla="*/ 261967 w 372777"/>
              <a:gd name="connsiteY1" fmla="*/ 265126 h 519838"/>
              <a:gd name="connsiteX2" fmla="*/ 371505 w 372777"/>
              <a:gd name="connsiteY2" fmla="*/ 517538 h 519838"/>
              <a:gd name="connsiteX3" fmla="*/ 319117 w 372777"/>
              <a:gd name="connsiteY3" fmla="*/ 382601 h 519838"/>
              <a:gd name="connsiteX4" fmla="*/ 279430 w 372777"/>
              <a:gd name="connsiteY4" fmla="*/ 254013 h 519838"/>
              <a:gd name="connsiteX5" fmla="*/ 30 w 372777"/>
              <a:gd name="connsiteY5" fmla="*/ 13 h 51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777" h="519838">
                <a:moveTo>
                  <a:pt x="30" y="13"/>
                </a:moveTo>
                <a:cubicBezTo>
                  <a:pt x="-2880" y="1865"/>
                  <a:pt x="200055" y="178872"/>
                  <a:pt x="261967" y="265126"/>
                </a:cubicBezTo>
                <a:cubicBezTo>
                  <a:pt x="323879" y="351380"/>
                  <a:pt x="361980" y="497959"/>
                  <a:pt x="371505" y="517538"/>
                </a:cubicBezTo>
                <a:cubicBezTo>
                  <a:pt x="381030" y="537117"/>
                  <a:pt x="334463" y="426522"/>
                  <a:pt x="319117" y="382601"/>
                </a:cubicBezTo>
                <a:cubicBezTo>
                  <a:pt x="303771" y="338680"/>
                  <a:pt x="331818" y="315396"/>
                  <a:pt x="279430" y="254013"/>
                </a:cubicBezTo>
                <a:cubicBezTo>
                  <a:pt x="227042" y="192630"/>
                  <a:pt x="2940" y="-1839"/>
                  <a:pt x="3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4C777236-AA43-CB47-4C58-935DE9E0F1DE}"/>
              </a:ext>
            </a:extLst>
          </p:cNvPr>
          <p:cNvSpPr/>
          <p:nvPr/>
        </p:nvSpPr>
        <p:spPr>
          <a:xfrm>
            <a:off x="4255515" y="520672"/>
            <a:ext cx="331781" cy="301356"/>
          </a:xfrm>
          <a:custGeom>
            <a:avLst/>
            <a:gdLst>
              <a:gd name="connsiteX0" fmla="*/ 573 w 331781"/>
              <a:gd name="connsiteY0" fmla="*/ 28 h 301356"/>
              <a:gd name="connsiteX1" fmla="*/ 176785 w 331781"/>
              <a:gd name="connsiteY1" fmla="*/ 93691 h 301356"/>
              <a:gd name="connsiteX2" fmla="*/ 329185 w 331781"/>
              <a:gd name="connsiteY2" fmla="*/ 298478 h 301356"/>
              <a:gd name="connsiteX3" fmla="*/ 270448 w 331781"/>
              <a:gd name="connsiteY3" fmla="*/ 206403 h 301356"/>
              <a:gd name="connsiteX4" fmla="*/ 238698 w 331781"/>
              <a:gd name="connsiteY4" fmla="*/ 101628 h 301356"/>
              <a:gd name="connsiteX5" fmla="*/ 573 w 331781"/>
              <a:gd name="connsiteY5" fmla="*/ 28 h 30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781" h="301356">
                <a:moveTo>
                  <a:pt x="573" y="28"/>
                </a:moveTo>
                <a:cubicBezTo>
                  <a:pt x="-9746" y="-1295"/>
                  <a:pt x="122016" y="43949"/>
                  <a:pt x="176785" y="93691"/>
                </a:cubicBezTo>
                <a:cubicBezTo>
                  <a:pt x="231554" y="143433"/>
                  <a:pt x="313575" y="279693"/>
                  <a:pt x="329185" y="298478"/>
                </a:cubicBezTo>
                <a:cubicBezTo>
                  <a:pt x="344796" y="317263"/>
                  <a:pt x="285529" y="239211"/>
                  <a:pt x="270448" y="206403"/>
                </a:cubicBezTo>
                <a:cubicBezTo>
                  <a:pt x="255367" y="173595"/>
                  <a:pt x="276534" y="132849"/>
                  <a:pt x="238698" y="101628"/>
                </a:cubicBezTo>
                <a:cubicBezTo>
                  <a:pt x="200862" y="70407"/>
                  <a:pt x="10892" y="1351"/>
                  <a:pt x="573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0C2628E-6A6B-7A6A-78C3-04B57832A7DA}"/>
              </a:ext>
            </a:extLst>
          </p:cNvPr>
          <p:cNvSpPr/>
          <p:nvPr/>
        </p:nvSpPr>
        <p:spPr>
          <a:xfrm>
            <a:off x="4747937" y="1182237"/>
            <a:ext cx="77257" cy="427772"/>
          </a:xfrm>
          <a:custGeom>
            <a:avLst/>
            <a:gdLst>
              <a:gd name="connsiteX0" fmla="*/ 276 w 77257"/>
              <a:gd name="connsiteY0" fmla="*/ 451 h 427772"/>
              <a:gd name="connsiteX1" fmla="*/ 49488 w 77257"/>
              <a:gd name="connsiteY1" fmla="*/ 157613 h 427772"/>
              <a:gd name="connsiteX2" fmla="*/ 11388 w 77257"/>
              <a:gd name="connsiteY2" fmla="*/ 425901 h 427772"/>
              <a:gd name="connsiteX3" fmla="*/ 32026 w 77257"/>
              <a:gd name="connsiteY3" fmla="*/ 268738 h 427772"/>
              <a:gd name="connsiteX4" fmla="*/ 76476 w 77257"/>
              <a:gd name="connsiteY4" fmla="*/ 114751 h 427772"/>
              <a:gd name="connsiteX5" fmla="*/ 276 w 77257"/>
              <a:gd name="connsiteY5" fmla="*/ 451 h 42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57" h="427772">
                <a:moveTo>
                  <a:pt x="276" y="451"/>
                </a:moveTo>
                <a:cubicBezTo>
                  <a:pt x="-4222" y="7595"/>
                  <a:pt x="47636" y="86705"/>
                  <a:pt x="49488" y="157613"/>
                </a:cubicBezTo>
                <a:cubicBezTo>
                  <a:pt x="51340" y="228521"/>
                  <a:pt x="14298" y="407380"/>
                  <a:pt x="11388" y="425901"/>
                </a:cubicBezTo>
                <a:cubicBezTo>
                  <a:pt x="8478" y="444422"/>
                  <a:pt x="21178" y="320596"/>
                  <a:pt x="32026" y="268738"/>
                </a:cubicBezTo>
                <a:cubicBezTo>
                  <a:pt x="42874" y="216880"/>
                  <a:pt x="83355" y="156820"/>
                  <a:pt x="76476" y="114751"/>
                </a:cubicBezTo>
                <a:cubicBezTo>
                  <a:pt x="69597" y="72682"/>
                  <a:pt x="4774" y="-6693"/>
                  <a:pt x="276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FC001E3B-75D4-0DD6-ABAA-ACE86F16C04D}"/>
              </a:ext>
            </a:extLst>
          </p:cNvPr>
          <p:cNvSpPr/>
          <p:nvPr/>
        </p:nvSpPr>
        <p:spPr>
          <a:xfrm>
            <a:off x="4543217" y="1300056"/>
            <a:ext cx="190390" cy="400237"/>
          </a:xfrm>
          <a:custGeom>
            <a:avLst/>
            <a:gdLst>
              <a:gd name="connsiteX0" fmla="*/ 208 w 190390"/>
              <a:gd name="connsiteY0" fmla="*/ 107 h 400237"/>
              <a:gd name="connsiteX1" fmla="*/ 104983 w 190390"/>
              <a:gd name="connsiteY1" fmla="*/ 155682 h 400237"/>
              <a:gd name="connsiteX2" fmla="*/ 189121 w 190390"/>
              <a:gd name="connsiteY2" fmla="*/ 396982 h 400237"/>
              <a:gd name="connsiteX3" fmla="*/ 154196 w 190390"/>
              <a:gd name="connsiteY3" fmla="*/ 287444 h 400237"/>
              <a:gd name="connsiteX4" fmla="*/ 133558 w 190390"/>
              <a:gd name="connsiteY4" fmla="*/ 177907 h 400237"/>
              <a:gd name="connsiteX5" fmla="*/ 208 w 190390"/>
              <a:gd name="connsiteY5" fmla="*/ 107 h 40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390" h="400237">
                <a:moveTo>
                  <a:pt x="208" y="107"/>
                </a:moveTo>
                <a:cubicBezTo>
                  <a:pt x="-4554" y="-3597"/>
                  <a:pt x="73498" y="89536"/>
                  <a:pt x="104983" y="155682"/>
                </a:cubicBezTo>
                <a:cubicBezTo>
                  <a:pt x="136468" y="221828"/>
                  <a:pt x="180919" y="375022"/>
                  <a:pt x="189121" y="396982"/>
                </a:cubicBezTo>
                <a:cubicBezTo>
                  <a:pt x="197323" y="418942"/>
                  <a:pt x="163456" y="323956"/>
                  <a:pt x="154196" y="287444"/>
                </a:cubicBezTo>
                <a:cubicBezTo>
                  <a:pt x="144936" y="250932"/>
                  <a:pt x="153931" y="223151"/>
                  <a:pt x="133558" y="177907"/>
                </a:cubicBezTo>
                <a:cubicBezTo>
                  <a:pt x="113185" y="132663"/>
                  <a:pt x="4970" y="3811"/>
                  <a:pt x="208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10EEDF7A-9883-5A36-AB41-A6EB576CF554}"/>
              </a:ext>
            </a:extLst>
          </p:cNvPr>
          <p:cNvSpPr/>
          <p:nvPr/>
        </p:nvSpPr>
        <p:spPr>
          <a:xfrm>
            <a:off x="2596923" y="698500"/>
            <a:ext cx="1373944" cy="513030"/>
          </a:xfrm>
          <a:custGeom>
            <a:avLst/>
            <a:gdLst>
              <a:gd name="connsiteX0" fmla="*/ 1373944 w 1373944"/>
              <a:gd name="connsiteY0" fmla="*/ 0 h 513030"/>
              <a:gd name="connsiteX1" fmla="*/ 451077 w 1373944"/>
              <a:gd name="connsiteY1" fmla="*/ 203200 h 513030"/>
              <a:gd name="connsiteX2" fmla="*/ 802444 w 1373944"/>
              <a:gd name="connsiteY2" fmla="*/ 103717 h 513030"/>
              <a:gd name="connsiteX3" fmla="*/ 158977 w 1373944"/>
              <a:gd name="connsiteY3" fmla="*/ 512233 h 513030"/>
              <a:gd name="connsiteX4" fmla="*/ 573844 w 1373944"/>
              <a:gd name="connsiteY4" fmla="*/ 211667 h 513030"/>
              <a:gd name="connsiteX5" fmla="*/ 227 w 1373944"/>
              <a:gd name="connsiteY5" fmla="*/ 353483 h 513030"/>
              <a:gd name="connsiteX6" fmla="*/ 503994 w 1373944"/>
              <a:gd name="connsiteY6" fmla="*/ 143933 h 513030"/>
              <a:gd name="connsiteX7" fmla="*/ 459544 w 1373944"/>
              <a:gd name="connsiteY7" fmla="*/ 158750 h 513030"/>
              <a:gd name="connsiteX8" fmla="*/ 1373944 w 1373944"/>
              <a:gd name="connsiteY8" fmla="*/ 0 h 51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3944" h="513030">
                <a:moveTo>
                  <a:pt x="1373944" y="0"/>
                </a:moveTo>
                <a:lnTo>
                  <a:pt x="451077" y="203200"/>
                </a:lnTo>
                <a:cubicBezTo>
                  <a:pt x="355827" y="220486"/>
                  <a:pt x="851127" y="52212"/>
                  <a:pt x="802444" y="103717"/>
                </a:cubicBezTo>
                <a:cubicBezTo>
                  <a:pt x="753761" y="155223"/>
                  <a:pt x="197077" y="494241"/>
                  <a:pt x="158977" y="512233"/>
                </a:cubicBezTo>
                <a:cubicBezTo>
                  <a:pt x="120877" y="530225"/>
                  <a:pt x="600302" y="238125"/>
                  <a:pt x="573844" y="211667"/>
                </a:cubicBezTo>
                <a:cubicBezTo>
                  <a:pt x="547386" y="185209"/>
                  <a:pt x="11869" y="364772"/>
                  <a:pt x="227" y="353483"/>
                </a:cubicBezTo>
                <a:cubicBezTo>
                  <a:pt x="-11415" y="342194"/>
                  <a:pt x="427441" y="176389"/>
                  <a:pt x="503994" y="143933"/>
                </a:cubicBezTo>
                <a:cubicBezTo>
                  <a:pt x="580547" y="111478"/>
                  <a:pt x="459544" y="158750"/>
                  <a:pt x="459544" y="158750"/>
                </a:cubicBezTo>
                <a:lnTo>
                  <a:pt x="137394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871818B0-8E06-A8DF-054D-1B04C701C120}"/>
              </a:ext>
            </a:extLst>
          </p:cNvPr>
          <p:cNvSpPr/>
          <p:nvPr/>
        </p:nvSpPr>
        <p:spPr>
          <a:xfrm>
            <a:off x="5407758" y="1809745"/>
            <a:ext cx="652531" cy="476296"/>
          </a:xfrm>
          <a:custGeom>
            <a:avLst/>
            <a:gdLst>
              <a:gd name="connsiteX0" fmla="*/ 652259 w 652531"/>
              <a:gd name="connsiteY0" fmla="*/ 5 h 476296"/>
              <a:gd name="connsiteX1" fmla="*/ 224692 w 652531"/>
              <a:gd name="connsiteY1" fmla="*/ 205322 h 476296"/>
              <a:gd name="connsiteX2" fmla="*/ 8792 w 652531"/>
              <a:gd name="connsiteY2" fmla="*/ 472022 h 476296"/>
              <a:gd name="connsiteX3" fmla="*/ 65942 w 652531"/>
              <a:gd name="connsiteY3" fmla="*/ 357722 h 476296"/>
              <a:gd name="connsiteX4" fmla="*/ 286075 w 652531"/>
              <a:gd name="connsiteY4" fmla="*/ 198972 h 476296"/>
              <a:gd name="connsiteX5" fmla="*/ 652259 w 652531"/>
              <a:gd name="connsiteY5" fmla="*/ 5 h 47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531" h="476296">
                <a:moveTo>
                  <a:pt x="652259" y="5"/>
                </a:moveTo>
                <a:cubicBezTo>
                  <a:pt x="642028" y="1063"/>
                  <a:pt x="331936" y="126653"/>
                  <a:pt x="224692" y="205322"/>
                </a:cubicBezTo>
                <a:cubicBezTo>
                  <a:pt x="117447" y="283992"/>
                  <a:pt x="35250" y="446622"/>
                  <a:pt x="8792" y="472022"/>
                </a:cubicBezTo>
                <a:cubicBezTo>
                  <a:pt x="-17666" y="497422"/>
                  <a:pt x="19728" y="403230"/>
                  <a:pt x="65942" y="357722"/>
                </a:cubicBezTo>
                <a:cubicBezTo>
                  <a:pt x="112156" y="312214"/>
                  <a:pt x="190825" y="255769"/>
                  <a:pt x="286075" y="198972"/>
                </a:cubicBezTo>
                <a:cubicBezTo>
                  <a:pt x="381325" y="142175"/>
                  <a:pt x="662490" y="-1053"/>
                  <a:pt x="65225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DABD15D-F32A-ED3F-D5A5-E49B33967717}"/>
              </a:ext>
            </a:extLst>
          </p:cNvPr>
          <p:cNvSpPr/>
          <p:nvPr/>
        </p:nvSpPr>
        <p:spPr>
          <a:xfrm>
            <a:off x="6434169" y="2063262"/>
            <a:ext cx="536640" cy="337711"/>
          </a:xfrm>
          <a:custGeom>
            <a:avLst/>
            <a:gdLst>
              <a:gd name="connsiteX0" fmla="*/ 498 w 536640"/>
              <a:gd name="connsiteY0" fmla="*/ 488 h 337711"/>
              <a:gd name="connsiteX1" fmla="*/ 296831 w 536640"/>
              <a:gd name="connsiteY1" fmla="*/ 112671 h 337711"/>
              <a:gd name="connsiteX2" fmla="*/ 531781 w 536640"/>
              <a:gd name="connsiteY2" fmla="*/ 332805 h 337711"/>
              <a:gd name="connsiteX3" fmla="*/ 449231 w 536640"/>
              <a:gd name="connsiteY3" fmla="*/ 256605 h 337711"/>
              <a:gd name="connsiteX4" fmla="*/ 370914 w 536640"/>
              <a:gd name="connsiteY4" fmla="*/ 152888 h 337711"/>
              <a:gd name="connsiteX5" fmla="*/ 498 w 536640"/>
              <a:gd name="connsiteY5" fmla="*/ 488 h 33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640" h="337711">
                <a:moveTo>
                  <a:pt x="498" y="488"/>
                </a:moveTo>
                <a:cubicBezTo>
                  <a:pt x="-11849" y="-6215"/>
                  <a:pt x="208284" y="57285"/>
                  <a:pt x="296831" y="112671"/>
                </a:cubicBezTo>
                <a:cubicBezTo>
                  <a:pt x="385378" y="168057"/>
                  <a:pt x="506381" y="308816"/>
                  <a:pt x="531781" y="332805"/>
                </a:cubicBezTo>
                <a:cubicBezTo>
                  <a:pt x="557181" y="356794"/>
                  <a:pt x="476042" y="286591"/>
                  <a:pt x="449231" y="256605"/>
                </a:cubicBezTo>
                <a:cubicBezTo>
                  <a:pt x="422420" y="226619"/>
                  <a:pt x="439000" y="194516"/>
                  <a:pt x="370914" y="152888"/>
                </a:cubicBezTo>
                <a:cubicBezTo>
                  <a:pt x="302828" y="111260"/>
                  <a:pt x="12845" y="7191"/>
                  <a:pt x="498" y="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995C5244-886F-D93E-1DAD-73AAA99D8992}"/>
              </a:ext>
            </a:extLst>
          </p:cNvPr>
          <p:cNvSpPr/>
          <p:nvPr/>
        </p:nvSpPr>
        <p:spPr>
          <a:xfrm>
            <a:off x="5287504" y="2396002"/>
            <a:ext cx="114265" cy="207398"/>
          </a:xfrm>
          <a:custGeom>
            <a:avLst/>
            <a:gdLst>
              <a:gd name="connsiteX0" fmla="*/ 114229 w 114265"/>
              <a:gd name="connsiteY0" fmla="*/ 65 h 207398"/>
              <a:gd name="connsiteX1" fmla="*/ 29563 w 114265"/>
              <a:gd name="connsiteY1" fmla="*/ 103781 h 207398"/>
              <a:gd name="connsiteX2" fmla="*/ 2046 w 114265"/>
              <a:gd name="connsiteY2" fmla="*/ 205381 h 207398"/>
              <a:gd name="connsiteX3" fmla="*/ 6279 w 114265"/>
              <a:gd name="connsiteY3" fmla="*/ 165165 h 207398"/>
              <a:gd name="connsiteX4" fmla="*/ 40146 w 114265"/>
              <a:gd name="connsiteY4" fmla="*/ 88965 h 207398"/>
              <a:gd name="connsiteX5" fmla="*/ 114229 w 114265"/>
              <a:gd name="connsiteY5" fmla="*/ 65 h 207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265" h="207398">
                <a:moveTo>
                  <a:pt x="114229" y="65"/>
                </a:moveTo>
                <a:cubicBezTo>
                  <a:pt x="112465" y="2534"/>
                  <a:pt x="48260" y="69562"/>
                  <a:pt x="29563" y="103781"/>
                </a:cubicBezTo>
                <a:cubicBezTo>
                  <a:pt x="10866" y="138000"/>
                  <a:pt x="5927" y="195150"/>
                  <a:pt x="2046" y="205381"/>
                </a:cubicBezTo>
                <a:cubicBezTo>
                  <a:pt x="-1835" y="215612"/>
                  <a:pt x="-71" y="184568"/>
                  <a:pt x="6279" y="165165"/>
                </a:cubicBezTo>
                <a:cubicBezTo>
                  <a:pt x="12629" y="145762"/>
                  <a:pt x="26740" y="112248"/>
                  <a:pt x="40146" y="88965"/>
                </a:cubicBezTo>
                <a:cubicBezTo>
                  <a:pt x="53552" y="65682"/>
                  <a:pt x="115993" y="-2404"/>
                  <a:pt x="114229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D9CD937E-A979-84D9-0D30-1DB700289F0A}"/>
              </a:ext>
            </a:extLst>
          </p:cNvPr>
          <p:cNvSpPr/>
          <p:nvPr/>
        </p:nvSpPr>
        <p:spPr>
          <a:xfrm>
            <a:off x="7137275" y="2499782"/>
            <a:ext cx="198669" cy="542952"/>
          </a:xfrm>
          <a:custGeom>
            <a:avLst/>
            <a:gdLst>
              <a:gd name="connsiteX0" fmla="*/ 125 w 198669"/>
              <a:gd name="connsiteY0" fmla="*/ 1 h 542952"/>
              <a:gd name="connsiteX1" fmla="*/ 163108 w 198669"/>
              <a:gd name="connsiteY1" fmla="*/ 275168 h 542952"/>
              <a:gd name="connsiteX2" fmla="*/ 150408 w 198669"/>
              <a:gd name="connsiteY2" fmla="*/ 537635 h 542952"/>
              <a:gd name="connsiteX3" fmla="*/ 160992 w 198669"/>
              <a:gd name="connsiteY3" fmla="*/ 438151 h 542952"/>
              <a:gd name="connsiteX4" fmla="*/ 192742 w 198669"/>
              <a:gd name="connsiteY4" fmla="*/ 279401 h 542952"/>
              <a:gd name="connsiteX5" fmla="*/ 125 w 198669"/>
              <a:gd name="connsiteY5" fmla="*/ 1 h 54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669" h="542952">
                <a:moveTo>
                  <a:pt x="125" y="1"/>
                </a:moveTo>
                <a:cubicBezTo>
                  <a:pt x="-4814" y="-704"/>
                  <a:pt x="138061" y="185562"/>
                  <a:pt x="163108" y="275168"/>
                </a:cubicBezTo>
                <a:cubicBezTo>
                  <a:pt x="188155" y="364774"/>
                  <a:pt x="150761" y="510471"/>
                  <a:pt x="150408" y="537635"/>
                </a:cubicBezTo>
                <a:cubicBezTo>
                  <a:pt x="150055" y="564799"/>
                  <a:pt x="153936" y="481190"/>
                  <a:pt x="160992" y="438151"/>
                </a:cubicBezTo>
                <a:cubicBezTo>
                  <a:pt x="168048" y="395112"/>
                  <a:pt x="214967" y="347134"/>
                  <a:pt x="192742" y="279401"/>
                </a:cubicBezTo>
                <a:cubicBezTo>
                  <a:pt x="170517" y="211668"/>
                  <a:pt x="5064" y="706"/>
                  <a:pt x="12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A25DD2D4-F722-9185-7845-BD2B7D7C8DDE}"/>
              </a:ext>
            </a:extLst>
          </p:cNvPr>
          <p:cNvSpPr/>
          <p:nvPr/>
        </p:nvSpPr>
        <p:spPr>
          <a:xfrm>
            <a:off x="7022661" y="3124689"/>
            <a:ext cx="287577" cy="586920"/>
          </a:xfrm>
          <a:custGeom>
            <a:avLst/>
            <a:gdLst>
              <a:gd name="connsiteX0" fmla="*/ 276664 w 287577"/>
              <a:gd name="connsiteY0" fmla="*/ 21736 h 586920"/>
              <a:gd name="connsiteX1" fmla="*/ 140139 w 287577"/>
              <a:gd name="connsiteY1" fmla="*/ 405911 h 586920"/>
              <a:gd name="connsiteX2" fmla="*/ 439 w 287577"/>
              <a:gd name="connsiteY2" fmla="*/ 586886 h 586920"/>
              <a:gd name="connsiteX3" fmla="*/ 187764 w 287577"/>
              <a:gd name="connsiteY3" fmla="*/ 421786 h 586920"/>
              <a:gd name="connsiteX4" fmla="*/ 67114 w 287577"/>
              <a:gd name="connsiteY4" fmla="*/ 472586 h 586920"/>
              <a:gd name="connsiteX5" fmla="*/ 175064 w 287577"/>
              <a:gd name="connsiteY5" fmla="*/ 282086 h 586920"/>
              <a:gd name="connsiteX6" fmla="*/ 263964 w 287577"/>
              <a:gd name="connsiteY6" fmla="*/ 72536 h 586920"/>
              <a:gd name="connsiteX7" fmla="*/ 276664 w 287577"/>
              <a:gd name="connsiteY7" fmla="*/ 21736 h 58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577" h="586920">
                <a:moveTo>
                  <a:pt x="276664" y="21736"/>
                </a:moveTo>
                <a:cubicBezTo>
                  <a:pt x="256026" y="77299"/>
                  <a:pt x="186176" y="311719"/>
                  <a:pt x="140139" y="405911"/>
                </a:cubicBezTo>
                <a:cubicBezTo>
                  <a:pt x="94102" y="500103"/>
                  <a:pt x="-7498" y="584240"/>
                  <a:pt x="439" y="586886"/>
                </a:cubicBezTo>
                <a:cubicBezTo>
                  <a:pt x="8376" y="589532"/>
                  <a:pt x="176652" y="440836"/>
                  <a:pt x="187764" y="421786"/>
                </a:cubicBezTo>
                <a:cubicBezTo>
                  <a:pt x="198876" y="402736"/>
                  <a:pt x="69231" y="495869"/>
                  <a:pt x="67114" y="472586"/>
                </a:cubicBezTo>
                <a:cubicBezTo>
                  <a:pt x="64997" y="449303"/>
                  <a:pt x="142256" y="348761"/>
                  <a:pt x="175064" y="282086"/>
                </a:cubicBezTo>
                <a:cubicBezTo>
                  <a:pt x="207872" y="215411"/>
                  <a:pt x="241739" y="115398"/>
                  <a:pt x="263964" y="72536"/>
                </a:cubicBezTo>
                <a:cubicBezTo>
                  <a:pt x="286189" y="29674"/>
                  <a:pt x="297302" y="-33827"/>
                  <a:pt x="276664" y="21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523BFF24-5CB3-267E-D62D-340E912C333E}"/>
              </a:ext>
            </a:extLst>
          </p:cNvPr>
          <p:cNvSpPr/>
          <p:nvPr/>
        </p:nvSpPr>
        <p:spPr>
          <a:xfrm>
            <a:off x="7130474" y="3617939"/>
            <a:ext cx="323163" cy="572249"/>
          </a:xfrm>
          <a:custGeom>
            <a:avLst/>
            <a:gdLst>
              <a:gd name="connsiteX0" fmla="*/ 322309 w 323163"/>
              <a:gd name="connsiteY0" fmla="*/ 1561 h 572249"/>
              <a:gd name="connsiteX1" fmla="*/ 178376 w 323163"/>
              <a:gd name="connsiteY1" fmla="*/ 196294 h 572249"/>
              <a:gd name="connsiteX2" fmla="*/ 11159 w 323163"/>
              <a:gd name="connsiteY2" fmla="*/ 556128 h 572249"/>
              <a:gd name="connsiteX3" fmla="*/ 25976 w 323163"/>
              <a:gd name="connsiteY3" fmla="*/ 488394 h 572249"/>
              <a:gd name="connsiteX4" fmla="*/ 110643 w 323163"/>
              <a:gd name="connsiteY4" fmla="*/ 295778 h 572249"/>
              <a:gd name="connsiteX5" fmla="*/ 322309 w 323163"/>
              <a:gd name="connsiteY5" fmla="*/ 1561 h 5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163" h="572249">
                <a:moveTo>
                  <a:pt x="322309" y="1561"/>
                </a:moveTo>
                <a:cubicBezTo>
                  <a:pt x="333598" y="-15020"/>
                  <a:pt x="230234" y="103866"/>
                  <a:pt x="178376" y="196294"/>
                </a:cubicBezTo>
                <a:cubicBezTo>
                  <a:pt x="126518" y="288722"/>
                  <a:pt x="36559" y="507445"/>
                  <a:pt x="11159" y="556128"/>
                </a:cubicBezTo>
                <a:cubicBezTo>
                  <a:pt x="-14241" y="604811"/>
                  <a:pt x="9395" y="531786"/>
                  <a:pt x="25976" y="488394"/>
                </a:cubicBezTo>
                <a:cubicBezTo>
                  <a:pt x="42557" y="445002"/>
                  <a:pt x="64429" y="372683"/>
                  <a:pt x="110643" y="295778"/>
                </a:cubicBezTo>
                <a:cubicBezTo>
                  <a:pt x="156857" y="218873"/>
                  <a:pt x="311020" y="18142"/>
                  <a:pt x="322309" y="1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2DF156F-15E6-9C9A-6201-57D6924EE9A2}"/>
              </a:ext>
            </a:extLst>
          </p:cNvPr>
          <p:cNvSpPr/>
          <p:nvPr/>
        </p:nvSpPr>
        <p:spPr>
          <a:xfrm>
            <a:off x="6788839" y="3989861"/>
            <a:ext cx="245054" cy="386569"/>
          </a:xfrm>
          <a:custGeom>
            <a:avLst/>
            <a:gdLst>
              <a:gd name="connsiteX0" fmla="*/ 244844 w 245054"/>
              <a:gd name="connsiteY0" fmla="*/ 56 h 386569"/>
              <a:gd name="connsiteX1" fmla="*/ 113611 w 245054"/>
              <a:gd name="connsiteY1" fmla="*/ 139756 h 386569"/>
              <a:gd name="connsiteX2" fmla="*/ 1428 w 245054"/>
              <a:gd name="connsiteY2" fmla="*/ 381056 h 386569"/>
              <a:gd name="connsiteX3" fmla="*/ 52228 w 245054"/>
              <a:gd name="connsiteY3" fmla="*/ 296389 h 386569"/>
              <a:gd name="connsiteX4" fmla="*/ 81861 w 245054"/>
              <a:gd name="connsiteY4" fmla="*/ 154572 h 386569"/>
              <a:gd name="connsiteX5" fmla="*/ 244844 w 245054"/>
              <a:gd name="connsiteY5" fmla="*/ 56 h 38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054" h="386569">
                <a:moveTo>
                  <a:pt x="244844" y="56"/>
                </a:moveTo>
                <a:cubicBezTo>
                  <a:pt x="250136" y="-2413"/>
                  <a:pt x="154180" y="76256"/>
                  <a:pt x="113611" y="139756"/>
                </a:cubicBezTo>
                <a:cubicBezTo>
                  <a:pt x="73042" y="203256"/>
                  <a:pt x="11658" y="354951"/>
                  <a:pt x="1428" y="381056"/>
                </a:cubicBezTo>
                <a:cubicBezTo>
                  <a:pt x="-8802" y="407161"/>
                  <a:pt x="38823" y="334136"/>
                  <a:pt x="52228" y="296389"/>
                </a:cubicBezTo>
                <a:cubicBezTo>
                  <a:pt x="65633" y="258642"/>
                  <a:pt x="52933" y="200433"/>
                  <a:pt x="81861" y="154572"/>
                </a:cubicBezTo>
                <a:cubicBezTo>
                  <a:pt x="110789" y="108711"/>
                  <a:pt x="239552" y="2525"/>
                  <a:pt x="244844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7DF31E4D-A814-CF03-C93D-04C43E991616}"/>
              </a:ext>
            </a:extLst>
          </p:cNvPr>
          <p:cNvSpPr/>
          <p:nvPr/>
        </p:nvSpPr>
        <p:spPr>
          <a:xfrm>
            <a:off x="6354233" y="4492871"/>
            <a:ext cx="423517" cy="246348"/>
          </a:xfrm>
          <a:custGeom>
            <a:avLst/>
            <a:gdLst>
              <a:gd name="connsiteX0" fmla="*/ 0 w 423517"/>
              <a:gd name="connsiteY0" fmla="*/ 246346 h 246348"/>
              <a:gd name="connsiteX1" fmla="*/ 243417 w 423517"/>
              <a:gd name="connsiteY1" fmla="*/ 170146 h 246348"/>
              <a:gd name="connsiteX2" fmla="*/ 419100 w 423517"/>
              <a:gd name="connsiteY2" fmla="*/ 5046 h 246348"/>
              <a:gd name="connsiteX3" fmla="*/ 359834 w 423517"/>
              <a:gd name="connsiteY3" fmla="*/ 53729 h 246348"/>
              <a:gd name="connsiteX4" fmla="*/ 241300 w 423517"/>
              <a:gd name="connsiteY4" fmla="*/ 168029 h 246348"/>
              <a:gd name="connsiteX5" fmla="*/ 0 w 423517"/>
              <a:gd name="connsiteY5" fmla="*/ 246346 h 24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517" h="246348">
                <a:moveTo>
                  <a:pt x="0" y="246346"/>
                </a:moveTo>
                <a:cubicBezTo>
                  <a:pt x="353" y="246699"/>
                  <a:pt x="173567" y="210363"/>
                  <a:pt x="243417" y="170146"/>
                </a:cubicBezTo>
                <a:cubicBezTo>
                  <a:pt x="313267" y="129929"/>
                  <a:pt x="399697" y="24449"/>
                  <a:pt x="419100" y="5046"/>
                </a:cubicBezTo>
                <a:cubicBezTo>
                  <a:pt x="438503" y="-14357"/>
                  <a:pt x="389467" y="26565"/>
                  <a:pt x="359834" y="53729"/>
                </a:cubicBezTo>
                <a:cubicBezTo>
                  <a:pt x="330201" y="80893"/>
                  <a:pt x="298803" y="131340"/>
                  <a:pt x="241300" y="168029"/>
                </a:cubicBezTo>
                <a:cubicBezTo>
                  <a:pt x="183797" y="204718"/>
                  <a:pt x="-353" y="245993"/>
                  <a:pt x="0" y="246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B0676095-589C-F330-8818-061028B275E6}"/>
              </a:ext>
            </a:extLst>
          </p:cNvPr>
          <p:cNvSpPr/>
          <p:nvPr/>
        </p:nvSpPr>
        <p:spPr>
          <a:xfrm>
            <a:off x="6874391" y="4212093"/>
            <a:ext cx="231858" cy="262801"/>
          </a:xfrm>
          <a:custGeom>
            <a:avLst/>
            <a:gdLst>
              <a:gd name="connsiteX0" fmla="*/ 231259 w 231858"/>
              <a:gd name="connsiteY0" fmla="*/ 74 h 262801"/>
              <a:gd name="connsiteX1" fmla="*/ 159292 w 231858"/>
              <a:gd name="connsiteY1" fmla="*/ 105907 h 262801"/>
              <a:gd name="connsiteX2" fmla="*/ 66159 w 231858"/>
              <a:gd name="connsiteY2" fmla="*/ 184224 h 262801"/>
              <a:gd name="connsiteX3" fmla="*/ 542 w 231858"/>
              <a:gd name="connsiteY3" fmla="*/ 262540 h 262801"/>
              <a:gd name="connsiteX4" fmla="*/ 102142 w 231858"/>
              <a:gd name="connsiteY4" fmla="*/ 156707 h 262801"/>
              <a:gd name="connsiteX5" fmla="*/ 119076 w 231858"/>
              <a:gd name="connsiteY5" fmla="*/ 122840 h 262801"/>
              <a:gd name="connsiteX6" fmla="*/ 231259 w 231858"/>
              <a:gd name="connsiteY6" fmla="*/ 74 h 26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858" h="262801">
                <a:moveTo>
                  <a:pt x="231259" y="74"/>
                </a:moveTo>
                <a:cubicBezTo>
                  <a:pt x="237962" y="-2748"/>
                  <a:pt x="186809" y="75215"/>
                  <a:pt x="159292" y="105907"/>
                </a:cubicBezTo>
                <a:cubicBezTo>
                  <a:pt x="131775" y="136599"/>
                  <a:pt x="92617" y="158119"/>
                  <a:pt x="66159" y="184224"/>
                </a:cubicBezTo>
                <a:cubicBezTo>
                  <a:pt x="39701" y="210329"/>
                  <a:pt x="-5455" y="267126"/>
                  <a:pt x="542" y="262540"/>
                </a:cubicBezTo>
                <a:cubicBezTo>
                  <a:pt x="6539" y="257954"/>
                  <a:pt x="82386" y="179990"/>
                  <a:pt x="102142" y="156707"/>
                </a:cubicBezTo>
                <a:cubicBezTo>
                  <a:pt x="121898" y="133424"/>
                  <a:pt x="101084" y="144007"/>
                  <a:pt x="119076" y="122840"/>
                </a:cubicBezTo>
                <a:cubicBezTo>
                  <a:pt x="137068" y="101673"/>
                  <a:pt x="224556" y="2896"/>
                  <a:pt x="231259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58D8D42D-03D6-98E5-CB03-8ED6A10E1DCC}"/>
              </a:ext>
            </a:extLst>
          </p:cNvPr>
          <p:cNvSpPr/>
          <p:nvPr/>
        </p:nvSpPr>
        <p:spPr>
          <a:xfrm>
            <a:off x="5783250" y="4479887"/>
            <a:ext cx="590316" cy="258640"/>
          </a:xfrm>
          <a:custGeom>
            <a:avLst/>
            <a:gdLst>
              <a:gd name="connsiteX0" fmla="*/ 13 w 590316"/>
              <a:gd name="connsiteY0" fmla="*/ 38 h 258640"/>
              <a:gd name="connsiteX1" fmla="*/ 141300 w 590316"/>
              <a:gd name="connsiteY1" fmla="*/ 146088 h 258640"/>
              <a:gd name="connsiteX2" fmla="*/ 281000 w 590316"/>
              <a:gd name="connsiteY2" fmla="*/ 236576 h 258640"/>
              <a:gd name="connsiteX3" fmla="*/ 585800 w 590316"/>
              <a:gd name="connsiteY3" fmla="*/ 246101 h 258640"/>
              <a:gd name="connsiteX4" fmla="*/ 471500 w 590316"/>
              <a:gd name="connsiteY4" fmla="*/ 255626 h 258640"/>
              <a:gd name="connsiteX5" fmla="*/ 260363 w 590316"/>
              <a:gd name="connsiteY5" fmla="*/ 249276 h 258640"/>
              <a:gd name="connsiteX6" fmla="*/ 149238 w 590316"/>
              <a:gd name="connsiteY6" fmla="*/ 160376 h 258640"/>
              <a:gd name="connsiteX7" fmla="*/ 13 w 590316"/>
              <a:gd name="connsiteY7" fmla="*/ 38 h 25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316" h="258640">
                <a:moveTo>
                  <a:pt x="13" y="38"/>
                </a:moveTo>
                <a:cubicBezTo>
                  <a:pt x="-1310" y="-2343"/>
                  <a:pt x="94469" y="106665"/>
                  <a:pt x="141300" y="146088"/>
                </a:cubicBezTo>
                <a:cubicBezTo>
                  <a:pt x="188131" y="185511"/>
                  <a:pt x="206917" y="219907"/>
                  <a:pt x="281000" y="236576"/>
                </a:cubicBezTo>
                <a:cubicBezTo>
                  <a:pt x="355083" y="253245"/>
                  <a:pt x="554050" y="242926"/>
                  <a:pt x="585800" y="246101"/>
                </a:cubicBezTo>
                <a:cubicBezTo>
                  <a:pt x="617550" y="249276"/>
                  <a:pt x="471500" y="255626"/>
                  <a:pt x="471500" y="255626"/>
                </a:cubicBezTo>
                <a:cubicBezTo>
                  <a:pt x="417261" y="256155"/>
                  <a:pt x="314073" y="265151"/>
                  <a:pt x="260363" y="249276"/>
                </a:cubicBezTo>
                <a:cubicBezTo>
                  <a:pt x="206653" y="233401"/>
                  <a:pt x="193159" y="197682"/>
                  <a:pt x="149238" y="160376"/>
                </a:cubicBezTo>
                <a:cubicBezTo>
                  <a:pt x="105317" y="123070"/>
                  <a:pt x="1336" y="2419"/>
                  <a:pt x="13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F755343D-DC05-21A2-87EE-0F39FBEC5BEB}"/>
              </a:ext>
            </a:extLst>
          </p:cNvPr>
          <p:cNvSpPr/>
          <p:nvPr/>
        </p:nvSpPr>
        <p:spPr>
          <a:xfrm>
            <a:off x="5676842" y="4106227"/>
            <a:ext cx="83869" cy="307843"/>
          </a:xfrm>
          <a:custGeom>
            <a:avLst/>
            <a:gdLst>
              <a:gd name="connsiteX0" fmla="*/ 42391 w 83869"/>
              <a:gd name="connsiteY0" fmla="*/ 106 h 307843"/>
              <a:gd name="connsiteX1" fmla="*/ 33925 w 83869"/>
              <a:gd name="connsiteY1" fmla="*/ 180023 h 307843"/>
              <a:gd name="connsiteX2" fmla="*/ 82608 w 83869"/>
              <a:gd name="connsiteY2" fmla="*/ 307023 h 307843"/>
              <a:gd name="connsiteX3" fmla="*/ 63558 w 83869"/>
              <a:gd name="connsiteY3" fmla="*/ 230823 h 307843"/>
              <a:gd name="connsiteX4" fmla="*/ 58 w 83869"/>
              <a:gd name="connsiteY4" fmla="*/ 154623 h 307843"/>
              <a:gd name="connsiteX5" fmla="*/ 42391 w 83869"/>
              <a:gd name="connsiteY5" fmla="*/ 106 h 30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69" h="307843">
                <a:moveTo>
                  <a:pt x="42391" y="106"/>
                </a:moveTo>
                <a:cubicBezTo>
                  <a:pt x="48035" y="4339"/>
                  <a:pt x="27222" y="128870"/>
                  <a:pt x="33925" y="180023"/>
                </a:cubicBezTo>
                <a:cubicBezTo>
                  <a:pt x="40628" y="231176"/>
                  <a:pt x="77669" y="298556"/>
                  <a:pt x="82608" y="307023"/>
                </a:cubicBezTo>
                <a:cubicBezTo>
                  <a:pt x="87547" y="315490"/>
                  <a:pt x="77316" y="256223"/>
                  <a:pt x="63558" y="230823"/>
                </a:cubicBezTo>
                <a:cubicBezTo>
                  <a:pt x="49800" y="205423"/>
                  <a:pt x="1822" y="189901"/>
                  <a:pt x="58" y="154623"/>
                </a:cubicBezTo>
                <a:cubicBezTo>
                  <a:pt x="-1706" y="119345"/>
                  <a:pt x="36747" y="-4127"/>
                  <a:pt x="42391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4AB8037E-7C55-04CA-AE82-452CA3FDEF88}"/>
              </a:ext>
            </a:extLst>
          </p:cNvPr>
          <p:cNvSpPr/>
          <p:nvPr/>
        </p:nvSpPr>
        <p:spPr>
          <a:xfrm>
            <a:off x="5226028" y="3097212"/>
            <a:ext cx="65694" cy="353325"/>
          </a:xfrm>
          <a:custGeom>
            <a:avLst/>
            <a:gdLst>
              <a:gd name="connsiteX0" fmla="*/ 15897 w 65694"/>
              <a:gd name="connsiteY0" fmla="*/ 1 h 353325"/>
              <a:gd name="connsiteX1" fmla="*/ 17485 w 65694"/>
              <a:gd name="connsiteY1" fmla="*/ 165101 h 353325"/>
              <a:gd name="connsiteX2" fmla="*/ 63522 w 65694"/>
              <a:gd name="connsiteY2" fmla="*/ 344488 h 353325"/>
              <a:gd name="connsiteX3" fmla="*/ 52410 w 65694"/>
              <a:gd name="connsiteY3" fmla="*/ 309563 h 353325"/>
              <a:gd name="connsiteX4" fmla="*/ 1610 w 65694"/>
              <a:gd name="connsiteY4" fmla="*/ 168276 h 353325"/>
              <a:gd name="connsiteX5" fmla="*/ 15897 w 65694"/>
              <a:gd name="connsiteY5" fmla="*/ 1 h 3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94" h="353325">
                <a:moveTo>
                  <a:pt x="15897" y="1"/>
                </a:moveTo>
                <a:cubicBezTo>
                  <a:pt x="18543" y="-528"/>
                  <a:pt x="9548" y="107687"/>
                  <a:pt x="17485" y="165101"/>
                </a:cubicBezTo>
                <a:cubicBezTo>
                  <a:pt x="25422" y="222515"/>
                  <a:pt x="57701" y="320411"/>
                  <a:pt x="63522" y="344488"/>
                </a:cubicBezTo>
                <a:cubicBezTo>
                  <a:pt x="69343" y="368565"/>
                  <a:pt x="62729" y="338932"/>
                  <a:pt x="52410" y="309563"/>
                </a:cubicBezTo>
                <a:cubicBezTo>
                  <a:pt x="42091" y="280194"/>
                  <a:pt x="8754" y="212726"/>
                  <a:pt x="1610" y="168276"/>
                </a:cubicBezTo>
                <a:cubicBezTo>
                  <a:pt x="-5534" y="123826"/>
                  <a:pt x="13251" y="530"/>
                  <a:pt x="1589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33BAACB0-BB0B-FCA9-049B-8DD5EE823979}"/>
              </a:ext>
            </a:extLst>
          </p:cNvPr>
          <p:cNvSpPr/>
          <p:nvPr/>
        </p:nvSpPr>
        <p:spPr>
          <a:xfrm>
            <a:off x="5225851" y="2566910"/>
            <a:ext cx="71699" cy="457214"/>
          </a:xfrm>
          <a:custGeom>
            <a:avLst/>
            <a:gdLst>
              <a:gd name="connsiteX0" fmla="*/ 199 w 71699"/>
              <a:gd name="connsiteY0" fmla="*/ 78 h 457214"/>
              <a:gd name="connsiteX1" fmla="*/ 49412 w 71699"/>
              <a:gd name="connsiteY1" fmla="*/ 177878 h 457214"/>
              <a:gd name="connsiteX2" fmla="*/ 24012 w 71699"/>
              <a:gd name="connsiteY2" fmla="*/ 317578 h 457214"/>
              <a:gd name="connsiteX3" fmla="*/ 24012 w 71699"/>
              <a:gd name="connsiteY3" fmla="*/ 455690 h 457214"/>
              <a:gd name="connsiteX4" fmla="*/ 25599 w 71699"/>
              <a:gd name="connsiteY4" fmla="*/ 379490 h 457214"/>
              <a:gd name="connsiteX5" fmla="*/ 71637 w 71699"/>
              <a:gd name="connsiteY5" fmla="*/ 200103 h 457214"/>
              <a:gd name="connsiteX6" fmla="*/ 199 w 71699"/>
              <a:gd name="connsiteY6" fmla="*/ 78 h 45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99" h="457214">
                <a:moveTo>
                  <a:pt x="199" y="78"/>
                </a:moveTo>
                <a:cubicBezTo>
                  <a:pt x="-3505" y="-3626"/>
                  <a:pt x="45443" y="124961"/>
                  <a:pt x="49412" y="177878"/>
                </a:cubicBezTo>
                <a:cubicBezTo>
                  <a:pt x="53381" y="230795"/>
                  <a:pt x="28245" y="271276"/>
                  <a:pt x="24012" y="317578"/>
                </a:cubicBezTo>
                <a:cubicBezTo>
                  <a:pt x="19779" y="363880"/>
                  <a:pt x="23748" y="445371"/>
                  <a:pt x="24012" y="455690"/>
                </a:cubicBezTo>
                <a:cubicBezTo>
                  <a:pt x="24277" y="466009"/>
                  <a:pt x="17662" y="422088"/>
                  <a:pt x="25599" y="379490"/>
                </a:cubicBezTo>
                <a:cubicBezTo>
                  <a:pt x="33536" y="336892"/>
                  <a:pt x="73489" y="260163"/>
                  <a:pt x="71637" y="200103"/>
                </a:cubicBezTo>
                <a:cubicBezTo>
                  <a:pt x="69785" y="140043"/>
                  <a:pt x="3903" y="3782"/>
                  <a:pt x="199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77CE54A-9180-9677-232A-E2671E2F3E33}"/>
              </a:ext>
            </a:extLst>
          </p:cNvPr>
          <p:cNvSpPr/>
          <p:nvPr/>
        </p:nvSpPr>
        <p:spPr>
          <a:xfrm>
            <a:off x="4926880" y="2670015"/>
            <a:ext cx="228186" cy="231344"/>
          </a:xfrm>
          <a:custGeom>
            <a:avLst/>
            <a:gdLst>
              <a:gd name="connsiteX0" fmla="*/ 227733 w 228186"/>
              <a:gd name="connsiteY0" fmla="*/ 33498 h 231344"/>
              <a:gd name="connsiteX1" fmla="*/ 149945 w 228186"/>
              <a:gd name="connsiteY1" fmla="*/ 160 h 231344"/>
              <a:gd name="connsiteX2" fmla="*/ 64220 w 228186"/>
              <a:gd name="connsiteY2" fmla="*/ 23973 h 231344"/>
              <a:gd name="connsiteX3" fmla="*/ 8658 w 228186"/>
              <a:gd name="connsiteY3" fmla="*/ 90648 h 231344"/>
              <a:gd name="connsiteX4" fmla="*/ 7070 w 228186"/>
              <a:gd name="connsiteY4" fmla="*/ 230348 h 231344"/>
              <a:gd name="connsiteX5" fmla="*/ 2308 w 228186"/>
              <a:gd name="connsiteY5" fmla="*/ 147798 h 231344"/>
              <a:gd name="connsiteX6" fmla="*/ 48345 w 228186"/>
              <a:gd name="connsiteY6" fmla="*/ 44610 h 231344"/>
              <a:gd name="connsiteX7" fmla="*/ 113433 w 228186"/>
              <a:gd name="connsiteY7" fmla="*/ 12860 h 231344"/>
              <a:gd name="connsiteX8" fmla="*/ 227733 w 228186"/>
              <a:gd name="connsiteY8" fmla="*/ 33498 h 23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186" h="231344">
                <a:moveTo>
                  <a:pt x="227733" y="33498"/>
                </a:moveTo>
                <a:cubicBezTo>
                  <a:pt x="233818" y="31381"/>
                  <a:pt x="177197" y="1747"/>
                  <a:pt x="149945" y="160"/>
                </a:cubicBezTo>
                <a:cubicBezTo>
                  <a:pt x="122693" y="-1427"/>
                  <a:pt x="87768" y="8892"/>
                  <a:pt x="64220" y="23973"/>
                </a:cubicBezTo>
                <a:cubicBezTo>
                  <a:pt x="40672" y="39054"/>
                  <a:pt x="18183" y="56252"/>
                  <a:pt x="8658" y="90648"/>
                </a:cubicBezTo>
                <a:cubicBezTo>
                  <a:pt x="-867" y="125044"/>
                  <a:pt x="8128" y="220823"/>
                  <a:pt x="7070" y="230348"/>
                </a:cubicBezTo>
                <a:cubicBezTo>
                  <a:pt x="6012" y="239873"/>
                  <a:pt x="-4571" y="178754"/>
                  <a:pt x="2308" y="147798"/>
                </a:cubicBezTo>
                <a:cubicBezTo>
                  <a:pt x="9187" y="116842"/>
                  <a:pt x="29824" y="67100"/>
                  <a:pt x="48345" y="44610"/>
                </a:cubicBezTo>
                <a:cubicBezTo>
                  <a:pt x="66866" y="22120"/>
                  <a:pt x="88562" y="16829"/>
                  <a:pt x="113433" y="12860"/>
                </a:cubicBezTo>
                <a:cubicBezTo>
                  <a:pt x="138304" y="8891"/>
                  <a:pt x="221648" y="35615"/>
                  <a:pt x="227733" y="33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4BBE9021-DD08-C510-82FA-CD6CDB124657}"/>
              </a:ext>
            </a:extLst>
          </p:cNvPr>
          <p:cNvSpPr/>
          <p:nvPr/>
        </p:nvSpPr>
        <p:spPr>
          <a:xfrm>
            <a:off x="4963617" y="2746476"/>
            <a:ext cx="154412" cy="135079"/>
          </a:xfrm>
          <a:custGeom>
            <a:avLst/>
            <a:gdLst>
              <a:gd name="connsiteX0" fmla="*/ 152896 w 154412"/>
              <a:gd name="connsiteY0" fmla="*/ 80862 h 135079"/>
              <a:gd name="connsiteX1" fmla="*/ 83046 w 154412"/>
              <a:gd name="connsiteY1" fmla="*/ 12599 h 135079"/>
              <a:gd name="connsiteX2" fmla="*/ 14783 w 154412"/>
              <a:gd name="connsiteY2" fmla="*/ 28474 h 135079"/>
              <a:gd name="connsiteX3" fmla="*/ 30658 w 154412"/>
              <a:gd name="connsiteY3" fmla="*/ 128487 h 135079"/>
              <a:gd name="connsiteX4" fmla="*/ 24308 w 154412"/>
              <a:gd name="connsiteY4" fmla="*/ 114199 h 135079"/>
              <a:gd name="connsiteX5" fmla="*/ 3671 w 154412"/>
              <a:gd name="connsiteY5" fmla="*/ 22124 h 135079"/>
              <a:gd name="connsiteX6" fmla="*/ 13196 w 154412"/>
              <a:gd name="connsiteY6" fmla="*/ 1487 h 135079"/>
              <a:gd name="connsiteX7" fmla="*/ 152896 w 154412"/>
              <a:gd name="connsiteY7" fmla="*/ 80862 h 13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412" h="135079">
                <a:moveTo>
                  <a:pt x="152896" y="80862"/>
                </a:moveTo>
                <a:cubicBezTo>
                  <a:pt x="164538" y="82714"/>
                  <a:pt x="106065" y="21330"/>
                  <a:pt x="83046" y="12599"/>
                </a:cubicBezTo>
                <a:cubicBezTo>
                  <a:pt x="60027" y="3868"/>
                  <a:pt x="23514" y="9159"/>
                  <a:pt x="14783" y="28474"/>
                </a:cubicBezTo>
                <a:cubicBezTo>
                  <a:pt x="6052" y="47789"/>
                  <a:pt x="29071" y="114200"/>
                  <a:pt x="30658" y="128487"/>
                </a:cubicBezTo>
                <a:cubicBezTo>
                  <a:pt x="32245" y="142774"/>
                  <a:pt x="28806" y="131926"/>
                  <a:pt x="24308" y="114199"/>
                </a:cubicBezTo>
                <a:cubicBezTo>
                  <a:pt x="19810" y="96472"/>
                  <a:pt x="5523" y="40909"/>
                  <a:pt x="3671" y="22124"/>
                </a:cubicBezTo>
                <a:cubicBezTo>
                  <a:pt x="1819" y="3339"/>
                  <a:pt x="-7441" y="-3275"/>
                  <a:pt x="13196" y="1487"/>
                </a:cubicBezTo>
                <a:cubicBezTo>
                  <a:pt x="33833" y="6249"/>
                  <a:pt x="141254" y="79010"/>
                  <a:pt x="152896" y="80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911B693-6ED5-B86D-9D23-B03CF6D40F82}"/>
              </a:ext>
            </a:extLst>
          </p:cNvPr>
          <p:cNvSpPr/>
          <p:nvPr/>
        </p:nvSpPr>
        <p:spPr>
          <a:xfrm>
            <a:off x="5173527" y="2878170"/>
            <a:ext cx="21585" cy="259255"/>
          </a:xfrm>
          <a:custGeom>
            <a:avLst/>
            <a:gdLst>
              <a:gd name="connsiteX0" fmla="*/ 14423 w 21585"/>
              <a:gd name="connsiteY0" fmla="*/ 1555 h 259255"/>
              <a:gd name="connsiteX1" fmla="*/ 19186 w 21585"/>
              <a:gd name="connsiteY1" fmla="*/ 136493 h 259255"/>
              <a:gd name="connsiteX2" fmla="*/ 17598 w 21585"/>
              <a:gd name="connsiteY2" fmla="*/ 258730 h 259255"/>
              <a:gd name="connsiteX3" fmla="*/ 20773 w 21585"/>
              <a:gd name="connsiteY3" fmla="*/ 176180 h 259255"/>
              <a:gd name="connsiteX4" fmla="*/ 136 w 21585"/>
              <a:gd name="connsiteY4" fmla="*/ 68230 h 259255"/>
              <a:gd name="connsiteX5" fmla="*/ 14423 w 21585"/>
              <a:gd name="connsiteY5" fmla="*/ 1555 h 25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85" h="259255">
                <a:moveTo>
                  <a:pt x="14423" y="1555"/>
                </a:moveTo>
                <a:cubicBezTo>
                  <a:pt x="17598" y="12932"/>
                  <a:pt x="18657" y="93631"/>
                  <a:pt x="19186" y="136493"/>
                </a:cubicBezTo>
                <a:cubicBezTo>
                  <a:pt x="19715" y="179355"/>
                  <a:pt x="17334" y="252116"/>
                  <a:pt x="17598" y="258730"/>
                </a:cubicBezTo>
                <a:cubicBezTo>
                  <a:pt x="17862" y="265344"/>
                  <a:pt x="23683" y="207930"/>
                  <a:pt x="20773" y="176180"/>
                </a:cubicBezTo>
                <a:cubicBezTo>
                  <a:pt x="17863" y="144430"/>
                  <a:pt x="1723" y="92307"/>
                  <a:pt x="136" y="68230"/>
                </a:cubicBezTo>
                <a:cubicBezTo>
                  <a:pt x="-1452" y="44153"/>
                  <a:pt x="11248" y="-9822"/>
                  <a:pt x="14423" y="1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9D423BCD-FA71-4E42-3A3E-D6D06B04CA9F}"/>
              </a:ext>
            </a:extLst>
          </p:cNvPr>
          <p:cNvSpPr/>
          <p:nvPr/>
        </p:nvSpPr>
        <p:spPr>
          <a:xfrm>
            <a:off x="4996357" y="2854280"/>
            <a:ext cx="241526" cy="581022"/>
          </a:xfrm>
          <a:custGeom>
            <a:avLst/>
            <a:gdLst>
              <a:gd name="connsiteX0" fmla="*/ 5856 w 241526"/>
              <a:gd name="connsiteY0" fmla="*/ 1633 h 581022"/>
              <a:gd name="connsiteX1" fmla="*/ 45543 w 241526"/>
              <a:gd name="connsiteY1" fmla="*/ 192133 h 581022"/>
              <a:gd name="connsiteX2" fmla="*/ 101106 w 241526"/>
              <a:gd name="connsiteY2" fmla="*/ 352470 h 581022"/>
              <a:gd name="connsiteX3" fmla="*/ 232868 w 241526"/>
              <a:gd name="connsiteY3" fmla="*/ 568370 h 581022"/>
              <a:gd name="connsiteX4" fmla="*/ 215406 w 241526"/>
              <a:gd name="connsiteY4" fmla="*/ 531858 h 581022"/>
              <a:gd name="connsiteX5" fmla="*/ 105868 w 241526"/>
              <a:gd name="connsiteY5" fmla="*/ 335008 h 581022"/>
              <a:gd name="connsiteX6" fmla="*/ 10618 w 241526"/>
              <a:gd name="connsiteY6" fmla="*/ 112758 h 581022"/>
              <a:gd name="connsiteX7" fmla="*/ 5856 w 241526"/>
              <a:gd name="connsiteY7" fmla="*/ 1633 h 58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526" h="581022">
                <a:moveTo>
                  <a:pt x="5856" y="1633"/>
                </a:moveTo>
                <a:cubicBezTo>
                  <a:pt x="11677" y="14862"/>
                  <a:pt x="29668" y="133660"/>
                  <a:pt x="45543" y="192133"/>
                </a:cubicBezTo>
                <a:cubicBezTo>
                  <a:pt x="61418" y="250606"/>
                  <a:pt x="69885" y="289764"/>
                  <a:pt x="101106" y="352470"/>
                </a:cubicBezTo>
                <a:cubicBezTo>
                  <a:pt x="132327" y="415176"/>
                  <a:pt x="213818" y="538472"/>
                  <a:pt x="232868" y="568370"/>
                </a:cubicBezTo>
                <a:cubicBezTo>
                  <a:pt x="251918" y="598268"/>
                  <a:pt x="236573" y="570752"/>
                  <a:pt x="215406" y="531858"/>
                </a:cubicBezTo>
                <a:cubicBezTo>
                  <a:pt x="194239" y="492964"/>
                  <a:pt x="139999" y="404858"/>
                  <a:pt x="105868" y="335008"/>
                </a:cubicBezTo>
                <a:cubicBezTo>
                  <a:pt x="71737" y="265158"/>
                  <a:pt x="26757" y="167262"/>
                  <a:pt x="10618" y="112758"/>
                </a:cubicBezTo>
                <a:cubicBezTo>
                  <a:pt x="-5521" y="58254"/>
                  <a:pt x="35" y="-11596"/>
                  <a:pt x="5856" y="1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1131BCCD-D83E-3294-528C-55A3DD3171B2}"/>
              </a:ext>
            </a:extLst>
          </p:cNvPr>
          <p:cNvSpPr/>
          <p:nvPr/>
        </p:nvSpPr>
        <p:spPr>
          <a:xfrm>
            <a:off x="4940201" y="2912243"/>
            <a:ext cx="245846" cy="570188"/>
          </a:xfrm>
          <a:custGeom>
            <a:avLst/>
            <a:gdLst>
              <a:gd name="connsiteX0" fmla="*/ 99 w 245846"/>
              <a:gd name="connsiteY0" fmla="*/ 2407 h 570188"/>
              <a:gd name="connsiteX1" fmla="*/ 77887 w 245846"/>
              <a:gd name="connsiteY1" fmla="*/ 172270 h 570188"/>
              <a:gd name="connsiteX2" fmla="*/ 100112 w 245846"/>
              <a:gd name="connsiteY2" fmla="*/ 229420 h 570188"/>
              <a:gd name="connsiteX3" fmla="*/ 104874 w 245846"/>
              <a:gd name="connsiteY3" fmla="*/ 299270 h 570188"/>
              <a:gd name="connsiteX4" fmla="*/ 139799 w 245846"/>
              <a:gd name="connsiteY4" fmla="*/ 377057 h 570188"/>
              <a:gd name="connsiteX5" fmla="*/ 177899 w 245846"/>
              <a:gd name="connsiteY5" fmla="*/ 478657 h 570188"/>
              <a:gd name="connsiteX6" fmla="*/ 242987 w 245846"/>
              <a:gd name="connsiteY6" fmla="*/ 569145 h 570188"/>
              <a:gd name="connsiteX7" fmla="*/ 220762 w 245846"/>
              <a:gd name="connsiteY7" fmla="*/ 516757 h 570188"/>
              <a:gd name="connsiteX8" fmla="*/ 101699 w 245846"/>
              <a:gd name="connsiteY8" fmla="*/ 356420 h 570188"/>
              <a:gd name="connsiteX9" fmla="*/ 62012 w 245846"/>
              <a:gd name="connsiteY9" fmla="*/ 89720 h 570188"/>
              <a:gd name="connsiteX10" fmla="*/ 99 w 245846"/>
              <a:gd name="connsiteY10" fmla="*/ 2407 h 57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846" h="570188">
                <a:moveTo>
                  <a:pt x="99" y="2407"/>
                </a:moveTo>
                <a:cubicBezTo>
                  <a:pt x="2745" y="16165"/>
                  <a:pt x="61218" y="134435"/>
                  <a:pt x="77887" y="172270"/>
                </a:cubicBezTo>
                <a:cubicBezTo>
                  <a:pt x="94556" y="210105"/>
                  <a:pt x="95614" y="208253"/>
                  <a:pt x="100112" y="229420"/>
                </a:cubicBezTo>
                <a:cubicBezTo>
                  <a:pt x="104610" y="250587"/>
                  <a:pt x="98260" y="274664"/>
                  <a:pt x="104874" y="299270"/>
                </a:cubicBezTo>
                <a:cubicBezTo>
                  <a:pt x="111489" y="323876"/>
                  <a:pt x="127628" y="347159"/>
                  <a:pt x="139799" y="377057"/>
                </a:cubicBezTo>
                <a:cubicBezTo>
                  <a:pt x="151970" y="406955"/>
                  <a:pt x="160701" y="446642"/>
                  <a:pt x="177899" y="478657"/>
                </a:cubicBezTo>
                <a:cubicBezTo>
                  <a:pt x="195097" y="510672"/>
                  <a:pt x="235843" y="562795"/>
                  <a:pt x="242987" y="569145"/>
                </a:cubicBezTo>
                <a:cubicBezTo>
                  <a:pt x="250131" y="575495"/>
                  <a:pt x="244310" y="552211"/>
                  <a:pt x="220762" y="516757"/>
                </a:cubicBezTo>
                <a:cubicBezTo>
                  <a:pt x="197214" y="481303"/>
                  <a:pt x="128157" y="427593"/>
                  <a:pt x="101699" y="356420"/>
                </a:cubicBezTo>
                <a:cubicBezTo>
                  <a:pt x="75241" y="285247"/>
                  <a:pt x="75770" y="143430"/>
                  <a:pt x="62012" y="89720"/>
                </a:cubicBezTo>
                <a:cubicBezTo>
                  <a:pt x="48254" y="36010"/>
                  <a:pt x="-2547" y="-11351"/>
                  <a:pt x="99" y="2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7B38F15B-7B70-0D39-5665-171AD08EBB21}"/>
              </a:ext>
            </a:extLst>
          </p:cNvPr>
          <p:cNvSpPr/>
          <p:nvPr/>
        </p:nvSpPr>
        <p:spPr>
          <a:xfrm>
            <a:off x="7304616" y="2349361"/>
            <a:ext cx="271124" cy="604262"/>
          </a:xfrm>
          <a:custGeom>
            <a:avLst/>
            <a:gdLst>
              <a:gd name="connsiteX0" fmla="*/ 1 w 271124"/>
              <a:gd name="connsiteY0" fmla="*/ 139 h 604262"/>
              <a:gd name="connsiteX1" fmla="*/ 137584 w 271124"/>
              <a:gd name="connsiteY1" fmla="*/ 110206 h 604262"/>
              <a:gd name="connsiteX2" fmla="*/ 270934 w 271124"/>
              <a:gd name="connsiteY2" fmla="*/ 370556 h 604262"/>
              <a:gd name="connsiteX3" fmla="*/ 169334 w 271124"/>
              <a:gd name="connsiteY3" fmla="*/ 220272 h 604262"/>
              <a:gd name="connsiteX4" fmla="*/ 268817 w 271124"/>
              <a:gd name="connsiteY4" fmla="*/ 599156 h 604262"/>
              <a:gd name="connsiteX5" fmla="*/ 226484 w 271124"/>
              <a:gd name="connsiteY5" fmla="*/ 423472 h 604262"/>
              <a:gd name="connsiteX6" fmla="*/ 171451 w 271124"/>
              <a:gd name="connsiteY6" fmla="*/ 201222 h 604262"/>
              <a:gd name="connsiteX7" fmla="*/ 139701 w 271124"/>
              <a:gd name="connsiteY7" fmla="*/ 129256 h 604262"/>
              <a:gd name="connsiteX8" fmla="*/ 1 w 271124"/>
              <a:gd name="connsiteY8" fmla="*/ 139 h 60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24" h="604262">
                <a:moveTo>
                  <a:pt x="1" y="139"/>
                </a:moveTo>
                <a:cubicBezTo>
                  <a:pt x="-352" y="-3036"/>
                  <a:pt x="92429" y="48470"/>
                  <a:pt x="137584" y="110206"/>
                </a:cubicBezTo>
                <a:cubicBezTo>
                  <a:pt x="182740" y="171942"/>
                  <a:pt x="265642" y="352212"/>
                  <a:pt x="270934" y="370556"/>
                </a:cubicBezTo>
                <a:cubicBezTo>
                  <a:pt x="276226" y="388900"/>
                  <a:pt x="169687" y="182172"/>
                  <a:pt x="169334" y="220272"/>
                </a:cubicBezTo>
                <a:cubicBezTo>
                  <a:pt x="168981" y="258372"/>
                  <a:pt x="259292" y="565289"/>
                  <a:pt x="268817" y="599156"/>
                </a:cubicBezTo>
                <a:cubicBezTo>
                  <a:pt x="278342" y="633023"/>
                  <a:pt x="242712" y="489794"/>
                  <a:pt x="226484" y="423472"/>
                </a:cubicBezTo>
                <a:cubicBezTo>
                  <a:pt x="210256" y="357150"/>
                  <a:pt x="185915" y="250258"/>
                  <a:pt x="171451" y="201222"/>
                </a:cubicBezTo>
                <a:cubicBezTo>
                  <a:pt x="156987" y="152186"/>
                  <a:pt x="167571" y="161006"/>
                  <a:pt x="139701" y="129256"/>
                </a:cubicBezTo>
                <a:cubicBezTo>
                  <a:pt x="111832" y="97506"/>
                  <a:pt x="354" y="3314"/>
                  <a:pt x="1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C86C54C5-5B7A-CB4F-8C1C-CB9672443E75}"/>
              </a:ext>
            </a:extLst>
          </p:cNvPr>
          <p:cNvSpPr/>
          <p:nvPr/>
        </p:nvSpPr>
        <p:spPr>
          <a:xfrm>
            <a:off x="7348908" y="2629991"/>
            <a:ext cx="173857" cy="987582"/>
          </a:xfrm>
          <a:custGeom>
            <a:avLst/>
            <a:gdLst>
              <a:gd name="connsiteX0" fmla="*/ 63659 w 173857"/>
              <a:gd name="connsiteY0" fmla="*/ 3142 h 987582"/>
              <a:gd name="connsiteX1" fmla="*/ 135625 w 173857"/>
              <a:gd name="connsiteY1" fmla="*/ 229626 h 987582"/>
              <a:gd name="connsiteX2" fmla="*/ 131392 w 173857"/>
              <a:gd name="connsiteY2" fmla="*/ 183059 h 987582"/>
              <a:gd name="connsiteX3" fmla="*/ 135625 w 173857"/>
              <a:gd name="connsiteY3" fmla="*/ 672009 h 987582"/>
              <a:gd name="connsiteX4" fmla="*/ 129275 w 173857"/>
              <a:gd name="connsiteY4" fmla="*/ 473042 h 987582"/>
              <a:gd name="connsiteX5" fmla="*/ 116575 w 173857"/>
              <a:gd name="connsiteY5" fmla="*/ 839226 h 987582"/>
              <a:gd name="connsiteX6" fmla="*/ 159 w 173857"/>
              <a:gd name="connsiteY6" fmla="*/ 987392 h 987582"/>
              <a:gd name="connsiteX7" fmla="*/ 93292 w 173857"/>
              <a:gd name="connsiteY7" fmla="*/ 813826 h 987582"/>
              <a:gd name="connsiteX8" fmla="*/ 173725 w 173857"/>
              <a:gd name="connsiteY8" fmla="*/ 424359 h 987582"/>
              <a:gd name="connsiteX9" fmla="*/ 63659 w 173857"/>
              <a:gd name="connsiteY9" fmla="*/ 3142 h 98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857" h="987582">
                <a:moveTo>
                  <a:pt x="63659" y="3142"/>
                </a:moveTo>
                <a:cubicBezTo>
                  <a:pt x="57309" y="-29313"/>
                  <a:pt x="124336" y="199640"/>
                  <a:pt x="135625" y="229626"/>
                </a:cubicBezTo>
                <a:cubicBezTo>
                  <a:pt x="146914" y="259612"/>
                  <a:pt x="131392" y="109329"/>
                  <a:pt x="131392" y="183059"/>
                </a:cubicBezTo>
                <a:cubicBezTo>
                  <a:pt x="131392" y="256789"/>
                  <a:pt x="135978" y="623679"/>
                  <a:pt x="135625" y="672009"/>
                </a:cubicBezTo>
                <a:cubicBezTo>
                  <a:pt x="135272" y="720339"/>
                  <a:pt x="132450" y="445173"/>
                  <a:pt x="129275" y="473042"/>
                </a:cubicBezTo>
                <a:cubicBezTo>
                  <a:pt x="126100" y="500911"/>
                  <a:pt x="138094" y="753501"/>
                  <a:pt x="116575" y="839226"/>
                </a:cubicBezTo>
                <a:cubicBezTo>
                  <a:pt x="95056" y="924951"/>
                  <a:pt x="4039" y="991625"/>
                  <a:pt x="159" y="987392"/>
                </a:cubicBezTo>
                <a:cubicBezTo>
                  <a:pt x="-3721" y="983159"/>
                  <a:pt x="64364" y="907665"/>
                  <a:pt x="93292" y="813826"/>
                </a:cubicBezTo>
                <a:cubicBezTo>
                  <a:pt x="122220" y="719987"/>
                  <a:pt x="176900" y="556651"/>
                  <a:pt x="173725" y="424359"/>
                </a:cubicBezTo>
                <a:cubicBezTo>
                  <a:pt x="170550" y="292067"/>
                  <a:pt x="70009" y="35597"/>
                  <a:pt x="63659" y="3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168CAC43-40D0-B3BE-60AA-4A18A5122F3A}"/>
              </a:ext>
            </a:extLst>
          </p:cNvPr>
          <p:cNvSpPr/>
          <p:nvPr/>
        </p:nvSpPr>
        <p:spPr>
          <a:xfrm>
            <a:off x="7869029" y="2634925"/>
            <a:ext cx="199618" cy="141398"/>
          </a:xfrm>
          <a:custGeom>
            <a:avLst/>
            <a:gdLst>
              <a:gd name="connsiteX0" fmla="*/ 209 w 199618"/>
              <a:gd name="connsiteY0" fmla="*/ 8263 h 141398"/>
              <a:gd name="connsiteX1" fmla="*/ 77996 w 199618"/>
              <a:gd name="connsiteY1" fmla="*/ 9850 h 141398"/>
              <a:gd name="connsiteX2" fmla="*/ 170071 w 199618"/>
              <a:gd name="connsiteY2" fmla="*/ 105100 h 141398"/>
              <a:gd name="connsiteX3" fmla="*/ 198646 w 199618"/>
              <a:gd name="connsiteY3" fmla="*/ 140025 h 141398"/>
              <a:gd name="connsiteX4" fmla="*/ 141496 w 199618"/>
              <a:gd name="connsiteY4" fmla="*/ 63825 h 141398"/>
              <a:gd name="connsiteX5" fmla="*/ 101809 w 199618"/>
              <a:gd name="connsiteY5" fmla="*/ 1913 h 141398"/>
              <a:gd name="connsiteX6" fmla="*/ 209 w 199618"/>
              <a:gd name="connsiteY6" fmla="*/ 8263 h 14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618" h="141398">
                <a:moveTo>
                  <a:pt x="209" y="8263"/>
                </a:moveTo>
                <a:cubicBezTo>
                  <a:pt x="-3760" y="9586"/>
                  <a:pt x="49686" y="-6289"/>
                  <a:pt x="77996" y="9850"/>
                </a:cubicBezTo>
                <a:cubicBezTo>
                  <a:pt x="106306" y="25989"/>
                  <a:pt x="149963" y="83404"/>
                  <a:pt x="170071" y="105100"/>
                </a:cubicBezTo>
                <a:cubicBezTo>
                  <a:pt x="190179" y="126796"/>
                  <a:pt x="203408" y="146904"/>
                  <a:pt x="198646" y="140025"/>
                </a:cubicBezTo>
                <a:cubicBezTo>
                  <a:pt x="193884" y="133146"/>
                  <a:pt x="157636" y="86844"/>
                  <a:pt x="141496" y="63825"/>
                </a:cubicBezTo>
                <a:cubicBezTo>
                  <a:pt x="125356" y="40806"/>
                  <a:pt x="130648" y="8263"/>
                  <a:pt x="101809" y="1913"/>
                </a:cubicBezTo>
                <a:cubicBezTo>
                  <a:pt x="72970" y="-4437"/>
                  <a:pt x="4178" y="6940"/>
                  <a:pt x="209" y="8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15B0C0E9-C625-55C1-EA4E-6240BC044F01}"/>
              </a:ext>
            </a:extLst>
          </p:cNvPr>
          <p:cNvSpPr/>
          <p:nvPr/>
        </p:nvSpPr>
        <p:spPr>
          <a:xfrm>
            <a:off x="7985120" y="2746716"/>
            <a:ext cx="41309" cy="194922"/>
          </a:xfrm>
          <a:custGeom>
            <a:avLst/>
            <a:gdLst>
              <a:gd name="connsiteX0" fmla="*/ 5 w 41309"/>
              <a:gd name="connsiteY0" fmla="*/ 1247 h 194922"/>
              <a:gd name="connsiteX1" fmla="*/ 38105 w 41309"/>
              <a:gd name="connsiteY1" fmla="*/ 123484 h 194922"/>
              <a:gd name="connsiteX2" fmla="*/ 23818 w 41309"/>
              <a:gd name="connsiteY2" fmla="*/ 194922 h 194922"/>
              <a:gd name="connsiteX3" fmla="*/ 23818 w 41309"/>
              <a:gd name="connsiteY3" fmla="*/ 123484 h 194922"/>
              <a:gd name="connsiteX4" fmla="*/ 41280 w 41309"/>
              <a:gd name="connsiteY4" fmla="*/ 63159 h 194922"/>
              <a:gd name="connsiteX5" fmla="*/ 5 w 41309"/>
              <a:gd name="connsiteY5" fmla="*/ 1247 h 19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09" h="194922">
                <a:moveTo>
                  <a:pt x="5" y="1247"/>
                </a:moveTo>
                <a:cubicBezTo>
                  <a:pt x="-524" y="11301"/>
                  <a:pt x="34136" y="91205"/>
                  <a:pt x="38105" y="123484"/>
                </a:cubicBezTo>
                <a:cubicBezTo>
                  <a:pt x="42074" y="155763"/>
                  <a:pt x="26199" y="194922"/>
                  <a:pt x="23818" y="194922"/>
                </a:cubicBezTo>
                <a:cubicBezTo>
                  <a:pt x="21437" y="194922"/>
                  <a:pt x="20908" y="145444"/>
                  <a:pt x="23818" y="123484"/>
                </a:cubicBezTo>
                <a:cubicBezTo>
                  <a:pt x="26728" y="101524"/>
                  <a:pt x="42074" y="81680"/>
                  <a:pt x="41280" y="63159"/>
                </a:cubicBezTo>
                <a:cubicBezTo>
                  <a:pt x="40486" y="44638"/>
                  <a:pt x="534" y="-8807"/>
                  <a:pt x="5" y="1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9F2A3AE3-04AC-5F8D-1482-EC0FD0A8F553}"/>
              </a:ext>
            </a:extLst>
          </p:cNvPr>
          <p:cNvSpPr/>
          <p:nvPr/>
        </p:nvSpPr>
        <p:spPr>
          <a:xfrm>
            <a:off x="7983350" y="2828948"/>
            <a:ext cx="84642" cy="286502"/>
          </a:xfrm>
          <a:custGeom>
            <a:avLst/>
            <a:gdLst>
              <a:gd name="connsiteX0" fmla="*/ 79563 w 84642"/>
              <a:gd name="connsiteY0" fmla="*/ 1565 h 286502"/>
              <a:gd name="connsiteX1" fmla="*/ 71625 w 84642"/>
              <a:gd name="connsiteY1" fmla="*/ 141265 h 286502"/>
              <a:gd name="connsiteX2" fmla="*/ 4950 w 84642"/>
              <a:gd name="connsiteY2" fmla="*/ 280965 h 286502"/>
              <a:gd name="connsiteX3" fmla="*/ 12888 w 84642"/>
              <a:gd name="connsiteY3" fmla="*/ 236515 h 286502"/>
              <a:gd name="connsiteX4" fmla="*/ 79563 w 84642"/>
              <a:gd name="connsiteY4" fmla="*/ 1565 h 28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42" h="286502">
                <a:moveTo>
                  <a:pt x="79563" y="1565"/>
                </a:moveTo>
                <a:cubicBezTo>
                  <a:pt x="89352" y="-14310"/>
                  <a:pt x="84060" y="94698"/>
                  <a:pt x="71625" y="141265"/>
                </a:cubicBezTo>
                <a:cubicBezTo>
                  <a:pt x="59190" y="187832"/>
                  <a:pt x="14739" y="265090"/>
                  <a:pt x="4950" y="280965"/>
                </a:cubicBezTo>
                <a:cubicBezTo>
                  <a:pt x="-4839" y="296840"/>
                  <a:pt x="982" y="277526"/>
                  <a:pt x="12888" y="236515"/>
                </a:cubicBezTo>
                <a:cubicBezTo>
                  <a:pt x="24794" y="195505"/>
                  <a:pt x="69774" y="17440"/>
                  <a:pt x="79563" y="1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490F9EDB-1F2C-0FB3-43EF-AC16F120F6D1}"/>
              </a:ext>
            </a:extLst>
          </p:cNvPr>
          <p:cNvSpPr/>
          <p:nvPr/>
        </p:nvSpPr>
        <p:spPr>
          <a:xfrm>
            <a:off x="7770449" y="2619372"/>
            <a:ext cx="110589" cy="99451"/>
          </a:xfrm>
          <a:custGeom>
            <a:avLst/>
            <a:gdLst>
              <a:gd name="connsiteX0" fmla="*/ 105139 w 110589"/>
              <a:gd name="connsiteY0" fmla="*/ 3 h 99451"/>
              <a:gd name="connsiteX1" fmla="*/ 105139 w 110589"/>
              <a:gd name="connsiteY1" fmla="*/ 79378 h 99451"/>
              <a:gd name="connsiteX2" fmla="*/ 43226 w 110589"/>
              <a:gd name="connsiteY2" fmla="*/ 98428 h 99451"/>
              <a:gd name="connsiteX3" fmla="*/ 364 w 110589"/>
              <a:gd name="connsiteY3" fmla="*/ 57153 h 99451"/>
              <a:gd name="connsiteX4" fmla="*/ 67039 w 110589"/>
              <a:gd name="connsiteY4" fmla="*/ 95253 h 99451"/>
              <a:gd name="connsiteX5" fmla="*/ 44814 w 110589"/>
              <a:gd name="connsiteY5" fmla="*/ 76203 h 99451"/>
              <a:gd name="connsiteX6" fmla="*/ 84501 w 110589"/>
              <a:gd name="connsiteY6" fmla="*/ 76203 h 99451"/>
              <a:gd name="connsiteX7" fmla="*/ 105139 w 110589"/>
              <a:gd name="connsiteY7" fmla="*/ 3 h 9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589" h="99451">
                <a:moveTo>
                  <a:pt x="105139" y="3"/>
                </a:moveTo>
                <a:cubicBezTo>
                  <a:pt x="108579" y="532"/>
                  <a:pt x="115458" y="62974"/>
                  <a:pt x="105139" y="79378"/>
                </a:cubicBezTo>
                <a:cubicBezTo>
                  <a:pt x="94820" y="95782"/>
                  <a:pt x="60688" y="102132"/>
                  <a:pt x="43226" y="98428"/>
                </a:cubicBezTo>
                <a:cubicBezTo>
                  <a:pt x="25764" y="94724"/>
                  <a:pt x="-3605" y="57682"/>
                  <a:pt x="364" y="57153"/>
                </a:cubicBezTo>
                <a:cubicBezTo>
                  <a:pt x="4333" y="56624"/>
                  <a:pt x="59631" y="92078"/>
                  <a:pt x="67039" y="95253"/>
                </a:cubicBezTo>
                <a:cubicBezTo>
                  <a:pt x="74447" y="98428"/>
                  <a:pt x="41904" y="79378"/>
                  <a:pt x="44814" y="76203"/>
                </a:cubicBezTo>
                <a:cubicBezTo>
                  <a:pt x="47724" y="73028"/>
                  <a:pt x="77093" y="84141"/>
                  <a:pt x="84501" y="76203"/>
                </a:cubicBezTo>
                <a:cubicBezTo>
                  <a:pt x="91909" y="68266"/>
                  <a:pt x="101699" y="-526"/>
                  <a:pt x="10513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A65874F5-5DC9-12C8-E9C4-5085AAD6A60C}"/>
              </a:ext>
            </a:extLst>
          </p:cNvPr>
          <p:cNvSpPr/>
          <p:nvPr/>
        </p:nvSpPr>
        <p:spPr>
          <a:xfrm>
            <a:off x="7783067" y="2603493"/>
            <a:ext cx="93217" cy="84145"/>
          </a:xfrm>
          <a:custGeom>
            <a:avLst/>
            <a:gdLst>
              <a:gd name="connsiteX0" fmla="*/ 63946 w 93217"/>
              <a:gd name="connsiteY0" fmla="*/ 84145 h 84145"/>
              <a:gd name="connsiteX1" fmla="*/ 92521 w 93217"/>
              <a:gd name="connsiteY1" fmla="*/ 15882 h 84145"/>
              <a:gd name="connsiteX2" fmla="*/ 29021 w 93217"/>
              <a:gd name="connsiteY2" fmla="*/ 19057 h 84145"/>
              <a:gd name="connsiteX3" fmla="*/ 8383 w 93217"/>
              <a:gd name="connsiteY3" fmla="*/ 71445 h 84145"/>
              <a:gd name="connsiteX4" fmla="*/ 3621 w 93217"/>
              <a:gd name="connsiteY4" fmla="*/ 15882 h 84145"/>
              <a:gd name="connsiteX5" fmla="*/ 60771 w 93217"/>
              <a:gd name="connsiteY5" fmla="*/ 7 h 84145"/>
              <a:gd name="connsiteX6" fmla="*/ 81408 w 93217"/>
              <a:gd name="connsiteY6" fmla="*/ 14295 h 84145"/>
              <a:gd name="connsiteX7" fmla="*/ 63946 w 93217"/>
              <a:gd name="connsiteY7" fmla="*/ 84145 h 8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17" h="84145">
                <a:moveTo>
                  <a:pt x="63946" y="84145"/>
                </a:moveTo>
                <a:cubicBezTo>
                  <a:pt x="65798" y="84409"/>
                  <a:pt x="98342" y="26730"/>
                  <a:pt x="92521" y="15882"/>
                </a:cubicBezTo>
                <a:cubicBezTo>
                  <a:pt x="86700" y="5034"/>
                  <a:pt x="43044" y="9796"/>
                  <a:pt x="29021" y="19057"/>
                </a:cubicBezTo>
                <a:cubicBezTo>
                  <a:pt x="14998" y="28317"/>
                  <a:pt x="12616" y="71974"/>
                  <a:pt x="8383" y="71445"/>
                </a:cubicBezTo>
                <a:cubicBezTo>
                  <a:pt x="4150" y="70916"/>
                  <a:pt x="-5110" y="27788"/>
                  <a:pt x="3621" y="15882"/>
                </a:cubicBezTo>
                <a:cubicBezTo>
                  <a:pt x="12352" y="3976"/>
                  <a:pt x="47807" y="271"/>
                  <a:pt x="60771" y="7"/>
                </a:cubicBezTo>
                <a:cubicBezTo>
                  <a:pt x="73735" y="-257"/>
                  <a:pt x="77175" y="6358"/>
                  <a:pt x="81408" y="14295"/>
                </a:cubicBezTo>
                <a:cubicBezTo>
                  <a:pt x="85641" y="22232"/>
                  <a:pt x="62094" y="83881"/>
                  <a:pt x="63946" y="84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9692D75C-233A-C5B3-FEB0-46ABEBA2C7F8}"/>
              </a:ext>
            </a:extLst>
          </p:cNvPr>
          <p:cNvSpPr/>
          <p:nvPr/>
        </p:nvSpPr>
        <p:spPr>
          <a:xfrm>
            <a:off x="8016648" y="2925588"/>
            <a:ext cx="99589" cy="111924"/>
          </a:xfrm>
          <a:custGeom>
            <a:avLst/>
            <a:gdLst>
              <a:gd name="connsiteX0" fmla="*/ 25627 w 99589"/>
              <a:gd name="connsiteY0" fmla="*/ 175 h 111924"/>
              <a:gd name="connsiteX1" fmla="*/ 74840 w 99589"/>
              <a:gd name="connsiteY1" fmla="*/ 57325 h 111924"/>
              <a:gd name="connsiteX2" fmla="*/ 227 w 99589"/>
              <a:gd name="connsiteY2" fmla="*/ 111300 h 111924"/>
              <a:gd name="connsiteX3" fmla="*/ 52615 w 99589"/>
              <a:gd name="connsiteY3" fmla="*/ 85900 h 111924"/>
              <a:gd name="connsiteX4" fmla="*/ 81190 w 99589"/>
              <a:gd name="connsiteY4" fmla="*/ 73200 h 111924"/>
              <a:gd name="connsiteX5" fmla="*/ 98652 w 99589"/>
              <a:gd name="connsiteY5" fmla="*/ 39862 h 111924"/>
              <a:gd name="connsiteX6" fmla="*/ 25627 w 99589"/>
              <a:gd name="connsiteY6" fmla="*/ 175 h 11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589" h="111924">
                <a:moveTo>
                  <a:pt x="25627" y="175"/>
                </a:moveTo>
                <a:cubicBezTo>
                  <a:pt x="21658" y="3086"/>
                  <a:pt x="79073" y="38804"/>
                  <a:pt x="74840" y="57325"/>
                </a:cubicBezTo>
                <a:cubicBezTo>
                  <a:pt x="70607" y="75846"/>
                  <a:pt x="3931" y="106538"/>
                  <a:pt x="227" y="111300"/>
                </a:cubicBezTo>
                <a:cubicBezTo>
                  <a:pt x="-3477" y="116062"/>
                  <a:pt x="39121" y="92250"/>
                  <a:pt x="52615" y="85900"/>
                </a:cubicBezTo>
                <a:cubicBezTo>
                  <a:pt x="66109" y="79550"/>
                  <a:pt x="73517" y="80873"/>
                  <a:pt x="81190" y="73200"/>
                </a:cubicBezTo>
                <a:cubicBezTo>
                  <a:pt x="88863" y="65527"/>
                  <a:pt x="103415" y="48329"/>
                  <a:pt x="98652" y="39862"/>
                </a:cubicBezTo>
                <a:cubicBezTo>
                  <a:pt x="93889" y="31395"/>
                  <a:pt x="29596" y="-2736"/>
                  <a:pt x="25627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EA803C16-6F51-2215-4579-6C9A3FF55D32}"/>
              </a:ext>
            </a:extLst>
          </p:cNvPr>
          <p:cNvSpPr/>
          <p:nvPr/>
        </p:nvSpPr>
        <p:spPr>
          <a:xfrm>
            <a:off x="7709488" y="2686662"/>
            <a:ext cx="275378" cy="281273"/>
          </a:xfrm>
          <a:custGeom>
            <a:avLst/>
            <a:gdLst>
              <a:gd name="connsiteX0" fmla="*/ 1000 w 275378"/>
              <a:gd name="connsiteY0" fmla="*/ 280376 h 281273"/>
              <a:gd name="connsiteX1" fmla="*/ 104187 w 275378"/>
              <a:gd name="connsiteY1" fmla="*/ 129563 h 281273"/>
              <a:gd name="connsiteX2" fmla="*/ 204200 w 275378"/>
              <a:gd name="connsiteY2" fmla="*/ 21613 h 281273"/>
              <a:gd name="connsiteX3" fmla="*/ 274050 w 275378"/>
              <a:gd name="connsiteY3" fmla="*/ 61301 h 281273"/>
              <a:gd name="connsiteX4" fmla="*/ 248650 w 275378"/>
              <a:gd name="connsiteY4" fmla="*/ 23201 h 281273"/>
              <a:gd name="connsiteX5" fmla="*/ 231187 w 275378"/>
              <a:gd name="connsiteY5" fmla="*/ 976 h 281273"/>
              <a:gd name="connsiteX6" fmla="*/ 169275 w 275378"/>
              <a:gd name="connsiteY6" fmla="*/ 54951 h 281273"/>
              <a:gd name="connsiteX7" fmla="*/ 1000 w 275378"/>
              <a:gd name="connsiteY7" fmla="*/ 280376 h 28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378" h="281273">
                <a:moveTo>
                  <a:pt x="1000" y="280376"/>
                </a:moveTo>
                <a:cubicBezTo>
                  <a:pt x="-9848" y="292811"/>
                  <a:pt x="70320" y="172690"/>
                  <a:pt x="104187" y="129563"/>
                </a:cubicBezTo>
                <a:cubicBezTo>
                  <a:pt x="138054" y="86436"/>
                  <a:pt x="175890" y="32990"/>
                  <a:pt x="204200" y="21613"/>
                </a:cubicBezTo>
                <a:cubicBezTo>
                  <a:pt x="232510" y="10236"/>
                  <a:pt x="266642" y="61036"/>
                  <a:pt x="274050" y="61301"/>
                </a:cubicBezTo>
                <a:cubicBezTo>
                  <a:pt x="281458" y="61566"/>
                  <a:pt x="255794" y="33255"/>
                  <a:pt x="248650" y="23201"/>
                </a:cubicBezTo>
                <a:cubicBezTo>
                  <a:pt x="241506" y="13147"/>
                  <a:pt x="244416" y="-4316"/>
                  <a:pt x="231187" y="976"/>
                </a:cubicBezTo>
                <a:cubicBezTo>
                  <a:pt x="217958" y="6268"/>
                  <a:pt x="206581" y="13941"/>
                  <a:pt x="169275" y="54951"/>
                </a:cubicBezTo>
                <a:cubicBezTo>
                  <a:pt x="131969" y="95961"/>
                  <a:pt x="11848" y="267941"/>
                  <a:pt x="1000" y="280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EFC247CC-C3FD-5CFD-7378-AA03F4963BF0}"/>
              </a:ext>
            </a:extLst>
          </p:cNvPr>
          <p:cNvSpPr/>
          <p:nvPr/>
        </p:nvSpPr>
        <p:spPr>
          <a:xfrm>
            <a:off x="7840247" y="2684159"/>
            <a:ext cx="200683" cy="256029"/>
          </a:xfrm>
          <a:custGeom>
            <a:avLst/>
            <a:gdLst>
              <a:gd name="connsiteX0" fmla="*/ 2003 w 200683"/>
              <a:gd name="connsiteY0" fmla="*/ 3479 h 256029"/>
              <a:gd name="connsiteX1" fmla="*/ 186153 w 200683"/>
              <a:gd name="connsiteY1" fmla="*/ 238429 h 256029"/>
              <a:gd name="connsiteX2" fmla="*/ 178216 w 200683"/>
              <a:gd name="connsiteY2" fmla="*/ 224141 h 256029"/>
              <a:gd name="connsiteX3" fmla="*/ 92491 w 200683"/>
              <a:gd name="connsiteY3" fmla="*/ 105079 h 256029"/>
              <a:gd name="connsiteX4" fmla="*/ 2003 w 200683"/>
              <a:gd name="connsiteY4" fmla="*/ 3479 h 25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683" h="256029">
                <a:moveTo>
                  <a:pt x="2003" y="3479"/>
                </a:moveTo>
                <a:cubicBezTo>
                  <a:pt x="17613" y="25704"/>
                  <a:pt x="156784" y="201652"/>
                  <a:pt x="186153" y="238429"/>
                </a:cubicBezTo>
                <a:cubicBezTo>
                  <a:pt x="215522" y="275206"/>
                  <a:pt x="193826" y="246366"/>
                  <a:pt x="178216" y="224141"/>
                </a:cubicBezTo>
                <a:cubicBezTo>
                  <a:pt x="162606" y="201916"/>
                  <a:pt x="118685" y="138681"/>
                  <a:pt x="92491" y="105079"/>
                </a:cubicBezTo>
                <a:cubicBezTo>
                  <a:pt x="66297" y="71477"/>
                  <a:pt x="-13607" y="-18746"/>
                  <a:pt x="2003" y="3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3CB76027-655C-9EBA-B7F7-771741F90AB5}"/>
              </a:ext>
            </a:extLst>
          </p:cNvPr>
          <p:cNvSpPr/>
          <p:nvPr/>
        </p:nvSpPr>
        <p:spPr>
          <a:xfrm>
            <a:off x="7823200" y="2693988"/>
            <a:ext cx="167057" cy="235035"/>
          </a:xfrm>
          <a:custGeom>
            <a:avLst/>
            <a:gdLst>
              <a:gd name="connsiteX0" fmla="*/ 0 w 167057"/>
              <a:gd name="connsiteY0" fmla="*/ 0 h 235035"/>
              <a:gd name="connsiteX1" fmla="*/ 93663 w 167057"/>
              <a:gd name="connsiteY1" fmla="*/ 147637 h 235035"/>
              <a:gd name="connsiteX2" fmla="*/ 166688 w 167057"/>
              <a:gd name="connsiteY2" fmla="*/ 234950 h 235035"/>
              <a:gd name="connsiteX3" fmla="*/ 123825 w 167057"/>
              <a:gd name="connsiteY3" fmla="*/ 165100 h 235035"/>
              <a:gd name="connsiteX4" fmla="*/ 90488 w 167057"/>
              <a:gd name="connsiteY4" fmla="*/ 111125 h 235035"/>
              <a:gd name="connsiteX5" fmla="*/ 0 w 167057"/>
              <a:gd name="connsiteY5" fmla="*/ 0 h 235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057" h="235035">
                <a:moveTo>
                  <a:pt x="0" y="0"/>
                </a:moveTo>
                <a:cubicBezTo>
                  <a:pt x="32941" y="54239"/>
                  <a:pt x="65882" y="108479"/>
                  <a:pt x="93663" y="147637"/>
                </a:cubicBezTo>
                <a:cubicBezTo>
                  <a:pt x="121444" y="186795"/>
                  <a:pt x="161661" y="232040"/>
                  <a:pt x="166688" y="234950"/>
                </a:cubicBezTo>
                <a:cubicBezTo>
                  <a:pt x="171715" y="237860"/>
                  <a:pt x="123825" y="165100"/>
                  <a:pt x="123825" y="165100"/>
                </a:cubicBezTo>
                <a:lnTo>
                  <a:pt x="90488" y="11112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544CD58B-F100-E579-0A02-9A67C2EEEED6}"/>
              </a:ext>
            </a:extLst>
          </p:cNvPr>
          <p:cNvSpPr/>
          <p:nvPr/>
        </p:nvSpPr>
        <p:spPr>
          <a:xfrm>
            <a:off x="7813659" y="3102208"/>
            <a:ext cx="206391" cy="388181"/>
          </a:xfrm>
          <a:custGeom>
            <a:avLst/>
            <a:gdLst>
              <a:gd name="connsiteX0" fmla="*/ 206391 w 206391"/>
              <a:gd name="connsiteY0" fmla="*/ 1355 h 388181"/>
              <a:gd name="connsiteX1" fmla="*/ 134954 w 206391"/>
              <a:gd name="connsiteY1" fmla="*/ 164867 h 388181"/>
              <a:gd name="connsiteX2" fmla="*/ 49229 w 206391"/>
              <a:gd name="connsiteY2" fmla="*/ 342667 h 388181"/>
              <a:gd name="connsiteX3" fmla="*/ 16 w 206391"/>
              <a:gd name="connsiteY3" fmla="*/ 387117 h 388181"/>
              <a:gd name="connsiteX4" fmla="*/ 53991 w 206391"/>
              <a:gd name="connsiteY4" fmla="*/ 312505 h 388181"/>
              <a:gd name="connsiteX5" fmla="*/ 120666 w 206391"/>
              <a:gd name="connsiteY5" fmla="*/ 185505 h 388181"/>
              <a:gd name="connsiteX6" fmla="*/ 136541 w 206391"/>
              <a:gd name="connsiteY6" fmla="*/ 91842 h 388181"/>
              <a:gd name="connsiteX7" fmla="*/ 206391 w 206391"/>
              <a:gd name="connsiteY7" fmla="*/ 1355 h 38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391" h="388181">
                <a:moveTo>
                  <a:pt x="206391" y="1355"/>
                </a:moveTo>
                <a:cubicBezTo>
                  <a:pt x="206127" y="13526"/>
                  <a:pt x="161148" y="107982"/>
                  <a:pt x="134954" y="164867"/>
                </a:cubicBezTo>
                <a:cubicBezTo>
                  <a:pt x="108760" y="221752"/>
                  <a:pt x="71719" y="305625"/>
                  <a:pt x="49229" y="342667"/>
                </a:cubicBezTo>
                <a:cubicBezTo>
                  <a:pt x="26739" y="379709"/>
                  <a:pt x="-778" y="392144"/>
                  <a:pt x="16" y="387117"/>
                </a:cubicBezTo>
                <a:cubicBezTo>
                  <a:pt x="810" y="382090"/>
                  <a:pt x="33883" y="346107"/>
                  <a:pt x="53991" y="312505"/>
                </a:cubicBezTo>
                <a:cubicBezTo>
                  <a:pt x="74099" y="278903"/>
                  <a:pt x="106908" y="222282"/>
                  <a:pt x="120666" y="185505"/>
                </a:cubicBezTo>
                <a:cubicBezTo>
                  <a:pt x="134424" y="148728"/>
                  <a:pt x="122253" y="121475"/>
                  <a:pt x="136541" y="91842"/>
                </a:cubicBezTo>
                <a:cubicBezTo>
                  <a:pt x="150829" y="62209"/>
                  <a:pt x="206655" y="-10816"/>
                  <a:pt x="206391" y="1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C09BA2CD-F34E-237E-9B25-C5D21DBF7B87}"/>
              </a:ext>
            </a:extLst>
          </p:cNvPr>
          <p:cNvSpPr/>
          <p:nvPr/>
        </p:nvSpPr>
        <p:spPr>
          <a:xfrm>
            <a:off x="7878616" y="2916189"/>
            <a:ext cx="62597" cy="299396"/>
          </a:xfrm>
          <a:custGeom>
            <a:avLst/>
            <a:gdLst>
              <a:gd name="connsiteX0" fmla="*/ 60472 w 62597"/>
              <a:gd name="connsiteY0" fmla="*/ 49 h 299396"/>
              <a:gd name="connsiteX1" fmla="*/ 20784 w 62597"/>
              <a:gd name="connsiteY1" fmla="*/ 157211 h 299396"/>
              <a:gd name="connsiteX2" fmla="*/ 62059 w 62597"/>
              <a:gd name="connsiteY2" fmla="*/ 293736 h 299396"/>
              <a:gd name="connsiteX3" fmla="*/ 41422 w 62597"/>
              <a:gd name="connsiteY3" fmla="*/ 260399 h 299396"/>
              <a:gd name="connsiteX4" fmla="*/ 147 w 62597"/>
              <a:gd name="connsiteY4" fmla="*/ 141336 h 299396"/>
              <a:gd name="connsiteX5" fmla="*/ 60472 w 62597"/>
              <a:gd name="connsiteY5" fmla="*/ 49 h 29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97" h="299396">
                <a:moveTo>
                  <a:pt x="60472" y="49"/>
                </a:moveTo>
                <a:cubicBezTo>
                  <a:pt x="63912" y="2695"/>
                  <a:pt x="20520" y="108263"/>
                  <a:pt x="20784" y="157211"/>
                </a:cubicBezTo>
                <a:cubicBezTo>
                  <a:pt x="21048" y="206159"/>
                  <a:pt x="58619" y="276538"/>
                  <a:pt x="62059" y="293736"/>
                </a:cubicBezTo>
                <a:cubicBezTo>
                  <a:pt x="65499" y="310934"/>
                  <a:pt x="51741" y="285799"/>
                  <a:pt x="41422" y="260399"/>
                </a:cubicBezTo>
                <a:cubicBezTo>
                  <a:pt x="31103" y="234999"/>
                  <a:pt x="-2499" y="182082"/>
                  <a:pt x="147" y="141336"/>
                </a:cubicBezTo>
                <a:cubicBezTo>
                  <a:pt x="2793" y="100590"/>
                  <a:pt x="57032" y="-2597"/>
                  <a:pt x="6047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26B6D8B2-01C1-94A9-D0B5-5E1FFAF2ACA1}"/>
              </a:ext>
            </a:extLst>
          </p:cNvPr>
          <p:cNvSpPr/>
          <p:nvPr/>
        </p:nvSpPr>
        <p:spPr>
          <a:xfrm>
            <a:off x="7899186" y="2919381"/>
            <a:ext cx="95655" cy="227745"/>
          </a:xfrm>
          <a:custGeom>
            <a:avLst/>
            <a:gdLst>
              <a:gd name="connsiteX0" fmla="*/ 95464 w 95655"/>
              <a:gd name="connsiteY0" fmla="*/ 32 h 227745"/>
              <a:gd name="connsiteX1" fmla="*/ 27202 w 95655"/>
              <a:gd name="connsiteY1" fmla="*/ 114332 h 227745"/>
              <a:gd name="connsiteX2" fmla="*/ 63714 w 95655"/>
              <a:gd name="connsiteY2" fmla="*/ 227044 h 227745"/>
              <a:gd name="connsiteX3" fmla="*/ 27202 w 95655"/>
              <a:gd name="connsiteY3" fmla="*/ 160369 h 227745"/>
              <a:gd name="connsiteX4" fmla="*/ 1802 w 95655"/>
              <a:gd name="connsiteY4" fmla="*/ 125444 h 227745"/>
              <a:gd name="connsiteX5" fmla="*/ 95464 w 95655"/>
              <a:gd name="connsiteY5" fmla="*/ 32 h 22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55" h="227745">
                <a:moveTo>
                  <a:pt x="95464" y="32"/>
                </a:moveTo>
                <a:cubicBezTo>
                  <a:pt x="99697" y="-1820"/>
                  <a:pt x="32494" y="76497"/>
                  <a:pt x="27202" y="114332"/>
                </a:cubicBezTo>
                <a:cubicBezTo>
                  <a:pt x="21910" y="152167"/>
                  <a:pt x="63714" y="219371"/>
                  <a:pt x="63714" y="227044"/>
                </a:cubicBezTo>
                <a:cubicBezTo>
                  <a:pt x="63714" y="234717"/>
                  <a:pt x="37521" y="177302"/>
                  <a:pt x="27202" y="160369"/>
                </a:cubicBezTo>
                <a:cubicBezTo>
                  <a:pt x="16883" y="143436"/>
                  <a:pt x="-6665" y="146875"/>
                  <a:pt x="1802" y="125444"/>
                </a:cubicBezTo>
                <a:cubicBezTo>
                  <a:pt x="10269" y="104013"/>
                  <a:pt x="91231" y="1884"/>
                  <a:pt x="95464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A9A51C38-A6DA-4DB4-B513-DC4E5597CFA1}"/>
              </a:ext>
            </a:extLst>
          </p:cNvPr>
          <p:cNvSpPr/>
          <p:nvPr/>
        </p:nvSpPr>
        <p:spPr>
          <a:xfrm>
            <a:off x="7586566" y="3030529"/>
            <a:ext cx="290834" cy="318230"/>
          </a:xfrm>
          <a:custGeom>
            <a:avLst/>
            <a:gdLst>
              <a:gd name="connsiteX0" fmla="*/ 31847 w 290834"/>
              <a:gd name="connsiteY0" fmla="*/ 9 h 318230"/>
              <a:gd name="connsiteX1" fmla="*/ 95347 w 290834"/>
              <a:gd name="connsiteY1" fmla="*/ 112721 h 318230"/>
              <a:gd name="connsiteX2" fmla="*/ 79472 w 290834"/>
              <a:gd name="connsiteY2" fmla="*/ 146059 h 318230"/>
              <a:gd name="connsiteX3" fmla="*/ 97 w 290834"/>
              <a:gd name="connsiteY3" fmla="*/ 307984 h 318230"/>
              <a:gd name="connsiteX4" fmla="*/ 63597 w 290834"/>
              <a:gd name="connsiteY4" fmla="*/ 298459 h 318230"/>
              <a:gd name="connsiteX5" fmla="*/ 84234 w 290834"/>
              <a:gd name="connsiteY5" fmla="*/ 273059 h 318230"/>
              <a:gd name="connsiteX6" fmla="*/ 98522 w 290834"/>
              <a:gd name="connsiteY6" fmla="*/ 254009 h 318230"/>
              <a:gd name="connsiteX7" fmla="*/ 290609 w 290834"/>
              <a:gd name="connsiteY7" fmla="*/ 233371 h 318230"/>
              <a:gd name="connsiteX8" fmla="*/ 55659 w 290834"/>
              <a:gd name="connsiteY8" fmla="*/ 241309 h 318230"/>
              <a:gd name="connsiteX9" fmla="*/ 28672 w 290834"/>
              <a:gd name="connsiteY9" fmla="*/ 300046 h 318230"/>
              <a:gd name="connsiteX10" fmla="*/ 128684 w 290834"/>
              <a:gd name="connsiteY10" fmla="*/ 119071 h 318230"/>
              <a:gd name="connsiteX11" fmla="*/ 31847 w 290834"/>
              <a:gd name="connsiteY11" fmla="*/ 9 h 31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0834" h="318230">
                <a:moveTo>
                  <a:pt x="31847" y="9"/>
                </a:moveTo>
                <a:cubicBezTo>
                  <a:pt x="26291" y="-1049"/>
                  <a:pt x="87410" y="88379"/>
                  <a:pt x="95347" y="112721"/>
                </a:cubicBezTo>
                <a:cubicBezTo>
                  <a:pt x="103284" y="137063"/>
                  <a:pt x="95347" y="113515"/>
                  <a:pt x="79472" y="146059"/>
                </a:cubicBezTo>
                <a:cubicBezTo>
                  <a:pt x="63597" y="178603"/>
                  <a:pt x="2743" y="282584"/>
                  <a:pt x="97" y="307984"/>
                </a:cubicBezTo>
                <a:cubicBezTo>
                  <a:pt x="-2549" y="333384"/>
                  <a:pt x="49574" y="304280"/>
                  <a:pt x="63597" y="298459"/>
                </a:cubicBezTo>
                <a:cubicBezTo>
                  <a:pt x="77620" y="292638"/>
                  <a:pt x="78413" y="280467"/>
                  <a:pt x="84234" y="273059"/>
                </a:cubicBezTo>
                <a:cubicBezTo>
                  <a:pt x="90055" y="265651"/>
                  <a:pt x="64126" y="260624"/>
                  <a:pt x="98522" y="254009"/>
                </a:cubicBezTo>
                <a:cubicBezTo>
                  <a:pt x="132918" y="247394"/>
                  <a:pt x="297753" y="235488"/>
                  <a:pt x="290609" y="233371"/>
                </a:cubicBezTo>
                <a:cubicBezTo>
                  <a:pt x="283465" y="231254"/>
                  <a:pt x="99315" y="230197"/>
                  <a:pt x="55659" y="241309"/>
                </a:cubicBezTo>
                <a:cubicBezTo>
                  <a:pt x="12003" y="252421"/>
                  <a:pt x="16501" y="320419"/>
                  <a:pt x="28672" y="300046"/>
                </a:cubicBezTo>
                <a:cubicBezTo>
                  <a:pt x="40843" y="279673"/>
                  <a:pt x="127626" y="164844"/>
                  <a:pt x="128684" y="119071"/>
                </a:cubicBezTo>
                <a:cubicBezTo>
                  <a:pt x="129742" y="73298"/>
                  <a:pt x="37403" y="1067"/>
                  <a:pt x="3184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3E9B0D10-ABA3-3674-2E21-C7F4FC113108}"/>
              </a:ext>
            </a:extLst>
          </p:cNvPr>
          <p:cNvSpPr/>
          <p:nvPr/>
        </p:nvSpPr>
        <p:spPr>
          <a:xfrm>
            <a:off x="7478710" y="3461223"/>
            <a:ext cx="382095" cy="147996"/>
          </a:xfrm>
          <a:custGeom>
            <a:avLst/>
            <a:gdLst>
              <a:gd name="connsiteX0" fmla="*/ 3 w 382095"/>
              <a:gd name="connsiteY0" fmla="*/ 126527 h 147996"/>
              <a:gd name="connsiteX1" fmla="*/ 188915 w 382095"/>
              <a:gd name="connsiteY1" fmla="*/ 140815 h 147996"/>
              <a:gd name="connsiteX2" fmla="*/ 381003 w 382095"/>
              <a:gd name="connsiteY2" fmla="*/ 1115 h 147996"/>
              <a:gd name="connsiteX3" fmla="*/ 263528 w 382095"/>
              <a:gd name="connsiteY3" fmla="*/ 77315 h 147996"/>
              <a:gd name="connsiteX4" fmla="*/ 184153 w 382095"/>
              <a:gd name="connsiteY4" fmla="*/ 115415 h 147996"/>
              <a:gd name="connsiteX5" fmla="*/ 3 w 382095"/>
              <a:gd name="connsiteY5" fmla="*/ 126527 h 14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95" h="147996">
                <a:moveTo>
                  <a:pt x="3" y="126527"/>
                </a:moveTo>
                <a:cubicBezTo>
                  <a:pt x="797" y="130760"/>
                  <a:pt x="125415" y="161717"/>
                  <a:pt x="188915" y="140815"/>
                </a:cubicBezTo>
                <a:cubicBezTo>
                  <a:pt x="252415" y="119913"/>
                  <a:pt x="368568" y="11698"/>
                  <a:pt x="381003" y="1115"/>
                </a:cubicBezTo>
                <a:cubicBezTo>
                  <a:pt x="393438" y="-9468"/>
                  <a:pt x="296336" y="58265"/>
                  <a:pt x="263528" y="77315"/>
                </a:cubicBezTo>
                <a:cubicBezTo>
                  <a:pt x="230720" y="96365"/>
                  <a:pt x="227280" y="106684"/>
                  <a:pt x="184153" y="115415"/>
                </a:cubicBezTo>
                <a:cubicBezTo>
                  <a:pt x="141026" y="124146"/>
                  <a:pt x="-791" y="122294"/>
                  <a:pt x="3" y="126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8F185A83-9BF6-2ECC-D1ED-58CA509040E0}"/>
              </a:ext>
            </a:extLst>
          </p:cNvPr>
          <p:cNvSpPr/>
          <p:nvPr/>
        </p:nvSpPr>
        <p:spPr>
          <a:xfrm>
            <a:off x="7488854" y="2996475"/>
            <a:ext cx="128071" cy="530952"/>
          </a:xfrm>
          <a:custGeom>
            <a:avLst/>
            <a:gdLst>
              <a:gd name="connsiteX0" fmla="*/ 971 w 128071"/>
              <a:gd name="connsiteY0" fmla="*/ 7075 h 530952"/>
              <a:gd name="connsiteX1" fmla="*/ 94634 w 128071"/>
              <a:gd name="connsiteY1" fmla="*/ 218213 h 530952"/>
              <a:gd name="connsiteX2" fmla="*/ 5734 w 128071"/>
              <a:gd name="connsiteY2" fmla="*/ 519838 h 530952"/>
              <a:gd name="connsiteX3" fmla="*/ 32721 w 128071"/>
              <a:gd name="connsiteY3" fmla="*/ 448400 h 530952"/>
              <a:gd name="connsiteX4" fmla="*/ 127971 w 128071"/>
              <a:gd name="connsiteY4" fmla="*/ 281713 h 530952"/>
              <a:gd name="connsiteX5" fmla="*/ 50184 w 128071"/>
              <a:gd name="connsiteY5" fmla="*/ 68988 h 530952"/>
              <a:gd name="connsiteX6" fmla="*/ 971 w 128071"/>
              <a:gd name="connsiteY6" fmla="*/ 7075 h 5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71" h="530952">
                <a:moveTo>
                  <a:pt x="971" y="7075"/>
                </a:moveTo>
                <a:cubicBezTo>
                  <a:pt x="8379" y="31946"/>
                  <a:pt x="93840" y="132753"/>
                  <a:pt x="94634" y="218213"/>
                </a:cubicBezTo>
                <a:cubicBezTo>
                  <a:pt x="95428" y="303673"/>
                  <a:pt x="16053" y="481474"/>
                  <a:pt x="5734" y="519838"/>
                </a:cubicBezTo>
                <a:cubicBezTo>
                  <a:pt x="-4585" y="558202"/>
                  <a:pt x="12348" y="488087"/>
                  <a:pt x="32721" y="448400"/>
                </a:cubicBezTo>
                <a:cubicBezTo>
                  <a:pt x="53094" y="408713"/>
                  <a:pt x="125061" y="344948"/>
                  <a:pt x="127971" y="281713"/>
                </a:cubicBezTo>
                <a:cubicBezTo>
                  <a:pt x="130881" y="218478"/>
                  <a:pt x="70028" y="110263"/>
                  <a:pt x="50184" y="68988"/>
                </a:cubicBezTo>
                <a:cubicBezTo>
                  <a:pt x="30340" y="27713"/>
                  <a:pt x="-6437" y="-17796"/>
                  <a:pt x="971" y="7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4179C0D1-9F81-A5E0-971B-5F47F4349A8D}"/>
              </a:ext>
            </a:extLst>
          </p:cNvPr>
          <p:cNvSpPr/>
          <p:nvPr/>
        </p:nvSpPr>
        <p:spPr>
          <a:xfrm>
            <a:off x="5491129" y="839284"/>
            <a:ext cx="766773" cy="395364"/>
          </a:xfrm>
          <a:custGeom>
            <a:avLst/>
            <a:gdLst>
              <a:gd name="connsiteX0" fmla="*/ 22788 w 766773"/>
              <a:gd name="connsiteY0" fmla="*/ 388383 h 395364"/>
              <a:gd name="connsiteX1" fmla="*/ 173071 w 766773"/>
              <a:gd name="connsiteY1" fmla="*/ 248683 h 395364"/>
              <a:gd name="connsiteX2" fmla="*/ 600638 w 766773"/>
              <a:gd name="connsiteY2" fmla="*/ 60299 h 395364"/>
              <a:gd name="connsiteX3" fmla="*/ 763621 w 766773"/>
              <a:gd name="connsiteY3" fmla="*/ 56066 h 395364"/>
              <a:gd name="connsiteX4" fmla="*/ 702238 w 766773"/>
              <a:gd name="connsiteY4" fmla="*/ 30666 h 395364"/>
              <a:gd name="connsiteX5" fmla="*/ 628154 w 766773"/>
              <a:gd name="connsiteY5" fmla="*/ 24316 h 395364"/>
              <a:gd name="connsiteX6" fmla="*/ 22788 w 766773"/>
              <a:gd name="connsiteY6" fmla="*/ 388383 h 39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6773" h="395364">
                <a:moveTo>
                  <a:pt x="22788" y="388383"/>
                </a:moveTo>
                <a:cubicBezTo>
                  <a:pt x="-53059" y="425777"/>
                  <a:pt x="76763" y="303364"/>
                  <a:pt x="173071" y="248683"/>
                </a:cubicBezTo>
                <a:cubicBezTo>
                  <a:pt x="269379" y="194002"/>
                  <a:pt x="502213" y="92402"/>
                  <a:pt x="600638" y="60299"/>
                </a:cubicBezTo>
                <a:cubicBezTo>
                  <a:pt x="699063" y="28196"/>
                  <a:pt x="746688" y="61005"/>
                  <a:pt x="763621" y="56066"/>
                </a:cubicBezTo>
                <a:cubicBezTo>
                  <a:pt x="780554" y="51127"/>
                  <a:pt x="724816" y="35958"/>
                  <a:pt x="702238" y="30666"/>
                </a:cubicBezTo>
                <a:cubicBezTo>
                  <a:pt x="679660" y="25374"/>
                  <a:pt x="737868" y="-31423"/>
                  <a:pt x="628154" y="24316"/>
                </a:cubicBezTo>
                <a:cubicBezTo>
                  <a:pt x="518440" y="80055"/>
                  <a:pt x="98635" y="350989"/>
                  <a:pt x="22788" y="388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5C8E0975-CDF9-05B0-B37A-54042EB5AE9D}"/>
              </a:ext>
            </a:extLst>
          </p:cNvPr>
          <p:cNvSpPr/>
          <p:nvPr/>
        </p:nvSpPr>
        <p:spPr>
          <a:xfrm>
            <a:off x="5308662" y="958070"/>
            <a:ext cx="922198" cy="497560"/>
          </a:xfrm>
          <a:custGeom>
            <a:avLst/>
            <a:gdLst>
              <a:gd name="connsiteX0" fmla="*/ 918571 w 922198"/>
              <a:gd name="connsiteY0" fmla="*/ 5013 h 497560"/>
              <a:gd name="connsiteX1" fmla="*/ 575671 w 922198"/>
              <a:gd name="connsiteY1" fmla="*/ 89680 h 497560"/>
              <a:gd name="connsiteX2" fmla="*/ 29571 w 922198"/>
              <a:gd name="connsiteY2" fmla="*/ 479147 h 497560"/>
              <a:gd name="connsiteX3" fmla="*/ 103655 w 922198"/>
              <a:gd name="connsiteY3" fmla="*/ 409297 h 497560"/>
              <a:gd name="connsiteX4" fmla="*/ 364005 w 922198"/>
              <a:gd name="connsiteY4" fmla="*/ 187047 h 497560"/>
              <a:gd name="connsiteX5" fmla="*/ 918571 w 922198"/>
              <a:gd name="connsiteY5" fmla="*/ 5013 h 49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198" h="497560">
                <a:moveTo>
                  <a:pt x="918571" y="5013"/>
                </a:moveTo>
                <a:cubicBezTo>
                  <a:pt x="953849" y="-11215"/>
                  <a:pt x="723838" y="10658"/>
                  <a:pt x="575671" y="89680"/>
                </a:cubicBezTo>
                <a:cubicBezTo>
                  <a:pt x="427504" y="168702"/>
                  <a:pt x="108240" y="425878"/>
                  <a:pt x="29571" y="479147"/>
                </a:cubicBezTo>
                <a:cubicBezTo>
                  <a:pt x="-49098" y="532416"/>
                  <a:pt x="47916" y="457980"/>
                  <a:pt x="103655" y="409297"/>
                </a:cubicBezTo>
                <a:cubicBezTo>
                  <a:pt x="159394" y="360614"/>
                  <a:pt x="234183" y="255486"/>
                  <a:pt x="364005" y="187047"/>
                </a:cubicBezTo>
                <a:cubicBezTo>
                  <a:pt x="493827" y="118608"/>
                  <a:pt x="883293" y="21241"/>
                  <a:pt x="918571" y="5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FEC5A459-B4A6-C53C-4ECA-C46566DC8AF1}"/>
              </a:ext>
            </a:extLst>
          </p:cNvPr>
          <p:cNvSpPr/>
          <p:nvPr/>
        </p:nvSpPr>
        <p:spPr>
          <a:xfrm>
            <a:off x="5151465" y="1622049"/>
            <a:ext cx="983372" cy="924215"/>
          </a:xfrm>
          <a:custGeom>
            <a:avLst/>
            <a:gdLst>
              <a:gd name="connsiteX0" fmla="*/ 980518 w 983372"/>
              <a:gd name="connsiteY0" fmla="*/ 3551 h 924215"/>
              <a:gd name="connsiteX1" fmla="*/ 627035 w 983372"/>
              <a:gd name="connsiteY1" fmla="*/ 141134 h 924215"/>
              <a:gd name="connsiteX2" fmla="*/ 178302 w 983372"/>
              <a:gd name="connsiteY2" fmla="*/ 477684 h 924215"/>
              <a:gd name="connsiteX3" fmla="*/ 301068 w 983372"/>
              <a:gd name="connsiteY3" fmla="*/ 418418 h 924215"/>
              <a:gd name="connsiteX4" fmla="*/ 34368 w 983372"/>
              <a:gd name="connsiteY4" fmla="*/ 672418 h 924215"/>
              <a:gd name="connsiteX5" fmla="*/ 66118 w 983372"/>
              <a:gd name="connsiteY5" fmla="*/ 638551 h 924215"/>
              <a:gd name="connsiteX6" fmla="*/ 502 w 983372"/>
              <a:gd name="connsiteY6" fmla="*/ 920068 h 924215"/>
              <a:gd name="connsiteX7" fmla="*/ 49185 w 983372"/>
              <a:gd name="connsiteY7" fmla="*/ 776134 h 924215"/>
              <a:gd name="connsiteX8" fmla="*/ 260852 w 983372"/>
              <a:gd name="connsiteY8" fmla="*/ 371851 h 924215"/>
              <a:gd name="connsiteX9" fmla="*/ 432302 w 983372"/>
              <a:gd name="connsiteY9" fmla="*/ 270251 h 924215"/>
              <a:gd name="connsiteX10" fmla="*/ 980518 w 983372"/>
              <a:gd name="connsiteY10" fmla="*/ 3551 h 92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3372" h="924215">
                <a:moveTo>
                  <a:pt x="980518" y="3551"/>
                </a:moveTo>
                <a:cubicBezTo>
                  <a:pt x="1012974" y="-17969"/>
                  <a:pt x="760738" y="62112"/>
                  <a:pt x="627035" y="141134"/>
                </a:cubicBezTo>
                <a:cubicBezTo>
                  <a:pt x="493332" y="220156"/>
                  <a:pt x="232630" y="431470"/>
                  <a:pt x="178302" y="477684"/>
                </a:cubicBezTo>
                <a:cubicBezTo>
                  <a:pt x="123974" y="523898"/>
                  <a:pt x="325057" y="385962"/>
                  <a:pt x="301068" y="418418"/>
                </a:cubicBezTo>
                <a:cubicBezTo>
                  <a:pt x="277079" y="450874"/>
                  <a:pt x="73526" y="635729"/>
                  <a:pt x="34368" y="672418"/>
                </a:cubicBezTo>
                <a:cubicBezTo>
                  <a:pt x="-4790" y="709107"/>
                  <a:pt x="71762" y="597276"/>
                  <a:pt x="66118" y="638551"/>
                </a:cubicBezTo>
                <a:cubicBezTo>
                  <a:pt x="60474" y="679826"/>
                  <a:pt x="3324" y="897138"/>
                  <a:pt x="502" y="920068"/>
                </a:cubicBezTo>
                <a:cubicBezTo>
                  <a:pt x="-2320" y="942999"/>
                  <a:pt x="5793" y="867504"/>
                  <a:pt x="49185" y="776134"/>
                </a:cubicBezTo>
                <a:cubicBezTo>
                  <a:pt x="92577" y="684764"/>
                  <a:pt x="196999" y="456165"/>
                  <a:pt x="260852" y="371851"/>
                </a:cubicBezTo>
                <a:cubicBezTo>
                  <a:pt x="324705" y="287537"/>
                  <a:pt x="318708" y="330223"/>
                  <a:pt x="432302" y="270251"/>
                </a:cubicBezTo>
                <a:cubicBezTo>
                  <a:pt x="545896" y="210279"/>
                  <a:pt x="948062" y="25071"/>
                  <a:pt x="980518" y="3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56C5DF87-5965-240C-F674-F52EE4F24072}"/>
              </a:ext>
            </a:extLst>
          </p:cNvPr>
          <p:cNvSpPr/>
          <p:nvPr/>
        </p:nvSpPr>
        <p:spPr>
          <a:xfrm>
            <a:off x="5145589" y="1129192"/>
            <a:ext cx="1010645" cy="720169"/>
          </a:xfrm>
          <a:custGeom>
            <a:avLst/>
            <a:gdLst>
              <a:gd name="connsiteX0" fmla="*/ 1005974 w 1010645"/>
              <a:gd name="connsiteY0" fmla="*/ 4283 h 720169"/>
              <a:gd name="connsiteX1" fmla="*/ 250324 w 1010645"/>
              <a:gd name="connsiteY1" fmla="*/ 426558 h 720169"/>
              <a:gd name="connsiteX2" fmla="*/ 20136 w 1010645"/>
              <a:gd name="connsiteY2" fmla="*/ 705958 h 720169"/>
              <a:gd name="connsiteX3" fmla="*/ 26486 w 1010645"/>
              <a:gd name="connsiteY3" fmla="*/ 656746 h 720169"/>
              <a:gd name="connsiteX4" fmla="*/ 150311 w 1010645"/>
              <a:gd name="connsiteY4" fmla="*/ 463071 h 720169"/>
              <a:gd name="connsiteX5" fmla="*/ 551949 w 1010645"/>
              <a:gd name="connsiteY5" fmla="*/ 221771 h 720169"/>
              <a:gd name="connsiteX6" fmla="*/ 1005974 w 1010645"/>
              <a:gd name="connsiteY6" fmla="*/ 4283 h 72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0645" h="720169">
                <a:moveTo>
                  <a:pt x="1005974" y="4283"/>
                </a:moveTo>
                <a:cubicBezTo>
                  <a:pt x="955703" y="38414"/>
                  <a:pt x="414630" y="309612"/>
                  <a:pt x="250324" y="426558"/>
                </a:cubicBezTo>
                <a:cubicBezTo>
                  <a:pt x="86018" y="543504"/>
                  <a:pt x="57442" y="667593"/>
                  <a:pt x="20136" y="705958"/>
                </a:cubicBezTo>
                <a:cubicBezTo>
                  <a:pt x="-17170" y="744323"/>
                  <a:pt x="4790" y="697227"/>
                  <a:pt x="26486" y="656746"/>
                </a:cubicBezTo>
                <a:cubicBezTo>
                  <a:pt x="48182" y="616265"/>
                  <a:pt x="62734" y="535567"/>
                  <a:pt x="150311" y="463071"/>
                </a:cubicBezTo>
                <a:cubicBezTo>
                  <a:pt x="237888" y="390575"/>
                  <a:pt x="416747" y="294531"/>
                  <a:pt x="551949" y="221771"/>
                </a:cubicBezTo>
                <a:cubicBezTo>
                  <a:pt x="687151" y="149011"/>
                  <a:pt x="1056245" y="-29848"/>
                  <a:pt x="1005974" y="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7D1C1B0E-476F-5028-BFF1-1864DED9CC44}"/>
              </a:ext>
            </a:extLst>
          </p:cNvPr>
          <p:cNvSpPr/>
          <p:nvPr/>
        </p:nvSpPr>
        <p:spPr>
          <a:xfrm>
            <a:off x="5080990" y="1445210"/>
            <a:ext cx="980867" cy="848369"/>
          </a:xfrm>
          <a:custGeom>
            <a:avLst/>
            <a:gdLst>
              <a:gd name="connsiteX0" fmla="*/ 973735 w 980867"/>
              <a:gd name="connsiteY0" fmla="*/ 7353 h 848369"/>
              <a:gd name="connsiteX1" fmla="*/ 232373 w 980867"/>
              <a:gd name="connsiteY1" fmla="*/ 412165 h 848369"/>
              <a:gd name="connsiteX2" fmla="*/ 10123 w 980867"/>
              <a:gd name="connsiteY2" fmla="*/ 832853 h 848369"/>
              <a:gd name="connsiteX3" fmla="*/ 48223 w 980867"/>
              <a:gd name="connsiteY3" fmla="*/ 729665 h 848369"/>
              <a:gd name="connsiteX4" fmla="*/ 141885 w 980867"/>
              <a:gd name="connsiteY4" fmla="*/ 462965 h 848369"/>
              <a:gd name="connsiteX5" fmla="*/ 457798 w 980867"/>
              <a:gd name="connsiteY5" fmla="*/ 243890 h 848369"/>
              <a:gd name="connsiteX6" fmla="*/ 600673 w 980867"/>
              <a:gd name="connsiteY6" fmla="*/ 156578 h 848369"/>
              <a:gd name="connsiteX7" fmla="*/ 973735 w 980867"/>
              <a:gd name="connsiteY7" fmla="*/ 7353 h 84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0867" h="848369">
                <a:moveTo>
                  <a:pt x="973735" y="7353"/>
                </a:moveTo>
                <a:cubicBezTo>
                  <a:pt x="912352" y="49951"/>
                  <a:pt x="392975" y="274582"/>
                  <a:pt x="232373" y="412165"/>
                </a:cubicBezTo>
                <a:cubicBezTo>
                  <a:pt x="71771" y="549748"/>
                  <a:pt x="40815" y="779936"/>
                  <a:pt x="10123" y="832853"/>
                </a:cubicBezTo>
                <a:cubicBezTo>
                  <a:pt x="-20569" y="885770"/>
                  <a:pt x="26263" y="791313"/>
                  <a:pt x="48223" y="729665"/>
                </a:cubicBezTo>
                <a:cubicBezTo>
                  <a:pt x="70183" y="668017"/>
                  <a:pt x="73622" y="543928"/>
                  <a:pt x="141885" y="462965"/>
                </a:cubicBezTo>
                <a:cubicBezTo>
                  <a:pt x="210147" y="382003"/>
                  <a:pt x="381333" y="294955"/>
                  <a:pt x="457798" y="243890"/>
                </a:cubicBezTo>
                <a:cubicBezTo>
                  <a:pt x="534263" y="192826"/>
                  <a:pt x="518917" y="193620"/>
                  <a:pt x="600673" y="156578"/>
                </a:cubicBezTo>
                <a:cubicBezTo>
                  <a:pt x="682429" y="119536"/>
                  <a:pt x="1035118" y="-35245"/>
                  <a:pt x="973735" y="7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5D453976-6D68-A035-342C-F5E925EEBC1F}"/>
              </a:ext>
            </a:extLst>
          </p:cNvPr>
          <p:cNvSpPr/>
          <p:nvPr/>
        </p:nvSpPr>
        <p:spPr>
          <a:xfrm>
            <a:off x="6049432" y="1706017"/>
            <a:ext cx="890552" cy="288601"/>
          </a:xfrm>
          <a:custGeom>
            <a:avLst/>
            <a:gdLst>
              <a:gd name="connsiteX0" fmla="*/ 1 w 890552"/>
              <a:gd name="connsiteY0" fmla="*/ 16 h 288601"/>
              <a:gd name="connsiteX1" fmla="*/ 419101 w 890552"/>
              <a:gd name="connsiteY1" fmla="*/ 141833 h 288601"/>
              <a:gd name="connsiteX2" fmla="*/ 869951 w 890552"/>
              <a:gd name="connsiteY2" fmla="*/ 277300 h 288601"/>
              <a:gd name="connsiteX3" fmla="*/ 774701 w 890552"/>
              <a:gd name="connsiteY3" fmla="*/ 264600 h 288601"/>
              <a:gd name="connsiteX4" fmla="*/ 423335 w 890552"/>
              <a:gd name="connsiteY4" fmla="*/ 133366 h 288601"/>
              <a:gd name="connsiteX5" fmla="*/ 1 w 890552"/>
              <a:gd name="connsiteY5" fmla="*/ 16 h 28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552" h="288601">
                <a:moveTo>
                  <a:pt x="1" y="16"/>
                </a:moveTo>
                <a:cubicBezTo>
                  <a:pt x="-705" y="1427"/>
                  <a:pt x="274109" y="95619"/>
                  <a:pt x="419101" y="141833"/>
                </a:cubicBezTo>
                <a:cubicBezTo>
                  <a:pt x="564093" y="188047"/>
                  <a:pt x="810684" y="256839"/>
                  <a:pt x="869951" y="277300"/>
                </a:cubicBezTo>
                <a:cubicBezTo>
                  <a:pt x="929218" y="297761"/>
                  <a:pt x="849137" y="288589"/>
                  <a:pt x="774701" y="264600"/>
                </a:cubicBezTo>
                <a:cubicBezTo>
                  <a:pt x="700265" y="240611"/>
                  <a:pt x="547160" y="177816"/>
                  <a:pt x="423335" y="133366"/>
                </a:cubicBezTo>
                <a:cubicBezTo>
                  <a:pt x="299510" y="88916"/>
                  <a:pt x="707" y="-1395"/>
                  <a:pt x="1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586E5AA0-AA87-7CC4-627D-F2259A0F4301}"/>
              </a:ext>
            </a:extLst>
          </p:cNvPr>
          <p:cNvSpPr/>
          <p:nvPr/>
        </p:nvSpPr>
        <p:spPr>
          <a:xfrm>
            <a:off x="6175340" y="1500638"/>
            <a:ext cx="1634112" cy="1028739"/>
          </a:xfrm>
          <a:custGeom>
            <a:avLst/>
            <a:gdLst>
              <a:gd name="connsiteX0" fmla="*/ 9560 w 1634112"/>
              <a:gd name="connsiteY0" fmla="*/ 6429 h 1028739"/>
              <a:gd name="connsiteX1" fmla="*/ 801193 w 1634112"/>
              <a:gd name="connsiteY1" fmla="*/ 306995 h 1028739"/>
              <a:gd name="connsiteX2" fmla="*/ 1584360 w 1634112"/>
              <a:gd name="connsiteY2" fmla="*/ 990679 h 1028739"/>
              <a:gd name="connsiteX3" fmla="*/ 1527210 w 1634112"/>
              <a:gd name="connsiteY3" fmla="*/ 916595 h 1028739"/>
              <a:gd name="connsiteX4" fmla="*/ 1307077 w 1634112"/>
              <a:gd name="connsiteY4" fmla="*/ 709162 h 1028739"/>
              <a:gd name="connsiteX5" fmla="*/ 932427 w 1634112"/>
              <a:gd name="connsiteY5" fmla="*/ 402245 h 1028739"/>
              <a:gd name="connsiteX6" fmla="*/ 399027 w 1634112"/>
              <a:gd name="connsiteY6" fmla="*/ 127079 h 1028739"/>
              <a:gd name="connsiteX7" fmla="*/ 9560 w 1634112"/>
              <a:gd name="connsiteY7" fmla="*/ 6429 h 102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112" h="1028739">
                <a:moveTo>
                  <a:pt x="9560" y="6429"/>
                </a:moveTo>
                <a:cubicBezTo>
                  <a:pt x="76588" y="36415"/>
                  <a:pt x="538726" y="142953"/>
                  <a:pt x="801193" y="306995"/>
                </a:cubicBezTo>
                <a:cubicBezTo>
                  <a:pt x="1063660" y="471037"/>
                  <a:pt x="1463357" y="889079"/>
                  <a:pt x="1584360" y="990679"/>
                </a:cubicBezTo>
                <a:cubicBezTo>
                  <a:pt x="1705363" y="1092279"/>
                  <a:pt x="1573424" y="963515"/>
                  <a:pt x="1527210" y="916595"/>
                </a:cubicBezTo>
                <a:cubicBezTo>
                  <a:pt x="1480996" y="869676"/>
                  <a:pt x="1406207" y="794887"/>
                  <a:pt x="1307077" y="709162"/>
                </a:cubicBezTo>
                <a:cubicBezTo>
                  <a:pt x="1207947" y="623437"/>
                  <a:pt x="1083769" y="499259"/>
                  <a:pt x="932427" y="402245"/>
                </a:cubicBezTo>
                <a:cubicBezTo>
                  <a:pt x="781085" y="305231"/>
                  <a:pt x="553544" y="196929"/>
                  <a:pt x="399027" y="127079"/>
                </a:cubicBezTo>
                <a:cubicBezTo>
                  <a:pt x="244510" y="57229"/>
                  <a:pt x="-57468" y="-23557"/>
                  <a:pt x="9560" y="6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0884D911-A1C5-602B-7F69-1F2F78F6C2EB}"/>
              </a:ext>
            </a:extLst>
          </p:cNvPr>
          <p:cNvSpPr/>
          <p:nvPr/>
        </p:nvSpPr>
        <p:spPr>
          <a:xfrm>
            <a:off x="6176463" y="774701"/>
            <a:ext cx="1101948" cy="245912"/>
          </a:xfrm>
          <a:custGeom>
            <a:avLst/>
            <a:gdLst>
              <a:gd name="connsiteX0" fmla="*/ 10554 w 1101948"/>
              <a:gd name="connsiteY0" fmla="*/ 224366 h 245912"/>
              <a:gd name="connsiteX1" fmla="*/ 133320 w 1101948"/>
              <a:gd name="connsiteY1" fmla="*/ 31749 h 245912"/>
              <a:gd name="connsiteX2" fmla="*/ 385204 w 1101948"/>
              <a:gd name="connsiteY2" fmla="*/ 21166 h 245912"/>
              <a:gd name="connsiteX3" fmla="*/ 1071004 w 1101948"/>
              <a:gd name="connsiteY3" fmla="*/ 241299 h 245912"/>
              <a:gd name="connsiteX4" fmla="*/ 924954 w 1101948"/>
              <a:gd name="connsiteY4" fmla="*/ 158749 h 245912"/>
              <a:gd name="connsiteX5" fmla="*/ 397904 w 1101948"/>
              <a:gd name="connsiteY5" fmla="*/ 16932 h 245912"/>
              <a:gd name="connsiteX6" fmla="*/ 10554 w 1101948"/>
              <a:gd name="connsiteY6" fmla="*/ 224366 h 24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948" h="245912">
                <a:moveTo>
                  <a:pt x="10554" y="224366"/>
                </a:moveTo>
                <a:cubicBezTo>
                  <a:pt x="-33543" y="226836"/>
                  <a:pt x="70878" y="65616"/>
                  <a:pt x="133320" y="31749"/>
                </a:cubicBezTo>
                <a:cubicBezTo>
                  <a:pt x="195762" y="-2118"/>
                  <a:pt x="228923" y="-13759"/>
                  <a:pt x="385204" y="21166"/>
                </a:cubicBezTo>
                <a:cubicBezTo>
                  <a:pt x="541485" y="56091"/>
                  <a:pt x="981046" y="218369"/>
                  <a:pt x="1071004" y="241299"/>
                </a:cubicBezTo>
                <a:cubicBezTo>
                  <a:pt x="1160962" y="264229"/>
                  <a:pt x="1037137" y="196143"/>
                  <a:pt x="924954" y="158749"/>
                </a:cubicBezTo>
                <a:cubicBezTo>
                  <a:pt x="812771" y="121354"/>
                  <a:pt x="550304" y="10229"/>
                  <a:pt x="397904" y="16932"/>
                </a:cubicBezTo>
                <a:cubicBezTo>
                  <a:pt x="245504" y="23635"/>
                  <a:pt x="54651" y="221896"/>
                  <a:pt x="10554" y="22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66AD33E1-5BD5-8971-315A-3D0CDF147C63}"/>
              </a:ext>
            </a:extLst>
          </p:cNvPr>
          <p:cNvSpPr/>
          <p:nvPr/>
        </p:nvSpPr>
        <p:spPr>
          <a:xfrm>
            <a:off x="6258313" y="920284"/>
            <a:ext cx="1295860" cy="440980"/>
          </a:xfrm>
          <a:custGeom>
            <a:avLst/>
            <a:gdLst>
              <a:gd name="connsiteX0" fmla="*/ 670 w 1295860"/>
              <a:gd name="connsiteY0" fmla="*/ 138049 h 440980"/>
              <a:gd name="connsiteX1" fmla="*/ 470570 w 1295860"/>
              <a:gd name="connsiteY1" fmla="*/ 47033 h 440980"/>
              <a:gd name="connsiteX2" fmla="*/ 1249504 w 1295860"/>
              <a:gd name="connsiteY2" fmla="*/ 421683 h 440980"/>
              <a:gd name="connsiteX3" fmla="*/ 1173304 w 1295860"/>
              <a:gd name="connsiteY3" fmla="*/ 366649 h 440980"/>
              <a:gd name="connsiteX4" fmla="*/ 898137 w 1295860"/>
              <a:gd name="connsiteY4" fmla="*/ 190966 h 440980"/>
              <a:gd name="connsiteX5" fmla="*/ 379554 w 1295860"/>
              <a:gd name="connsiteY5" fmla="*/ 466 h 440980"/>
              <a:gd name="connsiteX6" fmla="*/ 670 w 1295860"/>
              <a:gd name="connsiteY6" fmla="*/ 138049 h 44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860" h="440980">
                <a:moveTo>
                  <a:pt x="670" y="138049"/>
                </a:moveTo>
                <a:cubicBezTo>
                  <a:pt x="15839" y="145810"/>
                  <a:pt x="262431" y="-239"/>
                  <a:pt x="470570" y="47033"/>
                </a:cubicBezTo>
                <a:cubicBezTo>
                  <a:pt x="678709" y="94305"/>
                  <a:pt x="1132382" y="368414"/>
                  <a:pt x="1249504" y="421683"/>
                </a:cubicBezTo>
                <a:cubicBezTo>
                  <a:pt x="1366626" y="474952"/>
                  <a:pt x="1231865" y="405102"/>
                  <a:pt x="1173304" y="366649"/>
                </a:cubicBezTo>
                <a:cubicBezTo>
                  <a:pt x="1114743" y="328196"/>
                  <a:pt x="1030429" y="251997"/>
                  <a:pt x="898137" y="190966"/>
                </a:cubicBezTo>
                <a:cubicBezTo>
                  <a:pt x="765845" y="129935"/>
                  <a:pt x="527721" y="9991"/>
                  <a:pt x="379554" y="466"/>
                </a:cubicBezTo>
                <a:cubicBezTo>
                  <a:pt x="231387" y="-9059"/>
                  <a:pt x="-14499" y="130288"/>
                  <a:pt x="670" y="138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8B0FD13D-8486-255B-5FEA-D3C8A95F8FA3}"/>
              </a:ext>
            </a:extLst>
          </p:cNvPr>
          <p:cNvSpPr/>
          <p:nvPr/>
        </p:nvSpPr>
        <p:spPr>
          <a:xfrm>
            <a:off x="6036381" y="1160928"/>
            <a:ext cx="1684301" cy="579913"/>
          </a:xfrm>
          <a:custGeom>
            <a:avLst/>
            <a:gdLst>
              <a:gd name="connsiteX0" fmla="*/ 352 w 1684301"/>
              <a:gd name="connsiteY0" fmla="*/ 106955 h 579913"/>
              <a:gd name="connsiteX1" fmla="*/ 389819 w 1684301"/>
              <a:gd name="connsiteY1" fmla="*/ 39222 h 579913"/>
              <a:gd name="connsiteX2" fmla="*/ 921102 w 1684301"/>
              <a:gd name="connsiteY2" fmla="*/ 87905 h 579913"/>
              <a:gd name="connsiteX3" fmla="*/ 1634419 w 1684301"/>
              <a:gd name="connsiteY3" fmla="*/ 547222 h 579913"/>
              <a:gd name="connsiteX4" fmla="*/ 1589969 w 1684301"/>
              <a:gd name="connsiteY4" fmla="*/ 511239 h 579913"/>
              <a:gd name="connsiteX5" fmla="*/ 1314802 w 1684301"/>
              <a:gd name="connsiteY5" fmla="*/ 259355 h 579913"/>
              <a:gd name="connsiteX6" fmla="*/ 969786 w 1684301"/>
              <a:gd name="connsiteY6" fmla="*/ 56155 h 579913"/>
              <a:gd name="connsiteX7" fmla="*/ 332669 w 1684301"/>
              <a:gd name="connsiteY7" fmla="*/ 1122 h 579913"/>
              <a:gd name="connsiteX8" fmla="*/ 352 w 1684301"/>
              <a:gd name="connsiteY8" fmla="*/ 106955 h 57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4301" h="579913">
                <a:moveTo>
                  <a:pt x="352" y="106955"/>
                </a:moveTo>
                <a:cubicBezTo>
                  <a:pt x="9877" y="113305"/>
                  <a:pt x="236361" y="42397"/>
                  <a:pt x="389819" y="39222"/>
                </a:cubicBezTo>
                <a:cubicBezTo>
                  <a:pt x="543277" y="36047"/>
                  <a:pt x="713669" y="3238"/>
                  <a:pt x="921102" y="87905"/>
                </a:cubicBezTo>
                <a:cubicBezTo>
                  <a:pt x="1128535" y="172572"/>
                  <a:pt x="1522941" y="476666"/>
                  <a:pt x="1634419" y="547222"/>
                </a:cubicBezTo>
                <a:cubicBezTo>
                  <a:pt x="1745897" y="617778"/>
                  <a:pt x="1643238" y="559217"/>
                  <a:pt x="1589969" y="511239"/>
                </a:cubicBezTo>
                <a:cubicBezTo>
                  <a:pt x="1536700" y="463261"/>
                  <a:pt x="1418166" y="335202"/>
                  <a:pt x="1314802" y="259355"/>
                </a:cubicBezTo>
                <a:cubicBezTo>
                  <a:pt x="1211438" y="183508"/>
                  <a:pt x="1133475" y="99194"/>
                  <a:pt x="969786" y="56155"/>
                </a:cubicBezTo>
                <a:cubicBezTo>
                  <a:pt x="806097" y="13116"/>
                  <a:pt x="489302" y="-4875"/>
                  <a:pt x="332669" y="1122"/>
                </a:cubicBezTo>
                <a:cubicBezTo>
                  <a:pt x="176036" y="7119"/>
                  <a:pt x="-9173" y="100605"/>
                  <a:pt x="352" y="106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C070345-5F4F-A588-1A80-C5B33B3169E4}"/>
              </a:ext>
            </a:extLst>
          </p:cNvPr>
          <p:cNvSpPr/>
          <p:nvPr/>
        </p:nvSpPr>
        <p:spPr>
          <a:xfrm>
            <a:off x="6200569" y="1399164"/>
            <a:ext cx="1564158" cy="861596"/>
          </a:xfrm>
          <a:custGeom>
            <a:avLst/>
            <a:gdLst>
              <a:gd name="connsiteX0" fmla="*/ 18198 w 1564158"/>
              <a:gd name="connsiteY0" fmla="*/ 31703 h 861596"/>
              <a:gd name="connsiteX1" fmla="*/ 494448 w 1564158"/>
              <a:gd name="connsiteY1" fmla="*/ 33819 h 861596"/>
              <a:gd name="connsiteX2" fmla="*/ 1404614 w 1564158"/>
              <a:gd name="connsiteY2" fmla="*/ 461386 h 861596"/>
              <a:gd name="connsiteX3" fmla="*/ 1521031 w 1564158"/>
              <a:gd name="connsiteY3" fmla="*/ 852969 h 861596"/>
              <a:gd name="connsiteX4" fmla="*/ 1525264 w 1564158"/>
              <a:gd name="connsiteY4" fmla="*/ 713269 h 861596"/>
              <a:gd name="connsiteX5" fmla="*/ 1504098 w 1564158"/>
              <a:gd name="connsiteY5" fmla="*/ 493136 h 861596"/>
              <a:gd name="connsiteX6" fmla="*/ 786548 w 1564158"/>
              <a:gd name="connsiteY6" fmla="*/ 57103 h 861596"/>
              <a:gd name="connsiteX7" fmla="*/ 164248 w 1564158"/>
              <a:gd name="connsiteY7" fmla="*/ 2069 h 861596"/>
              <a:gd name="connsiteX8" fmla="*/ 18198 w 1564158"/>
              <a:gd name="connsiteY8" fmla="*/ 31703 h 86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158" h="861596">
                <a:moveTo>
                  <a:pt x="18198" y="31703"/>
                </a:moveTo>
                <a:cubicBezTo>
                  <a:pt x="73231" y="36995"/>
                  <a:pt x="263379" y="-37795"/>
                  <a:pt x="494448" y="33819"/>
                </a:cubicBezTo>
                <a:cubicBezTo>
                  <a:pt x="725517" y="105433"/>
                  <a:pt x="1233517" y="324861"/>
                  <a:pt x="1404614" y="461386"/>
                </a:cubicBezTo>
                <a:cubicBezTo>
                  <a:pt x="1575711" y="597911"/>
                  <a:pt x="1500923" y="810989"/>
                  <a:pt x="1521031" y="852969"/>
                </a:cubicBezTo>
                <a:cubicBezTo>
                  <a:pt x="1541139" y="894949"/>
                  <a:pt x="1528086" y="773241"/>
                  <a:pt x="1525264" y="713269"/>
                </a:cubicBezTo>
                <a:cubicBezTo>
                  <a:pt x="1522442" y="653297"/>
                  <a:pt x="1627217" y="602497"/>
                  <a:pt x="1504098" y="493136"/>
                </a:cubicBezTo>
                <a:cubicBezTo>
                  <a:pt x="1380979" y="383775"/>
                  <a:pt x="1009856" y="138948"/>
                  <a:pt x="786548" y="57103"/>
                </a:cubicBezTo>
                <a:cubicBezTo>
                  <a:pt x="563240" y="-24742"/>
                  <a:pt x="289484" y="7008"/>
                  <a:pt x="164248" y="2069"/>
                </a:cubicBezTo>
                <a:cubicBezTo>
                  <a:pt x="39012" y="-2870"/>
                  <a:pt x="-36835" y="26411"/>
                  <a:pt x="18198" y="31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C58052C7-F323-1C00-5A71-1960A20AA76B}"/>
              </a:ext>
            </a:extLst>
          </p:cNvPr>
          <p:cNvSpPr/>
          <p:nvPr/>
        </p:nvSpPr>
        <p:spPr>
          <a:xfrm>
            <a:off x="8008874" y="3044725"/>
            <a:ext cx="132193" cy="170390"/>
          </a:xfrm>
          <a:custGeom>
            <a:avLst/>
            <a:gdLst>
              <a:gd name="connsiteX0" fmla="*/ 2709 w 132193"/>
              <a:gd name="connsiteY0" fmla="*/ 1158 h 170390"/>
              <a:gd name="connsiteX1" fmla="*/ 125476 w 132193"/>
              <a:gd name="connsiteY1" fmla="*/ 164142 h 170390"/>
              <a:gd name="connsiteX2" fmla="*/ 108543 w 132193"/>
              <a:gd name="connsiteY2" fmla="*/ 132392 h 170390"/>
              <a:gd name="connsiteX3" fmla="*/ 45043 w 132193"/>
              <a:gd name="connsiteY3" fmla="*/ 92175 h 170390"/>
              <a:gd name="connsiteX4" fmla="*/ 2709 w 132193"/>
              <a:gd name="connsiteY4" fmla="*/ 1158 h 17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93" h="170390">
                <a:moveTo>
                  <a:pt x="2709" y="1158"/>
                </a:moveTo>
                <a:cubicBezTo>
                  <a:pt x="16114" y="13152"/>
                  <a:pt x="107837" y="142270"/>
                  <a:pt x="125476" y="164142"/>
                </a:cubicBezTo>
                <a:cubicBezTo>
                  <a:pt x="143115" y="186014"/>
                  <a:pt x="121948" y="144386"/>
                  <a:pt x="108543" y="132392"/>
                </a:cubicBezTo>
                <a:cubicBezTo>
                  <a:pt x="95138" y="120398"/>
                  <a:pt x="60918" y="110520"/>
                  <a:pt x="45043" y="92175"/>
                </a:cubicBezTo>
                <a:cubicBezTo>
                  <a:pt x="29168" y="73830"/>
                  <a:pt x="-10696" y="-10836"/>
                  <a:pt x="2709" y="1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F508C76-7B5E-3E82-106C-A6C81A3AE22E}"/>
              </a:ext>
            </a:extLst>
          </p:cNvPr>
          <p:cNvSpPr/>
          <p:nvPr/>
        </p:nvSpPr>
        <p:spPr>
          <a:xfrm>
            <a:off x="7816850" y="3216995"/>
            <a:ext cx="329156" cy="144272"/>
          </a:xfrm>
          <a:custGeom>
            <a:avLst/>
            <a:gdLst>
              <a:gd name="connsiteX0" fmla="*/ 95250 w 329156"/>
              <a:gd name="connsiteY0" fmla="*/ 140038 h 144272"/>
              <a:gd name="connsiteX1" fmla="*/ 230717 w 329156"/>
              <a:gd name="connsiteY1" fmla="*/ 133688 h 144272"/>
              <a:gd name="connsiteX2" fmla="*/ 309033 w 329156"/>
              <a:gd name="connsiteY2" fmla="*/ 123105 h 144272"/>
              <a:gd name="connsiteX3" fmla="*/ 328083 w 329156"/>
              <a:gd name="connsiteY3" fmla="*/ 338 h 144272"/>
              <a:gd name="connsiteX4" fmla="*/ 285750 w 329156"/>
              <a:gd name="connsiteY4" fmla="*/ 87122 h 144272"/>
              <a:gd name="connsiteX5" fmla="*/ 264583 w 329156"/>
              <a:gd name="connsiteY5" fmla="*/ 104055 h 144272"/>
              <a:gd name="connsiteX6" fmla="*/ 0 w 329156"/>
              <a:gd name="connsiteY6" fmla="*/ 144272 h 144272"/>
              <a:gd name="connsiteX7" fmla="*/ 95250 w 329156"/>
              <a:gd name="connsiteY7" fmla="*/ 140038 h 144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56" h="144272">
                <a:moveTo>
                  <a:pt x="95250" y="140038"/>
                </a:moveTo>
                <a:cubicBezTo>
                  <a:pt x="145168" y="138274"/>
                  <a:pt x="195087" y="136510"/>
                  <a:pt x="230717" y="133688"/>
                </a:cubicBezTo>
                <a:cubicBezTo>
                  <a:pt x="266348" y="130866"/>
                  <a:pt x="292805" y="145330"/>
                  <a:pt x="309033" y="123105"/>
                </a:cubicBezTo>
                <a:cubicBezTo>
                  <a:pt x="325261" y="100880"/>
                  <a:pt x="331964" y="6335"/>
                  <a:pt x="328083" y="338"/>
                </a:cubicBezTo>
                <a:cubicBezTo>
                  <a:pt x="324203" y="-5659"/>
                  <a:pt x="296333" y="69836"/>
                  <a:pt x="285750" y="87122"/>
                </a:cubicBezTo>
                <a:cubicBezTo>
                  <a:pt x="275167" y="104408"/>
                  <a:pt x="312208" y="94530"/>
                  <a:pt x="264583" y="104055"/>
                </a:cubicBezTo>
                <a:cubicBezTo>
                  <a:pt x="216958" y="113580"/>
                  <a:pt x="30339" y="139686"/>
                  <a:pt x="0" y="144272"/>
                </a:cubicBezTo>
                <a:lnTo>
                  <a:pt x="95250" y="14003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FA1365EB-E33C-54A4-F0B8-A51186C3D706}"/>
              </a:ext>
            </a:extLst>
          </p:cNvPr>
          <p:cNvSpPr/>
          <p:nvPr/>
        </p:nvSpPr>
        <p:spPr>
          <a:xfrm>
            <a:off x="8096194" y="3233002"/>
            <a:ext cx="784453" cy="300222"/>
          </a:xfrm>
          <a:custGeom>
            <a:avLst/>
            <a:gdLst>
              <a:gd name="connsiteX0" fmla="*/ 56 w 784453"/>
              <a:gd name="connsiteY0" fmla="*/ 22431 h 300222"/>
              <a:gd name="connsiteX1" fmla="*/ 239239 w 784453"/>
              <a:gd name="connsiteY1" fmla="*/ 33015 h 300222"/>
              <a:gd name="connsiteX2" fmla="*/ 484773 w 784453"/>
              <a:gd name="connsiteY2" fmla="*/ 92281 h 300222"/>
              <a:gd name="connsiteX3" fmla="*/ 393756 w 784453"/>
              <a:gd name="connsiteY3" fmla="*/ 26665 h 300222"/>
              <a:gd name="connsiteX4" fmla="*/ 783223 w 784453"/>
              <a:gd name="connsiteY4" fmla="*/ 299715 h 300222"/>
              <a:gd name="connsiteX5" fmla="*/ 508056 w 784453"/>
              <a:gd name="connsiteY5" fmla="*/ 92281 h 300222"/>
              <a:gd name="connsiteX6" fmla="*/ 260406 w 784453"/>
              <a:gd name="connsiteY6" fmla="*/ 3381 h 300222"/>
              <a:gd name="connsiteX7" fmla="*/ 56 w 784453"/>
              <a:gd name="connsiteY7" fmla="*/ 22431 h 30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4453" h="300222">
                <a:moveTo>
                  <a:pt x="56" y="22431"/>
                </a:moveTo>
                <a:cubicBezTo>
                  <a:pt x="-3472" y="27370"/>
                  <a:pt x="158453" y="21373"/>
                  <a:pt x="239239" y="33015"/>
                </a:cubicBezTo>
                <a:cubicBezTo>
                  <a:pt x="320025" y="44657"/>
                  <a:pt x="459020" y="93339"/>
                  <a:pt x="484773" y="92281"/>
                </a:cubicBezTo>
                <a:cubicBezTo>
                  <a:pt x="510526" y="91223"/>
                  <a:pt x="393756" y="26665"/>
                  <a:pt x="393756" y="26665"/>
                </a:cubicBezTo>
                <a:lnTo>
                  <a:pt x="783223" y="299715"/>
                </a:lnTo>
                <a:cubicBezTo>
                  <a:pt x="802273" y="310651"/>
                  <a:pt x="595192" y="141670"/>
                  <a:pt x="508056" y="92281"/>
                </a:cubicBezTo>
                <a:cubicBezTo>
                  <a:pt x="420920" y="42892"/>
                  <a:pt x="346836" y="16081"/>
                  <a:pt x="260406" y="3381"/>
                </a:cubicBezTo>
                <a:cubicBezTo>
                  <a:pt x="173976" y="-9319"/>
                  <a:pt x="3584" y="17492"/>
                  <a:pt x="56" y="22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74461FC4-0518-41FE-462B-4CB51B75778F}"/>
              </a:ext>
            </a:extLst>
          </p:cNvPr>
          <p:cNvSpPr/>
          <p:nvPr/>
        </p:nvSpPr>
        <p:spPr>
          <a:xfrm>
            <a:off x="7895093" y="3354564"/>
            <a:ext cx="645044" cy="394604"/>
          </a:xfrm>
          <a:custGeom>
            <a:avLst/>
            <a:gdLst>
              <a:gd name="connsiteX0" fmla="*/ 74 w 645044"/>
              <a:gd name="connsiteY0" fmla="*/ 353 h 394604"/>
              <a:gd name="connsiteX1" fmla="*/ 258307 w 645044"/>
              <a:gd name="connsiteY1" fmla="*/ 118886 h 394604"/>
              <a:gd name="connsiteX2" fmla="*/ 319690 w 645044"/>
              <a:gd name="connsiteY2" fmla="*/ 148519 h 394604"/>
              <a:gd name="connsiteX3" fmla="*/ 298524 w 645044"/>
              <a:gd name="connsiteY3" fmla="*/ 135819 h 394604"/>
              <a:gd name="connsiteX4" fmla="*/ 400124 w 645044"/>
              <a:gd name="connsiteY4" fmla="*/ 273403 h 394604"/>
              <a:gd name="connsiteX5" fmla="*/ 398007 w 645044"/>
              <a:gd name="connsiteY5" fmla="*/ 245886 h 394604"/>
              <a:gd name="connsiteX6" fmla="*/ 643540 w 645044"/>
              <a:gd name="connsiteY6" fmla="*/ 394053 h 394604"/>
              <a:gd name="connsiteX7" fmla="*/ 491140 w 645044"/>
              <a:gd name="connsiteY7" fmla="*/ 288219 h 394604"/>
              <a:gd name="connsiteX8" fmla="*/ 285824 w 645044"/>
              <a:gd name="connsiteY8" fmla="*/ 89253 h 394604"/>
              <a:gd name="connsiteX9" fmla="*/ 74 w 645044"/>
              <a:gd name="connsiteY9" fmla="*/ 353 h 39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5044" h="394604">
                <a:moveTo>
                  <a:pt x="74" y="353"/>
                </a:moveTo>
                <a:cubicBezTo>
                  <a:pt x="-4512" y="5292"/>
                  <a:pt x="205038" y="94192"/>
                  <a:pt x="258307" y="118886"/>
                </a:cubicBezTo>
                <a:cubicBezTo>
                  <a:pt x="311576" y="143580"/>
                  <a:pt x="312987" y="145697"/>
                  <a:pt x="319690" y="148519"/>
                </a:cubicBezTo>
                <a:cubicBezTo>
                  <a:pt x="326393" y="151341"/>
                  <a:pt x="285118" y="115005"/>
                  <a:pt x="298524" y="135819"/>
                </a:cubicBezTo>
                <a:cubicBezTo>
                  <a:pt x="311930" y="156633"/>
                  <a:pt x="383544" y="255059"/>
                  <a:pt x="400124" y="273403"/>
                </a:cubicBezTo>
                <a:cubicBezTo>
                  <a:pt x="416705" y="291748"/>
                  <a:pt x="357438" y="225778"/>
                  <a:pt x="398007" y="245886"/>
                </a:cubicBezTo>
                <a:cubicBezTo>
                  <a:pt x="438576" y="265994"/>
                  <a:pt x="628018" y="386998"/>
                  <a:pt x="643540" y="394053"/>
                </a:cubicBezTo>
                <a:cubicBezTo>
                  <a:pt x="659062" y="401108"/>
                  <a:pt x="550759" y="339019"/>
                  <a:pt x="491140" y="288219"/>
                </a:cubicBezTo>
                <a:cubicBezTo>
                  <a:pt x="431521" y="237419"/>
                  <a:pt x="364493" y="135467"/>
                  <a:pt x="285824" y="89253"/>
                </a:cubicBezTo>
                <a:cubicBezTo>
                  <a:pt x="207155" y="43039"/>
                  <a:pt x="4660" y="-4586"/>
                  <a:pt x="74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9861FA6A-85C8-1294-B6AE-807E2829CEE0}"/>
              </a:ext>
            </a:extLst>
          </p:cNvPr>
          <p:cNvSpPr/>
          <p:nvPr/>
        </p:nvSpPr>
        <p:spPr>
          <a:xfrm>
            <a:off x="8614739" y="3448173"/>
            <a:ext cx="242440" cy="265367"/>
          </a:xfrm>
          <a:custGeom>
            <a:avLst/>
            <a:gdLst>
              <a:gd name="connsiteX0" fmla="*/ 94 w 242440"/>
              <a:gd name="connsiteY0" fmla="*/ 6227 h 265367"/>
              <a:gd name="connsiteX1" fmla="*/ 133444 w 242440"/>
              <a:gd name="connsiteY1" fmla="*/ 52794 h 265367"/>
              <a:gd name="connsiteX2" fmla="*/ 241394 w 242440"/>
              <a:gd name="connsiteY2" fmla="*/ 264460 h 265367"/>
              <a:gd name="connsiteX3" fmla="*/ 186361 w 242440"/>
              <a:gd name="connsiteY3" fmla="*/ 124760 h 265367"/>
              <a:gd name="connsiteX4" fmla="*/ 154611 w 242440"/>
              <a:gd name="connsiteY4" fmla="*/ 14694 h 265367"/>
              <a:gd name="connsiteX5" fmla="*/ 94 w 242440"/>
              <a:gd name="connsiteY5" fmla="*/ 6227 h 26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40" h="265367">
                <a:moveTo>
                  <a:pt x="94" y="6227"/>
                </a:moveTo>
                <a:cubicBezTo>
                  <a:pt x="-3434" y="12577"/>
                  <a:pt x="93227" y="9755"/>
                  <a:pt x="133444" y="52794"/>
                </a:cubicBezTo>
                <a:cubicBezTo>
                  <a:pt x="173661" y="95833"/>
                  <a:pt x="232575" y="252466"/>
                  <a:pt x="241394" y="264460"/>
                </a:cubicBezTo>
                <a:cubicBezTo>
                  <a:pt x="250213" y="276454"/>
                  <a:pt x="200825" y="166388"/>
                  <a:pt x="186361" y="124760"/>
                </a:cubicBezTo>
                <a:cubicBezTo>
                  <a:pt x="171897" y="83132"/>
                  <a:pt x="180364" y="36213"/>
                  <a:pt x="154611" y="14694"/>
                </a:cubicBezTo>
                <a:cubicBezTo>
                  <a:pt x="128858" y="-6825"/>
                  <a:pt x="3622" y="-123"/>
                  <a:pt x="94" y="6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DA192DCC-F05D-1E23-BC57-C8CED4AF5EEB}"/>
              </a:ext>
            </a:extLst>
          </p:cNvPr>
          <p:cNvSpPr/>
          <p:nvPr/>
        </p:nvSpPr>
        <p:spPr>
          <a:xfrm>
            <a:off x="8546071" y="3716554"/>
            <a:ext cx="333314" cy="23515"/>
          </a:xfrm>
          <a:custGeom>
            <a:avLst/>
            <a:gdLst>
              <a:gd name="connsiteX0" fmla="*/ 1029 w 333314"/>
              <a:gd name="connsiteY0" fmla="*/ 10896 h 23515"/>
              <a:gd name="connsiteX1" fmla="*/ 265612 w 333314"/>
              <a:gd name="connsiteY1" fmla="*/ 21479 h 23515"/>
              <a:gd name="connsiteX2" fmla="*/ 329112 w 333314"/>
              <a:gd name="connsiteY2" fmla="*/ 21479 h 23515"/>
              <a:gd name="connsiteX3" fmla="*/ 178829 w 333314"/>
              <a:gd name="connsiteY3" fmla="*/ 313 h 23515"/>
              <a:gd name="connsiteX4" fmla="*/ 1029 w 333314"/>
              <a:gd name="connsiteY4" fmla="*/ 10896 h 2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314" h="23515">
                <a:moveTo>
                  <a:pt x="1029" y="10896"/>
                </a:moveTo>
                <a:cubicBezTo>
                  <a:pt x="15493" y="14424"/>
                  <a:pt x="210932" y="19715"/>
                  <a:pt x="265612" y="21479"/>
                </a:cubicBezTo>
                <a:cubicBezTo>
                  <a:pt x="320292" y="23243"/>
                  <a:pt x="343576" y="25007"/>
                  <a:pt x="329112" y="21479"/>
                </a:cubicBezTo>
                <a:cubicBezTo>
                  <a:pt x="314648" y="17951"/>
                  <a:pt x="229276" y="2430"/>
                  <a:pt x="178829" y="313"/>
                </a:cubicBezTo>
                <a:cubicBezTo>
                  <a:pt x="128382" y="-1804"/>
                  <a:pt x="-13435" y="7368"/>
                  <a:pt x="1029" y="10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CE507978-9000-2936-1671-09C452F136BB}"/>
              </a:ext>
            </a:extLst>
          </p:cNvPr>
          <p:cNvSpPr/>
          <p:nvPr/>
        </p:nvSpPr>
        <p:spPr>
          <a:xfrm>
            <a:off x="2309649" y="2905657"/>
            <a:ext cx="386085" cy="343443"/>
          </a:xfrm>
          <a:custGeom>
            <a:avLst/>
            <a:gdLst>
              <a:gd name="connsiteX0" fmla="*/ 287501 w 386085"/>
              <a:gd name="connsiteY0" fmla="*/ 8993 h 343443"/>
              <a:gd name="connsiteX1" fmla="*/ 116051 w 386085"/>
              <a:gd name="connsiteY1" fmla="*/ 51326 h 343443"/>
              <a:gd name="connsiteX2" fmla="*/ 58901 w 386085"/>
              <a:gd name="connsiteY2" fmla="*/ 72493 h 343443"/>
              <a:gd name="connsiteX3" fmla="*/ 156268 w 386085"/>
              <a:gd name="connsiteY3" fmla="*/ 66143 h 343443"/>
              <a:gd name="connsiteX4" fmla="*/ 5984 w 386085"/>
              <a:gd name="connsiteY4" fmla="*/ 165626 h 343443"/>
              <a:gd name="connsiteX5" fmla="*/ 33501 w 386085"/>
              <a:gd name="connsiteY5" fmla="*/ 169860 h 343443"/>
              <a:gd name="connsiteX6" fmla="*/ 67368 w 386085"/>
              <a:gd name="connsiteY6" fmla="*/ 186793 h 343443"/>
              <a:gd name="connsiteX7" fmla="*/ 139334 w 386085"/>
              <a:gd name="connsiteY7" fmla="*/ 150810 h 343443"/>
              <a:gd name="connsiteX8" fmla="*/ 253634 w 386085"/>
              <a:gd name="connsiteY8" fmla="*/ 205843 h 343443"/>
              <a:gd name="connsiteX9" fmla="*/ 240934 w 386085"/>
              <a:gd name="connsiteY9" fmla="*/ 193143 h 343443"/>
              <a:gd name="connsiteX10" fmla="*/ 384868 w 386085"/>
              <a:gd name="connsiteY10" fmla="*/ 343426 h 343443"/>
              <a:gd name="connsiteX11" fmla="*/ 147801 w 386085"/>
              <a:gd name="connsiteY11" fmla="*/ 182560 h 343443"/>
              <a:gd name="connsiteX12" fmla="*/ 12334 w 386085"/>
              <a:gd name="connsiteY12" fmla="*/ 176210 h 343443"/>
              <a:gd name="connsiteX13" fmla="*/ 164734 w 386085"/>
              <a:gd name="connsiteY13" fmla="*/ 91543 h 343443"/>
              <a:gd name="connsiteX14" fmla="*/ 190134 w 386085"/>
              <a:gd name="connsiteY14" fmla="*/ 6876 h 343443"/>
              <a:gd name="connsiteX15" fmla="*/ 287501 w 386085"/>
              <a:gd name="connsiteY15" fmla="*/ 8993 h 34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6085" h="343443">
                <a:moveTo>
                  <a:pt x="287501" y="8993"/>
                </a:moveTo>
                <a:cubicBezTo>
                  <a:pt x="275154" y="16401"/>
                  <a:pt x="154151" y="40743"/>
                  <a:pt x="116051" y="51326"/>
                </a:cubicBezTo>
                <a:cubicBezTo>
                  <a:pt x="77951" y="61909"/>
                  <a:pt x="52198" y="70024"/>
                  <a:pt x="58901" y="72493"/>
                </a:cubicBezTo>
                <a:cubicBezTo>
                  <a:pt x="65604" y="74962"/>
                  <a:pt x="165087" y="50621"/>
                  <a:pt x="156268" y="66143"/>
                </a:cubicBezTo>
                <a:cubicBezTo>
                  <a:pt x="147449" y="81665"/>
                  <a:pt x="26445" y="148340"/>
                  <a:pt x="5984" y="165626"/>
                </a:cubicBezTo>
                <a:cubicBezTo>
                  <a:pt x="-14477" y="182912"/>
                  <a:pt x="23270" y="166332"/>
                  <a:pt x="33501" y="169860"/>
                </a:cubicBezTo>
                <a:cubicBezTo>
                  <a:pt x="43732" y="173388"/>
                  <a:pt x="49729" y="189968"/>
                  <a:pt x="67368" y="186793"/>
                </a:cubicBezTo>
                <a:cubicBezTo>
                  <a:pt x="85007" y="183618"/>
                  <a:pt x="108290" y="147635"/>
                  <a:pt x="139334" y="150810"/>
                </a:cubicBezTo>
                <a:cubicBezTo>
                  <a:pt x="170378" y="153985"/>
                  <a:pt x="236701" y="198788"/>
                  <a:pt x="253634" y="205843"/>
                </a:cubicBezTo>
                <a:cubicBezTo>
                  <a:pt x="270567" y="212898"/>
                  <a:pt x="240934" y="193143"/>
                  <a:pt x="240934" y="193143"/>
                </a:cubicBezTo>
                <a:cubicBezTo>
                  <a:pt x="262806" y="216073"/>
                  <a:pt x="400390" y="345190"/>
                  <a:pt x="384868" y="343426"/>
                </a:cubicBezTo>
                <a:cubicBezTo>
                  <a:pt x="369346" y="341662"/>
                  <a:pt x="209890" y="210429"/>
                  <a:pt x="147801" y="182560"/>
                </a:cubicBezTo>
                <a:cubicBezTo>
                  <a:pt x="85712" y="154691"/>
                  <a:pt x="9512" y="191379"/>
                  <a:pt x="12334" y="176210"/>
                </a:cubicBezTo>
                <a:cubicBezTo>
                  <a:pt x="15156" y="161041"/>
                  <a:pt x="135101" y="119765"/>
                  <a:pt x="164734" y="91543"/>
                </a:cubicBezTo>
                <a:cubicBezTo>
                  <a:pt x="194367" y="63321"/>
                  <a:pt x="165439" y="19576"/>
                  <a:pt x="190134" y="6876"/>
                </a:cubicBezTo>
                <a:cubicBezTo>
                  <a:pt x="214829" y="-5824"/>
                  <a:pt x="299848" y="1585"/>
                  <a:pt x="287501" y="8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8829D387-DF56-89D2-C1E0-145C367061EA}"/>
              </a:ext>
            </a:extLst>
          </p:cNvPr>
          <p:cNvSpPr/>
          <p:nvPr/>
        </p:nvSpPr>
        <p:spPr>
          <a:xfrm>
            <a:off x="2077229" y="3084576"/>
            <a:ext cx="390888" cy="58753"/>
          </a:xfrm>
          <a:custGeom>
            <a:avLst/>
            <a:gdLst>
              <a:gd name="connsiteX0" fmla="*/ 390804 w 390888"/>
              <a:gd name="connsiteY0" fmla="*/ 58674 h 58753"/>
              <a:gd name="connsiteX1" fmla="*/ 255338 w 390888"/>
              <a:gd name="connsiteY1" fmla="*/ 16341 h 58753"/>
              <a:gd name="connsiteX2" fmla="*/ 83888 w 390888"/>
              <a:gd name="connsiteY2" fmla="*/ 37507 h 58753"/>
              <a:gd name="connsiteX3" fmla="*/ 1338 w 390888"/>
              <a:gd name="connsiteY3" fmla="*/ 56557 h 58753"/>
              <a:gd name="connsiteX4" fmla="*/ 145271 w 390888"/>
              <a:gd name="connsiteY4" fmla="*/ 7874 h 58753"/>
              <a:gd name="connsiteX5" fmla="*/ 236288 w 390888"/>
              <a:gd name="connsiteY5" fmla="*/ 3641 h 58753"/>
              <a:gd name="connsiteX6" fmla="*/ 390804 w 390888"/>
              <a:gd name="connsiteY6" fmla="*/ 58674 h 5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888" h="58753">
                <a:moveTo>
                  <a:pt x="390804" y="58674"/>
                </a:moveTo>
                <a:cubicBezTo>
                  <a:pt x="393979" y="60791"/>
                  <a:pt x="306491" y="19869"/>
                  <a:pt x="255338" y="16341"/>
                </a:cubicBezTo>
                <a:cubicBezTo>
                  <a:pt x="204185" y="12813"/>
                  <a:pt x="126221" y="30804"/>
                  <a:pt x="83888" y="37507"/>
                </a:cubicBezTo>
                <a:cubicBezTo>
                  <a:pt x="41555" y="44210"/>
                  <a:pt x="-8892" y="61496"/>
                  <a:pt x="1338" y="56557"/>
                </a:cubicBezTo>
                <a:cubicBezTo>
                  <a:pt x="11568" y="51618"/>
                  <a:pt x="106113" y="16693"/>
                  <a:pt x="145271" y="7874"/>
                </a:cubicBezTo>
                <a:cubicBezTo>
                  <a:pt x="184429" y="-945"/>
                  <a:pt x="199246" y="-2356"/>
                  <a:pt x="236288" y="3641"/>
                </a:cubicBezTo>
                <a:cubicBezTo>
                  <a:pt x="273330" y="9638"/>
                  <a:pt x="387629" y="56557"/>
                  <a:pt x="390804" y="58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B7BBEBD4-2C33-32CF-61FE-D24D9EA15E69}"/>
              </a:ext>
            </a:extLst>
          </p:cNvPr>
          <p:cNvSpPr/>
          <p:nvPr/>
        </p:nvSpPr>
        <p:spPr>
          <a:xfrm>
            <a:off x="1957734" y="3157061"/>
            <a:ext cx="318220" cy="52008"/>
          </a:xfrm>
          <a:custGeom>
            <a:avLst/>
            <a:gdLst>
              <a:gd name="connsiteX0" fmla="*/ 183 w 318220"/>
              <a:gd name="connsiteY0" fmla="*/ 34872 h 52008"/>
              <a:gd name="connsiteX1" fmla="*/ 230899 w 318220"/>
              <a:gd name="connsiteY1" fmla="*/ 30639 h 52008"/>
              <a:gd name="connsiteX2" fmla="*/ 317683 w 318220"/>
              <a:gd name="connsiteY2" fmla="*/ 51806 h 52008"/>
              <a:gd name="connsiteX3" fmla="*/ 197033 w 318220"/>
              <a:gd name="connsiteY3" fmla="*/ 15822 h 52008"/>
              <a:gd name="connsiteX4" fmla="*/ 110249 w 318220"/>
              <a:gd name="connsiteY4" fmla="*/ 3122 h 52008"/>
              <a:gd name="connsiteX5" fmla="*/ 190683 w 318220"/>
              <a:gd name="connsiteY5" fmla="*/ 5239 h 52008"/>
              <a:gd name="connsiteX6" fmla="*/ 183 w 318220"/>
              <a:gd name="connsiteY6" fmla="*/ 34872 h 5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220" h="52008">
                <a:moveTo>
                  <a:pt x="183" y="34872"/>
                </a:moveTo>
                <a:cubicBezTo>
                  <a:pt x="6885" y="39105"/>
                  <a:pt x="177982" y="27817"/>
                  <a:pt x="230899" y="30639"/>
                </a:cubicBezTo>
                <a:cubicBezTo>
                  <a:pt x="283816" y="33461"/>
                  <a:pt x="323327" y="54275"/>
                  <a:pt x="317683" y="51806"/>
                </a:cubicBezTo>
                <a:cubicBezTo>
                  <a:pt x="312039" y="49337"/>
                  <a:pt x="231605" y="23936"/>
                  <a:pt x="197033" y="15822"/>
                </a:cubicBezTo>
                <a:cubicBezTo>
                  <a:pt x="162461" y="7708"/>
                  <a:pt x="111307" y="4886"/>
                  <a:pt x="110249" y="3122"/>
                </a:cubicBezTo>
                <a:cubicBezTo>
                  <a:pt x="109191" y="1358"/>
                  <a:pt x="209027" y="-3933"/>
                  <a:pt x="190683" y="5239"/>
                </a:cubicBezTo>
                <a:cubicBezTo>
                  <a:pt x="172339" y="14411"/>
                  <a:pt x="-6519" y="30639"/>
                  <a:pt x="183" y="34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5BFD327B-2B1D-ECBE-4EC8-0FE2981694D2}"/>
              </a:ext>
            </a:extLst>
          </p:cNvPr>
          <p:cNvSpPr/>
          <p:nvPr/>
        </p:nvSpPr>
        <p:spPr>
          <a:xfrm>
            <a:off x="1843353" y="3189431"/>
            <a:ext cx="447295" cy="250482"/>
          </a:xfrm>
          <a:custGeom>
            <a:avLst/>
            <a:gdLst>
              <a:gd name="connsiteX0" fmla="*/ 29897 w 447295"/>
              <a:gd name="connsiteY0" fmla="*/ 34252 h 250482"/>
              <a:gd name="connsiteX1" fmla="*/ 319880 w 447295"/>
              <a:gd name="connsiteY1" fmla="*/ 4619 h 250482"/>
              <a:gd name="connsiteX2" fmla="*/ 298714 w 447295"/>
              <a:gd name="connsiteY2" fmla="*/ 8852 h 250482"/>
              <a:gd name="connsiteX3" fmla="*/ 368564 w 447295"/>
              <a:gd name="connsiteY3" fmla="*/ 66002 h 250482"/>
              <a:gd name="connsiteX4" fmla="*/ 250030 w 447295"/>
              <a:gd name="connsiteY4" fmla="*/ 157019 h 250482"/>
              <a:gd name="connsiteX5" fmla="*/ 264 w 447295"/>
              <a:gd name="connsiteY5" fmla="*/ 250152 h 250482"/>
              <a:gd name="connsiteX6" fmla="*/ 300830 w 447295"/>
              <a:gd name="connsiteY6" fmla="*/ 123152 h 250482"/>
              <a:gd name="connsiteX7" fmla="*/ 444764 w 447295"/>
              <a:gd name="connsiteY7" fmla="*/ 53302 h 250482"/>
              <a:gd name="connsiteX8" fmla="*/ 188647 w 447295"/>
              <a:gd name="connsiteY8" fmla="*/ 386 h 250482"/>
              <a:gd name="connsiteX9" fmla="*/ 29897 w 447295"/>
              <a:gd name="connsiteY9" fmla="*/ 34252 h 25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295" h="250482">
                <a:moveTo>
                  <a:pt x="29897" y="34252"/>
                </a:moveTo>
                <a:cubicBezTo>
                  <a:pt x="51769" y="34957"/>
                  <a:pt x="275077" y="8852"/>
                  <a:pt x="319880" y="4619"/>
                </a:cubicBezTo>
                <a:cubicBezTo>
                  <a:pt x="364683" y="386"/>
                  <a:pt x="290600" y="-1379"/>
                  <a:pt x="298714" y="8852"/>
                </a:cubicBezTo>
                <a:cubicBezTo>
                  <a:pt x="306828" y="19082"/>
                  <a:pt x="376678" y="41308"/>
                  <a:pt x="368564" y="66002"/>
                </a:cubicBezTo>
                <a:cubicBezTo>
                  <a:pt x="360450" y="90697"/>
                  <a:pt x="311413" y="126327"/>
                  <a:pt x="250030" y="157019"/>
                </a:cubicBezTo>
                <a:cubicBezTo>
                  <a:pt x="188647" y="187711"/>
                  <a:pt x="-8203" y="255796"/>
                  <a:pt x="264" y="250152"/>
                </a:cubicBezTo>
                <a:cubicBezTo>
                  <a:pt x="8731" y="244508"/>
                  <a:pt x="226747" y="155960"/>
                  <a:pt x="300830" y="123152"/>
                </a:cubicBezTo>
                <a:cubicBezTo>
                  <a:pt x="374913" y="90344"/>
                  <a:pt x="463461" y="73763"/>
                  <a:pt x="444764" y="53302"/>
                </a:cubicBezTo>
                <a:cubicBezTo>
                  <a:pt x="426067" y="32841"/>
                  <a:pt x="258497" y="4972"/>
                  <a:pt x="188647" y="386"/>
                </a:cubicBezTo>
                <a:cubicBezTo>
                  <a:pt x="118797" y="-4200"/>
                  <a:pt x="8025" y="33547"/>
                  <a:pt x="29897" y="34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47CA8586-A061-889E-5B97-E6C8496EF256}"/>
              </a:ext>
            </a:extLst>
          </p:cNvPr>
          <p:cNvSpPr/>
          <p:nvPr/>
        </p:nvSpPr>
        <p:spPr>
          <a:xfrm>
            <a:off x="1824561" y="3217218"/>
            <a:ext cx="385241" cy="237212"/>
          </a:xfrm>
          <a:custGeom>
            <a:avLst/>
            <a:gdLst>
              <a:gd name="connsiteX0" fmla="*/ 44456 w 385241"/>
              <a:gd name="connsiteY0" fmla="*/ 115 h 237212"/>
              <a:gd name="connsiteX1" fmla="*/ 184156 w 385241"/>
              <a:gd name="connsiteY1" fmla="*/ 46682 h 237212"/>
              <a:gd name="connsiteX2" fmla="*/ 385239 w 385241"/>
              <a:gd name="connsiteY2" fmla="*/ 10699 h 237212"/>
              <a:gd name="connsiteX3" fmla="*/ 188389 w 385241"/>
              <a:gd name="connsiteY3" fmla="*/ 78432 h 237212"/>
              <a:gd name="connsiteX4" fmla="*/ 6 w 385241"/>
              <a:gd name="connsiteY4" fmla="*/ 237182 h 237212"/>
              <a:gd name="connsiteX5" fmla="*/ 194739 w 385241"/>
              <a:gd name="connsiteY5" fmla="*/ 91132 h 237212"/>
              <a:gd name="connsiteX6" fmla="*/ 347139 w 385241"/>
              <a:gd name="connsiteY6" fmla="*/ 10699 h 237212"/>
              <a:gd name="connsiteX7" fmla="*/ 165106 w 385241"/>
              <a:gd name="connsiteY7" fmla="*/ 31865 h 237212"/>
              <a:gd name="connsiteX8" fmla="*/ 44456 w 385241"/>
              <a:gd name="connsiteY8" fmla="*/ 115 h 23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241" h="237212">
                <a:moveTo>
                  <a:pt x="44456" y="115"/>
                </a:moveTo>
                <a:cubicBezTo>
                  <a:pt x="47631" y="2585"/>
                  <a:pt x="127359" y="44918"/>
                  <a:pt x="184156" y="46682"/>
                </a:cubicBezTo>
                <a:cubicBezTo>
                  <a:pt x="240953" y="48446"/>
                  <a:pt x="384534" y="5407"/>
                  <a:pt x="385239" y="10699"/>
                </a:cubicBezTo>
                <a:cubicBezTo>
                  <a:pt x="385944" y="15991"/>
                  <a:pt x="252595" y="40685"/>
                  <a:pt x="188389" y="78432"/>
                </a:cubicBezTo>
                <a:cubicBezTo>
                  <a:pt x="124183" y="116179"/>
                  <a:pt x="-1052" y="235065"/>
                  <a:pt x="6" y="237182"/>
                </a:cubicBezTo>
                <a:cubicBezTo>
                  <a:pt x="1064" y="239299"/>
                  <a:pt x="136884" y="128879"/>
                  <a:pt x="194739" y="91132"/>
                </a:cubicBezTo>
                <a:cubicBezTo>
                  <a:pt x="252594" y="53385"/>
                  <a:pt x="352078" y="20577"/>
                  <a:pt x="347139" y="10699"/>
                </a:cubicBezTo>
                <a:cubicBezTo>
                  <a:pt x="342200" y="821"/>
                  <a:pt x="216964" y="27985"/>
                  <a:pt x="165106" y="31865"/>
                </a:cubicBezTo>
                <a:cubicBezTo>
                  <a:pt x="113248" y="35745"/>
                  <a:pt x="41281" y="-2355"/>
                  <a:pt x="44456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C2123A10-DB10-3A16-82F7-06CAA9E65FC1}"/>
              </a:ext>
            </a:extLst>
          </p:cNvPr>
          <p:cNvSpPr/>
          <p:nvPr/>
        </p:nvSpPr>
        <p:spPr>
          <a:xfrm>
            <a:off x="1822087" y="3257888"/>
            <a:ext cx="230859" cy="53303"/>
          </a:xfrm>
          <a:custGeom>
            <a:avLst/>
            <a:gdLst>
              <a:gd name="connsiteX0" fmla="*/ 230551 w 230859"/>
              <a:gd name="connsiteY0" fmla="*/ 9187 h 53303"/>
              <a:gd name="connsiteX1" fmla="*/ 30526 w 230859"/>
              <a:gd name="connsiteY1" fmla="*/ 36175 h 53303"/>
              <a:gd name="connsiteX2" fmla="*/ 5126 w 230859"/>
              <a:gd name="connsiteY2" fmla="*/ 52050 h 53303"/>
              <a:gd name="connsiteX3" fmla="*/ 74976 w 230859"/>
              <a:gd name="connsiteY3" fmla="*/ 2837 h 53303"/>
              <a:gd name="connsiteX4" fmla="*/ 230551 w 230859"/>
              <a:gd name="connsiteY4" fmla="*/ 9187 h 5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859" h="53303">
                <a:moveTo>
                  <a:pt x="230551" y="9187"/>
                </a:moveTo>
                <a:cubicBezTo>
                  <a:pt x="223143" y="14743"/>
                  <a:pt x="68097" y="29031"/>
                  <a:pt x="30526" y="36175"/>
                </a:cubicBezTo>
                <a:cubicBezTo>
                  <a:pt x="-7045" y="43319"/>
                  <a:pt x="-2282" y="57606"/>
                  <a:pt x="5126" y="52050"/>
                </a:cubicBezTo>
                <a:cubicBezTo>
                  <a:pt x="12534" y="46494"/>
                  <a:pt x="40316" y="9981"/>
                  <a:pt x="74976" y="2837"/>
                </a:cubicBezTo>
                <a:cubicBezTo>
                  <a:pt x="109636" y="-4307"/>
                  <a:pt x="237959" y="3631"/>
                  <a:pt x="230551" y="9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CFF7DF83-5364-B9BD-9F1A-EA551462BBDC}"/>
              </a:ext>
            </a:extLst>
          </p:cNvPr>
          <p:cNvSpPr/>
          <p:nvPr/>
        </p:nvSpPr>
        <p:spPr>
          <a:xfrm>
            <a:off x="1818651" y="3221337"/>
            <a:ext cx="198233" cy="98198"/>
          </a:xfrm>
          <a:custGeom>
            <a:avLst/>
            <a:gdLst>
              <a:gd name="connsiteX0" fmla="*/ 197474 w 198233"/>
              <a:gd name="connsiteY0" fmla="*/ 40976 h 98198"/>
              <a:gd name="connsiteX1" fmla="*/ 62537 w 198233"/>
              <a:gd name="connsiteY1" fmla="*/ 1288 h 98198"/>
              <a:gd name="connsiteX2" fmla="*/ 624 w 198233"/>
              <a:gd name="connsiteY2" fmla="*/ 98126 h 98198"/>
              <a:gd name="connsiteX3" fmla="*/ 35549 w 198233"/>
              <a:gd name="connsiteY3" fmla="*/ 17163 h 98198"/>
              <a:gd name="connsiteX4" fmla="*/ 113337 w 198233"/>
              <a:gd name="connsiteY4" fmla="*/ 18751 h 98198"/>
              <a:gd name="connsiteX5" fmla="*/ 197474 w 198233"/>
              <a:gd name="connsiteY5" fmla="*/ 40976 h 9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233" h="98198">
                <a:moveTo>
                  <a:pt x="197474" y="40976"/>
                </a:moveTo>
                <a:cubicBezTo>
                  <a:pt x="189007" y="38066"/>
                  <a:pt x="95345" y="-8237"/>
                  <a:pt x="62537" y="1288"/>
                </a:cubicBezTo>
                <a:cubicBezTo>
                  <a:pt x="29729" y="10813"/>
                  <a:pt x="5122" y="95480"/>
                  <a:pt x="624" y="98126"/>
                </a:cubicBezTo>
                <a:cubicBezTo>
                  <a:pt x="-3874" y="100772"/>
                  <a:pt x="16764" y="30392"/>
                  <a:pt x="35549" y="17163"/>
                </a:cubicBezTo>
                <a:cubicBezTo>
                  <a:pt x="54334" y="3934"/>
                  <a:pt x="85291" y="17428"/>
                  <a:pt x="113337" y="18751"/>
                </a:cubicBezTo>
                <a:cubicBezTo>
                  <a:pt x="141383" y="20074"/>
                  <a:pt x="205941" y="43886"/>
                  <a:pt x="197474" y="40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1E725037-B1A9-8D13-EF85-FC6C03450D18}"/>
              </a:ext>
            </a:extLst>
          </p:cNvPr>
          <p:cNvSpPr/>
          <p:nvPr/>
        </p:nvSpPr>
        <p:spPr>
          <a:xfrm>
            <a:off x="1665185" y="3262294"/>
            <a:ext cx="308798" cy="219635"/>
          </a:xfrm>
          <a:custGeom>
            <a:avLst/>
            <a:gdLst>
              <a:gd name="connsiteX0" fmla="*/ 103 w 308798"/>
              <a:gd name="connsiteY0" fmla="*/ 104794 h 219635"/>
              <a:gd name="connsiteX1" fmla="*/ 123928 w 308798"/>
              <a:gd name="connsiteY1" fmla="*/ 66694 h 219635"/>
              <a:gd name="connsiteX2" fmla="*/ 185840 w 308798"/>
              <a:gd name="connsiteY2" fmla="*/ 19 h 219635"/>
              <a:gd name="connsiteX3" fmla="*/ 136628 w 308798"/>
              <a:gd name="connsiteY3" fmla="*/ 60344 h 219635"/>
              <a:gd name="connsiteX4" fmla="*/ 276328 w 308798"/>
              <a:gd name="connsiteY4" fmla="*/ 107969 h 219635"/>
              <a:gd name="connsiteX5" fmla="*/ 301728 w 308798"/>
              <a:gd name="connsiteY5" fmla="*/ 103206 h 219635"/>
              <a:gd name="connsiteX6" fmla="*/ 176315 w 308798"/>
              <a:gd name="connsiteY6" fmla="*/ 141306 h 219635"/>
              <a:gd name="connsiteX7" fmla="*/ 27090 w 308798"/>
              <a:gd name="connsiteY7" fmla="*/ 219094 h 219635"/>
              <a:gd name="connsiteX8" fmla="*/ 257278 w 308798"/>
              <a:gd name="connsiteY8" fmla="*/ 98444 h 219635"/>
              <a:gd name="connsiteX9" fmla="*/ 166790 w 308798"/>
              <a:gd name="connsiteY9" fmla="*/ 68281 h 219635"/>
              <a:gd name="connsiteX10" fmla="*/ 146153 w 308798"/>
              <a:gd name="connsiteY10" fmla="*/ 38119 h 219635"/>
              <a:gd name="connsiteX11" fmla="*/ 103 w 308798"/>
              <a:gd name="connsiteY11" fmla="*/ 104794 h 21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8798" h="219635">
                <a:moveTo>
                  <a:pt x="103" y="104794"/>
                </a:moveTo>
                <a:cubicBezTo>
                  <a:pt x="-3601" y="109556"/>
                  <a:pt x="92972" y="84156"/>
                  <a:pt x="123928" y="66694"/>
                </a:cubicBezTo>
                <a:cubicBezTo>
                  <a:pt x="154884" y="49232"/>
                  <a:pt x="183723" y="1077"/>
                  <a:pt x="185840" y="19"/>
                </a:cubicBezTo>
                <a:cubicBezTo>
                  <a:pt x="187957" y="-1039"/>
                  <a:pt x="121547" y="42353"/>
                  <a:pt x="136628" y="60344"/>
                </a:cubicBezTo>
                <a:cubicBezTo>
                  <a:pt x="151709" y="78335"/>
                  <a:pt x="248811" y="100825"/>
                  <a:pt x="276328" y="107969"/>
                </a:cubicBezTo>
                <a:cubicBezTo>
                  <a:pt x="303845" y="115113"/>
                  <a:pt x="318397" y="97650"/>
                  <a:pt x="301728" y="103206"/>
                </a:cubicBezTo>
                <a:cubicBezTo>
                  <a:pt x="285059" y="108762"/>
                  <a:pt x="222088" y="121991"/>
                  <a:pt x="176315" y="141306"/>
                </a:cubicBezTo>
                <a:cubicBezTo>
                  <a:pt x="130542" y="160621"/>
                  <a:pt x="13596" y="226238"/>
                  <a:pt x="27090" y="219094"/>
                </a:cubicBezTo>
                <a:cubicBezTo>
                  <a:pt x="40584" y="211950"/>
                  <a:pt x="233995" y="123580"/>
                  <a:pt x="257278" y="98444"/>
                </a:cubicBezTo>
                <a:cubicBezTo>
                  <a:pt x="280561" y="73308"/>
                  <a:pt x="185311" y="78335"/>
                  <a:pt x="166790" y="68281"/>
                </a:cubicBezTo>
                <a:cubicBezTo>
                  <a:pt x="148269" y="58227"/>
                  <a:pt x="168907" y="32827"/>
                  <a:pt x="146153" y="38119"/>
                </a:cubicBezTo>
                <a:cubicBezTo>
                  <a:pt x="123399" y="43411"/>
                  <a:pt x="3807" y="100032"/>
                  <a:pt x="103" y="104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9335C7C4-3985-DB25-7BC9-E4CF5C5336AA}"/>
              </a:ext>
            </a:extLst>
          </p:cNvPr>
          <p:cNvSpPr/>
          <p:nvPr/>
        </p:nvSpPr>
        <p:spPr>
          <a:xfrm>
            <a:off x="1768340" y="3308331"/>
            <a:ext cx="38497" cy="114343"/>
          </a:xfrm>
          <a:custGeom>
            <a:avLst/>
            <a:gdLst>
              <a:gd name="connsiteX0" fmla="*/ 38235 w 38497"/>
              <a:gd name="connsiteY0" fmla="*/ 19 h 114343"/>
              <a:gd name="connsiteX1" fmla="*/ 17598 w 38497"/>
              <a:gd name="connsiteY1" fmla="*/ 63519 h 114343"/>
              <a:gd name="connsiteX2" fmla="*/ 30298 w 38497"/>
              <a:gd name="connsiteY2" fmla="*/ 114319 h 114343"/>
              <a:gd name="connsiteX3" fmla="*/ 135 w 38497"/>
              <a:gd name="connsiteY3" fmla="*/ 57169 h 114343"/>
              <a:gd name="connsiteX4" fmla="*/ 38235 w 38497"/>
              <a:gd name="connsiteY4" fmla="*/ 19 h 11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97" h="114343">
                <a:moveTo>
                  <a:pt x="38235" y="19"/>
                </a:moveTo>
                <a:cubicBezTo>
                  <a:pt x="41145" y="1077"/>
                  <a:pt x="18921" y="44469"/>
                  <a:pt x="17598" y="63519"/>
                </a:cubicBezTo>
                <a:cubicBezTo>
                  <a:pt x="16275" y="82569"/>
                  <a:pt x="33208" y="115377"/>
                  <a:pt x="30298" y="114319"/>
                </a:cubicBezTo>
                <a:cubicBezTo>
                  <a:pt x="27388" y="113261"/>
                  <a:pt x="-2246" y="72515"/>
                  <a:pt x="135" y="57169"/>
                </a:cubicBezTo>
                <a:cubicBezTo>
                  <a:pt x="2516" y="41823"/>
                  <a:pt x="35325" y="-1039"/>
                  <a:pt x="3823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9A1EF2FE-ADDB-1CC5-79A9-03B8AC990902}"/>
              </a:ext>
            </a:extLst>
          </p:cNvPr>
          <p:cNvSpPr/>
          <p:nvPr/>
        </p:nvSpPr>
        <p:spPr>
          <a:xfrm>
            <a:off x="1736545" y="3320983"/>
            <a:ext cx="57372" cy="104919"/>
          </a:xfrm>
          <a:custGeom>
            <a:avLst/>
            <a:gdLst>
              <a:gd name="connsiteX0" fmla="*/ 38280 w 57372"/>
              <a:gd name="connsiteY0" fmla="*/ 67 h 104919"/>
              <a:gd name="connsiteX1" fmla="*/ 180 w 57372"/>
              <a:gd name="connsiteY1" fmla="*/ 52455 h 104919"/>
              <a:gd name="connsiteX2" fmla="*/ 57330 w 57372"/>
              <a:gd name="connsiteY2" fmla="*/ 104842 h 104919"/>
              <a:gd name="connsiteX3" fmla="*/ 9705 w 57372"/>
              <a:gd name="connsiteY3" fmla="*/ 63567 h 104919"/>
              <a:gd name="connsiteX4" fmla="*/ 38280 w 57372"/>
              <a:gd name="connsiteY4" fmla="*/ 67 h 10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72" h="104919">
                <a:moveTo>
                  <a:pt x="38280" y="67"/>
                </a:moveTo>
                <a:cubicBezTo>
                  <a:pt x="36693" y="-1785"/>
                  <a:pt x="-2995" y="34993"/>
                  <a:pt x="180" y="52455"/>
                </a:cubicBezTo>
                <a:cubicBezTo>
                  <a:pt x="3355" y="69918"/>
                  <a:pt x="55743" y="102990"/>
                  <a:pt x="57330" y="104842"/>
                </a:cubicBezTo>
                <a:cubicBezTo>
                  <a:pt x="58917" y="106694"/>
                  <a:pt x="15261" y="74680"/>
                  <a:pt x="9705" y="63567"/>
                </a:cubicBezTo>
                <a:cubicBezTo>
                  <a:pt x="4149" y="52455"/>
                  <a:pt x="39867" y="1919"/>
                  <a:pt x="38280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A09723B8-B908-F234-B967-D3CF934DD7C4}"/>
              </a:ext>
            </a:extLst>
          </p:cNvPr>
          <p:cNvSpPr/>
          <p:nvPr/>
        </p:nvSpPr>
        <p:spPr>
          <a:xfrm>
            <a:off x="1290802" y="3306500"/>
            <a:ext cx="493551" cy="151178"/>
          </a:xfrm>
          <a:custGeom>
            <a:avLst/>
            <a:gdLst>
              <a:gd name="connsiteX0" fmla="*/ 493548 w 493551"/>
              <a:gd name="connsiteY0" fmla="*/ 263 h 151178"/>
              <a:gd name="connsiteX1" fmla="*/ 291936 w 493551"/>
              <a:gd name="connsiteY1" fmla="*/ 100275 h 151178"/>
              <a:gd name="connsiteX2" fmla="*/ 153823 w 493551"/>
              <a:gd name="connsiteY2" fmla="*/ 116150 h 151178"/>
              <a:gd name="connsiteX3" fmla="*/ 3011 w 493551"/>
              <a:gd name="connsiteY3" fmla="*/ 127263 h 151178"/>
              <a:gd name="connsiteX4" fmla="*/ 298286 w 493551"/>
              <a:gd name="connsiteY4" fmla="*/ 90750 h 151178"/>
              <a:gd name="connsiteX5" fmla="*/ 122073 w 493551"/>
              <a:gd name="connsiteY5" fmla="*/ 151075 h 151178"/>
              <a:gd name="connsiteX6" fmla="*/ 287173 w 493551"/>
              <a:gd name="connsiteY6" fmla="*/ 73288 h 151178"/>
              <a:gd name="connsiteX7" fmla="*/ 493548 w 493551"/>
              <a:gd name="connsiteY7" fmla="*/ 263 h 1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3551" h="151178">
                <a:moveTo>
                  <a:pt x="493548" y="263"/>
                </a:moveTo>
                <a:cubicBezTo>
                  <a:pt x="494342" y="4761"/>
                  <a:pt x="348557" y="80961"/>
                  <a:pt x="291936" y="100275"/>
                </a:cubicBezTo>
                <a:cubicBezTo>
                  <a:pt x="235315" y="119590"/>
                  <a:pt x="201977" y="111652"/>
                  <a:pt x="153823" y="116150"/>
                </a:cubicBezTo>
                <a:cubicBezTo>
                  <a:pt x="105669" y="120648"/>
                  <a:pt x="-21066" y="131496"/>
                  <a:pt x="3011" y="127263"/>
                </a:cubicBezTo>
                <a:cubicBezTo>
                  <a:pt x="27088" y="123030"/>
                  <a:pt x="278442" y="86781"/>
                  <a:pt x="298286" y="90750"/>
                </a:cubicBezTo>
                <a:cubicBezTo>
                  <a:pt x="318130" y="94719"/>
                  <a:pt x="123925" y="153985"/>
                  <a:pt x="122073" y="151075"/>
                </a:cubicBezTo>
                <a:cubicBezTo>
                  <a:pt x="120221" y="148165"/>
                  <a:pt x="224731" y="96571"/>
                  <a:pt x="287173" y="73288"/>
                </a:cubicBezTo>
                <a:cubicBezTo>
                  <a:pt x="349615" y="50005"/>
                  <a:pt x="492754" y="-4235"/>
                  <a:pt x="493548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CE45450F-3FA2-13F9-86E8-2A9662D19374}"/>
              </a:ext>
            </a:extLst>
          </p:cNvPr>
          <p:cNvSpPr/>
          <p:nvPr/>
        </p:nvSpPr>
        <p:spPr>
          <a:xfrm>
            <a:off x="1301022" y="3382796"/>
            <a:ext cx="622410" cy="469138"/>
          </a:xfrm>
          <a:custGeom>
            <a:avLst/>
            <a:gdLst>
              <a:gd name="connsiteX0" fmla="*/ 621441 w 622410"/>
              <a:gd name="connsiteY0" fmla="*/ 167 h 469138"/>
              <a:gd name="connsiteX1" fmla="*/ 396016 w 622410"/>
              <a:gd name="connsiteY1" fmla="*/ 116054 h 469138"/>
              <a:gd name="connsiteX2" fmla="*/ 311878 w 622410"/>
              <a:gd name="connsiteY2" fmla="*/ 197017 h 469138"/>
              <a:gd name="connsiteX3" fmla="*/ 46766 w 622410"/>
              <a:gd name="connsiteY3" fmla="*/ 392279 h 469138"/>
              <a:gd name="connsiteX4" fmla="*/ 154716 w 622410"/>
              <a:gd name="connsiteY4" fmla="*/ 258929 h 469138"/>
              <a:gd name="connsiteX5" fmla="*/ 728 w 622410"/>
              <a:gd name="connsiteY5" fmla="*/ 468479 h 469138"/>
              <a:gd name="connsiteX6" fmla="*/ 103916 w 622410"/>
              <a:gd name="connsiteY6" fmla="*/ 320842 h 469138"/>
              <a:gd name="connsiteX7" fmla="*/ 267428 w 622410"/>
              <a:gd name="connsiteY7" fmla="*/ 201779 h 469138"/>
              <a:gd name="connsiteX8" fmla="*/ 299178 w 622410"/>
              <a:gd name="connsiteY8" fmla="*/ 143042 h 469138"/>
              <a:gd name="connsiteX9" fmla="*/ 621441 w 622410"/>
              <a:gd name="connsiteY9" fmla="*/ 167 h 46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2410" h="469138">
                <a:moveTo>
                  <a:pt x="621441" y="167"/>
                </a:moveTo>
                <a:cubicBezTo>
                  <a:pt x="637581" y="-4331"/>
                  <a:pt x="447610" y="83246"/>
                  <a:pt x="396016" y="116054"/>
                </a:cubicBezTo>
                <a:cubicBezTo>
                  <a:pt x="344422" y="148862"/>
                  <a:pt x="370086" y="150980"/>
                  <a:pt x="311878" y="197017"/>
                </a:cubicBezTo>
                <a:cubicBezTo>
                  <a:pt x="253670" y="243054"/>
                  <a:pt x="72960" y="381960"/>
                  <a:pt x="46766" y="392279"/>
                </a:cubicBezTo>
                <a:cubicBezTo>
                  <a:pt x="20572" y="402598"/>
                  <a:pt x="162389" y="246229"/>
                  <a:pt x="154716" y="258929"/>
                </a:cubicBezTo>
                <a:cubicBezTo>
                  <a:pt x="147043" y="271629"/>
                  <a:pt x="9195" y="458160"/>
                  <a:pt x="728" y="468479"/>
                </a:cubicBezTo>
                <a:cubicBezTo>
                  <a:pt x="-7739" y="478798"/>
                  <a:pt x="59466" y="365292"/>
                  <a:pt x="103916" y="320842"/>
                </a:cubicBezTo>
                <a:cubicBezTo>
                  <a:pt x="148366" y="276392"/>
                  <a:pt x="234884" y="231412"/>
                  <a:pt x="267428" y="201779"/>
                </a:cubicBezTo>
                <a:cubicBezTo>
                  <a:pt x="299972" y="172146"/>
                  <a:pt x="244674" y="173734"/>
                  <a:pt x="299178" y="143042"/>
                </a:cubicBezTo>
                <a:cubicBezTo>
                  <a:pt x="353682" y="112350"/>
                  <a:pt x="605301" y="4665"/>
                  <a:pt x="621441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3E47C19E-7274-9118-0512-D1C7A5D80A3F}"/>
              </a:ext>
            </a:extLst>
          </p:cNvPr>
          <p:cNvSpPr/>
          <p:nvPr/>
        </p:nvSpPr>
        <p:spPr>
          <a:xfrm>
            <a:off x="1171386" y="3415893"/>
            <a:ext cx="438202" cy="396052"/>
          </a:xfrm>
          <a:custGeom>
            <a:avLst/>
            <a:gdLst>
              <a:gd name="connsiteX0" fmla="*/ 436752 w 438202"/>
              <a:gd name="connsiteY0" fmla="*/ 407 h 396052"/>
              <a:gd name="connsiteX1" fmla="*/ 197039 w 438202"/>
              <a:gd name="connsiteY1" fmla="*/ 86132 h 396052"/>
              <a:gd name="connsiteX2" fmla="*/ 76389 w 438202"/>
              <a:gd name="connsiteY2" fmla="*/ 135345 h 396052"/>
              <a:gd name="connsiteX3" fmla="*/ 192277 w 438202"/>
              <a:gd name="connsiteY3" fmla="*/ 89307 h 396052"/>
              <a:gd name="connsiteX4" fmla="*/ 101789 w 438202"/>
              <a:gd name="connsiteY4" fmla="*/ 141695 h 396052"/>
              <a:gd name="connsiteX5" fmla="*/ 189 w 438202"/>
              <a:gd name="connsiteY5" fmla="*/ 281395 h 396052"/>
              <a:gd name="connsiteX6" fmla="*/ 82739 w 438202"/>
              <a:gd name="connsiteY6" fmla="*/ 203607 h 396052"/>
              <a:gd name="connsiteX7" fmla="*/ 189 w 438202"/>
              <a:gd name="connsiteY7" fmla="*/ 395695 h 396052"/>
              <a:gd name="connsiteX8" fmla="*/ 60514 w 438202"/>
              <a:gd name="connsiteY8" fmla="*/ 248057 h 396052"/>
              <a:gd name="connsiteX9" fmla="*/ 74802 w 438202"/>
              <a:gd name="connsiteY9" fmla="*/ 124232 h 396052"/>
              <a:gd name="connsiteX10" fmla="*/ 436752 w 438202"/>
              <a:gd name="connsiteY10" fmla="*/ 407 h 39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8202" h="396052">
                <a:moveTo>
                  <a:pt x="436752" y="407"/>
                </a:moveTo>
                <a:cubicBezTo>
                  <a:pt x="457125" y="-5943"/>
                  <a:pt x="257099" y="63642"/>
                  <a:pt x="197039" y="86132"/>
                </a:cubicBezTo>
                <a:cubicBezTo>
                  <a:pt x="136979" y="108622"/>
                  <a:pt x="77183" y="134816"/>
                  <a:pt x="76389" y="135345"/>
                </a:cubicBezTo>
                <a:cubicBezTo>
                  <a:pt x="75595" y="135874"/>
                  <a:pt x="188044" y="88249"/>
                  <a:pt x="192277" y="89307"/>
                </a:cubicBezTo>
                <a:cubicBezTo>
                  <a:pt x="196510" y="90365"/>
                  <a:pt x="133804" y="109680"/>
                  <a:pt x="101789" y="141695"/>
                </a:cubicBezTo>
                <a:cubicBezTo>
                  <a:pt x="69774" y="173710"/>
                  <a:pt x="3364" y="271076"/>
                  <a:pt x="189" y="281395"/>
                </a:cubicBezTo>
                <a:cubicBezTo>
                  <a:pt x="-2986" y="291714"/>
                  <a:pt x="82739" y="184557"/>
                  <a:pt x="82739" y="203607"/>
                </a:cubicBezTo>
                <a:cubicBezTo>
                  <a:pt x="82739" y="222657"/>
                  <a:pt x="3893" y="388287"/>
                  <a:pt x="189" y="395695"/>
                </a:cubicBezTo>
                <a:cubicBezTo>
                  <a:pt x="-3515" y="403103"/>
                  <a:pt x="48079" y="293301"/>
                  <a:pt x="60514" y="248057"/>
                </a:cubicBezTo>
                <a:cubicBezTo>
                  <a:pt x="72949" y="202813"/>
                  <a:pt x="16594" y="161803"/>
                  <a:pt x="74802" y="124232"/>
                </a:cubicBezTo>
                <a:cubicBezTo>
                  <a:pt x="133010" y="86661"/>
                  <a:pt x="416379" y="6757"/>
                  <a:pt x="436752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5EE99DEE-E7C4-217B-6694-5C4A966AF0AF}"/>
              </a:ext>
            </a:extLst>
          </p:cNvPr>
          <p:cNvSpPr/>
          <p:nvPr/>
        </p:nvSpPr>
        <p:spPr>
          <a:xfrm>
            <a:off x="1169628" y="3601989"/>
            <a:ext cx="248197" cy="268860"/>
          </a:xfrm>
          <a:custGeom>
            <a:avLst/>
            <a:gdLst>
              <a:gd name="connsiteX0" fmla="*/ 248010 w 248197"/>
              <a:gd name="connsiteY0" fmla="*/ 49 h 268860"/>
              <a:gd name="connsiteX1" fmla="*/ 82910 w 248197"/>
              <a:gd name="connsiteY1" fmla="*/ 115936 h 268860"/>
              <a:gd name="connsiteX2" fmla="*/ 9885 w 248197"/>
              <a:gd name="connsiteY2" fmla="*/ 203249 h 268860"/>
              <a:gd name="connsiteX3" fmla="*/ 46397 w 248197"/>
              <a:gd name="connsiteY3" fmla="*/ 134986 h 268860"/>
              <a:gd name="connsiteX4" fmla="*/ 71797 w 248197"/>
              <a:gd name="connsiteY4" fmla="*/ 185786 h 268860"/>
              <a:gd name="connsiteX5" fmla="*/ 95610 w 248197"/>
              <a:gd name="connsiteY5" fmla="*/ 142924 h 268860"/>
              <a:gd name="connsiteX6" fmla="*/ 111485 w 248197"/>
              <a:gd name="connsiteY6" fmla="*/ 266749 h 268860"/>
              <a:gd name="connsiteX7" fmla="*/ 89260 w 248197"/>
              <a:gd name="connsiteY7" fmla="*/ 223886 h 268860"/>
              <a:gd name="connsiteX8" fmla="*/ 33697 w 248197"/>
              <a:gd name="connsiteY8" fmla="*/ 261986 h 268860"/>
              <a:gd name="connsiteX9" fmla="*/ 360 w 248197"/>
              <a:gd name="connsiteY9" fmla="*/ 166736 h 268860"/>
              <a:gd name="connsiteX10" fmla="*/ 54335 w 248197"/>
              <a:gd name="connsiteY10" fmla="*/ 219124 h 268860"/>
              <a:gd name="connsiteX11" fmla="*/ 47985 w 248197"/>
              <a:gd name="connsiteY11" fmla="*/ 130224 h 268860"/>
              <a:gd name="connsiteX12" fmla="*/ 248010 w 248197"/>
              <a:gd name="connsiteY12" fmla="*/ 49 h 26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197" h="268860">
                <a:moveTo>
                  <a:pt x="248010" y="49"/>
                </a:moveTo>
                <a:cubicBezTo>
                  <a:pt x="253831" y="-2332"/>
                  <a:pt x="122597" y="82069"/>
                  <a:pt x="82910" y="115936"/>
                </a:cubicBezTo>
                <a:cubicBezTo>
                  <a:pt x="43222" y="149803"/>
                  <a:pt x="15970" y="200074"/>
                  <a:pt x="9885" y="203249"/>
                </a:cubicBezTo>
                <a:cubicBezTo>
                  <a:pt x="3800" y="206424"/>
                  <a:pt x="36078" y="137896"/>
                  <a:pt x="46397" y="134986"/>
                </a:cubicBezTo>
                <a:cubicBezTo>
                  <a:pt x="56716" y="132076"/>
                  <a:pt x="63595" y="184463"/>
                  <a:pt x="71797" y="185786"/>
                </a:cubicBezTo>
                <a:cubicBezTo>
                  <a:pt x="79999" y="187109"/>
                  <a:pt x="88995" y="129430"/>
                  <a:pt x="95610" y="142924"/>
                </a:cubicBezTo>
                <a:cubicBezTo>
                  <a:pt x="102225" y="156418"/>
                  <a:pt x="112543" y="253255"/>
                  <a:pt x="111485" y="266749"/>
                </a:cubicBezTo>
                <a:cubicBezTo>
                  <a:pt x="110427" y="280243"/>
                  <a:pt x="102225" y="224680"/>
                  <a:pt x="89260" y="223886"/>
                </a:cubicBezTo>
                <a:cubicBezTo>
                  <a:pt x="76295" y="223092"/>
                  <a:pt x="48514" y="271511"/>
                  <a:pt x="33697" y="261986"/>
                </a:cubicBezTo>
                <a:cubicBezTo>
                  <a:pt x="18880" y="252461"/>
                  <a:pt x="-3080" y="173880"/>
                  <a:pt x="360" y="166736"/>
                </a:cubicBezTo>
                <a:cubicBezTo>
                  <a:pt x="3800" y="159592"/>
                  <a:pt x="46398" y="225209"/>
                  <a:pt x="54335" y="219124"/>
                </a:cubicBezTo>
                <a:cubicBezTo>
                  <a:pt x="62272" y="213039"/>
                  <a:pt x="16500" y="164091"/>
                  <a:pt x="47985" y="130224"/>
                </a:cubicBezTo>
                <a:cubicBezTo>
                  <a:pt x="79470" y="96357"/>
                  <a:pt x="242189" y="2430"/>
                  <a:pt x="248010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C32CC093-0678-D8EB-1714-9AEB1C1CB0ED}"/>
              </a:ext>
            </a:extLst>
          </p:cNvPr>
          <p:cNvSpPr/>
          <p:nvPr/>
        </p:nvSpPr>
        <p:spPr>
          <a:xfrm>
            <a:off x="5283004" y="3433774"/>
            <a:ext cx="109825" cy="461957"/>
          </a:xfrm>
          <a:custGeom>
            <a:avLst/>
            <a:gdLst>
              <a:gd name="connsiteX0" fmla="*/ 196 w 109825"/>
              <a:gd name="connsiteY0" fmla="*/ 1576 h 461957"/>
              <a:gd name="connsiteX1" fmla="*/ 79571 w 109825"/>
              <a:gd name="connsiteY1" fmla="*/ 100001 h 461957"/>
              <a:gd name="connsiteX2" fmla="*/ 109734 w 109825"/>
              <a:gd name="connsiteY2" fmla="*/ 195251 h 461957"/>
              <a:gd name="connsiteX3" fmla="*/ 71634 w 109825"/>
              <a:gd name="connsiteY3" fmla="*/ 301614 h 461957"/>
              <a:gd name="connsiteX4" fmla="*/ 9721 w 109825"/>
              <a:gd name="connsiteY4" fmla="*/ 452426 h 461957"/>
              <a:gd name="connsiteX5" fmla="*/ 30359 w 109825"/>
              <a:gd name="connsiteY5" fmla="*/ 417501 h 461957"/>
              <a:gd name="connsiteX6" fmla="*/ 104971 w 109825"/>
              <a:gd name="connsiteY6" fmla="*/ 182551 h 461957"/>
              <a:gd name="connsiteX7" fmla="*/ 196 w 109825"/>
              <a:gd name="connsiteY7" fmla="*/ 1576 h 46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825" h="461957">
                <a:moveTo>
                  <a:pt x="196" y="1576"/>
                </a:moveTo>
                <a:cubicBezTo>
                  <a:pt x="-4037" y="-12182"/>
                  <a:pt x="61315" y="67722"/>
                  <a:pt x="79571" y="100001"/>
                </a:cubicBezTo>
                <a:cubicBezTo>
                  <a:pt x="97827" y="132280"/>
                  <a:pt x="111057" y="161649"/>
                  <a:pt x="109734" y="195251"/>
                </a:cubicBezTo>
                <a:cubicBezTo>
                  <a:pt x="108411" y="228853"/>
                  <a:pt x="88303" y="258752"/>
                  <a:pt x="71634" y="301614"/>
                </a:cubicBezTo>
                <a:cubicBezTo>
                  <a:pt x="54965" y="344476"/>
                  <a:pt x="16600" y="433112"/>
                  <a:pt x="9721" y="452426"/>
                </a:cubicBezTo>
                <a:cubicBezTo>
                  <a:pt x="2842" y="471741"/>
                  <a:pt x="14484" y="462480"/>
                  <a:pt x="30359" y="417501"/>
                </a:cubicBezTo>
                <a:cubicBezTo>
                  <a:pt x="46234" y="372522"/>
                  <a:pt x="109734" y="249491"/>
                  <a:pt x="104971" y="182551"/>
                </a:cubicBezTo>
                <a:cubicBezTo>
                  <a:pt x="100209" y="115612"/>
                  <a:pt x="4429" y="15334"/>
                  <a:pt x="196" y="1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046A37F5-9604-C207-DFED-16B416E7ECC2}"/>
              </a:ext>
            </a:extLst>
          </p:cNvPr>
          <p:cNvSpPr/>
          <p:nvPr/>
        </p:nvSpPr>
        <p:spPr>
          <a:xfrm>
            <a:off x="5193472" y="3447355"/>
            <a:ext cx="97673" cy="219655"/>
          </a:xfrm>
          <a:custGeom>
            <a:avLst/>
            <a:gdLst>
              <a:gd name="connsiteX0" fmla="*/ 32578 w 97673"/>
              <a:gd name="connsiteY0" fmla="*/ 695 h 219655"/>
              <a:gd name="connsiteX1" fmla="*/ 65916 w 97673"/>
              <a:gd name="connsiteY1" fmla="*/ 70545 h 219655"/>
              <a:gd name="connsiteX2" fmla="*/ 72266 w 97673"/>
              <a:gd name="connsiteY2" fmla="*/ 118170 h 219655"/>
              <a:gd name="connsiteX3" fmla="*/ 828 w 97673"/>
              <a:gd name="connsiteY3" fmla="*/ 218183 h 219655"/>
              <a:gd name="connsiteX4" fmla="*/ 37341 w 97673"/>
              <a:gd name="connsiteY4" fmla="*/ 173733 h 219655"/>
              <a:gd name="connsiteX5" fmla="*/ 97666 w 97673"/>
              <a:gd name="connsiteY5" fmla="*/ 116583 h 219655"/>
              <a:gd name="connsiteX6" fmla="*/ 32578 w 97673"/>
              <a:gd name="connsiteY6" fmla="*/ 695 h 21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673" h="219655">
                <a:moveTo>
                  <a:pt x="32578" y="695"/>
                </a:moveTo>
                <a:cubicBezTo>
                  <a:pt x="27286" y="-6978"/>
                  <a:pt x="59301" y="50966"/>
                  <a:pt x="65916" y="70545"/>
                </a:cubicBezTo>
                <a:cubicBezTo>
                  <a:pt x="72531" y="90124"/>
                  <a:pt x="83114" y="93564"/>
                  <a:pt x="72266" y="118170"/>
                </a:cubicBezTo>
                <a:cubicBezTo>
                  <a:pt x="61418" y="142776"/>
                  <a:pt x="6649" y="208922"/>
                  <a:pt x="828" y="218183"/>
                </a:cubicBezTo>
                <a:cubicBezTo>
                  <a:pt x="-4993" y="227444"/>
                  <a:pt x="21201" y="190666"/>
                  <a:pt x="37341" y="173733"/>
                </a:cubicBezTo>
                <a:cubicBezTo>
                  <a:pt x="53481" y="156800"/>
                  <a:pt x="96872" y="139602"/>
                  <a:pt x="97666" y="116583"/>
                </a:cubicBezTo>
                <a:cubicBezTo>
                  <a:pt x="98460" y="93564"/>
                  <a:pt x="37870" y="8368"/>
                  <a:pt x="32578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FE9CB40E-8EFC-E656-EA88-A7D02C0BEB61}"/>
              </a:ext>
            </a:extLst>
          </p:cNvPr>
          <p:cNvSpPr/>
          <p:nvPr/>
        </p:nvSpPr>
        <p:spPr>
          <a:xfrm>
            <a:off x="5208376" y="3431779"/>
            <a:ext cx="129028" cy="189402"/>
          </a:xfrm>
          <a:custGeom>
            <a:avLst/>
            <a:gdLst>
              <a:gd name="connsiteX0" fmla="*/ 128799 w 129028"/>
              <a:gd name="connsiteY0" fmla="*/ 63896 h 189402"/>
              <a:gd name="connsiteX1" fmla="*/ 57362 w 129028"/>
              <a:gd name="connsiteY1" fmla="*/ 22621 h 189402"/>
              <a:gd name="connsiteX2" fmla="*/ 8149 w 129028"/>
              <a:gd name="connsiteY2" fmla="*/ 48021 h 189402"/>
              <a:gd name="connsiteX3" fmla="*/ 212 w 129028"/>
              <a:gd name="connsiteY3" fmla="*/ 189309 h 189402"/>
              <a:gd name="connsiteX4" fmla="*/ 9737 w 129028"/>
              <a:gd name="connsiteY4" fmla="*/ 68659 h 189402"/>
              <a:gd name="connsiteX5" fmla="*/ 31962 w 129028"/>
              <a:gd name="connsiteY5" fmla="*/ 396 h 189402"/>
              <a:gd name="connsiteX6" fmla="*/ 128799 w 129028"/>
              <a:gd name="connsiteY6" fmla="*/ 63896 h 18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028" h="189402">
                <a:moveTo>
                  <a:pt x="128799" y="63896"/>
                </a:moveTo>
                <a:cubicBezTo>
                  <a:pt x="133032" y="67600"/>
                  <a:pt x="77470" y="25267"/>
                  <a:pt x="57362" y="22621"/>
                </a:cubicBezTo>
                <a:cubicBezTo>
                  <a:pt x="37254" y="19975"/>
                  <a:pt x="17674" y="20240"/>
                  <a:pt x="8149" y="48021"/>
                </a:cubicBezTo>
                <a:cubicBezTo>
                  <a:pt x="-1376" y="75802"/>
                  <a:pt x="-53" y="185869"/>
                  <a:pt x="212" y="189309"/>
                </a:cubicBezTo>
                <a:cubicBezTo>
                  <a:pt x="477" y="192749"/>
                  <a:pt x="4445" y="100144"/>
                  <a:pt x="9737" y="68659"/>
                </a:cubicBezTo>
                <a:cubicBezTo>
                  <a:pt x="15029" y="37174"/>
                  <a:pt x="17674" y="6481"/>
                  <a:pt x="31962" y="396"/>
                </a:cubicBezTo>
                <a:cubicBezTo>
                  <a:pt x="46249" y="-5690"/>
                  <a:pt x="124566" y="60192"/>
                  <a:pt x="128799" y="63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BB22E138-EC8E-AEC8-E4BA-2A147E6CA45A}"/>
              </a:ext>
            </a:extLst>
          </p:cNvPr>
          <p:cNvSpPr/>
          <p:nvPr/>
        </p:nvSpPr>
        <p:spPr>
          <a:xfrm>
            <a:off x="5181178" y="3624243"/>
            <a:ext cx="81651" cy="186081"/>
          </a:xfrm>
          <a:custGeom>
            <a:avLst/>
            <a:gdLst>
              <a:gd name="connsiteX0" fmla="*/ 81385 w 81651"/>
              <a:gd name="connsiteY0" fmla="*/ 20 h 186081"/>
              <a:gd name="connsiteX1" fmla="*/ 32172 w 81651"/>
              <a:gd name="connsiteY1" fmla="*/ 65107 h 186081"/>
              <a:gd name="connsiteX2" fmla="*/ 11535 w 81651"/>
              <a:gd name="connsiteY2" fmla="*/ 157182 h 186081"/>
              <a:gd name="connsiteX3" fmla="*/ 27410 w 81651"/>
              <a:gd name="connsiteY3" fmla="*/ 185757 h 186081"/>
              <a:gd name="connsiteX4" fmla="*/ 5185 w 81651"/>
              <a:gd name="connsiteY4" fmla="*/ 142895 h 186081"/>
              <a:gd name="connsiteX5" fmla="*/ 8360 w 81651"/>
              <a:gd name="connsiteY5" fmla="*/ 71457 h 186081"/>
              <a:gd name="connsiteX6" fmla="*/ 81385 w 81651"/>
              <a:gd name="connsiteY6" fmla="*/ 20 h 18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51" h="186081">
                <a:moveTo>
                  <a:pt x="81385" y="20"/>
                </a:moveTo>
                <a:cubicBezTo>
                  <a:pt x="85354" y="-1038"/>
                  <a:pt x="43814" y="38913"/>
                  <a:pt x="32172" y="65107"/>
                </a:cubicBezTo>
                <a:cubicBezTo>
                  <a:pt x="20530" y="91301"/>
                  <a:pt x="12329" y="137074"/>
                  <a:pt x="11535" y="157182"/>
                </a:cubicBezTo>
                <a:cubicBezTo>
                  <a:pt x="10741" y="177290"/>
                  <a:pt x="28468" y="188138"/>
                  <a:pt x="27410" y="185757"/>
                </a:cubicBezTo>
                <a:cubicBezTo>
                  <a:pt x="26352" y="183376"/>
                  <a:pt x="8360" y="161945"/>
                  <a:pt x="5185" y="142895"/>
                </a:cubicBezTo>
                <a:cubicBezTo>
                  <a:pt x="2010" y="123845"/>
                  <a:pt x="-6192" y="88920"/>
                  <a:pt x="8360" y="71457"/>
                </a:cubicBezTo>
                <a:cubicBezTo>
                  <a:pt x="22912" y="53994"/>
                  <a:pt x="77416" y="1078"/>
                  <a:pt x="8138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CF83AF9E-180C-0EE2-E648-F673F0E2EBA5}"/>
              </a:ext>
            </a:extLst>
          </p:cNvPr>
          <p:cNvSpPr/>
          <p:nvPr/>
        </p:nvSpPr>
        <p:spPr>
          <a:xfrm>
            <a:off x="5094279" y="3796656"/>
            <a:ext cx="104611" cy="299405"/>
          </a:xfrm>
          <a:custGeom>
            <a:avLst/>
            <a:gdLst>
              <a:gd name="connsiteX0" fmla="*/ 101609 w 104611"/>
              <a:gd name="connsiteY0" fmla="*/ 2232 h 299405"/>
              <a:gd name="connsiteX1" fmla="*/ 39696 w 104611"/>
              <a:gd name="connsiteY1" fmla="*/ 154632 h 299405"/>
              <a:gd name="connsiteX2" fmla="*/ 9 w 104611"/>
              <a:gd name="connsiteY2" fmla="*/ 299094 h 299405"/>
              <a:gd name="connsiteX3" fmla="*/ 36521 w 104611"/>
              <a:gd name="connsiteY3" fmla="*/ 189557 h 299405"/>
              <a:gd name="connsiteX4" fmla="*/ 88909 w 104611"/>
              <a:gd name="connsiteY4" fmla="*/ 70494 h 299405"/>
              <a:gd name="connsiteX5" fmla="*/ 101609 w 104611"/>
              <a:gd name="connsiteY5" fmla="*/ 2232 h 29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611" h="299405">
                <a:moveTo>
                  <a:pt x="101609" y="2232"/>
                </a:moveTo>
                <a:cubicBezTo>
                  <a:pt x="93407" y="16255"/>
                  <a:pt x="56629" y="105155"/>
                  <a:pt x="39696" y="154632"/>
                </a:cubicBezTo>
                <a:cubicBezTo>
                  <a:pt x="22763" y="204109"/>
                  <a:pt x="538" y="293273"/>
                  <a:pt x="9" y="299094"/>
                </a:cubicBezTo>
                <a:cubicBezTo>
                  <a:pt x="-520" y="304915"/>
                  <a:pt x="21704" y="227657"/>
                  <a:pt x="36521" y="189557"/>
                </a:cubicBezTo>
                <a:cubicBezTo>
                  <a:pt x="51338" y="151457"/>
                  <a:pt x="78061" y="97217"/>
                  <a:pt x="88909" y="70494"/>
                </a:cubicBezTo>
                <a:cubicBezTo>
                  <a:pt x="99757" y="43771"/>
                  <a:pt x="109811" y="-11791"/>
                  <a:pt x="101609" y="2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3B53851C-6DBA-036F-02C0-58B20DD36473}"/>
              </a:ext>
            </a:extLst>
          </p:cNvPr>
          <p:cNvSpPr/>
          <p:nvPr/>
        </p:nvSpPr>
        <p:spPr>
          <a:xfrm>
            <a:off x="5074728" y="4020032"/>
            <a:ext cx="61711" cy="296475"/>
          </a:xfrm>
          <a:custGeom>
            <a:avLst/>
            <a:gdLst>
              <a:gd name="connsiteX0" fmla="*/ 56072 w 61711"/>
              <a:gd name="connsiteY0" fmla="*/ 2693 h 296475"/>
              <a:gd name="connsiteX1" fmla="*/ 22735 w 61711"/>
              <a:gd name="connsiteY1" fmla="*/ 150331 h 296475"/>
              <a:gd name="connsiteX2" fmla="*/ 510 w 61711"/>
              <a:gd name="connsiteY2" fmla="*/ 177318 h 296475"/>
              <a:gd name="connsiteX3" fmla="*/ 6860 w 61711"/>
              <a:gd name="connsiteY3" fmla="*/ 294793 h 296475"/>
              <a:gd name="connsiteX4" fmla="*/ 3685 w 61711"/>
              <a:gd name="connsiteY4" fmla="*/ 237643 h 296475"/>
              <a:gd name="connsiteX5" fmla="*/ 33847 w 61711"/>
              <a:gd name="connsiteY5" fmla="*/ 113818 h 296475"/>
              <a:gd name="connsiteX6" fmla="*/ 59247 w 61711"/>
              <a:gd name="connsiteY6" fmla="*/ 58256 h 296475"/>
              <a:gd name="connsiteX7" fmla="*/ 56072 w 61711"/>
              <a:gd name="connsiteY7" fmla="*/ 2693 h 29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711" h="296475">
                <a:moveTo>
                  <a:pt x="56072" y="2693"/>
                </a:moveTo>
                <a:cubicBezTo>
                  <a:pt x="49987" y="18039"/>
                  <a:pt x="31995" y="121227"/>
                  <a:pt x="22735" y="150331"/>
                </a:cubicBezTo>
                <a:cubicBezTo>
                  <a:pt x="13475" y="179435"/>
                  <a:pt x="3156" y="153241"/>
                  <a:pt x="510" y="177318"/>
                </a:cubicBezTo>
                <a:cubicBezTo>
                  <a:pt x="-2136" y="201395"/>
                  <a:pt x="6331" y="284739"/>
                  <a:pt x="6860" y="294793"/>
                </a:cubicBezTo>
                <a:cubicBezTo>
                  <a:pt x="7389" y="304847"/>
                  <a:pt x="-813" y="267806"/>
                  <a:pt x="3685" y="237643"/>
                </a:cubicBezTo>
                <a:cubicBezTo>
                  <a:pt x="8183" y="207481"/>
                  <a:pt x="24587" y="143716"/>
                  <a:pt x="33847" y="113818"/>
                </a:cubicBezTo>
                <a:cubicBezTo>
                  <a:pt x="43107" y="83920"/>
                  <a:pt x="55014" y="74660"/>
                  <a:pt x="59247" y="58256"/>
                </a:cubicBezTo>
                <a:cubicBezTo>
                  <a:pt x="63480" y="41852"/>
                  <a:pt x="62157" y="-12653"/>
                  <a:pt x="56072" y="2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3AD87CB0-31B6-78EB-B94B-1885FE550FA9}"/>
              </a:ext>
            </a:extLst>
          </p:cNvPr>
          <p:cNvSpPr/>
          <p:nvPr/>
        </p:nvSpPr>
        <p:spPr>
          <a:xfrm>
            <a:off x="5382265" y="3578068"/>
            <a:ext cx="220430" cy="413084"/>
          </a:xfrm>
          <a:custGeom>
            <a:avLst/>
            <a:gdLst>
              <a:gd name="connsiteX0" fmla="*/ 948 w 220430"/>
              <a:gd name="connsiteY0" fmla="*/ 23970 h 413084"/>
              <a:gd name="connsiteX1" fmla="*/ 110485 w 220430"/>
              <a:gd name="connsiteY1" fmla="*/ 1745 h 413084"/>
              <a:gd name="connsiteX2" fmla="*/ 193035 w 220430"/>
              <a:gd name="connsiteY2" fmla="*/ 77945 h 413084"/>
              <a:gd name="connsiteX3" fmla="*/ 185098 w 220430"/>
              <a:gd name="connsiteY3" fmla="*/ 84295 h 413084"/>
              <a:gd name="connsiteX4" fmla="*/ 220023 w 220430"/>
              <a:gd name="connsiteY4" fmla="*/ 190657 h 413084"/>
              <a:gd name="connsiteX5" fmla="*/ 199385 w 220430"/>
              <a:gd name="connsiteY5" fmla="*/ 176370 h 413084"/>
              <a:gd name="connsiteX6" fmla="*/ 131123 w 220430"/>
              <a:gd name="connsiteY6" fmla="*/ 311307 h 413084"/>
              <a:gd name="connsiteX7" fmla="*/ 50160 w 220430"/>
              <a:gd name="connsiteY7" fmla="*/ 412907 h 413084"/>
              <a:gd name="connsiteX8" fmla="*/ 110485 w 220430"/>
              <a:gd name="connsiteY8" fmla="*/ 331945 h 413084"/>
              <a:gd name="connsiteX9" fmla="*/ 183510 w 220430"/>
              <a:gd name="connsiteY9" fmla="*/ 190657 h 413084"/>
              <a:gd name="connsiteX10" fmla="*/ 175573 w 220430"/>
              <a:gd name="connsiteY10" fmla="*/ 85882 h 413084"/>
              <a:gd name="connsiteX11" fmla="*/ 151760 w 220430"/>
              <a:gd name="connsiteY11" fmla="*/ 36670 h 413084"/>
              <a:gd name="connsiteX12" fmla="*/ 61273 w 220430"/>
              <a:gd name="connsiteY12" fmla="*/ 17620 h 413084"/>
              <a:gd name="connsiteX13" fmla="*/ 948 w 220430"/>
              <a:gd name="connsiteY13" fmla="*/ 23970 h 41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430" h="413084">
                <a:moveTo>
                  <a:pt x="948" y="23970"/>
                </a:moveTo>
                <a:cubicBezTo>
                  <a:pt x="9150" y="21324"/>
                  <a:pt x="78471" y="-7251"/>
                  <a:pt x="110485" y="1745"/>
                </a:cubicBezTo>
                <a:cubicBezTo>
                  <a:pt x="142499" y="10741"/>
                  <a:pt x="180600" y="64187"/>
                  <a:pt x="193035" y="77945"/>
                </a:cubicBezTo>
                <a:cubicBezTo>
                  <a:pt x="205470" y="91703"/>
                  <a:pt x="180600" y="65510"/>
                  <a:pt x="185098" y="84295"/>
                </a:cubicBezTo>
                <a:cubicBezTo>
                  <a:pt x="189596" y="103080"/>
                  <a:pt x="217642" y="175311"/>
                  <a:pt x="220023" y="190657"/>
                </a:cubicBezTo>
                <a:cubicBezTo>
                  <a:pt x="222404" y="206003"/>
                  <a:pt x="214202" y="156262"/>
                  <a:pt x="199385" y="176370"/>
                </a:cubicBezTo>
                <a:cubicBezTo>
                  <a:pt x="184568" y="196478"/>
                  <a:pt x="155994" y="271884"/>
                  <a:pt x="131123" y="311307"/>
                </a:cubicBezTo>
                <a:cubicBezTo>
                  <a:pt x="106252" y="350730"/>
                  <a:pt x="53600" y="409467"/>
                  <a:pt x="50160" y="412907"/>
                </a:cubicBezTo>
                <a:cubicBezTo>
                  <a:pt x="46720" y="416347"/>
                  <a:pt x="88260" y="368986"/>
                  <a:pt x="110485" y="331945"/>
                </a:cubicBezTo>
                <a:cubicBezTo>
                  <a:pt x="132710" y="294904"/>
                  <a:pt x="172662" y="231667"/>
                  <a:pt x="183510" y="190657"/>
                </a:cubicBezTo>
                <a:cubicBezTo>
                  <a:pt x="194358" y="149647"/>
                  <a:pt x="180865" y="111546"/>
                  <a:pt x="175573" y="85882"/>
                </a:cubicBezTo>
                <a:cubicBezTo>
                  <a:pt x="170281" y="60218"/>
                  <a:pt x="170810" y="48047"/>
                  <a:pt x="151760" y="36670"/>
                </a:cubicBezTo>
                <a:cubicBezTo>
                  <a:pt x="132710" y="25293"/>
                  <a:pt x="82704" y="20795"/>
                  <a:pt x="61273" y="17620"/>
                </a:cubicBezTo>
                <a:cubicBezTo>
                  <a:pt x="39842" y="14445"/>
                  <a:pt x="-7254" y="26616"/>
                  <a:pt x="948" y="23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BCD76888-A1B2-7915-61F6-10A8847C2359}"/>
              </a:ext>
            </a:extLst>
          </p:cNvPr>
          <p:cNvSpPr/>
          <p:nvPr/>
        </p:nvSpPr>
        <p:spPr>
          <a:xfrm>
            <a:off x="5337949" y="3588855"/>
            <a:ext cx="153855" cy="177399"/>
          </a:xfrm>
          <a:custGeom>
            <a:avLst/>
            <a:gdLst>
              <a:gd name="connsiteX0" fmla="*/ 102414 w 153855"/>
              <a:gd name="connsiteY0" fmla="*/ 483 h 177399"/>
              <a:gd name="connsiteX1" fmla="*/ 134164 w 153855"/>
              <a:gd name="connsiteY1" fmla="*/ 57633 h 177399"/>
              <a:gd name="connsiteX2" fmla="*/ 123051 w 153855"/>
              <a:gd name="connsiteY2" fmla="*/ 87795 h 177399"/>
              <a:gd name="connsiteX3" fmla="*/ 814 w 153855"/>
              <a:gd name="connsiteY3" fmla="*/ 176695 h 177399"/>
              <a:gd name="connsiteX4" fmla="*/ 73839 w 153855"/>
              <a:gd name="connsiteY4" fmla="*/ 127483 h 177399"/>
              <a:gd name="connsiteX5" fmla="*/ 153214 w 153855"/>
              <a:gd name="connsiteY5" fmla="*/ 92558 h 177399"/>
              <a:gd name="connsiteX6" fmla="*/ 102414 w 153855"/>
              <a:gd name="connsiteY6" fmla="*/ 483 h 17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855" h="177399">
                <a:moveTo>
                  <a:pt x="102414" y="483"/>
                </a:moveTo>
                <a:cubicBezTo>
                  <a:pt x="99239" y="-5338"/>
                  <a:pt x="130725" y="43081"/>
                  <a:pt x="134164" y="57633"/>
                </a:cubicBezTo>
                <a:cubicBezTo>
                  <a:pt x="137603" y="72185"/>
                  <a:pt x="145276" y="67951"/>
                  <a:pt x="123051" y="87795"/>
                </a:cubicBezTo>
                <a:cubicBezTo>
                  <a:pt x="100826" y="107639"/>
                  <a:pt x="9016" y="170080"/>
                  <a:pt x="814" y="176695"/>
                </a:cubicBezTo>
                <a:cubicBezTo>
                  <a:pt x="-7388" y="183310"/>
                  <a:pt x="48439" y="141506"/>
                  <a:pt x="73839" y="127483"/>
                </a:cubicBezTo>
                <a:cubicBezTo>
                  <a:pt x="99239" y="113460"/>
                  <a:pt x="146070" y="107375"/>
                  <a:pt x="153214" y="92558"/>
                </a:cubicBezTo>
                <a:cubicBezTo>
                  <a:pt x="160358" y="77741"/>
                  <a:pt x="105589" y="6304"/>
                  <a:pt x="102414" y="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F7B6C02-5889-6913-5B51-1DBE57713328}"/>
              </a:ext>
            </a:extLst>
          </p:cNvPr>
          <p:cNvSpPr/>
          <p:nvPr/>
        </p:nvSpPr>
        <p:spPr>
          <a:xfrm>
            <a:off x="5221286" y="3463175"/>
            <a:ext cx="25580" cy="112285"/>
          </a:xfrm>
          <a:custGeom>
            <a:avLst/>
            <a:gdLst>
              <a:gd name="connsiteX0" fmla="*/ 2 w 25580"/>
              <a:gd name="connsiteY0" fmla="*/ 750 h 112285"/>
              <a:gd name="connsiteX1" fmla="*/ 23814 w 25580"/>
              <a:gd name="connsiteY1" fmla="*/ 103938 h 112285"/>
              <a:gd name="connsiteX2" fmla="*/ 22227 w 25580"/>
              <a:gd name="connsiteY2" fmla="*/ 100763 h 112285"/>
              <a:gd name="connsiteX3" fmla="*/ 25402 w 25580"/>
              <a:gd name="connsiteY3" fmla="*/ 57900 h 112285"/>
              <a:gd name="connsiteX4" fmla="*/ 2 w 25580"/>
              <a:gd name="connsiteY4" fmla="*/ 750 h 11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80" h="112285">
                <a:moveTo>
                  <a:pt x="2" y="750"/>
                </a:moveTo>
                <a:cubicBezTo>
                  <a:pt x="-263" y="8423"/>
                  <a:pt x="23814" y="103938"/>
                  <a:pt x="23814" y="103938"/>
                </a:cubicBezTo>
                <a:cubicBezTo>
                  <a:pt x="27518" y="120607"/>
                  <a:pt x="21962" y="108436"/>
                  <a:pt x="22227" y="100763"/>
                </a:cubicBezTo>
                <a:cubicBezTo>
                  <a:pt x="22492" y="93090"/>
                  <a:pt x="26460" y="69277"/>
                  <a:pt x="25402" y="57900"/>
                </a:cubicBezTo>
                <a:cubicBezTo>
                  <a:pt x="24344" y="46523"/>
                  <a:pt x="267" y="-6923"/>
                  <a:pt x="2" y="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701327EF-DCA5-2010-E21C-122D9B47CAE4}"/>
              </a:ext>
            </a:extLst>
          </p:cNvPr>
          <p:cNvSpPr/>
          <p:nvPr/>
        </p:nvSpPr>
        <p:spPr>
          <a:xfrm>
            <a:off x="5376659" y="3592413"/>
            <a:ext cx="78124" cy="114955"/>
          </a:xfrm>
          <a:custGeom>
            <a:avLst/>
            <a:gdLst>
              <a:gd name="connsiteX0" fmla="*/ 47829 w 78124"/>
              <a:gd name="connsiteY0" fmla="*/ 100 h 114955"/>
              <a:gd name="connsiteX1" fmla="*/ 63704 w 78124"/>
              <a:gd name="connsiteY1" fmla="*/ 66775 h 114955"/>
              <a:gd name="connsiteX2" fmla="*/ 204 w 78124"/>
              <a:gd name="connsiteY2" fmla="*/ 114400 h 114955"/>
              <a:gd name="connsiteX3" fmla="*/ 44654 w 78124"/>
              <a:gd name="connsiteY3" fmla="*/ 92175 h 114955"/>
              <a:gd name="connsiteX4" fmla="*/ 77991 w 78124"/>
              <a:gd name="connsiteY4" fmla="*/ 82650 h 114955"/>
              <a:gd name="connsiteX5" fmla="*/ 47829 w 78124"/>
              <a:gd name="connsiteY5" fmla="*/ 100 h 11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24" h="114955">
                <a:moveTo>
                  <a:pt x="47829" y="100"/>
                </a:moveTo>
                <a:cubicBezTo>
                  <a:pt x="45448" y="-2546"/>
                  <a:pt x="71641" y="47725"/>
                  <a:pt x="63704" y="66775"/>
                </a:cubicBezTo>
                <a:cubicBezTo>
                  <a:pt x="55767" y="85825"/>
                  <a:pt x="3379" y="110167"/>
                  <a:pt x="204" y="114400"/>
                </a:cubicBezTo>
                <a:cubicBezTo>
                  <a:pt x="-2971" y="118633"/>
                  <a:pt x="31690" y="97467"/>
                  <a:pt x="44654" y="92175"/>
                </a:cubicBezTo>
                <a:cubicBezTo>
                  <a:pt x="57618" y="86883"/>
                  <a:pt x="75610" y="92440"/>
                  <a:pt x="77991" y="82650"/>
                </a:cubicBezTo>
                <a:cubicBezTo>
                  <a:pt x="80372" y="72860"/>
                  <a:pt x="50210" y="2746"/>
                  <a:pt x="47829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EF9792F7-56BF-0C27-11E6-C26CFE7AD75B}"/>
              </a:ext>
            </a:extLst>
          </p:cNvPr>
          <p:cNvSpPr/>
          <p:nvPr/>
        </p:nvSpPr>
        <p:spPr>
          <a:xfrm>
            <a:off x="5379474" y="3933368"/>
            <a:ext cx="76269" cy="277277"/>
          </a:xfrm>
          <a:custGeom>
            <a:avLst/>
            <a:gdLst>
              <a:gd name="connsiteX0" fmla="*/ 75176 w 76269"/>
              <a:gd name="connsiteY0" fmla="*/ 457 h 277277"/>
              <a:gd name="connsiteX1" fmla="*/ 64064 w 76269"/>
              <a:gd name="connsiteY1" fmla="*/ 111582 h 277277"/>
              <a:gd name="connsiteX2" fmla="*/ 2151 w 76269"/>
              <a:gd name="connsiteY2" fmla="*/ 275095 h 277277"/>
              <a:gd name="connsiteX3" fmla="*/ 16439 w 76269"/>
              <a:gd name="connsiteY3" fmla="*/ 198895 h 277277"/>
              <a:gd name="connsiteX4" fmla="*/ 38664 w 76269"/>
              <a:gd name="connsiteY4" fmla="*/ 102057 h 277277"/>
              <a:gd name="connsiteX5" fmla="*/ 70414 w 76269"/>
              <a:gd name="connsiteY5" fmla="*/ 70307 h 277277"/>
              <a:gd name="connsiteX6" fmla="*/ 22789 w 76269"/>
              <a:gd name="connsiteY6" fmla="*/ 179845 h 277277"/>
              <a:gd name="connsiteX7" fmla="*/ 48189 w 76269"/>
              <a:gd name="connsiteY7" fmla="*/ 152857 h 277277"/>
              <a:gd name="connsiteX8" fmla="*/ 75176 w 76269"/>
              <a:gd name="connsiteY8" fmla="*/ 457 h 27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69" h="277277">
                <a:moveTo>
                  <a:pt x="75176" y="457"/>
                </a:moveTo>
                <a:cubicBezTo>
                  <a:pt x="77822" y="-6422"/>
                  <a:pt x="76235" y="65809"/>
                  <a:pt x="64064" y="111582"/>
                </a:cubicBezTo>
                <a:cubicBezTo>
                  <a:pt x="51893" y="157355"/>
                  <a:pt x="10089" y="260543"/>
                  <a:pt x="2151" y="275095"/>
                </a:cubicBezTo>
                <a:cubicBezTo>
                  <a:pt x="-5787" y="289647"/>
                  <a:pt x="10354" y="227735"/>
                  <a:pt x="16439" y="198895"/>
                </a:cubicBezTo>
                <a:cubicBezTo>
                  <a:pt x="22524" y="170055"/>
                  <a:pt x="29668" y="123488"/>
                  <a:pt x="38664" y="102057"/>
                </a:cubicBezTo>
                <a:cubicBezTo>
                  <a:pt x="47660" y="80626"/>
                  <a:pt x="73060" y="57342"/>
                  <a:pt x="70414" y="70307"/>
                </a:cubicBezTo>
                <a:cubicBezTo>
                  <a:pt x="67768" y="83272"/>
                  <a:pt x="26493" y="166087"/>
                  <a:pt x="22789" y="179845"/>
                </a:cubicBezTo>
                <a:cubicBezTo>
                  <a:pt x="19085" y="193603"/>
                  <a:pt x="39458" y="179845"/>
                  <a:pt x="48189" y="152857"/>
                </a:cubicBezTo>
                <a:cubicBezTo>
                  <a:pt x="56920" y="125870"/>
                  <a:pt x="72530" y="7336"/>
                  <a:pt x="75176" y="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DBD92D30-1BD9-C3AA-DABD-59F3D867098D}"/>
              </a:ext>
            </a:extLst>
          </p:cNvPr>
          <p:cNvSpPr/>
          <p:nvPr/>
        </p:nvSpPr>
        <p:spPr>
          <a:xfrm>
            <a:off x="5195886" y="3875944"/>
            <a:ext cx="195264" cy="121045"/>
          </a:xfrm>
          <a:custGeom>
            <a:avLst/>
            <a:gdLst>
              <a:gd name="connsiteX0" fmla="*/ 2 w 195264"/>
              <a:gd name="connsiteY0" fmla="*/ 8669 h 121045"/>
              <a:gd name="connsiteX1" fmla="*/ 120652 w 195264"/>
              <a:gd name="connsiteY1" fmla="*/ 8669 h 121045"/>
              <a:gd name="connsiteX2" fmla="*/ 193677 w 195264"/>
              <a:gd name="connsiteY2" fmla="*/ 118206 h 121045"/>
              <a:gd name="connsiteX3" fmla="*/ 166689 w 195264"/>
              <a:gd name="connsiteY3" fmla="*/ 83281 h 121045"/>
              <a:gd name="connsiteX4" fmla="*/ 117477 w 195264"/>
              <a:gd name="connsiteY4" fmla="*/ 22956 h 121045"/>
              <a:gd name="connsiteX5" fmla="*/ 2 w 195264"/>
              <a:gd name="connsiteY5" fmla="*/ 8669 h 12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264" h="121045">
                <a:moveTo>
                  <a:pt x="2" y="8669"/>
                </a:moveTo>
                <a:cubicBezTo>
                  <a:pt x="531" y="6288"/>
                  <a:pt x="88373" y="-9587"/>
                  <a:pt x="120652" y="8669"/>
                </a:cubicBezTo>
                <a:cubicBezTo>
                  <a:pt x="152931" y="26925"/>
                  <a:pt x="186004" y="105771"/>
                  <a:pt x="193677" y="118206"/>
                </a:cubicBezTo>
                <a:cubicBezTo>
                  <a:pt x="201350" y="130641"/>
                  <a:pt x="179389" y="99156"/>
                  <a:pt x="166689" y="83281"/>
                </a:cubicBezTo>
                <a:cubicBezTo>
                  <a:pt x="153989" y="67406"/>
                  <a:pt x="138114" y="35920"/>
                  <a:pt x="117477" y="22956"/>
                </a:cubicBezTo>
                <a:cubicBezTo>
                  <a:pt x="96840" y="9992"/>
                  <a:pt x="-527" y="11050"/>
                  <a:pt x="2" y="8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6E4C71C9-CAC8-6C93-D4F3-4F40DD07820D}"/>
              </a:ext>
            </a:extLst>
          </p:cNvPr>
          <p:cNvSpPr/>
          <p:nvPr/>
        </p:nvSpPr>
        <p:spPr>
          <a:xfrm>
            <a:off x="5195515" y="3873499"/>
            <a:ext cx="103373" cy="170355"/>
          </a:xfrm>
          <a:custGeom>
            <a:avLst/>
            <a:gdLst>
              <a:gd name="connsiteX0" fmla="*/ 373 w 103373"/>
              <a:gd name="connsiteY0" fmla="*/ 1 h 170355"/>
              <a:gd name="connsiteX1" fmla="*/ 76573 w 103373"/>
              <a:gd name="connsiteY1" fmla="*/ 63501 h 170355"/>
              <a:gd name="connsiteX2" fmla="*/ 76573 w 103373"/>
              <a:gd name="connsiteY2" fmla="*/ 107951 h 170355"/>
              <a:gd name="connsiteX3" fmla="*/ 373 w 103373"/>
              <a:gd name="connsiteY3" fmla="*/ 169864 h 170355"/>
              <a:gd name="connsiteX4" fmla="*/ 49585 w 103373"/>
              <a:gd name="connsiteY4" fmla="*/ 134939 h 170355"/>
              <a:gd name="connsiteX5" fmla="*/ 98798 w 103373"/>
              <a:gd name="connsiteY5" fmla="*/ 98426 h 170355"/>
              <a:gd name="connsiteX6" fmla="*/ 94035 w 103373"/>
              <a:gd name="connsiteY6" fmla="*/ 65089 h 170355"/>
              <a:gd name="connsiteX7" fmla="*/ 373 w 103373"/>
              <a:gd name="connsiteY7" fmla="*/ 1 h 17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373" h="170355">
                <a:moveTo>
                  <a:pt x="373" y="1"/>
                </a:moveTo>
                <a:cubicBezTo>
                  <a:pt x="-2537" y="-264"/>
                  <a:pt x="63873" y="45509"/>
                  <a:pt x="76573" y="63501"/>
                </a:cubicBezTo>
                <a:cubicBezTo>
                  <a:pt x="89273" y="81493"/>
                  <a:pt x="89273" y="90224"/>
                  <a:pt x="76573" y="107951"/>
                </a:cubicBezTo>
                <a:cubicBezTo>
                  <a:pt x="63873" y="125678"/>
                  <a:pt x="4871" y="165366"/>
                  <a:pt x="373" y="169864"/>
                </a:cubicBezTo>
                <a:cubicBezTo>
                  <a:pt x="-4125" y="174362"/>
                  <a:pt x="33181" y="146845"/>
                  <a:pt x="49585" y="134939"/>
                </a:cubicBezTo>
                <a:cubicBezTo>
                  <a:pt x="65989" y="123033"/>
                  <a:pt x="91390" y="110068"/>
                  <a:pt x="98798" y="98426"/>
                </a:cubicBezTo>
                <a:cubicBezTo>
                  <a:pt x="106206" y="86784"/>
                  <a:pt x="104618" y="78054"/>
                  <a:pt x="94035" y="65089"/>
                </a:cubicBezTo>
                <a:cubicBezTo>
                  <a:pt x="83452" y="52125"/>
                  <a:pt x="3283" y="266"/>
                  <a:pt x="37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A2EE1C93-F1A1-5A55-BBA0-AC50238CD0E5}"/>
              </a:ext>
            </a:extLst>
          </p:cNvPr>
          <p:cNvSpPr/>
          <p:nvPr/>
        </p:nvSpPr>
        <p:spPr>
          <a:xfrm>
            <a:off x="5200572" y="3890724"/>
            <a:ext cx="23893" cy="184071"/>
          </a:xfrm>
          <a:custGeom>
            <a:avLst/>
            <a:gdLst>
              <a:gd name="connsiteX0" fmla="*/ 78 w 23893"/>
              <a:gd name="connsiteY0" fmla="*/ 3414 h 184071"/>
              <a:gd name="connsiteX1" fmla="*/ 15953 w 23893"/>
              <a:gd name="connsiteY1" fmla="*/ 178039 h 184071"/>
              <a:gd name="connsiteX2" fmla="*/ 8016 w 23893"/>
              <a:gd name="connsiteY2" fmla="*/ 136764 h 184071"/>
              <a:gd name="connsiteX3" fmla="*/ 23891 w 23893"/>
              <a:gd name="connsiteY3" fmla="*/ 66914 h 184071"/>
              <a:gd name="connsiteX4" fmla="*/ 78 w 23893"/>
              <a:gd name="connsiteY4" fmla="*/ 3414 h 18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93" h="184071">
                <a:moveTo>
                  <a:pt x="78" y="3414"/>
                </a:moveTo>
                <a:cubicBezTo>
                  <a:pt x="-1245" y="21935"/>
                  <a:pt x="14630" y="155814"/>
                  <a:pt x="15953" y="178039"/>
                </a:cubicBezTo>
                <a:cubicBezTo>
                  <a:pt x="17276" y="200264"/>
                  <a:pt x="6693" y="155285"/>
                  <a:pt x="8016" y="136764"/>
                </a:cubicBezTo>
                <a:cubicBezTo>
                  <a:pt x="9339" y="118243"/>
                  <a:pt x="23627" y="87022"/>
                  <a:pt x="23891" y="66914"/>
                </a:cubicBezTo>
                <a:cubicBezTo>
                  <a:pt x="24156" y="46806"/>
                  <a:pt x="1401" y="-15107"/>
                  <a:pt x="78" y="3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EAB2AF1B-4393-6F32-75B7-3D606C40033D}"/>
              </a:ext>
            </a:extLst>
          </p:cNvPr>
          <p:cNvSpPr/>
          <p:nvPr/>
        </p:nvSpPr>
        <p:spPr>
          <a:xfrm>
            <a:off x="5079926" y="4061611"/>
            <a:ext cx="122388" cy="370164"/>
          </a:xfrm>
          <a:custGeom>
            <a:avLst/>
            <a:gdLst>
              <a:gd name="connsiteX0" fmla="*/ 120724 w 122388"/>
              <a:gd name="connsiteY0" fmla="*/ 802 h 370164"/>
              <a:gd name="connsiteX1" fmla="*/ 103262 w 122388"/>
              <a:gd name="connsiteY1" fmla="*/ 78589 h 370164"/>
              <a:gd name="connsiteX2" fmla="*/ 36587 w 122388"/>
              <a:gd name="connsiteY2" fmla="*/ 219877 h 370164"/>
              <a:gd name="connsiteX3" fmla="*/ 23887 w 122388"/>
              <a:gd name="connsiteY3" fmla="*/ 237339 h 370164"/>
              <a:gd name="connsiteX4" fmla="*/ 36587 w 122388"/>
              <a:gd name="connsiteY4" fmla="*/ 367514 h 370164"/>
              <a:gd name="connsiteX5" fmla="*/ 22299 w 122388"/>
              <a:gd name="connsiteY5" fmla="*/ 319889 h 370164"/>
              <a:gd name="connsiteX6" fmla="*/ 1662 w 122388"/>
              <a:gd name="connsiteY6" fmla="*/ 259564 h 370164"/>
              <a:gd name="connsiteX7" fmla="*/ 69924 w 122388"/>
              <a:gd name="connsiteY7" fmla="*/ 124627 h 370164"/>
              <a:gd name="connsiteX8" fmla="*/ 120724 w 122388"/>
              <a:gd name="connsiteY8" fmla="*/ 802 h 37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388" h="370164">
                <a:moveTo>
                  <a:pt x="120724" y="802"/>
                </a:moveTo>
                <a:cubicBezTo>
                  <a:pt x="126280" y="-6871"/>
                  <a:pt x="117285" y="42077"/>
                  <a:pt x="103262" y="78589"/>
                </a:cubicBezTo>
                <a:cubicBezTo>
                  <a:pt x="89239" y="115101"/>
                  <a:pt x="49816" y="193419"/>
                  <a:pt x="36587" y="219877"/>
                </a:cubicBezTo>
                <a:cubicBezTo>
                  <a:pt x="23358" y="246335"/>
                  <a:pt x="23887" y="212733"/>
                  <a:pt x="23887" y="237339"/>
                </a:cubicBezTo>
                <a:cubicBezTo>
                  <a:pt x="23887" y="261945"/>
                  <a:pt x="36852" y="353756"/>
                  <a:pt x="36587" y="367514"/>
                </a:cubicBezTo>
                <a:cubicBezTo>
                  <a:pt x="36322" y="381272"/>
                  <a:pt x="28120" y="337881"/>
                  <a:pt x="22299" y="319889"/>
                </a:cubicBezTo>
                <a:cubicBezTo>
                  <a:pt x="16478" y="301897"/>
                  <a:pt x="-6276" y="292108"/>
                  <a:pt x="1662" y="259564"/>
                </a:cubicBezTo>
                <a:cubicBezTo>
                  <a:pt x="9599" y="227020"/>
                  <a:pt x="52461" y="166696"/>
                  <a:pt x="69924" y="124627"/>
                </a:cubicBezTo>
                <a:cubicBezTo>
                  <a:pt x="87386" y="82558"/>
                  <a:pt x="115168" y="8475"/>
                  <a:pt x="120724" y="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843FD2C9-210E-2474-99CC-9410887F2067}"/>
              </a:ext>
            </a:extLst>
          </p:cNvPr>
          <p:cNvSpPr/>
          <p:nvPr/>
        </p:nvSpPr>
        <p:spPr>
          <a:xfrm>
            <a:off x="5187812" y="4026547"/>
            <a:ext cx="52740" cy="253399"/>
          </a:xfrm>
          <a:custGeom>
            <a:avLst/>
            <a:gdLst>
              <a:gd name="connsiteX0" fmla="*/ 138 w 52740"/>
              <a:gd name="connsiteY0" fmla="*/ 941 h 253399"/>
              <a:gd name="connsiteX1" fmla="*/ 36651 w 52740"/>
              <a:gd name="connsiteY1" fmla="*/ 161278 h 253399"/>
              <a:gd name="connsiteX2" fmla="*/ 19188 w 52740"/>
              <a:gd name="connsiteY2" fmla="*/ 251766 h 253399"/>
              <a:gd name="connsiteX3" fmla="*/ 22363 w 52740"/>
              <a:gd name="connsiteY3" fmla="*/ 210491 h 253399"/>
              <a:gd name="connsiteX4" fmla="*/ 52526 w 52740"/>
              <a:gd name="connsiteY4" fmla="*/ 99366 h 253399"/>
              <a:gd name="connsiteX5" fmla="*/ 138 w 52740"/>
              <a:gd name="connsiteY5" fmla="*/ 941 h 25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40" h="253399">
                <a:moveTo>
                  <a:pt x="138" y="941"/>
                </a:moveTo>
                <a:cubicBezTo>
                  <a:pt x="-2508" y="11260"/>
                  <a:pt x="33476" y="119474"/>
                  <a:pt x="36651" y="161278"/>
                </a:cubicBezTo>
                <a:cubicBezTo>
                  <a:pt x="39826" y="203082"/>
                  <a:pt x="21569" y="243564"/>
                  <a:pt x="19188" y="251766"/>
                </a:cubicBezTo>
                <a:cubicBezTo>
                  <a:pt x="16807" y="259968"/>
                  <a:pt x="16807" y="235891"/>
                  <a:pt x="22363" y="210491"/>
                </a:cubicBezTo>
                <a:cubicBezTo>
                  <a:pt x="27919" y="185091"/>
                  <a:pt x="55436" y="130851"/>
                  <a:pt x="52526" y="99366"/>
                </a:cubicBezTo>
                <a:cubicBezTo>
                  <a:pt x="49616" y="67881"/>
                  <a:pt x="2784" y="-9378"/>
                  <a:pt x="138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8EFEF4D4-FC41-2088-C78F-48CF0278AA22}"/>
              </a:ext>
            </a:extLst>
          </p:cNvPr>
          <p:cNvSpPr/>
          <p:nvPr/>
        </p:nvSpPr>
        <p:spPr>
          <a:xfrm>
            <a:off x="5365628" y="3974895"/>
            <a:ext cx="22379" cy="252079"/>
          </a:xfrm>
          <a:custGeom>
            <a:avLst/>
            <a:gdLst>
              <a:gd name="connsiteX0" fmla="*/ 11235 w 22379"/>
              <a:gd name="connsiteY0" fmla="*/ 205 h 252079"/>
              <a:gd name="connsiteX1" fmla="*/ 15997 w 22379"/>
              <a:gd name="connsiteY1" fmla="*/ 114505 h 252079"/>
              <a:gd name="connsiteX2" fmla="*/ 22347 w 22379"/>
              <a:gd name="connsiteY2" fmla="*/ 238330 h 252079"/>
              <a:gd name="connsiteX3" fmla="*/ 17585 w 22379"/>
              <a:gd name="connsiteY3" fmla="*/ 238330 h 252079"/>
              <a:gd name="connsiteX4" fmla="*/ 122 w 22379"/>
              <a:gd name="connsiteY4" fmla="*/ 143080 h 252079"/>
              <a:gd name="connsiteX5" fmla="*/ 11235 w 22379"/>
              <a:gd name="connsiteY5" fmla="*/ 205 h 25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79" h="252079">
                <a:moveTo>
                  <a:pt x="11235" y="205"/>
                </a:moveTo>
                <a:cubicBezTo>
                  <a:pt x="13881" y="-4557"/>
                  <a:pt x="14145" y="74818"/>
                  <a:pt x="15997" y="114505"/>
                </a:cubicBezTo>
                <a:cubicBezTo>
                  <a:pt x="17849" y="154192"/>
                  <a:pt x="22082" y="217693"/>
                  <a:pt x="22347" y="238330"/>
                </a:cubicBezTo>
                <a:cubicBezTo>
                  <a:pt x="22612" y="258967"/>
                  <a:pt x="21289" y="254205"/>
                  <a:pt x="17585" y="238330"/>
                </a:cubicBezTo>
                <a:cubicBezTo>
                  <a:pt x="13881" y="222455"/>
                  <a:pt x="1445" y="178799"/>
                  <a:pt x="122" y="143080"/>
                </a:cubicBezTo>
                <a:cubicBezTo>
                  <a:pt x="-1201" y="107361"/>
                  <a:pt x="8589" y="4967"/>
                  <a:pt x="11235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34C81D42-6873-67D7-05DD-B56DA2F7472E}"/>
              </a:ext>
            </a:extLst>
          </p:cNvPr>
          <p:cNvSpPr/>
          <p:nvPr/>
        </p:nvSpPr>
        <p:spPr>
          <a:xfrm>
            <a:off x="5330735" y="4171437"/>
            <a:ext cx="84437" cy="335614"/>
          </a:xfrm>
          <a:custGeom>
            <a:avLst/>
            <a:gdLst>
              <a:gd name="connsiteX0" fmla="*/ 90 w 84437"/>
              <a:gd name="connsiteY0" fmla="*/ 513 h 335614"/>
              <a:gd name="connsiteX1" fmla="*/ 33428 w 84437"/>
              <a:gd name="connsiteY1" fmla="*/ 64013 h 335614"/>
              <a:gd name="connsiteX2" fmla="*/ 47715 w 84437"/>
              <a:gd name="connsiteY2" fmla="*/ 65601 h 335614"/>
              <a:gd name="connsiteX3" fmla="*/ 65178 w 84437"/>
              <a:gd name="connsiteY3" fmla="*/ 124338 h 335614"/>
              <a:gd name="connsiteX4" fmla="*/ 60415 w 84437"/>
              <a:gd name="connsiteY4" fmla="*/ 332301 h 335614"/>
              <a:gd name="connsiteX5" fmla="*/ 84228 w 84437"/>
              <a:gd name="connsiteY5" fmla="*/ 241813 h 335614"/>
              <a:gd name="connsiteX6" fmla="*/ 44540 w 84437"/>
              <a:gd name="connsiteY6" fmla="*/ 103701 h 335614"/>
              <a:gd name="connsiteX7" fmla="*/ 90 w 84437"/>
              <a:gd name="connsiteY7" fmla="*/ 513 h 33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437" h="335614">
                <a:moveTo>
                  <a:pt x="90" y="513"/>
                </a:moveTo>
                <a:cubicBezTo>
                  <a:pt x="-1762" y="-6102"/>
                  <a:pt x="25491" y="53165"/>
                  <a:pt x="33428" y="64013"/>
                </a:cubicBezTo>
                <a:cubicBezTo>
                  <a:pt x="41365" y="74861"/>
                  <a:pt x="42423" y="55547"/>
                  <a:pt x="47715" y="65601"/>
                </a:cubicBezTo>
                <a:cubicBezTo>
                  <a:pt x="53007" y="75655"/>
                  <a:pt x="63061" y="79888"/>
                  <a:pt x="65178" y="124338"/>
                </a:cubicBezTo>
                <a:cubicBezTo>
                  <a:pt x="67295" y="168788"/>
                  <a:pt x="57240" y="312722"/>
                  <a:pt x="60415" y="332301"/>
                </a:cubicBezTo>
                <a:cubicBezTo>
                  <a:pt x="63590" y="351880"/>
                  <a:pt x="86874" y="279913"/>
                  <a:pt x="84228" y="241813"/>
                </a:cubicBezTo>
                <a:cubicBezTo>
                  <a:pt x="81582" y="203713"/>
                  <a:pt x="56711" y="143653"/>
                  <a:pt x="44540" y="103701"/>
                </a:cubicBezTo>
                <a:cubicBezTo>
                  <a:pt x="32369" y="63749"/>
                  <a:pt x="1942" y="7128"/>
                  <a:pt x="90" y="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AC268408-66F2-5FAB-0671-84AFEC7DC371}"/>
              </a:ext>
            </a:extLst>
          </p:cNvPr>
          <p:cNvSpPr/>
          <p:nvPr/>
        </p:nvSpPr>
        <p:spPr>
          <a:xfrm>
            <a:off x="5330825" y="4384294"/>
            <a:ext cx="103844" cy="210139"/>
          </a:xfrm>
          <a:custGeom>
            <a:avLst/>
            <a:gdLst>
              <a:gd name="connsiteX0" fmla="*/ 60325 w 103844"/>
              <a:gd name="connsiteY0" fmla="*/ 381 h 210139"/>
              <a:gd name="connsiteX1" fmla="*/ 60325 w 103844"/>
              <a:gd name="connsiteY1" fmla="*/ 81344 h 210139"/>
              <a:gd name="connsiteX2" fmla="*/ 0 w 103844"/>
              <a:gd name="connsiteY2" fmla="*/ 111506 h 210139"/>
              <a:gd name="connsiteX3" fmla="*/ 60325 w 103844"/>
              <a:gd name="connsiteY3" fmla="*/ 92456 h 210139"/>
              <a:gd name="connsiteX4" fmla="*/ 103188 w 103844"/>
              <a:gd name="connsiteY4" fmla="*/ 209931 h 210139"/>
              <a:gd name="connsiteX5" fmla="*/ 85725 w 103844"/>
              <a:gd name="connsiteY5" fmla="*/ 117856 h 210139"/>
              <a:gd name="connsiteX6" fmla="*/ 60325 w 103844"/>
              <a:gd name="connsiteY6" fmla="*/ 381 h 21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844" h="210139">
                <a:moveTo>
                  <a:pt x="60325" y="381"/>
                </a:moveTo>
                <a:cubicBezTo>
                  <a:pt x="56092" y="-5704"/>
                  <a:pt x="70379" y="62823"/>
                  <a:pt x="60325" y="81344"/>
                </a:cubicBezTo>
                <a:cubicBezTo>
                  <a:pt x="50271" y="99865"/>
                  <a:pt x="0" y="109654"/>
                  <a:pt x="0" y="111506"/>
                </a:cubicBezTo>
                <a:cubicBezTo>
                  <a:pt x="0" y="113358"/>
                  <a:pt x="43127" y="76052"/>
                  <a:pt x="60325" y="92456"/>
                </a:cubicBezTo>
                <a:cubicBezTo>
                  <a:pt x="77523" y="108860"/>
                  <a:pt x="98955" y="205698"/>
                  <a:pt x="103188" y="209931"/>
                </a:cubicBezTo>
                <a:cubicBezTo>
                  <a:pt x="107421" y="214164"/>
                  <a:pt x="89958" y="152781"/>
                  <a:pt x="85725" y="117856"/>
                </a:cubicBezTo>
                <a:cubicBezTo>
                  <a:pt x="81492" y="82931"/>
                  <a:pt x="64558" y="6466"/>
                  <a:pt x="60325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9E157B7F-2786-B789-B7D7-6436796B2F76}"/>
              </a:ext>
            </a:extLst>
          </p:cNvPr>
          <p:cNvSpPr/>
          <p:nvPr/>
        </p:nvSpPr>
        <p:spPr>
          <a:xfrm>
            <a:off x="5192692" y="4267142"/>
            <a:ext cx="25749" cy="297887"/>
          </a:xfrm>
          <a:custGeom>
            <a:avLst/>
            <a:gdLst>
              <a:gd name="connsiteX0" fmla="*/ 23833 w 25749"/>
              <a:gd name="connsiteY0" fmla="*/ 58 h 297887"/>
              <a:gd name="connsiteX1" fmla="*/ 12721 w 25749"/>
              <a:gd name="connsiteY1" fmla="*/ 133408 h 297887"/>
              <a:gd name="connsiteX2" fmla="*/ 21 w 25749"/>
              <a:gd name="connsiteY2" fmla="*/ 176271 h 297887"/>
              <a:gd name="connsiteX3" fmla="*/ 15896 w 25749"/>
              <a:gd name="connsiteY3" fmla="*/ 296921 h 297887"/>
              <a:gd name="connsiteX4" fmla="*/ 12721 w 25749"/>
              <a:gd name="connsiteY4" fmla="*/ 228658 h 297887"/>
              <a:gd name="connsiteX5" fmla="*/ 23833 w 25749"/>
              <a:gd name="connsiteY5" fmla="*/ 150871 h 297887"/>
              <a:gd name="connsiteX6" fmla="*/ 23833 w 25749"/>
              <a:gd name="connsiteY6" fmla="*/ 58 h 29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49" h="297887">
                <a:moveTo>
                  <a:pt x="23833" y="58"/>
                </a:moveTo>
                <a:cubicBezTo>
                  <a:pt x="21981" y="-2852"/>
                  <a:pt x="16690" y="104039"/>
                  <a:pt x="12721" y="133408"/>
                </a:cubicBezTo>
                <a:cubicBezTo>
                  <a:pt x="8752" y="162777"/>
                  <a:pt x="-508" y="149019"/>
                  <a:pt x="21" y="176271"/>
                </a:cubicBezTo>
                <a:cubicBezTo>
                  <a:pt x="550" y="203523"/>
                  <a:pt x="13779" y="288190"/>
                  <a:pt x="15896" y="296921"/>
                </a:cubicBezTo>
                <a:cubicBezTo>
                  <a:pt x="18013" y="305652"/>
                  <a:pt x="11398" y="253000"/>
                  <a:pt x="12721" y="228658"/>
                </a:cubicBezTo>
                <a:cubicBezTo>
                  <a:pt x="14044" y="204316"/>
                  <a:pt x="20658" y="190029"/>
                  <a:pt x="23833" y="150871"/>
                </a:cubicBezTo>
                <a:cubicBezTo>
                  <a:pt x="27008" y="111713"/>
                  <a:pt x="25685" y="2968"/>
                  <a:pt x="23833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A433E8DB-28E5-ABB6-A1A2-F296730D8908}"/>
              </a:ext>
            </a:extLst>
          </p:cNvPr>
          <p:cNvSpPr/>
          <p:nvPr/>
        </p:nvSpPr>
        <p:spPr>
          <a:xfrm>
            <a:off x="5099604" y="4432431"/>
            <a:ext cx="63223" cy="455458"/>
          </a:xfrm>
          <a:custGeom>
            <a:avLst/>
            <a:gdLst>
              <a:gd name="connsiteX0" fmla="*/ 1034 w 63223"/>
              <a:gd name="connsiteY0" fmla="*/ 1457 h 455458"/>
              <a:gd name="connsiteX1" fmla="*/ 23259 w 63223"/>
              <a:gd name="connsiteY1" fmla="*/ 130044 h 455458"/>
              <a:gd name="connsiteX2" fmla="*/ 35959 w 63223"/>
              <a:gd name="connsiteY2" fmla="*/ 226882 h 455458"/>
              <a:gd name="connsiteX3" fmla="*/ 56596 w 63223"/>
              <a:gd name="connsiteY3" fmla="*/ 349119 h 455458"/>
              <a:gd name="connsiteX4" fmla="*/ 45484 w 63223"/>
              <a:gd name="connsiteY4" fmla="*/ 453894 h 455458"/>
              <a:gd name="connsiteX5" fmla="*/ 51834 w 63223"/>
              <a:gd name="connsiteY5" fmla="*/ 398332 h 455458"/>
              <a:gd name="connsiteX6" fmla="*/ 59771 w 63223"/>
              <a:gd name="connsiteY6" fmla="*/ 220532 h 455458"/>
              <a:gd name="connsiteX7" fmla="*/ 1034 w 63223"/>
              <a:gd name="connsiteY7" fmla="*/ 1457 h 45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23" h="455458">
                <a:moveTo>
                  <a:pt x="1034" y="1457"/>
                </a:moveTo>
                <a:cubicBezTo>
                  <a:pt x="-5051" y="-13624"/>
                  <a:pt x="17438" y="92473"/>
                  <a:pt x="23259" y="130044"/>
                </a:cubicBezTo>
                <a:cubicBezTo>
                  <a:pt x="29080" y="167615"/>
                  <a:pt x="30403" y="190370"/>
                  <a:pt x="35959" y="226882"/>
                </a:cubicBezTo>
                <a:cubicBezTo>
                  <a:pt x="41515" y="263394"/>
                  <a:pt x="55009" y="311284"/>
                  <a:pt x="56596" y="349119"/>
                </a:cubicBezTo>
                <a:cubicBezTo>
                  <a:pt x="58184" y="386954"/>
                  <a:pt x="46278" y="445692"/>
                  <a:pt x="45484" y="453894"/>
                </a:cubicBezTo>
                <a:cubicBezTo>
                  <a:pt x="44690" y="462096"/>
                  <a:pt x="49453" y="437226"/>
                  <a:pt x="51834" y="398332"/>
                </a:cubicBezTo>
                <a:cubicBezTo>
                  <a:pt x="54215" y="359438"/>
                  <a:pt x="70090" y="288001"/>
                  <a:pt x="59771" y="220532"/>
                </a:cubicBezTo>
                <a:cubicBezTo>
                  <a:pt x="49452" y="153063"/>
                  <a:pt x="7119" y="16538"/>
                  <a:pt x="1034" y="1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A8CC07CE-753D-B8B9-6FC3-991F837240E8}"/>
              </a:ext>
            </a:extLst>
          </p:cNvPr>
          <p:cNvSpPr/>
          <p:nvPr/>
        </p:nvSpPr>
        <p:spPr>
          <a:xfrm>
            <a:off x="5122257" y="4795247"/>
            <a:ext cx="103794" cy="367851"/>
          </a:xfrm>
          <a:custGeom>
            <a:avLst/>
            <a:gdLst>
              <a:gd name="connsiteX0" fmla="*/ 32356 w 103794"/>
              <a:gd name="connsiteY0" fmla="*/ 591 h 367851"/>
              <a:gd name="connsiteX1" fmla="*/ 18068 w 103794"/>
              <a:gd name="connsiteY1" fmla="*/ 140291 h 367851"/>
              <a:gd name="connsiteX2" fmla="*/ 60931 w 103794"/>
              <a:gd name="connsiteY2" fmla="*/ 283166 h 367851"/>
              <a:gd name="connsiteX3" fmla="*/ 103793 w 103794"/>
              <a:gd name="connsiteY3" fmla="*/ 367303 h 367851"/>
              <a:gd name="connsiteX4" fmla="*/ 59343 w 103794"/>
              <a:gd name="connsiteY4" fmla="*/ 313328 h 367851"/>
              <a:gd name="connsiteX5" fmla="*/ 606 w 103794"/>
              <a:gd name="connsiteY5" fmla="*/ 195853 h 367851"/>
              <a:gd name="connsiteX6" fmla="*/ 32356 w 103794"/>
              <a:gd name="connsiteY6" fmla="*/ 591 h 36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794" h="367851">
                <a:moveTo>
                  <a:pt x="32356" y="591"/>
                </a:moveTo>
                <a:cubicBezTo>
                  <a:pt x="35266" y="-8669"/>
                  <a:pt x="13306" y="93195"/>
                  <a:pt x="18068" y="140291"/>
                </a:cubicBezTo>
                <a:cubicBezTo>
                  <a:pt x="22830" y="187387"/>
                  <a:pt x="46644" y="245331"/>
                  <a:pt x="60931" y="283166"/>
                </a:cubicBezTo>
                <a:cubicBezTo>
                  <a:pt x="75218" y="321001"/>
                  <a:pt x="104058" y="362276"/>
                  <a:pt x="103793" y="367303"/>
                </a:cubicBezTo>
                <a:cubicBezTo>
                  <a:pt x="103528" y="372330"/>
                  <a:pt x="76541" y="341903"/>
                  <a:pt x="59343" y="313328"/>
                </a:cubicBezTo>
                <a:cubicBezTo>
                  <a:pt x="42145" y="284753"/>
                  <a:pt x="6162" y="253267"/>
                  <a:pt x="606" y="195853"/>
                </a:cubicBezTo>
                <a:cubicBezTo>
                  <a:pt x="-4950" y="138439"/>
                  <a:pt x="29446" y="9851"/>
                  <a:pt x="32356" y="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38F0A56D-213C-9245-2D9B-E7289D8F6928}"/>
              </a:ext>
            </a:extLst>
          </p:cNvPr>
          <p:cNvSpPr/>
          <p:nvPr/>
        </p:nvSpPr>
        <p:spPr>
          <a:xfrm>
            <a:off x="5191120" y="4481432"/>
            <a:ext cx="56377" cy="622901"/>
          </a:xfrm>
          <a:custGeom>
            <a:avLst/>
            <a:gdLst>
              <a:gd name="connsiteX0" fmla="*/ 39693 w 56377"/>
              <a:gd name="connsiteY0" fmla="*/ 81 h 622901"/>
              <a:gd name="connsiteX1" fmla="*/ 23818 w 56377"/>
              <a:gd name="connsiteY1" fmla="*/ 146131 h 622901"/>
              <a:gd name="connsiteX2" fmla="*/ 52393 w 56377"/>
              <a:gd name="connsiteY2" fmla="*/ 322343 h 622901"/>
              <a:gd name="connsiteX3" fmla="*/ 53980 w 56377"/>
              <a:gd name="connsiteY3" fmla="*/ 408068 h 622901"/>
              <a:gd name="connsiteX4" fmla="*/ 33343 w 56377"/>
              <a:gd name="connsiteY4" fmla="*/ 616031 h 622901"/>
              <a:gd name="connsiteX5" fmla="*/ 38105 w 56377"/>
              <a:gd name="connsiteY5" fmla="*/ 550943 h 622901"/>
              <a:gd name="connsiteX6" fmla="*/ 46043 w 56377"/>
              <a:gd name="connsiteY6" fmla="*/ 335043 h 622901"/>
              <a:gd name="connsiteX7" fmla="*/ 53980 w 56377"/>
              <a:gd name="connsiteY7" fmla="*/ 231856 h 622901"/>
              <a:gd name="connsiteX8" fmla="*/ 5 w 56377"/>
              <a:gd name="connsiteY8" fmla="*/ 127081 h 622901"/>
              <a:gd name="connsiteX9" fmla="*/ 39693 w 56377"/>
              <a:gd name="connsiteY9" fmla="*/ 81 h 62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77" h="622901">
                <a:moveTo>
                  <a:pt x="39693" y="81"/>
                </a:moveTo>
                <a:cubicBezTo>
                  <a:pt x="43662" y="3256"/>
                  <a:pt x="21701" y="92421"/>
                  <a:pt x="23818" y="146131"/>
                </a:cubicBezTo>
                <a:cubicBezTo>
                  <a:pt x="25935" y="199841"/>
                  <a:pt x="47366" y="278687"/>
                  <a:pt x="52393" y="322343"/>
                </a:cubicBezTo>
                <a:cubicBezTo>
                  <a:pt x="57420" y="365999"/>
                  <a:pt x="57155" y="359120"/>
                  <a:pt x="53980" y="408068"/>
                </a:cubicBezTo>
                <a:cubicBezTo>
                  <a:pt x="50805" y="457016"/>
                  <a:pt x="35989" y="592219"/>
                  <a:pt x="33343" y="616031"/>
                </a:cubicBezTo>
                <a:cubicBezTo>
                  <a:pt x="30697" y="639843"/>
                  <a:pt x="35988" y="597774"/>
                  <a:pt x="38105" y="550943"/>
                </a:cubicBezTo>
                <a:cubicBezTo>
                  <a:pt x="40222" y="504112"/>
                  <a:pt x="43397" y="388224"/>
                  <a:pt x="46043" y="335043"/>
                </a:cubicBezTo>
                <a:cubicBezTo>
                  <a:pt x="48689" y="281862"/>
                  <a:pt x="61653" y="266516"/>
                  <a:pt x="53980" y="231856"/>
                </a:cubicBezTo>
                <a:cubicBezTo>
                  <a:pt x="46307" y="197196"/>
                  <a:pt x="534" y="166768"/>
                  <a:pt x="5" y="127081"/>
                </a:cubicBezTo>
                <a:cubicBezTo>
                  <a:pt x="-524" y="87394"/>
                  <a:pt x="35724" y="-3094"/>
                  <a:pt x="39693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442B72BC-83D2-D758-480C-783D91BC2947}"/>
              </a:ext>
            </a:extLst>
          </p:cNvPr>
          <p:cNvSpPr/>
          <p:nvPr/>
        </p:nvSpPr>
        <p:spPr>
          <a:xfrm>
            <a:off x="5335062" y="4434949"/>
            <a:ext cx="140818" cy="388348"/>
          </a:xfrm>
          <a:custGeom>
            <a:avLst/>
            <a:gdLst>
              <a:gd name="connsiteX0" fmla="*/ 2113 w 140818"/>
              <a:gd name="connsiteY0" fmla="*/ 5289 h 388348"/>
              <a:gd name="connsiteX1" fmla="*/ 98951 w 140818"/>
              <a:gd name="connsiteY1" fmla="*/ 138639 h 388348"/>
              <a:gd name="connsiteX2" fmla="*/ 100538 w 140818"/>
              <a:gd name="connsiteY2" fmla="*/ 314851 h 388348"/>
              <a:gd name="connsiteX3" fmla="*/ 76726 w 140818"/>
              <a:gd name="connsiteY3" fmla="*/ 387876 h 388348"/>
              <a:gd name="connsiteX4" fmla="*/ 81488 w 140818"/>
              <a:gd name="connsiteY4" fmla="*/ 340251 h 388348"/>
              <a:gd name="connsiteX5" fmla="*/ 140226 w 140818"/>
              <a:gd name="connsiteY5" fmla="*/ 225951 h 388348"/>
              <a:gd name="connsiteX6" fmla="*/ 40213 w 140818"/>
              <a:gd name="connsiteY6" fmla="*/ 44976 h 388348"/>
              <a:gd name="connsiteX7" fmla="*/ 2113 w 140818"/>
              <a:gd name="connsiteY7" fmla="*/ 5289 h 38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818" h="388348">
                <a:moveTo>
                  <a:pt x="2113" y="5289"/>
                </a:moveTo>
                <a:cubicBezTo>
                  <a:pt x="11903" y="20900"/>
                  <a:pt x="82547" y="87045"/>
                  <a:pt x="98951" y="138639"/>
                </a:cubicBezTo>
                <a:cubicBezTo>
                  <a:pt x="115355" y="190233"/>
                  <a:pt x="104242" y="273312"/>
                  <a:pt x="100538" y="314851"/>
                </a:cubicBezTo>
                <a:cubicBezTo>
                  <a:pt x="96834" y="356390"/>
                  <a:pt x="79901" y="383643"/>
                  <a:pt x="76726" y="387876"/>
                </a:cubicBezTo>
                <a:cubicBezTo>
                  <a:pt x="73551" y="392109"/>
                  <a:pt x="70905" y="367238"/>
                  <a:pt x="81488" y="340251"/>
                </a:cubicBezTo>
                <a:cubicBezTo>
                  <a:pt x="92071" y="313264"/>
                  <a:pt x="147105" y="275163"/>
                  <a:pt x="140226" y="225951"/>
                </a:cubicBezTo>
                <a:cubicBezTo>
                  <a:pt x="133347" y="176739"/>
                  <a:pt x="61909" y="79636"/>
                  <a:pt x="40213" y="44976"/>
                </a:cubicBezTo>
                <a:cubicBezTo>
                  <a:pt x="18517" y="10316"/>
                  <a:pt x="-7677" y="-10322"/>
                  <a:pt x="2113" y="5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3AFE0916-B99B-6ADC-77E5-EDDCAFBEC413}"/>
              </a:ext>
            </a:extLst>
          </p:cNvPr>
          <p:cNvSpPr/>
          <p:nvPr/>
        </p:nvSpPr>
        <p:spPr>
          <a:xfrm>
            <a:off x="5398881" y="4725470"/>
            <a:ext cx="200493" cy="358812"/>
          </a:xfrm>
          <a:custGeom>
            <a:avLst/>
            <a:gdLst>
              <a:gd name="connsiteX0" fmla="*/ 207 w 200493"/>
              <a:gd name="connsiteY0" fmla="*/ 518 h 358812"/>
              <a:gd name="connsiteX1" fmla="*/ 92282 w 200493"/>
              <a:gd name="connsiteY1" fmla="*/ 65605 h 358812"/>
              <a:gd name="connsiteX2" fmla="*/ 197057 w 200493"/>
              <a:gd name="connsiteY2" fmla="*/ 213243 h 358812"/>
              <a:gd name="connsiteX3" fmla="*/ 176419 w 200493"/>
              <a:gd name="connsiteY3" fmla="*/ 357705 h 358812"/>
              <a:gd name="connsiteX4" fmla="*/ 189119 w 200493"/>
              <a:gd name="connsiteY4" fmla="*/ 273568 h 358812"/>
              <a:gd name="connsiteX5" fmla="*/ 162132 w 200493"/>
              <a:gd name="connsiteY5" fmla="*/ 157680 h 358812"/>
              <a:gd name="connsiteX6" fmla="*/ 70057 w 200493"/>
              <a:gd name="connsiteY6" fmla="*/ 41793 h 358812"/>
              <a:gd name="connsiteX7" fmla="*/ 207 w 200493"/>
              <a:gd name="connsiteY7" fmla="*/ 518 h 35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493" h="358812">
                <a:moveTo>
                  <a:pt x="207" y="518"/>
                </a:moveTo>
                <a:cubicBezTo>
                  <a:pt x="3911" y="4487"/>
                  <a:pt x="59474" y="30151"/>
                  <a:pt x="92282" y="65605"/>
                </a:cubicBezTo>
                <a:cubicBezTo>
                  <a:pt x="125090" y="101059"/>
                  <a:pt x="183034" y="164560"/>
                  <a:pt x="197057" y="213243"/>
                </a:cubicBezTo>
                <a:cubicBezTo>
                  <a:pt x="211080" y="261926"/>
                  <a:pt x="177742" y="347651"/>
                  <a:pt x="176419" y="357705"/>
                </a:cubicBezTo>
                <a:cubicBezTo>
                  <a:pt x="175096" y="367759"/>
                  <a:pt x="191500" y="306905"/>
                  <a:pt x="189119" y="273568"/>
                </a:cubicBezTo>
                <a:cubicBezTo>
                  <a:pt x="186738" y="240231"/>
                  <a:pt x="181976" y="196309"/>
                  <a:pt x="162132" y="157680"/>
                </a:cubicBezTo>
                <a:cubicBezTo>
                  <a:pt x="142288" y="119051"/>
                  <a:pt x="96780" y="67722"/>
                  <a:pt x="70057" y="41793"/>
                </a:cubicBezTo>
                <a:cubicBezTo>
                  <a:pt x="43334" y="15864"/>
                  <a:pt x="-3497" y="-3451"/>
                  <a:pt x="207" y="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6424E262-0E28-FC9D-06E5-5F399602FC21}"/>
              </a:ext>
            </a:extLst>
          </p:cNvPr>
          <p:cNvSpPr/>
          <p:nvPr/>
        </p:nvSpPr>
        <p:spPr>
          <a:xfrm>
            <a:off x="5483416" y="4037357"/>
            <a:ext cx="168475" cy="317738"/>
          </a:xfrm>
          <a:custGeom>
            <a:avLst/>
            <a:gdLst>
              <a:gd name="connsiteX0" fmla="*/ 5101 w 168475"/>
              <a:gd name="connsiteY0" fmla="*/ 1243 h 317738"/>
              <a:gd name="connsiteX1" fmla="*/ 83417 w 168475"/>
              <a:gd name="connsiteY1" fmla="*/ 193860 h 317738"/>
              <a:gd name="connsiteX2" fmla="*/ 168084 w 168475"/>
              <a:gd name="connsiteY2" fmla="*/ 316626 h 317738"/>
              <a:gd name="connsiteX3" fmla="*/ 110934 w 168475"/>
              <a:gd name="connsiteY3" fmla="*/ 246776 h 317738"/>
              <a:gd name="connsiteX4" fmla="*/ 17801 w 168475"/>
              <a:gd name="connsiteY4" fmla="*/ 117660 h 317738"/>
              <a:gd name="connsiteX5" fmla="*/ 5101 w 168475"/>
              <a:gd name="connsiteY5" fmla="*/ 1243 h 31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75" h="317738">
                <a:moveTo>
                  <a:pt x="5101" y="1243"/>
                </a:moveTo>
                <a:cubicBezTo>
                  <a:pt x="16037" y="13943"/>
                  <a:pt x="56253" y="141296"/>
                  <a:pt x="83417" y="193860"/>
                </a:cubicBezTo>
                <a:cubicBezTo>
                  <a:pt x="110581" y="246424"/>
                  <a:pt x="163498" y="307807"/>
                  <a:pt x="168084" y="316626"/>
                </a:cubicBezTo>
                <a:cubicBezTo>
                  <a:pt x="172670" y="325445"/>
                  <a:pt x="135981" y="279937"/>
                  <a:pt x="110934" y="246776"/>
                </a:cubicBezTo>
                <a:cubicBezTo>
                  <a:pt x="85887" y="213615"/>
                  <a:pt x="33676" y="158935"/>
                  <a:pt x="17801" y="117660"/>
                </a:cubicBezTo>
                <a:cubicBezTo>
                  <a:pt x="1926" y="76385"/>
                  <a:pt x="-5835" y="-11457"/>
                  <a:pt x="5101" y="1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64874CAB-4AF6-3EE0-37A6-0A36236DE77C}"/>
              </a:ext>
            </a:extLst>
          </p:cNvPr>
          <p:cNvSpPr/>
          <p:nvPr/>
        </p:nvSpPr>
        <p:spPr>
          <a:xfrm>
            <a:off x="5483897" y="4186756"/>
            <a:ext cx="98460" cy="508315"/>
          </a:xfrm>
          <a:custGeom>
            <a:avLst/>
            <a:gdLst>
              <a:gd name="connsiteX0" fmla="*/ 386 w 98460"/>
              <a:gd name="connsiteY0" fmla="*/ 11 h 508315"/>
              <a:gd name="connsiteX1" fmla="*/ 63886 w 98460"/>
              <a:gd name="connsiteY1" fmla="*/ 175694 h 508315"/>
              <a:gd name="connsiteX2" fmla="*/ 68120 w 98460"/>
              <a:gd name="connsiteY2" fmla="*/ 283644 h 508315"/>
              <a:gd name="connsiteX3" fmla="*/ 74470 w 98460"/>
              <a:gd name="connsiteY3" fmla="*/ 446627 h 508315"/>
              <a:gd name="connsiteX4" fmla="*/ 74470 w 98460"/>
              <a:gd name="connsiteY4" fmla="*/ 508011 h 508315"/>
              <a:gd name="connsiteX5" fmla="*/ 57536 w 98460"/>
              <a:gd name="connsiteY5" fmla="*/ 425461 h 508315"/>
              <a:gd name="connsiteX6" fmla="*/ 97753 w 98460"/>
              <a:gd name="connsiteY6" fmla="*/ 184161 h 508315"/>
              <a:gd name="connsiteX7" fmla="*/ 386 w 98460"/>
              <a:gd name="connsiteY7" fmla="*/ 11 h 50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460" h="508315">
                <a:moveTo>
                  <a:pt x="386" y="11"/>
                </a:moveTo>
                <a:cubicBezTo>
                  <a:pt x="-5259" y="-1400"/>
                  <a:pt x="52597" y="128422"/>
                  <a:pt x="63886" y="175694"/>
                </a:cubicBezTo>
                <a:cubicBezTo>
                  <a:pt x="75175" y="222966"/>
                  <a:pt x="66356" y="238489"/>
                  <a:pt x="68120" y="283644"/>
                </a:cubicBezTo>
                <a:cubicBezTo>
                  <a:pt x="69884" y="328799"/>
                  <a:pt x="73412" y="409233"/>
                  <a:pt x="74470" y="446627"/>
                </a:cubicBezTo>
                <a:cubicBezTo>
                  <a:pt x="75528" y="484022"/>
                  <a:pt x="77292" y="511539"/>
                  <a:pt x="74470" y="508011"/>
                </a:cubicBezTo>
                <a:cubicBezTo>
                  <a:pt x="71648" y="504483"/>
                  <a:pt x="53656" y="479436"/>
                  <a:pt x="57536" y="425461"/>
                </a:cubicBezTo>
                <a:cubicBezTo>
                  <a:pt x="61416" y="371486"/>
                  <a:pt x="104456" y="252247"/>
                  <a:pt x="97753" y="184161"/>
                </a:cubicBezTo>
                <a:cubicBezTo>
                  <a:pt x="91050" y="116075"/>
                  <a:pt x="6031" y="1422"/>
                  <a:pt x="38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46A1F656-32AE-4001-51B8-7F5A3DFB2530}"/>
              </a:ext>
            </a:extLst>
          </p:cNvPr>
          <p:cNvSpPr/>
          <p:nvPr/>
        </p:nvSpPr>
        <p:spPr>
          <a:xfrm>
            <a:off x="5518098" y="4671412"/>
            <a:ext cx="127447" cy="307296"/>
          </a:xfrm>
          <a:custGeom>
            <a:avLst/>
            <a:gdLst>
              <a:gd name="connsiteX0" fmla="*/ 52 w 127447"/>
              <a:gd name="connsiteY0" fmla="*/ 71 h 307296"/>
              <a:gd name="connsiteX1" fmla="*/ 67785 w 127447"/>
              <a:gd name="connsiteY1" fmla="*/ 74155 h 307296"/>
              <a:gd name="connsiteX2" fmla="*/ 118585 w 127447"/>
              <a:gd name="connsiteY2" fmla="*/ 186338 h 307296"/>
              <a:gd name="connsiteX3" fmla="*/ 127052 w 127447"/>
              <a:gd name="connsiteY3" fmla="*/ 304871 h 307296"/>
              <a:gd name="connsiteX4" fmla="*/ 118585 w 127447"/>
              <a:gd name="connsiteY4" fmla="*/ 251955 h 307296"/>
              <a:gd name="connsiteX5" fmla="*/ 57202 w 127447"/>
              <a:gd name="connsiteY5" fmla="*/ 86855 h 307296"/>
              <a:gd name="connsiteX6" fmla="*/ 52 w 127447"/>
              <a:gd name="connsiteY6" fmla="*/ 71 h 30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47" h="307296">
                <a:moveTo>
                  <a:pt x="52" y="71"/>
                </a:moveTo>
                <a:cubicBezTo>
                  <a:pt x="1816" y="-2046"/>
                  <a:pt x="48030" y="43111"/>
                  <a:pt x="67785" y="74155"/>
                </a:cubicBezTo>
                <a:cubicBezTo>
                  <a:pt x="87540" y="105199"/>
                  <a:pt x="108707" y="147885"/>
                  <a:pt x="118585" y="186338"/>
                </a:cubicBezTo>
                <a:cubicBezTo>
                  <a:pt x="128463" y="224791"/>
                  <a:pt x="127052" y="293935"/>
                  <a:pt x="127052" y="304871"/>
                </a:cubicBezTo>
                <a:cubicBezTo>
                  <a:pt x="127052" y="315807"/>
                  <a:pt x="130227" y="288291"/>
                  <a:pt x="118585" y="251955"/>
                </a:cubicBezTo>
                <a:cubicBezTo>
                  <a:pt x="106943" y="215619"/>
                  <a:pt x="72724" y="122838"/>
                  <a:pt x="57202" y="86855"/>
                </a:cubicBezTo>
                <a:cubicBezTo>
                  <a:pt x="41680" y="50872"/>
                  <a:pt x="-1712" y="2188"/>
                  <a:pt x="52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3BFFEEF0-C071-B8E8-EEF8-661F06C449A5}"/>
              </a:ext>
            </a:extLst>
          </p:cNvPr>
          <p:cNvSpPr/>
          <p:nvPr/>
        </p:nvSpPr>
        <p:spPr>
          <a:xfrm>
            <a:off x="5720000" y="4489449"/>
            <a:ext cx="50861" cy="565372"/>
          </a:xfrm>
          <a:custGeom>
            <a:avLst/>
            <a:gdLst>
              <a:gd name="connsiteX0" fmla="*/ 41567 w 50861"/>
              <a:gd name="connsiteY0" fmla="*/ 1 h 565372"/>
              <a:gd name="connsiteX1" fmla="*/ 5583 w 50861"/>
              <a:gd name="connsiteY1" fmla="*/ 112184 h 565372"/>
              <a:gd name="connsiteX2" fmla="*/ 11933 w 50861"/>
              <a:gd name="connsiteY2" fmla="*/ 224368 h 565372"/>
              <a:gd name="connsiteX3" fmla="*/ 1350 w 50861"/>
              <a:gd name="connsiteY3" fmla="*/ 182034 h 565372"/>
              <a:gd name="connsiteX4" fmla="*/ 47917 w 50861"/>
              <a:gd name="connsiteY4" fmla="*/ 416984 h 565372"/>
              <a:gd name="connsiteX5" fmla="*/ 45800 w 50861"/>
              <a:gd name="connsiteY5" fmla="*/ 565151 h 565372"/>
              <a:gd name="connsiteX6" fmla="*/ 43683 w 50861"/>
              <a:gd name="connsiteY6" fmla="*/ 446618 h 565372"/>
              <a:gd name="connsiteX7" fmla="*/ 5583 w 50861"/>
              <a:gd name="connsiteY7" fmla="*/ 298451 h 565372"/>
              <a:gd name="connsiteX8" fmla="*/ 33100 w 50861"/>
              <a:gd name="connsiteY8" fmla="*/ 110068 h 565372"/>
              <a:gd name="connsiteX9" fmla="*/ 41567 w 50861"/>
              <a:gd name="connsiteY9" fmla="*/ 1 h 56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61" h="565372">
                <a:moveTo>
                  <a:pt x="41567" y="1"/>
                </a:moveTo>
                <a:cubicBezTo>
                  <a:pt x="36981" y="354"/>
                  <a:pt x="10522" y="74790"/>
                  <a:pt x="5583" y="112184"/>
                </a:cubicBezTo>
                <a:cubicBezTo>
                  <a:pt x="644" y="149578"/>
                  <a:pt x="12638" y="212726"/>
                  <a:pt x="11933" y="224368"/>
                </a:cubicBezTo>
                <a:cubicBezTo>
                  <a:pt x="11227" y="236010"/>
                  <a:pt x="-4647" y="149931"/>
                  <a:pt x="1350" y="182034"/>
                </a:cubicBezTo>
                <a:cubicBezTo>
                  <a:pt x="7347" y="214137"/>
                  <a:pt x="40509" y="353131"/>
                  <a:pt x="47917" y="416984"/>
                </a:cubicBezTo>
                <a:cubicBezTo>
                  <a:pt x="55325" y="480837"/>
                  <a:pt x="46506" y="560212"/>
                  <a:pt x="45800" y="565151"/>
                </a:cubicBezTo>
                <a:cubicBezTo>
                  <a:pt x="45094" y="570090"/>
                  <a:pt x="50386" y="491068"/>
                  <a:pt x="43683" y="446618"/>
                </a:cubicBezTo>
                <a:cubicBezTo>
                  <a:pt x="36980" y="402168"/>
                  <a:pt x="7347" y="354543"/>
                  <a:pt x="5583" y="298451"/>
                </a:cubicBezTo>
                <a:cubicBezTo>
                  <a:pt x="3819" y="242359"/>
                  <a:pt x="26750" y="158751"/>
                  <a:pt x="33100" y="110068"/>
                </a:cubicBezTo>
                <a:cubicBezTo>
                  <a:pt x="39450" y="61385"/>
                  <a:pt x="46153" y="-352"/>
                  <a:pt x="4156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63B84A45-A92A-7C7C-4AA9-AB3AA00999CB}"/>
              </a:ext>
            </a:extLst>
          </p:cNvPr>
          <p:cNvSpPr/>
          <p:nvPr/>
        </p:nvSpPr>
        <p:spPr>
          <a:xfrm>
            <a:off x="5598581" y="4959065"/>
            <a:ext cx="243521" cy="190967"/>
          </a:xfrm>
          <a:custGeom>
            <a:avLst/>
            <a:gdLst>
              <a:gd name="connsiteX0" fmla="*/ 2 w 243521"/>
              <a:gd name="connsiteY0" fmla="*/ 285 h 190967"/>
              <a:gd name="connsiteX1" fmla="*/ 177802 w 243521"/>
              <a:gd name="connsiteY1" fmla="*/ 91302 h 190967"/>
              <a:gd name="connsiteX2" fmla="*/ 243419 w 243521"/>
              <a:gd name="connsiteY2" fmla="*/ 190785 h 190967"/>
              <a:gd name="connsiteX3" fmla="*/ 192619 w 243521"/>
              <a:gd name="connsiteY3" fmla="*/ 114585 h 190967"/>
              <a:gd name="connsiteX4" fmla="*/ 182036 w 243521"/>
              <a:gd name="connsiteY4" fmla="*/ 63785 h 190967"/>
              <a:gd name="connsiteX5" fmla="*/ 2 w 243521"/>
              <a:gd name="connsiteY5" fmla="*/ 285 h 19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521" h="190967">
                <a:moveTo>
                  <a:pt x="2" y="285"/>
                </a:moveTo>
                <a:cubicBezTo>
                  <a:pt x="-704" y="4871"/>
                  <a:pt x="137233" y="59552"/>
                  <a:pt x="177802" y="91302"/>
                </a:cubicBezTo>
                <a:cubicBezTo>
                  <a:pt x="218371" y="123052"/>
                  <a:pt x="240950" y="186905"/>
                  <a:pt x="243419" y="190785"/>
                </a:cubicBezTo>
                <a:cubicBezTo>
                  <a:pt x="245889" y="194666"/>
                  <a:pt x="202849" y="135752"/>
                  <a:pt x="192619" y="114585"/>
                </a:cubicBezTo>
                <a:cubicBezTo>
                  <a:pt x="182389" y="93418"/>
                  <a:pt x="207789" y="80013"/>
                  <a:pt x="182036" y="63785"/>
                </a:cubicBezTo>
                <a:cubicBezTo>
                  <a:pt x="156283" y="47557"/>
                  <a:pt x="708" y="-4301"/>
                  <a:pt x="2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218E9177-446F-069B-D2AD-9D3B03DDD822}"/>
              </a:ext>
            </a:extLst>
          </p:cNvPr>
          <p:cNvSpPr/>
          <p:nvPr/>
        </p:nvSpPr>
        <p:spPr>
          <a:xfrm>
            <a:off x="6002761" y="4757538"/>
            <a:ext cx="135996" cy="530788"/>
          </a:xfrm>
          <a:custGeom>
            <a:avLst/>
            <a:gdLst>
              <a:gd name="connsiteX0" fmla="*/ 38206 w 135996"/>
              <a:gd name="connsiteY0" fmla="*/ 729 h 530788"/>
              <a:gd name="connsiteX1" fmla="*/ 10689 w 135996"/>
              <a:gd name="connsiteY1" fmla="*/ 119262 h 530788"/>
              <a:gd name="connsiteX2" fmla="*/ 27622 w 135996"/>
              <a:gd name="connsiteY2" fmla="*/ 356329 h 530788"/>
              <a:gd name="connsiteX3" fmla="*/ 135572 w 135996"/>
              <a:gd name="connsiteY3" fmla="*/ 529895 h 530788"/>
              <a:gd name="connsiteX4" fmla="*/ 63606 w 135996"/>
              <a:gd name="connsiteY4" fmla="*/ 417712 h 530788"/>
              <a:gd name="connsiteX5" fmla="*/ 23389 w 135996"/>
              <a:gd name="connsiteY5" fmla="*/ 275895 h 530788"/>
              <a:gd name="connsiteX6" fmla="*/ 31856 w 135996"/>
              <a:gd name="connsiteY6" fmla="*/ 225095 h 530788"/>
              <a:gd name="connsiteX7" fmla="*/ 106 w 135996"/>
              <a:gd name="connsiteY7" fmla="*/ 76929 h 530788"/>
              <a:gd name="connsiteX8" fmla="*/ 38206 w 135996"/>
              <a:gd name="connsiteY8" fmla="*/ 729 h 53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996" h="530788">
                <a:moveTo>
                  <a:pt x="38206" y="729"/>
                </a:moveTo>
                <a:cubicBezTo>
                  <a:pt x="39970" y="7785"/>
                  <a:pt x="12453" y="59995"/>
                  <a:pt x="10689" y="119262"/>
                </a:cubicBezTo>
                <a:cubicBezTo>
                  <a:pt x="8925" y="178529"/>
                  <a:pt x="6808" y="287890"/>
                  <a:pt x="27622" y="356329"/>
                </a:cubicBezTo>
                <a:cubicBezTo>
                  <a:pt x="48436" y="424768"/>
                  <a:pt x="129575" y="519665"/>
                  <a:pt x="135572" y="529895"/>
                </a:cubicBezTo>
                <a:cubicBezTo>
                  <a:pt x="141569" y="540125"/>
                  <a:pt x="82303" y="460045"/>
                  <a:pt x="63606" y="417712"/>
                </a:cubicBezTo>
                <a:cubicBezTo>
                  <a:pt x="44909" y="375379"/>
                  <a:pt x="28681" y="307998"/>
                  <a:pt x="23389" y="275895"/>
                </a:cubicBezTo>
                <a:cubicBezTo>
                  <a:pt x="18097" y="243792"/>
                  <a:pt x="35736" y="258256"/>
                  <a:pt x="31856" y="225095"/>
                </a:cubicBezTo>
                <a:cubicBezTo>
                  <a:pt x="27976" y="191934"/>
                  <a:pt x="-2011" y="114676"/>
                  <a:pt x="106" y="76929"/>
                </a:cubicBezTo>
                <a:cubicBezTo>
                  <a:pt x="2223" y="39182"/>
                  <a:pt x="36442" y="-6327"/>
                  <a:pt x="38206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3C315709-74AA-E77C-981A-888AC7535C27}"/>
              </a:ext>
            </a:extLst>
          </p:cNvPr>
          <p:cNvSpPr/>
          <p:nvPr/>
        </p:nvSpPr>
        <p:spPr>
          <a:xfrm>
            <a:off x="6091027" y="5251404"/>
            <a:ext cx="87523" cy="504368"/>
          </a:xfrm>
          <a:custGeom>
            <a:avLst/>
            <a:gdLst>
              <a:gd name="connsiteX0" fmla="*/ 21906 w 87523"/>
              <a:gd name="connsiteY0" fmla="*/ 46 h 504368"/>
              <a:gd name="connsiteX1" fmla="*/ 55773 w 87523"/>
              <a:gd name="connsiteY1" fmla="*/ 239229 h 504368"/>
              <a:gd name="connsiteX2" fmla="*/ 740 w 87523"/>
              <a:gd name="connsiteY2" fmla="*/ 501696 h 504368"/>
              <a:gd name="connsiteX3" fmla="*/ 28256 w 87523"/>
              <a:gd name="connsiteY3" fmla="*/ 368346 h 504368"/>
              <a:gd name="connsiteX4" fmla="*/ 87523 w 87523"/>
              <a:gd name="connsiteY4" fmla="*/ 258279 h 504368"/>
              <a:gd name="connsiteX5" fmla="*/ 21906 w 87523"/>
              <a:gd name="connsiteY5" fmla="*/ 46 h 50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523" h="504368">
                <a:moveTo>
                  <a:pt x="21906" y="46"/>
                </a:moveTo>
                <a:cubicBezTo>
                  <a:pt x="16614" y="-3129"/>
                  <a:pt x="59301" y="155621"/>
                  <a:pt x="55773" y="239229"/>
                </a:cubicBezTo>
                <a:cubicBezTo>
                  <a:pt x="52245" y="322837"/>
                  <a:pt x="5326" y="480177"/>
                  <a:pt x="740" y="501696"/>
                </a:cubicBezTo>
                <a:cubicBezTo>
                  <a:pt x="-3846" y="523215"/>
                  <a:pt x="13792" y="408915"/>
                  <a:pt x="28256" y="368346"/>
                </a:cubicBezTo>
                <a:cubicBezTo>
                  <a:pt x="42720" y="327777"/>
                  <a:pt x="87523" y="316134"/>
                  <a:pt x="87523" y="258279"/>
                </a:cubicBezTo>
                <a:cubicBezTo>
                  <a:pt x="87523" y="200424"/>
                  <a:pt x="27198" y="3221"/>
                  <a:pt x="2190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04898A19-BE0F-898E-93AB-F630100B72FC}"/>
              </a:ext>
            </a:extLst>
          </p:cNvPr>
          <p:cNvSpPr/>
          <p:nvPr/>
        </p:nvSpPr>
        <p:spPr>
          <a:xfrm>
            <a:off x="5692627" y="5110831"/>
            <a:ext cx="374091" cy="636088"/>
          </a:xfrm>
          <a:custGeom>
            <a:avLst/>
            <a:gdLst>
              <a:gd name="connsiteX0" fmla="*/ 1206 w 374091"/>
              <a:gd name="connsiteY0" fmla="*/ 919 h 636088"/>
              <a:gd name="connsiteX1" fmla="*/ 113390 w 374091"/>
              <a:gd name="connsiteY1" fmla="*/ 223169 h 636088"/>
              <a:gd name="connsiteX2" fmla="*/ 204406 w 374091"/>
              <a:gd name="connsiteY2" fmla="*/ 364986 h 636088"/>
              <a:gd name="connsiteX3" fmla="*/ 337756 w 374091"/>
              <a:gd name="connsiteY3" fmla="*/ 462352 h 636088"/>
              <a:gd name="connsiteX4" fmla="*/ 373740 w 374091"/>
              <a:gd name="connsiteY4" fmla="*/ 635919 h 636088"/>
              <a:gd name="connsiteX5" fmla="*/ 350456 w 374091"/>
              <a:gd name="connsiteY5" fmla="*/ 491986 h 636088"/>
              <a:gd name="connsiteX6" fmla="*/ 265790 w 374091"/>
              <a:gd name="connsiteY6" fmla="*/ 367102 h 636088"/>
              <a:gd name="connsiteX7" fmla="*/ 189590 w 374091"/>
              <a:gd name="connsiteY7" fmla="*/ 314186 h 636088"/>
              <a:gd name="connsiteX8" fmla="*/ 1206 w 374091"/>
              <a:gd name="connsiteY8" fmla="*/ 919 h 63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091" h="636088">
                <a:moveTo>
                  <a:pt x="1206" y="919"/>
                </a:moveTo>
                <a:cubicBezTo>
                  <a:pt x="-11494" y="-14251"/>
                  <a:pt x="79523" y="162491"/>
                  <a:pt x="113390" y="223169"/>
                </a:cubicBezTo>
                <a:cubicBezTo>
                  <a:pt x="147257" y="283847"/>
                  <a:pt x="167012" y="325122"/>
                  <a:pt x="204406" y="364986"/>
                </a:cubicBezTo>
                <a:cubicBezTo>
                  <a:pt x="241800" y="404850"/>
                  <a:pt x="309534" y="417197"/>
                  <a:pt x="337756" y="462352"/>
                </a:cubicBezTo>
                <a:cubicBezTo>
                  <a:pt x="365978" y="507507"/>
                  <a:pt x="371623" y="630980"/>
                  <a:pt x="373740" y="635919"/>
                </a:cubicBezTo>
                <a:cubicBezTo>
                  <a:pt x="375857" y="640858"/>
                  <a:pt x="368448" y="536789"/>
                  <a:pt x="350456" y="491986"/>
                </a:cubicBezTo>
                <a:cubicBezTo>
                  <a:pt x="332464" y="447183"/>
                  <a:pt x="292601" y="396735"/>
                  <a:pt x="265790" y="367102"/>
                </a:cubicBezTo>
                <a:cubicBezTo>
                  <a:pt x="238979" y="337469"/>
                  <a:pt x="229101" y="372394"/>
                  <a:pt x="189590" y="314186"/>
                </a:cubicBezTo>
                <a:cubicBezTo>
                  <a:pt x="150079" y="255978"/>
                  <a:pt x="13906" y="16089"/>
                  <a:pt x="1206" y="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5EA09577-95ED-947B-D685-605065B6E18A}"/>
              </a:ext>
            </a:extLst>
          </p:cNvPr>
          <p:cNvSpPr/>
          <p:nvPr/>
        </p:nvSpPr>
        <p:spPr>
          <a:xfrm>
            <a:off x="5244895" y="5204877"/>
            <a:ext cx="172165" cy="488971"/>
          </a:xfrm>
          <a:custGeom>
            <a:avLst/>
            <a:gdLst>
              <a:gd name="connsiteX0" fmla="*/ 205 w 172165"/>
              <a:gd name="connsiteY0" fmla="*/ 6 h 488971"/>
              <a:gd name="connsiteX1" fmla="*/ 97572 w 172165"/>
              <a:gd name="connsiteY1" fmla="*/ 313273 h 488971"/>
              <a:gd name="connsiteX2" fmla="*/ 171655 w 172165"/>
              <a:gd name="connsiteY2" fmla="*/ 488956 h 488971"/>
              <a:gd name="connsiteX3" fmla="*/ 125088 w 172165"/>
              <a:gd name="connsiteY3" fmla="*/ 304806 h 488971"/>
              <a:gd name="connsiteX4" fmla="*/ 205 w 172165"/>
              <a:gd name="connsiteY4" fmla="*/ 6 h 48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165" h="488971">
                <a:moveTo>
                  <a:pt x="205" y="6"/>
                </a:moveTo>
                <a:cubicBezTo>
                  <a:pt x="-4381" y="1417"/>
                  <a:pt x="68997" y="231781"/>
                  <a:pt x="97572" y="313273"/>
                </a:cubicBezTo>
                <a:cubicBezTo>
                  <a:pt x="126147" y="394765"/>
                  <a:pt x="167069" y="490367"/>
                  <a:pt x="171655" y="488956"/>
                </a:cubicBezTo>
                <a:cubicBezTo>
                  <a:pt x="176241" y="487545"/>
                  <a:pt x="149077" y="386650"/>
                  <a:pt x="125088" y="304806"/>
                </a:cubicBezTo>
                <a:cubicBezTo>
                  <a:pt x="101099" y="222962"/>
                  <a:pt x="4791" y="-1405"/>
                  <a:pt x="20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1927ED07-F5EB-A791-6A2E-7D394C1D327B}"/>
              </a:ext>
            </a:extLst>
          </p:cNvPr>
          <p:cNvSpPr/>
          <p:nvPr/>
        </p:nvSpPr>
        <p:spPr>
          <a:xfrm>
            <a:off x="5475641" y="4897955"/>
            <a:ext cx="331306" cy="588522"/>
          </a:xfrm>
          <a:custGeom>
            <a:avLst/>
            <a:gdLst>
              <a:gd name="connsiteX0" fmla="*/ 176 w 331306"/>
              <a:gd name="connsiteY0" fmla="*/ 12 h 588522"/>
              <a:gd name="connsiteX1" fmla="*/ 59442 w 331306"/>
              <a:gd name="connsiteY1" fmla="*/ 218028 h 588522"/>
              <a:gd name="connsiteX2" fmla="*/ 321909 w 331306"/>
              <a:gd name="connsiteY2" fmla="*/ 579978 h 588522"/>
              <a:gd name="connsiteX3" fmla="*/ 256292 w 331306"/>
              <a:gd name="connsiteY3" fmla="*/ 461445 h 588522"/>
              <a:gd name="connsiteX4" fmla="*/ 95426 w 331306"/>
              <a:gd name="connsiteY4" fmla="*/ 313278 h 588522"/>
              <a:gd name="connsiteX5" fmla="*/ 42509 w 331306"/>
              <a:gd name="connsiteY5" fmla="*/ 226495 h 588522"/>
              <a:gd name="connsiteX6" fmla="*/ 176 w 331306"/>
              <a:gd name="connsiteY6" fmla="*/ 12 h 58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306" h="588522">
                <a:moveTo>
                  <a:pt x="176" y="12"/>
                </a:moveTo>
                <a:cubicBezTo>
                  <a:pt x="2998" y="-1399"/>
                  <a:pt x="5820" y="121367"/>
                  <a:pt x="59442" y="218028"/>
                </a:cubicBezTo>
                <a:cubicBezTo>
                  <a:pt x="113064" y="314689"/>
                  <a:pt x="289101" y="539409"/>
                  <a:pt x="321909" y="579978"/>
                </a:cubicBezTo>
                <a:cubicBezTo>
                  <a:pt x="354717" y="620547"/>
                  <a:pt x="294039" y="505895"/>
                  <a:pt x="256292" y="461445"/>
                </a:cubicBezTo>
                <a:cubicBezTo>
                  <a:pt x="218545" y="416995"/>
                  <a:pt x="131057" y="352436"/>
                  <a:pt x="95426" y="313278"/>
                </a:cubicBezTo>
                <a:cubicBezTo>
                  <a:pt x="59796" y="274120"/>
                  <a:pt x="55915" y="272709"/>
                  <a:pt x="42509" y="226495"/>
                </a:cubicBezTo>
                <a:cubicBezTo>
                  <a:pt x="29103" y="180281"/>
                  <a:pt x="-2646" y="1423"/>
                  <a:pt x="17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0305A5E-C2EF-2276-3259-9FDA4E2AEB1E}"/>
              </a:ext>
            </a:extLst>
          </p:cNvPr>
          <p:cNvSpPr/>
          <p:nvPr/>
        </p:nvSpPr>
        <p:spPr>
          <a:xfrm>
            <a:off x="5844086" y="5574937"/>
            <a:ext cx="131492" cy="620338"/>
          </a:xfrm>
          <a:custGeom>
            <a:avLst/>
            <a:gdLst>
              <a:gd name="connsiteX0" fmla="*/ 31 w 131492"/>
              <a:gd name="connsiteY0" fmla="*/ 363 h 620338"/>
              <a:gd name="connsiteX1" fmla="*/ 129147 w 131492"/>
              <a:gd name="connsiteY1" fmla="*/ 201446 h 620338"/>
              <a:gd name="connsiteX2" fmla="*/ 84697 w 131492"/>
              <a:gd name="connsiteY2" fmla="*/ 408880 h 620338"/>
              <a:gd name="connsiteX3" fmla="*/ 101631 w 131492"/>
              <a:gd name="connsiteY3" fmla="*/ 618430 h 620338"/>
              <a:gd name="connsiteX4" fmla="*/ 80464 w 131492"/>
              <a:gd name="connsiteY4" fmla="*/ 497780 h 620338"/>
              <a:gd name="connsiteX5" fmla="*/ 116447 w 131492"/>
              <a:gd name="connsiteY5" fmla="*/ 252246 h 620338"/>
              <a:gd name="connsiteX6" fmla="*/ 31 w 131492"/>
              <a:gd name="connsiteY6" fmla="*/ 363 h 62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492" h="620338">
                <a:moveTo>
                  <a:pt x="31" y="363"/>
                </a:moveTo>
                <a:cubicBezTo>
                  <a:pt x="2148" y="-8104"/>
                  <a:pt x="115036" y="133360"/>
                  <a:pt x="129147" y="201446"/>
                </a:cubicBezTo>
                <a:cubicBezTo>
                  <a:pt x="143258" y="269532"/>
                  <a:pt x="89283" y="339383"/>
                  <a:pt x="84697" y="408880"/>
                </a:cubicBezTo>
                <a:cubicBezTo>
                  <a:pt x="80111" y="478377"/>
                  <a:pt x="102336" y="603613"/>
                  <a:pt x="101631" y="618430"/>
                </a:cubicBezTo>
                <a:cubicBezTo>
                  <a:pt x="100926" y="633247"/>
                  <a:pt x="77995" y="558811"/>
                  <a:pt x="80464" y="497780"/>
                </a:cubicBezTo>
                <a:cubicBezTo>
                  <a:pt x="82933" y="436749"/>
                  <a:pt x="128089" y="332327"/>
                  <a:pt x="116447" y="252246"/>
                </a:cubicBezTo>
                <a:cubicBezTo>
                  <a:pt x="104805" y="172165"/>
                  <a:pt x="-2086" y="8830"/>
                  <a:pt x="3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98DF809-FAAF-CD67-37DB-E3F03E98C83D}"/>
              </a:ext>
            </a:extLst>
          </p:cNvPr>
          <p:cNvSpPr/>
          <p:nvPr/>
        </p:nvSpPr>
        <p:spPr>
          <a:xfrm>
            <a:off x="6015204" y="5656435"/>
            <a:ext cx="136454" cy="721130"/>
          </a:xfrm>
          <a:custGeom>
            <a:avLst/>
            <a:gdLst>
              <a:gd name="connsiteX0" fmla="*/ 135829 w 136454"/>
              <a:gd name="connsiteY0" fmla="*/ 1415 h 721130"/>
              <a:gd name="connsiteX1" fmla="*/ 74446 w 136454"/>
              <a:gd name="connsiteY1" fmla="*/ 202498 h 721130"/>
              <a:gd name="connsiteX2" fmla="*/ 53279 w 136454"/>
              <a:gd name="connsiteY2" fmla="*/ 327382 h 721130"/>
              <a:gd name="connsiteX3" fmla="*/ 17296 w 136454"/>
              <a:gd name="connsiteY3" fmla="*/ 704148 h 721130"/>
              <a:gd name="connsiteX4" fmla="*/ 363 w 136454"/>
              <a:gd name="connsiteY4" fmla="*/ 621598 h 721130"/>
              <a:gd name="connsiteX5" fmla="*/ 32113 w 136454"/>
              <a:gd name="connsiteY5" fmla="*/ 312565 h 721130"/>
              <a:gd name="connsiteX6" fmla="*/ 135829 w 136454"/>
              <a:gd name="connsiteY6" fmla="*/ 1415 h 72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454" h="721130">
                <a:moveTo>
                  <a:pt x="135829" y="1415"/>
                </a:moveTo>
                <a:cubicBezTo>
                  <a:pt x="142885" y="-16930"/>
                  <a:pt x="88204" y="148170"/>
                  <a:pt x="74446" y="202498"/>
                </a:cubicBezTo>
                <a:cubicBezTo>
                  <a:pt x="60688" y="256826"/>
                  <a:pt x="62804" y="243774"/>
                  <a:pt x="53279" y="327382"/>
                </a:cubicBezTo>
                <a:cubicBezTo>
                  <a:pt x="43754" y="410990"/>
                  <a:pt x="26115" y="655112"/>
                  <a:pt x="17296" y="704148"/>
                </a:cubicBezTo>
                <a:cubicBezTo>
                  <a:pt x="8477" y="753184"/>
                  <a:pt x="-2106" y="686862"/>
                  <a:pt x="363" y="621598"/>
                </a:cubicBezTo>
                <a:cubicBezTo>
                  <a:pt x="2832" y="556334"/>
                  <a:pt x="8830" y="415223"/>
                  <a:pt x="32113" y="312565"/>
                </a:cubicBezTo>
                <a:cubicBezTo>
                  <a:pt x="55396" y="209907"/>
                  <a:pt x="128773" y="19760"/>
                  <a:pt x="135829" y="1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86D99E2-8AE7-2A76-0E69-075965033725}"/>
              </a:ext>
            </a:extLst>
          </p:cNvPr>
          <p:cNvSpPr/>
          <p:nvPr/>
        </p:nvSpPr>
        <p:spPr>
          <a:xfrm>
            <a:off x="6019961" y="6415328"/>
            <a:ext cx="106182" cy="706552"/>
          </a:xfrm>
          <a:custGeom>
            <a:avLst/>
            <a:gdLst>
              <a:gd name="connsiteX0" fmla="*/ 23122 w 106182"/>
              <a:gd name="connsiteY0" fmla="*/ 4522 h 706552"/>
              <a:gd name="connsiteX1" fmla="*/ 16772 w 106182"/>
              <a:gd name="connsiteY1" fmla="*/ 163272 h 706552"/>
              <a:gd name="connsiteX2" fmla="*/ 31589 w 106182"/>
              <a:gd name="connsiteY2" fmla="*/ 300855 h 706552"/>
              <a:gd name="connsiteX3" fmla="*/ 105672 w 106182"/>
              <a:gd name="connsiteY3" fmla="*/ 700905 h 706552"/>
              <a:gd name="connsiteX4" fmla="*/ 61222 w 106182"/>
              <a:gd name="connsiteY4" fmla="*/ 514639 h 706552"/>
              <a:gd name="connsiteX5" fmla="*/ 1956 w 106182"/>
              <a:gd name="connsiteY5" fmla="*/ 218305 h 706552"/>
              <a:gd name="connsiteX6" fmla="*/ 14656 w 106182"/>
              <a:gd name="connsiteY6" fmla="*/ 57439 h 706552"/>
              <a:gd name="connsiteX7" fmla="*/ 23122 w 106182"/>
              <a:gd name="connsiteY7" fmla="*/ 4522 h 70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182" h="706552">
                <a:moveTo>
                  <a:pt x="23122" y="4522"/>
                </a:moveTo>
                <a:cubicBezTo>
                  <a:pt x="23475" y="22161"/>
                  <a:pt x="15361" y="113883"/>
                  <a:pt x="16772" y="163272"/>
                </a:cubicBezTo>
                <a:cubicBezTo>
                  <a:pt x="18183" y="212661"/>
                  <a:pt x="16772" y="211250"/>
                  <a:pt x="31589" y="300855"/>
                </a:cubicBezTo>
                <a:cubicBezTo>
                  <a:pt x="46406" y="390460"/>
                  <a:pt x="100733" y="665274"/>
                  <a:pt x="105672" y="700905"/>
                </a:cubicBezTo>
                <a:cubicBezTo>
                  <a:pt x="110611" y="736536"/>
                  <a:pt x="78508" y="595072"/>
                  <a:pt x="61222" y="514639"/>
                </a:cubicBezTo>
                <a:cubicBezTo>
                  <a:pt x="43936" y="434206"/>
                  <a:pt x="9717" y="294505"/>
                  <a:pt x="1956" y="218305"/>
                </a:cubicBezTo>
                <a:cubicBezTo>
                  <a:pt x="-5805" y="142105"/>
                  <a:pt x="11834" y="90600"/>
                  <a:pt x="14656" y="57439"/>
                </a:cubicBezTo>
                <a:cubicBezTo>
                  <a:pt x="17478" y="24278"/>
                  <a:pt x="22769" y="-13117"/>
                  <a:pt x="23122" y="4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8374AF9E-C4EC-BE3A-F802-9C962BBD8E41}"/>
              </a:ext>
            </a:extLst>
          </p:cNvPr>
          <p:cNvSpPr/>
          <p:nvPr/>
        </p:nvSpPr>
        <p:spPr>
          <a:xfrm>
            <a:off x="6152100" y="7194532"/>
            <a:ext cx="115626" cy="828883"/>
          </a:xfrm>
          <a:custGeom>
            <a:avLst/>
            <a:gdLst>
              <a:gd name="connsiteX0" fmla="*/ 1050 w 115626"/>
              <a:gd name="connsiteY0" fmla="*/ 18 h 828883"/>
              <a:gd name="connsiteX1" fmla="*/ 15867 w 115626"/>
              <a:gd name="connsiteY1" fmla="*/ 160885 h 828883"/>
              <a:gd name="connsiteX2" fmla="*/ 37033 w 115626"/>
              <a:gd name="connsiteY2" fmla="*/ 497435 h 828883"/>
              <a:gd name="connsiteX3" fmla="*/ 115350 w 115626"/>
              <a:gd name="connsiteY3" fmla="*/ 817051 h 828883"/>
              <a:gd name="connsiteX4" fmla="*/ 62433 w 115626"/>
              <a:gd name="connsiteY4" fmla="*/ 702751 h 828883"/>
              <a:gd name="connsiteX5" fmla="*/ 45500 w 115626"/>
              <a:gd name="connsiteY5" fmla="*/ 169351 h 828883"/>
              <a:gd name="connsiteX6" fmla="*/ 1050 w 115626"/>
              <a:gd name="connsiteY6" fmla="*/ 18 h 82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626" h="828883">
                <a:moveTo>
                  <a:pt x="1050" y="18"/>
                </a:moveTo>
                <a:cubicBezTo>
                  <a:pt x="-3889" y="-1393"/>
                  <a:pt x="9870" y="77982"/>
                  <a:pt x="15867" y="160885"/>
                </a:cubicBezTo>
                <a:cubicBezTo>
                  <a:pt x="21864" y="243788"/>
                  <a:pt x="20453" y="388074"/>
                  <a:pt x="37033" y="497435"/>
                </a:cubicBezTo>
                <a:cubicBezTo>
                  <a:pt x="53614" y="606796"/>
                  <a:pt x="111117" y="782832"/>
                  <a:pt x="115350" y="817051"/>
                </a:cubicBezTo>
                <a:cubicBezTo>
                  <a:pt x="119583" y="851270"/>
                  <a:pt x="74075" y="810701"/>
                  <a:pt x="62433" y="702751"/>
                </a:cubicBezTo>
                <a:cubicBezTo>
                  <a:pt x="50791" y="594801"/>
                  <a:pt x="52908" y="280123"/>
                  <a:pt x="45500" y="169351"/>
                </a:cubicBezTo>
                <a:cubicBezTo>
                  <a:pt x="38092" y="58579"/>
                  <a:pt x="5989" y="1429"/>
                  <a:pt x="105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E929A232-C8AA-619B-75DC-AF8B31D56B7A}"/>
              </a:ext>
            </a:extLst>
          </p:cNvPr>
          <p:cNvSpPr/>
          <p:nvPr/>
        </p:nvSpPr>
        <p:spPr>
          <a:xfrm>
            <a:off x="5255443" y="6941662"/>
            <a:ext cx="73442" cy="419756"/>
          </a:xfrm>
          <a:custGeom>
            <a:avLst/>
            <a:gdLst>
              <a:gd name="connsiteX0" fmla="*/ 72207 w 73442"/>
              <a:gd name="connsiteY0" fmla="*/ 1005 h 419756"/>
              <a:gd name="connsiteX1" fmla="*/ 61624 w 73442"/>
              <a:gd name="connsiteY1" fmla="*/ 248655 h 419756"/>
              <a:gd name="connsiteX2" fmla="*/ 240 w 73442"/>
              <a:gd name="connsiteY2" fmla="*/ 417988 h 419756"/>
              <a:gd name="connsiteX3" fmla="*/ 40457 w 73442"/>
              <a:gd name="connsiteY3" fmla="*/ 326971 h 419756"/>
              <a:gd name="connsiteX4" fmla="*/ 44690 w 73442"/>
              <a:gd name="connsiteY4" fmla="*/ 166105 h 419756"/>
              <a:gd name="connsiteX5" fmla="*/ 72207 w 73442"/>
              <a:gd name="connsiteY5" fmla="*/ 1005 h 41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442" h="419756">
                <a:moveTo>
                  <a:pt x="72207" y="1005"/>
                </a:moveTo>
                <a:cubicBezTo>
                  <a:pt x="75029" y="14763"/>
                  <a:pt x="73619" y="179158"/>
                  <a:pt x="61624" y="248655"/>
                </a:cubicBezTo>
                <a:cubicBezTo>
                  <a:pt x="49629" y="318152"/>
                  <a:pt x="3768" y="404935"/>
                  <a:pt x="240" y="417988"/>
                </a:cubicBezTo>
                <a:cubicBezTo>
                  <a:pt x="-3288" y="431041"/>
                  <a:pt x="33049" y="368952"/>
                  <a:pt x="40457" y="326971"/>
                </a:cubicBezTo>
                <a:cubicBezTo>
                  <a:pt x="47865" y="284991"/>
                  <a:pt x="39751" y="213730"/>
                  <a:pt x="44690" y="166105"/>
                </a:cubicBezTo>
                <a:cubicBezTo>
                  <a:pt x="49629" y="118480"/>
                  <a:pt x="69385" y="-12753"/>
                  <a:pt x="72207" y="1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1886775E-02E0-E601-9A99-73C2D49FADF2}"/>
              </a:ext>
            </a:extLst>
          </p:cNvPr>
          <p:cNvSpPr/>
          <p:nvPr/>
        </p:nvSpPr>
        <p:spPr>
          <a:xfrm>
            <a:off x="5129948" y="7542561"/>
            <a:ext cx="106979" cy="586566"/>
          </a:xfrm>
          <a:custGeom>
            <a:avLst/>
            <a:gdLst>
              <a:gd name="connsiteX0" fmla="*/ 106685 w 106979"/>
              <a:gd name="connsiteY0" fmla="*/ 3356 h 586566"/>
              <a:gd name="connsiteX1" fmla="*/ 89752 w 106979"/>
              <a:gd name="connsiteY1" fmla="*/ 162106 h 586566"/>
              <a:gd name="connsiteX2" fmla="*/ 852 w 106979"/>
              <a:gd name="connsiteY2" fmla="*/ 574856 h 586566"/>
              <a:gd name="connsiteX3" fmla="*/ 45302 w 106979"/>
              <a:gd name="connsiteY3" fmla="*/ 445739 h 586566"/>
              <a:gd name="connsiteX4" fmla="*/ 53769 w 106979"/>
              <a:gd name="connsiteY4" fmla="*/ 155756 h 586566"/>
              <a:gd name="connsiteX5" fmla="*/ 96102 w 106979"/>
              <a:gd name="connsiteY5" fmla="*/ 60506 h 586566"/>
              <a:gd name="connsiteX6" fmla="*/ 106685 w 106979"/>
              <a:gd name="connsiteY6" fmla="*/ 3356 h 58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979" h="586566">
                <a:moveTo>
                  <a:pt x="106685" y="3356"/>
                </a:moveTo>
                <a:cubicBezTo>
                  <a:pt x="105627" y="20289"/>
                  <a:pt x="107391" y="66856"/>
                  <a:pt x="89752" y="162106"/>
                </a:cubicBezTo>
                <a:cubicBezTo>
                  <a:pt x="72113" y="257356"/>
                  <a:pt x="8260" y="527584"/>
                  <a:pt x="852" y="574856"/>
                </a:cubicBezTo>
                <a:cubicBezTo>
                  <a:pt x="-6556" y="622128"/>
                  <a:pt x="36482" y="515589"/>
                  <a:pt x="45302" y="445739"/>
                </a:cubicBezTo>
                <a:cubicBezTo>
                  <a:pt x="54121" y="375889"/>
                  <a:pt x="45302" y="219961"/>
                  <a:pt x="53769" y="155756"/>
                </a:cubicBezTo>
                <a:cubicBezTo>
                  <a:pt x="62236" y="91551"/>
                  <a:pt x="85872" y="83084"/>
                  <a:pt x="96102" y="60506"/>
                </a:cubicBezTo>
                <a:cubicBezTo>
                  <a:pt x="106332" y="37928"/>
                  <a:pt x="107743" y="-13577"/>
                  <a:pt x="106685" y="3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A0EA90D5-E9B6-E297-E71D-2C8B79B3B40D}"/>
              </a:ext>
            </a:extLst>
          </p:cNvPr>
          <p:cNvSpPr/>
          <p:nvPr/>
        </p:nvSpPr>
        <p:spPr>
          <a:xfrm>
            <a:off x="4309528" y="3308290"/>
            <a:ext cx="857401" cy="521266"/>
          </a:xfrm>
          <a:custGeom>
            <a:avLst/>
            <a:gdLst>
              <a:gd name="connsiteX0" fmla="*/ 5 w 857401"/>
              <a:gd name="connsiteY0" fmla="*/ 60 h 521266"/>
              <a:gd name="connsiteX1" fmla="*/ 332322 w 857401"/>
              <a:gd name="connsiteY1" fmla="*/ 143993 h 521266"/>
              <a:gd name="connsiteX2" fmla="*/ 311155 w 857401"/>
              <a:gd name="connsiteY2" fmla="*/ 146110 h 521266"/>
              <a:gd name="connsiteX3" fmla="*/ 427572 w 857401"/>
              <a:gd name="connsiteY3" fmla="*/ 347193 h 521266"/>
              <a:gd name="connsiteX4" fmla="*/ 442389 w 857401"/>
              <a:gd name="connsiteY4" fmla="*/ 317560 h 521266"/>
              <a:gd name="connsiteX5" fmla="*/ 793755 w 857401"/>
              <a:gd name="connsiteY5" fmla="*/ 406460 h 521266"/>
              <a:gd name="connsiteX6" fmla="*/ 664639 w 857401"/>
              <a:gd name="connsiteY6" fmla="*/ 393760 h 521266"/>
              <a:gd name="connsiteX7" fmla="*/ 857255 w 857401"/>
              <a:gd name="connsiteY7" fmla="*/ 520760 h 521266"/>
              <a:gd name="connsiteX8" fmla="*/ 690039 w 857401"/>
              <a:gd name="connsiteY8" fmla="*/ 431860 h 521266"/>
              <a:gd name="connsiteX9" fmla="*/ 359839 w 857401"/>
              <a:gd name="connsiteY9" fmla="*/ 277343 h 521266"/>
              <a:gd name="connsiteX10" fmla="*/ 323855 w 857401"/>
              <a:gd name="connsiteY10" fmla="*/ 163043 h 521266"/>
              <a:gd name="connsiteX11" fmla="*/ 5 w 857401"/>
              <a:gd name="connsiteY11" fmla="*/ 60 h 52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7401" h="521266">
                <a:moveTo>
                  <a:pt x="5" y="60"/>
                </a:moveTo>
                <a:cubicBezTo>
                  <a:pt x="1416" y="-3115"/>
                  <a:pt x="280464" y="119651"/>
                  <a:pt x="332322" y="143993"/>
                </a:cubicBezTo>
                <a:cubicBezTo>
                  <a:pt x="384180" y="168335"/>
                  <a:pt x="295280" y="112243"/>
                  <a:pt x="311155" y="146110"/>
                </a:cubicBezTo>
                <a:cubicBezTo>
                  <a:pt x="327030" y="179977"/>
                  <a:pt x="405700" y="318618"/>
                  <a:pt x="427572" y="347193"/>
                </a:cubicBezTo>
                <a:cubicBezTo>
                  <a:pt x="449444" y="375768"/>
                  <a:pt x="381359" y="307682"/>
                  <a:pt x="442389" y="317560"/>
                </a:cubicBezTo>
                <a:cubicBezTo>
                  <a:pt x="503420" y="327438"/>
                  <a:pt x="756713" y="393760"/>
                  <a:pt x="793755" y="406460"/>
                </a:cubicBezTo>
                <a:cubicBezTo>
                  <a:pt x="830797" y="419160"/>
                  <a:pt x="654056" y="374710"/>
                  <a:pt x="664639" y="393760"/>
                </a:cubicBezTo>
                <a:cubicBezTo>
                  <a:pt x="675222" y="412810"/>
                  <a:pt x="853022" y="514410"/>
                  <a:pt x="857255" y="520760"/>
                </a:cubicBezTo>
                <a:cubicBezTo>
                  <a:pt x="861488" y="527110"/>
                  <a:pt x="772942" y="472429"/>
                  <a:pt x="690039" y="431860"/>
                </a:cubicBezTo>
                <a:cubicBezTo>
                  <a:pt x="607136" y="391291"/>
                  <a:pt x="420870" y="322146"/>
                  <a:pt x="359839" y="277343"/>
                </a:cubicBezTo>
                <a:cubicBezTo>
                  <a:pt x="298808" y="232540"/>
                  <a:pt x="376772" y="207493"/>
                  <a:pt x="323855" y="163043"/>
                </a:cubicBezTo>
                <a:cubicBezTo>
                  <a:pt x="270938" y="118593"/>
                  <a:pt x="-1406" y="3235"/>
                  <a:pt x="5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470909A7-E673-D329-E540-23A6743A734A}"/>
              </a:ext>
            </a:extLst>
          </p:cNvPr>
          <p:cNvSpPr/>
          <p:nvPr/>
        </p:nvSpPr>
        <p:spPr>
          <a:xfrm>
            <a:off x="4378140" y="3334335"/>
            <a:ext cx="186863" cy="368033"/>
          </a:xfrm>
          <a:custGeom>
            <a:avLst/>
            <a:gdLst>
              <a:gd name="connsiteX0" fmla="*/ 185 w 186863"/>
              <a:gd name="connsiteY0" fmla="*/ 1003 h 368033"/>
              <a:gd name="connsiteX1" fmla="*/ 70035 w 186863"/>
              <a:gd name="connsiteY1" fmla="*/ 215315 h 368033"/>
              <a:gd name="connsiteX2" fmla="*/ 184335 w 186863"/>
              <a:gd name="connsiteY2" fmla="*/ 366128 h 368033"/>
              <a:gd name="connsiteX3" fmla="*/ 141473 w 186863"/>
              <a:gd name="connsiteY3" fmla="*/ 289928 h 368033"/>
              <a:gd name="connsiteX4" fmla="*/ 52573 w 186863"/>
              <a:gd name="connsiteY4" fmla="*/ 140703 h 368033"/>
              <a:gd name="connsiteX5" fmla="*/ 185 w 186863"/>
              <a:gd name="connsiteY5" fmla="*/ 1003 h 36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863" h="368033">
                <a:moveTo>
                  <a:pt x="185" y="1003"/>
                </a:moveTo>
                <a:cubicBezTo>
                  <a:pt x="3095" y="13438"/>
                  <a:pt x="39343" y="154461"/>
                  <a:pt x="70035" y="215315"/>
                </a:cubicBezTo>
                <a:cubicBezTo>
                  <a:pt x="100727" y="276169"/>
                  <a:pt x="172429" y="353693"/>
                  <a:pt x="184335" y="366128"/>
                </a:cubicBezTo>
                <a:cubicBezTo>
                  <a:pt x="196241" y="378563"/>
                  <a:pt x="163433" y="327499"/>
                  <a:pt x="141473" y="289928"/>
                </a:cubicBezTo>
                <a:cubicBezTo>
                  <a:pt x="119513" y="252357"/>
                  <a:pt x="75856" y="186476"/>
                  <a:pt x="52573" y="140703"/>
                </a:cubicBezTo>
                <a:cubicBezTo>
                  <a:pt x="29290" y="94930"/>
                  <a:pt x="-2725" y="-11432"/>
                  <a:pt x="185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9CD106B7-F67E-7766-7E01-9D6E3C2E3A77}"/>
              </a:ext>
            </a:extLst>
          </p:cNvPr>
          <p:cNvSpPr/>
          <p:nvPr/>
        </p:nvSpPr>
        <p:spPr>
          <a:xfrm>
            <a:off x="4357177" y="3318620"/>
            <a:ext cx="222558" cy="464058"/>
          </a:xfrm>
          <a:custGeom>
            <a:avLst/>
            <a:gdLst>
              <a:gd name="connsiteX0" fmla="*/ 511 w 222558"/>
              <a:gd name="connsiteY0" fmla="*/ 843 h 464058"/>
              <a:gd name="connsiteX1" fmla="*/ 43373 w 222558"/>
              <a:gd name="connsiteY1" fmla="*/ 232618 h 464058"/>
              <a:gd name="connsiteX2" fmla="*/ 219586 w 222558"/>
              <a:gd name="connsiteY2" fmla="*/ 459630 h 464058"/>
              <a:gd name="connsiteX3" fmla="*/ 144973 w 222558"/>
              <a:gd name="connsiteY3" fmla="*/ 365968 h 464058"/>
              <a:gd name="connsiteX4" fmla="*/ 27498 w 222558"/>
              <a:gd name="connsiteY4" fmla="*/ 161180 h 464058"/>
              <a:gd name="connsiteX5" fmla="*/ 511 w 222558"/>
              <a:gd name="connsiteY5" fmla="*/ 843 h 46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558" h="464058">
                <a:moveTo>
                  <a:pt x="511" y="843"/>
                </a:moveTo>
                <a:cubicBezTo>
                  <a:pt x="3157" y="12749"/>
                  <a:pt x="6861" y="156154"/>
                  <a:pt x="43373" y="232618"/>
                </a:cubicBezTo>
                <a:cubicBezTo>
                  <a:pt x="79885" y="309082"/>
                  <a:pt x="202653" y="437405"/>
                  <a:pt x="219586" y="459630"/>
                </a:cubicBezTo>
                <a:cubicBezTo>
                  <a:pt x="236519" y="481855"/>
                  <a:pt x="176988" y="415710"/>
                  <a:pt x="144973" y="365968"/>
                </a:cubicBezTo>
                <a:cubicBezTo>
                  <a:pt x="112958" y="316226"/>
                  <a:pt x="49723" y="216213"/>
                  <a:pt x="27498" y="161180"/>
                </a:cubicBezTo>
                <a:cubicBezTo>
                  <a:pt x="5273" y="106147"/>
                  <a:pt x="-2135" y="-11063"/>
                  <a:pt x="511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986CDAB6-185A-B499-C81D-17717D34E8BC}"/>
              </a:ext>
            </a:extLst>
          </p:cNvPr>
          <p:cNvSpPr/>
          <p:nvPr/>
        </p:nvSpPr>
        <p:spPr>
          <a:xfrm>
            <a:off x="4576466" y="3766693"/>
            <a:ext cx="175023" cy="576297"/>
          </a:xfrm>
          <a:custGeom>
            <a:avLst/>
            <a:gdLst>
              <a:gd name="connsiteX0" fmla="*/ 8234 w 175023"/>
              <a:gd name="connsiteY0" fmla="*/ 3620 h 576297"/>
              <a:gd name="connsiteX1" fmla="*/ 68559 w 175023"/>
              <a:gd name="connsiteY1" fmla="*/ 321120 h 576297"/>
              <a:gd name="connsiteX2" fmla="*/ 171747 w 175023"/>
              <a:gd name="connsiteY2" fmla="*/ 567182 h 576297"/>
              <a:gd name="connsiteX3" fmla="*/ 136822 w 175023"/>
              <a:gd name="connsiteY3" fmla="*/ 489395 h 576297"/>
              <a:gd name="connsiteX4" fmla="*/ 12997 w 175023"/>
              <a:gd name="connsiteY4" fmla="*/ 170307 h 576297"/>
              <a:gd name="connsiteX5" fmla="*/ 8234 w 175023"/>
              <a:gd name="connsiteY5" fmla="*/ 3620 h 57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023" h="576297">
                <a:moveTo>
                  <a:pt x="8234" y="3620"/>
                </a:moveTo>
                <a:cubicBezTo>
                  <a:pt x="17494" y="28755"/>
                  <a:pt x="41307" y="227193"/>
                  <a:pt x="68559" y="321120"/>
                </a:cubicBezTo>
                <a:cubicBezTo>
                  <a:pt x="95811" y="415047"/>
                  <a:pt x="160370" y="539136"/>
                  <a:pt x="171747" y="567182"/>
                </a:cubicBezTo>
                <a:cubicBezTo>
                  <a:pt x="183124" y="595228"/>
                  <a:pt x="163280" y="555541"/>
                  <a:pt x="136822" y="489395"/>
                </a:cubicBezTo>
                <a:cubicBezTo>
                  <a:pt x="110364" y="423249"/>
                  <a:pt x="32047" y="251005"/>
                  <a:pt x="12997" y="170307"/>
                </a:cubicBezTo>
                <a:cubicBezTo>
                  <a:pt x="-6053" y="89609"/>
                  <a:pt x="-1026" y="-21515"/>
                  <a:pt x="8234" y="3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F669E079-AE22-EE8E-2551-4378168193BA}"/>
              </a:ext>
            </a:extLst>
          </p:cNvPr>
          <p:cNvSpPr/>
          <p:nvPr/>
        </p:nvSpPr>
        <p:spPr>
          <a:xfrm>
            <a:off x="4235444" y="3321707"/>
            <a:ext cx="136774" cy="131895"/>
          </a:xfrm>
          <a:custGeom>
            <a:avLst/>
            <a:gdLst>
              <a:gd name="connsiteX0" fmla="*/ 136531 w 136774"/>
              <a:gd name="connsiteY0" fmla="*/ 931 h 131895"/>
              <a:gd name="connsiteX1" fmla="*/ 3181 w 136774"/>
              <a:gd name="connsiteY1" fmla="*/ 129518 h 131895"/>
              <a:gd name="connsiteX2" fmla="*/ 41281 w 136774"/>
              <a:gd name="connsiteY2" fmla="*/ 83481 h 131895"/>
              <a:gd name="connsiteX3" fmla="*/ 36519 w 136774"/>
              <a:gd name="connsiteY3" fmla="*/ 70781 h 131895"/>
              <a:gd name="connsiteX4" fmla="*/ 136531 w 136774"/>
              <a:gd name="connsiteY4" fmla="*/ 931 h 1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774" h="131895">
                <a:moveTo>
                  <a:pt x="136531" y="931"/>
                </a:moveTo>
                <a:cubicBezTo>
                  <a:pt x="130975" y="10720"/>
                  <a:pt x="19056" y="115760"/>
                  <a:pt x="3181" y="129518"/>
                </a:cubicBezTo>
                <a:cubicBezTo>
                  <a:pt x="-12694" y="143276"/>
                  <a:pt x="35725" y="93270"/>
                  <a:pt x="41281" y="83481"/>
                </a:cubicBezTo>
                <a:cubicBezTo>
                  <a:pt x="46837" y="73692"/>
                  <a:pt x="22232" y="80041"/>
                  <a:pt x="36519" y="70781"/>
                </a:cubicBezTo>
                <a:cubicBezTo>
                  <a:pt x="50806" y="61521"/>
                  <a:pt x="142087" y="-8858"/>
                  <a:pt x="136531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662798BD-1050-953B-F4A8-B63267FF3565}"/>
              </a:ext>
            </a:extLst>
          </p:cNvPr>
          <p:cNvSpPr/>
          <p:nvPr/>
        </p:nvSpPr>
        <p:spPr>
          <a:xfrm>
            <a:off x="4170224" y="3461954"/>
            <a:ext cx="98901" cy="382961"/>
          </a:xfrm>
          <a:custGeom>
            <a:avLst/>
            <a:gdLst>
              <a:gd name="connsiteX0" fmla="*/ 98564 w 98901"/>
              <a:gd name="connsiteY0" fmla="*/ 384 h 382961"/>
              <a:gd name="connsiteX1" fmla="*/ 54114 w 98901"/>
              <a:gd name="connsiteY1" fmla="*/ 130559 h 382961"/>
              <a:gd name="connsiteX2" fmla="*/ 139 w 98901"/>
              <a:gd name="connsiteY2" fmla="*/ 381384 h 382961"/>
              <a:gd name="connsiteX3" fmla="*/ 38239 w 98901"/>
              <a:gd name="connsiteY3" fmla="*/ 230571 h 382961"/>
              <a:gd name="connsiteX4" fmla="*/ 30301 w 98901"/>
              <a:gd name="connsiteY4" fmla="*/ 95634 h 382961"/>
              <a:gd name="connsiteX5" fmla="*/ 98564 w 98901"/>
              <a:gd name="connsiteY5" fmla="*/ 384 h 38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901" h="382961">
                <a:moveTo>
                  <a:pt x="98564" y="384"/>
                </a:moveTo>
                <a:cubicBezTo>
                  <a:pt x="102533" y="6205"/>
                  <a:pt x="70518" y="67059"/>
                  <a:pt x="54114" y="130559"/>
                </a:cubicBezTo>
                <a:cubicBezTo>
                  <a:pt x="37710" y="194059"/>
                  <a:pt x="2785" y="364715"/>
                  <a:pt x="139" y="381384"/>
                </a:cubicBezTo>
                <a:cubicBezTo>
                  <a:pt x="-2507" y="398053"/>
                  <a:pt x="33212" y="278196"/>
                  <a:pt x="38239" y="230571"/>
                </a:cubicBezTo>
                <a:cubicBezTo>
                  <a:pt x="43266" y="182946"/>
                  <a:pt x="17866" y="135057"/>
                  <a:pt x="30301" y="95634"/>
                </a:cubicBezTo>
                <a:cubicBezTo>
                  <a:pt x="42736" y="56211"/>
                  <a:pt x="94595" y="-5437"/>
                  <a:pt x="98564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CFE9CEFC-BA6E-5AF1-027B-3CB5A4941E58}"/>
              </a:ext>
            </a:extLst>
          </p:cNvPr>
          <p:cNvSpPr/>
          <p:nvPr/>
        </p:nvSpPr>
        <p:spPr>
          <a:xfrm>
            <a:off x="4090670" y="3614758"/>
            <a:ext cx="89442" cy="378753"/>
          </a:xfrm>
          <a:custGeom>
            <a:avLst/>
            <a:gdLst>
              <a:gd name="connsiteX0" fmla="*/ 89218 w 89442"/>
              <a:gd name="connsiteY0" fmla="*/ 6330 h 378753"/>
              <a:gd name="connsiteX1" fmla="*/ 1905 w 89442"/>
              <a:gd name="connsiteY1" fmla="*/ 369867 h 378753"/>
              <a:gd name="connsiteX2" fmla="*/ 28893 w 89442"/>
              <a:gd name="connsiteY2" fmla="*/ 257155 h 378753"/>
              <a:gd name="connsiteX3" fmla="*/ 27305 w 89442"/>
              <a:gd name="connsiteY3" fmla="*/ 146030 h 378753"/>
              <a:gd name="connsiteX4" fmla="*/ 89218 w 89442"/>
              <a:gd name="connsiteY4" fmla="*/ 6330 h 37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442" h="378753">
                <a:moveTo>
                  <a:pt x="89218" y="6330"/>
                </a:moveTo>
                <a:cubicBezTo>
                  <a:pt x="84985" y="43636"/>
                  <a:pt x="11959" y="328063"/>
                  <a:pt x="1905" y="369867"/>
                </a:cubicBezTo>
                <a:cubicBezTo>
                  <a:pt x="-8149" y="411671"/>
                  <a:pt x="24660" y="294461"/>
                  <a:pt x="28893" y="257155"/>
                </a:cubicBezTo>
                <a:cubicBezTo>
                  <a:pt x="33126" y="219849"/>
                  <a:pt x="18045" y="184924"/>
                  <a:pt x="27305" y="146030"/>
                </a:cubicBezTo>
                <a:cubicBezTo>
                  <a:pt x="36565" y="107136"/>
                  <a:pt x="93451" y="-30976"/>
                  <a:pt x="89218" y="6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953618C5-709C-EF2B-384D-0DF550D498A5}"/>
              </a:ext>
            </a:extLst>
          </p:cNvPr>
          <p:cNvSpPr/>
          <p:nvPr/>
        </p:nvSpPr>
        <p:spPr>
          <a:xfrm>
            <a:off x="4022052" y="3708321"/>
            <a:ext cx="159709" cy="805628"/>
          </a:xfrm>
          <a:custGeom>
            <a:avLst/>
            <a:gdLst>
              <a:gd name="connsiteX0" fmla="*/ 159423 w 159709"/>
              <a:gd name="connsiteY0" fmla="*/ 79 h 805628"/>
              <a:gd name="connsiteX1" fmla="*/ 113386 w 159709"/>
              <a:gd name="connsiteY1" fmla="*/ 230267 h 805628"/>
              <a:gd name="connsiteX2" fmla="*/ 89573 w 159709"/>
              <a:gd name="connsiteY2" fmla="*/ 543004 h 805628"/>
              <a:gd name="connsiteX3" fmla="*/ 673 w 159709"/>
              <a:gd name="connsiteY3" fmla="*/ 803354 h 805628"/>
              <a:gd name="connsiteX4" fmla="*/ 51473 w 159709"/>
              <a:gd name="connsiteY4" fmla="*/ 649367 h 805628"/>
              <a:gd name="connsiteX5" fmla="*/ 102273 w 159709"/>
              <a:gd name="connsiteY5" fmla="*/ 308054 h 805628"/>
              <a:gd name="connsiteX6" fmla="*/ 89573 w 159709"/>
              <a:gd name="connsiteY6" fmla="*/ 204867 h 805628"/>
              <a:gd name="connsiteX7" fmla="*/ 159423 w 159709"/>
              <a:gd name="connsiteY7" fmla="*/ 79 h 80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709" h="805628">
                <a:moveTo>
                  <a:pt x="159423" y="79"/>
                </a:moveTo>
                <a:cubicBezTo>
                  <a:pt x="163392" y="4312"/>
                  <a:pt x="125028" y="139780"/>
                  <a:pt x="113386" y="230267"/>
                </a:cubicBezTo>
                <a:cubicBezTo>
                  <a:pt x="101744" y="320754"/>
                  <a:pt x="108358" y="447490"/>
                  <a:pt x="89573" y="543004"/>
                </a:cubicBezTo>
                <a:cubicBezTo>
                  <a:pt x="70788" y="638518"/>
                  <a:pt x="7023" y="785627"/>
                  <a:pt x="673" y="803354"/>
                </a:cubicBezTo>
                <a:cubicBezTo>
                  <a:pt x="-5677" y="821081"/>
                  <a:pt x="34540" y="731917"/>
                  <a:pt x="51473" y="649367"/>
                </a:cubicBezTo>
                <a:cubicBezTo>
                  <a:pt x="68406" y="566817"/>
                  <a:pt x="95923" y="382137"/>
                  <a:pt x="102273" y="308054"/>
                </a:cubicBezTo>
                <a:cubicBezTo>
                  <a:pt x="108623" y="233971"/>
                  <a:pt x="80577" y="248788"/>
                  <a:pt x="89573" y="204867"/>
                </a:cubicBezTo>
                <a:cubicBezTo>
                  <a:pt x="98569" y="160946"/>
                  <a:pt x="155454" y="-4154"/>
                  <a:pt x="159423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252C3D45-4081-7B4A-BD81-042A82EB4C0B}"/>
              </a:ext>
            </a:extLst>
          </p:cNvPr>
          <p:cNvSpPr/>
          <p:nvPr/>
        </p:nvSpPr>
        <p:spPr>
          <a:xfrm>
            <a:off x="4022117" y="3859135"/>
            <a:ext cx="161046" cy="749859"/>
          </a:xfrm>
          <a:custGeom>
            <a:avLst/>
            <a:gdLst>
              <a:gd name="connsiteX0" fmla="*/ 156183 w 161046"/>
              <a:gd name="connsiteY0" fmla="*/ 78 h 749859"/>
              <a:gd name="connsiteX1" fmla="*/ 145071 w 161046"/>
              <a:gd name="connsiteY1" fmla="*/ 368378 h 749859"/>
              <a:gd name="connsiteX2" fmla="*/ 3783 w 161046"/>
              <a:gd name="connsiteY2" fmla="*/ 735090 h 749859"/>
              <a:gd name="connsiteX3" fmla="*/ 48233 w 161046"/>
              <a:gd name="connsiteY3" fmla="*/ 644603 h 749859"/>
              <a:gd name="connsiteX4" fmla="*/ 130783 w 161046"/>
              <a:gd name="connsiteY4" fmla="*/ 338215 h 749859"/>
              <a:gd name="connsiteX5" fmla="*/ 156183 w 161046"/>
              <a:gd name="connsiteY5" fmla="*/ 78 h 74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46" h="749859">
                <a:moveTo>
                  <a:pt x="156183" y="78"/>
                </a:moveTo>
                <a:cubicBezTo>
                  <a:pt x="158564" y="5105"/>
                  <a:pt x="170471" y="245876"/>
                  <a:pt x="145071" y="368378"/>
                </a:cubicBezTo>
                <a:cubicBezTo>
                  <a:pt x="119671" y="490880"/>
                  <a:pt x="19923" y="689052"/>
                  <a:pt x="3783" y="735090"/>
                </a:cubicBezTo>
                <a:cubicBezTo>
                  <a:pt x="-12357" y="781128"/>
                  <a:pt x="27066" y="710749"/>
                  <a:pt x="48233" y="644603"/>
                </a:cubicBezTo>
                <a:cubicBezTo>
                  <a:pt x="69400" y="578457"/>
                  <a:pt x="113850" y="444842"/>
                  <a:pt x="130783" y="338215"/>
                </a:cubicBezTo>
                <a:cubicBezTo>
                  <a:pt x="147716" y="231588"/>
                  <a:pt x="153802" y="-4949"/>
                  <a:pt x="156183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AE7FB2BA-3419-A3BB-111A-1D538044EBDD}"/>
              </a:ext>
            </a:extLst>
          </p:cNvPr>
          <p:cNvSpPr/>
          <p:nvPr/>
        </p:nvSpPr>
        <p:spPr>
          <a:xfrm>
            <a:off x="4841832" y="3718726"/>
            <a:ext cx="180078" cy="468175"/>
          </a:xfrm>
          <a:custGeom>
            <a:avLst/>
            <a:gdLst>
              <a:gd name="connsiteX0" fmla="*/ 43 w 180078"/>
              <a:gd name="connsiteY0" fmla="*/ 2374 h 468175"/>
              <a:gd name="connsiteX1" fmla="*/ 134981 w 180078"/>
              <a:gd name="connsiteY1" fmla="*/ 180174 h 468175"/>
              <a:gd name="connsiteX2" fmla="*/ 131806 w 180078"/>
              <a:gd name="connsiteY2" fmla="*/ 467512 h 468175"/>
              <a:gd name="connsiteX3" fmla="*/ 150856 w 180078"/>
              <a:gd name="connsiteY3" fmla="*/ 262724 h 468175"/>
              <a:gd name="connsiteX4" fmla="*/ 179431 w 180078"/>
              <a:gd name="connsiteY4" fmla="*/ 383374 h 468175"/>
              <a:gd name="connsiteX5" fmla="*/ 120693 w 180078"/>
              <a:gd name="connsiteY5" fmla="*/ 97624 h 468175"/>
              <a:gd name="connsiteX6" fmla="*/ 43 w 180078"/>
              <a:gd name="connsiteY6" fmla="*/ 2374 h 46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78" h="468175">
                <a:moveTo>
                  <a:pt x="43" y="2374"/>
                </a:moveTo>
                <a:cubicBezTo>
                  <a:pt x="2424" y="16132"/>
                  <a:pt x="113020" y="102651"/>
                  <a:pt x="134981" y="180174"/>
                </a:cubicBezTo>
                <a:cubicBezTo>
                  <a:pt x="156942" y="257697"/>
                  <a:pt x="129160" y="453754"/>
                  <a:pt x="131806" y="467512"/>
                </a:cubicBezTo>
                <a:cubicBezTo>
                  <a:pt x="134452" y="481270"/>
                  <a:pt x="142919" y="276747"/>
                  <a:pt x="150856" y="262724"/>
                </a:cubicBezTo>
                <a:cubicBezTo>
                  <a:pt x="158793" y="248701"/>
                  <a:pt x="184458" y="410891"/>
                  <a:pt x="179431" y="383374"/>
                </a:cubicBezTo>
                <a:cubicBezTo>
                  <a:pt x="174404" y="355857"/>
                  <a:pt x="146622" y="158743"/>
                  <a:pt x="120693" y="97624"/>
                </a:cubicBezTo>
                <a:cubicBezTo>
                  <a:pt x="94764" y="36505"/>
                  <a:pt x="-2338" y="-11384"/>
                  <a:pt x="43" y="2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9333D52F-0FBF-ECC6-140A-AAE6D3399C14}"/>
              </a:ext>
            </a:extLst>
          </p:cNvPr>
          <p:cNvSpPr/>
          <p:nvPr/>
        </p:nvSpPr>
        <p:spPr>
          <a:xfrm>
            <a:off x="4733784" y="3663645"/>
            <a:ext cx="171812" cy="597857"/>
          </a:xfrm>
          <a:custGeom>
            <a:avLst/>
            <a:gdLst>
              <a:gd name="connsiteX0" fmla="*/ 141 w 171812"/>
              <a:gd name="connsiteY0" fmla="*/ 3480 h 597857"/>
              <a:gd name="connsiteX1" fmla="*/ 101741 w 171812"/>
              <a:gd name="connsiteY1" fmla="*/ 274943 h 597857"/>
              <a:gd name="connsiteX2" fmla="*/ 171591 w 171812"/>
              <a:gd name="connsiteY2" fmla="*/ 595618 h 597857"/>
              <a:gd name="connsiteX3" fmla="*/ 122379 w 171812"/>
              <a:gd name="connsiteY3" fmla="*/ 403530 h 597857"/>
              <a:gd name="connsiteX4" fmla="*/ 81104 w 171812"/>
              <a:gd name="connsiteY4" fmla="*/ 140005 h 597857"/>
              <a:gd name="connsiteX5" fmla="*/ 141 w 171812"/>
              <a:gd name="connsiteY5" fmla="*/ 3480 h 59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12" h="597857">
                <a:moveTo>
                  <a:pt x="141" y="3480"/>
                </a:moveTo>
                <a:cubicBezTo>
                  <a:pt x="3581" y="25970"/>
                  <a:pt x="73166" y="176253"/>
                  <a:pt x="101741" y="274943"/>
                </a:cubicBezTo>
                <a:cubicBezTo>
                  <a:pt x="130316" y="373633"/>
                  <a:pt x="168151" y="574187"/>
                  <a:pt x="171591" y="595618"/>
                </a:cubicBezTo>
                <a:cubicBezTo>
                  <a:pt x="175031" y="617049"/>
                  <a:pt x="137460" y="479466"/>
                  <a:pt x="122379" y="403530"/>
                </a:cubicBezTo>
                <a:cubicBezTo>
                  <a:pt x="107298" y="327595"/>
                  <a:pt x="105446" y="207738"/>
                  <a:pt x="81104" y="140005"/>
                </a:cubicBezTo>
                <a:cubicBezTo>
                  <a:pt x="56762" y="72272"/>
                  <a:pt x="-3299" y="-19010"/>
                  <a:pt x="141" y="3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38A75A9A-59CD-33DD-BBF3-636852CA1092}"/>
              </a:ext>
            </a:extLst>
          </p:cNvPr>
          <p:cNvSpPr/>
          <p:nvPr/>
        </p:nvSpPr>
        <p:spPr>
          <a:xfrm>
            <a:off x="4696517" y="4219473"/>
            <a:ext cx="47053" cy="542852"/>
          </a:xfrm>
          <a:custGeom>
            <a:avLst/>
            <a:gdLst>
              <a:gd name="connsiteX0" fmla="*/ 896 w 47053"/>
              <a:gd name="connsiteY0" fmla="*/ 102 h 542852"/>
              <a:gd name="connsiteX1" fmla="*/ 15183 w 47053"/>
              <a:gd name="connsiteY1" fmla="*/ 169965 h 542852"/>
              <a:gd name="connsiteX2" fmla="*/ 21533 w 47053"/>
              <a:gd name="connsiteY2" fmla="*/ 539852 h 542852"/>
              <a:gd name="connsiteX3" fmla="*/ 40583 w 47053"/>
              <a:gd name="connsiteY3" fmla="*/ 336652 h 542852"/>
              <a:gd name="connsiteX4" fmla="*/ 43758 w 47053"/>
              <a:gd name="connsiteY4" fmla="*/ 190602 h 542852"/>
              <a:gd name="connsiteX5" fmla="*/ 896 w 47053"/>
              <a:gd name="connsiteY5" fmla="*/ 102 h 54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53" h="542852">
                <a:moveTo>
                  <a:pt x="896" y="102"/>
                </a:moveTo>
                <a:cubicBezTo>
                  <a:pt x="-3867" y="-3338"/>
                  <a:pt x="11744" y="80007"/>
                  <a:pt x="15183" y="169965"/>
                </a:cubicBezTo>
                <a:cubicBezTo>
                  <a:pt x="18623" y="259923"/>
                  <a:pt x="17300" y="512071"/>
                  <a:pt x="21533" y="539852"/>
                </a:cubicBezTo>
                <a:cubicBezTo>
                  <a:pt x="25766" y="567633"/>
                  <a:pt x="36879" y="394860"/>
                  <a:pt x="40583" y="336652"/>
                </a:cubicBezTo>
                <a:cubicBezTo>
                  <a:pt x="44287" y="278444"/>
                  <a:pt x="51166" y="243254"/>
                  <a:pt x="43758" y="190602"/>
                </a:cubicBezTo>
                <a:cubicBezTo>
                  <a:pt x="36350" y="137950"/>
                  <a:pt x="5659" y="3542"/>
                  <a:pt x="896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BFCA8881-E5E2-E9C1-BD54-B90680032C4B}"/>
              </a:ext>
            </a:extLst>
          </p:cNvPr>
          <p:cNvSpPr/>
          <p:nvPr/>
        </p:nvSpPr>
        <p:spPr>
          <a:xfrm>
            <a:off x="5095337" y="5099041"/>
            <a:ext cx="75271" cy="146166"/>
          </a:xfrm>
          <a:custGeom>
            <a:avLst/>
            <a:gdLst>
              <a:gd name="connsiteX0" fmla="*/ 75151 w 75271"/>
              <a:gd name="connsiteY0" fmla="*/ 9 h 146166"/>
              <a:gd name="connsiteX1" fmla="*/ 2126 w 75271"/>
              <a:gd name="connsiteY1" fmla="*/ 112722 h 146166"/>
              <a:gd name="connsiteX2" fmla="*/ 19588 w 75271"/>
              <a:gd name="connsiteY2" fmla="*/ 146059 h 146166"/>
              <a:gd name="connsiteX3" fmla="*/ 19588 w 75271"/>
              <a:gd name="connsiteY3" fmla="*/ 119072 h 146166"/>
              <a:gd name="connsiteX4" fmla="*/ 75151 w 75271"/>
              <a:gd name="connsiteY4" fmla="*/ 9 h 14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71" h="146166">
                <a:moveTo>
                  <a:pt x="75151" y="9"/>
                </a:moveTo>
                <a:cubicBezTo>
                  <a:pt x="72241" y="-1049"/>
                  <a:pt x="11386" y="88380"/>
                  <a:pt x="2126" y="112722"/>
                </a:cubicBezTo>
                <a:cubicBezTo>
                  <a:pt x="-7134" y="137064"/>
                  <a:pt x="16678" y="145001"/>
                  <a:pt x="19588" y="146059"/>
                </a:cubicBezTo>
                <a:cubicBezTo>
                  <a:pt x="22498" y="147117"/>
                  <a:pt x="11915" y="140503"/>
                  <a:pt x="19588" y="119072"/>
                </a:cubicBezTo>
                <a:cubicBezTo>
                  <a:pt x="27261" y="97641"/>
                  <a:pt x="78061" y="1067"/>
                  <a:pt x="75151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8B4D11D5-DB4F-BF26-C560-E43471F11D9D}"/>
              </a:ext>
            </a:extLst>
          </p:cNvPr>
          <p:cNvSpPr/>
          <p:nvPr/>
        </p:nvSpPr>
        <p:spPr>
          <a:xfrm>
            <a:off x="4730518" y="5258989"/>
            <a:ext cx="401302" cy="529177"/>
          </a:xfrm>
          <a:custGeom>
            <a:avLst/>
            <a:gdLst>
              <a:gd name="connsiteX0" fmla="*/ 400282 w 401302"/>
              <a:gd name="connsiteY0" fmla="*/ 399 h 529177"/>
              <a:gd name="connsiteX1" fmla="*/ 244707 w 401302"/>
              <a:gd name="connsiteY1" fmla="*/ 141686 h 529177"/>
              <a:gd name="connsiteX2" fmla="*/ 30395 w 401302"/>
              <a:gd name="connsiteY2" fmla="*/ 467124 h 529177"/>
              <a:gd name="connsiteX3" fmla="*/ 3407 w 401302"/>
              <a:gd name="connsiteY3" fmla="*/ 529036 h 529177"/>
              <a:gd name="connsiteX4" fmla="*/ 33570 w 401302"/>
              <a:gd name="connsiteY4" fmla="*/ 463949 h 529177"/>
              <a:gd name="connsiteX5" fmla="*/ 298682 w 401302"/>
              <a:gd name="connsiteY5" fmla="*/ 113111 h 529177"/>
              <a:gd name="connsiteX6" fmla="*/ 400282 w 401302"/>
              <a:gd name="connsiteY6" fmla="*/ 399 h 52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302" h="529177">
                <a:moveTo>
                  <a:pt x="400282" y="399"/>
                </a:moveTo>
                <a:cubicBezTo>
                  <a:pt x="391286" y="5161"/>
                  <a:pt x="306355" y="63899"/>
                  <a:pt x="244707" y="141686"/>
                </a:cubicBezTo>
                <a:cubicBezTo>
                  <a:pt x="183059" y="219474"/>
                  <a:pt x="70612" y="402566"/>
                  <a:pt x="30395" y="467124"/>
                </a:cubicBezTo>
                <a:cubicBezTo>
                  <a:pt x="-9822" y="531682"/>
                  <a:pt x="2878" y="529565"/>
                  <a:pt x="3407" y="529036"/>
                </a:cubicBezTo>
                <a:cubicBezTo>
                  <a:pt x="3936" y="528507"/>
                  <a:pt x="-15642" y="533270"/>
                  <a:pt x="33570" y="463949"/>
                </a:cubicBezTo>
                <a:cubicBezTo>
                  <a:pt x="82782" y="394628"/>
                  <a:pt x="239944" y="192751"/>
                  <a:pt x="298682" y="113111"/>
                </a:cubicBezTo>
                <a:cubicBezTo>
                  <a:pt x="357420" y="33471"/>
                  <a:pt x="409278" y="-4363"/>
                  <a:pt x="400282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425F9651-B385-717D-EF1C-E65A0C9B7A45}"/>
              </a:ext>
            </a:extLst>
          </p:cNvPr>
          <p:cNvSpPr/>
          <p:nvPr/>
        </p:nvSpPr>
        <p:spPr>
          <a:xfrm>
            <a:off x="4729891" y="5209649"/>
            <a:ext cx="406375" cy="550638"/>
          </a:xfrm>
          <a:custGeom>
            <a:avLst/>
            <a:gdLst>
              <a:gd name="connsiteX0" fmla="*/ 404084 w 406375"/>
              <a:gd name="connsiteY0" fmla="*/ 2114 h 550638"/>
              <a:gd name="connsiteX1" fmla="*/ 286609 w 406375"/>
              <a:gd name="connsiteY1" fmla="*/ 114826 h 550638"/>
              <a:gd name="connsiteX2" fmla="*/ 113572 w 406375"/>
              <a:gd name="connsiteY2" fmla="*/ 357714 h 550638"/>
              <a:gd name="connsiteX3" fmla="*/ 2447 w 406375"/>
              <a:gd name="connsiteY3" fmla="*/ 548214 h 550638"/>
              <a:gd name="connsiteX4" fmla="*/ 48484 w 406375"/>
              <a:gd name="connsiteY4" fmla="*/ 448201 h 550638"/>
              <a:gd name="connsiteX5" fmla="*/ 181834 w 406375"/>
              <a:gd name="connsiteY5" fmla="*/ 205314 h 550638"/>
              <a:gd name="connsiteX6" fmla="*/ 404084 w 406375"/>
              <a:gd name="connsiteY6" fmla="*/ 2114 h 55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375" h="550638">
                <a:moveTo>
                  <a:pt x="404084" y="2114"/>
                </a:moveTo>
                <a:cubicBezTo>
                  <a:pt x="421547" y="-12967"/>
                  <a:pt x="335028" y="55559"/>
                  <a:pt x="286609" y="114826"/>
                </a:cubicBezTo>
                <a:cubicBezTo>
                  <a:pt x="238190" y="174093"/>
                  <a:pt x="160932" y="285483"/>
                  <a:pt x="113572" y="357714"/>
                </a:cubicBezTo>
                <a:cubicBezTo>
                  <a:pt x="66212" y="429945"/>
                  <a:pt x="13295" y="533133"/>
                  <a:pt x="2447" y="548214"/>
                </a:cubicBezTo>
                <a:cubicBezTo>
                  <a:pt x="-8401" y="563295"/>
                  <a:pt x="18586" y="505351"/>
                  <a:pt x="48484" y="448201"/>
                </a:cubicBezTo>
                <a:cubicBezTo>
                  <a:pt x="78382" y="391051"/>
                  <a:pt x="124949" y="272253"/>
                  <a:pt x="181834" y="205314"/>
                </a:cubicBezTo>
                <a:cubicBezTo>
                  <a:pt x="238719" y="138375"/>
                  <a:pt x="386621" y="17195"/>
                  <a:pt x="404084" y="2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5160CC38-DF84-191E-E43E-B795F23804A1}"/>
              </a:ext>
            </a:extLst>
          </p:cNvPr>
          <p:cNvSpPr/>
          <p:nvPr/>
        </p:nvSpPr>
        <p:spPr>
          <a:xfrm>
            <a:off x="2122819" y="3041598"/>
            <a:ext cx="434685" cy="224818"/>
          </a:xfrm>
          <a:custGeom>
            <a:avLst/>
            <a:gdLst>
              <a:gd name="connsiteX0" fmla="*/ 434114 w 434685"/>
              <a:gd name="connsiteY0" fmla="*/ 52 h 224818"/>
              <a:gd name="connsiteX1" fmla="*/ 186464 w 434685"/>
              <a:gd name="connsiteY1" fmla="*/ 120702 h 224818"/>
              <a:gd name="connsiteX2" fmla="*/ 198 w 434685"/>
              <a:gd name="connsiteY2" fmla="*/ 224419 h 224818"/>
              <a:gd name="connsiteX3" fmla="*/ 152598 w 434685"/>
              <a:gd name="connsiteY3" fmla="*/ 154569 h 224818"/>
              <a:gd name="connsiteX4" fmla="*/ 252081 w 434685"/>
              <a:gd name="connsiteY4" fmla="*/ 105885 h 224818"/>
              <a:gd name="connsiteX5" fmla="*/ 434114 w 434685"/>
              <a:gd name="connsiteY5" fmla="*/ 52 h 22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685" h="224818">
                <a:moveTo>
                  <a:pt x="434114" y="52"/>
                </a:moveTo>
                <a:cubicBezTo>
                  <a:pt x="423178" y="2521"/>
                  <a:pt x="258783" y="83308"/>
                  <a:pt x="186464" y="120702"/>
                </a:cubicBezTo>
                <a:cubicBezTo>
                  <a:pt x="114145" y="158096"/>
                  <a:pt x="5842" y="218775"/>
                  <a:pt x="198" y="224419"/>
                </a:cubicBezTo>
                <a:cubicBezTo>
                  <a:pt x="-5446" y="230064"/>
                  <a:pt x="110617" y="174325"/>
                  <a:pt x="152598" y="154569"/>
                </a:cubicBezTo>
                <a:cubicBezTo>
                  <a:pt x="194578" y="134813"/>
                  <a:pt x="208337" y="129521"/>
                  <a:pt x="252081" y="105885"/>
                </a:cubicBezTo>
                <a:cubicBezTo>
                  <a:pt x="295825" y="82249"/>
                  <a:pt x="445050" y="-2417"/>
                  <a:pt x="434114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8BEEE4DC-F90C-D174-C7C5-CBFBD3AED4A0}"/>
              </a:ext>
            </a:extLst>
          </p:cNvPr>
          <p:cNvSpPr/>
          <p:nvPr/>
        </p:nvSpPr>
        <p:spPr>
          <a:xfrm>
            <a:off x="2227924" y="3062350"/>
            <a:ext cx="317302" cy="186839"/>
          </a:xfrm>
          <a:custGeom>
            <a:avLst/>
            <a:gdLst>
              <a:gd name="connsiteX0" fmla="*/ 301493 w 317302"/>
              <a:gd name="connsiteY0" fmla="*/ 4700 h 186839"/>
              <a:gd name="connsiteX1" fmla="*/ 5159 w 317302"/>
              <a:gd name="connsiteY1" fmla="*/ 184617 h 186839"/>
              <a:gd name="connsiteX2" fmla="*/ 123693 w 317302"/>
              <a:gd name="connsiteY2" fmla="*/ 102067 h 186839"/>
              <a:gd name="connsiteX3" fmla="*/ 259159 w 317302"/>
              <a:gd name="connsiteY3" fmla="*/ 55500 h 186839"/>
              <a:gd name="connsiteX4" fmla="*/ 301493 w 317302"/>
              <a:gd name="connsiteY4" fmla="*/ 4700 h 18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302" h="186839">
                <a:moveTo>
                  <a:pt x="301493" y="4700"/>
                </a:moveTo>
                <a:cubicBezTo>
                  <a:pt x="259160" y="26219"/>
                  <a:pt x="34792" y="168389"/>
                  <a:pt x="5159" y="184617"/>
                </a:cubicBezTo>
                <a:cubicBezTo>
                  <a:pt x="-24474" y="200845"/>
                  <a:pt x="81360" y="123586"/>
                  <a:pt x="123693" y="102067"/>
                </a:cubicBezTo>
                <a:cubicBezTo>
                  <a:pt x="166026" y="80548"/>
                  <a:pt x="227057" y="69258"/>
                  <a:pt x="259159" y="55500"/>
                </a:cubicBezTo>
                <a:cubicBezTo>
                  <a:pt x="291261" y="41742"/>
                  <a:pt x="343826" y="-16819"/>
                  <a:pt x="301493" y="4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244C386A-E991-40DA-9E7A-432F61CA0537}"/>
              </a:ext>
            </a:extLst>
          </p:cNvPr>
          <p:cNvSpPr/>
          <p:nvPr/>
        </p:nvSpPr>
        <p:spPr>
          <a:xfrm>
            <a:off x="2087469" y="3284518"/>
            <a:ext cx="116118" cy="223000"/>
          </a:xfrm>
          <a:custGeom>
            <a:avLst/>
            <a:gdLst>
              <a:gd name="connsiteX0" fmla="*/ 115981 w 116118"/>
              <a:gd name="connsiteY0" fmla="*/ 20 h 223000"/>
              <a:gd name="connsiteX1" fmla="*/ 38194 w 116118"/>
              <a:gd name="connsiteY1" fmla="*/ 88920 h 223000"/>
              <a:gd name="connsiteX2" fmla="*/ 94 w 116118"/>
              <a:gd name="connsiteY2" fmla="*/ 222270 h 223000"/>
              <a:gd name="connsiteX3" fmla="*/ 27081 w 116118"/>
              <a:gd name="connsiteY3" fmla="*/ 139720 h 223000"/>
              <a:gd name="connsiteX4" fmla="*/ 17556 w 116118"/>
              <a:gd name="connsiteY4" fmla="*/ 80982 h 223000"/>
              <a:gd name="connsiteX5" fmla="*/ 115981 w 116118"/>
              <a:gd name="connsiteY5" fmla="*/ 20 h 22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118" h="223000">
                <a:moveTo>
                  <a:pt x="115981" y="20"/>
                </a:moveTo>
                <a:cubicBezTo>
                  <a:pt x="119421" y="1343"/>
                  <a:pt x="57508" y="51878"/>
                  <a:pt x="38194" y="88920"/>
                </a:cubicBezTo>
                <a:cubicBezTo>
                  <a:pt x="18880" y="125962"/>
                  <a:pt x="1946" y="213803"/>
                  <a:pt x="94" y="222270"/>
                </a:cubicBezTo>
                <a:cubicBezTo>
                  <a:pt x="-1758" y="230737"/>
                  <a:pt x="24171" y="163268"/>
                  <a:pt x="27081" y="139720"/>
                </a:cubicBezTo>
                <a:cubicBezTo>
                  <a:pt x="29991" y="116172"/>
                  <a:pt x="4327" y="101090"/>
                  <a:pt x="17556" y="80982"/>
                </a:cubicBezTo>
                <a:cubicBezTo>
                  <a:pt x="30785" y="60874"/>
                  <a:pt x="112541" y="-1303"/>
                  <a:pt x="11598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E9B734D8-D07B-D030-5B54-22AF16E0E4FC}"/>
              </a:ext>
            </a:extLst>
          </p:cNvPr>
          <p:cNvSpPr/>
          <p:nvPr/>
        </p:nvSpPr>
        <p:spPr>
          <a:xfrm>
            <a:off x="1823676" y="3335218"/>
            <a:ext cx="316274" cy="200439"/>
          </a:xfrm>
          <a:custGeom>
            <a:avLst/>
            <a:gdLst>
              <a:gd name="connsiteX0" fmla="*/ 316274 w 316274"/>
              <a:gd name="connsiteY0" fmla="*/ 120 h 200439"/>
              <a:gd name="connsiteX1" fmla="*/ 114662 w 316274"/>
              <a:gd name="connsiteY1" fmla="*/ 111245 h 200439"/>
              <a:gd name="connsiteX2" fmla="*/ 362 w 316274"/>
              <a:gd name="connsiteY2" fmla="*/ 200145 h 200439"/>
              <a:gd name="connsiteX3" fmla="*/ 79737 w 316274"/>
              <a:gd name="connsiteY3" fmla="*/ 138232 h 200439"/>
              <a:gd name="connsiteX4" fmla="*/ 116249 w 316274"/>
              <a:gd name="connsiteY4" fmla="*/ 90607 h 200439"/>
              <a:gd name="connsiteX5" fmla="*/ 316274 w 316274"/>
              <a:gd name="connsiteY5" fmla="*/ 120 h 20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274" h="200439">
                <a:moveTo>
                  <a:pt x="316274" y="120"/>
                </a:moveTo>
                <a:cubicBezTo>
                  <a:pt x="316010" y="3560"/>
                  <a:pt x="167314" y="77907"/>
                  <a:pt x="114662" y="111245"/>
                </a:cubicBezTo>
                <a:cubicBezTo>
                  <a:pt x="62010" y="144583"/>
                  <a:pt x="6183" y="195647"/>
                  <a:pt x="362" y="200145"/>
                </a:cubicBezTo>
                <a:cubicBezTo>
                  <a:pt x="-5459" y="204643"/>
                  <a:pt x="60423" y="156488"/>
                  <a:pt x="79737" y="138232"/>
                </a:cubicBezTo>
                <a:cubicBezTo>
                  <a:pt x="99051" y="119976"/>
                  <a:pt x="75768" y="113361"/>
                  <a:pt x="116249" y="90607"/>
                </a:cubicBezTo>
                <a:cubicBezTo>
                  <a:pt x="156730" y="67853"/>
                  <a:pt x="316538" y="-3320"/>
                  <a:pt x="31627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FA973BBB-D8F8-3D45-3490-FFCC3CBFFE6E}"/>
              </a:ext>
            </a:extLst>
          </p:cNvPr>
          <p:cNvSpPr/>
          <p:nvPr/>
        </p:nvSpPr>
        <p:spPr>
          <a:xfrm>
            <a:off x="1637022" y="3466957"/>
            <a:ext cx="301317" cy="190154"/>
          </a:xfrm>
          <a:custGeom>
            <a:avLst/>
            <a:gdLst>
              <a:gd name="connsiteX0" fmla="*/ 301316 w 301317"/>
              <a:gd name="connsiteY0" fmla="*/ 143 h 190154"/>
              <a:gd name="connsiteX1" fmla="*/ 156853 w 301317"/>
              <a:gd name="connsiteY1" fmla="*/ 77931 h 190154"/>
              <a:gd name="connsiteX2" fmla="*/ 1278 w 301317"/>
              <a:gd name="connsiteY2" fmla="*/ 189056 h 190154"/>
              <a:gd name="connsiteX3" fmla="*/ 85416 w 301317"/>
              <a:gd name="connsiteY3" fmla="*/ 131906 h 190154"/>
              <a:gd name="connsiteX4" fmla="*/ 129866 w 301317"/>
              <a:gd name="connsiteY4" fmla="*/ 84281 h 190154"/>
              <a:gd name="connsiteX5" fmla="*/ 160028 w 301317"/>
              <a:gd name="connsiteY5" fmla="*/ 58881 h 190154"/>
              <a:gd name="connsiteX6" fmla="*/ 301316 w 301317"/>
              <a:gd name="connsiteY6" fmla="*/ 143 h 19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17" h="190154">
                <a:moveTo>
                  <a:pt x="301316" y="143"/>
                </a:moveTo>
                <a:cubicBezTo>
                  <a:pt x="300787" y="3318"/>
                  <a:pt x="206859" y="46446"/>
                  <a:pt x="156853" y="77931"/>
                </a:cubicBezTo>
                <a:cubicBezTo>
                  <a:pt x="106847" y="109417"/>
                  <a:pt x="13184" y="180060"/>
                  <a:pt x="1278" y="189056"/>
                </a:cubicBezTo>
                <a:cubicBezTo>
                  <a:pt x="-10628" y="198052"/>
                  <a:pt x="63985" y="149368"/>
                  <a:pt x="85416" y="131906"/>
                </a:cubicBezTo>
                <a:cubicBezTo>
                  <a:pt x="106847" y="114444"/>
                  <a:pt x="117431" y="96452"/>
                  <a:pt x="129866" y="84281"/>
                </a:cubicBezTo>
                <a:cubicBezTo>
                  <a:pt x="142301" y="72110"/>
                  <a:pt x="136745" y="70523"/>
                  <a:pt x="160028" y="58881"/>
                </a:cubicBezTo>
                <a:cubicBezTo>
                  <a:pt x="183311" y="47239"/>
                  <a:pt x="301845" y="-3032"/>
                  <a:pt x="301316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D64C0BB3-DC04-13BF-0CDE-8CC68EADD548}"/>
              </a:ext>
            </a:extLst>
          </p:cNvPr>
          <p:cNvSpPr/>
          <p:nvPr/>
        </p:nvSpPr>
        <p:spPr>
          <a:xfrm>
            <a:off x="1820552" y="3532976"/>
            <a:ext cx="345149" cy="293446"/>
          </a:xfrm>
          <a:custGeom>
            <a:avLst/>
            <a:gdLst>
              <a:gd name="connsiteX0" fmla="*/ 311 w 345149"/>
              <a:gd name="connsiteY0" fmla="*/ 5562 h 293446"/>
              <a:gd name="connsiteX1" fmla="*/ 124136 w 345149"/>
              <a:gd name="connsiteY1" fmla="*/ 69062 h 293446"/>
              <a:gd name="connsiteX2" fmla="*/ 340036 w 345149"/>
              <a:gd name="connsiteY2" fmla="*/ 289724 h 293446"/>
              <a:gd name="connsiteX3" fmla="*/ 262248 w 345149"/>
              <a:gd name="connsiteY3" fmla="*/ 194474 h 293446"/>
              <a:gd name="connsiteX4" fmla="*/ 93973 w 345149"/>
              <a:gd name="connsiteY4" fmla="*/ 24612 h 293446"/>
              <a:gd name="connsiteX5" fmla="*/ 311 w 345149"/>
              <a:gd name="connsiteY5" fmla="*/ 5562 h 29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149" h="293446">
                <a:moveTo>
                  <a:pt x="311" y="5562"/>
                </a:moveTo>
                <a:cubicBezTo>
                  <a:pt x="5338" y="12970"/>
                  <a:pt x="67515" y="21702"/>
                  <a:pt x="124136" y="69062"/>
                </a:cubicBezTo>
                <a:cubicBezTo>
                  <a:pt x="180757" y="116422"/>
                  <a:pt x="317017" y="268822"/>
                  <a:pt x="340036" y="289724"/>
                </a:cubicBezTo>
                <a:cubicBezTo>
                  <a:pt x="363055" y="310626"/>
                  <a:pt x="303258" y="238659"/>
                  <a:pt x="262248" y="194474"/>
                </a:cubicBezTo>
                <a:cubicBezTo>
                  <a:pt x="221238" y="150289"/>
                  <a:pt x="135777" y="56097"/>
                  <a:pt x="93973" y="24612"/>
                </a:cubicBezTo>
                <a:cubicBezTo>
                  <a:pt x="52169" y="-6873"/>
                  <a:pt x="-4716" y="-1846"/>
                  <a:pt x="311" y="5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15C2C3F5-9F89-C361-75A1-1DE02D7039C1}"/>
              </a:ext>
            </a:extLst>
          </p:cNvPr>
          <p:cNvSpPr/>
          <p:nvPr/>
        </p:nvSpPr>
        <p:spPr>
          <a:xfrm>
            <a:off x="2680615" y="3289252"/>
            <a:ext cx="348554" cy="677310"/>
          </a:xfrm>
          <a:custGeom>
            <a:avLst/>
            <a:gdLst>
              <a:gd name="connsiteX0" fmla="*/ 10198 w 348554"/>
              <a:gd name="connsiteY0" fmla="*/ 4811 h 677310"/>
              <a:gd name="connsiteX1" fmla="*/ 124498 w 348554"/>
              <a:gd name="connsiteY1" fmla="*/ 223886 h 677310"/>
              <a:gd name="connsiteX2" fmla="*/ 338810 w 348554"/>
              <a:gd name="connsiteY2" fmla="*/ 658861 h 677310"/>
              <a:gd name="connsiteX3" fmla="*/ 300710 w 348554"/>
              <a:gd name="connsiteY3" fmla="*/ 573136 h 677310"/>
              <a:gd name="connsiteX4" fmla="*/ 199110 w 348554"/>
              <a:gd name="connsiteY4" fmla="*/ 357236 h 677310"/>
              <a:gd name="connsiteX5" fmla="*/ 27660 w 348554"/>
              <a:gd name="connsiteY5" fmla="*/ 93711 h 677310"/>
              <a:gd name="connsiteX6" fmla="*/ 10198 w 348554"/>
              <a:gd name="connsiteY6" fmla="*/ 4811 h 67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554" h="677310">
                <a:moveTo>
                  <a:pt x="10198" y="4811"/>
                </a:moveTo>
                <a:cubicBezTo>
                  <a:pt x="26338" y="26507"/>
                  <a:pt x="69729" y="114878"/>
                  <a:pt x="124498" y="223886"/>
                </a:cubicBezTo>
                <a:cubicBezTo>
                  <a:pt x="179267" y="332894"/>
                  <a:pt x="309441" y="600653"/>
                  <a:pt x="338810" y="658861"/>
                </a:cubicBezTo>
                <a:cubicBezTo>
                  <a:pt x="368179" y="717069"/>
                  <a:pt x="323993" y="623407"/>
                  <a:pt x="300710" y="573136"/>
                </a:cubicBezTo>
                <a:cubicBezTo>
                  <a:pt x="277427" y="522865"/>
                  <a:pt x="244618" y="437140"/>
                  <a:pt x="199110" y="357236"/>
                </a:cubicBezTo>
                <a:cubicBezTo>
                  <a:pt x="153602" y="277332"/>
                  <a:pt x="60204" y="148744"/>
                  <a:pt x="27660" y="93711"/>
                </a:cubicBezTo>
                <a:cubicBezTo>
                  <a:pt x="-4884" y="38678"/>
                  <a:pt x="-5942" y="-16885"/>
                  <a:pt x="10198" y="4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BA3DF1A2-98B9-2208-5C55-DF8B33319097}"/>
              </a:ext>
            </a:extLst>
          </p:cNvPr>
          <p:cNvSpPr/>
          <p:nvPr/>
        </p:nvSpPr>
        <p:spPr>
          <a:xfrm>
            <a:off x="3000436" y="3935707"/>
            <a:ext cx="259141" cy="529029"/>
          </a:xfrm>
          <a:custGeom>
            <a:avLst/>
            <a:gdLst>
              <a:gd name="connsiteX0" fmla="*/ 30102 w 259141"/>
              <a:gd name="connsiteY0" fmla="*/ 23518 h 529029"/>
              <a:gd name="connsiteX1" fmla="*/ 188852 w 259141"/>
              <a:gd name="connsiteY1" fmla="*/ 366418 h 529029"/>
              <a:gd name="connsiteX2" fmla="*/ 253939 w 259141"/>
              <a:gd name="connsiteY2" fmla="*/ 526756 h 529029"/>
              <a:gd name="connsiteX3" fmla="*/ 228539 w 259141"/>
              <a:gd name="connsiteY3" fmla="*/ 433093 h 529029"/>
              <a:gd name="connsiteX4" fmla="*/ 18989 w 259141"/>
              <a:gd name="connsiteY4" fmla="*/ 74318 h 529029"/>
              <a:gd name="connsiteX5" fmla="*/ 30102 w 259141"/>
              <a:gd name="connsiteY5" fmla="*/ 23518 h 52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141" h="529029">
                <a:moveTo>
                  <a:pt x="30102" y="23518"/>
                </a:moveTo>
                <a:cubicBezTo>
                  <a:pt x="58412" y="72201"/>
                  <a:pt x="151546" y="282545"/>
                  <a:pt x="188852" y="366418"/>
                </a:cubicBezTo>
                <a:cubicBezTo>
                  <a:pt x="226158" y="450291"/>
                  <a:pt x="247325" y="515644"/>
                  <a:pt x="253939" y="526756"/>
                </a:cubicBezTo>
                <a:cubicBezTo>
                  <a:pt x="260553" y="537868"/>
                  <a:pt x="267697" y="508499"/>
                  <a:pt x="228539" y="433093"/>
                </a:cubicBezTo>
                <a:cubicBezTo>
                  <a:pt x="189381" y="357687"/>
                  <a:pt x="53120" y="142051"/>
                  <a:pt x="18989" y="74318"/>
                </a:cubicBezTo>
                <a:cubicBezTo>
                  <a:pt x="-15142" y="6585"/>
                  <a:pt x="1792" y="-25165"/>
                  <a:pt x="30102" y="23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0835128B-BEC7-FE34-69A5-640B92D7CC75}"/>
              </a:ext>
            </a:extLst>
          </p:cNvPr>
          <p:cNvSpPr/>
          <p:nvPr/>
        </p:nvSpPr>
        <p:spPr>
          <a:xfrm>
            <a:off x="3271641" y="4475117"/>
            <a:ext cx="346756" cy="745816"/>
          </a:xfrm>
          <a:custGeom>
            <a:avLst/>
            <a:gdLst>
              <a:gd name="connsiteX0" fmla="*/ 197 w 346756"/>
              <a:gd name="connsiteY0" fmla="*/ 1633 h 745816"/>
              <a:gd name="connsiteX1" fmla="*/ 100209 w 346756"/>
              <a:gd name="connsiteY1" fmla="*/ 293733 h 745816"/>
              <a:gd name="connsiteX2" fmla="*/ 338334 w 346756"/>
              <a:gd name="connsiteY2" fmla="*/ 736646 h 745816"/>
              <a:gd name="connsiteX3" fmla="*/ 273247 w 346756"/>
              <a:gd name="connsiteY3" fmla="*/ 562021 h 745816"/>
              <a:gd name="connsiteX4" fmla="*/ 81159 w 346756"/>
              <a:gd name="connsiteY4" fmla="*/ 192133 h 745816"/>
              <a:gd name="connsiteX5" fmla="*/ 197 w 346756"/>
              <a:gd name="connsiteY5" fmla="*/ 1633 h 74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756" h="745816">
                <a:moveTo>
                  <a:pt x="197" y="1633"/>
                </a:moveTo>
                <a:cubicBezTo>
                  <a:pt x="3372" y="18566"/>
                  <a:pt x="43853" y="171231"/>
                  <a:pt x="100209" y="293733"/>
                </a:cubicBezTo>
                <a:cubicBezTo>
                  <a:pt x="156565" y="416235"/>
                  <a:pt x="309494" y="691931"/>
                  <a:pt x="338334" y="736646"/>
                </a:cubicBezTo>
                <a:cubicBezTo>
                  <a:pt x="367174" y="781361"/>
                  <a:pt x="316110" y="652773"/>
                  <a:pt x="273247" y="562021"/>
                </a:cubicBezTo>
                <a:cubicBezTo>
                  <a:pt x="230385" y="471269"/>
                  <a:pt x="129842" y="281298"/>
                  <a:pt x="81159" y="192133"/>
                </a:cubicBezTo>
                <a:cubicBezTo>
                  <a:pt x="32476" y="102968"/>
                  <a:pt x="-2978" y="-15300"/>
                  <a:pt x="197" y="1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7726DEBE-1E49-5589-E4B9-A3D9AB29CB8A}"/>
              </a:ext>
            </a:extLst>
          </p:cNvPr>
          <p:cNvSpPr/>
          <p:nvPr/>
        </p:nvSpPr>
        <p:spPr>
          <a:xfrm>
            <a:off x="3912494" y="4473647"/>
            <a:ext cx="141083" cy="734079"/>
          </a:xfrm>
          <a:custGeom>
            <a:avLst/>
            <a:gdLst>
              <a:gd name="connsiteX0" fmla="*/ 140394 w 141083"/>
              <a:gd name="connsiteY0" fmla="*/ 1516 h 734079"/>
              <a:gd name="connsiteX1" fmla="*/ 99119 w 141083"/>
              <a:gd name="connsiteY1" fmla="*/ 144391 h 734079"/>
              <a:gd name="connsiteX2" fmla="*/ 53081 w 141083"/>
              <a:gd name="connsiteY2" fmla="*/ 276153 h 734079"/>
              <a:gd name="connsiteX3" fmla="*/ 694 w 141083"/>
              <a:gd name="connsiteY3" fmla="*/ 723828 h 734079"/>
              <a:gd name="connsiteX4" fmla="*/ 22919 w 141083"/>
              <a:gd name="connsiteY4" fmla="*/ 573016 h 734079"/>
              <a:gd name="connsiteX5" fmla="*/ 21331 w 141083"/>
              <a:gd name="connsiteY5" fmla="*/ 377753 h 734079"/>
              <a:gd name="connsiteX6" fmla="*/ 64194 w 141083"/>
              <a:gd name="connsiteY6" fmla="*/ 239641 h 734079"/>
              <a:gd name="connsiteX7" fmla="*/ 140394 w 141083"/>
              <a:gd name="connsiteY7" fmla="*/ 1516 h 73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083" h="734079">
                <a:moveTo>
                  <a:pt x="140394" y="1516"/>
                </a:moveTo>
                <a:cubicBezTo>
                  <a:pt x="146215" y="-14359"/>
                  <a:pt x="113671" y="98618"/>
                  <a:pt x="99119" y="144391"/>
                </a:cubicBezTo>
                <a:cubicBezTo>
                  <a:pt x="84567" y="190164"/>
                  <a:pt x="69485" y="179580"/>
                  <a:pt x="53081" y="276153"/>
                </a:cubicBezTo>
                <a:cubicBezTo>
                  <a:pt x="36677" y="372726"/>
                  <a:pt x="5721" y="674351"/>
                  <a:pt x="694" y="723828"/>
                </a:cubicBezTo>
                <a:cubicBezTo>
                  <a:pt x="-4333" y="773305"/>
                  <a:pt x="19480" y="630695"/>
                  <a:pt x="22919" y="573016"/>
                </a:cubicBezTo>
                <a:cubicBezTo>
                  <a:pt x="26358" y="515337"/>
                  <a:pt x="14452" y="433315"/>
                  <a:pt x="21331" y="377753"/>
                </a:cubicBezTo>
                <a:cubicBezTo>
                  <a:pt x="28210" y="322191"/>
                  <a:pt x="47261" y="302083"/>
                  <a:pt x="64194" y="239641"/>
                </a:cubicBezTo>
                <a:cubicBezTo>
                  <a:pt x="81127" y="177199"/>
                  <a:pt x="134573" y="17391"/>
                  <a:pt x="140394" y="1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52CD0CAF-CD6C-2331-D302-84B43E0B71A8}"/>
              </a:ext>
            </a:extLst>
          </p:cNvPr>
          <p:cNvSpPr/>
          <p:nvPr/>
        </p:nvSpPr>
        <p:spPr>
          <a:xfrm>
            <a:off x="3850119" y="4929078"/>
            <a:ext cx="81177" cy="577085"/>
          </a:xfrm>
          <a:custGeom>
            <a:avLst/>
            <a:gdLst>
              <a:gd name="connsiteX0" fmla="*/ 80531 w 81177"/>
              <a:gd name="connsiteY0" fmla="*/ 110 h 577085"/>
              <a:gd name="connsiteX1" fmla="*/ 37669 w 81177"/>
              <a:gd name="connsiteY1" fmla="*/ 308085 h 577085"/>
              <a:gd name="connsiteX2" fmla="*/ 18619 w 81177"/>
              <a:gd name="connsiteY2" fmla="*/ 396985 h 577085"/>
              <a:gd name="connsiteX3" fmla="*/ 37669 w 81177"/>
              <a:gd name="connsiteY3" fmla="*/ 573197 h 577085"/>
              <a:gd name="connsiteX4" fmla="*/ 28144 w 81177"/>
              <a:gd name="connsiteY4" fmla="*/ 504935 h 577085"/>
              <a:gd name="connsiteX5" fmla="*/ 1156 w 81177"/>
              <a:gd name="connsiteY5" fmla="*/ 344597 h 577085"/>
              <a:gd name="connsiteX6" fmla="*/ 80531 w 81177"/>
              <a:gd name="connsiteY6" fmla="*/ 110 h 57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77" h="577085">
                <a:moveTo>
                  <a:pt x="80531" y="110"/>
                </a:moveTo>
                <a:cubicBezTo>
                  <a:pt x="86616" y="-5975"/>
                  <a:pt x="47988" y="241939"/>
                  <a:pt x="37669" y="308085"/>
                </a:cubicBezTo>
                <a:cubicBezTo>
                  <a:pt x="27350" y="374231"/>
                  <a:pt x="18619" y="352800"/>
                  <a:pt x="18619" y="396985"/>
                </a:cubicBezTo>
                <a:cubicBezTo>
                  <a:pt x="18619" y="441170"/>
                  <a:pt x="36081" y="555205"/>
                  <a:pt x="37669" y="573197"/>
                </a:cubicBezTo>
                <a:cubicBezTo>
                  <a:pt x="39256" y="591189"/>
                  <a:pt x="34229" y="543035"/>
                  <a:pt x="28144" y="504935"/>
                </a:cubicBezTo>
                <a:cubicBezTo>
                  <a:pt x="22058" y="466835"/>
                  <a:pt x="-5988" y="426882"/>
                  <a:pt x="1156" y="344597"/>
                </a:cubicBezTo>
                <a:cubicBezTo>
                  <a:pt x="8300" y="262312"/>
                  <a:pt x="74446" y="6195"/>
                  <a:pt x="80531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874A59F4-0D39-629C-697F-AD9CC86ACD7D}"/>
              </a:ext>
            </a:extLst>
          </p:cNvPr>
          <p:cNvSpPr/>
          <p:nvPr/>
        </p:nvSpPr>
        <p:spPr>
          <a:xfrm>
            <a:off x="3611978" y="5216492"/>
            <a:ext cx="163571" cy="295767"/>
          </a:xfrm>
          <a:custGeom>
            <a:avLst/>
            <a:gdLst>
              <a:gd name="connsiteX0" fmla="*/ 1172 w 163571"/>
              <a:gd name="connsiteY0" fmla="*/ 4796 h 295767"/>
              <a:gd name="connsiteX1" fmla="*/ 159922 w 163571"/>
              <a:gd name="connsiteY1" fmla="*/ 292133 h 295767"/>
              <a:gd name="connsiteX2" fmla="*/ 110710 w 163571"/>
              <a:gd name="connsiteY2" fmla="*/ 163546 h 295767"/>
              <a:gd name="connsiteX3" fmla="*/ 88485 w 163571"/>
              <a:gd name="connsiteY3" fmla="*/ 115921 h 295767"/>
              <a:gd name="connsiteX4" fmla="*/ 1172 w 163571"/>
              <a:gd name="connsiteY4" fmla="*/ 4796 h 29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71" h="295767">
                <a:moveTo>
                  <a:pt x="1172" y="4796"/>
                </a:moveTo>
                <a:cubicBezTo>
                  <a:pt x="13078" y="34165"/>
                  <a:pt x="141666" y="265675"/>
                  <a:pt x="159922" y="292133"/>
                </a:cubicBezTo>
                <a:cubicBezTo>
                  <a:pt x="178178" y="318591"/>
                  <a:pt x="122616" y="192915"/>
                  <a:pt x="110710" y="163546"/>
                </a:cubicBezTo>
                <a:cubicBezTo>
                  <a:pt x="98804" y="134177"/>
                  <a:pt x="105418" y="142379"/>
                  <a:pt x="88485" y="115921"/>
                </a:cubicBezTo>
                <a:cubicBezTo>
                  <a:pt x="71552" y="89463"/>
                  <a:pt x="-10734" y="-24573"/>
                  <a:pt x="1172" y="4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D4852982-1603-8D02-5479-5FD28BBE8FC4}"/>
              </a:ext>
            </a:extLst>
          </p:cNvPr>
          <p:cNvSpPr/>
          <p:nvPr/>
        </p:nvSpPr>
        <p:spPr>
          <a:xfrm>
            <a:off x="2915897" y="5834065"/>
            <a:ext cx="241505" cy="113856"/>
          </a:xfrm>
          <a:custGeom>
            <a:avLst/>
            <a:gdLst>
              <a:gd name="connsiteX0" fmla="*/ 3516 w 241505"/>
              <a:gd name="connsiteY0" fmla="*/ 109535 h 113856"/>
              <a:gd name="connsiteX1" fmla="*/ 235291 w 241505"/>
              <a:gd name="connsiteY1" fmla="*/ 3173 h 113856"/>
              <a:gd name="connsiteX2" fmla="*/ 168616 w 241505"/>
              <a:gd name="connsiteY2" fmla="*/ 33335 h 113856"/>
              <a:gd name="connsiteX3" fmla="*/ 98766 w 241505"/>
              <a:gd name="connsiteY3" fmla="*/ 88898 h 113856"/>
              <a:gd name="connsiteX4" fmla="*/ 3516 w 241505"/>
              <a:gd name="connsiteY4" fmla="*/ 109535 h 11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505" h="113856">
                <a:moveTo>
                  <a:pt x="3516" y="109535"/>
                </a:moveTo>
                <a:cubicBezTo>
                  <a:pt x="26270" y="95247"/>
                  <a:pt x="207774" y="15873"/>
                  <a:pt x="235291" y="3173"/>
                </a:cubicBezTo>
                <a:cubicBezTo>
                  <a:pt x="262808" y="-9527"/>
                  <a:pt x="191370" y="19047"/>
                  <a:pt x="168616" y="33335"/>
                </a:cubicBezTo>
                <a:cubicBezTo>
                  <a:pt x="145862" y="47622"/>
                  <a:pt x="122578" y="78844"/>
                  <a:pt x="98766" y="88898"/>
                </a:cubicBezTo>
                <a:cubicBezTo>
                  <a:pt x="74954" y="98952"/>
                  <a:pt x="-19238" y="123823"/>
                  <a:pt x="3516" y="109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30741F7D-A9A3-247E-E240-3389022348CF}"/>
              </a:ext>
            </a:extLst>
          </p:cNvPr>
          <p:cNvSpPr/>
          <p:nvPr/>
        </p:nvSpPr>
        <p:spPr>
          <a:xfrm>
            <a:off x="3192217" y="5508330"/>
            <a:ext cx="605646" cy="292563"/>
          </a:xfrm>
          <a:custGeom>
            <a:avLst/>
            <a:gdLst>
              <a:gd name="connsiteX0" fmla="*/ 605083 w 605646"/>
              <a:gd name="connsiteY0" fmla="*/ 5058 h 292563"/>
              <a:gd name="connsiteX1" fmla="*/ 489196 w 605646"/>
              <a:gd name="connsiteY1" fmla="*/ 8233 h 292563"/>
              <a:gd name="connsiteX2" fmla="*/ 371721 w 605646"/>
              <a:gd name="connsiteY2" fmla="*/ 71733 h 292563"/>
              <a:gd name="connsiteX3" fmla="*/ 8183 w 605646"/>
              <a:gd name="connsiteY3" fmla="*/ 287633 h 292563"/>
              <a:gd name="connsiteX4" fmla="*/ 143121 w 605646"/>
              <a:gd name="connsiteY4" fmla="*/ 209845 h 292563"/>
              <a:gd name="connsiteX5" fmla="*/ 425696 w 605646"/>
              <a:gd name="connsiteY5" fmla="*/ 60620 h 292563"/>
              <a:gd name="connsiteX6" fmla="*/ 528883 w 605646"/>
              <a:gd name="connsiteY6" fmla="*/ 5058 h 292563"/>
              <a:gd name="connsiteX7" fmla="*/ 605083 w 605646"/>
              <a:gd name="connsiteY7" fmla="*/ 5058 h 29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5646" h="292563">
                <a:moveTo>
                  <a:pt x="605083" y="5058"/>
                </a:moveTo>
                <a:cubicBezTo>
                  <a:pt x="598469" y="5587"/>
                  <a:pt x="528090" y="-2879"/>
                  <a:pt x="489196" y="8233"/>
                </a:cubicBezTo>
                <a:cubicBezTo>
                  <a:pt x="450302" y="19345"/>
                  <a:pt x="451890" y="25166"/>
                  <a:pt x="371721" y="71733"/>
                </a:cubicBezTo>
                <a:cubicBezTo>
                  <a:pt x="291552" y="118300"/>
                  <a:pt x="8183" y="287633"/>
                  <a:pt x="8183" y="287633"/>
                </a:cubicBezTo>
                <a:cubicBezTo>
                  <a:pt x="-29917" y="310652"/>
                  <a:pt x="73535" y="247681"/>
                  <a:pt x="143121" y="209845"/>
                </a:cubicBezTo>
                <a:cubicBezTo>
                  <a:pt x="212706" y="172010"/>
                  <a:pt x="361402" y="94751"/>
                  <a:pt x="425696" y="60620"/>
                </a:cubicBezTo>
                <a:cubicBezTo>
                  <a:pt x="489990" y="26489"/>
                  <a:pt x="499250" y="16170"/>
                  <a:pt x="528883" y="5058"/>
                </a:cubicBezTo>
                <a:cubicBezTo>
                  <a:pt x="558516" y="-6054"/>
                  <a:pt x="611697" y="4529"/>
                  <a:pt x="605083" y="5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D13ABD1E-1A7C-E483-8253-940F8CE574F2}"/>
              </a:ext>
            </a:extLst>
          </p:cNvPr>
          <p:cNvSpPr/>
          <p:nvPr/>
        </p:nvSpPr>
        <p:spPr>
          <a:xfrm>
            <a:off x="3191991" y="5474876"/>
            <a:ext cx="580485" cy="304096"/>
          </a:xfrm>
          <a:custGeom>
            <a:avLst/>
            <a:gdLst>
              <a:gd name="connsiteX0" fmla="*/ 472 w 580485"/>
              <a:gd name="connsiteY0" fmla="*/ 303624 h 304096"/>
              <a:gd name="connsiteX1" fmla="*/ 256059 w 580485"/>
              <a:gd name="connsiteY1" fmla="*/ 138524 h 304096"/>
              <a:gd name="connsiteX2" fmla="*/ 362422 w 580485"/>
              <a:gd name="connsiteY2" fmla="*/ 79787 h 304096"/>
              <a:gd name="connsiteX3" fmla="*/ 576734 w 580485"/>
              <a:gd name="connsiteY3" fmla="*/ 5174 h 304096"/>
              <a:gd name="connsiteX4" fmla="*/ 486247 w 580485"/>
              <a:gd name="connsiteY4" fmla="*/ 14699 h 304096"/>
              <a:gd name="connsiteX5" fmla="*/ 325909 w 580485"/>
              <a:gd name="connsiteY5" fmla="*/ 81374 h 304096"/>
              <a:gd name="connsiteX6" fmla="*/ 472 w 580485"/>
              <a:gd name="connsiteY6" fmla="*/ 303624 h 30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0485" h="304096">
                <a:moveTo>
                  <a:pt x="472" y="303624"/>
                </a:moveTo>
                <a:cubicBezTo>
                  <a:pt x="-11170" y="313149"/>
                  <a:pt x="195734" y="175830"/>
                  <a:pt x="256059" y="138524"/>
                </a:cubicBezTo>
                <a:cubicBezTo>
                  <a:pt x="316384" y="101218"/>
                  <a:pt x="308976" y="102012"/>
                  <a:pt x="362422" y="79787"/>
                </a:cubicBezTo>
                <a:cubicBezTo>
                  <a:pt x="415868" y="57562"/>
                  <a:pt x="556097" y="16022"/>
                  <a:pt x="576734" y="5174"/>
                </a:cubicBezTo>
                <a:cubicBezTo>
                  <a:pt x="597372" y="-5674"/>
                  <a:pt x="528051" y="1999"/>
                  <a:pt x="486247" y="14699"/>
                </a:cubicBezTo>
                <a:cubicBezTo>
                  <a:pt x="444443" y="27399"/>
                  <a:pt x="400521" y="34278"/>
                  <a:pt x="325909" y="81374"/>
                </a:cubicBezTo>
                <a:cubicBezTo>
                  <a:pt x="251297" y="128470"/>
                  <a:pt x="12114" y="294099"/>
                  <a:pt x="472" y="303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B0C1C363-83F7-E180-452B-2AB8969904FC}"/>
              </a:ext>
            </a:extLst>
          </p:cNvPr>
          <p:cNvSpPr/>
          <p:nvPr/>
        </p:nvSpPr>
        <p:spPr>
          <a:xfrm>
            <a:off x="3023414" y="5356461"/>
            <a:ext cx="659331" cy="343280"/>
          </a:xfrm>
          <a:custGeom>
            <a:avLst/>
            <a:gdLst>
              <a:gd name="connsiteX0" fmla="*/ 774 w 659331"/>
              <a:gd name="connsiteY0" fmla="*/ 342664 h 343280"/>
              <a:gd name="connsiteX1" fmla="*/ 324624 w 659331"/>
              <a:gd name="connsiteY1" fmla="*/ 152164 h 343280"/>
              <a:gd name="connsiteX2" fmla="*/ 502424 w 659331"/>
              <a:gd name="connsiteY2" fmla="*/ 69614 h 343280"/>
              <a:gd name="connsiteX3" fmla="*/ 656411 w 659331"/>
              <a:gd name="connsiteY3" fmla="*/ 4527 h 343280"/>
              <a:gd name="connsiteX4" fmla="*/ 589736 w 659331"/>
              <a:gd name="connsiteY4" fmla="*/ 14052 h 343280"/>
              <a:gd name="connsiteX5" fmla="*/ 424636 w 659331"/>
              <a:gd name="connsiteY5" fmla="*/ 82314 h 343280"/>
              <a:gd name="connsiteX6" fmla="*/ 774 w 659331"/>
              <a:gd name="connsiteY6" fmla="*/ 342664 h 3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9331" h="343280">
                <a:moveTo>
                  <a:pt x="774" y="342664"/>
                </a:moveTo>
                <a:cubicBezTo>
                  <a:pt x="-15895" y="354306"/>
                  <a:pt x="241016" y="197672"/>
                  <a:pt x="324624" y="152164"/>
                </a:cubicBezTo>
                <a:cubicBezTo>
                  <a:pt x="408232" y="106656"/>
                  <a:pt x="447126" y="94220"/>
                  <a:pt x="502424" y="69614"/>
                </a:cubicBezTo>
                <a:cubicBezTo>
                  <a:pt x="557722" y="45008"/>
                  <a:pt x="641859" y="13787"/>
                  <a:pt x="656411" y="4527"/>
                </a:cubicBezTo>
                <a:cubicBezTo>
                  <a:pt x="670963" y="-4733"/>
                  <a:pt x="628365" y="1088"/>
                  <a:pt x="589736" y="14052"/>
                </a:cubicBezTo>
                <a:cubicBezTo>
                  <a:pt x="551107" y="27016"/>
                  <a:pt x="518828" y="29397"/>
                  <a:pt x="424636" y="82314"/>
                </a:cubicBezTo>
                <a:cubicBezTo>
                  <a:pt x="330444" y="135231"/>
                  <a:pt x="17443" y="331022"/>
                  <a:pt x="774" y="342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E903B0DA-BBE0-2908-33F0-A198DA4B9D09}"/>
              </a:ext>
            </a:extLst>
          </p:cNvPr>
          <p:cNvSpPr/>
          <p:nvPr/>
        </p:nvSpPr>
        <p:spPr>
          <a:xfrm>
            <a:off x="2490855" y="3458469"/>
            <a:ext cx="327682" cy="595686"/>
          </a:xfrm>
          <a:custGeom>
            <a:avLst/>
            <a:gdLst>
              <a:gd name="connsiteX0" fmla="*/ 8928 w 327682"/>
              <a:gd name="connsiteY0" fmla="*/ 164 h 595686"/>
              <a:gd name="connsiteX1" fmla="*/ 40678 w 327682"/>
              <a:gd name="connsiteY1" fmla="*/ 216064 h 595686"/>
              <a:gd name="connsiteX2" fmla="*/ 317962 w 327682"/>
              <a:gd name="connsiteY2" fmla="*/ 588598 h 595686"/>
              <a:gd name="connsiteX3" fmla="*/ 241762 w 327682"/>
              <a:gd name="connsiteY3" fmla="*/ 444664 h 595686"/>
              <a:gd name="connsiteX4" fmla="*/ 19512 w 327682"/>
              <a:gd name="connsiteY4" fmla="*/ 247814 h 595686"/>
              <a:gd name="connsiteX5" fmla="*/ 8928 w 327682"/>
              <a:gd name="connsiteY5" fmla="*/ 164 h 59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682" h="595686">
                <a:moveTo>
                  <a:pt x="8928" y="164"/>
                </a:moveTo>
                <a:cubicBezTo>
                  <a:pt x="12456" y="-5128"/>
                  <a:pt x="-10828" y="117992"/>
                  <a:pt x="40678" y="216064"/>
                </a:cubicBezTo>
                <a:cubicBezTo>
                  <a:pt x="92184" y="314136"/>
                  <a:pt x="284448" y="550498"/>
                  <a:pt x="317962" y="588598"/>
                </a:cubicBezTo>
                <a:cubicBezTo>
                  <a:pt x="351476" y="626698"/>
                  <a:pt x="291504" y="501461"/>
                  <a:pt x="241762" y="444664"/>
                </a:cubicBezTo>
                <a:cubicBezTo>
                  <a:pt x="192020" y="387867"/>
                  <a:pt x="53379" y="316958"/>
                  <a:pt x="19512" y="247814"/>
                </a:cubicBezTo>
                <a:cubicBezTo>
                  <a:pt x="-14355" y="178670"/>
                  <a:pt x="5400" y="5456"/>
                  <a:pt x="8928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B56FBE5A-8E07-22B6-C6B7-B19940177A00}"/>
              </a:ext>
            </a:extLst>
          </p:cNvPr>
          <p:cNvSpPr/>
          <p:nvPr/>
        </p:nvSpPr>
        <p:spPr>
          <a:xfrm>
            <a:off x="2554563" y="3973522"/>
            <a:ext cx="396520" cy="687418"/>
          </a:xfrm>
          <a:custGeom>
            <a:avLst/>
            <a:gdLst>
              <a:gd name="connsiteX0" fmla="*/ 2370 w 396520"/>
              <a:gd name="connsiteY0" fmla="*/ 1578 h 687418"/>
              <a:gd name="connsiteX1" fmla="*/ 133604 w 396520"/>
              <a:gd name="connsiteY1" fmla="*/ 232295 h 687418"/>
              <a:gd name="connsiteX2" fmla="*/ 396070 w 396520"/>
              <a:gd name="connsiteY2" fmla="*/ 602711 h 687418"/>
              <a:gd name="connsiteX3" fmla="*/ 199220 w 396520"/>
              <a:gd name="connsiteY3" fmla="*/ 344478 h 687418"/>
              <a:gd name="connsiteX4" fmla="*/ 298704 w 396520"/>
              <a:gd name="connsiteY4" fmla="*/ 687378 h 687418"/>
              <a:gd name="connsiteX5" fmla="*/ 186520 w 396520"/>
              <a:gd name="connsiteY5" fmla="*/ 319078 h 687418"/>
              <a:gd name="connsiteX6" fmla="*/ 95504 w 396520"/>
              <a:gd name="connsiteY6" fmla="*/ 200545 h 687418"/>
              <a:gd name="connsiteX7" fmla="*/ 51054 w 396520"/>
              <a:gd name="connsiteY7" fmla="*/ 132811 h 687418"/>
              <a:gd name="connsiteX8" fmla="*/ 2370 w 396520"/>
              <a:gd name="connsiteY8" fmla="*/ 1578 h 68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6520" h="687418">
                <a:moveTo>
                  <a:pt x="2370" y="1578"/>
                </a:moveTo>
                <a:cubicBezTo>
                  <a:pt x="16128" y="18159"/>
                  <a:pt x="67987" y="132106"/>
                  <a:pt x="133604" y="232295"/>
                </a:cubicBezTo>
                <a:cubicBezTo>
                  <a:pt x="199221" y="332484"/>
                  <a:pt x="385134" y="584014"/>
                  <a:pt x="396070" y="602711"/>
                </a:cubicBezTo>
                <a:cubicBezTo>
                  <a:pt x="407006" y="621408"/>
                  <a:pt x="215448" y="330367"/>
                  <a:pt x="199220" y="344478"/>
                </a:cubicBezTo>
                <a:cubicBezTo>
                  <a:pt x="182992" y="358589"/>
                  <a:pt x="300821" y="691611"/>
                  <a:pt x="298704" y="687378"/>
                </a:cubicBezTo>
                <a:cubicBezTo>
                  <a:pt x="296587" y="683145"/>
                  <a:pt x="220387" y="400217"/>
                  <a:pt x="186520" y="319078"/>
                </a:cubicBezTo>
                <a:cubicBezTo>
                  <a:pt x="152653" y="237939"/>
                  <a:pt x="118082" y="231589"/>
                  <a:pt x="95504" y="200545"/>
                </a:cubicBezTo>
                <a:cubicBezTo>
                  <a:pt x="72926" y="169501"/>
                  <a:pt x="63401" y="161739"/>
                  <a:pt x="51054" y="132811"/>
                </a:cubicBezTo>
                <a:cubicBezTo>
                  <a:pt x="38707" y="103883"/>
                  <a:pt x="-11388" y="-15003"/>
                  <a:pt x="2370" y="1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92E2F6AD-DA14-67B1-C217-1C650C0C91EF}"/>
              </a:ext>
            </a:extLst>
          </p:cNvPr>
          <p:cNvSpPr/>
          <p:nvPr/>
        </p:nvSpPr>
        <p:spPr>
          <a:xfrm>
            <a:off x="1674468" y="3606535"/>
            <a:ext cx="657835" cy="738579"/>
          </a:xfrm>
          <a:custGeom>
            <a:avLst/>
            <a:gdLst>
              <a:gd name="connsiteX0" fmla="*/ 1932 w 657835"/>
              <a:gd name="connsiteY0" fmla="*/ 12965 h 738579"/>
              <a:gd name="connsiteX1" fmla="*/ 111470 w 657835"/>
              <a:gd name="connsiteY1" fmla="*/ 14553 h 738579"/>
              <a:gd name="connsiteX2" fmla="*/ 238470 w 657835"/>
              <a:gd name="connsiteY2" fmla="*/ 170128 h 738579"/>
              <a:gd name="connsiteX3" fmla="*/ 224182 w 657835"/>
              <a:gd name="connsiteY3" fmla="*/ 117740 h 738579"/>
              <a:gd name="connsiteX4" fmla="*/ 644870 w 657835"/>
              <a:gd name="connsiteY4" fmla="*/ 717815 h 738579"/>
              <a:gd name="connsiteX5" fmla="*/ 519457 w 657835"/>
              <a:gd name="connsiteY5" fmla="*/ 551128 h 738579"/>
              <a:gd name="connsiteX6" fmla="*/ 206720 w 657835"/>
              <a:gd name="connsiteY6" fmla="*/ 70115 h 738579"/>
              <a:gd name="connsiteX7" fmla="*/ 1932 w 657835"/>
              <a:gd name="connsiteY7" fmla="*/ 12965 h 73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835" h="738579">
                <a:moveTo>
                  <a:pt x="1932" y="12965"/>
                </a:moveTo>
                <a:cubicBezTo>
                  <a:pt x="-13943" y="3705"/>
                  <a:pt x="72047" y="-11641"/>
                  <a:pt x="111470" y="14553"/>
                </a:cubicBezTo>
                <a:cubicBezTo>
                  <a:pt x="150893" y="40747"/>
                  <a:pt x="219685" y="152930"/>
                  <a:pt x="238470" y="170128"/>
                </a:cubicBezTo>
                <a:cubicBezTo>
                  <a:pt x="257255" y="187326"/>
                  <a:pt x="156449" y="26459"/>
                  <a:pt x="224182" y="117740"/>
                </a:cubicBezTo>
                <a:cubicBezTo>
                  <a:pt x="291915" y="209021"/>
                  <a:pt x="595658" y="645584"/>
                  <a:pt x="644870" y="717815"/>
                </a:cubicBezTo>
                <a:cubicBezTo>
                  <a:pt x="694082" y="790046"/>
                  <a:pt x="592482" y="659078"/>
                  <a:pt x="519457" y="551128"/>
                </a:cubicBezTo>
                <a:cubicBezTo>
                  <a:pt x="446432" y="443178"/>
                  <a:pt x="293768" y="159544"/>
                  <a:pt x="206720" y="70115"/>
                </a:cubicBezTo>
                <a:cubicBezTo>
                  <a:pt x="119672" y="-19314"/>
                  <a:pt x="17807" y="22225"/>
                  <a:pt x="1932" y="12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8FD83D32-4558-1033-36E3-A386B6C90740}"/>
              </a:ext>
            </a:extLst>
          </p:cNvPr>
          <p:cNvSpPr/>
          <p:nvPr/>
        </p:nvSpPr>
        <p:spPr>
          <a:xfrm>
            <a:off x="2271834" y="4209173"/>
            <a:ext cx="463360" cy="799412"/>
          </a:xfrm>
          <a:custGeom>
            <a:avLst/>
            <a:gdLst>
              <a:gd name="connsiteX0" fmla="*/ 3054 w 463360"/>
              <a:gd name="connsiteY0" fmla="*/ 2465 h 799412"/>
              <a:gd name="connsiteX1" fmla="*/ 136404 w 463360"/>
              <a:gd name="connsiteY1" fmla="*/ 218365 h 799412"/>
              <a:gd name="connsiteX2" fmla="*/ 277691 w 463360"/>
              <a:gd name="connsiteY2" fmla="*/ 361240 h 799412"/>
              <a:gd name="connsiteX3" fmla="*/ 311029 w 463360"/>
              <a:gd name="connsiteY3" fmla="*/ 477127 h 799412"/>
              <a:gd name="connsiteX4" fmla="*/ 458666 w 463360"/>
              <a:gd name="connsiteY4" fmla="*/ 791452 h 799412"/>
              <a:gd name="connsiteX5" fmla="*/ 412629 w 463360"/>
              <a:gd name="connsiteY5" fmla="*/ 677152 h 799412"/>
              <a:gd name="connsiteX6" fmla="*/ 272929 w 463360"/>
              <a:gd name="connsiteY6" fmla="*/ 372352 h 799412"/>
              <a:gd name="connsiteX7" fmla="*/ 3054 w 463360"/>
              <a:gd name="connsiteY7" fmla="*/ 2465 h 79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360" h="799412">
                <a:moveTo>
                  <a:pt x="3054" y="2465"/>
                </a:moveTo>
                <a:cubicBezTo>
                  <a:pt x="-19700" y="-23199"/>
                  <a:pt x="90631" y="158569"/>
                  <a:pt x="136404" y="218365"/>
                </a:cubicBezTo>
                <a:cubicBezTo>
                  <a:pt x="182177" y="278161"/>
                  <a:pt x="248587" y="318113"/>
                  <a:pt x="277691" y="361240"/>
                </a:cubicBezTo>
                <a:cubicBezTo>
                  <a:pt x="306795" y="404367"/>
                  <a:pt x="280867" y="405425"/>
                  <a:pt x="311029" y="477127"/>
                </a:cubicBezTo>
                <a:cubicBezTo>
                  <a:pt x="341191" y="548829"/>
                  <a:pt x="441733" y="758115"/>
                  <a:pt x="458666" y="791452"/>
                </a:cubicBezTo>
                <a:cubicBezTo>
                  <a:pt x="475599" y="824789"/>
                  <a:pt x="443585" y="747002"/>
                  <a:pt x="412629" y="677152"/>
                </a:cubicBezTo>
                <a:cubicBezTo>
                  <a:pt x="381673" y="607302"/>
                  <a:pt x="340133" y="483741"/>
                  <a:pt x="272929" y="372352"/>
                </a:cubicBezTo>
                <a:cubicBezTo>
                  <a:pt x="205725" y="260963"/>
                  <a:pt x="25808" y="28129"/>
                  <a:pt x="3054" y="2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C827BF66-6EC1-4C0E-A7BE-D7EF0BF6AF67}"/>
              </a:ext>
            </a:extLst>
          </p:cNvPr>
          <p:cNvSpPr/>
          <p:nvPr/>
        </p:nvSpPr>
        <p:spPr>
          <a:xfrm>
            <a:off x="6205666" y="2006565"/>
            <a:ext cx="98247" cy="459996"/>
          </a:xfrm>
          <a:custGeom>
            <a:avLst/>
            <a:gdLst>
              <a:gd name="connsiteX0" fmla="*/ 401 w 98247"/>
              <a:gd name="connsiteY0" fmla="*/ 35 h 459996"/>
              <a:gd name="connsiteX1" fmla="*/ 61784 w 98247"/>
              <a:gd name="connsiteY1" fmla="*/ 199002 h 459996"/>
              <a:gd name="connsiteX2" fmla="*/ 25801 w 98247"/>
              <a:gd name="connsiteY2" fmla="*/ 457235 h 459996"/>
              <a:gd name="connsiteX3" fmla="*/ 51201 w 98247"/>
              <a:gd name="connsiteY3" fmla="*/ 328118 h 459996"/>
              <a:gd name="connsiteX4" fmla="*/ 97767 w 98247"/>
              <a:gd name="connsiteY4" fmla="*/ 213818 h 459996"/>
              <a:gd name="connsiteX5" fmla="*/ 401 w 98247"/>
              <a:gd name="connsiteY5" fmla="*/ 35 h 45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47" h="459996">
                <a:moveTo>
                  <a:pt x="401" y="35"/>
                </a:moveTo>
                <a:cubicBezTo>
                  <a:pt x="-5596" y="-2434"/>
                  <a:pt x="57551" y="122802"/>
                  <a:pt x="61784" y="199002"/>
                </a:cubicBezTo>
                <a:cubicBezTo>
                  <a:pt x="66017" y="275202"/>
                  <a:pt x="27565" y="435716"/>
                  <a:pt x="25801" y="457235"/>
                </a:cubicBezTo>
                <a:cubicBezTo>
                  <a:pt x="24037" y="478754"/>
                  <a:pt x="39207" y="368687"/>
                  <a:pt x="51201" y="328118"/>
                </a:cubicBezTo>
                <a:cubicBezTo>
                  <a:pt x="63195" y="287549"/>
                  <a:pt x="103059" y="261796"/>
                  <a:pt x="97767" y="213818"/>
                </a:cubicBezTo>
                <a:cubicBezTo>
                  <a:pt x="92475" y="165840"/>
                  <a:pt x="6398" y="2504"/>
                  <a:pt x="401" y="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0B66EB77-E3D4-EEC4-536D-76ADD5C82A41}"/>
              </a:ext>
            </a:extLst>
          </p:cNvPr>
          <p:cNvSpPr/>
          <p:nvPr/>
        </p:nvSpPr>
        <p:spPr>
          <a:xfrm>
            <a:off x="5509328" y="2768484"/>
            <a:ext cx="359669" cy="122354"/>
          </a:xfrm>
          <a:custGeom>
            <a:avLst/>
            <a:gdLst>
              <a:gd name="connsiteX0" fmla="*/ 885 w 359669"/>
              <a:gd name="connsiteY0" fmla="*/ 11229 h 122354"/>
              <a:gd name="connsiteX1" fmla="*/ 223135 w 359669"/>
              <a:gd name="connsiteY1" fmla="*/ 116 h 122354"/>
              <a:gd name="connsiteX2" fmla="*/ 110422 w 359669"/>
              <a:gd name="connsiteY2" fmla="*/ 19166 h 122354"/>
              <a:gd name="connsiteX3" fmla="*/ 337435 w 359669"/>
              <a:gd name="connsiteY3" fmla="*/ 31866 h 122354"/>
              <a:gd name="connsiteX4" fmla="*/ 218372 w 359669"/>
              <a:gd name="connsiteY4" fmla="*/ 38216 h 122354"/>
              <a:gd name="connsiteX5" fmla="*/ 359660 w 359669"/>
              <a:gd name="connsiteY5" fmla="*/ 122354 h 122354"/>
              <a:gd name="connsiteX6" fmla="*/ 210435 w 359669"/>
              <a:gd name="connsiteY6" fmla="*/ 36629 h 122354"/>
              <a:gd name="connsiteX7" fmla="*/ 146935 w 359669"/>
              <a:gd name="connsiteY7" fmla="*/ 12816 h 122354"/>
              <a:gd name="connsiteX8" fmla="*/ 885 w 359669"/>
              <a:gd name="connsiteY8" fmla="*/ 11229 h 12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9669" h="122354">
                <a:moveTo>
                  <a:pt x="885" y="11229"/>
                </a:moveTo>
                <a:cubicBezTo>
                  <a:pt x="13585" y="9112"/>
                  <a:pt x="204879" y="-1207"/>
                  <a:pt x="223135" y="116"/>
                </a:cubicBezTo>
                <a:cubicBezTo>
                  <a:pt x="241391" y="1439"/>
                  <a:pt x="91372" y="13874"/>
                  <a:pt x="110422" y="19166"/>
                </a:cubicBezTo>
                <a:cubicBezTo>
                  <a:pt x="129472" y="24458"/>
                  <a:pt x="319443" y="28691"/>
                  <a:pt x="337435" y="31866"/>
                </a:cubicBezTo>
                <a:cubicBezTo>
                  <a:pt x="355427" y="35041"/>
                  <a:pt x="214668" y="23135"/>
                  <a:pt x="218372" y="38216"/>
                </a:cubicBezTo>
                <a:cubicBezTo>
                  <a:pt x="222076" y="53297"/>
                  <a:pt x="360983" y="122618"/>
                  <a:pt x="359660" y="122354"/>
                </a:cubicBezTo>
                <a:cubicBezTo>
                  <a:pt x="358337" y="122090"/>
                  <a:pt x="245889" y="54885"/>
                  <a:pt x="210435" y="36629"/>
                </a:cubicBezTo>
                <a:cubicBezTo>
                  <a:pt x="174981" y="18373"/>
                  <a:pt x="178156" y="16785"/>
                  <a:pt x="146935" y="12816"/>
                </a:cubicBezTo>
                <a:cubicBezTo>
                  <a:pt x="115714" y="8847"/>
                  <a:pt x="-11815" y="13346"/>
                  <a:pt x="885" y="11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A50315F3-50E2-062A-69CD-2F4E4094FE61}"/>
              </a:ext>
            </a:extLst>
          </p:cNvPr>
          <p:cNvSpPr/>
          <p:nvPr/>
        </p:nvSpPr>
        <p:spPr>
          <a:xfrm>
            <a:off x="5881672" y="2863756"/>
            <a:ext cx="96283" cy="247752"/>
          </a:xfrm>
          <a:custGeom>
            <a:avLst/>
            <a:gdLst>
              <a:gd name="connsiteX0" fmla="*/ 16 w 96283"/>
              <a:gd name="connsiteY0" fmla="*/ 94 h 247752"/>
              <a:gd name="connsiteX1" fmla="*/ 92091 w 96283"/>
              <a:gd name="connsiteY1" fmla="*/ 84232 h 247752"/>
              <a:gd name="connsiteX2" fmla="*/ 77803 w 96283"/>
              <a:gd name="connsiteY2" fmla="*/ 133444 h 247752"/>
              <a:gd name="connsiteX3" fmla="*/ 52403 w 96283"/>
              <a:gd name="connsiteY3" fmla="*/ 247744 h 247752"/>
              <a:gd name="connsiteX4" fmla="*/ 66691 w 96283"/>
              <a:gd name="connsiteY4" fmla="*/ 139794 h 247752"/>
              <a:gd name="connsiteX5" fmla="*/ 66691 w 96283"/>
              <a:gd name="connsiteY5" fmla="*/ 206469 h 247752"/>
              <a:gd name="connsiteX6" fmla="*/ 84153 w 96283"/>
              <a:gd name="connsiteY6" fmla="*/ 101694 h 247752"/>
              <a:gd name="connsiteX7" fmla="*/ 16 w 96283"/>
              <a:gd name="connsiteY7" fmla="*/ 94 h 24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283" h="247752">
                <a:moveTo>
                  <a:pt x="16" y="94"/>
                </a:moveTo>
                <a:cubicBezTo>
                  <a:pt x="1339" y="-2816"/>
                  <a:pt x="79127" y="62007"/>
                  <a:pt x="92091" y="84232"/>
                </a:cubicBezTo>
                <a:cubicBezTo>
                  <a:pt x="105056" y="106457"/>
                  <a:pt x="84418" y="106192"/>
                  <a:pt x="77803" y="133444"/>
                </a:cubicBezTo>
                <a:cubicBezTo>
                  <a:pt x="71188" y="160696"/>
                  <a:pt x="54255" y="246686"/>
                  <a:pt x="52403" y="247744"/>
                </a:cubicBezTo>
                <a:cubicBezTo>
                  <a:pt x="50551" y="248802"/>
                  <a:pt x="64310" y="146673"/>
                  <a:pt x="66691" y="139794"/>
                </a:cubicBezTo>
                <a:cubicBezTo>
                  <a:pt x="69072" y="132915"/>
                  <a:pt x="63781" y="212819"/>
                  <a:pt x="66691" y="206469"/>
                </a:cubicBezTo>
                <a:cubicBezTo>
                  <a:pt x="69601" y="200119"/>
                  <a:pt x="89974" y="130798"/>
                  <a:pt x="84153" y="101694"/>
                </a:cubicBezTo>
                <a:cubicBezTo>
                  <a:pt x="78332" y="72590"/>
                  <a:pt x="-1307" y="3004"/>
                  <a:pt x="16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7385B3C7-643A-308D-5723-FCE7C5290667}"/>
              </a:ext>
            </a:extLst>
          </p:cNvPr>
          <p:cNvSpPr/>
          <p:nvPr/>
        </p:nvSpPr>
        <p:spPr>
          <a:xfrm>
            <a:off x="5504860" y="3078634"/>
            <a:ext cx="459702" cy="102905"/>
          </a:xfrm>
          <a:custGeom>
            <a:avLst/>
            <a:gdLst>
              <a:gd name="connsiteX0" fmla="*/ 590 w 459702"/>
              <a:gd name="connsiteY0" fmla="*/ 96366 h 102905"/>
              <a:gd name="connsiteX1" fmla="*/ 341903 w 459702"/>
              <a:gd name="connsiteY1" fmla="*/ 51916 h 102905"/>
              <a:gd name="connsiteX2" fmla="*/ 135528 w 459702"/>
              <a:gd name="connsiteY2" fmla="*/ 102716 h 102905"/>
              <a:gd name="connsiteX3" fmla="*/ 322853 w 459702"/>
              <a:gd name="connsiteY3" fmla="*/ 69379 h 102905"/>
              <a:gd name="connsiteX4" fmla="*/ 216490 w 459702"/>
              <a:gd name="connsiteY4" fmla="*/ 74141 h 102905"/>
              <a:gd name="connsiteX5" fmla="*/ 427628 w 459702"/>
              <a:gd name="connsiteY5" fmla="*/ 28104 h 102905"/>
              <a:gd name="connsiteX6" fmla="*/ 218078 w 459702"/>
              <a:gd name="connsiteY6" fmla="*/ 1116 h 102905"/>
              <a:gd name="connsiteX7" fmla="*/ 459378 w 459702"/>
              <a:gd name="connsiteY7" fmla="*/ 10641 h 102905"/>
              <a:gd name="connsiteX8" fmla="*/ 264115 w 459702"/>
              <a:gd name="connsiteY8" fmla="*/ 59854 h 102905"/>
              <a:gd name="connsiteX9" fmla="*/ 590 w 459702"/>
              <a:gd name="connsiteY9" fmla="*/ 96366 h 10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9702" h="102905">
                <a:moveTo>
                  <a:pt x="590" y="96366"/>
                </a:moveTo>
                <a:cubicBezTo>
                  <a:pt x="13555" y="95043"/>
                  <a:pt x="319413" y="50858"/>
                  <a:pt x="341903" y="51916"/>
                </a:cubicBezTo>
                <a:cubicBezTo>
                  <a:pt x="364393" y="52974"/>
                  <a:pt x="138703" y="99806"/>
                  <a:pt x="135528" y="102716"/>
                </a:cubicBezTo>
                <a:cubicBezTo>
                  <a:pt x="132353" y="105627"/>
                  <a:pt x="309359" y="74142"/>
                  <a:pt x="322853" y="69379"/>
                </a:cubicBezTo>
                <a:cubicBezTo>
                  <a:pt x="336347" y="64616"/>
                  <a:pt x="199028" y="81020"/>
                  <a:pt x="216490" y="74141"/>
                </a:cubicBezTo>
                <a:cubicBezTo>
                  <a:pt x="233952" y="67262"/>
                  <a:pt x="427363" y="40275"/>
                  <a:pt x="427628" y="28104"/>
                </a:cubicBezTo>
                <a:cubicBezTo>
                  <a:pt x="427893" y="15933"/>
                  <a:pt x="212786" y="4026"/>
                  <a:pt x="218078" y="1116"/>
                </a:cubicBezTo>
                <a:cubicBezTo>
                  <a:pt x="223370" y="-1794"/>
                  <a:pt x="451705" y="851"/>
                  <a:pt x="459378" y="10641"/>
                </a:cubicBezTo>
                <a:cubicBezTo>
                  <a:pt x="467051" y="20431"/>
                  <a:pt x="336611" y="44773"/>
                  <a:pt x="264115" y="59854"/>
                </a:cubicBezTo>
                <a:cubicBezTo>
                  <a:pt x="191619" y="74935"/>
                  <a:pt x="-12375" y="97689"/>
                  <a:pt x="590" y="96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0EB1AD9D-331B-4099-08FF-7E790427BB0B}"/>
              </a:ext>
            </a:extLst>
          </p:cNvPr>
          <p:cNvSpPr/>
          <p:nvPr/>
        </p:nvSpPr>
        <p:spPr>
          <a:xfrm>
            <a:off x="5634038" y="3008305"/>
            <a:ext cx="277802" cy="58808"/>
          </a:xfrm>
          <a:custGeom>
            <a:avLst/>
            <a:gdLst>
              <a:gd name="connsiteX0" fmla="*/ 3175 w 277802"/>
              <a:gd name="connsiteY0" fmla="*/ 58745 h 58808"/>
              <a:gd name="connsiteX1" fmla="*/ 276225 w 277802"/>
              <a:gd name="connsiteY1" fmla="*/ 23820 h 58808"/>
              <a:gd name="connsiteX2" fmla="*/ 120650 w 277802"/>
              <a:gd name="connsiteY2" fmla="*/ 28583 h 58808"/>
              <a:gd name="connsiteX3" fmla="*/ 239712 w 277802"/>
              <a:gd name="connsiteY3" fmla="*/ 8 h 58808"/>
              <a:gd name="connsiteX4" fmla="*/ 134937 w 277802"/>
              <a:gd name="connsiteY4" fmla="*/ 31758 h 58808"/>
              <a:gd name="connsiteX5" fmla="*/ 3175 w 277802"/>
              <a:gd name="connsiteY5" fmla="*/ 58745 h 5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802" h="58808">
                <a:moveTo>
                  <a:pt x="3175" y="58745"/>
                </a:moveTo>
                <a:cubicBezTo>
                  <a:pt x="26723" y="57422"/>
                  <a:pt x="256646" y="28847"/>
                  <a:pt x="276225" y="23820"/>
                </a:cubicBezTo>
                <a:cubicBezTo>
                  <a:pt x="295804" y="18793"/>
                  <a:pt x="126735" y="32552"/>
                  <a:pt x="120650" y="28583"/>
                </a:cubicBezTo>
                <a:cubicBezTo>
                  <a:pt x="114565" y="24614"/>
                  <a:pt x="237331" y="-521"/>
                  <a:pt x="239712" y="8"/>
                </a:cubicBezTo>
                <a:cubicBezTo>
                  <a:pt x="242093" y="537"/>
                  <a:pt x="176476" y="23027"/>
                  <a:pt x="134937" y="31758"/>
                </a:cubicBezTo>
                <a:cubicBezTo>
                  <a:pt x="93398" y="40489"/>
                  <a:pt x="-20373" y="60068"/>
                  <a:pt x="3175" y="58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062E9817-6BAE-AC1D-4A2C-D34F0B48F96D}"/>
              </a:ext>
            </a:extLst>
          </p:cNvPr>
          <p:cNvSpPr/>
          <p:nvPr/>
        </p:nvSpPr>
        <p:spPr>
          <a:xfrm>
            <a:off x="5246010" y="2863620"/>
            <a:ext cx="313973" cy="101986"/>
          </a:xfrm>
          <a:custGeom>
            <a:avLst/>
            <a:gdLst>
              <a:gd name="connsiteX0" fmla="*/ 313415 w 313973"/>
              <a:gd name="connsiteY0" fmla="*/ 19280 h 101986"/>
              <a:gd name="connsiteX1" fmla="*/ 122915 w 313973"/>
              <a:gd name="connsiteY1" fmla="*/ 230 h 101986"/>
              <a:gd name="connsiteX2" fmla="*/ 218165 w 313973"/>
              <a:gd name="connsiteY2" fmla="*/ 31980 h 101986"/>
              <a:gd name="connsiteX3" fmla="*/ 184828 w 313973"/>
              <a:gd name="connsiteY3" fmla="*/ 57380 h 101986"/>
              <a:gd name="connsiteX4" fmla="*/ 141965 w 313973"/>
              <a:gd name="connsiteY4" fmla="*/ 4993 h 101986"/>
              <a:gd name="connsiteX5" fmla="*/ 184828 w 313973"/>
              <a:gd name="connsiteY5" fmla="*/ 101830 h 101986"/>
              <a:gd name="connsiteX6" fmla="*/ 149903 w 313973"/>
              <a:gd name="connsiteY6" fmla="*/ 28805 h 101986"/>
              <a:gd name="connsiteX7" fmla="*/ 159428 w 313973"/>
              <a:gd name="connsiteY7" fmla="*/ 78018 h 101986"/>
              <a:gd name="connsiteX8" fmla="*/ 678 w 313973"/>
              <a:gd name="connsiteY8" fmla="*/ 76430 h 101986"/>
              <a:gd name="connsiteX9" fmla="*/ 107040 w 313973"/>
              <a:gd name="connsiteY9" fmla="*/ 65318 h 101986"/>
              <a:gd name="connsiteX10" fmla="*/ 224515 w 313973"/>
              <a:gd name="connsiteY10" fmla="*/ 66905 h 101986"/>
              <a:gd name="connsiteX11" fmla="*/ 214990 w 313973"/>
              <a:gd name="connsiteY11" fmla="*/ 51030 h 101986"/>
              <a:gd name="connsiteX12" fmla="*/ 183240 w 313973"/>
              <a:gd name="connsiteY12" fmla="*/ 49443 h 101986"/>
              <a:gd name="connsiteX13" fmla="*/ 313415 w 313973"/>
              <a:gd name="connsiteY13" fmla="*/ 19280 h 10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3973" h="101986">
                <a:moveTo>
                  <a:pt x="313415" y="19280"/>
                </a:moveTo>
                <a:cubicBezTo>
                  <a:pt x="303361" y="11078"/>
                  <a:pt x="138790" y="-1887"/>
                  <a:pt x="122915" y="230"/>
                </a:cubicBezTo>
                <a:cubicBezTo>
                  <a:pt x="107040" y="2347"/>
                  <a:pt x="207846" y="22455"/>
                  <a:pt x="218165" y="31980"/>
                </a:cubicBezTo>
                <a:cubicBezTo>
                  <a:pt x="228484" y="41505"/>
                  <a:pt x="197528" y="61878"/>
                  <a:pt x="184828" y="57380"/>
                </a:cubicBezTo>
                <a:cubicBezTo>
                  <a:pt x="172128" y="52882"/>
                  <a:pt x="141965" y="-2415"/>
                  <a:pt x="141965" y="4993"/>
                </a:cubicBezTo>
                <a:cubicBezTo>
                  <a:pt x="141965" y="12401"/>
                  <a:pt x="183505" y="97861"/>
                  <a:pt x="184828" y="101830"/>
                </a:cubicBezTo>
                <a:cubicBezTo>
                  <a:pt x="186151" y="105799"/>
                  <a:pt x="154136" y="32774"/>
                  <a:pt x="149903" y="28805"/>
                </a:cubicBezTo>
                <a:cubicBezTo>
                  <a:pt x="145670" y="24836"/>
                  <a:pt x="184299" y="70081"/>
                  <a:pt x="159428" y="78018"/>
                </a:cubicBezTo>
                <a:cubicBezTo>
                  <a:pt x="134557" y="85955"/>
                  <a:pt x="9409" y="78547"/>
                  <a:pt x="678" y="76430"/>
                </a:cubicBezTo>
                <a:cubicBezTo>
                  <a:pt x="-8053" y="74313"/>
                  <a:pt x="69734" y="66905"/>
                  <a:pt x="107040" y="65318"/>
                </a:cubicBezTo>
                <a:cubicBezTo>
                  <a:pt x="144346" y="63731"/>
                  <a:pt x="206523" y="69286"/>
                  <a:pt x="224515" y="66905"/>
                </a:cubicBezTo>
                <a:cubicBezTo>
                  <a:pt x="242507" y="64524"/>
                  <a:pt x="221869" y="53940"/>
                  <a:pt x="214990" y="51030"/>
                </a:cubicBezTo>
                <a:cubicBezTo>
                  <a:pt x="208111" y="48120"/>
                  <a:pt x="171863" y="56322"/>
                  <a:pt x="183240" y="49443"/>
                </a:cubicBezTo>
                <a:cubicBezTo>
                  <a:pt x="194617" y="42564"/>
                  <a:pt x="323469" y="27482"/>
                  <a:pt x="313415" y="19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DBDD3DA6-9FC0-D2FA-7EB4-40883F3C0D13}"/>
              </a:ext>
            </a:extLst>
          </p:cNvPr>
          <p:cNvSpPr/>
          <p:nvPr/>
        </p:nvSpPr>
        <p:spPr>
          <a:xfrm>
            <a:off x="6429239" y="2998763"/>
            <a:ext cx="206984" cy="100037"/>
          </a:xfrm>
          <a:custGeom>
            <a:avLst/>
            <a:gdLst>
              <a:gd name="connsiteX0" fmla="*/ 31886 w 206984"/>
              <a:gd name="connsiteY0" fmla="*/ 25 h 100037"/>
              <a:gd name="connsiteX1" fmla="*/ 74749 w 206984"/>
              <a:gd name="connsiteY1" fmla="*/ 61937 h 100037"/>
              <a:gd name="connsiteX2" fmla="*/ 206511 w 206984"/>
              <a:gd name="connsiteY2" fmla="*/ 65112 h 100037"/>
              <a:gd name="connsiteX3" fmla="*/ 114436 w 206984"/>
              <a:gd name="connsiteY3" fmla="*/ 65112 h 100037"/>
              <a:gd name="connsiteX4" fmla="*/ 136 w 206984"/>
              <a:gd name="connsiteY4" fmla="*/ 100037 h 100037"/>
              <a:gd name="connsiteX5" fmla="*/ 138249 w 206984"/>
              <a:gd name="connsiteY5" fmla="*/ 65112 h 100037"/>
              <a:gd name="connsiteX6" fmla="*/ 92211 w 206984"/>
              <a:gd name="connsiteY6" fmla="*/ 54000 h 100037"/>
              <a:gd name="connsiteX7" fmla="*/ 31886 w 206984"/>
              <a:gd name="connsiteY7" fmla="*/ 25 h 1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984" h="100037">
                <a:moveTo>
                  <a:pt x="31886" y="25"/>
                </a:moveTo>
                <a:cubicBezTo>
                  <a:pt x="28976" y="1348"/>
                  <a:pt x="45645" y="51089"/>
                  <a:pt x="74749" y="61937"/>
                </a:cubicBezTo>
                <a:cubicBezTo>
                  <a:pt x="103853" y="72785"/>
                  <a:pt x="199897" y="64583"/>
                  <a:pt x="206511" y="65112"/>
                </a:cubicBezTo>
                <a:cubicBezTo>
                  <a:pt x="213125" y="65641"/>
                  <a:pt x="148832" y="59291"/>
                  <a:pt x="114436" y="65112"/>
                </a:cubicBezTo>
                <a:cubicBezTo>
                  <a:pt x="80040" y="70933"/>
                  <a:pt x="-3833" y="100037"/>
                  <a:pt x="136" y="100037"/>
                </a:cubicBezTo>
                <a:cubicBezTo>
                  <a:pt x="4105" y="100037"/>
                  <a:pt x="122903" y="72785"/>
                  <a:pt x="138249" y="65112"/>
                </a:cubicBezTo>
                <a:cubicBezTo>
                  <a:pt x="153595" y="57439"/>
                  <a:pt x="107821" y="58762"/>
                  <a:pt x="92211" y="54000"/>
                </a:cubicBezTo>
                <a:cubicBezTo>
                  <a:pt x="76601" y="49238"/>
                  <a:pt x="34796" y="-1298"/>
                  <a:pt x="3188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BD60B034-EEA0-EF6C-CD67-6A8C53902AF0}"/>
              </a:ext>
            </a:extLst>
          </p:cNvPr>
          <p:cNvSpPr/>
          <p:nvPr/>
        </p:nvSpPr>
        <p:spPr>
          <a:xfrm>
            <a:off x="6453836" y="3032732"/>
            <a:ext cx="485150" cy="88493"/>
          </a:xfrm>
          <a:custGeom>
            <a:avLst/>
            <a:gdLst>
              <a:gd name="connsiteX0" fmla="*/ 4114 w 485150"/>
              <a:gd name="connsiteY0" fmla="*/ 88293 h 88493"/>
              <a:gd name="connsiteX1" fmla="*/ 242239 w 485150"/>
              <a:gd name="connsiteY1" fmla="*/ 47018 h 88493"/>
              <a:gd name="connsiteX2" fmla="*/ 135877 w 485150"/>
              <a:gd name="connsiteY2" fmla="*/ 56543 h 88493"/>
              <a:gd name="connsiteX3" fmla="*/ 451789 w 485150"/>
              <a:gd name="connsiteY3" fmla="*/ 39081 h 88493"/>
              <a:gd name="connsiteX4" fmla="*/ 396227 w 485150"/>
              <a:gd name="connsiteY4" fmla="*/ 48606 h 88493"/>
              <a:gd name="connsiteX5" fmla="*/ 485127 w 485150"/>
              <a:gd name="connsiteY5" fmla="*/ 981 h 88493"/>
              <a:gd name="connsiteX6" fmla="*/ 405752 w 485150"/>
              <a:gd name="connsiteY6" fmla="*/ 15268 h 88493"/>
              <a:gd name="connsiteX7" fmla="*/ 215252 w 485150"/>
              <a:gd name="connsiteY7" fmla="*/ 53368 h 88493"/>
              <a:gd name="connsiteX8" fmla="*/ 199377 w 485150"/>
              <a:gd name="connsiteY8" fmla="*/ 37493 h 88493"/>
              <a:gd name="connsiteX9" fmla="*/ 129527 w 485150"/>
              <a:gd name="connsiteY9" fmla="*/ 47018 h 88493"/>
              <a:gd name="connsiteX10" fmla="*/ 91427 w 485150"/>
              <a:gd name="connsiteY10" fmla="*/ 62893 h 88493"/>
              <a:gd name="connsiteX11" fmla="*/ 4114 w 485150"/>
              <a:gd name="connsiteY11" fmla="*/ 88293 h 8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5150" h="88493">
                <a:moveTo>
                  <a:pt x="4114" y="88293"/>
                </a:moveTo>
                <a:cubicBezTo>
                  <a:pt x="29249" y="85647"/>
                  <a:pt x="220279" y="52310"/>
                  <a:pt x="242239" y="47018"/>
                </a:cubicBezTo>
                <a:cubicBezTo>
                  <a:pt x="264199" y="41726"/>
                  <a:pt x="100952" y="57866"/>
                  <a:pt x="135877" y="56543"/>
                </a:cubicBezTo>
                <a:cubicBezTo>
                  <a:pt x="170802" y="55220"/>
                  <a:pt x="408397" y="40404"/>
                  <a:pt x="451789" y="39081"/>
                </a:cubicBezTo>
                <a:cubicBezTo>
                  <a:pt x="495181" y="37758"/>
                  <a:pt x="390671" y="54956"/>
                  <a:pt x="396227" y="48606"/>
                </a:cubicBezTo>
                <a:cubicBezTo>
                  <a:pt x="401783" y="42256"/>
                  <a:pt x="483540" y="6537"/>
                  <a:pt x="485127" y="981"/>
                </a:cubicBezTo>
                <a:cubicBezTo>
                  <a:pt x="486714" y="-4575"/>
                  <a:pt x="405752" y="15268"/>
                  <a:pt x="405752" y="15268"/>
                </a:cubicBezTo>
                <a:cubicBezTo>
                  <a:pt x="360773" y="23999"/>
                  <a:pt x="249648" y="49664"/>
                  <a:pt x="215252" y="53368"/>
                </a:cubicBezTo>
                <a:cubicBezTo>
                  <a:pt x="180856" y="57072"/>
                  <a:pt x="213664" y="38551"/>
                  <a:pt x="199377" y="37493"/>
                </a:cubicBezTo>
                <a:cubicBezTo>
                  <a:pt x="185090" y="36435"/>
                  <a:pt x="147519" y="42785"/>
                  <a:pt x="129527" y="47018"/>
                </a:cubicBezTo>
                <a:cubicBezTo>
                  <a:pt x="111535" y="51251"/>
                  <a:pt x="106244" y="59189"/>
                  <a:pt x="91427" y="62893"/>
                </a:cubicBezTo>
                <a:cubicBezTo>
                  <a:pt x="76610" y="66597"/>
                  <a:pt x="-21021" y="90939"/>
                  <a:pt x="4114" y="88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170E6C88-AFE1-776D-9B2A-752BBC54AB3B}"/>
              </a:ext>
            </a:extLst>
          </p:cNvPr>
          <p:cNvSpPr/>
          <p:nvPr/>
        </p:nvSpPr>
        <p:spPr>
          <a:xfrm>
            <a:off x="6537868" y="3013807"/>
            <a:ext cx="502831" cy="137427"/>
          </a:xfrm>
          <a:custGeom>
            <a:avLst/>
            <a:gdLst>
              <a:gd name="connsiteX0" fmla="*/ 1045 w 502831"/>
              <a:gd name="connsiteY0" fmla="*/ 108806 h 137427"/>
              <a:gd name="connsiteX1" fmla="*/ 113757 w 502831"/>
              <a:gd name="connsiteY1" fmla="*/ 137381 h 137427"/>
              <a:gd name="connsiteX2" fmla="*/ 351882 w 502831"/>
              <a:gd name="connsiteY2" fmla="*/ 100868 h 137427"/>
              <a:gd name="connsiteX3" fmla="*/ 297907 w 502831"/>
              <a:gd name="connsiteY3" fmla="*/ 105631 h 137427"/>
              <a:gd name="connsiteX4" fmla="*/ 448720 w 502831"/>
              <a:gd name="connsiteY4" fmla="*/ 29431 h 137427"/>
              <a:gd name="connsiteX5" fmla="*/ 497932 w 502831"/>
              <a:gd name="connsiteY5" fmla="*/ 856 h 137427"/>
              <a:gd name="connsiteX6" fmla="*/ 342357 w 502831"/>
              <a:gd name="connsiteY6" fmla="*/ 58006 h 137427"/>
              <a:gd name="connsiteX7" fmla="*/ 174082 w 502831"/>
              <a:gd name="connsiteY7" fmla="*/ 121506 h 137427"/>
              <a:gd name="connsiteX8" fmla="*/ 1045 w 502831"/>
              <a:gd name="connsiteY8" fmla="*/ 108806 h 13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831" h="137427">
                <a:moveTo>
                  <a:pt x="1045" y="108806"/>
                </a:moveTo>
                <a:cubicBezTo>
                  <a:pt x="-9009" y="111452"/>
                  <a:pt x="55284" y="138704"/>
                  <a:pt x="113757" y="137381"/>
                </a:cubicBezTo>
                <a:cubicBezTo>
                  <a:pt x="172230" y="136058"/>
                  <a:pt x="351882" y="100868"/>
                  <a:pt x="351882" y="100868"/>
                </a:cubicBezTo>
                <a:cubicBezTo>
                  <a:pt x="382574" y="95576"/>
                  <a:pt x="281767" y="117537"/>
                  <a:pt x="297907" y="105631"/>
                </a:cubicBezTo>
                <a:cubicBezTo>
                  <a:pt x="314047" y="93725"/>
                  <a:pt x="415383" y="46893"/>
                  <a:pt x="448720" y="29431"/>
                </a:cubicBezTo>
                <a:cubicBezTo>
                  <a:pt x="482057" y="11969"/>
                  <a:pt x="515659" y="-3907"/>
                  <a:pt x="497932" y="856"/>
                </a:cubicBezTo>
                <a:cubicBezTo>
                  <a:pt x="480205" y="5619"/>
                  <a:pt x="396332" y="37898"/>
                  <a:pt x="342357" y="58006"/>
                </a:cubicBezTo>
                <a:cubicBezTo>
                  <a:pt x="288382" y="78114"/>
                  <a:pt x="225940" y="108542"/>
                  <a:pt x="174082" y="121506"/>
                </a:cubicBezTo>
                <a:cubicBezTo>
                  <a:pt x="122224" y="134470"/>
                  <a:pt x="11099" y="106160"/>
                  <a:pt x="1045" y="108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328333E8-4A57-33BC-1C7C-B26532E86C62}"/>
              </a:ext>
            </a:extLst>
          </p:cNvPr>
          <p:cNvSpPr/>
          <p:nvPr/>
        </p:nvSpPr>
        <p:spPr>
          <a:xfrm>
            <a:off x="6245112" y="2736849"/>
            <a:ext cx="135331" cy="130998"/>
          </a:xfrm>
          <a:custGeom>
            <a:avLst/>
            <a:gdLst>
              <a:gd name="connsiteX0" fmla="*/ 135051 w 135331"/>
              <a:gd name="connsiteY0" fmla="*/ 1 h 130998"/>
              <a:gd name="connsiteX1" fmla="*/ 38213 w 135331"/>
              <a:gd name="connsiteY1" fmla="*/ 42864 h 130998"/>
              <a:gd name="connsiteX2" fmla="*/ 38213 w 135331"/>
              <a:gd name="connsiteY2" fmla="*/ 130176 h 130998"/>
              <a:gd name="connsiteX3" fmla="*/ 38213 w 135331"/>
              <a:gd name="connsiteY3" fmla="*/ 84139 h 130998"/>
              <a:gd name="connsiteX4" fmla="*/ 3288 w 135331"/>
              <a:gd name="connsiteY4" fmla="*/ 41276 h 130998"/>
              <a:gd name="connsiteX5" fmla="*/ 135051 w 135331"/>
              <a:gd name="connsiteY5" fmla="*/ 1 h 13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331" h="130998">
                <a:moveTo>
                  <a:pt x="135051" y="1"/>
                </a:moveTo>
                <a:cubicBezTo>
                  <a:pt x="140872" y="266"/>
                  <a:pt x="54353" y="21168"/>
                  <a:pt x="38213" y="42864"/>
                </a:cubicBezTo>
                <a:cubicBezTo>
                  <a:pt x="22073" y="64560"/>
                  <a:pt x="38213" y="130176"/>
                  <a:pt x="38213" y="130176"/>
                </a:cubicBezTo>
                <a:cubicBezTo>
                  <a:pt x="38213" y="137055"/>
                  <a:pt x="44034" y="98956"/>
                  <a:pt x="38213" y="84139"/>
                </a:cubicBezTo>
                <a:cubicBezTo>
                  <a:pt x="32392" y="69322"/>
                  <a:pt x="-12323" y="53447"/>
                  <a:pt x="3288" y="41276"/>
                </a:cubicBezTo>
                <a:cubicBezTo>
                  <a:pt x="18898" y="29105"/>
                  <a:pt x="129230" y="-264"/>
                  <a:pt x="13505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EBBF1880-504C-74CA-5493-60940FDA0153}"/>
              </a:ext>
            </a:extLst>
          </p:cNvPr>
          <p:cNvSpPr/>
          <p:nvPr/>
        </p:nvSpPr>
        <p:spPr>
          <a:xfrm>
            <a:off x="6286217" y="2814849"/>
            <a:ext cx="54319" cy="267022"/>
          </a:xfrm>
          <a:custGeom>
            <a:avLst/>
            <a:gdLst>
              <a:gd name="connsiteX0" fmla="*/ 54258 w 54319"/>
              <a:gd name="connsiteY0" fmla="*/ 2964 h 267022"/>
              <a:gd name="connsiteX1" fmla="*/ 11396 w 54319"/>
              <a:gd name="connsiteY1" fmla="*/ 61701 h 267022"/>
              <a:gd name="connsiteX2" fmla="*/ 28858 w 54319"/>
              <a:gd name="connsiteY2" fmla="*/ 261726 h 267022"/>
              <a:gd name="connsiteX3" fmla="*/ 22508 w 54319"/>
              <a:gd name="connsiteY3" fmla="*/ 202989 h 267022"/>
              <a:gd name="connsiteX4" fmla="*/ 283 w 54319"/>
              <a:gd name="connsiteY4" fmla="*/ 136314 h 267022"/>
              <a:gd name="connsiteX5" fmla="*/ 54258 w 54319"/>
              <a:gd name="connsiteY5" fmla="*/ 2964 h 26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19" h="267022">
                <a:moveTo>
                  <a:pt x="54258" y="2964"/>
                </a:moveTo>
                <a:cubicBezTo>
                  <a:pt x="56110" y="-9471"/>
                  <a:pt x="15629" y="18574"/>
                  <a:pt x="11396" y="61701"/>
                </a:cubicBezTo>
                <a:cubicBezTo>
                  <a:pt x="7163" y="104828"/>
                  <a:pt x="27006" y="238178"/>
                  <a:pt x="28858" y="261726"/>
                </a:cubicBezTo>
                <a:cubicBezTo>
                  <a:pt x="30710" y="285274"/>
                  <a:pt x="27270" y="223891"/>
                  <a:pt x="22508" y="202989"/>
                </a:cubicBezTo>
                <a:cubicBezTo>
                  <a:pt x="17746" y="182087"/>
                  <a:pt x="-2627" y="166741"/>
                  <a:pt x="283" y="136314"/>
                </a:cubicBezTo>
                <a:cubicBezTo>
                  <a:pt x="3193" y="105887"/>
                  <a:pt x="52406" y="15399"/>
                  <a:pt x="54258" y="2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5D181098-C9C0-8AA2-6F22-2EB3E0F8D2A5}"/>
              </a:ext>
            </a:extLst>
          </p:cNvPr>
          <p:cNvSpPr/>
          <p:nvPr/>
        </p:nvSpPr>
        <p:spPr>
          <a:xfrm>
            <a:off x="6273691" y="3006703"/>
            <a:ext cx="68188" cy="264068"/>
          </a:xfrm>
          <a:custGeom>
            <a:avLst/>
            <a:gdLst>
              <a:gd name="connsiteX0" fmla="*/ 1697 w 68188"/>
              <a:gd name="connsiteY0" fmla="*/ 1610 h 264068"/>
              <a:gd name="connsiteX1" fmla="*/ 65197 w 68188"/>
              <a:gd name="connsiteY1" fmla="*/ 255610 h 264068"/>
              <a:gd name="connsiteX2" fmla="*/ 54084 w 68188"/>
              <a:gd name="connsiteY2" fmla="*/ 198460 h 264068"/>
              <a:gd name="connsiteX3" fmla="*/ 20747 w 68188"/>
              <a:gd name="connsiteY3" fmla="*/ 147660 h 264068"/>
              <a:gd name="connsiteX4" fmla="*/ 1697 w 68188"/>
              <a:gd name="connsiteY4" fmla="*/ 1610 h 26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88" h="264068">
                <a:moveTo>
                  <a:pt x="1697" y="1610"/>
                </a:moveTo>
                <a:cubicBezTo>
                  <a:pt x="9105" y="19602"/>
                  <a:pt x="56466" y="222802"/>
                  <a:pt x="65197" y="255610"/>
                </a:cubicBezTo>
                <a:cubicBezTo>
                  <a:pt x="73928" y="288418"/>
                  <a:pt x="61492" y="216452"/>
                  <a:pt x="54084" y="198460"/>
                </a:cubicBezTo>
                <a:cubicBezTo>
                  <a:pt x="46676" y="180468"/>
                  <a:pt x="28420" y="173589"/>
                  <a:pt x="20747" y="147660"/>
                </a:cubicBezTo>
                <a:cubicBezTo>
                  <a:pt x="13074" y="121731"/>
                  <a:pt x="-5711" y="-16382"/>
                  <a:pt x="1697" y="1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412F1D8A-7329-E540-AEFA-8E4715F3C11A}"/>
              </a:ext>
            </a:extLst>
          </p:cNvPr>
          <p:cNvSpPr/>
          <p:nvPr/>
        </p:nvSpPr>
        <p:spPr>
          <a:xfrm>
            <a:off x="5985427" y="3006565"/>
            <a:ext cx="47593" cy="233121"/>
          </a:xfrm>
          <a:custGeom>
            <a:avLst/>
            <a:gdLst>
              <a:gd name="connsiteX0" fmla="*/ 47073 w 47593"/>
              <a:gd name="connsiteY0" fmla="*/ 160 h 233121"/>
              <a:gd name="connsiteX1" fmla="*/ 24848 w 47593"/>
              <a:gd name="connsiteY1" fmla="*/ 87473 h 233121"/>
              <a:gd name="connsiteX2" fmla="*/ 8973 w 47593"/>
              <a:gd name="connsiteY2" fmla="*/ 230348 h 233121"/>
              <a:gd name="connsiteX3" fmla="*/ 12148 w 47593"/>
              <a:gd name="connsiteY3" fmla="*/ 176373 h 233121"/>
              <a:gd name="connsiteX4" fmla="*/ 1036 w 47593"/>
              <a:gd name="connsiteY4" fmla="*/ 108110 h 233121"/>
              <a:gd name="connsiteX5" fmla="*/ 47073 w 47593"/>
              <a:gd name="connsiteY5" fmla="*/ 160 h 23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93" h="233121">
                <a:moveTo>
                  <a:pt x="47073" y="160"/>
                </a:moveTo>
                <a:cubicBezTo>
                  <a:pt x="51042" y="-3279"/>
                  <a:pt x="31198" y="49108"/>
                  <a:pt x="24848" y="87473"/>
                </a:cubicBezTo>
                <a:cubicBezTo>
                  <a:pt x="18498" y="125838"/>
                  <a:pt x="11090" y="215531"/>
                  <a:pt x="8973" y="230348"/>
                </a:cubicBezTo>
                <a:cubicBezTo>
                  <a:pt x="6856" y="245165"/>
                  <a:pt x="13471" y="196746"/>
                  <a:pt x="12148" y="176373"/>
                </a:cubicBezTo>
                <a:cubicBezTo>
                  <a:pt x="10825" y="156000"/>
                  <a:pt x="-3991" y="131922"/>
                  <a:pt x="1036" y="108110"/>
                </a:cubicBezTo>
                <a:cubicBezTo>
                  <a:pt x="6063" y="84298"/>
                  <a:pt x="43104" y="3599"/>
                  <a:pt x="47073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BCA57F3B-9128-2210-D13F-346B48AC9901}"/>
              </a:ext>
            </a:extLst>
          </p:cNvPr>
          <p:cNvSpPr/>
          <p:nvPr/>
        </p:nvSpPr>
        <p:spPr>
          <a:xfrm>
            <a:off x="5973099" y="3295602"/>
            <a:ext cx="57814" cy="103277"/>
          </a:xfrm>
          <a:custGeom>
            <a:avLst/>
            <a:gdLst>
              <a:gd name="connsiteX0" fmla="*/ 57814 w 57814"/>
              <a:gd name="connsiteY0" fmla="*/ 48 h 103277"/>
              <a:gd name="connsiteX1" fmla="*/ 7014 w 57814"/>
              <a:gd name="connsiteY1" fmla="*/ 71486 h 103277"/>
              <a:gd name="connsiteX2" fmla="*/ 10189 w 57814"/>
              <a:gd name="connsiteY2" fmla="*/ 103236 h 103277"/>
              <a:gd name="connsiteX3" fmla="*/ 664 w 57814"/>
              <a:gd name="connsiteY3" fmla="*/ 77836 h 103277"/>
              <a:gd name="connsiteX4" fmla="*/ 7014 w 57814"/>
              <a:gd name="connsiteY4" fmla="*/ 60373 h 103277"/>
              <a:gd name="connsiteX5" fmla="*/ 57814 w 57814"/>
              <a:gd name="connsiteY5" fmla="*/ 48 h 10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14" h="103277">
                <a:moveTo>
                  <a:pt x="57814" y="48"/>
                </a:moveTo>
                <a:cubicBezTo>
                  <a:pt x="57814" y="1900"/>
                  <a:pt x="14951" y="54288"/>
                  <a:pt x="7014" y="71486"/>
                </a:cubicBezTo>
                <a:cubicBezTo>
                  <a:pt x="-923" y="88684"/>
                  <a:pt x="11247" y="102178"/>
                  <a:pt x="10189" y="103236"/>
                </a:cubicBezTo>
                <a:cubicBezTo>
                  <a:pt x="9131" y="104294"/>
                  <a:pt x="1193" y="84980"/>
                  <a:pt x="664" y="77836"/>
                </a:cubicBezTo>
                <a:cubicBezTo>
                  <a:pt x="135" y="70692"/>
                  <a:pt x="-2246" y="70427"/>
                  <a:pt x="7014" y="60373"/>
                </a:cubicBezTo>
                <a:cubicBezTo>
                  <a:pt x="16274" y="50319"/>
                  <a:pt x="57814" y="-1804"/>
                  <a:pt x="5781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5F9E05AB-CDE7-F91F-891F-5DFD699EA6D3}"/>
              </a:ext>
            </a:extLst>
          </p:cNvPr>
          <p:cNvSpPr/>
          <p:nvPr/>
        </p:nvSpPr>
        <p:spPr>
          <a:xfrm>
            <a:off x="6323678" y="3979023"/>
            <a:ext cx="202010" cy="90081"/>
          </a:xfrm>
          <a:custGeom>
            <a:avLst/>
            <a:gdLst>
              <a:gd name="connsiteX0" fmla="*/ 3039 w 202010"/>
              <a:gd name="connsiteY0" fmla="*/ 310 h 90081"/>
              <a:gd name="connsiteX1" fmla="*/ 98289 w 202010"/>
              <a:gd name="connsiteY1" fmla="*/ 78627 h 90081"/>
              <a:gd name="connsiteX2" fmla="*/ 202005 w 202010"/>
              <a:gd name="connsiteY2" fmla="*/ 89210 h 90081"/>
              <a:gd name="connsiteX3" fmla="*/ 94055 w 202010"/>
              <a:gd name="connsiteY3" fmla="*/ 74394 h 90081"/>
              <a:gd name="connsiteX4" fmla="*/ 28439 w 202010"/>
              <a:gd name="connsiteY4" fmla="*/ 51110 h 90081"/>
              <a:gd name="connsiteX5" fmla="*/ 3039 w 202010"/>
              <a:gd name="connsiteY5" fmla="*/ 310 h 9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010" h="90081">
                <a:moveTo>
                  <a:pt x="3039" y="310"/>
                </a:moveTo>
                <a:cubicBezTo>
                  <a:pt x="14681" y="4896"/>
                  <a:pt x="65128" y="63810"/>
                  <a:pt x="98289" y="78627"/>
                </a:cubicBezTo>
                <a:cubicBezTo>
                  <a:pt x="131450" y="93444"/>
                  <a:pt x="202711" y="89915"/>
                  <a:pt x="202005" y="89210"/>
                </a:cubicBezTo>
                <a:cubicBezTo>
                  <a:pt x="201299" y="88505"/>
                  <a:pt x="122983" y="80744"/>
                  <a:pt x="94055" y="74394"/>
                </a:cubicBezTo>
                <a:cubicBezTo>
                  <a:pt x="65127" y="68044"/>
                  <a:pt x="40786" y="58871"/>
                  <a:pt x="28439" y="51110"/>
                </a:cubicBezTo>
                <a:cubicBezTo>
                  <a:pt x="16092" y="43349"/>
                  <a:pt x="-8603" y="-4276"/>
                  <a:pt x="3039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9233DD47-3F19-9662-02A1-A94CE9F6ADFB}"/>
              </a:ext>
            </a:extLst>
          </p:cNvPr>
          <p:cNvSpPr/>
          <p:nvPr/>
        </p:nvSpPr>
        <p:spPr>
          <a:xfrm>
            <a:off x="5905559" y="3681409"/>
            <a:ext cx="67548" cy="93929"/>
          </a:xfrm>
          <a:custGeom>
            <a:avLst/>
            <a:gdLst>
              <a:gd name="connsiteX0" fmla="*/ 3116 w 67548"/>
              <a:gd name="connsiteY0" fmla="*/ 4 h 93929"/>
              <a:gd name="connsiteX1" fmla="*/ 6291 w 67548"/>
              <a:gd name="connsiteY1" fmla="*/ 55566 h 93929"/>
              <a:gd name="connsiteX2" fmla="*/ 66616 w 67548"/>
              <a:gd name="connsiteY2" fmla="*/ 93666 h 93929"/>
              <a:gd name="connsiteX3" fmla="*/ 41216 w 67548"/>
              <a:gd name="connsiteY3" fmla="*/ 71441 h 93929"/>
              <a:gd name="connsiteX4" fmla="*/ 17404 w 67548"/>
              <a:gd name="connsiteY4" fmla="*/ 52391 h 93929"/>
              <a:gd name="connsiteX5" fmla="*/ 3116 w 67548"/>
              <a:gd name="connsiteY5" fmla="*/ 4 h 9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8" h="93929">
                <a:moveTo>
                  <a:pt x="3116" y="4"/>
                </a:moveTo>
                <a:cubicBezTo>
                  <a:pt x="1264" y="533"/>
                  <a:pt x="-4292" y="39956"/>
                  <a:pt x="6291" y="55566"/>
                </a:cubicBezTo>
                <a:cubicBezTo>
                  <a:pt x="16874" y="71176"/>
                  <a:pt x="60795" y="91020"/>
                  <a:pt x="66616" y="93666"/>
                </a:cubicBezTo>
                <a:cubicBezTo>
                  <a:pt x="72437" y="96312"/>
                  <a:pt x="49418" y="78320"/>
                  <a:pt x="41216" y="71441"/>
                </a:cubicBezTo>
                <a:cubicBezTo>
                  <a:pt x="33014" y="64562"/>
                  <a:pt x="21902" y="60064"/>
                  <a:pt x="17404" y="52391"/>
                </a:cubicBezTo>
                <a:cubicBezTo>
                  <a:pt x="12906" y="44718"/>
                  <a:pt x="4968" y="-525"/>
                  <a:pt x="311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39E1401E-861F-E563-C8DD-84B157CA599D}"/>
              </a:ext>
            </a:extLst>
          </p:cNvPr>
          <p:cNvSpPr/>
          <p:nvPr/>
        </p:nvSpPr>
        <p:spPr>
          <a:xfrm>
            <a:off x="7752244" y="3326047"/>
            <a:ext cx="57481" cy="143195"/>
          </a:xfrm>
          <a:custGeom>
            <a:avLst/>
            <a:gdLst>
              <a:gd name="connsiteX0" fmla="*/ 28623 w 57481"/>
              <a:gd name="connsiteY0" fmla="*/ 1353 h 143195"/>
              <a:gd name="connsiteX1" fmla="*/ 37089 w 57481"/>
              <a:gd name="connsiteY1" fmla="*/ 117770 h 143195"/>
              <a:gd name="connsiteX2" fmla="*/ 56139 w 57481"/>
              <a:gd name="connsiteY2" fmla="*/ 143170 h 143195"/>
              <a:gd name="connsiteX3" fmla="*/ 49789 w 57481"/>
              <a:gd name="connsiteY3" fmla="*/ 122003 h 143195"/>
              <a:gd name="connsiteX4" fmla="*/ 1106 w 57481"/>
              <a:gd name="connsiteY4" fmla="*/ 96603 h 143195"/>
              <a:gd name="connsiteX5" fmla="*/ 15923 w 57481"/>
              <a:gd name="connsiteY5" fmla="*/ 54270 h 143195"/>
              <a:gd name="connsiteX6" fmla="*/ 28623 w 57481"/>
              <a:gd name="connsiteY6" fmla="*/ 1353 h 14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481" h="143195">
                <a:moveTo>
                  <a:pt x="28623" y="1353"/>
                </a:moveTo>
                <a:cubicBezTo>
                  <a:pt x="32151" y="11936"/>
                  <a:pt x="32503" y="94134"/>
                  <a:pt x="37089" y="117770"/>
                </a:cubicBezTo>
                <a:cubicBezTo>
                  <a:pt x="41675" y="141406"/>
                  <a:pt x="54022" y="142465"/>
                  <a:pt x="56139" y="143170"/>
                </a:cubicBezTo>
                <a:cubicBezTo>
                  <a:pt x="58256" y="143876"/>
                  <a:pt x="58961" y="129764"/>
                  <a:pt x="49789" y="122003"/>
                </a:cubicBezTo>
                <a:cubicBezTo>
                  <a:pt x="40617" y="114242"/>
                  <a:pt x="6750" y="107892"/>
                  <a:pt x="1106" y="96603"/>
                </a:cubicBezTo>
                <a:cubicBezTo>
                  <a:pt x="-4538" y="85314"/>
                  <a:pt x="13101" y="63089"/>
                  <a:pt x="15923" y="54270"/>
                </a:cubicBezTo>
                <a:cubicBezTo>
                  <a:pt x="18745" y="45451"/>
                  <a:pt x="25095" y="-9230"/>
                  <a:pt x="28623" y="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ED3BAB79-680D-8A34-34EB-0D34324774FD}"/>
              </a:ext>
            </a:extLst>
          </p:cNvPr>
          <p:cNvSpPr/>
          <p:nvPr/>
        </p:nvSpPr>
        <p:spPr>
          <a:xfrm>
            <a:off x="7649612" y="3433231"/>
            <a:ext cx="173764" cy="271567"/>
          </a:xfrm>
          <a:custGeom>
            <a:avLst/>
            <a:gdLst>
              <a:gd name="connsiteX0" fmla="*/ 2138 w 173764"/>
              <a:gd name="connsiteY0" fmla="*/ 4236 h 271567"/>
              <a:gd name="connsiteX1" fmla="*/ 160888 w 173764"/>
              <a:gd name="connsiteY1" fmla="*/ 146052 h 271567"/>
              <a:gd name="connsiteX2" fmla="*/ 154538 w 173764"/>
              <a:gd name="connsiteY2" fmla="*/ 222252 h 271567"/>
              <a:gd name="connsiteX3" fmla="*/ 76221 w 173764"/>
              <a:gd name="connsiteY3" fmla="*/ 270936 h 271567"/>
              <a:gd name="connsiteX4" fmla="*/ 38121 w 173764"/>
              <a:gd name="connsiteY4" fmla="*/ 188386 h 271567"/>
              <a:gd name="connsiteX5" fmla="*/ 133371 w 173764"/>
              <a:gd name="connsiteY5" fmla="*/ 112186 h 271567"/>
              <a:gd name="connsiteX6" fmla="*/ 74105 w 173764"/>
              <a:gd name="connsiteY6" fmla="*/ 42336 h 271567"/>
              <a:gd name="connsiteX7" fmla="*/ 2138 w 173764"/>
              <a:gd name="connsiteY7" fmla="*/ 4236 h 27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64" h="271567">
                <a:moveTo>
                  <a:pt x="2138" y="4236"/>
                </a:moveTo>
                <a:cubicBezTo>
                  <a:pt x="16602" y="21522"/>
                  <a:pt x="135488" y="109716"/>
                  <a:pt x="160888" y="146052"/>
                </a:cubicBezTo>
                <a:cubicBezTo>
                  <a:pt x="186288" y="182388"/>
                  <a:pt x="168649" y="201438"/>
                  <a:pt x="154538" y="222252"/>
                </a:cubicBezTo>
                <a:cubicBezTo>
                  <a:pt x="140427" y="243066"/>
                  <a:pt x="95624" y="276580"/>
                  <a:pt x="76221" y="270936"/>
                </a:cubicBezTo>
                <a:cubicBezTo>
                  <a:pt x="56818" y="265292"/>
                  <a:pt x="28596" y="214844"/>
                  <a:pt x="38121" y="188386"/>
                </a:cubicBezTo>
                <a:cubicBezTo>
                  <a:pt x="47646" y="161928"/>
                  <a:pt x="127374" y="136528"/>
                  <a:pt x="133371" y="112186"/>
                </a:cubicBezTo>
                <a:cubicBezTo>
                  <a:pt x="139368" y="87844"/>
                  <a:pt x="97741" y="57505"/>
                  <a:pt x="74105" y="42336"/>
                </a:cubicBezTo>
                <a:cubicBezTo>
                  <a:pt x="50469" y="27167"/>
                  <a:pt x="-12326" y="-13050"/>
                  <a:pt x="2138" y="4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DF362788-7EB1-FD65-C4B8-EA67B4D82533}"/>
              </a:ext>
            </a:extLst>
          </p:cNvPr>
          <p:cNvSpPr/>
          <p:nvPr/>
        </p:nvSpPr>
        <p:spPr>
          <a:xfrm>
            <a:off x="7833783" y="3545417"/>
            <a:ext cx="694639" cy="226850"/>
          </a:xfrm>
          <a:custGeom>
            <a:avLst/>
            <a:gdLst>
              <a:gd name="connsiteX0" fmla="*/ 0 w 694639"/>
              <a:gd name="connsiteY0" fmla="*/ 0 h 226850"/>
              <a:gd name="connsiteX1" fmla="*/ 285750 w 694639"/>
              <a:gd name="connsiteY1" fmla="*/ 82550 h 226850"/>
              <a:gd name="connsiteX2" fmla="*/ 378884 w 694639"/>
              <a:gd name="connsiteY2" fmla="*/ 103716 h 226850"/>
              <a:gd name="connsiteX3" fmla="*/ 298450 w 694639"/>
              <a:gd name="connsiteY3" fmla="*/ 84666 h 226850"/>
              <a:gd name="connsiteX4" fmla="*/ 683684 w 694639"/>
              <a:gd name="connsiteY4" fmla="*/ 222250 h 226850"/>
              <a:gd name="connsiteX5" fmla="*/ 556684 w 694639"/>
              <a:gd name="connsiteY5" fmla="*/ 186266 h 226850"/>
              <a:gd name="connsiteX6" fmla="*/ 218017 w 694639"/>
              <a:gd name="connsiteY6" fmla="*/ 107950 h 226850"/>
              <a:gd name="connsiteX7" fmla="*/ 110067 w 694639"/>
              <a:gd name="connsiteY7" fmla="*/ 55033 h 226850"/>
              <a:gd name="connsiteX8" fmla="*/ 0 w 694639"/>
              <a:gd name="connsiteY8" fmla="*/ 0 h 22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4639" h="226850">
                <a:moveTo>
                  <a:pt x="0" y="0"/>
                </a:moveTo>
                <a:lnTo>
                  <a:pt x="285750" y="82550"/>
                </a:lnTo>
                <a:cubicBezTo>
                  <a:pt x="348897" y="99836"/>
                  <a:pt x="376767" y="103363"/>
                  <a:pt x="378884" y="103716"/>
                </a:cubicBezTo>
                <a:cubicBezTo>
                  <a:pt x="381001" y="104069"/>
                  <a:pt x="247650" y="64910"/>
                  <a:pt x="298450" y="84666"/>
                </a:cubicBezTo>
                <a:cubicBezTo>
                  <a:pt x="349250" y="104422"/>
                  <a:pt x="640645" y="205317"/>
                  <a:pt x="683684" y="222250"/>
                </a:cubicBezTo>
                <a:cubicBezTo>
                  <a:pt x="726723" y="239183"/>
                  <a:pt x="634295" y="205316"/>
                  <a:pt x="556684" y="186266"/>
                </a:cubicBezTo>
                <a:cubicBezTo>
                  <a:pt x="479073" y="167216"/>
                  <a:pt x="292453" y="129822"/>
                  <a:pt x="218017" y="107950"/>
                </a:cubicBezTo>
                <a:cubicBezTo>
                  <a:pt x="143581" y="86078"/>
                  <a:pt x="110067" y="55033"/>
                  <a:pt x="110067" y="5503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83CC8781-7318-9AFB-78B2-C03BBBB7E356}"/>
              </a:ext>
            </a:extLst>
          </p:cNvPr>
          <p:cNvSpPr/>
          <p:nvPr/>
        </p:nvSpPr>
        <p:spPr>
          <a:xfrm>
            <a:off x="7448303" y="3663904"/>
            <a:ext cx="80986" cy="517739"/>
          </a:xfrm>
          <a:custGeom>
            <a:avLst/>
            <a:gdLst>
              <a:gd name="connsiteX0" fmla="*/ 80680 w 80986"/>
              <a:gd name="connsiteY0" fmla="*/ 4279 h 517739"/>
              <a:gd name="connsiteX1" fmla="*/ 27764 w 80986"/>
              <a:gd name="connsiteY1" fmla="*/ 84713 h 517739"/>
              <a:gd name="connsiteX2" fmla="*/ 25647 w 80986"/>
              <a:gd name="connsiteY2" fmla="*/ 503813 h 517739"/>
              <a:gd name="connsiteX3" fmla="*/ 36230 w 80986"/>
              <a:gd name="connsiteY3" fmla="*/ 393746 h 517739"/>
              <a:gd name="connsiteX4" fmla="*/ 247 w 80986"/>
              <a:gd name="connsiteY4" fmla="*/ 156679 h 517739"/>
              <a:gd name="connsiteX5" fmla="*/ 80680 w 80986"/>
              <a:gd name="connsiteY5" fmla="*/ 4279 h 51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86" h="517739">
                <a:moveTo>
                  <a:pt x="80680" y="4279"/>
                </a:moveTo>
                <a:cubicBezTo>
                  <a:pt x="85266" y="-7715"/>
                  <a:pt x="36936" y="1457"/>
                  <a:pt x="27764" y="84713"/>
                </a:cubicBezTo>
                <a:cubicBezTo>
                  <a:pt x="18592" y="167969"/>
                  <a:pt x="24236" y="452308"/>
                  <a:pt x="25647" y="503813"/>
                </a:cubicBezTo>
                <a:cubicBezTo>
                  <a:pt x="27058" y="555318"/>
                  <a:pt x="40463" y="451602"/>
                  <a:pt x="36230" y="393746"/>
                </a:cubicBezTo>
                <a:cubicBezTo>
                  <a:pt x="31997" y="335890"/>
                  <a:pt x="-3281" y="216298"/>
                  <a:pt x="247" y="156679"/>
                </a:cubicBezTo>
                <a:cubicBezTo>
                  <a:pt x="3775" y="97060"/>
                  <a:pt x="76094" y="16273"/>
                  <a:pt x="80680" y="4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CC206ECF-1C7A-B6D2-1548-B277E22EE26C}"/>
              </a:ext>
            </a:extLst>
          </p:cNvPr>
          <p:cNvSpPr/>
          <p:nvPr/>
        </p:nvSpPr>
        <p:spPr>
          <a:xfrm>
            <a:off x="8391119" y="3733632"/>
            <a:ext cx="589585" cy="139781"/>
          </a:xfrm>
          <a:custGeom>
            <a:avLst/>
            <a:gdLst>
              <a:gd name="connsiteX0" fmla="*/ 7814 w 589585"/>
              <a:gd name="connsiteY0" fmla="*/ 8635 h 139781"/>
              <a:gd name="connsiteX1" fmla="*/ 170798 w 589585"/>
              <a:gd name="connsiteY1" fmla="*/ 31918 h 139781"/>
              <a:gd name="connsiteX2" fmla="*/ 382464 w 589585"/>
              <a:gd name="connsiteY2" fmla="*/ 29801 h 139781"/>
              <a:gd name="connsiteX3" fmla="*/ 581431 w 589585"/>
              <a:gd name="connsiteY3" fmla="*/ 137751 h 139781"/>
              <a:gd name="connsiteX4" fmla="*/ 539098 w 589585"/>
              <a:gd name="connsiteY4" fmla="*/ 93301 h 139781"/>
              <a:gd name="connsiteX5" fmla="*/ 426914 w 589585"/>
              <a:gd name="connsiteY5" fmla="*/ 6518 h 139781"/>
              <a:gd name="connsiteX6" fmla="*/ 7814 w 589585"/>
              <a:gd name="connsiteY6" fmla="*/ 8635 h 13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585" h="139781">
                <a:moveTo>
                  <a:pt x="7814" y="8635"/>
                </a:moveTo>
                <a:cubicBezTo>
                  <a:pt x="-34872" y="12868"/>
                  <a:pt x="108356" y="28390"/>
                  <a:pt x="170798" y="31918"/>
                </a:cubicBezTo>
                <a:cubicBezTo>
                  <a:pt x="233240" y="35446"/>
                  <a:pt x="314025" y="12162"/>
                  <a:pt x="382464" y="29801"/>
                </a:cubicBezTo>
                <a:cubicBezTo>
                  <a:pt x="450903" y="47440"/>
                  <a:pt x="555325" y="127168"/>
                  <a:pt x="581431" y="137751"/>
                </a:cubicBezTo>
                <a:cubicBezTo>
                  <a:pt x="607537" y="148334"/>
                  <a:pt x="564851" y="115173"/>
                  <a:pt x="539098" y="93301"/>
                </a:cubicBezTo>
                <a:cubicBezTo>
                  <a:pt x="513345" y="71429"/>
                  <a:pt x="511228" y="20276"/>
                  <a:pt x="426914" y="6518"/>
                </a:cubicBezTo>
                <a:cubicBezTo>
                  <a:pt x="342600" y="-7240"/>
                  <a:pt x="50500" y="4402"/>
                  <a:pt x="7814" y="8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41BBBD91-DA74-B4F1-46CE-98C221A2237F}"/>
              </a:ext>
            </a:extLst>
          </p:cNvPr>
          <p:cNvSpPr/>
          <p:nvPr/>
        </p:nvSpPr>
        <p:spPr>
          <a:xfrm>
            <a:off x="7475401" y="4064408"/>
            <a:ext cx="47590" cy="776011"/>
          </a:xfrm>
          <a:custGeom>
            <a:avLst/>
            <a:gdLst>
              <a:gd name="connsiteX0" fmla="*/ 36649 w 47590"/>
              <a:gd name="connsiteY0" fmla="*/ 1709 h 776011"/>
              <a:gd name="connsiteX1" fmla="*/ 47232 w 47590"/>
              <a:gd name="connsiteY1" fmla="*/ 217609 h 776011"/>
              <a:gd name="connsiteX2" fmla="*/ 26066 w 47590"/>
              <a:gd name="connsiteY2" fmla="*/ 372125 h 776011"/>
              <a:gd name="connsiteX3" fmla="*/ 666 w 47590"/>
              <a:gd name="connsiteY3" fmla="*/ 763709 h 776011"/>
              <a:gd name="connsiteX4" fmla="*/ 7016 w 47590"/>
              <a:gd name="connsiteY4" fmla="*/ 647292 h 776011"/>
              <a:gd name="connsiteX5" fmla="*/ 2782 w 47590"/>
              <a:gd name="connsiteY5" fmla="*/ 342492 h 776011"/>
              <a:gd name="connsiteX6" fmla="*/ 36649 w 47590"/>
              <a:gd name="connsiteY6" fmla="*/ 1709 h 77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90" h="776011">
                <a:moveTo>
                  <a:pt x="36649" y="1709"/>
                </a:moveTo>
                <a:cubicBezTo>
                  <a:pt x="44057" y="-19105"/>
                  <a:pt x="48996" y="155873"/>
                  <a:pt x="47232" y="217609"/>
                </a:cubicBezTo>
                <a:cubicBezTo>
                  <a:pt x="45468" y="279345"/>
                  <a:pt x="33827" y="281108"/>
                  <a:pt x="26066" y="372125"/>
                </a:cubicBezTo>
                <a:cubicBezTo>
                  <a:pt x="18305" y="463142"/>
                  <a:pt x="3841" y="717848"/>
                  <a:pt x="666" y="763709"/>
                </a:cubicBezTo>
                <a:cubicBezTo>
                  <a:pt x="-2509" y="809570"/>
                  <a:pt x="6663" y="717495"/>
                  <a:pt x="7016" y="647292"/>
                </a:cubicBezTo>
                <a:cubicBezTo>
                  <a:pt x="7369" y="577089"/>
                  <a:pt x="-2157" y="445856"/>
                  <a:pt x="2782" y="342492"/>
                </a:cubicBezTo>
                <a:cubicBezTo>
                  <a:pt x="7721" y="239128"/>
                  <a:pt x="29241" y="22523"/>
                  <a:pt x="36649" y="1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1A0367D4-9EBF-E7FE-CF9E-4E4744C4628B}"/>
              </a:ext>
            </a:extLst>
          </p:cNvPr>
          <p:cNvSpPr/>
          <p:nvPr/>
        </p:nvSpPr>
        <p:spPr>
          <a:xfrm>
            <a:off x="8963792" y="3819882"/>
            <a:ext cx="283094" cy="612059"/>
          </a:xfrm>
          <a:custGeom>
            <a:avLst/>
            <a:gdLst>
              <a:gd name="connsiteX0" fmla="*/ 291 w 283094"/>
              <a:gd name="connsiteY0" fmla="*/ 4935 h 612059"/>
              <a:gd name="connsiteX1" fmla="*/ 112475 w 283094"/>
              <a:gd name="connsiteY1" fmla="*/ 197551 h 612059"/>
              <a:gd name="connsiteX2" fmla="*/ 279691 w 283094"/>
              <a:gd name="connsiteY2" fmla="*/ 597601 h 612059"/>
              <a:gd name="connsiteX3" fmla="*/ 214075 w 283094"/>
              <a:gd name="connsiteY3" fmla="*/ 483301 h 612059"/>
              <a:gd name="connsiteX4" fmla="*/ 84958 w 283094"/>
              <a:gd name="connsiteY4" fmla="*/ 95951 h 612059"/>
              <a:gd name="connsiteX5" fmla="*/ 291 w 283094"/>
              <a:gd name="connsiteY5" fmla="*/ 4935 h 61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094" h="612059">
                <a:moveTo>
                  <a:pt x="291" y="4935"/>
                </a:moveTo>
                <a:cubicBezTo>
                  <a:pt x="4877" y="21868"/>
                  <a:pt x="65908" y="98773"/>
                  <a:pt x="112475" y="197551"/>
                </a:cubicBezTo>
                <a:cubicBezTo>
                  <a:pt x="159042" y="296329"/>
                  <a:pt x="262758" y="549976"/>
                  <a:pt x="279691" y="597601"/>
                </a:cubicBezTo>
                <a:cubicBezTo>
                  <a:pt x="296624" y="645226"/>
                  <a:pt x="246531" y="566909"/>
                  <a:pt x="214075" y="483301"/>
                </a:cubicBezTo>
                <a:cubicBezTo>
                  <a:pt x="181620" y="399693"/>
                  <a:pt x="123764" y="178148"/>
                  <a:pt x="84958" y="95951"/>
                </a:cubicBezTo>
                <a:cubicBezTo>
                  <a:pt x="46152" y="13754"/>
                  <a:pt x="-4295" y="-11998"/>
                  <a:pt x="291" y="4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70247BAD-04AA-B8FA-2E81-FDDB036925CA}"/>
              </a:ext>
            </a:extLst>
          </p:cNvPr>
          <p:cNvSpPr/>
          <p:nvPr/>
        </p:nvSpPr>
        <p:spPr>
          <a:xfrm>
            <a:off x="8459946" y="3759863"/>
            <a:ext cx="268574" cy="469928"/>
          </a:xfrm>
          <a:custGeom>
            <a:avLst/>
            <a:gdLst>
              <a:gd name="connsiteX0" fmla="*/ 371 w 268574"/>
              <a:gd name="connsiteY0" fmla="*/ 1454 h 469928"/>
              <a:gd name="connsiteX1" fmla="*/ 114671 w 268574"/>
              <a:gd name="connsiteY1" fmla="*/ 160204 h 469928"/>
              <a:gd name="connsiteX2" fmla="*/ 264954 w 268574"/>
              <a:gd name="connsiteY2" fmla="*/ 462887 h 469928"/>
              <a:gd name="connsiteX3" fmla="*/ 216271 w 268574"/>
              <a:gd name="connsiteY3" fmla="*/ 363404 h 469928"/>
              <a:gd name="connsiteX4" fmla="*/ 152771 w 268574"/>
              <a:gd name="connsiteY4" fmla="*/ 246987 h 469928"/>
              <a:gd name="connsiteX5" fmla="*/ 371 w 268574"/>
              <a:gd name="connsiteY5" fmla="*/ 1454 h 46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574" h="469928">
                <a:moveTo>
                  <a:pt x="371" y="1454"/>
                </a:moveTo>
                <a:cubicBezTo>
                  <a:pt x="-5979" y="-13010"/>
                  <a:pt x="70574" y="83299"/>
                  <a:pt x="114671" y="160204"/>
                </a:cubicBezTo>
                <a:cubicBezTo>
                  <a:pt x="158768" y="237110"/>
                  <a:pt x="248021" y="429020"/>
                  <a:pt x="264954" y="462887"/>
                </a:cubicBezTo>
                <a:cubicBezTo>
                  <a:pt x="281887" y="496754"/>
                  <a:pt x="234968" y="399387"/>
                  <a:pt x="216271" y="363404"/>
                </a:cubicBezTo>
                <a:cubicBezTo>
                  <a:pt x="197574" y="327421"/>
                  <a:pt x="185579" y="305195"/>
                  <a:pt x="152771" y="246987"/>
                </a:cubicBezTo>
                <a:cubicBezTo>
                  <a:pt x="119963" y="188779"/>
                  <a:pt x="6721" y="15918"/>
                  <a:pt x="371" y="1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183E42FD-1A15-45A6-91D6-F390D3F85B35}"/>
              </a:ext>
            </a:extLst>
          </p:cNvPr>
          <p:cNvSpPr/>
          <p:nvPr/>
        </p:nvSpPr>
        <p:spPr>
          <a:xfrm>
            <a:off x="8509638" y="3747766"/>
            <a:ext cx="243193" cy="778031"/>
          </a:xfrm>
          <a:custGeom>
            <a:avLst/>
            <a:gdLst>
              <a:gd name="connsiteX0" fmla="*/ 950 w 243193"/>
              <a:gd name="connsiteY0" fmla="*/ 1909 h 778031"/>
              <a:gd name="connsiteX1" fmla="*/ 108900 w 243193"/>
              <a:gd name="connsiteY1" fmla="*/ 203522 h 778031"/>
              <a:gd name="connsiteX2" fmla="*/ 204150 w 243193"/>
              <a:gd name="connsiteY2" fmla="*/ 516259 h 778031"/>
              <a:gd name="connsiteX3" fmla="*/ 240662 w 243193"/>
              <a:gd name="connsiteY3" fmla="*/ 771847 h 778031"/>
              <a:gd name="connsiteX4" fmla="*/ 232725 w 243193"/>
              <a:gd name="connsiteY4" fmla="*/ 667072 h 778031"/>
              <a:gd name="connsiteX5" fmla="*/ 173987 w 243193"/>
              <a:gd name="connsiteY5" fmla="*/ 320997 h 778031"/>
              <a:gd name="connsiteX6" fmla="*/ 950 w 243193"/>
              <a:gd name="connsiteY6" fmla="*/ 1909 h 77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193" h="778031">
                <a:moveTo>
                  <a:pt x="950" y="1909"/>
                </a:moveTo>
                <a:cubicBezTo>
                  <a:pt x="-9898" y="-17670"/>
                  <a:pt x="75033" y="117797"/>
                  <a:pt x="108900" y="203522"/>
                </a:cubicBezTo>
                <a:cubicBezTo>
                  <a:pt x="142767" y="289247"/>
                  <a:pt x="182190" y="421538"/>
                  <a:pt x="204150" y="516259"/>
                </a:cubicBezTo>
                <a:cubicBezTo>
                  <a:pt x="226110" y="610980"/>
                  <a:pt x="235900" y="746712"/>
                  <a:pt x="240662" y="771847"/>
                </a:cubicBezTo>
                <a:cubicBezTo>
                  <a:pt x="245424" y="796982"/>
                  <a:pt x="243838" y="742214"/>
                  <a:pt x="232725" y="667072"/>
                </a:cubicBezTo>
                <a:cubicBezTo>
                  <a:pt x="221613" y="591930"/>
                  <a:pt x="210764" y="426301"/>
                  <a:pt x="173987" y="320997"/>
                </a:cubicBezTo>
                <a:cubicBezTo>
                  <a:pt x="137210" y="215693"/>
                  <a:pt x="11798" y="21488"/>
                  <a:pt x="950" y="1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2A718473-5701-E374-E040-D86156B6403E}"/>
              </a:ext>
            </a:extLst>
          </p:cNvPr>
          <p:cNvSpPr/>
          <p:nvPr/>
        </p:nvSpPr>
        <p:spPr>
          <a:xfrm>
            <a:off x="8764212" y="4537984"/>
            <a:ext cx="78966" cy="705230"/>
          </a:xfrm>
          <a:custGeom>
            <a:avLst/>
            <a:gdLst>
              <a:gd name="connsiteX0" fmla="*/ 376 w 78966"/>
              <a:gd name="connsiteY0" fmla="*/ 13379 h 705230"/>
              <a:gd name="connsiteX1" fmla="*/ 71813 w 78966"/>
              <a:gd name="connsiteY1" fmla="*/ 667429 h 705230"/>
              <a:gd name="connsiteX2" fmla="*/ 73401 w 78966"/>
              <a:gd name="connsiteY2" fmla="*/ 586466 h 705230"/>
              <a:gd name="connsiteX3" fmla="*/ 44826 w 78966"/>
              <a:gd name="connsiteY3" fmla="*/ 253091 h 705230"/>
              <a:gd name="connsiteX4" fmla="*/ 376 w 78966"/>
              <a:gd name="connsiteY4" fmla="*/ 13379 h 70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66" h="705230">
                <a:moveTo>
                  <a:pt x="376" y="13379"/>
                </a:moveTo>
                <a:cubicBezTo>
                  <a:pt x="4874" y="82435"/>
                  <a:pt x="59642" y="571915"/>
                  <a:pt x="71813" y="667429"/>
                </a:cubicBezTo>
                <a:cubicBezTo>
                  <a:pt x="83984" y="762943"/>
                  <a:pt x="77899" y="655522"/>
                  <a:pt x="73401" y="586466"/>
                </a:cubicBezTo>
                <a:cubicBezTo>
                  <a:pt x="68903" y="517410"/>
                  <a:pt x="56732" y="345695"/>
                  <a:pt x="44826" y="253091"/>
                </a:cubicBezTo>
                <a:cubicBezTo>
                  <a:pt x="32920" y="160487"/>
                  <a:pt x="-4122" y="-55677"/>
                  <a:pt x="376" y="13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24A30961-9AB6-9273-70C8-F9F831EF1B81}"/>
              </a:ext>
            </a:extLst>
          </p:cNvPr>
          <p:cNvSpPr/>
          <p:nvPr/>
        </p:nvSpPr>
        <p:spPr>
          <a:xfrm>
            <a:off x="7456382" y="4515109"/>
            <a:ext cx="25512" cy="695650"/>
          </a:xfrm>
          <a:custGeom>
            <a:avLst/>
            <a:gdLst>
              <a:gd name="connsiteX0" fmla="*/ 22331 w 25512"/>
              <a:gd name="connsiteY0" fmla="*/ 1329 h 695650"/>
              <a:gd name="connsiteX1" fmla="*/ 106 w 25512"/>
              <a:gd name="connsiteY1" fmla="*/ 185479 h 695650"/>
              <a:gd name="connsiteX2" fmla="*/ 14393 w 25512"/>
              <a:gd name="connsiteY2" fmla="*/ 683954 h 695650"/>
              <a:gd name="connsiteX3" fmla="*/ 25506 w 25512"/>
              <a:gd name="connsiteY3" fmla="*/ 515679 h 695650"/>
              <a:gd name="connsiteX4" fmla="*/ 15981 w 25512"/>
              <a:gd name="connsiteY4" fmla="*/ 263266 h 695650"/>
              <a:gd name="connsiteX5" fmla="*/ 22331 w 25512"/>
              <a:gd name="connsiteY5" fmla="*/ 1329 h 69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12" h="695650">
                <a:moveTo>
                  <a:pt x="22331" y="1329"/>
                </a:moveTo>
                <a:cubicBezTo>
                  <a:pt x="19685" y="-11636"/>
                  <a:pt x="1429" y="71708"/>
                  <a:pt x="106" y="185479"/>
                </a:cubicBezTo>
                <a:cubicBezTo>
                  <a:pt x="-1217" y="299250"/>
                  <a:pt x="10160" y="628921"/>
                  <a:pt x="14393" y="683954"/>
                </a:cubicBezTo>
                <a:cubicBezTo>
                  <a:pt x="18626" y="738987"/>
                  <a:pt x="25241" y="585794"/>
                  <a:pt x="25506" y="515679"/>
                </a:cubicBezTo>
                <a:cubicBezTo>
                  <a:pt x="25771" y="445564"/>
                  <a:pt x="17304" y="349785"/>
                  <a:pt x="15981" y="263266"/>
                </a:cubicBezTo>
                <a:cubicBezTo>
                  <a:pt x="14658" y="176747"/>
                  <a:pt x="24977" y="14294"/>
                  <a:pt x="22331" y="1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DD4E8CFF-D6A7-4234-2056-707F007F18A8}"/>
              </a:ext>
            </a:extLst>
          </p:cNvPr>
          <p:cNvSpPr/>
          <p:nvPr/>
        </p:nvSpPr>
        <p:spPr>
          <a:xfrm>
            <a:off x="6174667" y="4800654"/>
            <a:ext cx="593799" cy="689457"/>
          </a:xfrm>
          <a:custGeom>
            <a:avLst/>
            <a:gdLst>
              <a:gd name="connsiteX0" fmla="*/ 2296 w 593799"/>
              <a:gd name="connsiteY0" fmla="*/ 1534 h 689457"/>
              <a:gd name="connsiteX1" fmla="*/ 199146 w 593799"/>
              <a:gd name="connsiteY1" fmla="*/ 258709 h 689457"/>
              <a:gd name="connsiteX2" fmla="*/ 567446 w 593799"/>
              <a:gd name="connsiteY2" fmla="*/ 665109 h 689457"/>
              <a:gd name="connsiteX3" fmla="*/ 522996 w 593799"/>
              <a:gd name="connsiteY3" fmla="*/ 603196 h 689457"/>
              <a:gd name="connsiteX4" fmla="*/ 192796 w 593799"/>
              <a:gd name="connsiteY4" fmla="*/ 271409 h 689457"/>
              <a:gd name="connsiteX5" fmla="*/ 97546 w 593799"/>
              <a:gd name="connsiteY5" fmla="*/ 157109 h 689457"/>
              <a:gd name="connsiteX6" fmla="*/ 2296 w 593799"/>
              <a:gd name="connsiteY6" fmla="*/ 1534 h 68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799" h="689457">
                <a:moveTo>
                  <a:pt x="2296" y="1534"/>
                </a:moveTo>
                <a:cubicBezTo>
                  <a:pt x="19229" y="18467"/>
                  <a:pt x="104954" y="148113"/>
                  <a:pt x="199146" y="258709"/>
                </a:cubicBezTo>
                <a:cubicBezTo>
                  <a:pt x="293338" y="369305"/>
                  <a:pt x="513471" y="607695"/>
                  <a:pt x="567446" y="665109"/>
                </a:cubicBezTo>
                <a:cubicBezTo>
                  <a:pt x="621421" y="722523"/>
                  <a:pt x="585438" y="668813"/>
                  <a:pt x="522996" y="603196"/>
                </a:cubicBezTo>
                <a:cubicBezTo>
                  <a:pt x="460554" y="537579"/>
                  <a:pt x="263704" y="345757"/>
                  <a:pt x="192796" y="271409"/>
                </a:cubicBezTo>
                <a:cubicBezTo>
                  <a:pt x="121888" y="197061"/>
                  <a:pt x="128502" y="201824"/>
                  <a:pt x="97546" y="157109"/>
                </a:cubicBezTo>
                <a:cubicBezTo>
                  <a:pt x="66590" y="112394"/>
                  <a:pt x="-14637" y="-15399"/>
                  <a:pt x="2296" y="1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2C5085F0-92FB-500B-5BA2-0F4D2439ED65}"/>
              </a:ext>
            </a:extLst>
          </p:cNvPr>
          <p:cNvSpPr/>
          <p:nvPr/>
        </p:nvSpPr>
        <p:spPr>
          <a:xfrm>
            <a:off x="6490866" y="5205405"/>
            <a:ext cx="232914" cy="293732"/>
          </a:xfrm>
          <a:custGeom>
            <a:avLst/>
            <a:gdLst>
              <a:gd name="connsiteX0" fmla="*/ 422 w 232914"/>
              <a:gd name="connsiteY0" fmla="*/ 8 h 293732"/>
              <a:gd name="connsiteX1" fmla="*/ 89322 w 232914"/>
              <a:gd name="connsiteY1" fmla="*/ 141295 h 293732"/>
              <a:gd name="connsiteX2" fmla="*/ 186159 w 232914"/>
              <a:gd name="connsiteY2" fmla="*/ 254008 h 293732"/>
              <a:gd name="connsiteX3" fmla="*/ 232197 w 232914"/>
              <a:gd name="connsiteY3" fmla="*/ 292108 h 293732"/>
              <a:gd name="connsiteX4" fmla="*/ 152822 w 232914"/>
              <a:gd name="connsiteY4" fmla="*/ 207970 h 293732"/>
              <a:gd name="connsiteX5" fmla="*/ 59159 w 232914"/>
              <a:gd name="connsiteY5" fmla="*/ 134945 h 293732"/>
              <a:gd name="connsiteX6" fmla="*/ 422 w 232914"/>
              <a:gd name="connsiteY6" fmla="*/ 8 h 2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14" h="293732">
                <a:moveTo>
                  <a:pt x="422" y="8"/>
                </a:moveTo>
                <a:cubicBezTo>
                  <a:pt x="5449" y="1066"/>
                  <a:pt x="58366" y="98962"/>
                  <a:pt x="89322" y="141295"/>
                </a:cubicBezTo>
                <a:cubicBezTo>
                  <a:pt x="120278" y="183628"/>
                  <a:pt x="162347" y="228873"/>
                  <a:pt x="186159" y="254008"/>
                </a:cubicBezTo>
                <a:cubicBezTo>
                  <a:pt x="209971" y="279143"/>
                  <a:pt x="237753" y="299781"/>
                  <a:pt x="232197" y="292108"/>
                </a:cubicBezTo>
                <a:cubicBezTo>
                  <a:pt x="226641" y="284435"/>
                  <a:pt x="181662" y="234164"/>
                  <a:pt x="152822" y="207970"/>
                </a:cubicBezTo>
                <a:cubicBezTo>
                  <a:pt x="123982" y="181776"/>
                  <a:pt x="81913" y="167753"/>
                  <a:pt x="59159" y="134945"/>
                </a:cubicBezTo>
                <a:cubicBezTo>
                  <a:pt x="36405" y="102137"/>
                  <a:pt x="-4605" y="-1050"/>
                  <a:pt x="42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61B65F44-5E9D-89B1-D5AB-6E441E0FC117}"/>
              </a:ext>
            </a:extLst>
          </p:cNvPr>
          <p:cNvSpPr/>
          <p:nvPr/>
        </p:nvSpPr>
        <p:spPr>
          <a:xfrm>
            <a:off x="7457307" y="5104282"/>
            <a:ext cx="32649" cy="759845"/>
          </a:xfrm>
          <a:custGeom>
            <a:avLst/>
            <a:gdLst>
              <a:gd name="connsiteX0" fmla="*/ 2356 w 32649"/>
              <a:gd name="connsiteY0" fmla="*/ 7468 h 759845"/>
              <a:gd name="connsiteX1" fmla="*/ 2356 w 32649"/>
              <a:gd name="connsiteY1" fmla="*/ 729781 h 759845"/>
              <a:gd name="connsiteX2" fmla="*/ 5531 w 32649"/>
              <a:gd name="connsiteY2" fmla="*/ 598018 h 759845"/>
              <a:gd name="connsiteX3" fmla="*/ 32518 w 32649"/>
              <a:gd name="connsiteY3" fmla="*/ 366243 h 759845"/>
              <a:gd name="connsiteX4" fmla="*/ 2356 w 32649"/>
              <a:gd name="connsiteY4" fmla="*/ 7468 h 759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49" h="759845">
                <a:moveTo>
                  <a:pt x="2356" y="7468"/>
                </a:moveTo>
                <a:cubicBezTo>
                  <a:pt x="-2671" y="68058"/>
                  <a:pt x="1827" y="631356"/>
                  <a:pt x="2356" y="729781"/>
                </a:cubicBezTo>
                <a:cubicBezTo>
                  <a:pt x="2885" y="828206"/>
                  <a:pt x="504" y="658608"/>
                  <a:pt x="5531" y="598018"/>
                </a:cubicBezTo>
                <a:cubicBezTo>
                  <a:pt x="10558" y="537428"/>
                  <a:pt x="34635" y="460435"/>
                  <a:pt x="32518" y="366243"/>
                </a:cubicBezTo>
                <a:cubicBezTo>
                  <a:pt x="30401" y="272051"/>
                  <a:pt x="7383" y="-53122"/>
                  <a:pt x="2356" y="7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F5958325-3A37-87F2-BA50-E0CC12CE6F49}"/>
              </a:ext>
            </a:extLst>
          </p:cNvPr>
          <p:cNvSpPr/>
          <p:nvPr/>
        </p:nvSpPr>
        <p:spPr>
          <a:xfrm>
            <a:off x="7430059" y="5675671"/>
            <a:ext cx="41119" cy="790129"/>
          </a:xfrm>
          <a:custGeom>
            <a:avLst/>
            <a:gdLst>
              <a:gd name="connsiteX0" fmla="*/ 31191 w 41119"/>
              <a:gd name="connsiteY0" fmla="*/ 10754 h 790129"/>
              <a:gd name="connsiteX1" fmla="*/ 1029 w 41119"/>
              <a:gd name="connsiteY1" fmla="*/ 747354 h 790129"/>
              <a:gd name="connsiteX2" fmla="*/ 8966 w 41119"/>
              <a:gd name="connsiteY2" fmla="*/ 663217 h 790129"/>
              <a:gd name="connsiteX3" fmla="*/ 28016 w 41119"/>
              <a:gd name="connsiteY3" fmla="*/ 339367 h 790129"/>
              <a:gd name="connsiteX4" fmla="*/ 40716 w 41119"/>
              <a:gd name="connsiteY4" fmla="*/ 309204 h 790129"/>
              <a:gd name="connsiteX5" fmla="*/ 31191 w 41119"/>
              <a:gd name="connsiteY5" fmla="*/ 10754 h 79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19" h="790129">
                <a:moveTo>
                  <a:pt x="31191" y="10754"/>
                </a:moveTo>
                <a:cubicBezTo>
                  <a:pt x="24577" y="83779"/>
                  <a:pt x="4733" y="638610"/>
                  <a:pt x="1029" y="747354"/>
                </a:cubicBezTo>
                <a:cubicBezTo>
                  <a:pt x="-2675" y="856098"/>
                  <a:pt x="4468" y="731215"/>
                  <a:pt x="8966" y="663217"/>
                </a:cubicBezTo>
                <a:cubicBezTo>
                  <a:pt x="13464" y="595219"/>
                  <a:pt x="22724" y="398369"/>
                  <a:pt x="28016" y="339367"/>
                </a:cubicBezTo>
                <a:cubicBezTo>
                  <a:pt x="33308" y="280365"/>
                  <a:pt x="38864" y="359739"/>
                  <a:pt x="40716" y="309204"/>
                </a:cubicBezTo>
                <a:cubicBezTo>
                  <a:pt x="42568" y="258669"/>
                  <a:pt x="37805" y="-62271"/>
                  <a:pt x="31191" y="10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827C7AB6-4687-51B1-94A6-39C37A078504}"/>
              </a:ext>
            </a:extLst>
          </p:cNvPr>
          <p:cNvSpPr/>
          <p:nvPr/>
        </p:nvSpPr>
        <p:spPr>
          <a:xfrm>
            <a:off x="6729068" y="5489759"/>
            <a:ext cx="438726" cy="666645"/>
          </a:xfrm>
          <a:custGeom>
            <a:avLst/>
            <a:gdLst>
              <a:gd name="connsiteX0" fmla="*/ 1932 w 438726"/>
              <a:gd name="connsiteY0" fmla="*/ 4579 h 666645"/>
              <a:gd name="connsiteX1" fmla="*/ 108295 w 438726"/>
              <a:gd name="connsiteY1" fmla="*/ 163329 h 666645"/>
              <a:gd name="connsiteX2" fmla="*/ 270220 w 438726"/>
              <a:gd name="connsiteY2" fmla="*/ 393516 h 666645"/>
              <a:gd name="connsiteX3" fmla="*/ 411507 w 438726"/>
              <a:gd name="connsiteY3" fmla="*/ 598304 h 666645"/>
              <a:gd name="connsiteX4" fmla="*/ 436907 w 438726"/>
              <a:gd name="connsiteY4" fmla="*/ 666566 h 666645"/>
              <a:gd name="connsiteX5" fmla="*/ 409920 w 438726"/>
              <a:gd name="connsiteY5" fmla="*/ 604654 h 666645"/>
              <a:gd name="connsiteX6" fmla="*/ 198782 w 438726"/>
              <a:gd name="connsiteY6" fmla="*/ 342716 h 666645"/>
              <a:gd name="connsiteX7" fmla="*/ 1932 w 438726"/>
              <a:gd name="connsiteY7" fmla="*/ 4579 h 66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726" h="666645">
                <a:moveTo>
                  <a:pt x="1932" y="4579"/>
                </a:moveTo>
                <a:cubicBezTo>
                  <a:pt x="-13149" y="-25319"/>
                  <a:pt x="63580" y="98506"/>
                  <a:pt x="108295" y="163329"/>
                </a:cubicBezTo>
                <a:cubicBezTo>
                  <a:pt x="153010" y="228152"/>
                  <a:pt x="219685" y="321020"/>
                  <a:pt x="270220" y="393516"/>
                </a:cubicBezTo>
                <a:cubicBezTo>
                  <a:pt x="320755" y="466012"/>
                  <a:pt x="383726" y="552796"/>
                  <a:pt x="411507" y="598304"/>
                </a:cubicBezTo>
                <a:cubicBezTo>
                  <a:pt x="439288" y="643812"/>
                  <a:pt x="437172" y="665508"/>
                  <a:pt x="436907" y="666566"/>
                </a:cubicBezTo>
                <a:cubicBezTo>
                  <a:pt x="436643" y="667624"/>
                  <a:pt x="449608" y="658629"/>
                  <a:pt x="409920" y="604654"/>
                </a:cubicBezTo>
                <a:cubicBezTo>
                  <a:pt x="370233" y="550679"/>
                  <a:pt x="264663" y="442199"/>
                  <a:pt x="198782" y="342716"/>
                </a:cubicBezTo>
                <a:cubicBezTo>
                  <a:pt x="132901" y="243233"/>
                  <a:pt x="17013" y="34477"/>
                  <a:pt x="1932" y="4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021EE38A-3760-795D-E0F8-5CE56CDEA3E7}"/>
              </a:ext>
            </a:extLst>
          </p:cNvPr>
          <p:cNvSpPr/>
          <p:nvPr/>
        </p:nvSpPr>
        <p:spPr>
          <a:xfrm>
            <a:off x="6777960" y="5499622"/>
            <a:ext cx="395480" cy="597364"/>
          </a:xfrm>
          <a:custGeom>
            <a:avLst/>
            <a:gdLst>
              <a:gd name="connsiteX0" fmla="*/ 2253 w 395480"/>
              <a:gd name="connsiteY0" fmla="*/ 1066 h 597364"/>
              <a:gd name="connsiteX1" fmla="*/ 162590 w 395480"/>
              <a:gd name="connsiteY1" fmla="*/ 258241 h 597364"/>
              <a:gd name="connsiteX2" fmla="*/ 199103 w 395480"/>
              <a:gd name="connsiteY2" fmla="*/ 337616 h 597364"/>
              <a:gd name="connsiteX3" fmla="*/ 386428 w 395480"/>
              <a:gd name="connsiteY3" fmla="*/ 586853 h 597364"/>
              <a:gd name="connsiteX4" fmla="*/ 337215 w 395480"/>
              <a:gd name="connsiteY4" fmla="*/ 513828 h 597364"/>
              <a:gd name="connsiteX5" fmla="*/ 87978 w 395480"/>
              <a:gd name="connsiteY5" fmla="*/ 180453 h 597364"/>
              <a:gd name="connsiteX6" fmla="*/ 2253 w 395480"/>
              <a:gd name="connsiteY6" fmla="*/ 1066 h 59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480" h="597364">
                <a:moveTo>
                  <a:pt x="2253" y="1066"/>
                </a:moveTo>
                <a:cubicBezTo>
                  <a:pt x="14688" y="14031"/>
                  <a:pt x="129782" y="202149"/>
                  <a:pt x="162590" y="258241"/>
                </a:cubicBezTo>
                <a:cubicBezTo>
                  <a:pt x="195398" y="314333"/>
                  <a:pt x="161797" y="282847"/>
                  <a:pt x="199103" y="337616"/>
                </a:cubicBezTo>
                <a:cubicBezTo>
                  <a:pt x="236409" y="392385"/>
                  <a:pt x="363409" y="557485"/>
                  <a:pt x="386428" y="586853"/>
                </a:cubicBezTo>
                <a:cubicBezTo>
                  <a:pt x="409447" y="616221"/>
                  <a:pt x="386957" y="581561"/>
                  <a:pt x="337215" y="513828"/>
                </a:cubicBezTo>
                <a:cubicBezTo>
                  <a:pt x="287473" y="446095"/>
                  <a:pt x="145657" y="264855"/>
                  <a:pt x="87978" y="180453"/>
                </a:cubicBezTo>
                <a:cubicBezTo>
                  <a:pt x="30299" y="96051"/>
                  <a:pt x="-10182" y="-11899"/>
                  <a:pt x="2253" y="1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3FF83A36-079D-3FDD-7E9A-FFCF12BFD1F3}"/>
              </a:ext>
            </a:extLst>
          </p:cNvPr>
          <p:cNvSpPr/>
          <p:nvPr/>
        </p:nvSpPr>
        <p:spPr>
          <a:xfrm>
            <a:off x="1230079" y="3651191"/>
            <a:ext cx="465515" cy="358509"/>
          </a:xfrm>
          <a:custGeom>
            <a:avLst/>
            <a:gdLst>
              <a:gd name="connsiteX0" fmla="*/ 465371 w 465515"/>
              <a:gd name="connsiteY0" fmla="*/ 59 h 358509"/>
              <a:gd name="connsiteX1" fmla="*/ 219838 w 465515"/>
              <a:gd name="connsiteY1" fmla="*/ 112242 h 358509"/>
              <a:gd name="connsiteX2" fmla="*/ 1821 w 465515"/>
              <a:gd name="connsiteY2" fmla="*/ 355659 h 358509"/>
              <a:gd name="connsiteX3" fmla="*/ 109771 w 465515"/>
              <a:gd name="connsiteY3" fmla="*/ 251942 h 358509"/>
              <a:gd name="connsiteX4" fmla="*/ 253704 w 465515"/>
              <a:gd name="connsiteY4" fmla="*/ 124942 h 358509"/>
              <a:gd name="connsiteX5" fmla="*/ 465371 w 465515"/>
              <a:gd name="connsiteY5" fmla="*/ 59 h 35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515" h="358509">
                <a:moveTo>
                  <a:pt x="465371" y="59"/>
                </a:moveTo>
                <a:cubicBezTo>
                  <a:pt x="459727" y="-2058"/>
                  <a:pt x="297096" y="52975"/>
                  <a:pt x="219838" y="112242"/>
                </a:cubicBezTo>
                <a:cubicBezTo>
                  <a:pt x="142580" y="171509"/>
                  <a:pt x="20165" y="332376"/>
                  <a:pt x="1821" y="355659"/>
                </a:cubicBezTo>
                <a:cubicBezTo>
                  <a:pt x="-16524" y="378942"/>
                  <a:pt x="109771" y="251942"/>
                  <a:pt x="109771" y="251942"/>
                </a:cubicBezTo>
                <a:cubicBezTo>
                  <a:pt x="151751" y="213489"/>
                  <a:pt x="197260" y="164806"/>
                  <a:pt x="253704" y="124942"/>
                </a:cubicBezTo>
                <a:cubicBezTo>
                  <a:pt x="310148" y="85078"/>
                  <a:pt x="471015" y="2176"/>
                  <a:pt x="465371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0C0EC70B-814B-BB95-6ADD-2B78606B15C8}"/>
              </a:ext>
            </a:extLst>
          </p:cNvPr>
          <p:cNvSpPr/>
          <p:nvPr/>
        </p:nvSpPr>
        <p:spPr>
          <a:xfrm>
            <a:off x="816660" y="3756008"/>
            <a:ext cx="701387" cy="789069"/>
          </a:xfrm>
          <a:custGeom>
            <a:avLst/>
            <a:gdLst>
              <a:gd name="connsiteX0" fmla="*/ 698873 w 701387"/>
              <a:gd name="connsiteY0" fmla="*/ 3192 h 789069"/>
              <a:gd name="connsiteX1" fmla="*/ 334807 w 701387"/>
              <a:gd name="connsiteY1" fmla="*/ 238142 h 789069"/>
              <a:gd name="connsiteX2" fmla="*/ 373 w 701387"/>
              <a:gd name="connsiteY2" fmla="*/ 786359 h 789069"/>
              <a:gd name="connsiteX3" fmla="*/ 273423 w 701387"/>
              <a:gd name="connsiteY3" fmla="*/ 434992 h 789069"/>
              <a:gd name="connsiteX4" fmla="*/ 485090 w 701387"/>
              <a:gd name="connsiteY4" fmla="*/ 123842 h 789069"/>
              <a:gd name="connsiteX5" fmla="*/ 698873 w 701387"/>
              <a:gd name="connsiteY5" fmla="*/ 3192 h 78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387" h="789069">
                <a:moveTo>
                  <a:pt x="698873" y="3192"/>
                </a:moveTo>
                <a:cubicBezTo>
                  <a:pt x="673826" y="22242"/>
                  <a:pt x="451224" y="107614"/>
                  <a:pt x="334807" y="238142"/>
                </a:cubicBezTo>
                <a:cubicBezTo>
                  <a:pt x="218390" y="368670"/>
                  <a:pt x="10604" y="753551"/>
                  <a:pt x="373" y="786359"/>
                </a:cubicBezTo>
                <a:cubicBezTo>
                  <a:pt x="-9858" y="819167"/>
                  <a:pt x="192637" y="545411"/>
                  <a:pt x="273423" y="434992"/>
                </a:cubicBezTo>
                <a:cubicBezTo>
                  <a:pt x="354209" y="324573"/>
                  <a:pt x="414887" y="194045"/>
                  <a:pt x="485090" y="123842"/>
                </a:cubicBezTo>
                <a:cubicBezTo>
                  <a:pt x="555293" y="53639"/>
                  <a:pt x="723920" y="-15858"/>
                  <a:pt x="698873" y="3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8BE424D9-D5D0-0B6C-A1AD-0CFC48AFC372}"/>
              </a:ext>
            </a:extLst>
          </p:cNvPr>
          <p:cNvSpPr/>
          <p:nvPr/>
        </p:nvSpPr>
        <p:spPr>
          <a:xfrm>
            <a:off x="730471" y="4461803"/>
            <a:ext cx="216143" cy="868341"/>
          </a:xfrm>
          <a:custGeom>
            <a:avLst/>
            <a:gdLst>
              <a:gd name="connsiteX0" fmla="*/ 215679 w 216143"/>
              <a:gd name="connsiteY0" fmla="*/ 130 h 868341"/>
              <a:gd name="connsiteX1" fmla="*/ 111962 w 216143"/>
              <a:gd name="connsiteY1" fmla="*/ 237197 h 868341"/>
              <a:gd name="connsiteX2" fmla="*/ 1896 w 216143"/>
              <a:gd name="connsiteY2" fmla="*/ 853147 h 868341"/>
              <a:gd name="connsiteX3" fmla="*/ 44229 w 216143"/>
              <a:gd name="connsiteY3" fmla="*/ 645714 h 868341"/>
              <a:gd name="connsiteX4" fmla="*/ 69629 w 216143"/>
              <a:gd name="connsiteY4" fmla="*/ 262597 h 868341"/>
              <a:gd name="connsiteX5" fmla="*/ 215679 w 216143"/>
              <a:gd name="connsiteY5" fmla="*/ 130 h 86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43" h="868341">
                <a:moveTo>
                  <a:pt x="215679" y="130"/>
                </a:moveTo>
                <a:cubicBezTo>
                  <a:pt x="222735" y="-4103"/>
                  <a:pt x="147592" y="95028"/>
                  <a:pt x="111962" y="237197"/>
                </a:cubicBezTo>
                <a:cubicBezTo>
                  <a:pt x="76332" y="379366"/>
                  <a:pt x="13185" y="785061"/>
                  <a:pt x="1896" y="853147"/>
                </a:cubicBezTo>
                <a:cubicBezTo>
                  <a:pt x="-9393" y="921233"/>
                  <a:pt x="32940" y="744139"/>
                  <a:pt x="44229" y="645714"/>
                </a:cubicBezTo>
                <a:cubicBezTo>
                  <a:pt x="55518" y="547289"/>
                  <a:pt x="41407" y="369136"/>
                  <a:pt x="69629" y="262597"/>
                </a:cubicBezTo>
                <a:cubicBezTo>
                  <a:pt x="97851" y="156058"/>
                  <a:pt x="208623" y="4363"/>
                  <a:pt x="215679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24FF0C39-A0E6-B023-CA9D-424448BBCDED}"/>
              </a:ext>
            </a:extLst>
          </p:cNvPr>
          <p:cNvSpPr/>
          <p:nvPr/>
        </p:nvSpPr>
        <p:spPr>
          <a:xfrm>
            <a:off x="323844" y="4531330"/>
            <a:ext cx="522824" cy="820219"/>
          </a:xfrm>
          <a:custGeom>
            <a:avLst/>
            <a:gdLst>
              <a:gd name="connsiteX0" fmla="*/ 522823 w 522824"/>
              <a:gd name="connsiteY0" fmla="*/ 453 h 820219"/>
              <a:gd name="connsiteX1" fmla="*/ 148173 w 522824"/>
              <a:gd name="connsiteY1" fmla="*/ 544437 h 820219"/>
              <a:gd name="connsiteX2" fmla="*/ 6 w 522824"/>
              <a:gd name="connsiteY2" fmla="*/ 817487 h 820219"/>
              <a:gd name="connsiteX3" fmla="*/ 143939 w 522824"/>
              <a:gd name="connsiteY3" fmla="*/ 641803 h 820219"/>
              <a:gd name="connsiteX4" fmla="*/ 522823 w 522824"/>
              <a:gd name="connsiteY4" fmla="*/ 453 h 82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824" h="820219">
                <a:moveTo>
                  <a:pt x="522823" y="453"/>
                </a:moveTo>
                <a:cubicBezTo>
                  <a:pt x="523529" y="-15775"/>
                  <a:pt x="235309" y="408265"/>
                  <a:pt x="148173" y="544437"/>
                </a:cubicBezTo>
                <a:cubicBezTo>
                  <a:pt x="61037" y="680609"/>
                  <a:pt x="712" y="801259"/>
                  <a:pt x="6" y="817487"/>
                </a:cubicBezTo>
                <a:cubicBezTo>
                  <a:pt x="-700" y="833715"/>
                  <a:pt x="58919" y="777975"/>
                  <a:pt x="143939" y="641803"/>
                </a:cubicBezTo>
                <a:cubicBezTo>
                  <a:pt x="228958" y="505631"/>
                  <a:pt x="522117" y="16681"/>
                  <a:pt x="522823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FA2E6698-20C2-CD17-DFD8-A988CDDD33FB}"/>
              </a:ext>
            </a:extLst>
          </p:cNvPr>
          <p:cNvSpPr/>
          <p:nvPr/>
        </p:nvSpPr>
        <p:spPr>
          <a:xfrm>
            <a:off x="644972" y="5011544"/>
            <a:ext cx="123931" cy="830490"/>
          </a:xfrm>
          <a:custGeom>
            <a:avLst/>
            <a:gdLst>
              <a:gd name="connsiteX0" fmla="*/ 123378 w 123931"/>
              <a:gd name="connsiteY0" fmla="*/ 723 h 830490"/>
              <a:gd name="connsiteX1" fmla="*/ 49295 w 123931"/>
              <a:gd name="connsiteY1" fmla="*/ 294939 h 830490"/>
              <a:gd name="connsiteX2" fmla="*/ 49295 w 123931"/>
              <a:gd name="connsiteY2" fmla="*/ 819873 h 830490"/>
              <a:gd name="connsiteX3" fmla="*/ 34478 w 123931"/>
              <a:gd name="connsiteY3" fmla="*/ 614556 h 830490"/>
              <a:gd name="connsiteX4" fmla="*/ 4845 w 123931"/>
              <a:gd name="connsiteY4" fmla="*/ 225089 h 830490"/>
              <a:gd name="connsiteX5" fmla="*/ 123378 w 123931"/>
              <a:gd name="connsiteY5" fmla="*/ 723 h 83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931" h="830490">
                <a:moveTo>
                  <a:pt x="123378" y="723"/>
                </a:moveTo>
                <a:cubicBezTo>
                  <a:pt x="130786" y="12365"/>
                  <a:pt x="61642" y="158414"/>
                  <a:pt x="49295" y="294939"/>
                </a:cubicBezTo>
                <a:cubicBezTo>
                  <a:pt x="36948" y="431464"/>
                  <a:pt x="51764" y="766604"/>
                  <a:pt x="49295" y="819873"/>
                </a:cubicBezTo>
                <a:cubicBezTo>
                  <a:pt x="46826" y="873142"/>
                  <a:pt x="41886" y="713687"/>
                  <a:pt x="34478" y="614556"/>
                </a:cubicBezTo>
                <a:cubicBezTo>
                  <a:pt x="27070" y="515425"/>
                  <a:pt x="-13852" y="329864"/>
                  <a:pt x="4845" y="225089"/>
                </a:cubicBezTo>
                <a:cubicBezTo>
                  <a:pt x="23542" y="120314"/>
                  <a:pt x="115970" y="-10919"/>
                  <a:pt x="123378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0B4A1A5B-5573-7090-5A03-3888FDAF415A}"/>
              </a:ext>
            </a:extLst>
          </p:cNvPr>
          <p:cNvSpPr/>
          <p:nvPr/>
        </p:nvSpPr>
        <p:spPr>
          <a:xfrm>
            <a:off x="622149" y="5602074"/>
            <a:ext cx="226474" cy="939379"/>
          </a:xfrm>
          <a:custGeom>
            <a:avLst/>
            <a:gdLst>
              <a:gd name="connsiteX0" fmla="*/ 151 w 226474"/>
              <a:gd name="connsiteY0" fmla="*/ 743 h 939379"/>
              <a:gd name="connsiteX1" fmla="*/ 25551 w 226474"/>
              <a:gd name="connsiteY1" fmla="*/ 330943 h 939379"/>
              <a:gd name="connsiteX2" fmla="*/ 110218 w 226474"/>
              <a:gd name="connsiteY2" fmla="*/ 563776 h 939379"/>
              <a:gd name="connsiteX3" fmla="*/ 80584 w 226474"/>
              <a:gd name="connsiteY3" fmla="*/ 483343 h 939379"/>
              <a:gd name="connsiteX4" fmla="*/ 224518 w 226474"/>
              <a:gd name="connsiteY4" fmla="*/ 934193 h 939379"/>
              <a:gd name="connsiteX5" fmla="*/ 156784 w 226474"/>
              <a:gd name="connsiteY5" fmla="*/ 703476 h 939379"/>
              <a:gd name="connsiteX6" fmla="*/ 55184 w 226474"/>
              <a:gd name="connsiteY6" fmla="*/ 328826 h 939379"/>
              <a:gd name="connsiteX7" fmla="*/ 34018 w 226474"/>
              <a:gd name="connsiteY7" fmla="*/ 244159 h 939379"/>
              <a:gd name="connsiteX8" fmla="*/ 151 w 226474"/>
              <a:gd name="connsiteY8" fmla="*/ 743 h 93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474" h="939379">
                <a:moveTo>
                  <a:pt x="151" y="743"/>
                </a:moveTo>
                <a:cubicBezTo>
                  <a:pt x="-1260" y="15207"/>
                  <a:pt x="7206" y="237104"/>
                  <a:pt x="25551" y="330943"/>
                </a:cubicBezTo>
                <a:cubicBezTo>
                  <a:pt x="43896" y="424782"/>
                  <a:pt x="101046" y="538376"/>
                  <a:pt x="110218" y="563776"/>
                </a:cubicBezTo>
                <a:cubicBezTo>
                  <a:pt x="119390" y="589176"/>
                  <a:pt x="61534" y="421607"/>
                  <a:pt x="80584" y="483343"/>
                </a:cubicBezTo>
                <a:cubicBezTo>
                  <a:pt x="99634" y="545079"/>
                  <a:pt x="211818" y="897504"/>
                  <a:pt x="224518" y="934193"/>
                </a:cubicBezTo>
                <a:cubicBezTo>
                  <a:pt x="237218" y="970882"/>
                  <a:pt x="185006" y="804370"/>
                  <a:pt x="156784" y="703476"/>
                </a:cubicBezTo>
                <a:cubicBezTo>
                  <a:pt x="128562" y="602582"/>
                  <a:pt x="75645" y="405379"/>
                  <a:pt x="55184" y="328826"/>
                </a:cubicBezTo>
                <a:cubicBezTo>
                  <a:pt x="34723" y="252273"/>
                  <a:pt x="44601" y="301309"/>
                  <a:pt x="34018" y="244159"/>
                </a:cubicBezTo>
                <a:cubicBezTo>
                  <a:pt x="23435" y="187009"/>
                  <a:pt x="1562" y="-13721"/>
                  <a:pt x="151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F226C126-B184-9685-81C6-0A540EFA167A}"/>
              </a:ext>
            </a:extLst>
          </p:cNvPr>
          <p:cNvSpPr/>
          <p:nvPr/>
        </p:nvSpPr>
        <p:spPr>
          <a:xfrm>
            <a:off x="811290" y="6506226"/>
            <a:ext cx="428398" cy="909627"/>
          </a:xfrm>
          <a:custGeom>
            <a:avLst/>
            <a:gdLst>
              <a:gd name="connsiteX0" fmla="*/ 26910 w 428398"/>
              <a:gd name="connsiteY0" fmla="*/ 4641 h 909627"/>
              <a:gd name="connsiteX1" fmla="*/ 153910 w 428398"/>
              <a:gd name="connsiteY1" fmla="*/ 411041 h 909627"/>
              <a:gd name="connsiteX2" fmla="*/ 414260 w 428398"/>
              <a:gd name="connsiteY2" fmla="*/ 880941 h 909627"/>
              <a:gd name="connsiteX3" fmla="*/ 354993 w 428398"/>
              <a:gd name="connsiteY3" fmla="*/ 789924 h 909627"/>
              <a:gd name="connsiteX4" fmla="*/ 29027 w 428398"/>
              <a:gd name="connsiteY4" fmla="*/ 231124 h 909627"/>
              <a:gd name="connsiteX5" fmla="*/ 26910 w 428398"/>
              <a:gd name="connsiteY5" fmla="*/ 4641 h 90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398" h="909627">
                <a:moveTo>
                  <a:pt x="26910" y="4641"/>
                </a:moveTo>
                <a:cubicBezTo>
                  <a:pt x="47724" y="34627"/>
                  <a:pt x="89352" y="264991"/>
                  <a:pt x="153910" y="411041"/>
                </a:cubicBezTo>
                <a:cubicBezTo>
                  <a:pt x="218468" y="557091"/>
                  <a:pt x="380746" y="817794"/>
                  <a:pt x="414260" y="880941"/>
                </a:cubicBezTo>
                <a:cubicBezTo>
                  <a:pt x="447774" y="944088"/>
                  <a:pt x="419198" y="898227"/>
                  <a:pt x="354993" y="789924"/>
                </a:cubicBezTo>
                <a:cubicBezTo>
                  <a:pt x="290788" y="681621"/>
                  <a:pt x="80533" y="367649"/>
                  <a:pt x="29027" y="231124"/>
                </a:cubicBezTo>
                <a:cubicBezTo>
                  <a:pt x="-22479" y="94599"/>
                  <a:pt x="6096" y="-25345"/>
                  <a:pt x="26910" y="4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1F920977-867C-B5E9-346C-160FC148A72A}"/>
              </a:ext>
            </a:extLst>
          </p:cNvPr>
          <p:cNvSpPr/>
          <p:nvPr/>
        </p:nvSpPr>
        <p:spPr>
          <a:xfrm>
            <a:off x="4869660" y="4596894"/>
            <a:ext cx="225171" cy="570722"/>
          </a:xfrm>
          <a:custGeom>
            <a:avLst/>
            <a:gdLst>
              <a:gd name="connsiteX0" fmla="*/ 225157 w 225171"/>
              <a:gd name="connsiteY0" fmla="*/ 506 h 570722"/>
              <a:gd name="connsiteX1" fmla="*/ 96040 w 225171"/>
              <a:gd name="connsiteY1" fmla="*/ 296839 h 570722"/>
              <a:gd name="connsiteX2" fmla="*/ 790 w 225171"/>
              <a:gd name="connsiteY2" fmla="*/ 567773 h 570722"/>
              <a:gd name="connsiteX3" fmla="*/ 53707 w 225171"/>
              <a:gd name="connsiteY3" fmla="*/ 430189 h 570722"/>
              <a:gd name="connsiteX4" fmla="*/ 108740 w 225171"/>
              <a:gd name="connsiteY4" fmla="*/ 262973 h 570722"/>
              <a:gd name="connsiteX5" fmla="*/ 104507 w 225171"/>
              <a:gd name="connsiteY5" fmla="*/ 226989 h 570722"/>
              <a:gd name="connsiteX6" fmla="*/ 225157 w 225171"/>
              <a:gd name="connsiteY6" fmla="*/ 506 h 57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171" h="570722">
                <a:moveTo>
                  <a:pt x="225157" y="506"/>
                </a:moveTo>
                <a:cubicBezTo>
                  <a:pt x="223746" y="12148"/>
                  <a:pt x="133434" y="202295"/>
                  <a:pt x="96040" y="296839"/>
                </a:cubicBezTo>
                <a:cubicBezTo>
                  <a:pt x="58646" y="391383"/>
                  <a:pt x="7845" y="545548"/>
                  <a:pt x="790" y="567773"/>
                </a:cubicBezTo>
                <a:cubicBezTo>
                  <a:pt x="-6265" y="589998"/>
                  <a:pt x="35715" y="480989"/>
                  <a:pt x="53707" y="430189"/>
                </a:cubicBezTo>
                <a:cubicBezTo>
                  <a:pt x="71699" y="379389"/>
                  <a:pt x="100273" y="296840"/>
                  <a:pt x="108740" y="262973"/>
                </a:cubicBezTo>
                <a:cubicBezTo>
                  <a:pt x="117207" y="229106"/>
                  <a:pt x="83340" y="272850"/>
                  <a:pt x="104507" y="226989"/>
                </a:cubicBezTo>
                <a:cubicBezTo>
                  <a:pt x="125674" y="181128"/>
                  <a:pt x="226568" y="-11136"/>
                  <a:pt x="225157" y="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CEB0A38B-A0BB-3A67-7183-1317989B119D}"/>
              </a:ext>
            </a:extLst>
          </p:cNvPr>
          <p:cNvSpPr/>
          <p:nvPr/>
        </p:nvSpPr>
        <p:spPr>
          <a:xfrm>
            <a:off x="4597378" y="4822780"/>
            <a:ext cx="168088" cy="996177"/>
          </a:xfrm>
          <a:custGeom>
            <a:avLst/>
            <a:gdLst>
              <a:gd name="connsiteX0" fmla="*/ 114322 w 168088"/>
              <a:gd name="connsiteY0" fmla="*/ 3220 h 996177"/>
              <a:gd name="connsiteX1" fmla="*/ 93155 w 168088"/>
              <a:gd name="connsiteY1" fmla="*/ 206420 h 996177"/>
              <a:gd name="connsiteX2" fmla="*/ 31772 w 168088"/>
              <a:gd name="connsiteY2" fmla="*/ 403270 h 996177"/>
              <a:gd name="connsiteX3" fmla="*/ 165122 w 168088"/>
              <a:gd name="connsiteY3" fmla="*/ 968420 h 996177"/>
              <a:gd name="connsiteX4" fmla="*/ 114322 w 168088"/>
              <a:gd name="connsiteY4" fmla="*/ 854120 h 996177"/>
              <a:gd name="connsiteX5" fmla="*/ 22 w 168088"/>
              <a:gd name="connsiteY5" fmla="*/ 375753 h 996177"/>
              <a:gd name="connsiteX6" fmla="*/ 114322 w 168088"/>
              <a:gd name="connsiteY6" fmla="*/ 3220 h 996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088" h="996177">
                <a:moveTo>
                  <a:pt x="114322" y="3220"/>
                </a:moveTo>
                <a:cubicBezTo>
                  <a:pt x="129844" y="-25002"/>
                  <a:pt x="106913" y="139745"/>
                  <a:pt x="93155" y="206420"/>
                </a:cubicBezTo>
                <a:cubicBezTo>
                  <a:pt x="79397" y="273095"/>
                  <a:pt x="19777" y="276270"/>
                  <a:pt x="31772" y="403270"/>
                </a:cubicBezTo>
                <a:cubicBezTo>
                  <a:pt x="43766" y="530270"/>
                  <a:pt x="151364" y="893278"/>
                  <a:pt x="165122" y="968420"/>
                </a:cubicBezTo>
                <a:cubicBezTo>
                  <a:pt x="178880" y="1043562"/>
                  <a:pt x="141839" y="952898"/>
                  <a:pt x="114322" y="854120"/>
                </a:cubicBezTo>
                <a:cubicBezTo>
                  <a:pt x="86805" y="755342"/>
                  <a:pt x="1786" y="514395"/>
                  <a:pt x="22" y="375753"/>
                </a:cubicBezTo>
                <a:cubicBezTo>
                  <a:pt x="-1742" y="237111"/>
                  <a:pt x="98800" y="31442"/>
                  <a:pt x="114322" y="3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614278E3-D481-CAD9-62F3-2927D0A1C27B}"/>
              </a:ext>
            </a:extLst>
          </p:cNvPr>
          <p:cNvSpPr/>
          <p:nvPr/>
        </p:nvSpPr>
        <p:spPr>
          <a:xfrm>
            <a:off x="3777947" y="5426811"/>
            <a:ext cx="1047559" cy="351712"/>
          </a:xfrm>
          <a:custGeom>
            <a:avLst/>
            <a:gdLst>
              <a:gd name="connsiteX0" fmla="*/ 303 w 1047559"/>
              <a:gd name="connsiteY0" fmla="*/ 13022 h 351712"/>
              <a:gd name="connsiteX1" fmla="*/ 309336 w 1047559"/>
              <a:gd name="connsiteY1" fmla="*/ 36306 h 351712"/>
              <a:gd name="connsiteX2" fmla="*/ 300870 w 1047559"/>
              <a:gd name="connsiteY2" fmla="*/ 82872 h 351712"/>
              <a:gd name="connsiteX3" fmla="*/ 645886 w 1047559"/>
              <a:gd name="connsiteY3" fmla="*/ 313589 h 351712"/>
              <a:gd name="connsiteX4" fmla="*/ 364370 w 1047559"/>
              <a:gd name="connsiteY4" fmla="*/ 311472 h 351712"/>
              <a:gd name="connsiteX5" fmla="*/ 1041703 w 1047559"/>
              <a:gd name="connsiteY5" fmla="*/ 351689 h 351712"/>
              <a:gd name="connsiteX6" fmla="*/ 675520 w 1047559"/>
              <a:gd name="connsiteY6" fmla="*/ 305122 h 351712"/>
              <a:gd name="connsiteX7" fmla="*/ 372836 w 1047559"/>
              <a:gd name="connsiteY7" fmla="*/ 25722 h 351712"/>
              <a:gd name="connsiteX8" fmla="*/ 303 w 1047559"/>
              <a:gd name="connsiteY8" fmla="*/ 13022 h 35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559" h="351712">
                <a:moveTo>
                  <a:pt x="303" y="13022"/>
                </a:moveTo>
                <a:cubicBezTo>
                  <a:pt x="-10280" y="14786"/>
                  <a:pt x="259242" y="24664"/>
                  <a:pt x="309336" y="36306"/>
                </a:cubicBezTo>
                <a:cubicBezTo>
                  <a:pt x="359430" y="47948"/>
                  <a:pt x="244778" y="36658"/>
                  <a:pt x="300870" y="82872"/>
                </a:cubicBezTo>
                <a:cubicBezTo>
                  <a:pt x="356962" y="129086"/>
                  <a:pt x="635303" y="275489"/>
                  <a:pt x="645886" y="313589"/>
                </a:cubicBezTo>
                <a:cubicBezTo>
                  <a:pt x="656469" y="351689"/>
                  <a:pt x="298401" y="305122"/>
                  <a:pt x="364370" y="311472"/>
                </a:cubicBezTo>
                <a:cubicBezTo>
                  <a:pt x="430339" y="317822"/>
                  <a:pt x="989845" y="352747"/>
                  <a:pt x="1041703" y="351689"/>
                </a:cubicBezTo>
                <a:cubicBezTo>
                  <a:pt x="1093561" y="350631"/>
                  <a:pt x="786998" y="359450"/>
                  <a:pt x="675520" y="305122"/>
                </a:cubicBezTo>
                <a:cubicBezTo>
                  <a:pt x="564042" y="250794"/>
                  <a:pt x="480433" y="73700"/>
                  <a:pt x="372836" y="25722"/>
                </a:cubicBezTo>
                <a:cubicBezTo>
                  <a:pt x="265239" y="-22256"/>
                  <a:pt x="10886" y="11258"/>
                  <a:pt x="303" y="13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757F7E9D-8A7D-C9E8-44B3-BCEA21727326}"/>
              </a:ext>
            </a:extLst>
          </p:cNvPr>
          <p:cNvSpPr/>
          <p:nvPr/>
        </p:nvSpPr>
        <p:spPr>
          <a:xfrm>
            <a:off x="5953473" y="6446569"/>
            <a:ext cx="1472732" cy="688918"/>
          </a:xfrm>
          <a:custGeom>
            <a:avLst/>
            <a:gdLst>
              <a:gd name="connsiteX0" fmla="*/ 79027 w 1472732"/>
              <a:gd name="connsiteY0" fmla="*/ 665431 h 688918"/>
              <a:gd name="connsiteX1" fmla="*/ 1179694 w 1472732"/>
              <a:gd name="connsiteY1" fmla="*/ 203998 h 688918"/>
              <a:gd name="connsiteX2" fmla="*/ 692860 w 1472732"/>
              <a:gd name="connsiteY2" fmla="*/ 170131 h 688918"/>
              <a:gd name="connsiteX3" fmla="*/ 1471794 w 1472732"/>
              <a:gd name="connsiteY3" fmla="*/ 798 h 688918"/>
              <a:gd name="connsiteX4" fmla="*/ 836794 w 1472732"/>
              <a:gd name="connsiteY4" fmla="*/ 127798 h 688918"/>
              <a:gd name="connsiteX5" fmla="*/ 167927 w 1472732"/>
              <a:gd name="connsiteY5" fmla="*/ 568064 h 688918"/>
              <a:gd name="connsiteX6" fmla="*/ 79027 w 1472732"/>
              <a:gd name="connsiteY6" fmla="*/ 665431 h 68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732" h="688918">
                <a:moveTo>
                  <a:pt x="79027" y="665431"/>
                </a:moveTo>
                <a:cubicBezTo>
                  <a:pt x="247655" y="604753"/>
                  <a:pt x="1077389" y="286548"/>
                  <a:pt x="1179694" y="203998"/>
                </a:cubicBezTo>
                <a:cubicBezTo>
                  <a:pt x="1282000" y="121448"/>
                  <a:pt x="644177" y="203998"/>
                  <a:pt x="692860" y="170131"/>
                </a:cubicBezTo>
                <a:cubicBezTo>
                  <a:pt x="741543" y="136264"/>
                  <a:pt x="1447805" y="7853"/>
                  <a:pt x="1471794" y="798"/>
                </a:cubicBezTo>
                <a:cubicBezTo>
                  <a:pt x="1495783" y="-6257"/>
                  <a:pt x="1054105" y="33254"/>
                  <a:pt x="836794" y="127798"/>
                </a:cubicBezTo>
                <a:cubicBezTo>
                  <a:pt x="619483" y="222342"/>
                  <a:pt x="289988" y="475636"/>
                  <a:pt x="167927" y="568064"/>
                </a:cubicBezTo>
                <a:cubicBezTo>
                  <a:pt x="45866" y="660492"/>
                  <a:pt x="-89601" y="726109"/>
                  <a:pt x="79027" y="665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117C1434-D828-C0D9-BCC9-E2F0A65C3BAE}"/>
              </a:ext>
            </a:extLst>
          </p:cNvPr>
          <p:cNvSpPr/>
          <p:nvPr/>
        </p:nvSpPr>
        <p:spPr>
          <a:xfrm>
            <a:off x="7210297" y="6441485"/>
            <a:ext cx="2168528" cy="176629"/>
          </a:xfrm>
          <a:custGeom>
            <a:avLst/>
            <a:gdLst>
              <a:gd name="connsiteX0" fmla="*/ 82678 w 2168528"/>
              <a:gd name="connsiteY0" fmla="*/ 13290 h 176629"/>
              <a:gd name="connsiteX1" fmla="*/ 1378078 w 2168528"/>
              <a:gd name="connsiteY1" fmla="*/ 165690 h 176629"/>
              <a:gd name="connsiteX2" fmla="*/ 920878 w 2168528"/>
              <a:gd name="connsiteY2" fmla="*/ 162515 h 176629"/>
              <a:gd name="connsiteX3" fmla="*/ 2136903 w 2168528"/>
              <a:gd name="connsiteY3" fmla="*/ 146640 h 176629"/>
              <a:gd name="connsiteX4" fmla="*/ 1838453 w 2168528"/>
              <a:gd name="connsiteY4" fmla="*/ 124415 h 176629"/>
              <a:gd name="connsiteX5" fmla="*/ 1266953 w 2168528"/>
              <a:gd name="connsiteY5" fmla="*/ 92665 h 176629"/>
              <a:gd name="connsiteX6" fmla="*/ 254128 w 2168528"/>
              <a:gd name="connsiteY6" fmla="*/ 16465 h 176629"/>
              <a:gd name="connsiteX7" fmla="*/ 82678 w 2168528"/>
              <a:gd name="connsiteY7" fmla="*/ 13290 h 17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8528" h="176629">
                <a:moveTo>
                  <a:pt x="82678" y="13290"/>
                </a:moveTo>
                <a:cubicBezTo>
                  <a:pt x="270003" y="38161"/>
                  <a:pt x="1238378" y="140819"/>
                  <a:pt x="1378078" y="165690"/>
                </a:cubicBezTo>
                <a:cubicBezTo>
                  <a:pt x="1517778" y="190561"/>
                  <a:pt x="794407" y="165690"/>
                  <a:pt x="920878" y="162515"/>
                </a:cubicBezTo>
                <a:cubicBezTo>
                  <a:pt x="1047349" y="159340"/>
                  <a:pt x="1983974" y="152990"/>
                  <a:pt x="2136903" y="146640"/>
                </a:cubicBezTo>
                <a:cubicBezTo>
                  <a:pt x="2289832" y="140290"/>
                  <a:pt x="1838453" y="124415"/>
                  <a:pt x="1838453" y="124415"/>
                </a:cubicBezTo>
                <a:lnTo>
                  <a:pt x="1266953" y="92665"/>
                </a:lnTo>
                <a:lnTo>
                  <a:pt x="254128" y="16465"/>
                </a:lnTo>
                <a:cubicBezTo>
                  <a:pt x="58336" y="3765"/>
                  <a:pt x="-104647" y="-11581"/>
                  <a:pt x="82678" y="13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21F1C013-0D88-63CD-8453-B77F4A1B1105}"/>
              </a:ext>
            </a:extLst>
          </p:cNvPr>
          <p:cNvSpPr/>
          <p:nvPr/>
        </p:nvSpPr>
        <p:spPr>
          <a:xfrm>
            <a:off x="7324772" y="5192397"/>
            <a:ext cx="1592133" cy="907516"/>
          </a:xfrm>
          <a:custGeom>
            <a:avLst/>
            <a:gdLst>
              <a:gd name="connsiteX0" fmla="*/ 3128 w 1592133"/>
              <a:gd name="connsiteY0" fmla="*/ 824228 h 907516"/>
              <a:gd name="connsiteX1" fmla="*/ 1257253 w 1592133"/>
              <a:gd name="connsiteY1" fmla="*/ 849628 h 907516"/>
              <a:gd name="connsiteX2" fmla="*/ 1057228 w 1592133"/>
              <a:gd name="connsiteY2" fmla="*/ 849628 h 907516"/>
              <a:gd name="connsiteX3" fmla="*/ 1508078 w 1592133"/>
              <a:gd name="connsiteY3" fmla="*/ 843278 h 907516"/>
              <a:gd name="connsiteX4" fmla="*/ 1523953 w 1592133"/>
              <a:gd name="connsiteY4" fmla="*/ 1903 h 907516"/>
              <a:gd name="connsiteX5" fmla="*/ 1552528 w 1592133"/>
              <a:gd name="connsiteY5" fmla="*/ 617853 h 907516"/>
              <a:gd name="connsiteX6" fmla="*/ 920703 w 1592133"/>
              <a:gd name="connsiteY6" fmla="*/ 744853 h 907516"/>
              <a:gd name="connsiteX7" fmla="*/ 3128 w 1592133"/>
              <a:gd name="connsiteY7" fmla="*/ 824228 h 90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2133" h="907516">
                <a:moveTo>
                  <a:pt x="3128" y="824228"/>
                </a:moveTo>
                <a:cubicBezTo>
                  <a:pt x="59219" y="841690"/>
                  <a:pt x="1081570" y="845395"/>
                  <a:pt x="1257253" y="849628"/>
                </a:cubicBezTo>
                <a:cubicBezTo>
                  <a:pt x="1432936" y="853861"/>
                  <a:pt x="1015424" y="850686"/>
                  <a:pt x="1057228" y="849628"/>
                </a:cubicBezTo>
                <a:cubicBezTo>
                  <a:pt x="1099032" y="848570"/>
                  <a:pt x="1430291" y="984565"/>
                  <a:pt x="1508078" y="843278"/>
                </a:cubicBezTo>
                <a:cubicBezTo>
                  <a:pt x="1585865" y="701991"/>
                  <a:pt x="1516545" y="39474"/>
                  <a:pt x="1523953" y="1903"/>
                </a:cubicBezTo>
                <a:cubicBezTo>
                  <a:pt x="1531361" y="-35668"/>
                  <a:pt x="1653070" y="494028"/>
                  <a:pt x="1552528" y="617853"/>
                </a:cubicBezTo>
                <a:cubicBezTo>
                  <a:pt x="1451986" y="741678"/>
                  <a:pt x="1181053" y="707811"/>
                  <a:pt x="920703" y="744853"/>
                </a:cubicBezTo>
                <a:cubicBezTo>
                  <a:pt x="660353" y="781895"/>
                  <a:pt x="-52963" y="806766"/>
                  <a:pt x="3128" y="824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7E433AFA-37E9-C8EE-A38D-67F093668B7E}"/>
              </a:ext>
            </a:extLst>
          </p:cNvPr>
          <p:cNvSpPr/>
          <p:nvPr/>
        </p:nvSpPr>
        <p:spPr>
          <a:xfrm>
            <a:off x="1746275" y="3723801"/>
            <a:ext cx="923220" cy="1093487"/>
          </a:xfrm>
          <a:custGeom>
            <a:avLst/>
            <a:gdLst>
              <a:gd name="connsiteX0" fmla="*/ 3150 w 923220"/>
              <a:gd name="connsiteY0" fmla="*/ 474 h 1093487"/>
              <a:gd name="connsiteX1" fmla="*/ 387325 w 923220"/>
              <a:gd name="connsiteY1" fmla="*/ 467199 h 1093487"/>
              <a:gd name="connsiteX2" fmla="*/ 314300 w 923220"/>
              <a:gd name="connsiteY2" fmla="*/ 400524 h 1093487"/>
              <a:gd name="connsiteX3" fmla="*/ 882625 w 923220"/>
              <a:gd name="connsiteY3" fmla="*/ 1051399 h 1093487"/>
              <a:gd name="connsiteX4" fmla="*/ 806425 w 923220"/>
              <a:gd name="connsiteY4" fmla="*/ 959324 h 1093487"/>
              <a:gd name="connsiteX5" fmla="*/ 238100 w 923220"/>
              <a:gd name="connsiteY5" fmla="*/ 390999 h 1093487"/>
              <a:gd name="connsiteX6" fmla="*/ 3150 w 923220"/>
              <a:gd name="connsiteY6" fmla="*/ 474 h 109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3220" h="1093487">
                <a:moveTo>
                  <a:pt x="3150" y="474"/>
                </a:moveTo>
                <a:cubicBezTo>
                  <a:pt x="28021" y="13174"/>
                  <a:pt x="335467" y="400524"/>
                  <a:pt x="387325" y="467199"/>
                </a:cubicBezTo>
                <a:cubicBezTo>
                  <a:pt x="439183" y="533874"/>
                  <a:pt x="231750" y="303157"/>
                  <a:pt x="314300" y="400524"/>
                </a:cubicBezTo>
                <a:cubicBezTo>
                  <a:pt x="396850" y="497891"/>
                  <a:pt x="800604" y="958266"/>
                  <a:pt x="882625" y="1051399"/>
                </a:cubicBezTo>
                <a:cubicBezTo>
                  <a:pt x="964646" y="1144532"/>
                  <a:pt x="913846" y="1069391"/>
                  <a:pt x="806425" y="959324"/>
                </a:cubicBezTo>
                <a:cubicBezTo>
                  <a:pt x="699004" y="849257"/>
                  <a:pt x="371450" y="549220"/>
                  <a:pt x="238100" y="390999"/>
                </a:cubicBezTo>
                <a:cubicBezTo>
                  <a:pt x="104750" y="232778"/>
                  <a:pt x="-21721" y="-12226"/>
                  <a:pt x="3150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53735CDB-5A52-B943-6805-9315373F35C9}"/>
              </a:ext>
            </a:extLst>
          </p:cNvPr>
          <p:cNvSpPr/>
          <p:nvPr/>
        </p:nvSpPr>
        <p:spPr>
          <a:xfrm>
            <a:off x="2015036" y="4829598"/>
            <a:ext cx="629793" cy="1652732"/>
          </a:xfrm>
          <a:custGeom>
            <a:avLst/>
            <a:gdLst>
              <a:gd name="connsiteX0" fmla="*/ 626564 w 629793"/>
              <a:gd name="connsiteY0" fmla="*/ 5927 h 1652732"/>
              <a:gd name="connsiteX1" fmla="*/ 483689 w 629793"/>
              <a:gd name="connsiteY1" fmla="*/ 190077 h 1652732"/>
              <a:gd name="connsiteX2" fmla="*/ 191589 w 629793"/>
              <a:gd name="connsiteY2" fmla="*/ 913977 h 1652732"/>
              <a:gd name="connsiteX3" fmla="*/ 274139 w 629793"/>
              <a:gd name="connsiteY3" fmla="*/ 647277 h 1652732"/>
              <a:gd name="connsiteX4" fmla="*/ 1089 w 629793"/>
              <a:gd name="connsiteY4" fmla="*/ 1634702 h 1652732"/>
              <a:gd name="connsiteX5" fmla="*/ 185239 w 629793"/>
              <a:gd name="connsiteY5" fmla="*/ 1215602 h 1652732"/>
              <a:gd name="connsiteX6" fmla="*/ 353514 w 629793"/>
              <a:gd name="connsiteY6" fmla="*/ 345652 h 1652732"/>
              <a:gd name="connsiteX7" fmla="*/ 626564 w 629793"/>
              <a:gd name="connsiteY7" fmla="*/ 5927 h 165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793" h="1652732">
                <a:moveTo>
                  <a:pt x="626564" y="5927"/>
                </a:moveTo>
                <a:cubicBezTo>
                  <a:pt x="648260" y="-20002"/>
                  <a:pt x="556185" y="38735"/>
                  <a:pt x="483689" y="190077"/>
                </a:cubicBezTo>
                <a:cubicBezTo>
                  <a:pt x="411193" y="341419"/>
                  <a:pt x="226514" y="837777"/>
                  <a:pt x="191589" y="913977"/>
                </a:cubicBezTo>
                <a:cubicBezTo>
                  <a:pt x="156664" y="990177"/>
                  <a:pt x="305889" y="527156"/>
                  <a:pt x="274139" y="647277"/>
                </a:cubicBezTo>
                <a:cubicBezTo>
                  <a:pt x="242389" y="767398"/>
                  <a:pt x="15906" y="1539981"/>
                  <a:pt x="1089" y="1634702"/>
                </a:cubicBezTo>
                <a:cubicBezTo>
                  <a:pt x="-13728" y="1729423"/>
                  <a:pt x="126501" y="1430444"/>
                  <a:pt x="185239" y="1215602"/>
                </a:cubicBezTo>
                <a:cubicBezTo>
                  <a:pt x="243976" y="1000760"/>
                  <a:pt x="283664" y="548852"/>
                  <a:pt x="353514" y="345652"/>
                </a:cubicBezTo>
                <a:cubicBezTo>
                  <a:pt x="423364" y="142452"/>
                  <a:pt x="604868" y="31856"/>
                  <a:pt x="626564" y="5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F067435C-64C3-0604-1A4D-3132619326E1}"/>
              </a:ext>
            </a:extLst>
          </p:cNvPr>
          <p:cNvSpPr/>
          <p:nvPr/>
        </p:nvSpPr>
        <p:spPr>
          <a:xfrm>
            <a:off x="2248048" y="5550739"/>
            <a:ext cx="765555" cy="1959181"/>
          </a:xfrm>
          <a:custGeom>
            <a:avLst/>
            <a:gdLst>
              <a:gd name="connsiteX0" fmla="*/ 15727 w 765555"/>
              <a:gd name="connsiteY0" fmla="*/ 30911 h 1959181"/>
              <a:gd name="connsiteX1" fmla="*/ 723752 w 765555"/>
              <a:gd name="connsiteY1" fmla="*/ 977061 h 1959181"/>
              <a:gd name="connsiteX2" fmla="*/ 669777 w 765555"/>
              <a:gd name="connsiteY2" fmla="*/ 1005636 h 1959181"/>
              <a:gd name="connsiteX3" fmla="*/ 558652 w 765555"/>
              <a:gd name="connsiteY3" fmla="*/ 1186611 h 1959181"/>
              <a:gd name="connsiteX4" fmla="*/ 339577 w 765555"/>
              <a:gd name="connsiteY4" fmla="*/ 1932736 h 1959181"/>
              <a:gd name="connsiteX5" fmla="*/ 450702 w 765555"/>
              <a:gd name="connsiteY5" fmla="*/ 1716836 h 1959181"/>
              <a:gd name="connsiteX6" fmla="*/ 717402 w 765555"/>
              <a:gd name="connsiteY6" fmla="*/ 999286 h 1959181"/>
              <a:gd name="connsiteX7" fmla="*/ 269727 w 765555"/>
              <a:gd name="connsiteY7" fmla="*/ 297611 h 1959181"/>
              <a:gd name="connsiteX8" fmla="*/ 15727 w 765555"/>
              <a:gd name="connsiteY8" fmla="*/ 30911 h 195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555" h="1959181">
                <a:moveTo>
                  <a:pt x="15727" y="30911"/>
                </a:moveTo>
                <a:cubicBezTo>
                  <a:pt x="91398" y="144153"/>
                  <a:pt x="614744" y="814607"/>
                  <a:pt x="723752" y="977061"/>
                </a:cubicBezTo>
                <a:cubicBezTo>
                  <a:pt x="832760" y="1139515"/>
                  <a:pt x="697294" y="970711"/>
                  <a:pt x="669777" y="1005636"/>
                </a:cubicBezTo>
                <a:cubicBezTo>
                  <a:pt x="642260" y="1040561"/>
                  <a:pt x="613685" y="1032094"/>
                  <a:pt x="558652" y="1186611"/>
                </a:cubicBezTo>
                <a:cubicBezTo>
                  <a:pt x="503619" y="1341128"/>
                  <a:pt x="357569" y="1844365"/>
                  <a:pt x="339577" y="1932736"/>
                </a:cubicBezTo>
                <a:cubicBezTo>
                  <a:pt x="321585" y="2021107"/>
                  <a:pt x="387731" y="1872411"/>
                  <a:pt x="450702" y="1716836"/>
                </a:cubicBezTo>
                <a:cubicBezTo>
                  <a:pt x="513673" y="1561261"/>
                  <a:pt x="747564" y="1235823"/>
                  <a:pt x="717402" y="999286"/>
                </a:cubicBezTo>
                <a:cubicBezTo>
                  <a:pt x="687240" y="762749"/>
                  <a:pt x="383498" y="454774"/>
                  <a:pt x="269727" y="297611"/>
                </a:cubicBezTo>
                <a:cubicBezTo>
                  <a:pt x="155956" y="140449"/>
                  <a:pt x="-59944" y="-82331"/>
                  <a:pt x="15727" y="30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414FC496-04A5-ED83-7BC8-77F8109AF4F1}"/>
              </a:ext>
            </a:extLst>
          </p:cNvPr>
          <p:cNvSpPr/>
          <p:nvPr/>
        </p:nvSpPr>
        <p:spPr>
          <a:xfrm>
            <a:off x="3509030" y="5591623"/>
            <a:ext cx="345684" cy="1457031"/>
          </a:xfrm>
          <a:custGeom>
            <a:avLst/>
            <a:gdLst>
              <a:gd name="connsiteX0" fmla="*/ 345420 w 345684"/>
              <a:gd name="connsiteY0" fmla="*/ 59877 h 1457031"/>
              <a:gd name="connsiteX1" fmla="*/ 205720 w 345684"/>
              <a:gd name="connsiteY1" fmla="*/ 139252 h 1457031"/>
              <a:gd name="connsiteX2" fmla="*/ 21570 w 345684"/>
              <a:gd name="connsiteY2" fmla="*/ 1009202 h 1457031"/>
              <a:gd name="connsiteX3" fmla="*/ 66020 w 345684"/>
              <a:gd name="connsiteY3" fmla="*/ 1431477 h 1457031"/>
              <a:gd name="connsiteX4" fmla="*/ 40620 w 345684"/>
              <a:gd name="connsiteY4" fmla="*/ 1314002 h 1457031"/>
              <a:gd name="connsiteX5" fmla="*/ 5695 w 345684"/>
              <a:gd name="connsiteY5" fmla="*/ 529777 h 1457031"/>
              <a:gd name="connsiteX6" fmla="*/ 170795 w 345684"/>
              <a:gd name="connsiteY6" fmla="*/ 31302 h 1457031"/>
              <a:gd name="connsiteX7" fmla="*/ 345420 w 345684"/>
              <a:gd name="connsiteY7" fmla="*/ 59877 h 145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684" h="1457031">
                <a:moveTo>
                  <a:pt x="345420" y="59877"/>
                </a:moveTo>
                <a:cubicBezTo>
                  <a:pt x="351241" y="77869"/>
                  <a:pt x="259695" y="-18969"/>
                  <a:pt x="205720" y="139252"/>
                </a:cubicBezTo>
                <a:cubicBezTo>
                  <a:pt x="151745" y="297473"/>
                  <a:pt x="44853" y="793831"/>
                  <a:pt x="21570" y="1009202"/>
                </a:cubicBezTo>
                <a:cubicBezTo>
                  <a:pt x="-1713" y="1224573"/>
                  <a:pt x="62845" y="1380677"/>
                  <a:pt x="66020" y="1431477"/>
                </a:cubicBezTo>
                <a:cubicBezTo>
                  <a:pt x="69195" y="1482277"/>
                  <a:pt x="50674" y="1464285"/>
                  <a:pt x="40620" y="1314002"/>
                </a:cubicBezTo>
                <a:cubicBezTo>
                  <a:pt x="30566" y="1163719"/>
                  <a:pt x="-16001" y="743560"/>
                  <a:pt x="5695" y="529777"/>
                </a:cubicBezTo>
                <a:cubicBezTo>
                  <a:pt x="27391" y="315994"/>
                  <a:pt x="109412" y="108560"/>
                  <a:pt x="170795" y="31302"/>
                </a:cubicBezTo>
                <a:cubicBezTo>
                  <a:pt x="232178" y="-45956"/>
                  <a:pt x="339599" y="41885"/>
                  <a:pt x="345420" y="59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2EA13B37-2AFA-BBF2-031B-0509A4EF2237}"/>
              </a:ext>
            </a:extLst>
          </p:cNvPr>
          <p:cNvSpPr/>
          <p:nvPr/>
        </p:nvSpPr>
        <p:spPr>
          <a:xfrm>
            <a:off x="2860297" y="5805672"/>
            <a:ext cx="848453" cy="1317119"/>
          </a:xfrm>
          <a:custGeom>
            <a:avLst/>
            <a:gdLst>
              <a:gd name="connsiteX0" fmla="*/ 378 w 848453"/>
              <a:gd name="connsiteY0" fmla="*/ 1403 h 1317119"/>
              <a:gd name="connsiteX1" fmla="*/ 343278 w 848453"/>
              <a:gd name="connsiteY1" fmla="*/ 588778 h 1317119"/>
              <a:gd name="connsiteX2" fmla="*/ 838578 w 848453"/>
              <a:gd name="connsiteY2" fmla="*/ 1299978 h 1317119"/>
              <a:gd name="connsiteX3" fmla="*/ 686178 w 848453"/>
              <a:gd name="connsiteY3" fmla="*/ 1112653 h 1317119"/>
              <a:gd name="connsiteX4" fmla="*/ 406778 w 848453"/>
              <a:gd name="connsiteY4" fmla="*/ 757053 h 1317119"/>
              <a:gd name="connsiteX5" fmla="*/ 378 w 848453"/>
              <a:gd name="connsiteY5" fmla="*/ 1403 h 13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453" h="1317119">
                <a:moveTo>
                  <a:pt x="378" y="1403"/>
                </a:moveTo>
                <a:cubicBezTo>
                  <a:pt x="-10205" y="-26643"/>
                  <a:pt x="203578" y="372349"/>
                  <a:pt x="343278" y="588778"/>
                </a:cubicBezTo>
                <a:cubicBezTo>
                  <a:pt x="482978" y="805207"/>
                  <a:pt x="781428" y="1212666"/>
                  <a:pt x="838578" y="1299978"/>
                </a:cubicBezTo>
                <a:cubicBezTo>
                  <a:pt x="895728" y="1387290"/>
                  <a:pt x="686178" y="1112653"/>
                  <a:pt x="686178" y="1112653"/>
                </a:cubicBezTo>
                <a:cubicBezTo>
                  <a:pt x="614211" y="1022166"/>
                  <a:pt x="519491" y="937499"/>
                  <a:pt x="406778" y="757053"/>
                </a:cubicBezTo>
                <a:cubicBezTo>
                  <a:pt x="294066" y="576607"/>
                  <a:pt x="10961" y="29449"/>
                  <a:pt x="378" y="1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E1F87A32-7CCE-8A1B-A46B-79C82B3C45C6}"/>
              </a:ext>
            </a:extLst>
          </p:cNvPr>
          <p:cNvSpPr/>
          <p:nvPr/>
        </p:nvSpPr>
        <p:spPr>
          <a:xfrm>
            <a:off x="2737191" y="4949825"/>
            <a:ext cx="213109" cy="1001091"/>
          </a:xfrm>
          <a:custGeom>
            <a:avLst/>
            <a:gdLst>
              <a:gd name="connsiteX0" fmla="*/ 21884 w 213109"/>
              <a:gd name="connsiteY0" fmla="*/ 0 h 1001091"/>
              <a:gd name="connsiteX1" fmla="*/ 75859 w 213109"/>
              <a:gd name="connsiteY1" fmla="*/ 307975 h 1001091"/>
              <a:gd name="connsiteX2" fmla="*/ 202859 w 213109"/>
              <a:gd name="connsiteY2" fmla="*/ 977900 h 1001091"/>
              <a:gd name="connsiteX3" fmla="*/ 183809 w 213109"/>
              <a:gd name="connsiteY3" fmla="*/ 796925 h 1001091"/>
              <a:gd name="connsiteX4" fmla="*/ 12359 w 213109"/>
              <a:gd name="connsiteY4" fmla="*/ 307975 h 1001091"/>
              <a:gd name="connsiteX5" fmla="*/ 21884 w 213109"/>
              <a:gd name="connsiteY5" fmla="*/ 0 h 10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09" h="1001091">
                <a:moveTo>
                  <a:pt x="21884" y="0"/>
                </a:moveTo>
                <a:cubicBezTo>
                  <a:pt x="32467" y="0"/>
                  <a:pt x="45697" y="144992"/>
                  <a:pt x="75859" y="307975"/>
                </a:cubicBezTo>
                <a:cubicBezTo>
                  <a:pt x="106022" y="470958"/>
                  <a:pt x="184867" y="896408"/>
                  <a:pt x="202859" y="977900"/>
                </a:cubicBezTo>
                <a:cubicBezTo>
                  <a:pt x="220851" y="1059392"/>
                  <a:pt x="215559" y="908579"/>
                  <a:pt x="183809" y="796925"/>
                </a:cubicBezTo>
                <a:cubicBezTo>
                  <a:pt x="152059" y="685271"/>
                  <a:pt x="40405" y="438679"/>
                  <a:pt x="12359" y="307975"/>
                </a:cubicBezTo>
                <a:cubicBezTo>
                  <a:pt x="-15687" y="177271"/>
                  <a:pt x="11301" y="0"/>
                  <a:pt x="218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EF05C562-8A10-AEAF-DDC3-CF5D1960C312}"/>
              </a:ext>
            </a:extLst>
          </p:cNvPr>
          <p:cNvSpPr/>
          <p:nvPr/>
        </p:nvSpPr>
        <p:spPr>
          <a:xfrm>
            <a:off x="3646042" y="5387212"/>
            <a:ext cx="285789" cy="760636"/>
          </a:xfrm>
          <a:custGeom>
            <a:avLst/>
            <a:gdLst>
              <a:gd name="connsiteX0" fmla="*/ 11558 w 285789"/>
              <a:gd name="connsiteY0" fmla="*/ 16638 h 760636"/>
              <a:gd name="connsiteX1" fmla="*/ 275083 w 285789"/>
              <a:gd name="connsiteY1" fmla="*/ 169038 h 760636"/>
              <a:gd name="connsiteX2" fmla="*/ 224283 w 285789"/>
              <a:gd name="connsiteY2" fmla="*/ 242063 h 760636"/>
              <a:gd name="connsiteX3" fmla="*/ 129033 w 285789"/>
              <a:gd name="connsiteY3" fmla="*/ 759588 h 760636"/>
              <a:gd name="connsiteX4" fmla="*/ 179833 w 285789"/>
              <a:gd name="connsiteY4" fmla="*/ 372238 h 760636"/>
              <a:gd name="connsiteX5" fmla="*/ 205233 w 285789"/>
              <a:gd name="connsiteY5" fmla="*/ 232538 h 760636"/>
              <a:gd name="connsiteX6" fmla="*/ 62358 w 285789"/>
              <a:gd name="connsiteY6" fmla="*/ 26163 h 760636"/>
              <a:gd name="connsiteX7" fmla="*/ 11558 w 285789"/>
              <a:gd name="connsiteY7" fmla="*/ 16638 h 76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89" h="760636">
                <a:moveTo>
                  <a:pt x="11558" y="16638"/>
                </a:moveTo>
                <a:cubicBezTo>
                  <a:pt x="47012" y="40451"/>
                  <a:pt x="239629" y="131467"/>
                  <a:pt x="275083" y="169038"/>
                </a:cubicBezTo>
                <a:cubicBezTo>
                  <a:pt x="310537" y="206609"/>
                  <a:pt x="248625" y="143638"/>
                  <a:pt x="224283" y="242063"/>
                </a:cubicBezTo>
                <a:cubicBezTo>
                  <a:pt x="199941" y="340488"/>
                  <a:pt x="136441" y="737892"/>
                  <a:pt x="129033" y="759588"/>
                </a:cubicBezTo>
                <a:cubicBezTo>
                  <a:pt x="121625" y="781284"/>
                  <a:pt x="167133" y="460080"/>
                  <a:pt x="179833" y="372238"/>
                </a:cubicBezTo>
                <a:cubicBezTo>
                  <a:pt x="192533" y="284396"/>
                  <a:pt x="224812" y="290217"/>
                  <a:pt x="205233" y="232538"/>
                </a:cubicBezTo>
                <a:cubicBezTo>
                  <a:pt x="185654" y="174859"/>
                  <a:pt x="94108" y="58971"/>
                  <a:pt x="62358" y="26163"/>
                </a:cubicBezTo>
                <a:cubicBezTo>
                  <a:pt x="30608" y="-6645"/>
                  <a:pt x="-23896" y="-7175"/>
                  <a:pt x="11558" y="16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26E72EDA-0AAE-5DD1-563D-7E628CBBF9B0}"/>
              </a:ext>
            </a:extLst>
          </p:cNvPr>
          <p:cNvSpPr/>
          <p:nvPr/>
        </p:nvSpPr>
        <p:spPr>
          <a:xfrm>
            <a:off x="3907496" y="5586845"/>
            <a:ext cx="513533" cy="1867271"/>
          </a:xfrm>
          <a:custGeom>
            <a:avLst/>
            <a:gdLst>
              <a:gd name="connsiteX0" fmla="*/ 929 w 513533"/>
              <a:gd name="connsiteY0" fmla="*/ 124980 h 1867271"/>
              <a:gd name="connsiteX1" fmla="*/ 220004 w 513533"/>
              <a:gd name="connsiteY1" fmla="*/ 77355 h 1867271"/>
              <a:gd name="connsiteX2" fmla="*/ 258104 w 513533"/>
              <a:gd name="connsiteY2" fmla="*/ 271030 h 1867271"/>
              <a:gd name="connsiteX3" fmla="*/ 505754 w 513533"/>
              <a:gd name="connsiteY3" fmla="*/ 1795030 h 1867271"/>
              <a:gd name="connsiteX4" fmla="*/ 439079 w 513533"/>
              <a:gd name="connsiteY4" fmla="*/ 1464830 h 1867271"/>
              <a:gd name="connsiteX5" fmla="*/ 315254 w 513533"/>
              <a:gd name="connsiteY5" fmla="*/ 93230 h 1867271"/>
              <a:gd name="connsiteX6" fmla="*/ 929 w 513533"/>
              <a:gd name="connsiteY6" fmla="*/ 124980 h 186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533" h="1867271">
                <a:moveTo>
                  <a:pt x="929" y="124980"/>
                </a:moveTo>
                <a:cubicBezTo>
                  <a:pt x="-14946" y="122334"/>
                  <a:pt x="177142" y="53013"/>
                  <a:pt x="220004" y="77355"/>
                </a:cubicBezTo>
                <a:cubicBezTo>
                  <a:pt x="262866" y="101697"/>
                  <a:pt x="210479" y="-15249"/>
                  <a:pt x="258104" y="271030"/>
                </a:cubicBezTo>
                <a:cubicBezTo>
                  <a:pt x="305729" y="557309"/>
                  <a:pt x="475592" y="1596063"/>
                  <a:pt x="505754" y="1795030"/>
                </a:cubicBezTo>
                <a:cubicBezTo>
                  <a:pt x="535916" y="1993997"/>
                  <a:pt x="470829" y="1748463"/>
                  <a:pt x="439079" y="1464830"/>
                </a:cubicBezTo>
                <a:cubicBezTo>
                  <a:pt x="407329" y="1181197"/>
                  <a:pt x="388808" y="321301"/>
                  <a:pt x="315254" y="93230"/>
                </a:cubicBezTo>
                <a:cubicBezTo>
                  <a:pt x="241700" y="-134841"/>
                  <a:pt x="16804" y="127626"/>
                  <a:pt x="929" y="124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8FCDD6EF-24BA-804D-DC86-1981D7A99F87}"/>
              </a:ext>
            </a:extLst>
          </p:cNvPr>
          <p:cNvSpPr/>
          <p:nvPr/>
        </p:nvSpPr>
        <p:spPr>
          <a:xfrm>
            <a:off x="4337743" y="6089538"/>
            <a:ext cx="267628" cy="1432713"/>
          </a:xfrm>
          <a:custGeom>
            <a:avLst/>
            <a:gdLst>
              <a:gd name="connsiteX0" fmla="*/ 266007 w 267628"/>
              <a:gd name="connsiteY0" fmla="*/ 112 h 1432713"/>
              <a:gd name="connsiteX1" fmla="*/ 116782 w 267628"/>
              <a:gd name="connsiteY1" fmla="*/ 206487 h 1432713"/>
              <a:gd name="connsiteX2" fmla="*/ 85032 w 267628"/>
              <a:gd name="connsiteY2" fmla="*/ 1378062 h 1432713"/>
              <a:gd name="connsiteX3" fmla="*/ 81857 w 267628"/>
              <a:gd name="connsiteY3" fmla="*/ 1136762 h 1432713"/>
              <a:gd name="connsiteX4" fmla="*/ 56457 w 267628"/>
              <a:gd name="connsiteY4" fmla="*/ 228712 h 1432713"/>
              <a:gd name="connsiteX5" fmla="*/ 8832 w 267628"/>
              <a:gd name="connsiteY5" fmla="*/ 177912 h 1432713"/>
              <a:gd name="connsiteX6" fmla="*/ 266007 w 267628"/>
              <a:gd name="connsiteY6" fmla="*/ 112 h 14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628" h="1432713">
                <a:moveTo>
                  <a:pt x="266007" y="112"/>
                </a:moveTo>
                <a:cubicBezTo>
                  <a:pt x="283999" y="4875"/>
                  <a:pt x="146944" y="-23171"/>
                  <a:pt x="116782" y="206487"/>
                </a:cubicBezTo>
                <a:cubicBezTo>
                  <a:pt x="86619" y="436145"/>
                  <a:pt x="90853" y="1223016"/>
                  <a:pt x="85032" y="1378062"/>
                </a:cubicBezTo>
                <a:cubicBezTo>
                  <a:pt x="79211" y="1533108"/>
                  <a:pt x="86619" y="1328320"/>
                  <a:pt x="81857" y="1136762"/>
                </a:cubicBezTo>
                <a:cubicBezTo>
                  <a:pt x="77095" y="945204"/>
                  <a:pt x="68628" y="388520"/>
                  <a:pt x="56457" y="228712"/>
                </a:cubicBezTo>
                <a:cubicBezTo>
                  <a:pt x="44286" y="68904"/>
                  <a:pt x="-23976" y="212308"/>
                  <a:pt x="8832" y="177912"/>
                </a:cubicBezTo>
                <a:cubicBezTo>
                  <a:pt x="41640" y="143516"/>
                  <a:pt x="248015" y="-4651"/>
                  <a:pt x="266007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355E5063-BBDB-B692-4378-69B0003ABE6F}"/>
              </a:ext>
            </a:extLst>
          </p:cNvPr>
          <p:cNvSpPr/>
          <p:nvPr/>
        </p:nvSpPr>
        <p:spPr>
          <a:xfrm>
            <a:off x="3876648" y="6926950"/>
            <a:ext cx="102826" cy="982629"/>
          </a:xfrm>
          <a:custGeom>
            <a:avLst/>
            <a:gdLst>
              <a:gd name="connsiteX0" fmla="*/ 82577 w 102826"/>
              <a:gd name="connsiteY0" fmla="*/ 35825 h 982629"/>
              <a:gd name="connsiteX1" fmla="*/ 95277 w 102826"/>
              <a:gd name="connsiteY1" fmla="*/ 956575 h 982629"/>
              <a:gd name="connsiteX2" fmla="*/ 95277 w 102826"/>
              <a:gd name="connsiteY2" fmla="*/ 686700 h 982629"/>
              <a:gd name="connsiteX3" fmla="*/ 27 w 102826"/>
              <a:gd name="connsiteY3" fmla="*/ 232675 h 982629"/>
              <a:gd name="connsiteX4" fmla="*/ 82577 w 102826"/>
              <a:gd name="connsiteY4" fmla="*/ 35825 h 982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26" h="982629">
                <a:moveTo>
                  <a:pt x="82577" y="35825"/>
                </a:moveTo>
                <a:cubicBezTo>
                  <a:pt x="98452" y="156475"/>
                  <a:pt x="93160" y="848096"/>
                  <a:pt x="95277" y="956575"/>
                </a:cubicBezTo>
                <a:cubicBezTo>
                  <a:pt x="97394" y="1065054"/>
                  <a:pt x="111152" y="807350"/>
                  <a:pt x="95277" y="686700"/>
                </a:cubicBezTo>
                <a:cubicBezTo>
                  <a:pt x="79402" y="566050"/>
                  <a:pt x="1614" y="335862"/>
                  <a:pt x="27" y="232675"/>
                </a:cubicBezTo>
                <a:cubicBezTo>
                  <a:pt x="-1560" y="129488"/>
                  <a:pt x="66702" y="-84825"/>
                  <a:pt x="82577" y="35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08AF2042-0799-8F67-77F5-294FE80BBA56}"/>
              </a:ext>
            </a:extLst>
          </p:cNvPr>
          <p:cNvSpPr/>
          <p:nvPr/>
        </p:nvSpPr>
        <p:spPr>
          <a:xfrm>
            <a:off x="4447280" y="6301644"/>
            <a:ext cx="240793" cy="1119274"/>
          </a:xfrm>
          <a:custGeom>
            <a:avLst/>
            <a:gdLst>
              <a:gd name="connsiteX0" fmla="*/ 239020 w 240793"/>
              <a:gd name="connsiteY0" fmla="*/ 26131 h 1119274"/>
              <a:gd name="connsiteX1" fmla="*/ 112020 w 240793"/>
              <a:gd name="connsiteY1" fmla="*/ 153131 h 1119274"/>
              <a:gd name="connsiteX2" fmla="*/ 29470 w 240793"/>
              <a:gd name="connsiteY2" fmla="*/ 1073881 h 1119274"/>
              <a:gd name="connsiteX3" fmla="*/ 29470 w 240793"/>
              <a:gd name="connsiteY3" fmla="*/ 921481 h 1119274"/>
              <a:gd name="connsiteX4" fmla="*/ 10420 w 240793"/>
              <a:gd name="connsiteY4" fmla="*/ 426181 h 1119274"/>
              <a:gd name="connsiteX5" fmla="*/ 239020 w 240793"/>
              <a:gd name="connsiteY5" fmla="*/ 26131 h 111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793" h="1119274">
                <a:moveTo>
                  <a:pt x="239020" y="26131"/>
                </a:moveTo>
                <a:cubicBezTo>
                  <a:pt x="255953" y="-19377"/>
                  <a:pt x="146945" y="-21494"/>
                  <a:pt x="112020" y="153131"/>
                </a:cubicBezTo>
                <a:cubicBezTo>
                  <a:pt x="77095" y="327756"/>
                  <a:pt x="43228" y="945823"/>
                  <a:pt x="29470" y="1073881"/>
                </a:cubicBezTo>
                <a:cubicBezTo>
                  <a:pt x="15712" y="1201939"/>
                  <a:pt x="32645" y="1029431"/>
                  <a:pt x="29470" y="921481"/>
                </a:cubicBezTo>
                <a:cubicBezTo>
                  <a:pt x="26295" y="813531"/>
                  <a:pt x="-20272" y="570643"/>
                  <a:pt x="10420" y="426181"/>
                </a:cubicBezTo>
                <a:cubicBezTo>
                  <a:pt x="41112" y="281719"/>
                  <a:pt x="222087" y="71639"/>
                  <a:pt x="239020" y="26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AF3E69A8-57C0-E3EA-8123-D7DD7498C202}"/>
              </a:ext>
            </a:extLst>
          </p:cNvPr>
          <p:cNvSpPr/>
          <p:nvPr/>
        </p:nvSpPr>
        <p:spPr>
          <a:xfrm>
            <a:off x="5332961" y="5346948"/>
            <a:ext cx="174513" cy="461698"/>
          </a:xfrm>
          <a:custGeom>
            <a:avLst/>
            <a:gdLst>
              <a:gd name="connsiteX0" fmla="*/ 16914 w 174513"/>
              <a:gd name="connsiteY0" fmla="*/ 9277 h 461698"/>
              <a:gd name="connsiteX1" fmla="*/ 137564 w 174513"/>
              <a:gd name="connsiteY1" fmla="*/ 253752 h 461698"/>
              <a:gd name="connsiteX2" fmla="*/ 172489 w 174513"/>
              <a:gd name="connsiteY2" fmla="*/ 456952 h 461698"/>
              <a:gd name="connsiteX3" fmla="*/ 166139 w 174513"/>
              <a:gd name="connsiteY3" fmla="*/ 380752 h 461698"/>
              <a:gd name="connsiteX4" fmla="*/ 162964 w 174513"/>
              <a:gd name="connsiteY4" fmla="*/ 196602 h 461698"/>
              <a:gd name="connsiteX5" fmla="*/ 16914 w 174513"/>
              <a:gd name="connsiteY5" fmla="*/ 63252 h 461698"/>
              <a:gd name="connsiteX6" fmla="*/ 16914 w 174513"/>
              <a:gd name="connsiteY6" fmla="*/ 9277 h 46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513" h="461698">
                <a:moveTo>
                  <a:pt x="16914" y="9277"/>
                </a:moveTo>
                <a:cubicBezTo>
                  <a:pt x="37022" y="41027"/>
                  <a:pt x="111635" y="179140"/>
                  <a:pt x="137564" y="253752"/>
                </a:cubicBezTo>
                <a:cubicBezTo>
                  <a:pt x="163493" y="328364"/>
                  <a:pt x="167727" y="435785"/>
                  <a:pt x="172489" y="456952"/>
                </a:cubicBezTo>
                <a:cubicBezTo>
                  <a:pt x="177251" y="478119"/>
                  <a:pt x="167727" y="424144"/>
                  <a:pt x="166139" y="380752"/>
                </a:cubicBezTo>
                <a:cubicBezTo>
                  <a:pt x="164552" y="337360"/>
                  <a:pt x="187835" y="249519"/>
                  <a:pt x="162964" y="196602"/>
                </a:cubicBezTo>
                <a:cubicBezTo>
                  <a:pt x="138093" y="143685"/>
                  <a:pt x="41785" y="91298"/>
                  <a:pt x="16914" y="63252"/>
                </a:cubicBezTo>
                <a:cubicBezTo>
                  <a:pt x="-7957" y="35206"/>
                  <a:pt x="-3194" y="-22473"/>
                  <a:pt x="16914" y="9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99A142EA-9BB1-1A7F-4AA9-42A736E6794E}"/>
              </a:ext>
            </a:extLst>
          </p:cNvPr>
          <p:cNvSpPr/>
          <p:nvPr/>
        </p:nvSpPr>
        <p:spPr>
          <a:xfrm>
            <a:off x="5419240" y="5687816"/>
            <a:ext cx="67835" cy="499829"/>
          </a:xfrm>
          <a:custGeom>
            <a:avLst/>
            <a:gdLst>
              <a:gd name="connsiteX0" fmla="*/ 485 w 67835"/>
              <a:gd name="connsiteY0" fmla="*/ 1784 h 499829"/>
              <a:gd name="connsiteX1" fmla="*/ 35410 w 67835"/>
              <a:gd name="connsiteY1" fmla="*/ 233559 h 499829"/>
              <a:gd name="connsiteX2" fmla="*/ 3660 w 67835"/>
              <a:gd name="connsiteY2" fmla="*/ 497084 h 499829"/>
              <a:gd name="connsiteX3" fmla="*/ 22710 w 67835"/>
              <a:gd name="connsiteY3" fmla="*/ 357384 h 499829"/>
              <a:gd name="connsiteX4" fmla="*/ 67160 w 67835"/>
              <a:gd name="connsiteY4" fmla="*/ 138309 h 499829"/>
              <a:gd name="connsiteX5" fmla="*/ 485 w 67835"/>
              <a:gd name="connsiteY5" fmla="*/ 1784 h 49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35" h="499829">
                <a:moveTo>
                  <a:pt x="485" y="1784"/>
                </a:moveTo>
                <a:cubicBezTo>
                  <a:pt x="-4807" y="17659"/>
                  <a:pt x="34881" y="151009"/>
                  <a:pt x="35410" y="233559"/>
                </a:cubicBezTo>
                <a:cubicBezTo>
                  <a:pt x="35939" y="316109"/>
                  <a:pt x="5777" y="476447"/>
                  <a:pt x="3660" y="497084"/>
                </a:cubicBezTo>
                <a:cubicBezTo>
                  <a:pt x="1543" y="517721"/>
                  <a:pt x="12127" y="417180"/>
                  <a:pt x="22710" y="357384"/>
                </a:cubicBezTo>
                <a:cubicBezTo>
                  <a:pt x="33293" y="297588"/>
                  <a:pt x="73510" y="197046"/>
                  <a:pt x="67160" y="138309"/>
                </a:cubicBezTo>
                <a:cubicBezTo>
                  <a:pt x="60810" y="79572"/>
                  <a:pt x="5777" y="-14091"/>
                  <a:pt x="485" y="1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61F407C8-4901-7863-1B41-17471E412EE6}"/>
              </a:ext>
            </a:extLst>
          </p:cNvPr>
          <p:cNvSpPr/>
          <p:nvPr/>
        </p:nvSpPr>
        <p:spPr>
          <a:xfrm>
            <a:off x="5343653" y="6080878"/>
            <a:ext cx="116159" cy="972305"/>
          </a:xfrm>
          <a:custGeom>
            <a:avLst/>
            <a:gdLst>
              <a:gd name="connsiteX0" fmla="*/ 114172 w 116159"/>
              <a:gd name="connsiteY0" fmla="*/ 72272 h 972305"/>
              <a:gd name="connsiteX1" fmla="*/ 9397 w 116159"/>
              <a:gd name="connsiteY1" fmla="*/ 926347 h 972305"/>
              <a:gd name="connsiteX2" fmla="*/ 12572 w 116159"/>
              <a:gd name="connsiteY2" fmla="*/ 780297 h 972305"/>
              <a:gd name="connsiteX3" fmla="*/ 76072 w 116159"/>
              <a:gd name="connsiteY3" fmla="*/ 129422 h 972305"/>
              <a:gd name="connsiteX4" fmla="*/ 114172 w 116159"/>
              <a:gd name="connsiteY4" fmla="*/ 72272 h 97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59" h="972305">
                <a:moveTo>
                  <a:pt x="114172" y="72272"/>
                </a:moveTo>
                <a:cubicBezTo>
                  <a:pt x="103060" y="205093"/>
                  <a:pt x="26330" y="808343"/>
                  <a:pt x="9397" y="926347"/>
                </a:cubicBezTo>
                <a:cubicBezTo>
                  <a:pt x="-7536" y="1044351"/>
                  <a:pt x="1460" y="913118"/>
                  <a:pt x="12572" y="780297"/>
                </a:cubicBezTo>
                <a:cubicBezTo>
                  <a:pt x="23684" y="647476"/>
                  <a:pt x="65489" y="250601"/>
                  <a:pt x="76072" y="129422"/>
                </a:cubicBezTo>
                <a:cubicBezTo>
                  <a:pt x="86655" y="8243"/>
                  <a:pt x="125284" y="-60549"/>
                  <a:pt x="114172" y="72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92F185DB-41EE-B50F-A436-B044F4744C3F}"/>
              </a:ext>
            </a:extLst>
          </p:cNvPr>
          <p:cNvSpPr/>
          <p:nvPr/>
        </p:nvSpPr>
        <p:spPr>
          <a:xfrm>
            <a:off x="3505432" y="1555677"/>
            <a:ext cx="870969" cy="564420"/>
          </a:xfrm>
          <a:custGeom>
            <a:avLst/>
            <a:gdLst>
              <a:gd name="connsiteX0" fmla="*/ 869718 w 870969"/>
              <a:gd name="connsiteY0" fmla="*/ 104848 h 564420"/>
              <a:gd name="connsiteX1" fmla="*/ 406168 w 870969"/>
              <a:gd name="connsiteY1" fmla="*/ 88973 h 564420"/>
              <a:gd name="connsiteX2" fmla="*/ 631593 w 870969"/>
              <a:gd name="connsiteY2" fmla="*/ 85798 h 564420"/>
              <a:gd name="connsiteX3" fmla="*/ 355368 w 870969"/>
              <a:gd name="connsiteY3" fmla="*/ 139773 h 564420"/>
              <a:gd name="connsiteX4" fmla="*/ 301393 w 870969"/>
              <a:gd name="connsiteY4" fmla="*/ 457273 h 564420"/>
              <a:gd name="connsiteX5" fmla="*/ 339493 w 870969"/>
              <a:gd name="connsiteY5" fmla="*/ 165173 h 564420"/>
              <a:gd name="connsiteX6" fmla="*/ 187093 w 870969"/>
              <a:gd name="connsiteY6" fmla="*/ 552523 h 564420"/>
              <a:gd name="connsiteX7" fmla="*/ 171218 w 870969"/>
              <a:gd name="connsiteY7" fmla="*/ 435048 h 564420"/>
              <a:gd name="connsiteX8" fmla="*/ 212493 w 870969"/>
              <a:gd name="connsiteY8" fmla="*/ 130248 h 564420"/>
              <a:gd name="connsiteX9" fmla="*/ 183918 w 870969"/>
              <a:gd name="connsiteY9" fmla="*/ 63573 h 564420"/>
              <a:gd name="connsiteX10" fmla="*/ 2943 w 870969"/>
              <a:gd name="connsiteY10" fmla="*/ 73 h 564420"/>
              <a:gd name="connsiteX11" fmla="*/ 349018 w 870969"/>
              <a:gd name="connsiteY11" fmla="*/ 76273 h 564420"/>
              <a:gd name="connsiteX12" fmla="*/ 136293 w 870969"/>
              <a:gd name="connsiteY12" fmla="*/ 79448 h 564420"/>
              <a:gd name="connsiteX13" fmla="*/ 529993 w 870969"/>
              <a:gd name="connsiteY13" fmla="*/ 41348 h 564420"/>
              <a:gd name="connsiteX14" fmla="*/ 869718 w 870969"/>
              <a:gd name="connsiteY14" fmla="*/ 104848 h 56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0969" h="564420">
                <a:moveTo>
                  <a:pt x="869718" y="104848"/>
                </a:moveTo>
                <a:cubicBezTo>
                  <a:pt x="849080" y="112786"/>
                  <a:pt x="445855" y="92148"/>
                  <a:pt x="406168" y="88973"/>
                </a:cubicBezTo>
                <a:cubicBezTo>
                  <a:pt x="366481" y="85798"/>
                  <a:pt x="640060" y="77331"/>
                  <a:pt x="631593" y="85798"/>
                </a:cubicBezTo>
                <a:cubicBezTo>
                  <a:pt x="623126" y="94265"/>
                  <a:pt x="410401" y="77861"/>
                  <a:pt x="355368" y="139773"/>
                </a:cubicBezTo>
                <a:cubicBezTo>
                  <a:pt x="300335" y="201685"/>
                  <a:pt x="304039" y="453040"/>
                  <a:pt x="301393" y="457273"/>
                </a:cubicBezTo>
                <a:cubicBezTo>
                  <a:pt x="298747" y="461506"/>
                  <a:pt x="358543" y="149298"/>
                  <a:pt x="339493" y="165173"/>
                </a:cubicBezTo>
                <a:cubicBezTo>
                  <a:pt x="320443" y="181048"/>
                  <a:pt x="215139" y="507544"/>
                  <a:pt x="187093" y="552523"/>
                </a:cubicBezTo>
                <a:cubicBezTo>
                  <a:pt x="159047" y="597502"/>
                  <a:pt x="166985" y="505427"/>
                  <a:pt x="171218" y="435048"/>
                </a:cubicBezTo>
                <a:cubicBezTo>
                  <a:pt x="175451" y="364669"/>
                  <a:pt x="210376" y="192160"/>
                  <a:pt x="212493" y="130248"/>
                </a:cubicBezTo>
                <a:cubicBezTo>
                  <a:pt x="214610" y="68336"/>
                  <a:pt x="218843" y="85269"/>
                  <a:pt x="183918" y="63573"/>
                </a:cubicBezTo>
                <a:cubicBezTo>
                  <a:pt x="148993" y="41877"/>
                  <a:pt x="-24574" y="-2044"/>
                  <a:pt x="2943" y="73"/>
                </a:cubicBezTo>
                <a:cubicBezTo>
                  <a:pt x="30460" y="2190"/>
                  <a:pt x="326793" y="63044"/>
                  <a:pt x="349018" y="76273"/>
                </a:cubicBezTo>
                <a:cubicBezTo>
                  <a:pt x="371243" y="89502"/>
                  <a:pt x="106130" y="85269"/>
                  <a:pt x="136293" y="79448"/>
                </a:cubicBezTo>
                <a:cubicBezTo>
                  <a:pt x="166456" y="73627"/>
                  <a:pt x="409343" y="36586"/>
                  <a:pt x="529993" y="41348"/>
                </a:cubicBezTo>
                <a:cubicBezTo>
                  <a:pt x="650643" y="46110"/>
                  <a:pt x="890356" y="96910"/>
                  <a:pt x="869718" y="10484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4B3A3DA1-E986-2B2D-5480-EB5AA030CD3F}"/>
              </a:ext>
            </a:extLst>
          </p:cNvPr>
          <p:cNvSpPr/>
          <p:nvPr/>
        </p:nvSpPr>
        <p:spPr>
          <a:xfrm>
            <a:off x="3798888" y="1652545"/>
            <a:ext cx="782218" cy="279443"/>
          </a:xfrm>
          <a:custGeom>
            <a:avLst/>
            <a:gdLst>
              <a:gd name="connsiteX0" fmla="*/ 0 w 782218"/>
              <a:gd name="connsiteY0" fmla="*/ 279443 h 279443"/>
              <a:gd name="connsiteX1" fmla="*/ 328612 w 782218"/>
              <a:gd name="connsiteY1" fmla="*/ 66718 h 279443"/>
              <a:gd name="connsiteX2" fmla="*/ 577850 w 782218"/>
              <a:gd name="connsiteY2" fmla="*/ 136568 h 279443"/>
              <a:gd name="connsiteX3" fmla="*/ 523875 w 782218"/>
              <a:gd name="connsiteY3" fmla="*/ 111168 h 279443"/>
              <a:gd name="connsiteX4" fmla="*/ 625475 w 782218"/>
              <a:gd name="connsiteY4" fmla="*/ 181018 h 279443"/>
              <a:gd name="connsiteX5" fmla="*/ 498475 w 782218"/>
              <a:gd name="connsiteY5" fmla="*/ 217530 h 279443"/>
              <a:gd name="connsiteX6" fmla="*/ 781050 w 782218"/>
              <a:gd name="connsiteY6" fmla="*/ 188955 h 279443"/>
              <a:gd name="connsiteX7" fmla="*/ 590550 w 782218"/>
              <a:gd name="connsiteY7" fmla="*/ 111168 h 279443"/>
              <a:gd name="connsiteX8" fmla="*/ 384175 w 782218"/>
              <a:gd name="connsiteY8" fmla="*/ 43 h 279443"/>
              <a:gd name="connsiteX9" fmla="*/ 260350 w 782218"/>
              <a:gd name="connsiteY9" fmla="*/ 100055 h 279443"/>
              <a:gd name="connsiteX10" fmla="*/ 0 w 782218"/>
              <a:gd name="connsiteY10" fmla="*/ 279443 h 27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2218" h="279443">
                <a:moveTo>
                  <a:pt x="0" y="279443"/>
                </a:moveTo>
                <a:cubicBezTo>
                  <a:pt x="11377" y="273887"/>
                  <a:pt x="232304" y="90530"/>
                  <a:pt x="328612" y="66718"/>
                </a:cubicBezTo>
                <a:cubicBezTo>
                  <a:pt x="424920" y="42906"/>
                  <a:pt x="545306" y="129160"/>
                  <a:pt x="577850" y="136568"/>
                </a:cubicBezTo>
                <a:cubicBezTo>
                  <a:pt x="610394" y="143976"/>
                  <a:pt x="515938" y="103760"/>
                  <a:pt x="523875" y="111168"/>
                </a:cubicBezTo>
                <a:cubicBezTo>
                  <a:pt x="531813" y="118576"/>
                  <a:pt x="629708" y="163291"/>
                  <a:pt x="625475" y="181018"/>
                </a:cubicBezTo>
                <a:cubicBezTo>
                  <a:pt x="621242" y="198745"/>
                  <a:pt x="472546" y="216207"/>
                  <a:pt x="498475" y="217530"/>
                </a:cubicBezTo>
                <a:cubicBezTo>
                  <a:pt x="524404" y="218853"/>
                  <a:pt x="765704" y="206682"/>
                  <a:pt x="781050" y="188955"/>
                </a:cubicBezTo>
                <a:cubicBezTo>
                  <a:pt x="796396" y="171228"/>
                  <a:pt x="656696" y="142653"/>
                  <a:pt x="590550" y="111168"/>
                </a:cubicBezTo>
                <a:cubicBezTo>
                  <a:pt x="524404" y="79683"/>
                  <a:pt x="439208" y="1895"/>
                  <a:pt x="384175" y="43"/>
                </a:cubicBezTo>
                <a:cubicBezTo>
                  <a:pt x="329142" y="-1809"/>
                  <a:pt x="324908" y="55605"/>
                  <a:pt x="260350" y="100055"/>
                </a:cubicBezTo>
                <a:lnTo>
                  <a:pt x="0" y="279443"/>
                </a:ln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75C6F532-56D8-2071-F3D8-E5492A0645FB}"/>
              </a:ext>
            </a:extLst>
          </p:cNvPr>
          <p:cNvSpPr/>
          <p:nvPr/>
        </p:nvSpPr>
        <p:spPr>
          <a:xfrm>
            <a:off x="2535052" y="1624506"/>
            <a:ext cx="936725" cy="164087"/>
          </a:xfrm>
          <a:custGeom>
            <a:avLst/>
            <a:gdLst>
              <a:gd name="connsiteX0" fmla="*/ 2831 w 936725"/>
              <a:gd name="connsiteY0" fmla="*/ 113277 h 164087"/>
              <a:gd name="connsiteX1" fmla="*/ 462148 w 936725"/>
              <a:gd name="connsiteY1" fmla="*/ 1094 h 164087"/>
              <a:gd name="connsiteX2" fmla="*/ 919348 w 936725"/>
              <a:gd name="connsiteY2" fmla="*/ 62477 h 164087"/>
              <a:gd name="connsiteX3" fmla="*/ 785998 w 936725"/>
              <a:gd name="connsiteY3" fmla="*/ 68827 h 164087"/>
              <a:gd name="connsiteX4" fmla="*/ 271648 w 936725"/>
              <a:gd name="connsiteY4" fmla="*/ 164077 h 164087"/>
              <a:gd name="connsiteX5" fmla="*/ 728848 w 936725"/>
              <a:gd name="connsiteY5" fmla="*/ 62477 h 164087"/>
              <a:gd name="connsiteX6" fmla="*/ 299165 w 936725"/>
              <a:gd name="connsiteY6" fmla="*/ 73061 h 164087"/>
              <a:gd name="connsiteX7" fmla="*/ 496015 w 936725"/>
              <a:gd name="connsiteY7" fmla="*/ 47661 h 164087"/>
              <a:gd name="connsiteX8" fmla="*/ 277998 w 936725"/>
              <a:gd name="connsiteY8" fmla="*/ 1094 h 164087"/>
              <a:gd name="connsiteX9" fmla="*/ 2831 w 936725"/>
              <a:gd name="connsiteY9" fmla="*/ 113277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6725" h="164087">
                <a:moveTo>
                  <a:pt x="2831" y="113277"/>
                </a:moveTo>
                <a:cubicBezTo>
                  <a:pt x="33523" y="113277"/>
                  <a:pt x="309395" y="9561"/>
                  <a:pt x="462148" y="1094"/>
                </a:cubicBezTo>
                <a:cubicBezTo>
                  <a:pt x="614901" y="-7373"/>
                  <a:pt x="865373" y="51188"/>
                  <a:pt x="919348" y="62477"/>
                </a:cubicBezTo>
                <a:cubicBezTo>
                  <a:pt x="973323" y="73766"/>
                  <a:pt x="893948" y="51894"/>
                  <a:pt x="785998" y="68827"/>
                </a:cubicBezTo>
                <a:cubicBezTo>
                  <a:pt x="678048" y="85760"/>
                  <a:pt x="281173" y="165135"/>
                  <a:pt x="271648" y="164077"/>
                </a:cubicBezTo>
                <a:cubicBezTo>
                  <a:pt x="262123" y="163019"/>
                  <a:pt x="724262" y="77646"/>
                  <a:pt x="728848" y="62477"/>
                </a:cubicBezTo>
                <a:cubicBezTo>
                  <a:pt x="733434" y="47308"/>
                  <a:pt x="337970" y="75530"/>
                  <a:pt x="299165" y="73061"/>
                </a:cubicBezTo>
                <a:cubicBezTo>
                  <a:pt x="260360" y="70592"/>
                  <a:pt x="499543" y="59656"/>
                  <a:pt x="496015" y="47661"/>
                </a:cubicBezTo>
                <a:cubicBezTo>
                  <a:pt x="492487" y="35666"/>
                  <a:pt x="356667" y="-7373"/>
                  <a:pt x="277998" y="1094"/>
                </a:cubicBezTo>
                <a:cubicBezTo>
                  <a:pt x="199329" y="9561"/>
                  <a:pt x="-27861" y="113277"/>
                  <a:pt x="2831" y="113277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85B98CFF-02D1-BC79-4470-279F82E1CA4B}"/>
              </a:ext>
            </a:extLst>
          </p:cNvPr>
          <p:cNvSpPr/>
          <p:nvPr/>
        </p:nvSpPr>
        <p:spPr>
          <a:xfrm>
            <a:off x="2688507" y="1696040"/>
            <a:ext cx="706006" cy="323546"/>
          </a:xfrm>
          <a:custGeom>
            <a:avLst/>
            <a:gdLst>
              <a:gd name="connsiteX0" fmla="*/ 1776 w 706006"/>
              <a:gd name="connsiteY0" fmla="*/ 291510 h 323546"/>
              <a:gd name="connsiteX1" fmla="*/ 376426 w 706006"/>
              <a:gd name="connsiteY1" fmla="*/ 124293 h 323546"/>
              <a:gd name="connsiteX2" fmla="*/ 600793 w 706006"/>
              <a:gd name="connsiteY2" fmla="*/ 217427 h 323546"/>
              <a:gd name="connsiteX3" fmla="*/ 702393 w 706006"/>
              <a:gd name="connsiteY3" fmla="*/ 319027 h 323546"/>
              <a:gd name="connsiteX4" fmla="*/ 668526 w 706006"/>
              <a:gd name="connsiteY4" fmla="*/ 283043 h 323546"/>
              <a:gd name="connsiteX5" fmla="*/ 528826 w 706006"/>
              <a:gd name="connsiteY5" fmla="*/ 84077 h 323546"/>
              <a:gd name="connsiteX6" fmla="*/ 124543 w 706006"/>
              <a:gd name="connsiteY6" fmla="*/ 1527 h 323546"/>
              <a:gd name="connsiteX7" fmla="*/ 653710 w 706006"/>
              <a:gd name="connsiteY7" fmla="*/ 147577 h 323546"/>
              <a:gd name="connsiteX8" fmla="*/ 251543 w 706006"/>
              <a:gd name="connsiteY8" fmla="*/ 115827 h 323546"/>
              <a:gd name="connsiteX9" fmla="*/ 1776 w 706006"/>
              <a:gd name="connsiteY9" fmla="*/ 291510 h 32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6006" h="323546">
                <a:moveTo>
                  <a:pt x="1776" y="291510"/>
                </a:moveTo>
                <a:cubicBezTo>
                  <a:pt x="22590" y="292921"/>
                  <a:pt x="276590" y="136640"/>
                  <a:pt x="376426" y="124293"/>
                </a:cubicBezTo>
                <a:cubicBezTo>
                  <a:pt x="476262" y="111946"/>
                  <a:pt x="546465" y="184971"/>
                  <a:pt x="600793" y="217427"/>
                </a:cubicBezTo>
                <a:cubicBezTo>
                  <a:pt x="655121" y="249883"/>
                  <a:pt x="691104" y="308091"/>
                  <a:pt x="702393" y="319027"/>
                </a:cubicBezTo>
                <a:cubicBezTo>
                  <a:pt x="713682" y="329963"/>
                  <a:pt x="697454" y="322201"/>
                  <a:pt x="668526" y="283043"/>
                </a:cubicBezTo>
                <a:cubicBezTo>
                  <a:pt x="639598" y="243885"/>
                  <a:pt x="619490" y="130996"/>
                  <a:pt x="528826" y="84077"/>
                </a:cubicBezTo>
                <a:cubicBezTo>
                  <a:pt x="438162" y="37158"/>
                  <a:pt x="103729" y="-9056"/>
                  <a:pt x="124543" y="1527"/>
                </a:cubicBezTo>
                <a:cubicBezTo>
                  <a:pt x="145357" y="12110"/>
                  <a:pt x="632544" y="128527"/>
                  <a:pt x="653710" y="147577"/>
                </a:cubicBezTo>
                <a:cubicBezTo>
                  <a:pt x="674876" y="166627"/>
                  <a:pt x="355260" y="95013"/>
                  <a:pt x="251543" y="115827"/>
                </a:cubicBezTo>
                <a:cubicBezTo>
                  <a:pt x="147826" y="136641"/>
                  <a:pt x="-19038" y="290099"/>
                  <a:pt x="1776" y="291510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A581459E-5DE7-5821-F9EF-41E4B27C0017}"/>
              </a:ext>
            </a:extLst>
          </p:cNvPr>
          <p:cNvSpPr/>
          <p:nvPr/>
        </p:nvSpPr>
        <p:spPr>
          <a:xfrm>
            <a:off x="2614499" y="1818090"/>
            <a:ext cx="829324" cy="366624"/>
          </a:xfrm>
          <a:custGeom>
            <a:avLst/>
            <a:gdLst>
              <a:gd name="connsiteX0" fmla="*/ 3818 w 829324"/>
              <a:gd name="connsiteY0" fmla="*/ 127 h 366624"/>
              <a:gd name="connsiteX1" fmla="*/ 274751 w 829324"/>
              <a:gd name="connsiteY1" fmla="*/ 226610 h 366624"/>
              <a:gd name="connsiteX2" fmla="*/ 683268 w 829324"/>
              <a:gd name="connsiteY2" fmla="*/ 209677 h 366624"/>
              <a:gd name="connsiteX3" fmla="*/ 829318 w 829324"/>
              <a:gd name="connsiteY3" fmla="*/ 112310 h 366624"/>
              <a:gd name="connsiteX4" fmla="*/ 679034 w 829324"/>
              <a:gd name="connsiteY4" fmla="*/ 175810 h 366624"/>
              <a:gd name="connsiteX5" fmla="*/ 793334 w 829324"/>
              <a:gd name="connsiteY5" fmla="*/ 281643 h 366624"/>
              <a:gd name="connsiteX6" fmla="*/ 628234 w 829324"/>
              <a:gd name="connsiteY6" fmla="*/ 351493 h 366624"/>
              <a:gd name="connsiteX7" fmla="*/ 393284 w 829324"/>
              <a:gd name="connsiteY7" fmla="*/ 357843 h 366624"/>
              <a:gd name="connsiteX8" fmla="*/ 132934 w 829324"/>
              <a:gd name="connsiteY8" fmla="*/ 249893 h 366624"/>
              <a:gd name="connsiteX9" fmla="*/ 370001 w 829324"/>
              <a:gd name="connsiteY9" fmla="*/ 262593 h 366624"/>
              <a:gd name="connsiteX10" fmla="*/ 27101 w 829324"/>
              <a:gd name="connsiteY10" fmla="*/ 330327 h 366624"/>
              <a:gd name="connsiteX11" fmla="*/ 192201 w 829324"/>
              <a:gd name="connsiteY11" fmla="*/ 264710 h 366624"/>
              <a:gd name="connsiteX12" fmla="*/ 120234 w 829324"/>
              <a:gd name="connsiteY12" fmla="*/ 194860 h 366624"/>
              <a:gd name="connsiteX13" fmla="*/ 3818 w 829324"/>
              <a:gd name="connsiteY13" fmla="*/ 127 h 36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9324" h="366624">
                <a:moveTo>
                  <a:pt x="3818" y="127"/>
                </a:moveTo>
                <a:cubicBezTo>
                  <a:pt x="29571" y="5419"/>
                  <a:pt x="161509" y="191685"/>
                  <a:pt x="274751" y="226610"/>
                </a:cubicBezTo>
                <a:cubicBezTo>
                  <a:pt x="387993" y="261535"/>
                  <a:pt x="590840" y="228727"/>
                  <a:pt x="683268" y="209677"/>
                </a:cubicBezTo>
                <a:cubicBezTo>
                  <a:pt x="775696" y="190627"/>
                  <a:pt x="830024" y="117955"/>
                  <a:pt x="829318" y="112310"/>
                </a:cubicBezTo>
                <a:cubicBezTo>
                  <a:pt x="828612" y="106666"/>
                  <a:pt x="685031" y="147588"/>
                  <a:pt x="679034" y="175810"/>
                </a:cubicBezTo>
                <a:cubicBezTo>
                  <a:pt x="673037" y="204032"/>
                  <a:pt x="801801" y="252362"/>
                  <a:pt x="793334" y="281643"/>
                </a:cubicBezTo>
                <a:cubicBezTo>
                  <a:pt x="784867" y="310924"/>
                  <a:pt x="694909" y="338793"/>
                  <a:pt x="628234" y="351493"/>
                </a:cubicBezTo>
                <a:cubicBezTo>
                  <a:pt x="561559" y="364193"/>
                  <a:pt x="475834" y="374776"/>
                  <a:pt x="393284" y="357843"/>
                </a:cubicBezTo>
                <a:cubicBezTo>
                  <a:pt x="310734" y="340910"/>
                  <a:pt x="136815" y="265768"/>
                  <a:pt x="132934" y="249893"/>
                </a:cubicBezTo>
                <a:cubicBezTo>
                  <a:pt x="129054" y="234018"/>
                  <a:pt x="387640" y="249187"/>
                  <a:pt x="370001" y="262593"/>
                </a:cubicBezTo>
                <a:cubicBezTo>
                  <a:pt x="352362" y="275999"/>
                  <a:pt x="56734" y="329974"/>
                  <a:pt x="27101" y="330327"/>
                </a:cubicBezTo>
                <a:cubicBezTo>
                  <a:pt x="-2532" y="330680"/>
                  <a:pt x="176679" y="287288"/>
                  <a:pt x="192201" y="264710"/>
                </a:cubicBezTo>
                <a:cubicBezTo>
                  <a:pt x="207723" y="242132"/>
                  <a:pt x="150573" y="233666"/>
                  <a:pt x="120234" y="194860"/>
                </a:cubicBezTo>
                <a:cubicBezTo>
                  <a:pt x="89895" y="156054"/>
                  <a:pt x="-21935" y="-5165"/>
                  <a:pt x="3818" y="127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9BEA3FF0-AAB9-0E2A-4FC4-B389ECAFCD9D}"/>
              </a:ext>
            </a:extLst>
          </p:cNvPr>
          <p:cNvSpPr/>
          <p:nvPr/>
        </p:nvSpPr>
        <p:spPr>
          <a:xfrm>
            <a:off x="3686685" y="1570523"/>
            <a:ext cx="373021" cy="1170344"/>
          </a:xfrm>
          <a:custGeom>
            <a:avLst/>
            <a:gdLst>
              <a:gd name="connsiteX0" fmla="*/ 370965 w 373021"/>
              <a:gd name="connsiteY0" fmla="*/ 44 h 1170344"/>
              <a:gd name="connsiteX1" fmla="*/ 214332 w 373021"/>
              <a:gd name="connsiteY1" fmla="*/ 156677 h 1170344"/>
              <a:gd name="connsiteX2" fmla="*/ 165648 w 373021"/>
              <a:gd name="connsiteY2" fmla="*/ 400094 h 1170344"/>
              <a:gd name="connsiteX3" fmla="*/ 362498 w 373021"/>
              <a:gd name="connsiteY3" fmla="*/ 810727 h 1170344"/>
              <a:gd name="connsiteX4" fmla="*/ 152948 w 373021"/>
              <a:gd name="connsiteY4" fmla="*/ 495344 h 1170344"/>
              <a:gd name="connsiteX5" fmla="*/ 263015 w 373021"/>
              <a:gd name="connsiteY5" fmla="*/ 791677 h 1170344"/>
              <a:gd name="connsiteX6" fmla="*/ 277832 w 373021"/>
              <a:gd name="connsiteY6" fmla="*/ 1096477 h 1170344"/>
              <a:gd name="connsiteX7" fmla="*/ 129665 w 373021"/>
              <a:gd name="connsiteY7" fmla="*/ 1166327 h 1170344"/>
              <a:gd name="connsiteX8" fmla="*/ 207982 w 373021"/>
              <a:gd name="connsiteY8" fmla="*/ 1013927 h 1170344"/>
              <a:gd name="connsiteX9" fmla="*/ 34415 w 373021"/>
              <a:gd name="connsiteY9" fmla="*/ 884810 h 1170344"/>
              <a:gd name="connsiteX10" fmla="*/ 301115 w 373021"/>
              <a:gd name="connsiteY10" fmla="*/ 950427 h 1170344"/>
              <a:gd name="connsiteX11" fmla="*/ 78865 w 373021"/>
              <a:gd name="connsiteY11" fmla="*/ 751460 h 1170344"/>
              <a:gd name="connsiteX12" fmla="*/ 548 w 373021"/>
              <a:gd name="connsiteY12" fmla="*/ 412794 h 1170344"/>
              <a:gd name="connsiteX13" fmla="*/ 110615 w 373021"/>
              <a:gd name="connsiteY13" fmla="*/ 29677 h 1170344"/>
              <a:gd name="connsiteX14" fmla="*/ 89448 w 373021"/>
              <a:gd name="connsiteY14" fmla="*/ 139744 h 1170344"/>
              <a:gd name="connsiteX15" fmla="*/ 370965 w 373021"/>
              <a:gd name="connsiteY15" fmla="*/ 44 h 117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3021" h="1170344">
                <a:moveTo>
                  <a:pt x="370965" y="44"/>
                </a:moveTo>
                <a:cubicBezTo>
                  <a:pt x="391779" y="2866"/>
                  <a:pt x="248551" y="90002"/>
                  <a:pt x="214332" y="156677"/>
                </a:cubicBezTo>
                <a:cubicBezTo>
                  <a:pt x="180112" y="223352"/>
                  <a:pt x="140954" y="291086"/>
                  <a:pt x="165648" y="400094"/>
                </a:cubicBezTo>
                <a:cubicBezTo>
                  <a:pt x="190342" y="509102"/>
                  <a:pt x="364615" y="794852"/>
                  <a:pt x="362498" y="810727"/>
                </a:cubicBezTo>
                <a:cubicBezTo>
                  <a:pt x="360381" y="826602"/>
                  <a:pt x="169528" y="498519"/>
                  <a:pt x="152948" y="495344"/>
                </a:cubicBezTo>
                <a:cubicBezTo>
                  <a:pt x="136368" y="492169"/>
                  <a:pt x="242201" y="691488"/>
                  <a:pt x="263015" y="791677"/>
                </a:cubicBezTo>
                <a:cubicBezTo>
                  <a:pt x="283829" y="891866"/>
                  <a:pt x="300057" y="1034035"/>
                  <a:pt x="277832" y="1096477"/>
                </a:cubicBezTo>
                <a:cubicBezTo>
                  <a:pt x="255607" y="1158919"/>
                  <a:pt x="141307" y="1180085"/>
                  <a:pt x="129665" y="1166327"/>
                </a:cubicBezTo>
                <a:cubicBezTo>
                  <a:pt x="118023" y="1152569"/>
                  <a:pt x="223857" y="1060846"/>
                  <a:pt x="207982" y="1013927"/>
                </a:cubicBezTo>
                <a:cubicBezTo>
                  <a:pt x="192107" y="967008"/>
                  <a:pt x="18893" y="895393"/>
                  <a:pt x="34415" y="884810"/>
                </a:cubicBezTo>
                <a:cubicBezTo>
                  <a:pt x="49937" y="874227"/>
                  <a:pt x="293707" y="972652"/>
                  <a:pt x="301115" y="950427"/>
                </a:cubicBezTo>
                <a:cubicBezTo>
                  <a:pt x="308523" y="928202"/>
                  <a:pt x="128959" y="841065"/>
                  <a:pt x="78865" y="751460"/>
                </a:cubicBezTo>
                <a:cubicBezTo>
                  <a:pt x="28771" y="661855"/>
                  <a:pt x="-4744" y="533091"/>
                  <a:pt x="548" y="412794"/>
                </a:cubicBezTo>
                <a:cubicBezTo>
                  <a:pt x="5840" y="292497"/>
                  <a:pt x="95798" y="75185"/>
                  <a:pt x="110615" y="29677"/>
                </a:cubicBezTo>
                <a:cubicBezTo>
                  <a:pt x="125432" y="-15831"/>
                  <a:pt x="40412" y="148564"/>
                  <a:pt x="89448" y="139744"/>
                </a:cubicBezTo>
                <a:cubicBezTo>
                  <a:pt x="138484" y="130924"/>
                  <a:pt x="350151" y="-2778"/>
                  <a:pt x="370965" y="4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96AEF796-A197-F9AB-8DE9-BA43AD2B9A41}"/>
              </a:ext>
            </a:extLst>
          </p:cNvPr>
          <p:cNvSpPr/>
          <p:nvPr/>
        </p:nvSpPr>
        <p:spPr>
          <a:xfrm>
            <a:off x="3781234" y="1810827"/>
            <a:ext cx="951539" cy="281095"/>
          </a:xfrm>
          <a:custGeom>
            <a:avLst/>
            <a:gdLst>
              <a:gd name="connsiteX0" fmla="*/ 191 w 951539"/>
              <a:gd name="connsiteY0" fmla="*/ 90998 h 281095"/>
              <a:gd name="connsiteX1" fmla="*/ 378016 w 951539"/>
              <a:gd name="connsiteY1" fmla="*/ 157673 h 281095"/>
              <a:gd name="connsiteX2" fmla="*/ 670116 w 951539"/>
              <a:gd name="connsiteY2" fmla="*/ 52898 h 281095"/>
              <a:gd name="connsiteX3" fmla="*/ 520891 w 951539"/>
              <a:gd name="connsiteY3" fmla="*/ 110048 h 281095"/>
              <a:gd name="connsiteX4" fmla="*/ 946341 w 951539"/>
              <a:gd name="connsiteY4" fmla="*/ 5273 h 281095"/>
              <a:gd name="connsiteX5" fmla="*/ 752666 w 951539"/>
              <a:gd name="connsiteY5" fmla="*/ 43373 h 281095"/>
              <a:gd name="connsiteX6" fmla="*/ 679641 w 951539"/>
              <a:gd name="connsiteY6" fmla="*/ 278323 h 281095"/>
              <a:gd name="connsiteX7" fmla="*/ 654241 w 951539"/>
              <a:gd name="connsiteY7" fmla="*/ 176723 h 281095"/>
              <a:gd name="connsiteX8" fmla="*/ 517716 w 951539"/>
              <a:gd name="connsiteY8" fmla="*/ 246573 h 281095"/>
              <a:gd name="connsiteX9" fmla="*/ 428816 w 951539"/>
              <a:gd name="connsiteY9" fmla="*/ 246573 h 281095"/>
              <a:gd name="connsiteX10" fmla="*/ 191 w 951539"/>
              <a:gd name="connsiteY10" fmla="*/ 90998 h 28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1539" h="281095">
                <a:moveTo>
                  <a:pt x="191" y="90998"/>
                </a:moveTo>
                <a:cubicBezTo>
                  <a:pt x="-8276" y="76181"/>
                  <a:pt x="266362" y="164023"/>
                  <a:pt x="378016" y="157673"/>
                </a:cubicBezTo>
                <a:cubicBezTo>
                  <a:pt x="489670" y="151323"/>
                  <a:pt x="670116" y="52898"/>
                  <a:pt x="670116" y="52898"/>
                </a:cubicBezTo>
                <a:cubicBezTo>
                  <a:pt x="693929" y="44960"/>
                  <a:pt x="474854" y="117985"/>
                  <a:pt x="520891" y="110048"/>
                </a:cubicBezTo>
                <a:cubicBezTo>
                  <a:pt x="566928" y="102111"/>
                  <a:pt x="907712" y="16385"/>
                  <a:pt x="946341" y="5273"/>
                </a:cubicBezTo>
                <a:cubicBezTo>
                  <a:pt x="984970" y="-5839"/>
                  <a:pt x="797116" y="-2135"/>
                  <a:pt x="752666" y="43373"/>
                </a:cubicBezTo>
                <a:cubicBezTo>
                  <a:pt x="708216" y="88881"/>
                  <a:pt x="696045" y="256098"/>
                  <a:pt x="679641" y="278323"/>
                </a:cubicBezTo>
                <a:cubicBezTo>
                  <a:pt x="663237" y="300548"/>
                  <a:pt x="681229" y="182015"/>
                  <a:pt x="654241" y="176723"/>
                </a:cubicBezTo>
                <a:cubicBezTo>
                  <a:pt x="627254" y="171431"/>
                  <a:pt x="555287" y="234931"/>
                  <a:pt x="517716" y="246573"/>
                </a:cubicBezTo>
                <a:cubicBezTo>
                  <a:pt x="480145" y="258215"/>
                  <a:pt x="512424" y="268269"/>
                  <a:pt x="428816" y="246573"/>
                </a:cubicBezTo>
                <a:cubicBezTo>
                  <a:pt x="345208" y="224877"/>
                  <a:pt x="8658" y="105815"/>
                  <a:pt x="191" y="9099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AB0919C3-9CAE-122F-F47F-ADEE305A512C}"/>
              </a:ext>
            </a:extLst>
          </p:cNvPr>
          <p:cNvSpPr/>
          <p:nvPr/>
        </p:nvSpPr>
        <p:spPr>
          <a:xfrm>
            <a:off x="3386430" y="1767108"/>
            <a:ext cx="155602" cy="878020"/>
          </a:xfrm>
          <a:custGeom>
            <a:avLst/>
            <a:gdLst>
              <a:gd name="connsiteX0" fmla="*/ 112420 w 155602"/>
              <a:gd name="connsiteY0" fmla="*/ 1367 h 878020"/>
              <a:gd name="connsiteX1" fmla="*/ 147345 w 155602"/>
              <a:gd name="connsiteY1" fmla="*/ 341092 h 878020"/>
              <a:gd name="connsiteX2" fmla="*/ 153695 w 155602"/>
              <a:gd name="connsiteY2" fmla="*/ 350617 h 878020"/>
              <a:gd name="connsiteX3" fmla="*/ 153695 w 155602"/>
              <a:gd name="connsiteY3" fmla="*/ 652242 h 878020"/>
              <a:gd name="connsiteX4" fmla="*/ 131470 w 155602"/>
              <a:gd name="connsiteY4" fmla="*/ 541117 h 878020"/>
              <a:gd name="connsiteX5" fmla="*/ 1295 w 155602"/>
              <a:gd name="connsiteY5" fmla="*/ 877667 h 878020"/>
              <a:gd name="connsiteX6" fmla="*/ 67970 w 155602"/>
              <a:gd name="connsiteY6" fmla="*/ 601442 h 878020"/>
              <a:gd name="connsiteX7" fmla="*/ 121945 w 155602"/>
              <a:gd name="connsiteY7" fmla="*/ 401417 h 878020"/>
              <a:gd name="connsiteX8" fmla="*/ 106070 w 155602"/>
              <a:gd name="connsiteY8" fmla="*/ 302992 h 878020"/>
              <a:gd name="connsiteX9" fmla="*/ 67970 w 155602"/>
              <a:gd name="connsiteY9" fmla="*/ 223617 h 878020"/>
              <a:gd name="connsiteX10" fmla="*/ 112420 w 155602"/>
              <a:gd name="connsiteY10" fmla="*/ 1367 h 87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602" h="878020">
                <a:moveTo>
                  <a:pt x="112420" y="1367"/>
                </a:moveTo>
                <a:cubicBezTo>
                  <a:pt x="125649" y="20946"/>
                  <a:pt x="140466" y="282884"/>
                  <a:pt x="147345" y="341092"/>
                </a:cubicBezTo>
                <a:cubicBezTo>
                  <a:pt x="154224" y="399300"/>
                  <a:pt x="152637" y="298759"/>
                  <a:pt x="153695" y="350617"/>
                </a:cubicBezTo>
                <a:cubicBezTo>
                  <a:pt x="154753" y="402475"/>
                  <a:pt x="157399" y="620492"/>
                  <a:pt x="153695" y="652242"/>
                </a:cubicBezTo>
                <a:cubicBezTo>
                  <a:pt x="149991" y="683992"/>
                  <a:pt x="156870" y="503546"/>
                  <a:pt x="131470" y="541117"/>
                </a:cubicBezTo>
                <a:cubicBezTo>
                  <a:pt x="106070" y="578688"/>
                  <a:pt x="11878" y="867613"/>
                  <a:pt x="1295" y="877667"/>
                </a:cubicBezTo>
                <a:cubicBezTo>
                  <a:pt x="-9288" y="887721"/>
                  <a:pt x="47862" y="680817"/>
                  <a:pt x="67970" y="601442"/>
                </a:cubicBezTo>
                <a:cubicBezTo>
                  <a:pt x="88078" y="522067"/>
                  <a:pt x="115595" y="451159"/>
                  <a:pt x="121945" y="401417"/>
                </a:cubicBezTo>
                <a:cubicBezTo>
                  <a:pt x="128295" y="351675"/>
                  <a:pt x="115066" y="332625"/>
                  <a:pt x="106070" y="302992"/>
                </a:cubicBezTo>
                <a:cubicBezTo>
                  <a:pt x="97074" y="273359"/>
                  <a:pt x="67970" y="269125"/>
                  <a:pt x="67970" y="223617"/>
                </a:cubicBezTo>
                <a:cubicBezTo>
                  <a:pt x="67970" y="178109"/>
                  <a:pt x="99191" y="-18212"/>
                  <a:pt x="112420" y="1367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77E8E919-9959-9FD1-8D8A-3E813F19945A}"/>
              </a:ext>
            </a:extLst>
          </p:cNvPr>
          <p:cNvSpPr/>
          <p:nvPr/>
        </p:nvSpPr>
        <p:spPr>
          <a:xfrm>
            <a:off x="4214762" y="742850"/>
            <a:ext cx="614503" cy="1308222"/>
          </a:xfrm>
          <a:custGeom>
            <a:avLst/>
            <a:gdLst>
              <a:gd name="connsiteX0" fmla="*/ 122288 w 614503"/>
              <a:gd name="connsiteY0" fmla="*/ 100 h 1308222"/>
              <a:gd name="connsiteX1" fmla="*/ 11163 w 614503"/>
              <a:gd name="connsiteY1" fmla="*/ 574775 h 1308222"/>
              <a:gd name="connsiteX2" fmla="*/ 36563 w 614503"/>
              <a:gd name="connsiteY2" fmla="*/ 454125 h 1308222"/>
              <a:gd name="connsiteX3" fmla="*/ 300088 w 614503"/>
              <a:gd name="connsiteY3" fmla="*/ 746225 h 1308222"/>
              <a:gd name="connsiteX4" fmla="*/ 122288 w 614503"/>
              <a:gd name="connsiteY4" fmla="*/ 609700 h 1308222"/>
              <a:gd name="connsiteX5" fmla="*/ 442963 w 614503"/>
              <a:gd name="connsiteY5" fmla="*/ 974825 h 1308222"/>
              <a:gd name="connsiteX6" fmla="*/ 242938 w 614503"/>
              <a:gd name="connsiteY6" fmla="*/ 736700 h 1308222"/>
              <a:gd name="connsiteX7" fmla="*/ 204838 w 614503"/>
              <a:gd name="connsiteY7" fmla="*/ 1101825 h 1308222"/>
              <a:gd name="connsiteX8" fmla="*/ 236588 w 614503"/>
              <a:gd name="connsiteY8" fmla="*/ 828775 h 1308222"/>
              <a:gd name="connsiteX9" fmla="*/ 601713 w 614503"/>
              <a:gd name="connsiteY9" fmla="*/ 1308200 h 1308222"/>
              <a:gd name="connsiteX10" fmla="*/ 528688 w 614503"/>
              <a:gd name="connsiteY10" fmla="*/ 847825 h 1308222"/>
              <a:gd name="connsiteX11" fmla="*/ 500113 w 614503"/>
              <a:gd name="connsiteY11" fmla="*/ 530325 h 1308222"/>
              <a:gd name="connsiteX12" fmla="*/ 122288 w 614503"/>
              <a:gd name="connsiteY12" fmla="*/ 100 h 1308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4503" h="1308222">
                <a:moveTo>
                  <a:pt x="122288" y="100"/>
                </a:moveTo>
                <a:cubicBezTo>
                  <a:pt x="40796" y="7508"/>
                  <a:pt x="25450" y="499104"/>
                  <a:pt x="11163" y="574775"/>
                </a:cubicBezTo>
                <a:cubicBezTo>
                  <a:pt x="-3124" y="650446"/>
                  <a:pt x="-11591" y="425550"/>
                  <a:pt x="36563" y="454125"/>
                </a:cubicBezTo>
                <a:cubicBezTo>
                  <a:pt x="84717" y="482700"/>
                  <a:pt x="285801" y="720296"/>
                  <a:pt x="300088" y="746225"/>
                </a:cubicBezTo>
                <a:cubicBezTo>
                  <a:pt x="314375" y="772154"/>
                  <a:pt x="98476" y="571600"/>
                  <a:pt x="122288" y="609700"/>
                </a:cubicBezTo>
                <a:cubicBezTo>
                  <a:pt x="146100" y="647800"/>
                  <a:pt x="422855" y="953658"/>
                  <a:pt x="442963" y="974825"/>
                </a:cubicBezTo>
                <a:cubicBezTo>
                  <a:pt x="463071" y="995992"/>
                  <a:pt x="282626" y="715533"/>
                  <a:pt x="242938" y="736700"/>
                </a:cubicBezTo>
                <a:cubicBezTo>
                  <a:pt x="203250" y="757867"/>
                  <a:pt x="205896" y="1086479"/>
                  <a:pt x="204838" y="1101825"/>
                </a:cubicBezTo>
                <a:cubicBezTo>
                  <a:pt x="203780" y="1117171"/>
                  <a:pt x="170442" y="794379"/>
                  <a:pt x="236588" y="828775"/>
                </a:cubicBezTo>
                <a:cubicBezTo>
                  <a:pt x="302734" y="863171"/>
                  <a:pt x="553030" y="1305025"/>
                  <a:pt x="601713" y="1308200"/>
                </a:cubicBezTo>
                <a:cubicBezTo>
                  <a:pt x="650396" y="1311375"/>
                  <a:pt x="545621" y="977471"/>
                  <a:pt x="528688" y="847825"/>
                </a:cubicBezTo>
                <a:cubicBezTo>
                  <a:pt x="511755" y="718179"/>
                  <a:pt x="569963" y="664204"/>
                  <a:pt x="500113" y="530325"/>
                </a:cubicBezTo>
                <a:cubicBezTo>
                  <a:pt x="430263" y="396446"/>
                  <a:pt x="203780" y="-7308"/>
                  <a:pt x="122288" y="10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BF1D80D5-B198-04ED-D4D2-0BB04512CCD3}"/>
              </a:ext>
            </a:extLst>
          </p:cNvPr>
          <p:cNvSpPr/>
          <p:nvPr/>
        </p:nvSpPr>
        <p:spPr>
          <a:xfrm>
            <a:off x="3746485" y="1711939"/>
            <a:ext cx="1114916" cy="1755774"/>
          </a:xfrm>
          <a:custGeom>
            <a:avLst/>
            <a:gdLst>
              <a:gd name="connsiteX0" fmla="*/ 879490 w 1114916"/>
              <a:gd name="connsiteY0" fmla="*/ 91461 h 1755774"/>
              <a:gd name="connsiteX1" fmla="*/ 511190 w 1114916"/>
              <a:gd name="connsiteY1" fmla="*/ 796311 h 1755774"/>
              <a:gd name="connsiteX2" fmla="*/ 809640 w 1114916"/>
              <a:gd name="connsiteY2" fmla="*/ 440711 h 1755774"/>
              <a:gd name="connsiteX3" fmla="*/ 422290 w 1114916"/>
              <a:gd name="connsiteY3" fmla="*/ 1240811 h 1755774"/>
              <a:gd name="connsiteX4" fmla="*/ 727090 w 1114916"/>
              <a:gd name="connsiteY4" fmla="*/ 942361 h 1755774"/>
              <a:gd name="connsiteX5" fmla="*/ 15 w 1114916"/>
              <a:gd name="connsiteY5" fmla="*/ 1605936 h 1755774"/>
              <a:gd name="connsiteX6" fmla="*/ 704865 w 1114916"/>
              <a:gd name="connsiteY6" fmla="*/ 1085236 h 1755774"/>
              <a:gd name="connsiteX7" fmla="*/ 165115 w 1114916"/>
              <a:gd name="connsiteY7" fmla="*/ 1748811 h 1755774"/>
              <a:gd name="connsiteX8" fmla="*/ 542940 w 1114916"/>
              <a:gd name="connsiteY8" fmla="*/ 1396386 h 1755774"/>
              <a:gd name="connsiteX9" fmla="*/ 1050940 w 1114916"/>
              <a:gd name="connsiteY9" fmla="*/ 821711 h 1755774"/>
              <a:gd name="connsiteX10" fmla="*/ 1079515 w 1114916"/>
              <a:gd name="connsiteY10" fmla="*/ 142261 h 1755774"/>
              <a:gd name="connsiteX11" fmla="*/ 793765 w 1114916"/>
              <a:gd name="connsiteY11" fmla="*/ 1523386 h 1755774"/>
              <a:gd name="connsiteX12" fmla="*/ 1031890 w 1114916"/>
              <a:gd name="connsiteY12" fmla="*/ 40661 h 1755774"/>
              <a:gd name="connsiteX13" fmla="*/ 828690 w 1114916"/>
              <a:gd name="connsiteY13" fmla="*/ 393086 h 1755774"/>
              <a:gd name="connsiteX14" fmla="*/ 879490 w 1114916"/>
              <a:gd name="connsiteY14" fmla="*/ 91461 h 175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4916" h="1755774">
                <a:moveTo>
                  <a:pt x="879490" y="91461"/>
                </a:moveTo>
                <a:cubicBezTo>
                  <a:pt x="826573" y="158665"/>
                  <a:pt x="522832" y="738103"/>
                  <a:pt x="511190" y="796311"/>
                </a:cubicBezTo>
                <a:cubicBezTo>
                  <a:pt x="499548" y="854519"/>
                  <a:pt x="824457" y="366628"/>
                  <a:pt x="809640" y="440711"/>
                </a:cubicBezTo>
                <a:cubicBezTo>
                  <a:pt x="794823" y="514794"/>
                  <a:pt x="436048" y="1157203"/>
                  <a:pt x="422290" y="1240811"/>
                </a:cubicBezTo>
                <a:cubicBezTo>
                  <a:pt x="408532" y="1324419"/>
                  <a:pt x="797469" y="881507"/>
                  <a:pt x="727090" y="942361"/>
                </a:cubicBezTo>
                <a:cubicBezTo>
                  <a:pt x="656711" y="1003215"/>
                  <a:pt x="3719" y="1582124"/>
                  <a:pt x="15" y="1605936"/>
                </a:cubicBezTo>
                <a:cubicBezTo>
                  <a:pt x="-3689" y="1629749"/>
                  <a:pt x="677348" y="1061424"/>
                  <a:pt x="704865" y="1085236"/>
                </a:cubicBezTo>
                <a:cubicBezTo>
                  <a:pt x="732382" y="1109048"/>
                  <a:pt x="192102" y="1696953"/>
                  <a:pt x="165115" y="1748811"/>
                </a:cubicBezTo>
                <a:cubicBezTo>
                  <a:pt x="138128" y="1800669"/>
                  <a:pt x="395302" y="1550903"/>
                  <a:pt x="542940" y="1396386"/>
                </a:cubicBezTo>
                <a:cubicBezTo>
                  <a:pt x="690577" y="1241869"/>
                  <a:pt x="961511" y="1030732"/>
                  <a:pt x="1050940" y="821711"/>
                </a:cubicBezTo>
                <a:cubicBezTo>
                  <a:pt x="1140369" y="612690"/>
                  <a:pt x="1122377" y="25315"/>
                  <a:pt x="1079515" y="142261"/>
                </a:cubicBezTo>
                <a:cubicBezTo>
                  <a:pt x="1036653" y="259207"/>
                  <a:pt x="801702" y="1540319"/>
                  <a:pt x="793765" y="1523386"/>
                </a:cubicBezTo>
                <a:cubicBezTo>
                  <a:pt x="785828" y="1506453"/>
                  <a:pt x="1026069" y="229044"/>
                  <a:pt x="1031890" y="40661"/>
                </a:cubicBezTo>
                <a:cubicBezTo>
                  <a:pt x="1037711" y="-147722"/>
                  <a:pt x="855148" y="378799"/>
                  <a:pt x="828690" y="393086"/>
                </a:cubicBezTo>
                <a:cubicBezTo>
                  <a:pt x="802232" y="407373"/>
                  <a:pt x="932407" y="24257"/>
                  <a:pt x="879490" y="9146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066A2065-4021-3C63-565D-83B8C54A7AFD}"/>
              </a:ext>
            </a:extLst>
          </p:cNvPr>
          <p:cNvSpPr/>
          <p:nvPr/>
        </p:nvSpPr>
        <p:spPr>
          <a:xfrm>
            <a:off x="3968259" y="2618896"/>
            <a:ext cx="639393" cy="1046569"/>
          </a:xfrm>
          <a:custGeom>
            <a:avLst/>
            <a:gdLst>
              <a:gd name="connsiteX0" fmla="*/ 635491 w 639393"/>
              <a:gd name="connsiteY0" fmla="*/ 289404 h 1046569"/>
              <a:gd name="connsiteX1" fmla="*/ 273541 w 639393"/>
              <a:gd name="connsiteY1" fmla="*/ 806929 h 1046569"/>
              <a:gd name="connsiteX2" fmla="*/ 391016 w 639393"/>
              <a:gd name="connsiteY2" fmla="*/ 635479 h 1046569"/>
              <a:gd name="connsiteX3" fmla="*/ 63991 w 639393"/>
              <a:gd name="connsiteY3" fmla="*/ 1041879 h 1046569"/>
              <a:gd name="connsiteX4" fmla="*/ 206866 w 639393"/>
              <a:gd name="connsiteY4" fmla="*/ 800579 h 1046569"/>
              <a:gd name="connsiteX5" fmla="*/ 498966 w 639393"/>
              <a:gd name="connsiteY5" fmla="*/ 479 h 1046569"/>
              <a:gd name="connsiteX6" fmla="*/ 491 w 639393"/>
              <a:gd name="connsiteY6" fmla="*/ 676754 h 1046569"/>
              <a:gd name="connsiteX7" fmla="*/ 635491 w 639393"/>
              <a:gd name="connsiteY7" fmla="*/ 289404 h 104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9393" h="1046569">
                <a:moveTo>
                  <a:pt x="635491" y="289404"/>
                </a:moveTo>
                <a:cubicBezTo>
                  <a:pt x="680999" y="311100"/>
                  <a:pt x="314287" y="749250"/>
                  <a:pt x="273541" y="806929"/>
                </a:cubicBezTo>
                <a:cubicBezTo>
                  <a:pt x="232795" y="864608"/>
                  <a:pt x="425941" y="596321"/>
                  <a:pt x="391016" y="635479"/>
                </a:cubicBezTo>
                <a:cubicBezTo>
                  <a:pt x="356091" y="674637"/>
                  <a:pt x="94683" y="1014362"/>
                  <a:pt x="63991" y="1041879"/>
                </a:cubicBezTo>
                <a:cubicBezTo>
                  <a:pt x="33299" y="1069396"/>
                  <a:pt x="134370" y="974146"/>
                  <a:pt x="206866" y="800579"/>
                </a:cubicBezTo>
                <a:cubicBezTo>
                  <a:pt x="279362" y="627012"/>
                  <a:pt x="533362" y="21116"/>
                  <a:pt x="498966" y="479"/>
                </a:cubicBezTo>
                <a:cubicBezTo>
                  <a:pt x="464570" y="-20158"/>
                  <a:pt x="-17501" y="631775"/>
                  <a:pt x="491" y="676754"/>
                </a:cubicBezTo>
                <a:cubicBezTo>
                  <a:pt x="18483" y="721733"/>
                  <a:pt x="589983" y="267708"/>
                  <a:pt x="635491" y="28940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CD8CA505-B8F6-D29C-FF6D-E90D87E16ECC}"/>
              </a:ext>
            </a:extLst>
          </p:cNvPr>
          <p:cNvSpPr/>
          <p:nvPr/>
        </p:nvSpPr>
        <p:spPr>
          <a:xfrm>
            <a:off x="2632917" y="2950522"/>
            <a:ext cx="1929203" cy="920364"/>
          </a:xfrm>
          <a:custGeom>
            <a:avLst/>
            <a:gdLst>
              <a:gd name="connsiteX0" fmla="*/ 313483 w 1929203"/>
              <a:gd name="connsiteY0" fmla="*/ 180028 h 920364"/>
              <a:gd name="connsiteX1" fmla="*/ 488108 w 1929203"/>
              <a:gd name="connsiteY1" fmla="*/ 478478 h 920364"/>
              <a:gd name="connsiteX2" fmla="*/ 780208 w 1929203"/>
              <a:gd name="connsiteY2" fmla="*/ 662628 h 920364"/>
              <a:gd name="connsiteX3" fmla="*/ 656383 w 1929203"/>
              <a:gd name="connsiteY3" fmla="*/ 545153 h 920364"/>
              <a:gd name="connsiteX4" fmla="*/ 992933 w 1929203"/>
              <a:gd name="connsiteY4" fmla="*/ 703903 h 920364"/>
              <a:gd name="connsiteX5" fmla="*/ 1710483 w 1929203"/>
              <a:gd name="connsiteY5" fmla="*/ 392753 h 920364"/>
              <a:gd name="connsiteX6" fmla="*/ 1491408 w 1929203"/>
              <a:gd name="connsiteY6" fmla="*/ 414978 h 920364"/>
              <a:gd name="connsiteX7" fmla="*/ 1920033 w 1929203"/>
              <a:gd name="connsiteY7" fmla="*/ 8578 h 920364"/>
              <a:gd name="connsiteX8" fmla="*/ 1008808 w 1929203"/>
              <a:gd name="connsiteY8" fmla="*/ 853128 h 920364"/>
              <a:gd name="connsiteX9" fmla="*/ 894508 w 1929203"/>
              <a:gd name="connsiteY9" fmla="*/ 799153 h 920364"/>
              <a:gd name="connsiteX10" fmla="*/ 18208 w 1929203"/>
              <a:gd name="connsiteY10" fmla="*/ 253053 h 920364"/>
              <a:gd name="connsiteX11" fmla="*/ 300783 w 1929203"/>
              <a:gd name="connsiteY11" fmla="*/ 446728 h 920364"/>
              <a:gd name="connsiteX12" fmla="*/ 313483 w 1929203"/>
              <a:gd name="connsiteY12" fmla="*/ 180028 h 92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9203" h="920364">
                <a:moveTo>
                  <a:pt x="313483" y="180028"/>
                </a:moveTo>
                <a:cubicBezTo>
                  <a:pt x="344704" y="185320"/>
                  <a:pt x="410321" y="398045"/>
                  <a:pt x="488108" y="478478"/>
                </a:cubicBezTo>
                <a:cubicBezTo>
                  <a:pt x="565896" y="558911"/>
                  <a:pt x="752162" y="651516"/>
                  <a:pt x="780208" y="662628"/>
                </a:cubicBezTo>
                <a:cubicBezTo>
                  <a:pt x="808254" y="673741"/>
                  <a:pt x="620929" y="538274"/>
                  <a:pt x="656383" y="545153"/>
                </a:cubicBezTo>
                <a:cubicBezTo>
                  <a:pt x="691837" y="552032"/>
                  <a:pt x="817250" y="729303"/>
                  <a:pt x="992933" y="703903"/>
                </a:cubicBezTo>
                <a:cubicBezTo>
                  <a:pt x="1168616" y="678503"/>
                  <a:pt x="1627404" y="440907"/>
                  <a:pt x="1710483" y="392753"/>
                </a:cubicBezTo>
                <a:cubicBezTo>
                  <a:pt x="1793562" y="344599"/>
                  <a:pt x="1456483" y="479007"/>
                  <a:pt x="1491408" y="414978"/>
                </a:cubicBezTo>
                <a:cubicBezTo>
                  <a:pt x="1526333" y="350949"/>
                  <a:pt x="2000466" y="-64447"/>
                  <a:pt x="1920033" y="8578"/>
                </a:cubicBezTo>
                <a:cubicBezTo>
                  <a:pt x="1839600" y="81603"/>
                  <a:pt x="1179729" y="721366"/>
                  <a:pt x="1008808" y="853128"/>
                </a:cubicBezTo>
                <a:cubicBezTo>
                  <a:pt x="837887" y="984890"/>
                  <a:pt x="1059608" y="899166"/>
                  <a:pt x="894508" y="799153"/>
                </a:cubicBezTo>
                <a:cubicBezTo>
                  <a:pt x="729408" y="699141"/>
                  <a:pt x="117162" y="311791"/>
                  <a:pt x="18208" y="253053"/>
                </a:cubicBezTo>
                <a:cubicBezTo>
                  <a:pt x="-80746" y="194316"/>
                  <a:pt x="253687" y="452020"/>
                  <a:pt x="300783" y="446728"/>
                </a:cubicBezTo>
                <a:cubicBezTo>
                  <a:pt x="347879" y="441436"/>
                  <a:pt x="282262" y="174736"/>
                  <a:pt x="313483" y="18002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F93AA291-2AD3-0BAD-F6B3-44185AA3C6E7}"/>
              </a:ext>
            </a:extLst>
          </p:cNvPr>
          <p:cNvSpPr/>
          <p:nvPr/>
        </p:nvSpPr>
        <p:spPr>
          <a:xfrm>
            <a:off x="2395951" y="1322193"/>
            <a:ext cx="461914" cy="973873"/>
          </a:xfrm>
          <a:custGeom>
            <a:avLst/>
            <a:gdLst>
              <a:gd name="connsiteX0" fmla="*/ 461549 w 461914"/>
              <a:gd name="connsiteY0" fmla="*/ 112907 h 973873"/>
              <a:gd name="connsiteX1" fmla="*/ 127116 w 461914"/>
              <a:gd name="connsiteY1" fmla="*/ 371140 h 973873"/>
              <a:gd name="connsiteX2" fmla="*/ 313382 w 461914"/>
              <a:gd name="connsiteY2" fmla="*/ 299174 h 973873"/>
              <a:gd name="connsiteX3" fmla="*/ 36099 w 461914"/>
              <a:gd name="connsiteY3" fmla="*/ 692874 h 973873"/>
              <a:gd name="connsiteX4" fmla="*/ 82666 w 461914"/>
              <a:gd name="connsiteY4" fmla="*/ 703457 h 973873"/>
              <a:gd name="connsiteX5" fmla="*/ 48799 w 461914"/>
              <a:gd name="connsiteY5" fmla="*/ 972274 h 973873"/>
              <a:gd name="connsiteX6" fmla="*/ 116 w 461914"/>
              <a:gd name="connsiteY6" fmla="*/ 773307 h 973873"/>
              <a:gd name="connsiteX7" fmla="*/ 63616 w 461914"/>
              <a:gd name="connsiteY7" fmla="*/ 11307 h 973873"/>
              <a:gd name="connsiteX8" fmla="*/ 50916 w 461914"/>
              <a:gd name="connsiteY8" fmla="*/ 305524 h 973873"/>
              <a:gd name="connsiteX9" fmla="*/ 461549 w 461914"/>
              <a:gd name="connsiteY9" fmla="*/ 112907 h 97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1914" h="973873">
                <a:moveTo>
                  <a:pt x="461549" y="112907"/>
                </a:moveTo>
                <a:cubicBezTo>
                  <a:pt x="474249" y="123843"/>
                  <a:pt x="151810" y="340096"/>
                  <a:pt x="127116" y="371140"/>
                </a:cubicBezTo>
                <a:cubicBezTo>
                  <a:pt x="102422" y="402184"/>
                  <a:pt x="328551" y="245552"/>
                  <a:pt x="313382" y="299174"/>
                </a:cubicBezTo>
                <a:cubicBezTo>
                  <a:pt x="298212" y="352796"/>
                  <a:pt x="74552" y="625493"/>
                  <a:pt x="36099" y="692874"/>
                </a:cubicBezTo>
                <a:cubicBezTo>
                  <a:pt x="-2354" y="760255"/>
                  <a:pt x="80549" y="656890"/>
                  <a:pt x="82666" y="703457"/>
                </a:cubicBezTo>
                <a:cubicBezTo>
                  <a:pt x="84783" y="750024"/>
                  <a:pt x="62557" y="960632"/>
                  <a:pt x="48799" y="972274"/>
                </a:cubicBezTo>
                <a:cubicBezTo>
                  <a:pt x="35041" y="983916"/>
                  <a:pt x="-2353" y="933468"/>
                  <a:pt x="116" y="773307"/>
                </a:cubicBezTo>
                <a:cubicBezTo>
                  <a:pt x="2585" y="613146"/>
                  <a:pt x="55149" y="89271"/>
                  <a:pt x="63616" y="11307"/>
                </a:cubicBezTo>
                <a:cubicBezTo>
                  <a:pt x="72083" y="-66657"/>
                  <a:pt x="-10115" y="283299"/>
                  <a:pt x="50916" y="305524"/>
                </a:cubicBezTo>
                <a:cubicBezTo>
                  <a:pt x="111946" y="327749"/>
                  <a:pt x="448849" y="101971"/>
                  <a:pt x="461549" y="11290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5F702CA2-3501-D035-FC06-885745312ADA}"/>
              </a:ext>
            </a:extLst>
          </p:cNvPr>
          <p:cNvSpPr/>
          <p:nvPr/>
        </p:nvSpPr>
        <p:spPr>
          <a:xfrm>
            <a:off x="2306268" y="2052286"/>
            <a:ext cx="452452" cy="985906"/>
          </a:xfrm>
          <a:custGeom>
            <a:avLst/>
            <a:gdLst>
              <a:gd name="connsiteX0" fmla="*/ 276065 w 452452"/>
              <a:gd name="connsiteY0" fmla="*/ 7231 h 985906"/>
              <a:gd name="connsiteX1" fmla="*/ 259132 w 452452"/>
              <a:gd name="connsiteY1" fmla="*/ 286631 h 985906"/>
              <a:gd name="connsiteX2" fmla="*/ 345915 w 452452"/>
              <a:gd name="connsiteY2" fmla="*/ 690914 h 985906"/>
              <a:gd name="connsiteX3" fmla="*/ 235849 w 452452"/>
              <a:gd name="connsiteY3" fmla="*/ 360714 h 985906"/>
              <a:gd name="connsiteX4" fmla="*/ 451749 w 452452"/>
              <a:gd name="connsiteY4" fmla="*/ 980897 h 985906"/>
              <a:gd name="connsiteX5" fmla="*/ 309932 w 452452"/>
              <a:gd name="connsiteY5" fmla="*/ 669747 h 985906"/>
              <a:gd name="connsiteX6" fmla="*/ 899 w 452452"/>
              <a:gd name="connsiteY6" fmla="*/ 881 h 985906"/>
              <a:gd name="connsiteX7" fmla="*/ 212565 w 452452"/>
              <a:gd name="connsiteY7" fmla="*/ 519464 h 985906"/>
              <a:gd name="connsiteX8" fmla="*/ 117315 w 452452"/>
              <a:gd name="connsiteY8" fmla="*/ 161747 h 985906"/>
              <a:gd name="connsiteX9" fmla="*/ 276065 w 452452"/>
              <a:gd name="connsiteY9" fmla="*/ 7231 h 98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452" h="985906">
                <a:moveTo>
                  <a:pt x="276065" y="7231"/>
                </a:moveTo>
                <a:cubicBezTo>
                  <a:pt x="299701" y="28045"/>
                  <a:pt x="247490" y="172684"/>
                  <a:pt x="259132" y="286631"/>
                </a:cubicBezTo>
                <a:cubicBezTo>
                  <a:pt x="270774" y="400578"/>
                  <a:pt x="349796" y="678567"/>
                  <a:pt x="345915" y="690914"/>
                </a:cubicBezTo>
                <a:cubicBezTo>
                  <a:pt x="342035" y="703261"/>
                  <a:pt x="218210" y="312384"/>
                  <a:pt x="235849" y="360714"/>
                </a:cubicBezTo>
                <a:cubicBezTo>
                  <a:pt x="253488" y="409044"/>
                  <a:pt x="439402" y="929391"/>
                  <a:pt x="451749" y="980897"/>
                </a:cubicBezTo>
                <a:cubicBezTo>
                  <a:pt x="464096" y="1032403"/>
                  <a:pt x="309932" y="669747"/>
                  <a:pt x="309932" y="669747"/>
                </a:cubicBezTo>
                <a:cubicBezTo>
                  <a:pt x="234790" y="506411"/>
                  <a:pt x="17127" y="25928"/>
                  <a:pt x="899" y="881"/>
                </a:cubicBezTo>
                <a:cubicBezTo>
                  <a:pt x="-15329" y="-24166"/>
                  <a:pt x="193162" y="492653"/>
                  <a:pt x="212565" y="519464"/>
                </a:cubicBezTo>
                <a:cubicBezTo>
                  <a:pt x="231968" y="546275"/>
                  <a:pt x="104615" y="242180"/>
                  <a:pt x="117315" y="161747"/>
                </a:cubicBezTo>
                <a:cubicBezTo>
                  <a:pt x="130015" y="81314"/>
                  <a:pt x="252429" y="-13583"/>
                  <a:pt x="276065" y="723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5189AEA0-F67D-2E7E-6380-51E497682B2E}"/>
              </a:ext>
            </a:extLst>
          </p:cNvPr>
          <p:cNvSpPr/>
          <p:nvPr/>
        </p:nvSpPr>
        <p:spPr>
          <a:xfrm>
            <a:off x="6809229" y="2330430"/>
            <a:ext cx="815627" cy="1810339"/>
          </a:xfrm>
          <a:custGeom>
            <a:avLst/>
            <a:gdLst>
              <a:gd name="connsiteX0" fmla="*/ 248796 w 815627"/>
              <a:gd name="connsiteY0" fmla="*/ 3195 h 1810339"/>
              <a:gd name="connsiteX1" fmla="*/ 693296 w 815627"/>
              <a:gd name="connsiteY1" fmla="*/ 603270 h 1810339"/>
              <a:gd name="connsiteX2" fmla="*/ 604396 w 815627"/>
              <a:gd name="connsiteY2" fmla="*/ 454045 h 1810339"/>
              <a:gd name="connsiteX3" fmla="*/ 464696 w 815627"/>
              <a:gd name="connsiteY3" fmla="*/ 898545 h 1810339"/>
              <a:gd name="connsiteX4" fmla="*/ 337696 w 815627"/>
              <a:gd name="connsiteY4" fmla="*/ 1203345 h 1810339"/>
              <a:gd name="connsiteX5" fmla="*/ 340871 w 815627"/>
              <a:gd name="connsiteY5" fmla="*/ 1136670 h 1810339"/>
              <a:gd name="connsiteX6" fmla="*/ 1146 w 815627"/>
              <a:gd name="connsiteY6" fmla="*/ 1806595 h 1810339"/>
              <a:gd name="connsiteX7" fmla="*/ 251971 w 815627"/>
              <a:gd name="connsiteY7" fmla="*/ 1377970 h 1810339"/>
              <a:gd name="connsiteX8" fmla="*/ 807596 w 815627"/>
              <a:gd name="connsiteY8" fmla="*/ 752495 h 1810339"/>
              <a:gd name="connsiteX9" fmla="*/ 559946 w 815627"/>
              <a:gd name="connsiteY9" fmla="*/ 381020 h 1810339"/>
              <a:gd name="connsiteX10" fmla="*/ 248796 w 815627"/>
              <a:gd name="connsiteY10" fmla="*/ 3195 h 181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5627" h="1810339">
                <a:moveTo>
                  <a:pt x="248796" y="3195"/>
                </a:moveTo>
                <a:cubicBezTo>
                  <a:pt x="271021" y="40236"/>
                  <a:pt x="634029" y="528128"/>
                  <a:pt x="693296" y="603270"/>
                </a:cubicBezTo>
                <a:cubicBezTo>
                  <a:pt x="752563" y="678412"/>
                  <a:pt x="642496" y="404833"/>
                  <a:pt x="604396" y="454045"/>
                </a:cubicBezTo>
                <a:cubicBezTo>
                  <a:pt x="566296" y="503258"/>
                  <a:pt x="509146" y="773662"/>
                  <a:pt x="464696" y="898545"/>
                </a:cubicBezTo>
                <a:cubicBezTo>
                  <a:pt x="420246" y="1023428"/>
                  <a:pt x="358334" y="1163658"/>
                  <a:pt x="337696" y="1203345"/>
                </a:cubicBezTo>
                <a:cubicBezTo>
                  <a:pt x="317059" y="1243033"/>
                  <a:pt x="396963" y="1036128"/>
                  <a:pt x="340871" y="1136670"/>
                </a:cubicBezTo>
                <a:cubicBezTo>
                  <a:pt x="284779" y="1237212"/>
                  <a:pt x="15963" y="1766378"/>
                  <a:pt x="1146" y="1806595"/>
                </a:cubicBezTo>
                <a:cubicBezTo>
                  <a:pt x="-13671" y="1846812"/>
                  <a:pt x="117563" y="1553653"/>
                  <a:pt x="251971" y="1377970"/>
                </a:cubicBezTo>
                <a:cubicBezTo>
                  <a:pt x="386379" y="1202287"/>
                  <a:pt x="756267" y="918653"/>
                  <a:pt x="807596" y="752495"/>
                </a:cubicBezTo>
                <a:cubicBezTo>
                  <a:pt x="858925" y="586337"/>
                  <a:pt x="650963" y="501141"/>
                  <a:pt x="559946" y="381020"/>
                </a:cubicBezTo>
                <a:cubicBezTo>
                  <a:pt x="468929" y="260899"/>
                  <a:pt x="226571" y="-33846"/>
                  <a:pt x="248796" y="3195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9E46D48D-C5CA-8A84-D4CF-CD21D202D6E5}"/>
              </a:ext>
            </a:extLst>
          </p:cNvPr>
          <p:cNvSpPr/>
          <p:nvPr/>
        </p:nvSpPr>
        <p:spPr>
          <a:xfrm>
            <a:off x="6622148" y="3079399"/>
            <a:ext cx="827003" cy="1544919"/>
          </a:xfrm>
          <a:custGeom>
            <a:avLst/>
            <a:gdLst>
              <a:gd name="connsiteX0" fmla="*/ 594627 w 827003"/>
              <a:gd name="connsiteY0" fmla="*/ 351 h 1544919"/>
              <a:gd name="connsiteX1" fmla="*/ 826402 w 827003"/>
              <a:gd name="connsiteY1" fmla="*/ 216251 h 1544919"/>
              <a:gd name="connsiteX2" fmla="*/ 518427 w 827003"/>
              <a:gd name="connsiteY2" fmla="*/ 911576 h 1544919"/>
              <a:gd name="connsiteX3" fmla="*/ 721627 w 827003"/>
              <a:gd name="connsiteY3" fmla="*/ 775051 h 1544919"/>
              <a:gd name="connsiteX4" fmla="*/ 16777 w 827003"/>
              <a:gd name="connsiteY4" fmla="*/ 1514826 h 1544919"/>
              <a:gd name="connsiteX5" fmla="*/ 251727 w 827003"/>
              <a:gd name="connsiteY5" fmla="*/ 1337026 h 1544919"/>
              <a:gd name="connsiteX6" fmla="*/ 600977 w 827003"/>
              <a:gd name="connsiteY6" fmla="*/ 746476 h 1544919"/>
              <a:gd name="connsiteX7" fmla="*/ 683527 w 827003"/>
              <a:gd name="connsiteY7" fmla="*/ 181326 h 1544919"/>
              <a:gd name="connsiteX8" fmla="*/ 512077 w 827003"/>
              <a:gd name="connsiteY8" fmla="*/ 165451 h 1544919"/>
              <a:gd name="connsiteX9" fmla="*/ 594627 w 827003"/>
              <a:gd name="connsiteY9" fmla="*/ 351 h 154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7003" h="1544919">
                <a:moveTo>
                  <a:pt x="594627" y="351"/>
                </a:moveTo>
                <a:cubicBezTo>
                  <a:pt x="647014" y="8818"/>
                  <a:pt x="839102" y="64380"/>
                  <a:pt x="826402" y="216251"/>
                </a:cubicBezTo>
                <a:cubicBezTo>
                  <a:pt x="813702" y="368122"/>
                  <a:pt x="535890" y="818443"/>
                  <a:pt x="518427" y="911576"/>
                </a:cubicBezTo>
                <a:cubicBezTo>
                  <a:pt x="500964" y="1004709"/>
                  <a:pt x="805235" y="674509"/>
                  <a:pt x="721627" y="775051"/>
                </a:cubicBezTo>
                <a:cubicBezTo>
                  <a:pt x="638019" y="875593"/>
                  <a:pt x="95094" y="1421164"/>
                  <a:pt x="16777" y="1514826"/>
                </a:cubicBezTo>
                <a:cubicBezTo>
                  <a:pt x="-61540" y="1608489"/>
                  <a:pt x="154360" y="1465084"/>
                  <a:pt x="251727" y="1337026"/>
                </a:cubicBezTo>
                <a:cubicBezTo>
                  <a:pt x="349094" y="1208968"/>
                  <a:pt x="529010" y="939093"/>
                  <a:pt x="600977" y="746476"/>
                </a:cubicBezTo>
                <a:cubicBezTo>
                  <a:pt x="672944" y="553859"/>
                  <a:pt x="698344" y="278163"/>
                  <a:pt x="683527" y="181326"/>
                </a:cubicBezTo>
                <a:cubicBezTo>
                  <a:pt x="668710" y="84489"/>
                  <a:pt x="522660" y="191909"/>
                  <a:pt x="512077" y="165451"/>
                </a:cubicBezTo>
                <a:cubicBezTo>
                  <a:pt x="501494" y="138993"/>
                  <a:pt x="542240" y="-8116"/>
                  <a:pt x="594627" y="35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5159D273-0F45-F015-53BA-B298EB743FA3}"/>
              </a:ext>
            </a:extLst>
          </p:cNvPr>
          <p:cNvSpPr/>
          <p:nvPr/>
        </p:nvSpPr>
        <p:spPr>
          <a:xfrm>
            <a:off x="6476469" y="3216782"/>
            <a:ext cx="978243" cy="1376125"/>
          </a:xfrm>
          <a:custGeom>
            <a:avLst/>
            <a:gdLst>
              <a:gd name="connsiteX0" fmla="*/ 572031 w 978243"/>
              <a:gd name="connsiteY0" fmla="*/ 18543 h 1376125"/>
              <a:gd name="connsiteX1" fmla="*/ 699031 w 978243"/>
              <a:gd name="connsiteY1" fmla="*/ 374143 h 1376125"/>
              <a:gd name="connsiteX2" fmla="*/ 679981 w 978243"/>
              <a:gd name="connsiteY2" fmla="*/ 237618 h 1376125"/>
              <a:gd name="connsiteX3" fmla="*/ 260881 w 978243"/>
              <a:gd name="connsiteY3" fmla="*/ 1078993 h 1376125"/>
              <a:gd name="connsiteX4" fmla="*/ 438681 w 978243"/>
              <a:gd name="connsiteY4" fmla="*/ 831343 h 1376125"/>
              <a:gd name="connsiteX5" fmla="*/ 531 w 978243"/>
              <a:gd name="connsiteY5" fmla="*/ 1374268 h 1376125"/>
              <a:gd name="connsiteX6" fmla="*/ 362481 w 978243"/>
              <a:gd name="connsiteY6" fmla="*/ 986918 h 1376125"/>
              <a:gd name="connsiteX7" fmla="*/ 943506 w 978243"/>
              <a:gd name="connsiteY7" fmla="*/ 402718 h 1376125"/>
              <a:gd name="connsiteX8" fmla="*/ 876831 w 978243"/>
              <a:gd name="connsiteY8" fmla="*/ 85218 h 1376125"/>
              <a:gd name="connsiteX9" fmla="*/ 572031 w 978243"/>
              <a:gd name="connsiteY9" fmla="*/ 18543 h 137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8243" h="1376125">
                <a:moveTo>
                  <a:pt x="572031" y="18543"/>
                </a:moveTo>
                <a:cubicBezTo>
                  <a:pt x="542398" y="66697"/>
                  <a:pt x="681039" y="337631"/>
                  <a:pt x="699031" y="374143"/>
                </a:cubicBezTo>
                <a:cubicBezTo>
                  <a:pt x="717023" y="410655"/>
                  <a:pt x="753006" y="120143"/>
                  <a:pt x="679981" y="237618"/>
                </a:cubicBezTo>
                <a:cubicBezTo>
                  <a:pt x="606956" y="355093"/>
                  <a:pt x="301098" y="980039"/>
                  <a:pt x="260881" y="1078993"/>
                </a:cubicBezTo>
                <a:cubicBezTo>
                  <a:pt x="220664" y="1177947"/>
                  <a:pt x="482073" y="782131"/>
                  <a:pt x="438681" y="831343"/>
                </a:cubicBezTo>
                <a:cubicBezTo>
                  <a:pt x="395289" y="880555"/>
                  <a:pt x="13231" y="1348339"/>
                  <a:pt x="531" y="1374268"/>
                </a:cubicBezTo>
                <a:cubicBezTo>
                  <a:pt x="-12169" y="1400197"/>
                  <a:pt x="205318" y="1148843"/>
                  <a:pt x="362481" y="986918"/>
                </a:cubicBezTo>
                <a:cubicBezTo>
                  <a:pt x="519643" y="824993"/>
                  <a:pt x="857781" y="553001"/>
                  <a:pt x="943506" y="402718"/>
                </a:cubicBezTo>
                <a:cubicBezTo>
                  <a:pt x="1029231" y="252435"/>
                  <a:pt x="936627" y="146072"/>
                  <a:pt x="876831" y="85218"/>
                </a:cubicBezTo>
                <a:cubicBezTo>
                  <a:pt x="817035" y="24364"/>
                  <a:pt x="601664" y="-29611"/>
                  <a:pt x="572031" y="18543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EC44983C-0342-202D-51A9-551E53DDDB7B}"/>
              </a:ext>
            </a:extLst>
          </p:cNvPr>
          <p:cNvSpPr/>
          <p:nvPr/>
        </p:nvSpPr>
        <p:spPr>
          <a:xfrm>
            <a:off x="6305474" y="2654143"/>
            <a:ext cx="854096" cy="294880"/>
          </a:xfrm>
          <a:custGeom>
            <a:avLst/>
            <a:gdLst>
              <a:gd name="connsiteX0" fmla="*/ 76 w 854096"/>
              <a:gd name="connsiteY0" fmla="*/ 137740 h 294880"/>
              <a:gd name="connsiteX1" fmla="*/ 254076 w 854096"/>
              <a:gd name="connsiteY1" fmla="*/ 4390 h 294880"/>
              <a:gd name="connsiteX2" fmla="*/ 133426 w 854096"/>
              <a:gd name="connsiteY2" fmla="*/ 31907 h 294880"/>
              <a:gd name="connsiteX3" fmla="*/ 404359 w 854096"/>
              <a:gd name="connsiteY3" fmla="*/ 29790 h 294880"/>
              <a:gd name="connsiteX4" fmla="*/ 605443 w 854096"/>
              <a:gd name="connsiteY4" fmla="*/ 101757 h 294880"/>
              <a:gd name="connsiteX5" fmla="*/ 533476 w 854096"/>
              <a:gd name="connsiteY5" fmla="*/ 110224 h 294880"/>
              <a:gd name="connsiteX6" fmla="*/ 844626 w 854096"/>
              <a:gd name="connsiteY6" fmla="*/ 292257 h 294880"/>
              <a:gd name="connsiteX7" fmla="*/ 719743 w 854096"/>
              <a:gd name="connsiteY7" fmla="*/ 211824 h 294880"/>
              <a:gd name="connsiteX8" fmla="*/ 186343 w 854096"/>
              <a:gd name="connsiteY8" fmla="*/ 125040 h 294880"/>
              <a:gd name="connsiteX9" fmla="*/ 226559 w 854096"/>
              <a:gd name="connsiteY9" fmla="*/ 156790 h 294880"/>
              <a:gd name="connsiteX10" fmla="*/ 76 w 854096"/>
              <a:gd name="connsiteY10" fmla="*/ 137740 h 29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4096" h="294880">
                <a:moveTo>
                  <a:pt x="76" y="137740"/>
                </a:moveTo>
                <a:cubicBezTo>
                  <a:pt x="4662" y="112340"/>
                  <a:pt x="231851" y="22029"/>
                  <a:pt x="254076" y="4390"/>
                </a:cubicBezTo>
                <a:cubicBezTo>
                  <a:pt x="276301" y="-13249"/>
                  <a:pt x="108379" y="27674"/>
                  <a:pt x="133426" y="31907"/>
                </a:cubicBezTo>
                <a:cubicBezTo>
                  <a:pt x="158473" y="36140"/>
                  <a:pt x="325690" y="18148"/>
                  <a:pt x="404359" y="29790"/>
                </a:cubicBezTo>
                <a:cubicBezTo>
                  <a:pt x="483029" y="41432"/>
                  <a:pt x="583924" y="88351"/>
                  <a:pt x="605443" y="101757"/>
                </a:cubicBezTo>
                <a:cubicBezTo>
                  <a:pt x="626962" y="115163"/>
                  <a:pt x="493612" y="78474"/>
                  <a:pt x="533476" y="110224"/>
                </a:cubicBezTo>
                <a:cubicBezTo>
                  <a:pt x="573340" y="141974"/>
                  <a:pt x="813582" y="275324"/>
                  <a:pt x="844626" y="292257"/>
                </a:cubicBezTo>
                <a:cubicBezTo>
                  <a:pt x="875670" y="309190"/>
                  <a:pt x="829457" y="239693"/>
                  <a:pt x="719743" y="211824"/>
                </a:cubicBezTo>
                <a:cubicBezTo>
                  <a:pt x="610029" y="183955"/>
                  <a:pt x="268540" y="134212"/>
                  <a:pt x="186343" y="125040"/>
                </a:cubicBezTo>
                <a:cubicBezTo>
                  <a:pt x="104146" y="115868"/>
                  <a:pt x="254781" y="152557"/>
                  <a:pt x="226559" y="156790"/>
                </a:cubicBezTo>
                <a:cubicBezTo>
                  <a:pt x="198337" y="161023"/>
                  <a:pt x="-4510" y="163140"/>
                  <a:pt x="76" y="137740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228B6002-7B98-AF3F-A695-D0A44C7E5FD3}"/>
              </a:ext>
            </a:extLst>
          </p:cNvPr>
          <p:cNvSpPr/>
          <p:nvPr/>
        </p:nvSpPr>
        <p:spPr>
          <a:xfrm>
            <a:off x="6215720" y="2791201"/>
            <a:ext cx="299458" cy="928107"/>
          </a:xfrm>
          <a:custGeom>
            <a:avLst/>
            <a:gdLst>
              <a:gd name="connsiteX0" fmla="*/ 206247 w 299458"/>
              <a:gd name="connsiteY0" fmla="*/ 4916 h 928107"/>
              <a:gd name="connsiteX1" fmla="*/ 66547 w 299458"/>
              <a:gd name="connsiteY1" fmla="*/ 275849 h 928107"/>
              <a:gd name="connsiteX2" fmla="*/ 83480 w 299458"/>
              <a:gd name="connsiteY2" fmla="*/ 220816 h 928107"/>
              <a:gd name="connsiteX3" fmla="*/ 172380 w 299458"/>
              <a:gd name="connsiteY3" fmla="*/ 544666 h 928107"/>
              <a:gd name="connsiteX4" fmla="*/ 161797 w 299458"/>
              <a:gd name="connsiteY4" fmla="*/ 551016 h 928107"/>
              <a:gd name="connsiteX5" fmla="*/ 293030 w 299458"/>
              <a:gd name="connsiteY5" fmla="*/ 885449 h 928107"/>
              <a:gd name="connsiteX6" fmla="*/ 278213 w 299458"/>
              <a:gd name="connsiteY6" fmla="*/ 923549 h 928107"/>
              <a:gd name="connsiteX7" fmla="*/ 269747 w 299458"/>
              <a:gd name="connsiteY7" fmla="*/ 885449 h 928107"/>
              <a:gd name="connsiteX8" fmla="*/ 212597 w 299458"/>
              <a:gd name="connsiteY8" fmla="*/ 737282 h 928107"/>
              <a:gd name="connsiteX9" fmla="*/ 64430 w 299458"/>
              <a:gd name="connsiteY9" fmla="*/ 836766 h 928107"/>
              <a:gd name="connsiteX10" fmla="*/ 51730 w 299458"/>
              <a:gd name="connsiteY10" fmla="*/ 688599 h 928107"/>
              <a:gd name="connsiteX11" fmla="*/ 19980 w 299458"/>
              <a:gd name="connsiteY11" fmla="*/ 311832 h 928107"/>
              <a:gd name="connsiteX12" fmla="*/ 7280 w 299458"/>
              <a:gd name="connsiteY12" fmla="*/ 280082 h 928107"/>
              <a:gd name="connsiteX13" fmla="*/ 136397 w 299458"/>
              <a:gd name="connsiteY13" fmla="*/ 110749 h 928107"/>
              <a:gd name="connsiteX14" fmla="*/ 206247 w 299458"/>
              <a:gd name="connsiteY14" fmla="*/ 4916 h 928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9458" h="928107">
                <a:moveTo>
                  <a:pt x="206247" y="4916"/>
                </a:moveTo>
                <a:cubicBezTo>
                  <a:pt x="194605" y="32433"/>
                  <a:pt x="87008" y="239866"/>
                  <a:pt x="66547" y="275849"/>
                </a:cubicBezTo>
                <a:cubicBezTo>
                  <a:pt x="46086" y="311832"/>
                  <a:pt x="65841" y="176013"/>
                  <a:pt x="83480" y="220816"/>
                </a:cubicBezTo>
                <a:cubicBezTo>
                  <a:pt x="101119" y="265619"/>
                  <a:pt x="159327" y="489633"/>
                  <a:pt x="172380" y="544666"/>
                </a:cubicBezTo>
                <a:cubicBezTo>
                  <a:pt x="185433" y="599699"/>
                  <a:pt x="141689" y="494219"/>
                  <a:pt x="161797" y="551016"/>
                </a:cubicBezTo>
                <a:cubicBezTo>
                  <a:pt x="181905" y="607813"/>
                  <a:pt x="273627" y="823360"/>
                  <a:pt x="293030" y="885449"/>
                </a:cubicBezTo>
                <a:cubicBezTo>
                  <a:pt x="312433" y="947538"/>
                  <a:pt x="282093" y="923549"/>
                  <a:pt x="278213" y="923549"/>
                </a:cubicBezTo>
                <a:cubicBezTo>
                  <a:pt x="274333" y="923549"/>
                  <a:pt x="280683" y="916493"/>
                  <a:pt x="269747" y="885449"/>
                </a:cubicBezTo>
                <a:cubicBezTo>
                  <a:pt x="258811" y="854405"/>
                  <a:pt x="246817" y="745396"/>
                  <a:pt x="212597" y="737282"/>
                </a:cubicBezTo>
                <a:cubicBezTo>
                  <a:pt x="178377" y="729168"/>
                  <a:pt x="91241" y="844880"/>
                  <a:pt x="64430" y="836766"/>
                </a:cubicBezTo>
                <a:cubicBezTo>
                  <a:pt x="37619" y="828652"/>
                  <a:pt x="59138" y="776088"/>
                  <a:pt x="51730" y="688599"/>
                </a:cubicBezTo>
                <a:cubicBezTo>
                  <a:pt x="44322" y="601110"/>
                  <a:pt x="27388" y="379918"/>
                  <a:pt x="19980" y="311832"/>
                </a:cubicBezTo>
                <a:cubicBezTo>
                  <a:pt x="12572" y="243746"/>
                  <a:pt x="-12123" y="313596"/>
                  <a:pt x="7280" y="280082"/>
                </a:cubicBezTo>
                <a:cubicBezTo>
                  <a:pt x="26683" y="246568"/>
                  <a:pt x="104647" y="148849"/>
                  <a:pt x="136397" y="110749"/>
                </a:cubicBezTo>
                <a:cubicBezTo>
                  <a:pt x="168147" y="72649"/>
                  <a:pt x="217889" y="-22601"/>
                  <a:pt x="206247" y="4916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50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FFYのまとめ NOおしゃれ,NO LIFE (TJMOOK) | PUFFY, SPRiNG編集部 |本 | 通販">
            <a:extLst>
              <a:ext uri="{FF2B5EF4-FFF2-40B4-BE49-F238E27FC236}">
                <a16:creationId xmlns:a16="http://schemas.microsoft.com/office/drawing/2014/main" id="{5BB0096C-8E18-E3FA-D4A6-643D018E6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" y="0"/>
            <a:ext cx="8853487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31F83886-7CAC-C630-6B18-4A297C3BB39E}"/>
              </a:ext>
            </a:extLst>
          </p:cNvPr>
          <p:cNvSpPr/>
          <p:nvPr/>
        </p:nvSpPr>
        <p:spPr>
          <a:xfrm>
            <a:off x="3833751" y="1739292"/>
            <a:ext cx="120331" cy="180009"/>
          </a:xfrm>
          <a:custGeom>
            <a:avLst/>
            <a:gdLst>
              <a:gd name="connsiteX0" fmla="*/ 62 w 120331"/>
              <a:gd name="connsiteY0" fmla="*/ 179996 h 180009"/>
              <a:gd name="connsiteX1" fmla="*/ 58799 w 120331"/>
              <a:gd name="connsiteY1" fmla="*/ 87921 h 180009"/>
              <a:gd name="connsiteX2" fmla="*/ 119124 w 120331"/>
              <a:gd name="connsiteY2" fmla="*/ 2196 h 180009"/>
              <a:gd name="connsiteX3" fmla="*/ 96899 w 120331"/>
              <a:gd name="connsiteY3" fmla="*/ 27596 h 180009"/>
              <a:gd name="connsiteX4" fmla="*/ 69912 w 120331"/>
              <a:gd name="connsiteY4" fmla="*/ 51408 h 180009"/>
              <a:gd name="connsiteX5" fmla="*/ 47687 w 120331"/>
              <a:gd name="connsiteY5" fmla="*/ 81571 h 180009"/>
              <a:gd name="connsiteX6" fmla="*/ 62 w 120331"/>
              <a:gd name="connsiteY6" fmla="*/ 179996 h 18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331" h="180009">
                <a:moveTo>
                  <a:pt x="62" y="179996"/>
                </a:moveTo>
                <a:cubicBezTo>
                  <a:pt x="1914" y="181054"/>
                  <a:pt x="38955" y="117554"/>
                  <a:pt x="58799" y="87921"/>
                </a:cubicBezTo>
                <a:cubicBezTo>
                  <a:pt x="78643" y="58288"/>
                  <a:pt x="112774" y="12250"/>
                  <a:pt x="119124" y="2196"/>
                </a:cubicBezTo>
                <a:cubicBezTo>
                  <a:pt x="125474" y="-7858"/>
                  <a:pt x="105101" y="19394"/>
                  <a:pt x="96899" y="27596"/>
                </a:cubicBezTo>
                <a:cubicBezTo>
                  <a:pt x="88697" y="35798"/>
                  <a:pt x="78114" y="42412"/>
                  <a:pt x="69912" y="51408"/>
                </a:cubicBezTo>
                <a:cubicBezTo>
                  <a:pt x="61710" y="60404"/>
                  <a:pt x="57212" y="63844"/>
                  <a:pt x="47687" y="81571"/>
                </a:cubicBezTo>
                <a:cubicBezTo>
                  <a:pt x="38162" y="99298"/>
                  <a:pt x="-1790" y="178938"/>
                  <a:pt x="62" y="179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9B12D92-E3E8-A2BC-27C8-F382607A67FF}"/>
              </a:ext>
            </a:extLst>
          </p:cNvPr>
          <p:cNvSpPr/>
          <p:nvPr/>
        </p:nvSpPr>
        <p:spPr>
          <a:xfrm>
            <a:off x="3917193" y="1660403"/>
            <a:ext cx="200230" cy="120485"/>
          </a:xfrm>
          <a:custGeom>
            <a:avLst/>
            <a:gdLst>
              <a:gd name="connsiteX0" fmla="*/ 2345 w 200230"/>
              <a:gd name="connsiteY0" fmla="*/ 119185 h 120485"/>
              <a:gd name="connsiteX1" fmla="*/ 92832 w 200230"/>
              <a:gd name="connsiteY1" fmla="*/ 23935 h 120485"/>
              <a:gd name="connsiteX2" fmla="*/ 199195 w 200230"/>
              <a:gd name="connsiteY2" fmla="*/ 122 h 120485"/>
              <a:gd name="connsiteX3" fmla="*/ 140457 w 200230"/>
              <a:gd name="connsiteY3" fmla="*/ 17585 h 120485"/>
              <a:gd name="connsiteX4" fmla="*/ 35682 w 200230"/>
              <a:gd name="connsiteY4" fmla="*/ 76322 h 120485"/>
              <a:gd name="connsiteX5" fmla="*/ 2345 w 200230"/>
              <a:gd name="connsiteY5" fmla="*/ 119185 h 12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30" h="120485">
                <a:moveTo>
                  <a:pt x="2345" y="119185"/>
                </a:moveTo>
                <a:cubicBezTo>
                  <a:pt x="11870" y="110454"/>
                  <a:pt x="60024" y="43779"/>
                  <a:pt x="92832" y="23935"/>
                </a:cubicBezTo>
                <a:cubicBezTo>
                  <a:pt x="125640" y="4091"/>
                  <a:pt x="191258" y="1180"/>
                  <a:pt x="199195" y="122"/>
                </a:cubicBezTo>
                <a:cubicBezTo>
                  <a:pt x="207132" y="-936"/>
                  <a:pt x="167709" y="4885"/>
                  <a:pt x="140457" y="17585"/>
                </a:cubicBezTo>
                <a:cubicBezTo>
                  <a:pt x="113205" y="30285"/>
                  <a:pt x="57378" y="62299"/>
                  <a:pt x="35682" y="76322"/>
                </a:cubicBezTo>
                <a:cubicBezTo>
                  <a:pt x="13986" y="90345"/>
                  <a:pt x="-7180" y="127916"/>
                  <a:pt x="2345" y="119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5205A2D-A7D3-ABB6-C594-3C4D25313360}"/>
              </a:ext>
            </a:extLst>
          </p:cNvPr>
          <p:cNvSpPr/>
          <p:nvPr/>
        </p:nvSpPr>
        <p:spPr>
          <a:xfrm>
            <a:off x="4048093" y="1668595"/>
            <a:ext cx="362661" cy="155776"/>
          </a:xfrm>
          <a:custGeom>
            <a:avLst/>
            <a:gdLst>
              <a:gd name="connsiteX0" fmla="*/ 32 w 362661"/>
              <a:gd name="connsiteY0" fmla="*/ 9393 h 155776"/>
              <a:gd name="connsiteX1" fmla="*/ 125445 w 362661"/>
              <a:gd name="connsiteY1" fmla="*/ 3043 h 155776"/>
              <a:gd name="connsiteX2" fmla="*/ 293720 w 362661"/>
              <a:gd name="connsiteY2" fmla="*/ 66543 h 155776"/>
              <a:gd name="connsiteX3" fmla="*/ 357220 w 362661"/>
              <a:gd name="connsiteY3" fmla="*/ 152268 h 155776"/>
              <a:gd name="connsiteX4" fmla="*/ 354045 w 362661"/>
              <a:gd name="connsiteY4" fmla="*/ 131630 h 155776"/>
              <a:gd name="connsiteX5" fmla="*/ 311182 w 362661"/>
              <a:gd name="connsiteY5" fmla="*/ 61780 h 155776"/>
              <a:gd name="connsiteX6" fmla="*/ 231807 w 362661"/>
              <a:gd name="connsiteY6" fmla="*/ 22093 h 155776"/>
              <a:gd name="connsiteX7" fmla="*/ 136557 w 362661"/>
              <a:gd name="connsiteY7" fmla="*/ 3043 h 155776"/>
              <a:gd name="connsiteX8" fmla="*/ 32 w 362661"/>
              <a:gd name="connsiteY8" fmla="*/ 9393 h 15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661" h="155776">
                <a:moveTo>
                  <a:pt x="32" y="9393"/>
                </a:moveTo>
                <a:cubicBezTo>
                  <a:pt x="-1820" y="9393"/>
                  <a:pt x="76497" y="-6482"/>
                  <a:pt x="125445" y="3043"/>
                </a:cubicBezTo>
                <a:cubicBezTo>
                  <a:pt x="174393" y="12568"/>
                  <a:pt x="255091" y="41672"/>
                  <a:pt x="293720" y="66543"/>
                </a:cubicBezTo>
                <a:cubicBezTo>
                  <a:pt x="332349" y="91414"/>
                  <a:pt x="347166" y="141420"/>
                  <a:pt x="357220" y="152268"/>
                </a:cubicBezTo>
                <a:cubicBezTo>
                  <a:pt x="367274" y="163116"/>
                  <a:pt x="361718" y="146711"/>
                  <a:pt x="354045" y="131630"/>
                </a:cubicBezTo>
                <a:cubicBezTo>
                  <a:pt x="346372" y="116549"/>
                  <a:pt x="331555" y="80036"/>
                  <a:pt x="311182" y="61780"/>
                </a:cubicBezTo>
                <a:cubicBezTo>
                  <a:pt x="290809" y="43524"/>
                  <a:pt x="260911" y="31882"/>
                  <a:pt x="231807" y="22093"/>
                </a:cubicBezTo>
                <a:cubicBezTo>
                  <a:pt x="202703" y="12304"/>
                  <a:pt x="167778" y="6483"/>
                  <a:pt x="136557" y="3043"/>
                </a:cubicBezTo>
                <a:cubicBezTo>
                  <a:pt x="105336" y="-397"/>
                  <a:pt x="1884" y="9393"/>
                  <a:pt x="32" y="9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BD8AFCF-B931-94C9-DBCD-B25D92E61EEB}"/>
              </a:ext>
            </a:extLst>
          </p:cNvPr>
          <p:cNvSpPr/>
          <p:nvPr/>
        </p:nvSpPr>
        <p:spPr>
          <a:xfrm>
            <a:off x="3857769" y="1748823"/>
            <a:ext cx="128323" cy="205516"/>
          </a:xfrm>
          <a:custGeom>
            <a:avLst/>
            <a:gdLst>
              <a:gd name="connsiteX0" fmla="*/ 125269 w 128323"/>
              <a:gd name="connsiteY0" fmla="*/ 602 h 205516"/>
              <a:gd name="connsiteX1" fmla="*/ 39544 w 128323"/>
              <a:gd name="connsiteY1" fmla="*/ 94265 h 205516"/>
              <a:gd name="connsiteX2" fmla="*/ 10969 w 128323"/>
              <a:gd name="connsiteY2" fmla="*/ 149827 h 205516"/>
              <a:gd name="connsiteX3" fmla="*/ 3031 w 128323"/>
              <a:gd name="connsiteY3" fmla="*/ 205390 h 205516"/>
              <a:gd name="connsiteX4" fmla="*/ 9381 w 128323"/>
              <a:gd name="connsiteY4" fmla="*/ 133952 h 205516"/>
              <a:gd name="connsiteX5" fmla="*/ 99869 w 128323"/>
              <a:gd name="connsiteY5" fmla="*/ 57752 h 205516"/>
              <a:gd name="connsiteX6" fmla="*/ 125269 w 128323"/>
              <a:gd name="connsiteY6" fmla="*/ 602 h 20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23" h="205516">
                <a:moveTo>
                  <a:pt x="125269" y="602"/>
                </a:moveTo>
                <a:cubicBezTo>
                  <a:pt x="115215" y="6687"/>
                  <a:pt x="58594" y="69394"/>
                  <a:pt x="39544" y="94265"/>
                </a:cubicBezTo>
                <a:cubicBezTo>
                  <a:pt x="20494" y="119136"/>
                  <a:pt x="17054" y="131306"/>
                  <a:pt x="10969" y="149827"/>
                </a:cubicBezTo>
                <a:cubicBezTo>
                  <a:pt x="4884" y="168348"/>
                  <a:pt x="3296" y="208036"/>
                  <a:pt x="3031" y="205390"/>
                </a:cubicBezTo>
                <a:cubicBezTo>
                  <a:pt x="2766" y="202744"/>
                  <a:pt x="-6759" y="158558"/>
                  <a:pt x="9381" y="133952"/>
                </a:cubicBezTo>
                <a:cubicBezTo>
                  <a:pt x="25521" y="109346"/>
                  <a:pt x="80819" y="79448"/>
                  <a:pt x="99869" y="57752"/>
                </a:cubicBezTo>
                <a:cubicBezTo>
                  <a:pt x="118919" y="36056"/>
                  <a:pt x="135323" y="-5483"/>
                  <a:pt x="125269" y="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997A41C1-BE9A-8FA3-383F-3A7186741097}"/>
              </a:ext>
            </a:extLst>
          </p:cNvPr>
          <p:cNvSpPr/>
          <p:nvPr/>
        </p:nvSpPr>
        <p:spPr>
          <a:xfrm>
            <a:off x="3873269" y="1780883"/>
            <a:ext cx="157517" cy="147988"/>
          </a:xfrm>
          <a:custGeom>
            <a:avLst/>
            <a:gdLst>
              <a:gd name="connsiteX0" fmla="*/ 231 w 157517"/>
              <a:gd name="connsiteY0" fmla="*/ 147930 h 147988"/>
              <a:gd name="connsiteX1" fmla="*/ 84369 w 157517"/>
              <a:gd name="connsiteY1" fmla="*/ 52680 h 147988"/>
              <a:gd name="connsiteX2" fmla="*/ 155806 w 157517"/>
              <a:gd name="connsiteY2" fmla="*/ 25692 h 147988"/>
              <a:gd name="connsiteX3" fmla="*/ 130406 w 157517"/>
              <a:gd name="connsiteY3" fmla="*/ 292 h 147988"/>
              <a:gd name="connsiteX4" fmla="*/ 76431 w 157517"/>
              <a:gd name="connsiteY4" fmla="*/ 43155 h 147988"/>
              <a:gd name="connsiteX5" fmla="*/ 58969 w 157517"/>
              <a:gd name="connsiteY5" fmla="*/ 66967 h 147988"/>
              <a:gd name="connsiteX6" fmla="*/ 231 w 157517"/>
              <a:gd name="connsiteY6" fmla="*/ 147930 h 14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517" h="147988">
                <a:moveTo>
                  <a:pt x="231" y="147930"/>
                </a:moveTo>
                <a:cubicBezTo>
                  <a:pt x="4464" y="145549"/>
                  <a:pt x="58440" y="73053"/>
                  <a:pt x="84369" y="52680"/>
                </a:cubicBezTo>
                <a:cubicBezTo>
                  <a:pt x="110298" y="32307"/>
                  <a:pt x="148133" y="34423"/>
                  <a:pt x="155806" y="25692"/>
                </a:cubicBezTo>
                <a:cubicBezTo>
                  <a:pt x="163479" y="16961"/>
                  <a:pt x="143635" y="-2618"/>
                  <a:pt x="130406" y="292"/>
                </a:cubicBezTo>
                <a:cubicBezTo>
                  <a:pt x="117177" y="3202"/>
                  <a:pt x="88337" y="32043"/>
                  <a:pt x="76431" y="43155"/>
                </a:cubicBezTo>
                <a:cubicBezTo>
                  <a:pt x="64525" y="54267"/>
                  <a:pt x="66906" y="55061"/>
                  <a:pt x="58969" y="66967"/>
                </a:cubicBezTo>
                <a:cubicBezTo>
                  <a:pt x="51032" y="78873"/>
                  <a:pt x="-4002" y="150311"/>
                  <a:pt x="231" y="147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52FCEE6-EB9C-6C01-E2AA-BE4F8FE036C1}"/>
              </a:ext>
            </a:extLst>
          </p:cNvPr>
          <p:cNvSpPr/>
          <p:nvPr/>
        </p:nvSpPr>
        <p:spPr>
          <a:xfrm>
            <a:off x="3870930" y="1772856"/>
            <a:ext cx="149282" cy="113359"/>
          </a:xfrm>
          <a:custGeom>
            <a:avLst/>
            <a:gdLst>
              <a:gd name="connsiteX0" fmla="*/ 983 w 149282"/>
              <a:gd name="connsiteY0" fmla="*/ 113094 h 113359"/>
              <a:gd name="connsiteX1" fmla="*/ 147033 w 149282"/>
              <a:gd name="connsiteY1" fmla="*/ 3557 h 113359"/>
              <a:gd name="connsiteX2" fmla="*/ 85120 w 149282"/>
              <a:gd name="connsiteY2" fmla="*/ 33719 h 113359"/>
              <a:gd name="connsiteX3" fmla="*/ 983 w 149282"/>
              <a:gd name="connsiteY3" fmla="*/ 113094 h 11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82" h="113359">
                <a:moveTo>
                  <a:pt x="983" y="113094"/>
                </a:moveTo>
                <a:cubicBezTo>
                  <a:pt x="11302" y="108067"/>
                  <a:pt x="133010" y="16786"/>
                  <a:pt x="147033" y="3557"/>
                </a:cubicBezTo>
                <a:cubicBezTo>
                  <a:pt x="161056" y="-9672"/>
                  <a:pt x="105757" y="17050"/>
                  <a:pt x="85120" y="33719"/>
                </a:cubicBezTo>
                <a:cubicBezTo>
                  <a:pt x="64483" y="50388"/>
                  <a:pt x="-9336" y="118121"/>
                  <a:pt x="983" y="113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306DEC00-0F5F-1A86-30A2-94096AA7132F}"/>
              </a:ext>
            </a:extLst>
          </p:cNvPr>
          <p:cNvSpPr/>
          <p:nvPr/>
        </p:nvSpPr>
        <p:spPr>
          <a:xfrm>
            <a:off x="3917950" y="1804988"/>
            <a:ext cx="88944" cy="123831"/>
          </a:xfrm>
          <a:custGeom>
            <a:avLst/>
            <a:gdLst>
              <a:gd name="connsiteX0" fmla="*/ 88900 w 88944"/>
              <a:gd name="connsiteY0" fmla="*/ 0 h 123831"/>
              <a:gd name="connsiteX1" fmla="*/ 0 w 88944"/>
              <a:gd name="connsiteY1" fmla="*/ 98425 h 123831"/>
              <a:gd name="connsiteX2" fmla="*/ 88900 w 88944"/>
              <a:gd name="connsiteY2" fmla="*/ 123825 h 123831"/>
              <a:gd name="connsiteX3" fmla="*/ 12700 w 88944"/>
              <a:gd name="connsiteY3" fmla="*/ 100012 h 123831"/>
              <a:gd name="connsiteX4" fmla="*/ 88900 w 88944"/>
              <a:gd name="connsiteY4" fmla="*/ 0 h 12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44" h="123831">
                <a:moveTo>
                  <a:pt x="88900" y="0"/>
                </a:moveTo>
                <a:cubicBezTo>
                  <a:pt x="86783" y="-264"/>
                  <a:pt x="0" y="77788"/>
                  <a:pt x="0" y="98425"/>
                </a:cubicBezTo>
                <a:cubicBezTo>
                  <a:pt x="0" y="119062"/>
                  <a:pt x="86783" y="123561"/>
                  <a:pt x="88900" y="123825"/>
                </a:cubicBezTo>
                <a:cubicBezTo>
                  <a:pt x="91017" y="124089"/>
                  <a:pt x="17462" y="116681"/>
                  <a:pt x="12700" y="100012"/>
                </a:cubicBezTo>
                <a:cubicBezTo>
                  <a:pt x="7937" y="83343"/>
                  <a:pt x="91017" y="264"/>
                  <a:pt x="889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B636D79-85F0-C44E-636F-DD19A840B999}"/>
              </a:ext>
            </a:extLst>
          </p:cNvPr>
          <p:cNvSpPr/>
          <p:nvPr/>
        </p:nvSpPr>
        <p:spPr>
          <a:xfrm>
            <a:off x="4009601" y="1657312"/>
            <a:ext cx="415668" cy="179022"/>
          </a:xfrm>
          <a:custGeom>
            <a:avLst/>
            <a:gdLst>
              <a:gd name="connsiteX0" fmla="*/ 3599 w 415668"/>
              <a:gd name="connsiteY0" fmla="*/ 142913 h 179022"/>
              <a:gd name="connsiteX1" fmla="*/ 119487 w 415668"/>
              <a:gd name="connsiteY1" fmla="*/ 100051 h 179022"/>
              <a:gd name="connsiteX2" fmla="*/ 217912 w 415668"/>
              <a:gd name="connsiteY2" fmla="*/ 117513 h 179022"/>
              <a:gd name="connsiteX3" fmla="*/ 308399 w 415668"/>
              <a:gd name="connsiteY3" fmla="*/ 168313 h 179022"/>
              <a:gd name="connsiteX4" fmla="*/ 389362 w 415668"/>
              <a:gd name="connsiteY4" fmla="*/ 174663 h 179022"/>
              <a:gd name="connsiteX5" fmla="*/ 414762 w 415668"/>
              <a:gd name="connsiteY5" fmla="*/ 115926 h 179022"/>
              <a:gd name="connsiteX6" fmla="*/ 403649 w 415668"/>
              <a:gd name="connsiteY6" fmla="*/ 149263 h 179022"/>
              <a:gd name="connsiteX7" fmla="*/ 344912 w 415668"/>
              <a:gd name="connsiteY7" fmla="*/ 152438 h 179022"/>
              <a:gd name="connsiteX8" fmla="*/ 408412 w 415668"/>
              <a:gd name="connsiteY8" fmla="*/ 73063 h 179022"/>
              <a:gd name="connsiteX9" fmla="*/ 313162 w 415668"/>
              <a:gd name="connsiteY9" fmla="*/ 128626 h 179022"/>
              <a:gd name="connsiteX10" fmla="*/ 381424 w 415668"/>
              <a:gd name="connsiteY10" fmla="*/ 55601 h 179022"/>
              <a:gd name="connsiteX11" fmla="*/ 321099 w 415668"/>
              <a:gd name="connsiteY11" fmla="*/ 109576 h 179022"/>
              <a:gd name="connsiteX12" fmla="*/ 317924 w 415668"/>
              <a:gd name="connsiteY12" fmla="*/ 54013 h 179022"/>
              <a:gd name="connsiteX13" fmla="*/ 316337 w 415668"/>
              <a:gd name="connsiteY13" fmla="*/ 111163 h 179022"/>
              <a:gd name="connsiteX14" fmla="*/ 248074 w 415668"/>
              <a:gd name="connsiteY14" fmla="*/ 66713 h 179022"/>
              <a:gd name="connsiteX15" fmla="*/ 260774 w 415668"/>
              <a:gd name="connsiteY15" fmla="*/ 30201 h 179022"/>
              <a:gd name="connsiteX16" fmla="*/ 241724 w 415668"/>
              <a:gd name="connsiteY16" fmla="*/ 76238 h 179022"/>
              <a:gd name="connsiteX17" fmla="*/ 209974 w 415668"/>
              <a:gd name="connsiteY17" fmla="*/ 25438 h 179022"/>
              <a:gd name="connsiteX18" fmla="*/ 209974 w 415668"/>
              <a:gd name="connsiteY18" fmla="*/ 84176 h 179022"/>
              <a:gd name="connsiteX19" fmla="*/ 181399 w 415668"/>
              <a:gd name="connsiteY19" fmla="*/ 38 h 179022"/>
              <a:gd name="connsiteX20" fmla="*/ 184574 w 415668"/>
              <a:gd name="connsiteY20" fmla="*/ 73063 h 179022"/>
              <a:gd name="connsiteX21" fmla="*/ 167112 w 415668"/>
              <a:gd name="connsiteY21" fmla="*/ 50838 h 179022"/>
              <a:gd name="connsiteX22" fmla="*/ 151237 w 415668"/>
              <a:gd name="connsiteY22" fmla="*/ 66713 h 179022"/>
              <a:gd name="connsiteX23" fmla="*/ 136949 w 415668"/>
              <a:gd name="connsiteY23" fmla="*/ 1626 h 179022"/>
              <a:gd name="connsiteX24" fmla="*/ 129012 w 415668"/>
              <a:gd name="connsiteY24" fmla="*/ 76238 h 179022"/>
              <a:gd name="connsiteX25" fmla="*/ 100437 w 415668"/>
              <a:gd name="connsiteY25" fmla="*/ 42901 h 179022"/>
              <a:gd name="connsiteX26" fmla="*/ 105199 w 415668"/>
              <a:gd name="connsiteY26" fmla="*/ 68301 h 179022"/>
              <a:gd name="connsiteX27" fmla="*/ 35349 w 415668"/>
              <a:gd name="connsiteY27" fmla="*/ 93701 h 179022"/>
              <a:gd name="connsiteX28" fmla="*/ 3599 w 415668"/>
              <a:gd name="connsiteY28" fmla="*/ 142913 h 17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668" h="179022">
                <a:moveTo>
                  <a:pt x="3599" y="142913"/>
                </a:moveTo>
                <a:cubicBezTo>
                  <a:pt x="17622" y="143971"/>
                  <a:pt x="83768" y="104284"/>
                  <a:pt x="119487" y="100051"/>
                </a:cubicBezTo>
                <a:cubicBezTo>
                  <a:pt x="155206" y="95818"/>
                  <a:pt x="186427" y="106136"/>
                  <a:pt x="217912" y="117513"/>
                </a:cubicBezTo>
                <a:cubicBezTo>
                  <a:pt x="249397" y="128890"/>
                  <a:pt x="279824" y="158788"/>
                  <a:pt x="308399" y="168313"/>
                </a:cubicBezTo>
                <a:cubicBezTo>
                  <a:pt x="336974" y="177838"/>
                  <a:pt x="371635" y="183394"/>
                  <a:pt x="389362" y="174663"/>
                </a:cubicBezTo>
                <a:cubicBezTo>
                  <a:pt x="407089" y="165932"/>
                  <a:pt x="412381" y="120159"/>
                  <a:pt x="414762" y="115926"/>
                </a:cubicBezTo>
                <a:cubicBezTo>
                  <a:pt x="417143" y="111693"/>
                  <a:pt x="415291" y="143178"/>
                  <a:pt x="403649" y="149263"/>
                </a:cubicBezTo>
                <a:cubicBezTo>
                  <a:pt x="392007" y="155348"/>
                  <a:pt x="344118" y="165138"/>
                  <a:pt x="344912" y="152438"/>
                </a:cubicBezTo>
                <a:cubicBezTo>
                  <a:pt x="345706" y="139738"/>
                  <a:pt x="413704" y="77032"/>
                  <a:pt x="408412" y="73063"/>
                </a:cubicBezTo>
                <a:cubicBezTo>
                  <a:pt x="403120" y="69094"/>
                  <a:pt x="317660" y="131536"/>
                  <a:pt x="313162" y="128626"/>
                </a:cubicBezTo>
                <a:cubicBezTo>
                  <a:pt x="308664" y="125716"/>
                  <a:pt x="380101" y="58776"/>
                  <a:pt x="381424" y="55601"/>
                </a:cubicBezTo>
                <a:cubicBezTo>
                  <a:pt x="382747" y="52426"/>
                  <a:pt x="331682" y="109841"/>
                  <a:pt x="321099" y="109576"/>
                </a:cubicBezTo>
                <a:cubicBezTo>
                  <a:pt x="310516" y="109311"/>
                  <a:pt x="318718" y="53748"/>
                  <a:pt x="317924" y="54013"/>
                </a:cubicBezTo>
                <a:cubicBezTo>
                  <a:pt x="317130" y="54277"/>
                  <a:pt x="327979" y="109046"/>
                  <a:pt x="316337" y="111163"/>
                </a:cubicBezTo>
                <a:cubicBezTo>
                  <a:pt x="304695" y="113280"/>
                  <a:pt x="257335" y="80207"/>
                  <a:pt x="248074" y="66713"/>
                </a:cubicBezTo>
                <a:cubicBezTo>
                  <a:pt x="238814" y="53219"/>
                  <a:pt x="261832" y="28613"/>
                  <a:pt x="260774" y="30201"/>
                </a:cubicBezTo>
                <a:cubicBezTo>
                  <a:pt x="259716" y="31789"/>
                  <a:pt x="250191" y="77032"/>
                  <a:pt x="241724" y="76238"/>
                </a:cubicBezTo>
                <a:cubicBezTo>
                  <a:pt x="233257" y="75444"/>
                  <a:pt x="215266" y="24115"/>
                  <a:pt x="209974" y="25438"/>
                </a:cubicBezTo>
                <a:cubicBezTo>
                  <a:pt x="204682" y="26761"/>
                  <a:pt x="214736" y="88409"/>
                  <a:pt x="209974" y="84176"/>
                </a:cubicBezTo>
                <a:cubicBezTo>
                  <a:pt x="205212" y="79943"/>
                  <a:pt x="185632" y="1890"/>
                  <a:pt x="181399" y="38"/>
                </a:cubicBezTo>
                <a:cubicBezTo>
                  <a:pt x="177166" y="-1814"/>
                  <a:pt x="186955" y="64597"/>
                  <a:pt x="184574" y="73063"/>
                </a:cubicBezTo>
                <a:cubicBezTo>
                  <a:pt x="182193" y="81529"/>
                  <a:pt x="172668" y="51896"/>
                  <a:pt x="167112" y="50838"/>
                </a:cubicBezTo>
                <a:cubicBezTo>
                  <a:pt x="161556" y="49780"/>
                  <a:pt x="156264" y="74915"/>
                  <a:pt x="151237" y="66713"/>
                </a:cubicBezTo>
                <a:cubicBezTo>
                  <a:pt x="146210" y="58511"/>
                  <a:pt x="140653" y="39"/>
                  <a:pt x="136949" y="1626"/>
                </a:cubicBezTo>
                <a:cubicBezTo>
                  <a:pt x="133245" y="3213"/>
                  <a:pt x="135097" y="69359"/>
                  <a:pt x="129012" y="76238"/>
                </a:cubicBezTo>
                <a:cubicBezTo>
                  <a:pt x="122927" y="83117"/>
                  <a:pt x="104406" y="44224"/>
                  <a:pt x="100437" y="42901"/>
                </a:cubicBezTo>
                <a:cubicBezTo>
                  <a:pt x="96468" y="41578"/>
                  <a:pt x="116047" y="59834"/>
                  <a:pt x="105199" y="68301"/>
                </a:cubicBezTo>
                <a:cubicBezTo>
                  <a:pt x="94351" y="76768"/>
                  <a:pt x="50695" y="86822"/>
                  <a:pt x="35349" y="93701"/>
                </a:cubicBezTo>
                <a:cubicBezTo>
                  <a:pt x="20003" y="100580"/>
                  <a:pt x="-10424" y="141855"/>
                  <a:pt x="3599" y="142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8AC9020-FAEE-A6B2-4AAE-46965C04080B}"/>
              </a:ext>
            </a:extLst>
          </p:cNvPr>
          <p:cNvSpPr/>
          <p:nvPr/>
        </p:nvSpPr>
        <p:spPr>
          <a:xfrm>
            <a:off x="4246532" y="1766856"/>
            <a:ext cx="129444" cy="134987"/>
          </a:xfrm>
          <a:custGeom>
            <a:avLst/>
            <a:gdLst>
              <a:gd name="connsiteX0" fmla="*/ 31 w 129444"/>
              <a:gd name="connsiteY0" fmla="*/ 32 h 134987"/>
              <a:gd name="connsiteX1" fmla="*/ 95281 w 129444"/>
              <a:gd name="connsiteY1" fmla="*/ 77819 h 134987"/>
              <a:gd name="connsiteX2" fmla="*/ 96868 w 129444"/>
              <a:gd name="connsiteY2" fmla="*/ 101632 h 134987"/>
              <a:gd name="connsiteX3" fmla="*/ 22256 w 129444"/>
              <a:gd name="connsiteY3" fmla="*/ 134969 h 134987"/>
              <a:gd name="connsiteX4" fmla="*/ 123856 w 129444"/>
              <a:gd name="connsiteY4" fmla="*/ 96869 h 134987"/>
              <a:gd name="connsiteX5" fmla="*/ 106393 w 129444"/>
              <a:gd name="connsiteY5" fmla="*/ 68294 h 134987"/>
              <a:gd name="connsiteX6" fmla="*/ 31 w 129444"/>
              <a:gd name="connsiteY6" fmla="*/ 32 h 13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44" h="134987">
                <a:moveTo>
                  <a:pt x="31" y="32"/>
                </a:moveTo>
                <a:cubicBezTo>
                  <a:pt x="-1821" y="1619"/>
                  <a:pt x="79142" y="60886"/>
                  <a:pt x="95281" y="77819"/>
                </a:cubicBezTo>
                <a:cubicBezTo>
                  <a:pt x="111421" y="94752"/>
                  <a:pt x="109039" y="92107"/>
                  <a:pt x="96868" y="101632"/>
                </a:cubicBezTo>
                <a:cubicBezTo>
                  <a:pt x="84697" y="111157"/>
                  <a:pt x="17758" y="135763"/>
                  <a:pt x="22256" y="134969"/>
                </a:cubicBezTo>
                <a:cubicBezTo>
                  <a:pt x="26754" y="134175"/>
                  <a:pt x="109833" y="107982"/>
                  <a:pt x="123856" y="96869"/>
                </a:cubicBezTo>
                <a:cubicBezTo>
                  <a:pt x="137879" y="85756"/>
                  <a:pt x="123062" y="81523"/>
                  <a:pt x="106393" y="68294"/>
                </a:cubicBezTo>
                <a:cubicBezTo>
                  <a:pt x="89724" y="55065"/>
                  <a:pt x="1883" y="-1555"/>
                  <a:pt x="31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11649-BBF2-A3CD-EAD9-34DB67CFA802}"/>
              </a:ext>
            </a:extLst>
          </p:cNvPr>
          <p:cNvSpPr/>
          <p:nvPr/>
        </p:nvSpPr>
        <p:spPr>
          <a:xfrm>
            <a:off x="4109831" y="1816081"/>
            <a:ext cx="230461" cy="119083"/>
          </a:xfrm>
          <a:custGeom>
            <a:avLst/>
            <a:gdLst>
              <a:gd name="connsiteX0" fmla="*/ 207 w 230461"/>
              <a:gd name="connsiteY0" fmla="*/ 119082 h 119083"/>
              <a:gd name="connsiteX1" fmla="*/ 181182 w 230461"/>
              <a:gd name="connsiteY1" fmla="*/ 69869 h 119083"/>
              <a:gd name="connsiteX2" fmla="*/ 230394 w 230461"/>
              <a:gd name="connsiteY2" fmla="*/ 36532 h 119083"/>
              <a:gd name="connsiteX3" fmla="*/ 192294 w 230461"/>
              <a:gd name="connsiteY3" fmla="*/ 19 h 119083"/>
              <a:gd name="connsiteX4" fmla="*/ 211344 w 230461"/>
              <a:gd name="connsiteY4" fmla="*/ 31769 h 119083"/>
              <a:gd name="connsiteX5" fmla="*/ 203407 w 230461"/>
              <a:gd name="connsiteY5" fmla="*/ 50819 h 119083"/>
              <a:gd name="connsiteX6" fmla="*/ 146257 w 230461"/>
              <a:gd name="connsiteY6" fmla="*/ 71457 h 119083"/>
              <a:gd name="connsiteX7" fmla="*/ 207 w 230461"/>
              <a:gd name="connsiteY7" fmla="*/ 119082 h 11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461" h="119083">
                <a:moveTo>
                  <a:pt x="207" y="119082"/>
                </a:moveTo>
                <a:cubicBezTo>
                  <a:pt x="6028" y="118817"/>
                  <a:pt x="142817" y="83627"/>
                  <a:pt x="181182" y="69869"/>
                </a:cubicBezTo>
                <a:cubicBezTo>
                  <a:pt x="219547" y="56111"/>
                  <a:pt x="228542" y="48174"/>
                  <a:pt x="230394" y="36532"/>
                </a:cubicBezTo>
                <a:cubicBezTo>
                  <a:pt x="232246" y="24890"/>
                  <a:pt x="195469" y="813"/>
                  <a:pt x="192294" y="19"/>
                </a:cubicBezTo>
                <a:cubicBezTo>
                  <a:pt x="189119" y="-775"/>
                  <a:pt x="209492" y="23302"/>
                  <a:pt x="211344" y="31769"/>
                </a:cubicBezTo>
                <a:cubicBezTo>
                  <a:pt x="213196" y="40236"/>
                  <a:pt x="214255" y="44204"/>
                  <a:pt x="203407" y="50819"/>
                </a:cubicBezTo>
                <a:cubicBezTo>
                  <a:pt x="192559" y="57434"/>
                  <a:pt x="179859" y="61667"/>
                  <a:pt x="146257" y="71457"/>
                </a:cubicBezTo>
                <a:cubicBezTo>
                  <a:pt x="112655" y="81247"/>
                  <a:pt x="-5614" y="119347"/>
                  <a:pt x="207" y="119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8EE9897A-B28D-4DE0-99FA-D62FC2DB7F62}"/>
              </a:ext>
            </a:extLst>
          </p:cNvPr>
          <p:cNvSpPr/>
          <p:nvPr/>
        </p:nvSpPr>
        <p:spPr>
          <a:xfrm>
            <a:off x="3854079" y="1922166"/>
            <a:ext cx="268307" cy="36817"/>
          </a:xfrm>
          <a:custGeom>
            <a:avLst/>
            <a:gdLst>
              <a:gd name="connsiteX0" fmla="*/ 371 w 268307"/>
              <a:gd name="connsiteY0" fmla="*/ 20934 h 36817"/>
              <a:gd name="connsiteX1" fmla="*/ 97209 w 268307"/>
              <a:gd name="connsiteY1" fmla="*/ 5059 h 36817"/>
              <a:gd name="connsiteX2" fmla="*/ 267071 w 268307"/>
              <a:gd name="connsiteY2" fmla="*/ 36809 h 36817"/>
              <a:gd name="connsiteX3" fmla="*/ 171821 w 268307"/>
              <a:gd name="connsiteY3" fmla="*/ 8234 h 36817"/>
              <a:gd name="connsiteX4" fmla="*/ 130546 w 268307"/>
              <a:gd name="connsiteY4" fmla="*/ 297 h 36817"/>
              <a:gd name="connsiteX5" fmla="*/ 371 w 268307"/>
              <a:gd name="connsiteY5" fmla="*/ 20934 h 3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307" h="36817">
                <a:moveTo>
                  <a:pt x="371" y="20934"/>
                </a:moveTo>
                <a:cubicBezTo>
                  <a:pt x="-5185" y="21728"/>
                  <a:pt x="52759" y="2413"/>
                  <a:pt x="97209" y="5059"/>
                </a:cubicBezTo>
                <a:cubicBezTo>
                  <a:pt x="141659" y="7705"/>
                  <a:pt x="254636" y="36280"/>
                  <a:pt x="267071" y="36809"/>
                </a:cubicBezTo>
                <a:cubicBezTo>
                  <a:pt x="279506" y="37338"/>
                  <a:pt x="194575" y="14319"/>
                  <a:pt x="171821" y="8234"/>
                </a:cubicBezTo>
                <a:cubicBezTo>
                  <a:pt x="149067" y="2149"/>
                  <a:pt x="153829" y="-1026"/>
                  <a:pt x="130546" y="297"/>
                </a:cubicBezTo>
                <a:cubicBezTo>
                  <a:pt x="107263" y="1620"/>
                  <a:pt x="5927" y="20140"/>
                  <a:pt x="371" y="20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0932AB6-791A-57B8-149F-1785C7F0E100}"/>
              </a:ext>
            </a:extLst>
          </p:cNvPr>
          <p:cNvSpPr/>
          <p:nvPr/>
        </p:nvSpPr>
        <p:spPr>
          <a:xfrm>
            <a:off x="4021137" y="1893881"/>
            <a:ext cx="258765" cy="40430"/>
          </a:xfrm>
          <a:custGeom>
            <a:avLst/>
            <a:gdLst>
              <a:gd name="connsiteX0" fmla="*/ 1 w 258765"/>
              <a:gd name="connsiteY0" fmla="*/ 38107 h 40430"/>
              <a:gd name="connsiteX1" fmla="*/ 150813 w 258765"/>
              <a:gd name="connsiteY1" fmla="*/ 33344 h 40430"/>
              <a:gd name="connsiteX2" fmla="*/ 258763 w 258765"/>
              <a:gd name="connsiteY2" fmla="*/ 7 h 40430"/>
              <a:gd name="connsiteX3" fmla="*/ 153988 w 258765"/>
              <a:gd name="connsiteY3" fmla="*/ 36519 h 40430"/>
              <a:gd name="connsiteX4" fmla="*/ 1 w 258765"/>
              <a:gd name="connsiteY4" fmla="*/ 38107 h 4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65" h="40430">
                <a:moveTo>
                  <a:pt x="1" y="38107"/>
                </a:moveTo>
                <a:cubicBezTo>
                  <a:pt x="-528" y="37578"/>
                  <a:pt x="107686" y="39694"/>
                  <a:pt x="150813" y="33344"/>
                </a:cubicBezTo>
                <a:cubicBezTo>
                  <a:pt x="193940" y="26994"/>
                  <a:pt x="258234" y="-522"/>
                  <a:pt x="258763" y="7"/>
                </a:cubicBezTo>
                <a:cubicBezTo>
                  <a:pt x="259292" y="536"/>
                  <a:pt x="189442" y="29111"/>
                  <a:pt x="153988" y="36519"/>
                </a:cubicBezTo>
                <a:cubicBezTo>
                  <a:pt x="118534" y="43927"/>
                  <a:pt x="530" y="38636"/>
                  <a:pt x="1" y="38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F18B32FE-D45B-81F5-559D-8AB893E43217}"/>
              </a:ext>
            </a:extLst>
          </p:cNvPr>
          <p:cNvSpPr/>
          <p:nvPr/>
        </p:nvSpPr>
        <p:spPr>
          <a:xfrm>
            <a:off x="4009026" y="1743542"/>
            <a:ext cx="201386" cy="188981"/>
          </a:xfrm>
          <a:custGeom>
            <a:avLst/>
            <a:gdLst>
              <a:gd name="connsiteX0" fmla="*/ 97837 w 201386"/>
              <a:gd name="connsiteY0" fmla="*/ 1121 h 188981"/>
              <a:gd name="connsiteX1" fmla="*/ 193087 w 201386"/>
              <a:gd name="connsiteY1" fmla="*/ 43983 h 188981"/>
              <a:gd name="connsiteX2" fmla="*/ 194674 w 201386"/>
              <a:gd name="connsiteY2" fmla="*/ 128121 h 188981"/>
              <a:gd name="connsiteX3" fmla="*/ 177212 w 201386"/>
              <a:gd name="connsiteY3" fmla="*/ 177333 h 188981"/>
              <a:gd name="connsiteX4" fmla="*/ 105774 w 201386"/>
              <a:gd name="connsiteY4" fmla="*/ 186858 h 188981"/>
              <a:gd name="connsiteX5" fmla="*/ 51799 w 201386"/>
              <a:gd name="connsiteY5" fmla="*/ 185271 h 188981"/>
              <a:gd name="connsiteX6" fmla="*/ 16874 w 201386"/>
              <a:gd name="connsiteY6" fmla="*/ 148758 h 188981"/>
              <a:gd name="connsiteX7" fmla="*/ 999 w 201386"/>
              <a:gd name="connsiteY7" fmla="*/ 118596 h 188981"/>
              <a:gd name="connsiteX8" fmla="*/ 5762 w 201386"/>
              <a:gd name="connsiteY8" fmla="*/ 69383 h 188981"/>
              <a:gd name="connsiteX9" fmla="*/ 39099 w 201386"/>
              <a:gd name="connsiteY9" fmla="*/ 16996 h 188981"/>
              <a:gd name="connsiteX10" fmla="*/ 97837 w 201386"/>
              <a:gd name="connsiteY10" fmla="*/ 1121 h 18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1386" h="188981">
                <a:moveTo>
                  <a:pt x="97837" y="1121"/>
                </a:moveTo>
                <a:cubicBezTo>
                  <a:pt x="123502" y="5619"/>
                  <a:pt x="176948" y="22816"/>
                  <a:pt x="193087" y="43983"/>
                </a:cubicBezTo>
                <a:cubicBezTo>
                  <a:pt x="209227" y="65150"/>
                  <a:pt x="197320" y="105896"/>
                  <a:pt x="194674" y="128121"/>
                </a:cubicBezTo>
                <a:cubicBezTo>
                  <a:pt x="192028" y="150346"/>
                  <a:pt x="192029" y="167544"/>
                  <a:pt x="177212" y="177333"/>
                </a:cubicBezTo>
                <a:cubicBezTo>
                  <a:pt x="162395" y="187122"/>
                  <a:pt x="126676" y="185535"/>
                  <a:pt x="105774" y="186858"/>
                </a:cubicBezTo>
                <a:cubicBezTo>
                  <a:pt x="84872" y="188181"/>
                  <a:pt x="66616" y="191621"/>
                  <a:pt x="51799" y="185271"/>
                </a:cubicBezTo>
                <a:cubicBezTo>
                  <a:pt x="36982" y="178921"/>
                  <a:pt x="25341" y="159870"/>
                  <a:pt x="16874" y="148758"/>
                </a:cubicBezTo>
                <a:cubicBezTo>
                  <a:pt x="8407" y="137646"/>
                  <a:pt x="2851" y="131825"/>
                  <a:pt x="999" y="118596"/>
                </a:cubicBezTo>
                <a:cubicBezTo>
                  <a:pt x="-853" y="105367"/>
                  <a:pt x="-588" y="86316"/>
                  <a:pt x="5762" y="69383"/>
                </a:cubicBezTo>
                <a:cubicBezTo>
                  <a:pt x="12112" y="52450"/>
                  <a:pt x="21901" y="27579"/>
                  <a:pt x="39099" y="16996"/>
                </a:cubicBezTo>
                <a:cubicBezTo>
                  <a:pt x="56297" y="6413"/>
                  <a:pt x="72172" y="-3377"/>
                  <a:pt x="97837" y="11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EE85934-DEB1-4160-3D02-ED2C4B722953}"/>
              </a:ext>
            </a:extLst>
          </p:cNvPr>
          <p:cNvSpPr/>
          <p:nvPr/>
        </p:nvSpPr>
        <p:spPr>
          <a:xfrm rot="575230">
            <a:off x="4041777" y="1797049"/>
            <a:ext cx="49212" cy="79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3A4AE86-BC92-C423-6862-8F2688BEAB5F}"/>
              </a:ext>
            </a:extLst>
          </p:cNvPr>
          <p:cNvSpPr/>
          <p:nvPr/>
        </p:nvSpPr>
        <p:spPr>
          <a:xfrm>
            <a:off x="4129437" y="1900235"/>
            <a:ext cx="273411" cy="63329"/>
          </a:xfrm>
          <a:custGeom>
            <a:avLst/>
            <a:gdLst>
              <a:gd name="connsiteX0" fmla="*/ 1238 w 273411"/>
              <a:gd name="connsiteY0" fmla="*/ 61915 h 63329"/>
              <a:gd name="connsiteX1" fmla="*/ 190151 w 273411"/>
              <a:gd name="connsiteY1" fmla="*/ 6353 h 63329"/>
              <a:gd name="connsiteX2" fmla="*/ 272701 w 273411"/>
              <a:gd name="connsiteY2" fmla="*/ 3178 h 63329"/>
              <a:gd name="connsiteX3" fmla="*/ 223488 w 273411"/>
              <a:gd name="connsiteY3" fmla="*/ 3178 h 63329"/>
              <a:gd name="connsiteX4" fmla="*/ 112363 w 273411"/>
              <a:gd name="connsiteY4" fmla="*/ 44453 h 63329"/>
              <a:gd name="connsiteX5" fmla="*/ 1238 w 273411"/>
              <a:gd name="connsiteY5" fmla="*/ 61915 h 6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11" h="63329">
                <a:moveTo>
                  <a:pt x="1238" y="61915"/>
                </a:moveTo>
                <a:cubicBezTo>
                  <a:pt x="14203" y="55565"/>
                  <a:pt x="144907" y="16142"/>
                  <a:pt x="190151" y="6353"/>
                </a:cubicBezTo>
                <a:cubicBezTo>
                  <a:pt x="235395" y="-3436"/>
                  <a:pt x="267145" y="3707"/>
                  <a:pt x="272701" y="3178"/>
                </a:cubicBezTo>
                <a:cubicBezTo>
                  <a:pt x="278257" y="2649"/>
                  <a:pt x="250211" y="-3701"/>
                  <a:pt x="223488" y="3178"/>
                </a:cubicBezTo>
                <a:cubicBezTo>
                  <a:pt x="196765" y="10057"/>
                  <a:pt x="144113" y="37309"/>
                  <a:pt x="112363" y="44453"/>
                </a:cubicBezTo>
                <a:cubicBezTo>
                  <a:pt x="80613" y="51597"/>
                  <a:pt x="-11727" y="68265"/>
                  <a:pt x="1238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35AD8C3-3436-0CF3-8A6F-64509AD83A0F}"/>
              </a:ext>
            </a:extLst>
          </p:cNvPr>
          <p:cNvSpPr/>
          <p:nvPr/>
        </p:nvSpPr>
        <p:spPr>
          <a:xfrm>
            <a:off x="3784928" y="1434667"/>
            <a:ext cx="29881" cy="145091"/>
          </a:xfrm>
          <a:custGeom>
            <a:avLst/>
            <a:gdLst>
              <a:gd name="connsiteX0" fmla="*/ 29835 w 29881"/>
              <a:gd name="connsiteY0" fmla="*/ 433 h 145091"/>
              <a:gd name="connsiteX1" fmla="*/ 9197 w 29881"/>
              <a:gd name="connsiteY1" fmla="*/ 92508 h 145091"/>
              <a:gd name="connsiteX2" fmla="*/ 2847 w 29881"/>
              <a:gd name="connsiteY2" fmla="*/ 144896 h 145091"/>
              <a:gd name="connsiteX3" fmla="*/ 1260 w 29881"/>
              <a:gd name="connsiteY3" fmla="*/ 108383 h 145091"/>
              <a:gd name="connsiteX4" fmla="*/ 2847 w 29881"/>
              <a:gd name="connsiteY4" fmla="*/ 59171 h 145091"/>
              <a:gd name="connsiteX5" fmla="*/ 29835 w 29881"/>
              <a:gd name="connsiteY5" fmla="*/ 433 h 14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1" h="145091">
                <a:moveTo>
                  <a:pt x="29835" y="433"/>
                </a:moveTo>
                <a:cubicBezTo>
                  <a:pt x="30893" y="5989"/>
                  <a:pt x="13695" y="68431"/>
                  <a:pt x="9197" y="92508"/>
                </a:cubicBezTo>
                <a:cubicBezTo>
                  <a:pt x="4699" y="116585"/>
                  <a:pt x="4170" y="142250"/>
                  <a:pt x="2847" y="144896"/>
                </a:cubicBezTo>
                <a:cubicBezTo>
                  <a:pt x="1524" y="147542"/>
                  <a:pt x="1260" y="122670"/>
                  <a:pt x="1260" y="108383"/>
                </a:cubicBezTo>
                <a:cubicBezTo>
                  <a:pt x="1260" y="94096"/>
                  <a:pt x="-2445" y="73988"/>
                  <a:pt x="2847" y="59171"/>
                </a:cubicBezTo>
                <a:cubicBezTo>
                  <a:pt x="8139" y="44354"/>
                  <a:pt x="28777" y="-5123"/>
                  <a:pt x="29835" y="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75EF388-DADB-B917-5BBF-9C120E6424F0}"/>
              </a:ext>
            </a:extLst>
          </p:cNvPr>
          <p:cNvSpPr/>
          <p:nvPr/>
        </p:nvSpPr>
        <p:spPr>
          <a:xfrm>
            <a:off x="3822700" y="1496514"/>
            <a:ext cx="236797" cy="81865"/>
          </a:xfrm>
          <a:custGeom>
            <a:avLst/>
            <a:gdLst>
              <a:gd name="connsiteX0" fmla="*/ 0 w 236797"/>
              <a:gd name="connsiteY0" fmla="*/ 81461 h 81865"/>
              <a:gd name="connsiteX1" fmla="*/ 77788 w 236797"/>
              <a:gd name="connsiteY1" fmla="*/ 73524 h 81865"/>
              <a:gd name="connsiteX2" fmla="*/ 96838 w 236797"/>
              <a:gd name="connsiteY2" fmla="*/ 43361 h 81865"/>
              <a:gd name="connsiteX3" fmla="*/ 236538 w 236797"/>
              <a:gd name="connsiteY3" fmla="*/ 499 h 81865"/>
              <a:gd name="connsiteX4" fmla="*/ 130175 w 236797"/>
              <a:gd name="connsiteY4" fmla="*/ 22724 h 81865"/>
              <a:gd name="connsiteX5" fmla="*/ 76200 w 236797"/>
              <a:gd name="connsiteY5" fmla="*/ 63999 h 81865"/>
              <a:gd name="connsiteX6" fmla="*/ 0 w 236797"/>
              <a:gd name="connsiteY6" fmla="*/ 81461 h 8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797" h="81865">
                <a:moveTo>
                  <a:pt x="0" y="81461"/>
                </a:moveTo>
                <a:cubicBezTo>
                  <a:pt x="265" y="83049"/>
                  <a:pt x="61649" y="79874"/>
                  <a:pt x="77788" y="73524"/>
                </a:cubicBezTo>
                <a:cubicBezTo>
                  <a:pt x="93927" y="67174"/>
                  <a:pt x="70380" y="55532"/>
                  <a:pt x="96838" y="43361"/>
                </a:cubicBezTo>
                <a:cubicBezTo>
                  <a:pt x="123296" y="31190"/>
                  <a:pt x="230982" y="3938"/>
                  <a:pt x="236538" y="499"/>
                </a:cubicBezTo>
                <a:cubicBezTo>
                  <a:pt x="242094" y="-2940"/>
                  <a:pt x="156898" y="12141"/>
                  <a:pt x="130175" y="22724"/>
                </a:cubicBezTo>
                <a:cubicBezTo>
                  <a:pt x="103452" y="33307"/>
                  <a:pt x="93927" y="55532"/>
                  <a:pt x="76200" y="63999"/>
                </a:cubicBezTo>
                <a:cubicBezTo>
                  <a:pt x="58473" y="72466"/>
                  <a:pt x="-265" y="79873"/>
                  <a:pt x="0" y="81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462070AC-AE69-9C05-2660-237165FB274D}"/>
              </a:ext>
            </a:extLst>
          </p:cNvPr>
          <p:cNvSpPr/>
          <p:nvPr/>
        </p:nvSpPr>
        <p:spPr>
          <a:xfrm>
            <a:off x="4248737" y="1302714"/>
            <a:ext cx="278550" cy="201892"/>
          </a:xfrm>
          <a:custGeom>
            <a:avLst/>
            <a:gdLst>
              <a:gd name="connsiteX0" fmla="*/ 1001 w 278550"/>
              <a:gd name="connsiteY0" fmla="*/ 624 h 201892"/>
              <a:gd name="connsiteX1" fmla="*/ 183563 w 278550"/>
              <a:gd name="connsiteY1" fmla="*/ 92699 h 201892"/>
              <a:gd name="connsiteX2" fmla="*/ 277226 w 278550"/>
              <a:gd name="connsiteY2" fmla="*/ 200649 h 201892"/>
              <a:gd name="connsiteX3" fmla="*/ 232776 w 278550"/>
              <a:gd name="connsiteY3" fmla="*/ 146674 h 201892"/>
              <a:gd name="connsiteX4" fmla="*/ 151813 w 278550"/>
              <a:gd name="connsiteY4" fmla="*/ 75236 h 201892"/>
              <a:gd name="connsiteX5" fmla="*/ 112126 w 278550"/>
              <a:gd name="connsiteY5" fmla="*/ 53011 h 201892"/>
              <a:gd name="connsiteX6" fmla="*/ 1001 w 278550"/>
              <a:gd name="connsiteY6" fmla="*/ 624 h 20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50" h="201892">
                <a:moveTo>
                  <a:pt x="1001" y="624"/>
                </a:moveTo>
                <a:cubicBezTo>
                  <a:pt x="12907" y="7239"/>
                  <a:pt x="137526" y="59362"/>
                  <a:pt x="183563" y="92699"/>
                </a:cubicBezTo>
                <a:cubicBezTo>
                  <a:pt x="229601" y="126037"/>
                  <a:pt x="269024" y="191653"/>
                  <a:pt x="277226" y="200649"/>
                </a:cubicBezTo>
                <a:cubicBezTo>
                  <a:pt x="285428" y="209645"/>
                  <a:pt x="253678" y="167576"/>
                  <a:pt x="232776" y="146674"/>
                </a:cubicBezTo>
                <a:cubicBezTo>
                  <a:pt x="211874" y="125772"/>
                  <a:pt x="171921" y="90846"/>
                  <a:pt x="151813" y="75236"/>
                </a:cubicBezTo>
                <a:cubicBezTo>
                  <a:pt x="131705" y="59626"/>
                  <a:pt x="137526" y="64123"/>
                  <a:pt x="112126" y="53011"/>
                </a:cubicBezTo>
                <a:cubicBezTo>
                  <a:pt x="86726" y="41899"/>
                  <a:pt x="-10905" y="-5991"/>
                  <a:pt x="1001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E209B11-67E2-AA78-9C16-350E2ECCAE39}"/>
              </a:ext>
            </a:extLst>
          </p:cNvPr>
          <p:cNvSpPr/>
          <p:nvPr/>
        </p:nvSpPr>
        <p:spPr>
          <a:xfrm>
            <a:off x="4165467" y="1313642"/>
            <a:ext cx="129874" cy="55097"/>
          </a:xfrm>
          <a:custGeom>
            <a:avLst/>
            <a:gdLst>
              <a:gd name="connsiteX0" fmla="*/ 133 w 129874"/>
              <a:gd name="connsiteY0" fmla="*/ 808 h 55097"/>
              <a:gd name="connsiteX1" fmla="*/ 123958 w 129874"/>
              <a:gd name="connsiteY1" fmla="*/ 54783 h 55097"/>
              <a:gd name="connsiteX2" fmla="*/ 100146 w 129874"/>
              <a:gd name="connsiteY2" fmla="*/ 23033 h 55097"/>
              <a:gd name="connsiteX3" fmla="*/ 133 w 129874"/>
              <a:gd name="connsiteY3" fmla="*/ 808 h 5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874" h="55097">
                <a:moveTo>
                  <a:pt x="133" y="808"/>
                </a:moveTo>
                <a:cubicBezTo>
                  <a:pt x="4102" y="6100"/>
                  <a:pt x="107289" y="51079"/>
                  <a:pt x="123958" y="54783"/>
                </a:cubicBezTo>
                <a:cubicBezTo>
                  <a:pt x="140627" y="58487"/>
                  <a:pt x="118667" y="28325"/>
                  <a:pt x="100146" y="23033"/>
                </a:cubicBezTo>
                <a:cubicBezTo>
                  <a:pt x="81625" y="17741"/>
                  <a:pt x="-3836" y="-4484"/>
                  <a:pt x="133" y="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42256C0-F2A8-10B1-54DB-D395995B1789}"/>
              </a:ext>
            </a:extLst>
          </p:cNvPr>
          <p:cNvSpPr/>
          <p:nvPr/>
        </p:nvSpPr>
        <p:spPr>
          <a:xfrm>
            <a:off x="3887194" y="1379528"/>
            <a:ext cx="202605" cy="68353"/>
          </a:xfrm>
          <a:custGeom>
            <a:avLst/>
            <a:gdLst>
              <a:gd name="connsiteX0" fmla="*/ 594 w 202605"/>
              <a:gd name="connsiteY0" fmla="*/ 68272 h 68353"/>
              <a:gd name="connsiteX1" fmla="*/ 110131 w 202605"/>
              <a:gd name="connsiteY1" fmla="*/ 22235 h 68353"/>
              <a:gd name="connsiteX2" fmla="*/ 202206 w 202605"/>
              <a:gd name="connsiteY2" fmla="*/ 28585 h 68353"/>
              <a:gd name="connsiteX3" fmla="*/ 141881 w 202605"/>
              <a:gd name="connsiteY3" fmla="*/ 1597 h 68353"/>
              <a:gd name="connsiteX4" fmla="*/ 100606 w 202605"/>
              <a:gd name="connsiteY4" fmla="*/ 19060 h 68353"/>
              <a:gd name="connsiteX5" fmla="*/ 56156 w 202605"/>
              <a:gd name="connsiteY5" fmla="*/ 10 h 68353"/>
              <a:gd name="connsiteX6" fmla="*/ 91081 w 202605"/>
              <a:gd name="connsiteY6" fmla="*/ 22235 h 68353"/>
              <a:gd name="connsiteX7" fmla="*/ 67269 w 202605"/>
              <a:gd name="connsiteY7" fmla="*/ 33347 h 68353"/>
              <a:gd name="connsiteX8" fmla="*/ 594 w 202605"/>
              <a:gd name="connsiteY8" fmla="*/ 68272 h 6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605" h="68353">
                <a:moveTo>
                  <a:pt x="594" y="68272"/>
                </a:moveTo>
                <a:cubicBezTo>
                  <a:pt x="7738" y="66420"/>
                  <a:pt x="76529" y="28849"/>
                  <a:pt x="110131" y="22235"/>
                </a:cubicBezTo>
                <a:cubicBezTo>
                  <a:pt x="143733" y="15620"/>
                  <a:pt x="196914" y="32025"/>
                  <a:pt x="202206" y="28585"/>
                </a:cubicBezTo>
                <a:cubicBezTo>
                  <a:pt x="207498" y="25145"/>
                  <a:pt x="158814" y="3184"/>
                  <a:pt x="141881" y="1597"/>
                </a:cubicBezTo>
                <a:cubicBezTo>
                  <a:pt x="124948" y="9"/>
                  <a:pt x="114893" y="19324"/>
                  <a:pt x="100606" y="19060"/>
                </a:cubicBezTo>
                <a:cubicBezTo>
                  <a:pt x="86319" y="18796"/>
                  <a:pt x="57743" y="-519"/>
                  <a:pt x="56156" y="10"/>
                </a:cubicBezTo>
                <a:cubicBezTo>
                  <a:pt x="54569" y="539"/>
                  <a:pt x="89229" y="16679"/>
                  <a:pt x="91081" y="22235"/>
                </a:cubicBezTo>
                <a:cubicBezTo>
                  <a:pt x="92933" y="27791"/>
                  <a:pt x="81821" y="26997"/>
                  <a:pt x="67269" y="33347"/>
                </a:cubicBezTo>
                <a:cubicBezTo>
                  <a:pt x="52717" y="39697"/>
                  <a:pt x="-6550" y="70124"/>
                  <a:pt x="594" y="68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93E63BC-5269-55AD-8AF1-3594387F8865}"/>
              </a:ext>
            </a:extLst>
          </p:cNvPr>
          <p:cNvSpPr/>
          <p:nvPr/>
        </p:nvSpPr>
        <p:spPr>
          <a:xfrm>
            <a:off x="3970128" y="1455737"/>
            <a:ext cx="310666" cy="90497"/>
          </a:xfrm>
          <a:custGeom>
            <a:avLst/>
            <a:gdLst>
              <a:gd name="connsiteX0" fmla="*/ 210 w 310666"/>
              <a:gd name="connsiteY0" fmla="*/ 90488 h 90497"/>
              <a:gd name="connsiteX1" fmla="*/ 185947 w 310666"/>
              <a:gd name="connsiteY1" fmla="*/ 28576 h 90497"/>
              <a:gd name="connsiteX2" fmla="*/ 308185 w 310666"/>
              <a:gd name="connsiteY2" fmla="*/ 4763 h 90497"/>
              <a:gd name="connsiteX3" fmla="*/ 258972 w 310666"/>
              <a:gd name="connsiteY3" fmla="*/ 1588 h 90497"/>
              <a:gd name="connsiteX4" fmla="*/ 151022 w 310666"/>
              <a:gd name="connsiteY4" fmla="*/ 23813 h 90497"/>
              <a:gd name="connsiteX5" fmla="*/ 210 w 310666"/>
              <a:gd name="connsiteY5" fmla="*/ 90488 h 9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66" h="90497">
                <a:moveTo>
                  <a:pt x="210" y="90488"/>
                </a:moveTo>
                <a:cubicBezTo>
                  <a:pt x="6031" y="91282"/>
                  <a:pt x="134618" y="42864"/>
                  <a:pt x="185947" y="28576"/>
                </a:cubicBezTo>
                <a:cubicBezTo>
                  <a:pt x="237276" y="14288"/>
                  <a:pt x="296014" y="9261"/>
                  <a:pt x="308185" y="4763"/>
                </a:cubicBezTo>
                <a:cubicBezTo>
                  <a:pt x="320356" y="265"/>
                  <a:pt x="285166" y="-1587"/>
                  <a:pt x="258972" y="1588"/>
                </a:cubicBezTo>
                <a:cubicBezTo>
                  <a:pt x="232778" y="4763"/>
                  <a:pt x="191239" y="13230"/>
                  <a:pt x="151022" y="23813"/>
                </a:cubicBezTo>
                <a:cubicBezTo>
                  <a:pt x="110805" y="34396"/>
                  <a:pt x="-5611" y="89694"/>
                  <a:pt x="210" y="90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510E939-FC6A-54A9-3230-796D730681DD}"/>
              </a:ext>
            </a:extLst>
          </p:cNvPr>
          <p:cNvSpPr/>
          <p:nvPr/>
        </p:nvSpPr>
        <p:spPr>
          <a:xfrm>
            <a:off x="4249735" y="1431908"/>
            <a:ext cx="259534" cy="50960"/>
          </a:xfrm>
          <a:custGeom>
            <a:avLst/>
            <a:gdLst>
              <a:gd name="connsiteX0" fmla="*/ 3 w 259534"/>
              <a:gd name="connsiteY0" fmla="*/ 12717 h 50960"/>
              <a:gd name="connsiteX1" fmla="*/ 147640 w 259534"/>
              <a:gd name="connsiteY1" fmla="*/ 11130 h 50960"/>
              <a:gd name="connsiteX2" fmla="*/ 257178 w 259534"/>
              <a:gd name="connsiteY2" fmla="*/ 50817 h 50960"/>
              <a:gd name="connsiteX3" fmla="*/ 217490 w 259534"/>
              <a:gd name="connsiteY3" fmla="*/ 23830 h 50960"/>
              <a:gd name="connsiteX4" fmla="*/ 155578 w 259534"/>
              <a:gd name="connsiteY4" fmla="*/ 7955 h 50960"/>
              <a:gd name="connsiteX5" fmla="*/ 142878 w 259534"/>
              <a:gd name="connsiteY5" fmla="*/ 17 h 50960"/>
              <a:gd name="connsiteX6" fmla="*/ 3 w 259534"/>
              <a:gd name="connsiteY6" fmla="*/ 12717 h 5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534" h="50960">
                <a:moveTo>
                  <a:pt x="3" y="12717"/>
                </a:moveTo>
                <a:cubicBezTo>
                  <a:pt x="797" y="14569"/>
                  <a:pt x="104778" y="4780"/>
                  <a:pt x="147640" y="11130"/>
                </a:cubicBezTo>
                <a:cubicBezTo>
                  <a:pt x="190502" y="17480"/>
                  <a:pt x="245536" y="48700"/>
                  <a:pt x="257178" y="50817"/>
                </a:cubicBezTo>
                <a:cubicBezTo>
                  <a:pt x="268820" y="52934"/>
                  <a:pt x="234423" y="30974"/>
                  <a:pt x="217490" y="23830"/>
                </a:cubicBezTo>
                <a:cubicBezTo>
                  <a:pt x="200557" y="16686"/>
                  <a:pt x="168013" y="11924"/>
                  <a:pt x="155578" y="7955"/>
                </a:cubicBezTo>
                <a:cubicBezTo>
                  <a:pt x="143143" y="3986"/>
                  <a:pt x="166690" y="546"/>
                  <a:pt x="142878" y="17"/>
                </a:cubicBezTo>
                <a:cubicBezTo>
                  <a:pt x="119066" y="-512"/>
                  <a:pt x="-791" y="10865"/>
                  <a:pt x="3" y="12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6E538F7-7D73-6507-992D-A356EFFF19ED}"/>
              </a:ext>
            </a:extLst>
          </p:cNvPr>
          <p:cNvSpPr/>
          <p:nvPr/>
        </p:nvSpPr>
        <p:spPr>
          <a:xfrm>
            <a:off x="4090670" y="1344469"/>
            <a:ext cx="160606" cy="52938"/>
          </a:xfrm>
          <a:custGeom>
            <a:avLst/>
            <a:gdLst>
              <a:gd name="connsiteX0" fmla="*/ 318 w 160606"/>
              <a:gd name="connsiteY0" fmla="*/ 144 h 52938"/>
              <a:gd name="connsiteX1" fmla="*/ 111443 w 160606"/>
              <a:gd name="connsiteY1" fmla="*/ 28719 h 52938"/>
              <a:gd name="connsiteX2" fmla="*/ 152718 w 160606"/>
              <a:gd name="connsiteY2" fmla="*/ 36656 h 52938"/>
              <a:gd name="connsiteX3" fmla="*/ 133668 w 160606"/>
              <a:gd name="connsiteY3" fmla="*/ 144 h 52938"/>
              <a:gd name="connsiteX4" fmla="*/ 159068 w 160606"/>
              <a:gd name="connsiteY4" fmla="*/ 52531 h 52938"/>
              <a:gd name="connsiteX5" fmla="*/ 79693 w 160606"/>
              <a:gd name="connsiteY5" fmla="*/ 23956 h 52938"/>
              <a:gd name="connsiteX6" fmla="*/ 318 w 160606"/>
              <a:gd name="connsiteY6" fmla="*/ 144 h 5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606" h="52938">
                <a:moveTo>
                  <a:pt x="318" y="144"/>
                </a:moveTo>
                <a:cubicBezTo>
                  <a:pt x="5610" y="938"/>
                  <a:pt x="86043" y="22634"/>
                  <a:pt x="111443" y="28719"/>
                </a:cubicBezTo>
                <a:cubicBezTo>
                  <a:pt x="136843" y="34804"/>
                  <a:pt x="149014" y="41418"/>
                  <a:pt x="152718" y="36656"/>
                </a:cubicBezTo>
                <a:cubicBezTo>
                  <a:pt x="156422" y="31894"/>
                  <a:pt x="132610" y="-2502"/>
                  <a:pt x="133668" y="144"/>
                </a:cubicBezTo>
                <a:cubicBezTo>
                  <a:pt x="134726" y="2790"/>
                  <a:pt x="168064" y="48562"/>
                  <a:pt x="159068" y="52531"/>
                </a:cubicBezTo>
                <a:cubicBezTo>
                  <a:pt x="150072" y="56500"/>
                  <a:pt x="102183" y="30306"/>
                  <a:pt x="79693" y="23956"/>
                </a:cubicBezTo>
                <a:cubicBezTo>
                  <a:pt x="57203" y="17606"/>
                  <a:pt x="-4974" y="-650"/>
                  <a:pt x="318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9CC4BA8-58D1-CCF4-1DC7-220208F90A76}"/>
              </a:ext>
            </a:extLst>
          </p:cNvPr>
          <p:cNvSpPr/>
          <p:nvPr/>
        </p:nvSpPr>
        <p:spPr>
          <a:xfrm>
            <a:off x="4040170" y="1358420"/>
            <a:ext cx="176259" cy="42330"/>
          </a:xfrm>
          <a:custGeom>
            <a:avLst/>
            <a:gdLst>
              <a:gd name="connsiteX0" fmla="*/ 18 w 176259"/>
              <a:gd name="connsiteY0" fmla="*/ 19530 h 42330"/>
              <a:gd name="connsiteX1" fmla="*/ 104793 w 176259"/>
              <a:gd name="connsiteY1" fmla="*/ 24293 h 42330"/>
              <a:gd name="connsiteX2" fmla="*/ 176230 w 176259"/>
              <a:gd name="connsiteY2" fmla="*/ 41755 h 42330"/>
              <a:gd name="connsiteX3" fmla="*/ 96855 w 176259"/>
              <a:gd name="connsiteY3" fmla="*/ 480 h 42330"/>
              <a:gd name="connsiteX4" fmla="*/ 18 w 176259"/>
              <a:gd name="connsiteY4" fmla="*/ 19530 h 4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59" h="42330">
                <a:moveTo>
                  <a:pt x="18" y="19530"/>
                </a:moveTo>
                <a:cubicBezTo>
                  <a:pt x="1341" y="23499"/>
                  <a:pt x="75424" y="20589"/>
                  <a:pt x="104793" y="24293"/>
                </a:cubicBezTo>
                <a:cubicBezTo>
                  <a:pt x="134162" y="27997"/>
                  <a:pt x="177553" y="45724"/>
                  <a:pt x="176230" y="41755"/>
                </a:cubicBezTo>
                <a:cubicBezTo>
                  <a:pt x="174907" y="37786"/>
                  <a:pt x="123578" y="4184"/>
                  <a:pt x="96855" y="480"/>
                </a:cubicBezTo>
                <a:cubicBezTo>
                  <a:pt x="70132" y="-3224"/>
                  <a:pt x="-1305" y="15561"/>
                  <a:pt x="18" y="19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EC8744D-2467-5F29-90FF-BB024C888ACC}"/>
              </a:ext>
            </a:extLst>
          </p:cNvPr>
          <p:cNvSpPr/>
          <p:nvPr/>
        </p:nvSpPr>
        <p:spPr>
          <a:xfrm>
            <a:off x="3805350" y="1439805"/>
            <a:ext cx="44402" cy="92274"/>
          </a:xfrm>
          <a:custGeom>
            <a:avLst/>
            <a:gdLst>
              <a:gd name="connsiteX0" fmla="*/ 44338 w 44402"/>
              <a:gd name="connsiteY0" fmla="*/ 58 h 92274"/>
              <a:gd name="connsiteX1" fmla="*/ 11000 w 44402"/>
              <a:gd name="connsiteY1" fmla="*/ 61970 h 92274"/>
              <a:gd name="connsiteX2" fmla="*/ 3063 w 44402"/>
              <a:gd name="connsiteY2" fmla="*/ 92133 h 92274"/>
              <a:gd name="connsiteX3" fmla="*/ 1475 w 44402"/>
              <a:gd name="connsiteY3" fmla="*/ 50858 h 92274"/>
              <a:gd name="connsiteX4" fmla="*/ 44338 w 44402"/>
              <a:gd name="connsiteY4" fmla="*/ 58 h 9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2" h="92274">
                <a:moveTo>
                  <a:pt x="44338" y="58"/>
                </a:moveTo>
                <a:cubicBezTo>
                  <a:pt x="45925" y="1910"/>
                  <a:pt x="17879" y="46624"/>
                  <a:pt x="11000" y="61970"/>
                </a:cubicBezTo>
                <a:cubicBezTo>
                  <a:pt x="4121" y="77316"/>
                  <a:pt x="4650" y="93985"/>
                  <a:pt x="3063" y="92133"/>
                </a:cubicBezTo>
                <a:cubicBezTo>
                  <a:pt x="1476" y="90281"/>
                  <a:pt x="-1965" y="60912"/>
                  <a:pt x="1475" y="50858"/>
                </a:cubicBezTo>
                <a:cubicBezTo>
                  <a:pt x="4914" y="40804"/>
                  <a:pt x="42751" y="-1794"/>
                  <a:pt x="44338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CED07174-E9C0-7976-7E70-EE26C6329A61}"/>
              </a:ext>
            </a:extLst>
          </p:cNvPr>
          <p:cNvSpPr/>
          <p:nvPr/>
        </p:nvSpPr>
        <p:spPr>
          <a:xfrm>
            <a:off x="3820652" y="1458859"/>
            <a:ext cx="30819" cy="107545"/>
          </a:xfrm>
          <a:custGeom>
            <a:avLst/>
            <a:gdLst>
              <a:gd name="connsiteX0" fmla="*/ 30623 w 30819"/>
              <a:gd name="connsiteY0" fmla="*/ 54 h 107545"/>
              <a:gd name="connsiteX1" fmla="*/ 461 w 30819"/>
              <a:gd name="connsiteY1" fmla="*/ 101654 h 107545"/>
              <a:gd name="connsiteX2" fmla="*/ 13161 w 30819"/>
              <a:gd name="connsiteY2" fmla="*/ 87366 h 107545"/>
              <a:gd name="connsiteX3" fmla="*/ 30623 w 30819"/>
              <a:gd name="connsiteY3" fmla="*/ 54 h 10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" h="107545">
                <a:moveTo>
                  <a:pt x="30623" y="54"/>
                </a:moveTo>
                <a:cubicBezTo>
                  <a:pt x="28506" y="2435"/>
                  <a:pt x="3371" y="87102"/>
                  <a:pt x="461" y="101654"/>
                </a:cubicBezTo>
                <a:cubicBezTo>
                  <a:pt x="-2449" y="116206"/>
                  <a:pt x="9192" y="100860"/>
                  <a:pt x="13161" y="87366"/>
                </a:cubicBezTo>
                <a:cubicBezTo>
                  <a:pt x="17130" y="73872"/>
                  <a:pt x="32740" y="-2327"/>
                  <a:pt x="30623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2A04627-2C6F-6F6B-A4E7-B6F36CEFAAFC}"/>
              </a:ext>
            </a:extLst>
          </p:cNvPr>
          <p:cNvSpPr/>
          <p:nvPr/>
        </p:nvSpPr>
        <p:spPr>
          <a:xfrm>
            <a:off x="3998198" y="1703350"/>
            <a:ext cx="118260" cy="88942"/>
          </a:xfrm>
          <a:custGeom>
            <a:avLst/>
            <a:gdLst>
              <a:gd name="connsiteX0" fmla="*/ 13415 w 118260"/>
              <a:gd name="connsiteY0" fmla="*/ 88938 h 88942"/>
              <a:gd name="connsiteX1" fmla="*/ 113427 w 118260"/>
              <a:gd name="connsiteY1" fmla="*/ 34963 h 88942"/>
              <a:gd name="connsiteX2" fmla="*/ 100727 w 118260"/>
              <a:gd name="connsiteY2" fmla="*/ 38 h 88942"/>
              <a:gd name="connsiteX3" fmla="*/ 84852 w 118260"/>
              <a:gd name="connsiteY3" fmla="*/ 41313 h 88942"/>
              <a:gd name="connsiteX4" fmla="*/ 73740 w 118260"/>
              <a:gd name="connsiteY4" fmla="*/ 17500 h 88942"/>
              <a:gd name="connsiteX5" fmla="*/ 48340 w 118260"/>
              <a:gd name="connsiteY5" fmla="*/ 38138 h 88942"/>
              <a:gd name="connsiteX6" fmla="*/ 46752 w 118260"/>
              <a:gd name="connsiteY6" fmla="*/ 22263 h 88942"/>
              <a:gd name="connsiteX7" fmla="*/ 51515 w 118260"/>
              <a:gd name="connsiteY7" fmla="*/ 52425 h 88942"/>
              <a:gd name="connsiteX8" fmla="*/ 3890 w 118260"/>
              <a:gd name="connsiteY8" fmla="*/ 38138 h 88942"/>
              <a:gd name="connsiteX9" fmla="*/ 13415 w 118260"/>
              <a:gd name="connsiteY9" fmla="*/ 88938 h 88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260" h="88942">
                <a:moveTo>
                  <a:pt x="13415" y="88938"/>
                </a:moveTo>
                <a:cubicBezTo>
                  <a:pt x="31671" y="88409"/>
                  <a:pt x="98875" y="49780"/>
                  <a:pt x="113427" y="34963"/>
                </a:cubicBezTo>
                <a:cubicBezTo>
                  <a:pt x="127979" y="20146"/>
                  <a:pt x="105489" y="-1020"/>
                  <a:pt x="100727" y="38"/>
                </a:cubicBezTo>
                <a:cubicBezTo>
                  <a:pt x="95965" y="1096"/>
                  <a:pt x="89350" y="38403"/>
                  <a:pt x="84852" y="41313"/>
                </a:cubicBezTo>
                <a:cubicBezTo>
                  <a:pt x="80354" y="44223"/>
                  <a:pt x="79825" y="18029"/>
                  <a:pt x="73740" y="17500"/>
                </a:cubicBezTo>
                <a:cubicBezTo>
                  <a:pt x="67655" y="16971"/>
                  <a:pt x="52838" y="37344"/>
                  <a:pt x="48340" y="38138"/>
                </a:cubicBezTo>
                <a:cubicBezTo>
                  <a:pt x="43842" y="38932"/>
                  <a:pt x="46223" y="19882"/>
                  <a:pt x="46752" y="22263"/>
                </a:cubicBezTo>
                <a:cubicBezTo>
                  <a:pt x="47281" y="24644"/>
                  <a:pt x="58659" y="49779"/>
                  <a:pt x="51515" y="52425"/>
                </a:cubicBezTo>
                <a:cubicBezTo>
                  <a:pt x="44371" y="55071"/>
                  <a:pt x="8388" y="37609"/>
                  <a:pt x="3890" y="38138"/>
                </a:cubicBezTo>
                <a:cubicBezTo>
                  <a:pt x="-608" y="38667"/>
                  <a:pt x="-4841" y="89467"/>
                  <a:pt x="13415" y="88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1588A2F-F482-0AB4-7387-987B3F03EC74}"/>
              </a:ext>
            </a:extLst>
          </p:cNvPr>
          <p:cNvSpPr/>
          <p:nvPr/>
        </p:nvSpPr>
        <p:spPr>
          <a:xfrm>
            <a:off x="2786486" y="1814982"/>
            <a:ext cx="244215" cy="119400"/>
          </a:xfrm>
          <a:custGeom>
            <a:avLst/>
            <a:gdLst>
              <a:gd name="connsiteX0" fmla="*/ 2752 w 244215"/>
              <a:gd name="connsiteY0" fmla="*/ 118593 h 119400"/>
              <a:gd name="connsiteX1" fmla="*/ 175789 w 244215"/>
              <a:gd name="connsiteY1" fmla="*/ 18581 h 119400"/>
              <a:gd name="connsiteX2" fmla="*/ 244052 w 244215"/>
              <a:gd name="connsiteY2" fmla="*/ 1118 h 119400"/>
              <a:gd name="connsiteX3" fmla="*/ 193252 w 244215"/>
              <a:gd name="connsiteY3" fmla="*/ 4293 h 119400"/>
              <a:gd name="connsiteX4" fmla="*/ 142452 w 244215"/>
              <a:gd name="connsiteY4" fmla="*/ 24931 h 119400"/>
              <a:gd name="connsiteX5" fmla="*/ 72602 w 244215"/>
              <a:gd name="connsiteY5" fmla="*/ 64618 h 119400"/>
              <a:gd name="connsiteX6" fmla="*/ 2752 w 244215"/>
              <a:gd name="connsiteY6" fmla="*/ 118593 h 1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215" h="119400">
                <a:moveTo>
                  <a:pt x="2752" y="118593"/>
                </a:moveTo>
                <a:cubicBezTo>
                  <a:pt x="19950" y="110920"/>
                  <a:pt x="135572" y="38160"/>
                  <a:pt x="175789" y="18581"/>
                </a:cubicBezTo>
                <a:cubicBezTo>
                  <a:pt x="216006" y="-998"/>
                  <a:pt x="241142" y="3499"/>
                  <a:pt x="244052" y="1118"/>
                </a:cubicBezTo>
                <a:cubicBezTo>
                  <a:pt x="246962" y="-1263"/>
                  <a:pt x="210185" y="324"/>
                  <a:pt x="193252" y="4293"/>
                </a:cubicBezTo>
                <a:cubicBezTo>
                  <a:pt x="176319" y="8262"/>
                  <a:pt x="162560" y="14877"/>
                  <a:pt x="142452" y="24931"/>
                </a:cubicBezTo>
                <a:cubicBezTo>
                  <a:pt x="122344" y="34985"/>
                  <a:pt x="91387" y="52183"/>
                  <a:pt x="72602" y="64618"/>
                </a:cubicBezTo>
                <a:cubicBezTo>
                  <a:pt x="53817" y="77053"/>
                  <a:pt x="-14446" y="126266"/>
                  <a:pt x="2752" y="118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9D0E0AE-D143-15CD-48BB-B97852D2C3DC}"/>
              </a:ext>
            </a:extLst>
          </p:cNvPr>
          <p:cNvSpPr/>
          <p:nvPr/>
        </p:nvSpPr>
        <p:spPr>
          <a:xfrm>
            <a:off x="3024187" y="1807211"/>
            <a:ext cx="347112" cy="192140"/>
          </a:xfrm>
          <a:custGeom>
            <a:avLst/>
            <a:gdLst>
              <a:gd name="connsiteX0" fmla="*/ 1 w 347112"/>
              <a:gd name="connsiteY0" fmla="*/ 952 h 192140"/>
              <a:gd name="connsiteX1" fmla="*/ 146051 w 347112"/>
              <a:gd name="connsiteY1" fmla="*/ 8889 h 192140"/>
              <a:gd name="connsiteX2" fmla="*/ 220663 w 347112"/>
              <a:gd name="connsiteY2" fmla="*/ 59689 h 192140"/>
              <a:gd name="connsiteX3" fmla="*/ 339726 w 347112"/>
              <a:gd name="connsiteY3" fmla="*/ 147002 h 192140"/>
              <a:gd name="connsiteX4" fmla="*/ 334963 w 347112"/>
              <a:gd name="connsiteY4" fmla="*/ 191452 h 192140"/>
              <a:gd name="connsiteX5" fmla="*/ 339726 w 347112"/>
              <a:gd name="connsiteY5" fmla="*/ 170814 h 192140"/>
              <a:gd name="connsiteX6" fmla="*/ 314326 w 347112"/>
              <a:gd name="connsiteY6" fmla="*/ 127952 h 192140"/>
              <a:gd name="connsiteX7" fmla="*/ 200026 w 347112"/>
              <a:gd name="connsiteY7" fmla="*/ 59689 h 192140"/>
              <a:gd name="connsiteX8" fmla="*/ 149226 w 347112"/>
              <a:gd name="connsiteY8" fmla="*/ 20002 h 192140"/>
              <a:gd name="connsiteX9" fmla="*/ 1 w 347112"/>
              <a:gd name="connsiteY9" fmla="*/ 952 h 19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112" h="192140">
                <a:moveTo>
                  <a:pt x="1" y="952"/>
                </a:moveTo>
                <a:cubicBezTo>
                  <a:pt x="-528" y="-900"/>
                  <a:pt x="109274" y="-900"/>
                  <a:pt x="146051" y="8889"/>
                </a:cubicBezTo>
                <a:cubicBezTo>
                  <a:pt x="182828" y="18678"/>
                  <a:pt x="188384" y="36670"/>
                  <a:pt x="220663" y="59689"/>
                </a:cubicBezTo>
                <a:cubicBezTo>
                  <a:pt x="252942" y="82708"/>
                  <a:pt x="320676" y="125042"/>
                  <a:pt x="339726" y="147002"/>
                </a:cubicBezTo>
                <a:cubicBezTo>
                  <a:pt x="358776" y="168962"/>
                  <a:pt x="334963" y="187483"/>
                  <a:pt x="334963" y="191452"/>
                </a:cubicBezTo>
                <a:cubicBezTo>
                  <a:pt x="334963" y="195421"/>
                  <a:pt x="343165" y="181397"/>
                  <a:pt x="339726" y="170814"/>
                </a:cubicBezTo>
                <a:cubicBezTo>
                  <a:pt x="336287" y="160231"/>
                  <a:pt x="337609" y="146473"/>
                  <a:pt x="314326" y="127952"/>
                </a:cubicBezTo>
                <a:cubicBezTo>
                  <a:pt x="291043" y="109431"/>
                  <a:pt x="227543" y="77681"/>
                  <a:pt x="200026" y="59689"/>
                </a:cubicBezTo>
                <a:cubicBezTo>
                  <a:pt x="172509" y="41697"/>
                  <a:pt x="178595" y="29792"/>
                  <a:pt x="149226" y="20002"/>
                </a:cubicBezTo>
                <a:cubicBezTo>
                  <a:pt x="119857" y="10213"/>
                  <a:pt x="530" y="2804"/>
                  <a:pt x="1" y="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3A2BFE9-7CCB-089A-2E53-8CD1A2B207E9}"/>
              </a:ext>
            </a:extLst>
          </p:cNvPr>
          <p:cNvSpPr/>
          <p:nvPr/>
        </p:nvSpPr>
        <p:spPr>
          <a:xfrm>
            <a:off x="3097176" y="1855294"/>
            <a:ext cx="200997" cy="87911"/>
          </a:xfrm>
          <a:custGeom>
            <a:avLst/>
            <a:gdLst>
              <a:gd name="connsiteX0" fmla="*/ 200062 w 200997"/>
              <a:gd name="connsiteY0" fmla="*/ 87806 h 87911"/>
              <a:gd name="connsiteX1" fmla="*/ 92112 w 200997"/>
              <a:gd name="connsiteY1" fmla="*/ 48119 h 87911"/>
              <a:gd name="connsiteX2" fmla="*/ 80999 w 200997"/>
              <a:gd name="connsiteY2" fmla="*/ 19544 h 87911"/>
              <a:gd name="connsiteX3" fmla="*/ 37 w 200997"/>
              <a:gd name="connsiteY3" fmla="*/ 5256 h 87911"/>
              <a:gd name="connsiteX4" fmla="*/ 71474 w 200997"/>
              <a:gd name="connsiteY4" fmla="*/ 2081 h 87911"/>
              <a:gd name="connsiteX5" fmla="*/ 141324 w 200997"/>
              <a:gd name="connsiteY5" fmla="*/ 35419 h 87911"/>
              <a:gd name="connsiteX6" fmla="*/ 200062 w 200997"/>
              <a:gd name="connsiteY6" fmla="*/ 87806 h 8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997" h="87911">
                <a:moveTo>
                  <a:pt x="200062" y="87806"/>
                </a:moveTo>
                <a:cubicBezTo>
                  <a:pt x="191860" y="89923"/>
                  <a:pt x="111956" y="59496"/>
                  <a:pt x="92112" y="48119"/>
                </a:cubicBezTo>
                <a:cubicBezTo>
                  <a:pt x="72268" y="36742"/>
                  <a:pt x="96345" y="26688"/>
                  <a:pt x="80999" y="19544"/>
                </a:cubicBezTo>
                <a:cubicBezTo>
                  <a:pt x="65653" y="12400"/>
                  <a:pt x="1624" y="8166"/>
                  <a:pt x="37" y="5256"/>
                </a:cubicBezTo>
                <a:cubicBezTo>
                  <a:pt x="-1550" y="2346"/>
                  <a:pt x="47926" y="-2946"/>
                  <a:pt x="71474" y="2081"/>
                </a:cubicBezTo>
                <a:cubicBezTo>
                  <a:pt x="95022" y="7108"/>
                  <a:pt x="122274" y="24042"/>
                  <a:pt x="141324" y="35419"/>
                </a:cubicBezTo>
                <a:cubicBezTo>
                  <a:pt x="160374" y="46796"/>
                  <a:pt x="208264" y="85689"/>
                  <a:pt x="200062" y="87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0C3B6E6-0EC9-3227-5CAC-EF5AD8CF11CB}"/>
              </a:ext>
            </a:extLst>
          </p:cNvPr>
          <p:cNvSpPr/>
          <p:nvPr/>
        </p:nvSpPr>
        <p:spPr>
          <a:xfrm>
            <a:off x="2776531" y="1795372"/>
            <a:ext cx="405194" cy="195376"/>
          </a:xfrm>
          <a:custGeom>
            <a:avLst/>
            <a:gdLst>
              <a:gd name="connsiteX0" fmla="*/ 7944 w 405194"/>
              <a:gd name="connsiteY0" fmla="*/ 195353 h 195376"/>
              <a:gd name="connsiteX1" fmla="*/ 114307 w 405194"/>
              <a:gd name="connsiteY1" fmla="*/ 163603 h 195376"/>
              <a:gd name="connsiteX2" fmla="*/ 155582 w 405194"/>
              <a:gd name="connsiteY2" fmla="*/ 119153 h 195376"/>
              <a:gd name="connsiteX3" fmla="*/ 131769 w 405194"/>
              <a:gd name="connsiteY3" fmla="*/ 138203 h 195376"/>
              <a:gd name="connsiteX4" fmla="*/ 233369 w 405194"/>
              <a:gd name="connsiteY4" fmla="*/ 87403 h 195376"/>
              <a:gd name="connsiteX5" fmla="*/ 201619 w 405194"/>
              <a:gd name="connsiteY5" fmla="*/ 92166 h 195376"/>
              <a:gd name="connsiteX6" fmla="*/ 300044 w 405194"/>
              <a:gd name="connsiteY6" fmla="*/ 63591 h 195376"/>
              <a:gd name="connsiteX7" fmla="*/ 404819 w 405194"/>
              <a:gd name="connsiteY7" fmla="*/ 69941 h 195376"/>
              <a:gd name="connsiteX8" fmla="*/ 336557 w 405194"/>
              <a:gd name="connsiteY8" fmla="*/ 49303 h 195376"/>
              <a:gd name="connsiteX9" fmla="*/ 377832 w 405194"/>
              <a:gd name="connsiteY9" fmla="*/ 55653 h 195376"/>
              <a:gd name="connsiteX10" fmla="*/ 311157 w 405194"/>
              <a:gd name="connsiteY10" fmla="*/ 52478 h 195376"/>
              <a:gd name="connsiteX11" fmla="*/ 304807 w 405194"/>
              <a:gd name="connsiteY11" fmla="*/ 91 h 195376"/>
              <a:gd name="connsiteX12" fmla="*/ 300044 w 405194"/>
              <a:gd name="connsiteY12" fmla="*/ 39778 h 195376"/>
              <a:gd name="connsiteX13" fmla="*/ 239719 w 405194"/>
              <a:gd name="connsiteY13" fmla="*/ 39778 h 195376"/>
              <a:gd name="connsiteX14" fmla="*/ 228607 w 405194"/>
              <a:gd name="connsiteY14" fmla="*/ 41366 h 195376"/>
              <a:gd name="connsiteX15" fmla="*/ 214319 w 405194"/>
              <a:gd name="connsiteY15" fmla="*/ 14378 h 195376"/>
              <a:gd name="connsiteX16" fmla="*/ 217494 w 405194"/>
              <a:gd name="connsiteY16" fmla="*/ 57241 h 195376"/>
              <a:gd name="connsiteX17" fmla="*/ 188919 w 405194"/>
              <a:gd name="connsiteY17" fmla="*/ 63591 h 195376"/>
              <a:gd name="connsiteX18" fmla="*/ 153994 w 405194"/>
              <a:gd name="connsiteY18" fmla="*/ 38191 h 195376"/>
              <a:gd name="connsiteX19" fmla="*/ 177807 w 405194"/>
              <a:gd name="connsiteY19" fmla="*/ 66766 h 195376"/>
              <a:gd name="connsiteX20" fmla="*/ 149232 w 405194"/>
              <a:gd name="connsiteY20" fmla="*/ 81053 h 195376"/>
              <a:gd name="connsiteX21" fmla="*/ 146057 w 405194"/>
              <a:gd name="connsiteY21" fmla="*/ 36603 h 195376"/>
              <a:gd name="connsiteX22" fmla="*/ 138119 w 405194"/>
              <a:gd name="connsiteY22" fmla="*/ 85816 h 195376"/>
              <a:gd name="connsiteX23" fmla="*/ 114307 w 405194"/>
              <a:gd name="connsiteY23" fmla="*/ 62003 h 195376"/>
              <a:gd name="connsiteX24" fmla="*/ 114307 w 405194"/>
              <a:gd name="connsiteY24" fmla="*/ 95341 h 195376"/>
              <a:gd name="connsiteX25" fmla="*/ 80969 w 405194"/>
              <a:gd name="connsiteY25" fmla="*/ 109628 h 195376"/>
              <a:gd name="connsiteX26" fmla="*/ 46044 w 405194"/>
              <a:gd name="connsiteY26" fmla="*/ 96928 h 195376"/>
              <a:gd name="connsiteX27" fmla="*/ 61919 w 405194"/>
              <a:gd name="connsiteY27" fmla="*/ 133441 h 195376"/>
              <a:gd name="connsiteX28" fmla="*/ 30169 w 405194"/>
              <a:gd name="connsiteY28" fmla="*/ 114391 h 195376"/>
              <a:gd name="connsiteX29" fmla="*/ 69857 w 405194"/>
              <a:gd name="connsiteY29" fmla="*/ 147728 h 195376"/>
              <a:gd name="connsiteX30" fmla="*/ 7 w 405194"/>
              <a:gd name="connsiteY30" fmla="*/ 133441 h 195376"/>
              <a:gd name="connsiteX31" fmla="*/ 65094 w 405194"/>
              <a:gd name="connsiteY31" fmla="*/ 158841 h 195376"/>
              <a:gd name="connsiteX32" fmla="*/ 7944 w 405194"/>
              <a:gd name="connsiteY32" fmla="*/ 195353 h 195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05194" h="195376">
                <a:moveTo>
                  <a:pt x="7944" y="195353"/>
                </a:moveTo>
                <a:cubicBezTo>
                  <a:pt x="16146" y="196147"/>
                  <a:pt x="89701" y="176303"/>
                  <a:pt x="114307" y="163603"/>
                </a:cubicBezTo>
                <a:cubicBezTo>
                  <a:pt x="138913" y="150903"/>
                  <a:pt x="152672" y="123386"/>
                  <a:pt x="155582" y="119153"/>
                </a:cubicBezTo>
                <a:cubicBezTo>
                  <a:pt x="158492" y="114920"/>
                  <a:pt x="118805" y="143495"/>
                  <a:pt x="131769" y="138203"/>
                </a:cubicBezTo>
                <a:cubicBezTo>
                  <a:pt x="144733" y="132911"/>
                  <a:pt x="221727" y="95076"/>
                  <a:pt x="233369" y="87403"/>
                </a:cubicBezTo>
                <a:cubicBezTo>
                  <a:pt x="245011" y="79730"/>
                  <a:pt x="190507" y="96135"/>
                  <a:pt x="201619" y="92166"/>
                </a:cubicBezTo>
                <a:cubicBezTo>
                  <a:pt x="212731" y="88197"/>
                  <a:pt x="266177" y="67295"/>
                  <a:pt x="300044" y="63591"/>
                </a:cubicBezTo>
                <a:cubicBezTo>
                  <a:pt x="333911" y="59887"/>
                  <a:pt x="398733" y="72322"/>
                  <a:pt x="404819" y="69941"/>
                </a:cubicBezTo>
                <a:cubicBezTo>
                  <a:pt x="410905" y="67560"/>
                  <a:pt x="341055" y="51684"/>
                  <a:pt x="336557" y="49303"/>
                </a:cubicBezTo>
                <a:cubicBezTo>
                  <a:pt x="332059" y="46922"/>
                  <a:pt x="382065" y="55124"/>
                  <a:pt x="377832" y="55653"/>
                </a:cubicBezTo>
                <a:cubicBezTo>
                  <a:pt x="373599" y="56182"/>
                  <a:pt x="323328" y="61738"/>
                  <a:pt x="311157" y="52478"/>
                </a:cubicBezTo>
                <a:cubicBezTo>
                  <a:pt x="298986" y="43218"/>
                  <a:pt x="306659" y="2208"/>
                  <a:pt x="304807" y="91"/>
                </a:cubicBezTo>
                <a:cubicBezTo>
                  <a:pt x="302955" y="-2026"/>
                  <a:pt x="310892" y="33163"/>
                  <a:pt x="300044" y="39778"/>
                </a:cubicBezTo>
                <a:cubicBezTo>
                  <a:pt x="289196" y="46393"/>
                  <a:pt x="251625" y="39513"/>
                  <a:pt x="239719" y="39778"/>
                </a:cubicBezTo>
                <a:cubicBezTo>
                  <a:pt x="227813" y="40043"/>
                  <a:pt x="232840" y="45599"/>
                  <a:pt x="228607" y="41366"/>
                </a:cubicBezTo>
                <a:cubicBezTo>
                  <a:pt x="224374" y="37133"/>
                  <a:pt x="216171" y="11732"/>
                  <a:pt x="214319" y="14378"/>
                </a:cubicBezTo>
                <a:cubicBezTo>
                  <a:pt x="212467" y="17024"/>
                  <a:pt x="221727" y="49039"/>
                  <a:pt x="217494" y="57241"/>
                </a:cubicBezTo>
                <a:cubicBezTo>
                  <a:pt x="213261" y="65443"/>
                  <a:pt x="199502" y="66766"/>
                  <a:pt x="188919" y="63591"/>
                </a:cubicBezTo>
                <a:cubicBezTo>
                  <a:pt x="178336" y="60416"/>
                  <a:pt x="155846" y="37662"/>
                  <a:pt x="153994" y="38191"/>
                </a:cubicBezTo>
                <a:cubicBezTo>
                  <a:pt x="152142" y="38720"/>
                  <a:pt x="178601" y="59622"/>
                  <a:pt x="177807" y="66766"/>
                </a:cubicBezTo>
                <a:cubicBezTo>
                  <a:pt x="177013" y="73910"/>
                  <a:pt x="154524" y="86080"/>
                  <a:pt x="149232" y="81053"/>
                </a:cubicBezTo>
                <a:cubicBezTo>
                  <a:pt x="143940" y="76026"/>
                  <a:pt x="147909" y="35809"/>
                  <a:pt x="146057" y="36603"/>
                </a:cubicBezTo>
                <a:cubicBezTo>
                  <a:pt x="144205" y="37397"/>
                  <a:pt x="143411" y="81583"/>
                  <a:pt x="138119" y="85816"/>
                </a:cubicBezTo>
                <a:cubicBezTo>
                  <a:pt x="132827" y="90049"/>
                  <a:pt x="118276" y="60416"/>
                  <a:pt x="114307" y="62003"/>
                </a:cubicBezTo>
                <a:cubicBezTo>
                  <a:pt x="110338" y="63590"/>
                  <a:pt x="119863" y="87403"/>
                  <a:pt x="114307" y="95341"/>
                </a:cubicBezTo>
                <a:cubicBezTo>
                  <a:pt x="108751" y="103278"/>
                  <a:pt x="92346" y="109364"/>
                  <a:pt x="80969" y="109628"/>
                </a:cubicBezTo>
                <a:cubicBezTo>
                  <a:pt x="69592" y="109892"/>
                  <a:pt x="49219" y="92959"/>
                  <a:pt x="46044" y="96928"/>
                </a:cubicBezTo>
                <a:cubicBezTo>
                  <a:pt x="42869" y="100897"/>
                  <a:pt x="64565" y="130531"/>
                  <a:pt x="61919" y="133441"/>
                </a:cubicBezTo>
                <a:cubicBezTo>
                  <a:pt x="59273" y="136351"/>
                  <a:pt x="28846" y="112010"/>
                  <a:pt x="30169" y="114391"/>
                </a:cubicBezTo>
                <a:cubicBezTo>
                  <a:pt x="31492" y="116772"/>
                  <a:pt x="74884" y="144553"/>
                  <a:pt x="69857" y="147728"/>
                </a:cubicBezTo>
                <a:cubicBezTo>
                  <a:pt x="64830" y="150903"/>
                  <a:pt x="801" y="131589"/>
                  <a:pt x="7" y="133441"/>
                </a:cubicBezTo>
                <a:cubicBezTo>
                  <a:pt x="-787" y="135293"/>
                  <a:pt x="58480" y="152227"/>
                  <a:pt x="65094" y="158841"/>
                </a:cubicBezTo>
                <a:cubicBezTo>
                  <a:pt x="71708" y="165455"/>
                  <a:pt x="-258" y="194559"/>
                  <a:pt x="7944" y="195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BA12D3F-D3E0-0FCA-5E81-1655870C3A66}"/>
              </a:ext>
            </a:extLst>
          </p:cNvPr>
          <p:cNvSpPr/>
          <p:nvPr/>
        </p:nvSpPr>
        <p:spPr>
          <a:xfrm>
            <a:off x="2903425" y="1828798"/>
            <a:ext cx="253409" cy="65117"/>
          </a:xfrm>
          <a:custGeom>
            <a:avLst/>
            <a:gdLst>
              <a:gd name="connsiteX0" fmla="*/ 113 w 253409"/>
              <a:gd name="connsiteY0" fmla="*/ 65090 h 65117"/>
              <a:gd name="connsiteX1" fmla="*/ 131875 w 253409"/>
              <a:gd name="connsiteY1" fmla="*/ 12702 h 65117"/>
              <a:gd name="connsiteX2" fmla="*/ 252525 w 253409"/>
              <a:gd name="connsiteY2" fmla="*/ 28577 h 65117"/>
              <a:gd name="connsiteX3" fmla="*/ 182675 w 253409"/>
              <a:gd name="connsiteY3" fmla="*/ 3177 h 65117"/>
              <a:gd name="connsiteX4" fmla="*/ 109650 w 253409"/>
              <a:gd name="connsiteY4" fmla="*/ 4765 h 65117"/>
              <a:gd name="connsiteX5" fmla="*/ 113 w 253409"/>
              <a:gd name="connsiteY5" fmla="*/ 65090 h 6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409" h="65117">
                <a:moveTo>
                  <a:pt x="113" y="65090"/>
                </a:moveTo>
                <a:cubicBezTo>
                  <a:pt x="3817" y="66413"/>
                  <a:pt x="89806" y="18787"/>
                  <a:pt x="131875" y="12702"/>
                </a:cubicBezTo>
                <a:cubicBezTo>
                  <a:pt x="173944" y="6617"/>
                  <a:pt x="244058" y="30164"/>
                  <a:pt x="252525" y="28577"/>
                </a:cubicBezTo>
                <a:cubicBezTo>
                  <a:pt x="260992" y="26990"/>
                  <a:pt x="206487" y="7146"/>
                  <a:pt x="182675" y="3177"/>
                </a:cubicBezTo>
                <a:cubicBezTo>
                  <a:pt x="158863" y="-792"/>
                  <a:pt x="134521" y="-1850"/>
                  <a:pt x="109650" y="4765"/>
                </a:cubicBezTo>
                <a:cubicBezTo>
                  <a:pt x="84779" y="11380"/>
                  <a:pt x="-3591" y="63767"/>
                  <a:pt x="113" y="65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137AC061-C938-3C97-09E8-1B82385BABF3}"/>
              </a:ext>
            </a:extLst>
          </p:cNvPr>
          <p:cNvSpPr/>
          <p:nvPr/>
        </p:nvSpPr>
        <p:spPr>
          <a:xfrm>
            <a:off x="3219228" y="1922005"/>
            <a:ext cx="151739" cy="86337"/>
          </a:xfrm>
          <a:custGeom>
            <a:avLst/>
            <a:gdLst>
              <a:gd name="connsiteX0" fmla="*/ 44672 w 151739"/>
              <a:gd name="connsiteY0" fmla="*/ 458 h 86337"/>
              <a:gd name="connsiteX1" fmla="*/ 136747 w 151739"/>
              <a:gd name="connsiteY1" fmla="*/ 46495 h 86337"/>
              <a:gd name="connsiteX2" fmla="*/ 108172 w 151739"/>
              <a:gd name="connsiteY2" fmla="*/ 65545 h 86337"/>
              <a:gd name="connsiteX3" fmla="*/ 222 w 151739"/>
              <a:gd name="connsiteY3" fmla="*/ 86183 h 86337"/>
              <a:gd name="connsiteX4" fmla="*/ 139922 w 151739"/>
              <a:gd name="connsiteY4" fmla="*/ 73483 h 86337"/>
              <a:gd name="connsiteX5" fmla="*/ 143097 w 151739"/>
              <a:gd name="connsiteY5" fmla="*/ 46495 h 86337"/>
              <a:gd name="connsiteX6" fmla="*/ 131985 w 151739"/>
              <a:gd name="connsiteY6" fmla="*/ 33795 h 86337"/>
              <a:gd name="connsiteX7" fmla="*/ 116110 w 151739"/>
              <a:gd name="connsiteY7" fmla="*/ 22683 h 86337"/>
              <a:gd name="connsiteX8" fmla="*/ 44672 w 151739"/>
              <a:gd name="connsiteY8" fmla="*/ 458 h 8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739" h="86337">
                <a:moveTo>
                  <a:pt x="44672" y="458"/>
                </a:moveTo>
                <a:cubicBezTo>
                  <a:pt x="48111" y="4427"/>
                  <a:pt x="126164" y="35647"/>
                  <a:pt x="136747" y="46495"/>
                </a:cubicBezTo>
                <a:cubicBezTo>
                  <a:pt x="147330" y="57343"/>
                  <a:pt x="130926" y="58930"/>
                  <a:pt x="108172" y="65545"/>
                </a:cubicBezTo>
                <a:cubicBezTo>
                  <a:pt x="85418" y="72160"/>
                  <a:pt x="-5070" y="84860"/>
                  <a:pt x="222" y="86183"/>
                </a:cubicBezTo>
                <a:cubicBezTo>
                  <a:pt x="5514" y="87506"/>
                  <a:pt x="116110" y="80098"/>
                  <a:pt x="139922" y="73483"/>
                </a:cubicBezTo>
                <a:cubicBezTo>
                  <a:pt x="163734" y="66868"/>
                  <a:pt x="144420" y="53110"/>
                  <a:pt x="143097" y="46495"/>
                </a:cubicBezTo>
                <a:cubicBezTo>
                  <a:pt x="141774" y="39880"/>
                  <a:pt x="136483" y="37764"/>
                  <a:pt x="131985" y="33795"/>
                </a:cubicBezTo>
                <a:cubicBezTo>
                  <a:pt x="127487" y="29826"/>
                  <a:pt x="124577" y="25858"/>
                  <a:pt x="116110" y="22683"/>
                </a:cubicBezTo>
                <a:cubicBezTo>
                  <a:pt x="107643" y="19508"/>
                  <a:pt x="41233" y="-3511"/>
                  <a:pt x="44672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D9F1D7F-BF39-5A71-EE64-90A7ACD488F8}"/>
              </a:ext>
            </a:extLst>
          </p:cNvPr>
          <p:cNvSpPr/>
          <p:nvPr/>
        </p:nvSpPr>
        <p:spPr>
          <a:xfrm>
            <a:off x="3170038" y="1914524"/>
            <a:ext cx="127265" cy="92380"/>
          </a:xfrm>
          <a:custGeom>
            <a:avLst/>
            <a:gdLst>
              <a:gd name="connsiteX0" fmla="*/ 46237 w 127265"/>
              <a:gd name="connsiteY0" fmla="*/ 1 h 92380"/>
              <a:gd name="connsiteX1" fmla="*/ 125612 w 127265"/>
              <a:gd name="connsiteY1" fmla="*/ 47626 h 92380"/>
              <a:gd name="connsiteX2" fmla="*/ 89100 w 127265"/>
              <a:gd name="connsiteY2" fmla="*/ 76201 h 92380"/>
              <a:gd name="connsiteX3" fmla="*/ 200 w 127265"/>
              <a:gd name="connsiteY3" fmla="*/ 90489 h 92380"/>
              <a:gd name="connsiteX4" fmla="*/ 116087 w 127265"/>
              <a:gd name="connsiteY4" fmla="*/ 87314 h 92380"/>
              <a:gd name="connsiteX5" fmla="*/ 117675 w 127265"/>
              <a:gd name="connsiteY5" fmla="*/ 46039 h 92380"/>
              <a:gd name="connsiteX6" fmla="*/ 46237 w 127265"/>
              <a:gd name="connsiteY6" fmla="*/ 1 h 9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265" h="92380">
                <a:moveTo>
                  <a:pt x="46237" y="1"/>
                </a:moveTo>
                <a:cubicBezTo>
                  <a:pt x="47560" y="265"/>
                  <a:pt x="118468" y="34926"/>
                  <a:pt x="125612" y="47626"/>
                </a:cubicBezTo>
                <a:cubicBezTo>
                  <a:pt x="132756" y="60326"/>
                  <a:pt x="110002" y="69057"/>
                  <a:pt x="89100" y="76201"/>
                </a:cubicBezTo>
                <a:cubicBezTo>
                  <a:pt x="68198" y="83345"/>
                  <a:pt x="-4298" y="88637"/>
                  <a:pt x="200" y="90489"/>
                </a:cubicBezTo>
                <a:cubicBezTo>
                  <a:pt x="4698" y="92341"/>
                  <a:pt x="96508" y="94722"/>
                  <a:pt x="116087" y="87314"/>
                </a:cubicBezTo>
                <a:cubicBezTo>
                  <a:pt x="135666" y="79906"/>
                  <a:pt x="125083" y="59268"/>
                  <a:pt x="117675" y="46039"/>
                </a:cubicBezTo>
                <a:cubicBezTo>
                  <a:pt x="110267" y="32810"/>
                  <a:pt x="44914" y="-263"/>
                  <a:pt x="4623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86A5BF5-768A-80A0-E2F9-C542BE2FF225}"/>
              </a:ext>
            </a:extLst>
          </p:cNvPr>
          <p:cNvSpPr/>
          <p:nvPr/>
        </p:nvSpPr>
        <p:spPr>
          <a:xfrm>
            <a:off x="2876503" y="1978012"/>
            <a:ext cx="336279" cy="66865"/>
          </a:xfrm>
          <a:custGeom>
            <a:avLst/>
            <a:gdLst>
              <a:gd name="connsiteX0" fmla="*/ 47 w 336279"/>
              <a:gd name="connsiteY0" fmla="*/ 13 h 66865"/>
              <a:gd name="connsiteX1" fmla="*/ 119110 w 336279"/>
              <a:gd name="connsiteY1" fmla="*/ 44463 h 66865"/>
              <a:gd name="connsiteX2" fmla="*/ 204835 w 336279"/>
              <a:gd name="connsiteY2" fmla="*/ 66688 h 66865"/>
              <a:gd name="connsiteX3" fmla="*/ 335010 w 336279"/>
              <a:gd name="connsiteY3" fmla="*/ 33351 h 66865"/>
              <a:gd name="connsiteX4" fmla="*/ 266747 w 336279"/>
              <a:gd name="connsiteY4" fmla="*/ 53988 h 66865"/>
              <a:gd name="connsiteX5" fmla="*/ 195310 w 336279"/>
              <a:gd name="connsiteY5" fmla="*/ 55576 h 66865"/>
              <a:gd name="connsiteX6" fmla="*/ 133397 w 336279"/>
              <a:gd name="connsiteY6" fmla="*/ 49226 h 66865"/>
              <a:gd name="connsiteX7" fmla="*/ 47 w 336279"/>
              <a:gd name="connsiteY7" fmla="*/ 13 h 6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279" h="66865">
                <a:moveTo>
                  <a:pt x="47" y="13"/>
                </a:moveTo>
                <a:cubicBezTo>
                  <a:pt x="-2334" y="-781"/>
                  <a:pt x="84979" y="33351"/>
                  <a:pt x="119110" y="44463"/>
                </a:cubicBezTo>
                <a:cubicBezTo>
                  <a:pt x="153241" y="55575"/>
                  <a:pt x="168852" y="68540"/>
                  <a:pt x="204835" y="66688"/>
                </a:cubicBezTo>
                <a:cubicBezTo>
                  <a:pt x="240818" y="64836"/>
                  <a:pt x="324691" y="35468"/>
                  <a:pt x="335010" y="33351"/>
                </a:cubicBezTo>
                <a:cubicBezTo>
                  <a:pt x="345329" y="31234"/>
                  <a:pt x="290030" y="50284"/>
                  <a:pt x="266747" y="53988"/>
                </a:cubicBezTo>
                <a:cubicBezTo>
                  <a:pt x="243464" y="57692"/>
                  <a:pt x="217535" y="56370"/>
                  <a:pt x="195310" y="55576"/>
                </a:cubicBezTo>
                <a:cubicBezTo>
                  <a:pt x="173085" y="54782"/>
                  <a:pt x="163559" y="59016"/>
                  <a:pt x="133397" y="49226"/>
                </a:cubicBezTo>
                <a:cubicBezTo>
                  <a:pt x="103235" y="39436"/>
                  <a:pt x="2428" y="807"/>
                  <a:pt x="4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56DBE6FE-F007-BD43-9232-9C9F806951D2}"/>
              </a:ext>
            </a:extLst>
          </p:cNvPr>
          <p:cNvSpPr/>
          <p:nvPr/>
        </p:nvSpPr>
        <p:spPr>
          <a:xfrm>
            <a:off x="2866817" y="1958863"/>
            <a:ext cx="178216" cy="75074"/>
          </a:xfrm>
          <a:custGeom>
            <a:avLst/>
            <a:gdLst>
              <a:gd name="connsiteX0" fmla="*/ 208 w 178216"/>
              <a:gd name="connsiteY0" fmla="*/ 112 h 75074"/>
              <a:gd name="connsiteX1" fmla="*/ 79583 w 178216"/>
              <a:gd name="connsiteY1" fmla="*/ 46150 h 75074"/>
              <a:gd name="connsiteX2" fmla="*/ 178008 w 178216"/>
              <a:gd name="connsiteY2" fmla="*/ 74725 h 75074"/>
              <a:gd name="connsiteX3" fmla="*/ 103396 w 178216"/>
              <a:gd name="connsiteY3" fmla="*/ 60437 h 75074"/>
              <a:gd name="connsiteX4" fmla="*/ 208 w 178216"/>
              <a:gd name="connsiteY4" fmla="*/ 112 h 7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16" h="75074">
                <a:moveTo>
                  <a:pt x="208" y="112"/>
                </a:moveTo>
                <a:cubicBezTo>
                  <a:pt x="-3761" y="-2269"/>
                  <a:pt x="49950" y="33715"/>
                  <a:pt x="79583" y="46150"/>
                </a:cubicBezTo>
                <a:cubicBezTo>
                  <a:pt x="109216" y="58585"/>
                  <a:pt x="174039" y="72344"/>
                  <a:pt x="178008" y="74725"/>
                </a:cubicBezTo>
                <a:cubicBezTo>
                  <a:pt x="181977" y="77106"/>
                  <a:pt x="128267" y="66787"/>
                  <a:pt x="103396" y="60437"/>
                </a:cubicBezTo>
                <a:cubicBezTo>
                  <a:pt x="78525" y="54087"/>
                  <a:pt x="4177" y="2493"/>
                  <a:pt x="208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7E7168F-B438-0FAE-4C07-8B074F5B0B6D}"/>
              </a:ext>
            </a:extLst>
          </p:cNvPr>
          <p:cNvSpPr/>
          <p:nvPr/>
        </p:nvSpPr>
        <p:spPr>
          <a:xfrm>
            <a:off x="2833659" y="1973260"/>
            <a:ext cx="408016" cy="82706"/>
          </a:xfrm>
          <a:custGeom>
            <a:avLst/>
            <a:gdLst>
              <a:gd name="connsiteX0" fmla="*/ 29 w 408016"/>
              <a:gd name="connsiteY0" fmla="*/ 3 h 82706"/>
              <a:gd name="connsiteX1" fmla="*/ 122266 w 408016"/>
              <a:gd name="connsiteY1" fmla="*/ 68265 h 82706"/>
              <a:gd name="connsiteX2" fmla="*/ 98454 w 408016"/>
              <a:gd name="connsiteY2" fmla="*/ 52390 h 82706"/>
              <a:gd name="connsiteX3" fmla="*/ 176241 w 408016"/>
              <a:gd name="connsiteY3" fmla="*/ 76203 h 82706"/>
              <a:gd name="connsiteX4" fmla="*/ 160366 w 408016"/>
              <a:gd name="connsiteY4" fmla="*/ 73028 h 82706"/>
              <a:gd name="connsiteX5" fmla="*/ 266729 w 408016"/>
              <a:gd name="connsiteY5" fmla="*/ 82553 h 82706"/>
              <a:gd name="connsiteX6" fmla="*/ 227041 w 408016"/>
              <a:gd name="connsiteY6" fmla="*/ 77790 h 82706"/>
              <a:gd name="connsiteX7" fmla="*/ 333404 w 408016"/>
              <a:gd name="connsiteY7" fmla="*/ 63503 h 82706"/>
              <a:gd name="connsiteX8" fmla="*/ 408016 w 408016"/>
              <a:gd name="connsiteY8" fmla="*/ 55565 h 82706"/>
              <a:gd name="connsiteX9" fmla="*/ 333404 w 408016"/>
              <a:gd name="connsiteY9" fmla="*/ 63503 h 82706"/>
              <a:gd name="connsiteX10" fmla="*/ 190529 w 408016"/>
              <a:gd name="connsiteY10" fmla="*/ 80965 h 82706"/>
              <a:gd name="connsiteX11" fmla="*/ 111154 w 408016"/>
              <a:gd name="connsiteY11" fmla="*/ 71440 h 82706"/>
              <a:gd name="connsiteX12" fmla="*/ 29 w 408016"/>
              <a:gd name="connsiteY12" fmla="*/ 3 h 8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8016" h="82706">
                <a:moveTo>
                  <a:pt x="29" y="3"/>
                </a:moveTo>
                <a:cubicBezTo>
                  <a:pt x="1881" y="-526"/>
                  <a:pt x="105862" y="59534"/>
                  <a:pt x="122266" y="68265"/>
                </a:cubicBezTo>
                <a:cubicBezTo>
                  <a:pt x="138670" y="76996"/>
                  <a:pt x="89458" y="51067"/>
                  <a:pt x="98454" y="52390"/>
                </a:cubicBezTo>
                <a:cubicBezTo>
                  <a:pt x="107450" y="53713"/>
                  <a:pt x="165922" y="72763"/>
                  <a:pt x="176241" y="76203"/>
                </a:cubicBezTo>
                <a:cubicBezTo>
                  <a:pt x="186560" y="79643"/>
                  <a:pt x="145285" y="71970"/>
                  <a:pt x="160366" y="73028"/>
                </a:cubicBezTo>
                <a:cubicBezTo>
                  <a:pt x="175447" y="74086"/>
                  <a:pt x="255617" y="81759"/>
                  <a:pt x="266729" y="82553"/>
                </a:cubicBezTo>
                <a:cubicBezTo>
                  <a:pt x="277841" y="83347"/>
                  <a:pt x="215928" y="80965"/>
                  <a:pt x="227041" y="77790"/>
                </a:cubicBezTo>
                <a:cubicBezTo>
                  <a:pt x="238154" y="74615"/>
                  <a:pt x="303242" y="67207"/>
                  <a:pt x="333404" y="63503"/>
                </a:cubicBezTo>
                <a:cubicBezTo>
                  <a:pt x="363567" y="59799"/>
                  <a:pt x="408016" y="55565"/>
                  <a:pt x="408016" y="55565"/>
                </a:cubicBezTo>
                <a:lnTo>
                  <a:pt x="333404" y="63503"/>
                </a:lnTo>
                <a:cubicBezTo>
                  <a:pt x="297156" y="67736"/>
                  <a:pt x="227571" y="79642"/>
                  <a:pt x="190529" y="80965"/>
                </a:cubicBezTo>
                <a:cubicBezTo>
                  <a:pt x="153487" y="82288"/>
                  <a:pt x="138935" y="78055"/>
                  <a:pt x="111154" y="71440"/>
                </a:cubicBezTo>
                <a:cubicBezTo>
                  <a:pt x="83373" y="64825"/>
                  <a:pt x="-1823" y="532"/>
                  <a:pt x="2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B172C051-2BAC-99CD-62CA-9ECED6CA61EA}"/>
              </a:ext>
            </a:extLst>
          </p:cNvPr>
          <p:cNvSpPr/>
          <p:nvPr/>
        </p:nvSpPr>
        <p:spPr>
          <a:xfrm>
            <a:off x="2930203" y="2014375"/>
            <a:ext cx="319410" cy="57506"/>
          </a:xfrm>
          <a:custGeom>
            <a:avLst/>
            <a:gdLst>
              <a:gd name="connsiteX0" fmla="*/ 319410 w 319410"/>
              <a:gd name="connsiteY0" fmla="*/ 163 h 57506"/>
              <a:gd name="connsiteX1" fmla="*/ 219397 w 319410"/>
              <a:gd name="connsiteY1" fmla="*/ 43025 h 57506"/>
              <a:gd name="connsiteX2" fmla="*/ 143197 w 319410"/>
              <a:gd name="connsiteY2" fmla="*/ 57313 h 57506"/>
              <a:gd name="connsiteX3" fmla="*/ 322 w 319410"/>
              <a:gd name="connsiteY3" fmla="*/ 50963 h 57506"/>
              <a:gd name="connsiteX4" fmla="*/ 186060 w 319410"/>
              <a:gd name="connsiteY4" fmla="*/ 46200 h 57506"/>
              <a:gd name="connsiteX5" fmla="*/ 219397 w 319410"/>
              <a:gd name="connsiteY5" fmla="*/ 28738 h 57506"/>
              <a:gd name="connsiteX6" fmla="*/ 319410 w 319410"/>
              <a:gd name="connsiteY6" fmla="*/ 163 h 5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410" h="57506">
                <a:moveTo>
                  <a:pt x="319410" y="163"/>
                </a:moveTo>
                <a:cubicBezTo>
                  <a:pt x="319410" y="2544"/>
                  <a:pt x="248766" y="33500"/>
                  <a:pt x="219397" y="43025"/>
                </a:cubicBezTo>
                <a:cubicBezTo>
                  <a:pt x="190028" y="52550"/>
                  <a:pt x="179709" y="55990"/>
                  <a:pt x="143197" y="57313"/>
                </a:cubicBezTo>
                <a:cubicBezTo>
                  <a:pt x="106684" y="58636"/>
                  <a:pt x="-6822" y="52815"/>
                  <a:pt x="322" y="50963"/>
                </a:cubicBezTo>
                <a:cubicBezTo>
                  <a:pt x="7466" y="49111"/>
                  <a:pt x="149548" y="49904"/>
                  <a:pt x="186060" y="46200"/>
                </a:cubicBezTo>
                <a:cubicBezTo>
                  <a:pt x="222572" y="42496"/>
                  <a:pt x="198495" y="35352"/>
                  <a:pt x="219397" y="28738"/>
                </a:cubicBezTo>
                <a:cubicBezTo>
                  <a:pt x="240299" y="22124"/>
                  <a:pt x="319410" y="-2218"/>
                  <a:pt x="319410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B5A1241-CA54-303C-E974-B76DCE02CDD1}"/>
              </a:ext>
            </a:extLst>
          </p:cNvPr>
          <p:cNvSpPr/>
          <p:nvPr/>
        </p:nvSpPr>
        <p:spPr>
          <a:xfrm>
            <a:off x="3125784" y="1765132"/>
            <a:ext cx="233305" cy="162340"/>
          </a:xfrm>
          <a:custGeom>
            <a:avLst/>
            <a:gdLst>
              <a:gd name="connsiteX0" fmla="*/ 4 w 233305"/>
              <a:gd name="connsiteY0" fmla="*/ 168 h 162340"/>
              <a:gd name="connsiteX1" fmla="*/ 122241 w 233305"/>
              <a:gd name="connsiteY1" fmla="*/ 41443 h 162340"/>
              <a:gd name="connsiteX2" fmla="*/ 152404 w 233305"/>
              <a:gd name="connsiteY2" fmla="*/ 89068 h 162340"/>
              <a:gd name="connsiteX3" fmla="*/ 231779 w 233305"/>
              <a:gd name="connsiteY3" fmla="*/ 160506 h 162340"/>
              <a:gd name="connsiteX4" fmla="*/ 200029 w 233305"/>
              <a:gd name="connsiteY4" fmla="*/ 138281 h 162340"/>
              <a:gd name="connsiteX5" fmla="*/ 142879 w 233305"/>
              <a:gd name="connsiteY5" fmla="*/ 106531 h 162340"/>
              <a:gd name="connsiteX6" fmla="*/ 127004 w 233305"/>
              <a:gd name="connsiteY6" fmla="*/ 57318 h 162340"/>
              <a:gd name="connsiteX7" fmla="*/ 4 w 233305"/>
              <a:gd name="connsiteY7" fmla="*/ 168 h 16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305" h="162340">
                <a:moveTo>
                  <a:pt x="4" y="168"/>
                </a:moveTo>
                <a:cubicBezTo>
                  <a:pt x="-790" y="-2478"/>
                  <a:pt x="96841" y="26626"/>
                  <a:pt x="122241" y="41443"/>
                </a:cubicBezTo>
                <a:cubicBezTo>
                  <a:pt x="147641" y="56260"/>
                  <a:pt x="134148" y="69224"/>
                  <a:pt x="152404" y="89068"/>
                </a:cubicBezTo>
                <a:cubicBezTo>
                  <a:pt x="170660" y="108912"/>
                  <a:pt x="223842" y="152304"/>
                  <a:pt x="231779" y="160506"/>
                </a:cubicBezTo>
                <a:cubicBezTo>
                  <a:pt x="239716" y="168708"/>
                  <a:pt x="214846" y="147277"/>
                  <a:pt x="200029" y="138281"/>
                </a:cubicBezTo>
                <a:cubicBezTo>
                  <a:pt x="185212" y="129285"/>
                  <a:pt x="155050" y="120025"/>
                  <a:pt x="142879" y="106531"/>
                </a:cubicBezTo>
                <a:cubicBezTo>
                  <a:pt x="130708" y="93037"/>
                  <a:pt x="145789" y="73987"/>
                  <a:pt x="127004" y="57318"/>
                </a:cubicBezTo>
                <a:cubicBezTo>
                  <a:pt x="108219" y="40649"/>
                  <a:pt x="798" y="2814"/>
                  <a:pt x="4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76451DED-74BC-F28D-DD48-08FE3BCB3C8A}"/>
              </a:ext>
            </a:extLst>
          </p:cNvPr>
          <p:cNvSpPr/>
          <p:nvPr/>
        </p:nvSpPr>
        <p:spPr>
          <a:xfrm>
            <a:off x="2976378" y="1842056"/>
            <a:ext cx="202603" cy="181538"/>
          </a:xfrm>
          <a:custGeom>
            <a:avLst/>
            <a:gdLst>
              <a:gd name="connsiteX0" fmla="*/ 43047 w 202603"/>
              <a:gd name="connsiteY0" fmla="*/ 13732 h 181538"/>
              <a:gd name="connsiteX1" fmla="*/ 185 w 202603"/>
              <a:gd name="connsiteY1" fmla="*/ 86757 h 181538"/>
              <a:gd name="connsiteX2" fmla="*/ 30347 w 202603"/>
              <a:gd name="connsiteY2" fmla="*/ 148669 h 181538"/>
              <a:gd name="connsiteX3" fmla="*/ 95435 w 202603"/>
              <a:gd name="connsiteY3" fmla="*/ 177244 h 181538"/>
              <a:gd name="connsiteX4" fmla="*/ 168460 w 202603"/>
              <a:gd name="connsiteY4" fmla="*/ 177244 h 181538"/>
              <a:gd name="connsiteX5" fmla="*/ 198622 w 202603"/>
              <a:gd name="connsiteY5" fmla="*/ 137557 h 181538"/>
              <a:gd name="connsiteX6" fmla="*/ 200210 w 202603"/>
              <a:gd name="connsiteY6" fmla="*/ 75644 h 181538"/>
              <a:gd name="connsiteX7" fmla="*/ 179572 w 202603"/>
              <a:gd name="connsiteY7" fmla="*/ 42307 h 181538"/>
              <a:gd name="connsiteX8" fmla="*/ 198622 w 202603"/>
              <a:gd name="connsiteY8" fmla="*/ 34369 h 181538"/>
              <a:gd name="connsiteX9" fmla="*/ 168460 w 202603"/>
              <a:gd name="connsiteY9" fmla="*/ 16907 h 181538"/>
              <a:gd name="connsiteX10" fmla="*/ 122422 w 202603"/>
              <a:gd name="connsiteY10" fmla="*/ 1032 h 181538"/>
              <a:gd name="connsiteX11" fmla="*/ 43047 w 202603"/>
              <a:gd name="connsiteY11" fmla="*/ 13732 h 18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603" h="181538">
                <a:moveTo>
                  <a:pt x="43047" y="13732"/>
                </a:moveTo>
                <a:cubicBezTo>
                  <a:pt x="22674" y="28019"/>
                  <a:pt x="2302" y="64268"/>
                  <a:pt x="185" y="86757"/>
                </a:cubicBezTo>
                <a:cubicBezTo>
                  <a:pt x="-1932" y="109247"/>
                  <a:pt x="14472" y="133588"/>
                  <a:pt x="30347" y="148669"/>
                </a:cubicBezTo>
                <a:cubicBezTo>
                  <a:pt x="46222" y="163750"/>
                  <a:pt x="72416" y="172482"/>
                  <a:pt x="95435" y="177244"/>
                </a:cubicBezTo>
                <a:cubicBezTo>
                  <a:pt x="118454" y="182007"/>
                  <a:pt x="151262" y="183858"/>
                  <a:pt x="168460" y="177244"/>
                </a:cubicBezTo>
                <a:cubicBezTo>
                  <a:pt x="185658" y="170630"/>
                  <a:pt x="193330" y="154490"/>
                  <a:pt x="198622" y="137557"/>
                </a:cubicBezTo>
                <a:cubicBezTo>
                  <a:pt x="203914" y="120624"/>
                  <a:pt x="203385" y="91519"/>
                  <a:pt x="200210" y="75644"/>
                </a:cubicBezTo>
                <a:cubicBezTo>
                  <a:pt x="197035" y="59769"/>
                  <a:pt x="179837" y="49186"/>
                  <a:pt x="179572" y="42307"/>
                </a:cubicBezTo>
                <a:cubicBezTo>
                  <a:pt x="179307" y="35428"/>
                  <a:pt x="200474" y="38602"/>
                  <a:pt x="198622" y="34369"/>
                </a:cubicBezTo>
                <a:cubicBezTo>
                  <a:pt x="196770" y="30136"/>
                  <a:pt x="181160" y="22463"/>
                  <a:pt x="168460" y="16907"/>
                </a:cubicBezTo>
                <a:cubicBezTo>
                  <a:pt x="155760" y="11351"/>
                  <a:pt x="136445" y="3413"/>
                  <a:pt x="122422" y="1032"/>
                </a:cubicBezTo>
                <a:cubicBezTo>
                  <a:pt x="108399" y="-1349"/>
                  <a:pt x="63420" y="-555"/>
                  <a:pt x="43047" y="137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5E33EA83-8D4F-1F67-8D8E-D41FEC9D355A}"/>
              </a:ext>
            </a:extLst>
          </p:cNvPr>
          <p:cNvSpPr/>
          <p:nvPr/>
        </p:nvSpPr>
        <p:spPr>
          <a:xfrm>
            <a:off x="3035300" y="1884363"/>
            <a:ext cx="45719" cy="8572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2395AEFE-12D4-3D18-787E-C5A6F79A1E1E}"/>
              </a:ext>
            </a:extLst>
          </p:cNvPr>
          <p:cNvSpPr/>
          <p:nvPr/>
        </p:nvSpPr>
        <p:spPr>
          <a:xfrm>
            <a:off x="2606631" y="1604424"/>
            <a:ext cx="257447" cy="76784"/>
          </a:xfrm>
          <a:custGeom>
            <a:avLst/>
            <a:gdLst>
              <a:gd name="connsiteX0" fmla="*/ 44 w 257447"/>
              <a:gd name="connsiteY0" fmla="*/ 76739 h 76784"/>
              <a:gd name="connsiteX1" fmla="*/ 90532 w 257447"/>
              <a:gd name="connsiteY1" fmla="*/ 25939 h 76784"/>
              <a:gd name="connsiteX2" fmla="*/ 254044 w 257447"/>
              <a:gd name="connsiteY2" fmla="*/ 3714 h 76784"/>
              <a:gd name="connsiteX3" fmla="*/ 198482 w 257447"/>
              <a:gd name="connsiteY3" fmla="*/ 3714 h 76784"/>
              <a:gd name="connsiteX4" fmla="*/ 163557 w 257447"/>
              <a:gd name="connsiteY4" fmla="*/ 539 h 76784"/>
              <a:gd name="connsiteX5" fmla="*/ 79419 w 257447"/>
              <a:gd name="connsiteY5" fmla="*/ 16414 h 76784"/>
              <a:gd name="connsiteX6" fmla="*/ 44 w 257447"/>
              <a:gd name="connsiteY6" fmla="*/ 76739 h 7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447" h="76784">
                <a:moveTo>
                  <a:pt x="44" y="76739"/>
                </a:moveTo>
                <a:cubicBezTo>
                  <a:pt x="1896" y="78326"/>
                  <a:pt x="48199" y="38110"/>
                  <a:pt x="90532" y="25939"/>
                </a:cubicBezTo>
                <a:cubicBezTo>
                  <a:pt x="132865" y="13768"/>
                  <a:pt x="236052" y="7418"/>
                  <a:pt x="254044" y="3714"/>
                </a:cubicBezTo>
                <a:cubicBezTo>
                  <a:pt x="272036" y="10"/>
                  <a:pt x="213563" y="4243"/>
                  <a:pt x="198482" y="3714"/>
                </a:cubicBezTo>
                <a:cubicBezTo>
                  <a:pt x="183401" y="3185"/>
                  <a:pt x="183401" y="-1578"/>
                  <a:pt x="163557" y="539"/>
                </a:cubicBezTo>
                <a:cubicBezTo>
                  <a:pt x="143713" y="2656"/>
                  <a:pt x="104555" y="6624"/>
                  <a:pt x="79419" y="16414"/>
                </a:cubicBezTo>
                <a:cubicBezTo>
                  <a:pt x="54283" y="26204"/>
                  <a:pt x="-1808" y="75152"/>
                  <a:pt x="44" y="76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D4BC8B7-4B69-7303-05FF-D71707DFF540}"/>
              </a:ext>
            </a:extLst>
          </p:cNvPr>
          <p:cNvSpPr/>
          <p:nvPr/>
        </p:nvSpPr>
        <p:spPr>
          <a:xfrm>
            <a:off x="2892434" y="1578331"/>
            <a:ext cx="165260" cy="34625"/>
          </a:xfrm>
          <a:custGeom>
            <a:avLst/>
            <a:gdLst>
              <a:gd name="connsiteX0" fmla="*/ 1579 w 165260"/>
              <a:gd name="connsiteY0" fmla="*/ 34569 h 34625"/>
              <a:gd name="connsiteX1" fmla="*/ 163504 w 165260"/>
              <a:gd name="connsiteY1" fmla="*/ 1232 h 34625"/>
              <a:gd name="connsiteX2" fmla="*/ 84129 w 165260"/>
              <a:gd name="connsiteY2" fmla="*/ 9169 h 34625"/>
              <a:gd name="connsiteX3" fmla="*/ 1579 w 165260"/>
              <a:gd name="connsiteY3" fmla="*/ 34569 h 3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60" h="34625">
                <a:moveTo>
                  <a:pt x="1579" y="34569"/>
                </a:moveTo>
                <a:cubicBezTo>
                  <a:pt x="14808" y="33246"/>
                  <a:pt x="149746" y="5465"/>
                  <a:pt x="163504" y="1232"/>
                </a:cubicBezTo>
                <a:cubicBezTo>
                  <a:pt x="177262" y="-3001"/>
                  <a:pt x="106354" y="4671"/>
                  <a:pt x="84129" y="9169"/>
                </a:cubicBezTo>
                <a:cubicBezTo>
                  <a:pt x="61904" y="13667"/>
                  <a:pt x="-11650" y="35892"/>
                  <a:pt x="1579" y="34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F7B95BE-FD10-B878-34E6-D9D7CCFE66FA}"/>
              </a:ext>
            </a:extLst>
          </p:cNvPr>
          <p:cNvSpPr/>
          <p:nvPr/>
        </p:nvSpPr>
        <p:spPr>
          <a:xfrm>
            <a:off x="3009910" y="1596413"/>
            <a:ext cx="142515" cy="22837"/>
          </a:xfrm>
          <a:custGeom>
            <a:avLst/>
            <a:gdLst>
              <a:gd name="connsiteX0" fmla="*/ 1578 w 142515"/>
              <a:gd name="connsiteY0" fmla="*/ 22837 h 22837"/>
              <a:gd name="connsiteX1" fmla="*/ 141278 w 142515"/>
              <a:gd name="connsiteY1" fmla="*/ 2200 h 22837"/>
              <a:gd name="connsiteX2" fmla="*/ 68253 w 142515"/>
              <a:gd name="connsiteY2" fmla="*/ 2200 h 22837"/>
              <a:gd name="connsiteX3" fmla="*/ 1578 w 142515"/>
              <a:gd name="connsiteY3" fmla="*/ 22837 h 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15" h="22837">
                <a:moveTo>
                  <a:pt x="1578" y="22837"/>
                </a:moveTo>
                <a:cubicBezTo>
                  <a:pt x="13749" y="22837"/>
                  <a:pt x="130166" y="5639"/>
                  <a:pt x="141278" y="2200"/>
                </a:cubicBezTo>
                <a:cubicBezTo>
                  <a:pt x="152391" y="-1240"/>
                  <a:pt x="85451" y="-181"/>
                  <a:pt x="68253" y="2200"/>
                </a:cubicBezTo>
                <a:cubicBezTo>
                  <a:pt x="51055" y="4581"/>
                  <a:pt x="-10593" y="22837"/>
                  <a:pt x="1578" y="22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C0795C31-8A93-9160-133A-79ABB23013FB}"/>
              </a:ext>
            </a:extLst>
          </p:cNvPr>
          <p:cNvSpPr/>
          <p:nvPr/>
        </p:nvSpPr>
        <p:spPr>
          <a:xfrm>
            <a:off x="3108283" y="1607792"/>
            <a:ext cx="133668" cy="32100"/>
          </a:xfrm>
          <a:custGeom>
            <a:avLst/>
            <a:gdLst>
              <a:gd name="connsiteX0" fmla="*/ 42 w 133668"/>
              <a:gd name="connsiteY0" fmla="*/ 6696 h 32100"/>
              <a:gd name="connsiteX1" fmla="*/ 79417 w 133668"/>
              <a:gd name="connsiteY1" fmla="*/ 13046 h 32100"/>
              <a:gd name="connsiteX2" fmla="*/ 133392 w 133668"/>
              <a:gd name="connsiteY2" fmla="*/ 32096 h 32100"/>
              <a:gd name="connsiteX3" fmla="*/ 100055 w 133668"/>
              <a:gd name="connsiteY3" fmla="*/ 14633 h 32100"/>
              <a:gd name="connsiteX4" fmla="*/ 90530 w 133668"/>
              <a:gd name="connsiteY4" fmla="*/ 346 h 32100"/>
              <a:gd name="connsiteX5" fmla="*/ 42 w 133668"/>
              <a:gd name="connsiteY5" fmla="*/ 6696 h 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68" h="32100">
                <a:moveTo>
                  <a:pt x="42" y="6696"/>
                </a:moveTo>
                <a:cubicBezTo>
                  <a:pt x="-1810" y="8813"/>
                  <a:pt x="57192" y="8813"/>
                  <a:pt x="79417" y="13046"/>
                </a:cubicBezTo>
                <a:cubicBezTo>
                  <a:pt x="101642" y="17279"/>
                  <a:pt x="129952" y="31832"/>
                  <a:pt x="133392" y="32096"/>
                </a:cubicBezTo>
                <a:cubicBezTo>
                  <a:pt x="136832" y="32360"/>
                  <a:pt x="107199" y="19925"/>
                  <a:pt x="100055" y="14633"/>
                </a:cubicBezTo>
                <a:cubicBezTo>
                  <a:pt x="92911" y="9341"/>
                  <a:pt x="100319" y="2198"/>
                  <a:pt x="90530" y="346"/>
                </a:cubicBezTo>
                <a:cubicBezTo>
                  <a:pt x="80741" y="-1506"/>
                  <a:pt x="1894" y="4579"/>
                  <a:pt x="42" y="6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26A90D5D-1DDD-E11E-DA19-FDDE75830AA6}"/>
              </a:ext>
            </a:extLst>
          </p:cNvPr>
          <p:cNvSpPr/>
          <p:nvPr/>
        </p:nvSpPr>
        <p:spPr>
          <a:xfrm>
            <a:off x="3243080" y="1654164"/>
            <a:ext cx="106860" cy="24942"/>
          </a:xfrm>
          <a:custGeom>
            <a:avLst/>
            <a:gdLst>
              <a:gd name="connsiteX0" fmla="*/ 183 w 106860"/>
              <a:gd name="connsiteY0" fmla="*/ 11 h 24942"/>
              <a:gd name="connsiteX1" fmla="*/ 103370 w 106860"/>
              <a:gd name="connsiteY1" fmla="*/ 20649 h 24942"/>
              <a:gd name="connsiteX2" fmla="*/ 77970 w 106860"/>
              <a:gd name="connsiteY2" fmla="*/ 23824 h 24942"/>
              <a:gd name="connsiteX3" fmla="*/ 183 w 106860"/>
              <a:gd name="connsiteY3" fmla="*/ 11 h 2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860" h="24942">
                <a:moveTo>
                  <a:pt x="183" y="11"/>
                </a:moveTo>
                <a:cubicBezTo>
                  <a:pt x="4416" y="-518"/>
                  <a:pt x="90406" y="16680"/>
                  <a:pt x="103370" y="20649"/>
                </a:cubicBezTo>
                <a:cubicBezTo>
                  <a:pt x="116335" y="24618"/>
                  <a:pt x="89876" y="26205"/>
                  <a:pt x="77970" y="23824"/>
                </a:cubicBezTo>
                <a:cubicBezTo>
                  <a:pt x="66064" y="21443"/>
                  <a:pt x="-4050" y="540"/>
                  <a:pt x="18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B521B0E9-E35A-4612-6AC2-179ABADF4986}"/>
              </a:ext>
            </a:extLst>
          </p:cNvPr>
          <p:cNvSpPr/>
          <p:nvPr/>
        </p:nvSpPr>
        <p:spPr>
          <a:xfrm>
            <a:off x="3298825" y="1530332"/>
            <a:ext cx="98953" cy="114479"/>
          </a:xfrm>
          <a:custGeom>
            <a:avLst/>
            <a:gdLst>
              <a:gd name="connsiteX0" fmla="*/ 0 w 98953"/>
              <a:gd name="connsiteY0" fmla="*/ 18 h 114479"/>
              <a:gd name="connsiteX1" fmla="*/ 73025 w 98953"/>
              <a:gd name="connsiteY1" fmla="*/ 60343 h 114479"/>
              <a:gd name="connsiteX2" fmla="*/ 98425 w 98953"/>
              <a:gd name="connsiteY2" fmla="*/ 114318 h 114479"/>
              <a:gd name="connsiteX3" fmla="*/ 88900 w 98953"/>
              <a:gd name="connsiteY3" fmla="*/ 76218 h 114479"/>
              <a:gd name="connsiteX4" fmla="*/ 73025 w 98953"/>
              <a:gd name="connsiteY4" fmla="*/ 53993 h 114479"/>
              <a:gd name="connsiteX5" fmla="*/ 0 w 98953"/>
              <a:gd name="connsiteY5" fmla="*/ 18 h 11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953" h="114479">
                <a:moveTo>
                  <a:pt x="0" y="18"/>
                </a:moveTo>
                <a:cubicBezTo>
                  <a:pt x="0" y="1076"/>
                  <a:pt x="56621" y="41293"/>
                  <a:pt x="73025" y="60343"/>
                </a:cubicBezTo>
                <a:cubicBezTo>
                  <a:pt x="89429" y="79393"/>
                  <a:pt x="95779" y="111672"/>
                  <a:pt x="98425" y="114318"/>
                </a:cubicBezTo>
                <a:cubicBezTo>
                  <a:pt x="101071" y="116964"/>
                  <a:pt x="93133" y="86272"/>
                  <a:pt x="88900" y="76218"/>
                </a:cubicBezTo>
                <a:cubicBezTo>
                  <a:pt x="84667" y="66164"/>
                  <a:pt x="83344" y="65106"/>
                  <a:pt x="73025" y="53993"/>
                </a:cubicBezTo>
                <a:cubicBezTo>
                  <a:pt x="62706" y="42880"/>
                  <a:pt x="0" y="-1040"/>
                  <a:pt x="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EFF1F70-77DD-AFAA-9F28-CA610E0EE302}"/>
              </a:ext>
            </a:extLst>
          </p:cNvPr>
          <p:cNvSpPr/>
          <p:nvPr/>
        </p:nvSpPr>
        <p:spPr>
          <a:xfrm>
            <a:off x="2590800" y="1504527"/>
            <a:ext cx="239203" cy="156035"/>
          </a:xfrm>
          <a:custGeom>
            <a:avLst/>
            <a:gdLst>
              <a:gd name="connsiteX0" fmla="*/ 0 w 239203"/>
              <a:gd name="connsiteY0" fmla="*/ 155998 h 156035"/>
              <a:gd name="connsiteX1" fmla="*/ 107950 w 239203"/>
              <a:gd name="connsiteY1" fmla="*/ 62336 h 156035"/>
              <a:gd name="connsiteX2" fmla="*/ 238125 w 239203"/>
              <a:gd name="connsiteY2" fmla="*/ 423 h 156035"/>
              <a:gd name="connsiteX3" fmla="*/ 166688 w 239203"/>
              <a:gd name="connsiteY3" fmla="*/ 36936 h 156035"/>
              <a:gd name="connsiteX4" fmla="*/ 107950 w 239203"/>
              <a:gd name="connsiteY4" fmla="*/ 73448 h 156035"/>
              <a:gd name="connsiteX5" fmla="*/ 0 w 239203"/>
              <a:gd name="connsiteY5" fmla="*/ 155998 h 15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203" h="156035">
                <a:moveTo>
                  <a:pt x="0" y="155998"/>
                </a:moveTo>
                <a:cubicBezTo>
                  <a:pt x="0" y="154146"/>
                  <a:pt x="68263" y="88265"/>
                  <a:pt x="107950" y="62336"/>
                </a:cubicBezTo>
                <a:cubicBezTo>
                  <a:pt x="147637" y="36407"/>
                  <a:pt x="228335" y="4656"/>
                  <a:pt x="238125" y="423"/>
                </a:cubicBezTo>
                <a:cubicBezTo>
                  <a:pt x="247915" y="-3810"/>
                  <a:pt x="188384" y="24765"/>
                  <a:pt x="166688" y="36936"/>
                </a:cubicBezTo>
                <a:cubicBezTo>
                  <a:pt x="144992" y="49107"/>
                  <a:pt x="132556" y="55986"/>
                  <a:pt x="107950" y="73448"/>
                </a:cubicBezTo>
                <a:cubicBezTo>
                  <a:pt x="83344" y="90910"/>
                  <a:pt x="0" y="157850"/>
                  <a:pt x="0" y="155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F249092D-F284-DBD2-E5A3-3A4903122CA8}"/>
              </a:ext>
            </a:extLst>
          </p:cNvPr>
          <p:cNvSpPr/>
          <p:nvPr/>
        </p:nvSpPr>
        <p:spPr>
          <a:xfrm>
            <a:off x="2857714" y="1494113"/>
            <a:ext cx="106989" cy="55470"/>
          </a:xfrm>
          <a:custGeom>
            <a:avLst/>
            <a:gdLst>
              <a:gd name="connsiteX0" fmla="*/ 1374 w 106989"/>
              <a:gd name="connsiteY0" fmla="*/ 55287 h 55470"/>
              <a:gd name="connsiteX1" fmla="*/ 106149 w 106989"/>
              <a:gd name="connsiteY1" fmla="*/ 1312 h 55470"/>
              <a:gd name="connsiteX2" fmla="*/ 48999 w 106989"/>
              <a:gd name="connsiteY2" fmla="*/ 18775 h 55470"/>
              <a:gd name="connsiteX3" fmla="*/ 1374 w 106989"/>
              <a:gd name="connsiteY3" fmla="*/ 55287 h 5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989" h="55470">
                <a:moveTo>
                  <a:pt x="1374" y="55287"/>
                </a:moveTo>
                <a:cubicBezTo>
                  <a:pt x="10899" y="52377"/>
                  <a:pt x="98212" y="7397"/>
                  <a:pt x="106149" y="1312"/>
                </a:cubicBezTo>
                <a:cubicBezTo>
                  <a:pt x="114086" y="-4773"/>
                  <a:pt x="63551" y="11896"/>
                  <a:pt x="48999" y="18775"/>
                </a:cubicBezTo>
                <a:cubicBezTo>
                  <a:pt x="34447" y="25654"/>
                  <a:pt x="-8151" y="58197"/>
                  <a:pt x="1374" y="55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C68C0EF1-810F-794D-6C27-D01CD192DDD2}"/>
              </a:ext>
            </a:extLst>
          </p:cNvPr>
          <p:cNvSpPr/>
          <p:nvPr/>
        </p:nvSpPr>
        <p:spPr>
          <a:xfrm>
            <a:off x="2919189" y="1490057"/>
            <a:ext cx="225119" cy="54636"/>
          </a:xfrm>
          <a:custGeom>
            <a:avLst/>
            <a:gdLst>
              <a:gd name="connsiteX0" fmla="*/ 224 w 225119"/>
              <a:gd name="connsiteY0" fmla="*/ 54581 h 54636"/>
              <a:gd name="connsiteX1" fmla="*/ 76424 w 225119"/>
              <a:gd name="connsiteY1" fmla="*/ 29181 h 54636"/>
              <a:gd name="connsiteX2" fmla="*/ 222474 w 225119"/>
              <a:gd name="connsiteY2" fmla="*/ 606 h 54636"/>
              <a:gd name="connsiteX3" fmla="*/ 165324 w 225119"/>
              <a:gd name="connsiteY3" fmla="*/ 11718 h 54636"/>
              <a:gd name="connsiteX4" fmla="*/ 98649 w 225119"/>
              <a:gd name="connsiteY4" fmla="*/ 35531 h 54636"/>
              <a:gd name="connsiteX5" fmla="*/ 224 w 225119"/>
              <a:gd name="connsiteY5" fmla="*/ 54581 h 5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119" h="54636">
                <a:moveTo>
                  <a:pt x="224" y="54581"/>
                </a:moveTo>
                <a:cubicBezTo>
                  <a:pt x="-3480" y="53523"/>
                  <a:pt x="39382" y="38177"/>
                  <a:pt x="76424" y="29181"/>
                </a:cubicBezTo>
                <a:cubicBezTo>
                  <a:pt x="113466" y="20185"/>
                  <a:pt x="222474" y="606"/>
                  <a:pt x="222474" y="606"/>
                </a:cubicBezTo>
                <a:cubicBezTo>
                  <a:pt x="237290" y="-2304"/>
                  <a:pt x="185961" y="5897"/>
                  <a:pt x="165324" y="11718"/>
                </a:cubicBezTo>
                <a:cubicBezTo>
                  <a:pt x="144687" y="17539"/>
                  <a:pt x="119816" y="29710"/>
                  <a:pt x="98649" y="35531"/>
                </a:cubicBezTo>
                <a:cubicBezTo>
                  <a:pt x="77482" y="41352"/>
                  <a:pt x="3928" y="55639"/>
                  <a:pt x="224" y="54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573B6AF-2DE3-0D76-4CA4-E5F9C59E7E35}"/>
              </a:ext>
            </a:extLst>
          </p:cNvPr>
          <p:cNvSpPr/>
          <p:nvPr/>
        </p:nvSpPr>
        <p:spPr>
          <a:xfrm>
            <a:off x="3108325" y="1496904"/>
            <a:ext cx="168342" cy="27253"/>
          </a:xfrm>
          <a:custGeom>
            <a:avLst/>
            <a:gdLst>
              <a:gd name="connsiteX0" fmla="*/ 0 w 168342"/>
              <a:gd name="connsiteY0" fmla="*/ 17571 h 27253"/>
              <a:gd name="connsiteX1" fmla="*/ 80963 w 168342"/>
              <a:gd name="connsiteY1" fmla="*/ 17571 h 27253"/>
              <a:gd name="connsiteX2" fmla="*/ 107950 w 168342"/>
              <a:gd name="connsiteY2" fmla="*/ 109 h 27253"/>
              <a:gd name="connsiteX3" fmla="*/ 168275 w 168342"/>
              <a:gd name="connsiteY3" fmla="*/ 27096 h 27253"/>
              <a:gd name="connsiteX4" fmla="*/ 119063 w 168342"/>
              <a:gd name="connsiteY4" fmla="*/ 11221 h 27253"/>
              <a:gd name="connsiteX5" fmla="*/ 80963 w 168342"/>
              <a:gd name="connsiteY5" fmla="*/ 11221 h 27253"/>
              <a:gd name="connsiteX6" fmla="*/ 0 w 168342"/>
              <a:gd name="connsiteY6" fmla="*/ 17571 h 2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342" h="27253">
                <a:moveTo>
                  <a:pt x="0" y="17571"/>
                </a:moveTo>
                <a:cubicBezTo>
                  <a:pt x="0" y="18629"/>
                  <a:pt x="62971" y="20481"/>
                  <a:pt x="80963" y="17571"/>
                </a:cubicBezTo>
                <a:cubicBezTo>
                  <a:pt x="98955" y="14661"/>
                  <a:pt x="93398" y="-1478"/>
                  <a:pt x="107950" y="109"/>
                </a:cubicBezTo>
                <a:cubicBezTo>
                  <a:pt x="122502" y="1696"/>
                  <a:pt x="166423" y="25244"/>
                  <a:pt x="168275" y="27096"/>
                </a:cubicBezTo>
                <a:cubicBezTo>
                  <a:pt x="170127" y="28948"/>
                  <a:pt x="133615" y="13867"/>
                  <a:pt x="119063" y="11221"/>
                </a:cubicBezTo>
                <a:cubicBezTo>
                  <a:pt x="104511" y="8575"/>
                  <a:pt x="100807" y="9104"/>
                  <a:pt x="80963" y="11221"/>
                </a:cubicBezTo>
                <a:cubicBezTo>
                  <a:pt x="61119" y="13338"/>
                  <a:pt x="0" y="16513"/>
                  <a:pt x="0" y="17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CBB8C603-955A-925B-07F1-0EA0DF2F6F3E}"/>
              </a:ext>
            </a:extLst>
          </p:cNvPr>
          <p:cNvSpPr/>
          <p:nvPr/>
        </p:nvSpPr>
        <p:spPr>
          <a:xfrm>
            <a:off x="3659350" y="1629412"/>
            <a:ext cx="58587" cy="543092"/>
          </a:xfrm>
          <a:custGeom>
            <a:avLst/>
            <a:gdLst>
              <a:gd name="connsiteX0" fmla="*/ 58558 w 58587"/>
              <a:gd name="connsiteY0" fmla="*/ 2164 h 543092"/>
              <a:gd name="connsiteX1" fmla="*/ 16179 w 58587"/>
              <a:gd name="connsiteY1" fmla="*/ 192868 h 543092"/>
              <a:gd name="connsiteX2" fmla="*/ 38999 w 58587"/>
              <a:gd name="connsiteY2" fmla="*/ 530267 h 543092"/>
              <a:gd name="connsiteX3" fmla="*/ 29219 w 58587"/>
              <a:gd name="connsiteY3" fmla="*/ 456920 h 543092"/>
              <a:gd name="connsiteX4" fmla="*/ 4770 w 58587"/>
              <a:gd name="connsiteY4" fmla="*/ 308594 h 543092"/>
              <a:gd name="connsiteX5" fmla="*/ 1510 w 58587"/>
              <a:gd name="connsiteY5" fmla="*/ 243397 h 543092"/>
              <a:gd name="connsiteX6" fmla="*/ 22699 w 58587"/>
              <a:gd name="connsiteY6" fmla="*/ 98331 h 543092"/>
              <a:gd name="connsiteX7" fmla="*/ 58558 w 58587"/>
              <a:gd name="connsiteY7" fmla="*/ 2164 h 54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87" h="543092">
                <a:moveTo>
                  <a:pt x="58558" y="2164"/>
                </a:moveTo>
                <a:cubicBezTo>
                  <a:pt x="57471" y="17920"/>
                  <a:pt x="19439" y="104851"/>
                  <a:pt x="16179" y="192868"/>
                </a:cubicBezTo>
                <a:cubicBezTo>
                  <a:pt x="12919" y="280885"/>
                  <a:pt x="36826" y="486258"/>
                  <a:pt x="38999" y="530267"/>
                </a:cubicBezTo>
                <a:cubicBezTo>
                  <a:pt x="41172" y="574276"/>
                  <a:pt x="34924" y="493865"/>
                  <a:pt x="29219" y="456920"/>
                </a:cubicBezTo>
                <a:cubicBezTo>
                  <a:pt x="23514" y="419975"/>
                  <a:pt x="9388" y="344181"/>
                  <a:pt x="4770" y="308594"/>
                </a:cubicBezTo>
                <a:cubicBezTo>
                  <a:pt x="152" y="273007"/>
                  <a:pt x="-1478" y="278441"/>
                  <a:pt x="1510" y="243397"/>
                </a:cubicBezTo>
                <a:cubicBezTo>
                  <a:pt x="4498" y="208353"/>
                  <a:pt x="14549" y="136092"/>
                  <a:pt x="22699" y="98331"/>
                </a:cubicBezTo>
                <a:cubicBezTo>
                  <a:pt x="30849" y="60571"/>
                  <a:pt x="59645" y="-13592"/>
                  <a:pt x="58558" y="2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DDBEFCB4-0269-B82E-17EF-649B9DB68F5F}"/>
              </a:ext>
            </a:extLst>
          </p:cNvPr>
          <p:cNvSpPr/>
          <p:nvPr/>
        </p:nvSpPr>
        <p:spPr>
          <a:xfrm>
            <a:off x="3504334" y="1724406"/>
            <a:ext cx="72423" cy="426163"/>
          </a:xfrm>
          <a:custGeom>
            <a:avLst/>
            <a:gdLst>
              <a:gd name="connsiteX0" fmla="*/ 51 w 72423"/>
              <a:gd name="connsiteY0" fmla="*/ 77 h 426163"/>
              <a:gd name="connsiteX1" fmla="*/ 58729 w 72423"/>
              <a:gd name="connsiteY1" fmla="*/ 207081 h 426163"/>
              <a:gd name="connsiteX2" fmla="*/ 55469 w 72423"/>
              <a:gd name="connsiteY2" fmla="*/ 423864 h 426163"/>
              <a:gd name="connsiteX3" fmla="*/ 58729 w 72423"/>
              <a:gd name="connsiteY3" fmla="*/ 313027 h 426163"/>
              <a:gd name="connsiteX4" fmla="*/ 70139 w 72423"/>
              <a:gd name="connsiteY4" fmla="*/ 184261 h 426163"/>
              <a:gd name="connsiteX5" fmla="*/ 51 w 72423"/>
              <a:gd name="connsiteY5" fmla="*/ 77 h 42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23" h="426163">
                <a:moveTo>
                  <a:pt x="51" y="77"/>
                </a:moveTo>
                <a:cubicBezTo>
                  <a:pt x="-1851" y="3880"/>
                  <a:pt x="49493" y="136450"/>
                  <a:pt x="58729" y="207081"/>
                </a:cubicBezTo>
                <a:cubicBezTo>
                  <a:pt x="67965" y="277712"/>
                  <a:pt x="55469" y="406206"/>
                  <a:pt x="55469" y="423864"/>
                </a:cubicBezTo>
                <a:cubicBezTo>
                  <a:pt x="55469" y="441522"/>
                  <a:pt x="56284" y="352961"/>
                  <a:pt x="58729" y="313027"/>
                </a:cubicBezTo>
                <a:cubicBezTo>
                  <a:pt x="61174" y="273093"/>
                  <a:pt x="78560" y="235061"/>
                  <a:pt x="70139" y="184261"/>
                </a:cubicBezTo>
                <a:cubicBezTo>
                  <a:pt x="61718" y="133461"/>
                  <a:pt x="1953" y="-3726"/>
                  <a:pt x="51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095896D-7EFD-BD6C-D173-6553B42B53B3}"/>
              </a:ext>
            </a:extLst>
          </p:cNvPr>
          <p:cNvSpPr/>
          <p:nvPr/>
        </p:nvSpPr>
        <p:spPr>
          <a:xfrm>
            <a:off x="3673419" y="2258908"/>
            <a:ext cx="96448" cy="294858"/>
          </a:xfrm>
          <a:custGeom>
            <a:avLst/>
            <a:gdLst>
              <a:gd name="connsiteX0" fmla="*/ 59159 w 96448"/>
              <a:gd name="connsiteY0" fmla="*/ 198 h 294858"/>
              <a:gd name="connsiteX1" fmla="*/ 95017 w 96448"/>
              <a:gd name="connsiteY1" fmla="*/ 199051 h 294858"/>
              <a:gd name="connsiteX2" fmla="*/ 480 w 96448"/>
              <a:gd name="connsiteY2" fmla="*/ 293588 h 294858"/>
              <a:gd name="connsiteX3" fmla="*/ 55899 w 96448"/>
              <a:gd name="connsiteY3" fmla="*/ 256099 h 294858"/>
              <a:gd name="connsiteX4" fmla="*/ 90128 w 96448"/>
              <a:gd name="connsiteY4" fmla="*/ 215351 h 294858"/>
              <a:gd name="connsiteX5" fmla="*/ 81978 w 96448"/>
              <a:gd name="connsiteY5" fmla="*/ 195791 h 294858"/>
              <a:gd name="connsiteX6" fmla="*/ 81978 w 96448"/>
              <a:gd name="connsiteY6" fmla="*/ 161563 h 294858"/>
              <a:gd name="connsiteX7" fmla="*/ 59159 w 96448"/>
              <a:gd name="connsiteY7" fmla="*/ 198 h 29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448" h="294858">
                <a:moveTo>
                  <a:pt x="59159" y="198"/>
                </a:moveTo>
                <a:cubicBezTo>
                  <a:pt x="61332" y="6446"/>
                  <a:pt x="104797" y="150153"/>
                  <a:pt x="95017" y="199051"/>
                </a:cubicBezTo>
                <a:cubicBezTo>
                  <a:pt x="85237" y="247949"/>
                  <a:pt x="7000" y="284080"/>
                  <a:pt x="480" y="293588"/>
                </a:cubicBezTo>
                <a:cubicBezTo>
                  <a:pt x="-6040" y="303096"/>
                  <a:pt x="55899" y="256099"/>
                  <a:pt x="55899" y="256099"/>
                </a:cubicBezTo>
                <a:cubicBezTo>
                  <a:pt x="70840" y="243060"/>
                  <a:pt x="85782" y="225402"/>
                  <a:pt x="90128" y="215351"/>
                </a:cubicBezTo>
                <a:cubicBezTo>
                  <a:pt x="94475" y="205300"/>
                  <a:pt x="83336" y="204756"/>
                  <a:pt x="81978" y="195791"/>
                </a:cubicBezTo>
                <a:cubicBezTo>
                  <a:pt x="80620" y="186826"/>
                  <a:pt x="83880" y="186284"/>
                  <a:pt x="81978" y="161563"/>
                </a:cubicBezTo>
                <a:cubicBezTo>
                  <a:pt x="80076" y="136842"/>
                  <a:pt x="56986" y="-6050"/>
                  <a:pt x="59159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4D4972C3-2BD5-49A7-E202-288B40654391}"/>
              </a:ext>
            </a:extLst>
          </p:cNvPr>
          <p:cNvSpPr/>
          <p:nvPr/>
        </p:nvSpPr>
        <p:spPr>
          <a:xfrm>
            <a:off x="3494603" y="2183298"/>
            <a:ext cx="160178" cy="333575"/>
          </a:xfrm>
          <a:custGeom>
            <a:avLst/>
            <a:gdLst>
              <a:gd name="connsiteX0" fmla="*/ 78240 w 160178"/>
              <a:gd name="connsiteY0" fmla="*/ 830 h 333575"/>
              <a:gd name="connsiteX1" fmla="*/ 65200 w 160178"/>
              <a:gd name="connsiteY1" fmla="*/ 145896 h 333575"/>
              <a:gd name="connsiteX2" fmla="*/ 53791 w 160178"/>
              <a:gd name="connsiteY2" fmla="*/ 253472 h 333575"/>
              <a:gd name="connsiteX3" fmla="*/ 2 w 160178"/>
              <a:gd name="connsiteY3" fmla="*/ 277921 h 333575"/>
              <a:gd name="connsiteX4" fmla="*/ 52161 w 160178"/>
              <a:gd name="connsiteY4" fmla="*/ 290961 h 333575"/>
              <a:gd name="connsiteX5" fmla="*/ 159737 w 160178"/>
              <a:gd name="connsiteY5" fmla="*/ 333339 h 333575"/>
              <a:gd name="connsiteX6" fmla="*/ 88019 w 160178"/>
              <a:gd name="connsiteY6" fmla="*/ 307260 h 333575"/>
              <a:gd name="connsiteX7" fmla="*/ 30971 w 160178"/>
              <a:gd name="connsiteY7" fmla="*/ 289331 h 333575"/>
              <a:gd name="connsiteX8" fmla="*/ 71720 w 160178"/>
              <a:gd name="connsiteY8" fmla="*/ 215983 h 333575"/>
              <a:gd name="connsiteX9" fmla="*/ 78240 w 160178"/>
              <a:gd name="connsiteY9" fmla="*/ 830 h 3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178" h="333575">
                <a:moveTo>
                  <a:pt x="78240" y="830"/>
                </a:moveTo>
                <a:cubicBezTo>
                  <a:pt x="77153" y="-10851"/>
                  <a:pt x="69275" y="103789"/>
                  <a:pt x="65200" y="145896"/>
                </a:cubicBezTo>
                <a:cubicBezTo>
                  <a:pt x="61125" y="188003"/>
                  <a:pt x="64657" y="231468"/>
                  <a:pt x="53791" y="253472"/>
                </a:cubicBezTo>
                <a:cubicBezTo>
                  <a:pt x="42925" y="275476"/>
                  <a:pt x="274" y="271673"/>
                  <a:pt x="2" y="277921"/>
                </a:cubicBezTo>
                <a:cubicBezTo>
                  <a:pt x="-270" y="284169"/>
                  <a:pt x="25539" y="281725"/>
                  <a:pt x="52161" y="290961"/>
                </a:cubicBezTo>
                <a:cubicBezTo>
                  <a:pt x="78783" y="300197"/>
                  <a:pt x="153761" y="330623"/>
                  <a:pt x="159737" y="333339"/>
                </a:cubicBezTo>
                <a:cubicBezTo>
                  <a:pt x="165713" y="336055"/>
                  <a:pt x="109480" y="314595"/>
                  <a:pt x="88019" y="307260"/>
                </a:cubicBezTo>
                <a:cubicBezTo>
                  <a:pt x="66558" y="299925"/>
                  <a:pt x="33687" y="304544"/>
                  <a:pt x="30971" y="289331"/>
                </a:cubicBezTo>
                <a:cubicBezTo>
                  <a:pt x="28255" y="274118"/>
                  <a:pt x="63298" y="259720"/>
                  <a:pt x="71720" y="215983"/>
                </a:cubicBezTo>
                <a:cubicBezTo>
                  <a:pt x="80142" y="172246"/>
                  <a:pt x="79327" y="12511"/>
                  <a:pt x="78240" y="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BDE4E13E-EF51-CC36-75B8-97778BAADB27}"/>
              </a:ext>
            </a:extLst>
          </p:cNvPr>
          <p:cNvSpPr/>
          <p:nvPr/>
        </p:nvSpPr>
        <p:spPr>
          <a:xfrm>
            <a:off x="3600486" y="2180865"/>
            <a:ext cx="34406" cy="297087"/>
          </a:xfrm>
          <a:custGeom>
            <a:avLst/>
            <a:gdLst>
              <a:gd name="connsiteX0" fmla="*/ 34295 w 34406"/>
              <a:gd name="connsiteY0" fmla="*/ 3 h 297087"/>
              <a:gd name="connsiteX1" fmla="*/ 27775 w 34406"/>
              <a:gd name="connsiteY1" fmla="*/ 94540 h 297087"/>
              <a:gd name="connsiteX2" fmla="*/ 13105 w 34406"/>
              <a:gd name="connsiteY2" fmla="*/ 148329 h 297087"/>
              <a:gd name="connsiteX3" fmla="*/ 29405 w 34406"/>
              <a:gd name="connsiteY3" fmla="*/ 293394 h 297087"/>
              <a:gd name="connsiteX4" fmla="*/ 16365 w 34406"/>
              <a:gd name="connsiteY4" fmla="*/ 247755 h 297087"/>
              <a:gd name="connsiteX5" fmla="*/ 66 w 34406"/>
              <a:gd name="connsiteY5" fmla="*/ 180928 h 297087"/>
              <a:gd name="connsiteX6" fmla="*/ 22885 w 34406"/>
              <a:gd name="connsiteY6" fmla="*/ 91280 h 297087"/>
              <a:gd name="connsiteX7" fmla="*/ 34295 w 34406"/>
              <a:gd name="connsiteY7" fmla="*/ 3 h 29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06" h="297087">
                <a:moveTo>
                  <a:pt x="34295" y="3"/>
                </a:moveTo>
                <a:cubicBezTo>
                  <a:pt x="35110" y="546"/>
                  <a:pt x="31307" y="69819"/>
                  <a:pt x="27775" y="94540"/>
                </a:cubicBezTo>
                <a:cubicBezTo>
                  <a:pt x="24243" y="119261"/>
                  <a:pt x="12833" y="115187"/>
                  <a:pt x="13105" y="148329"/>
                </a:cubicBezTo>
                <a:cubicBezTo>
                  <a:pt x="13377" y="181471"/>
                  <a:pt x="28862" y="276823"/>
                  <a:pt x="29405" y="293394"/>
                </a:cubicBezTo>
                <a:cubicBezTo>
                  <a:pt x="29948" y="309965"/>
                  <a:pt x="21255" y="266499"/>
                  <a:pt x="16365" y="247755"/>
                </a:cubicBezTo>
                <a:cubicBezTo>
                  <a:pt x="11475" y="229011"/>
                  <a:pt x="-1021" y="207007"/>
                  <a:pt x="66" y="180928"/>
                </a:cubicBezTo>
                <a:cubicBezTo>
                  <a:pt x="1153" y="154849"/>
                  <a:pt x="17452" y="114914"/>
                  <a:pt x="22885" y="91280"/>
                </a:cubicBezTo>
                <a:cubicBezTo>
                  <a:pt x="28318" y="67646"/>
                  <a:pt x="33480" y="-540"/>
                  <a:pt x="3429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1E56822-C8A6-DCD5-0EBB-490EE215F5E1}"/>
              </a:ext>
            </a:extLst>
          </p:cNvPr>
          <p:cNvSpPr/>
          <p:nvPr/>
        </p:nvSpPr>
        <p:spPr>
          <a:xfrm>
            <a:off x="3836757" y="2394342"/>
            <a:ext cx="78556" cy="282848"/>
          </a:xfrm>
          <a:custGeom>
            <a:avLst/>
            <a:gdLst>
              <a:gd name="connsiteX0" fmla="*/ 9917 w 78556"/>
              <a:gd name="connsiteY0" fmla="*/ 49 h 282848"/>
              <a:gd name="connsiteX1" fmla="*/ 65335 w 78556"/>
              <a:gd name="connsiteY1" fmla="*/ 96216 h 282848"/>
              <a:gd name="connsiteX2" fmla="*/ 73485 w 78556"/>
              <a:gd name="connsiteY2" fmla="*/ 171194 h 282848"/>
              <a:gd name="connsiteX3" fmla="*/ 137 w 78556"/>
              <a:gd name="connsiteY3" fmla="*/ 280400 h 282848"/>
              <a:gd name="connsiteX4" fmla="*/ 55555 w 78556"/>
              <a:gd name="connsiteY4" fmla="*/ 244541 h 282848"/>
              <a:gd name="connsiteX5" fmla="*/ 70225 w 78556"/>
              <a:gd name="connsiteY5" fmla="*/ 213572 h 282848"/>
              <a:gd name="connsiteX6" fmla="*/ 70225 w 78556"/>
              <a:gd name="connsiteY6" fmla="*/ 109256 h 282848"/>
              <a:gd name="connsiteX7" fmla="*/ 9917 w 78556"/>
              <a:gd name="connsiteY7" fmla="*/ 49 h 2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56" h="282848">
                <a:moveTo>
                  <a:pt x="9917" y="49"/>
                </a:moveTo>
                <a:cubicBezTo>
                  <a:pt x="9102" y="-2124"/>
                  <a:pt x="54740" y="67692"/>
                  <a:pt x="65335" y="96216"/>
                </a:cubicBezTo>
                <a:cubicBezTo>
                  <a:pt x="75930" y="124740"/>
                  <a:pt x="84351" y="140497"/>
                  <a:pt x="73485" y="171194"/>
                </a:cubicBezTo>
                <a:cubicBezTo>
                  <a:pt x="62619" y="201891"/>
                  <a:pt x="3125" y="268176"/>
                  <a:pt x="137" y="280400"/>
                </a:cubicBezTo>
                <a:cubicBezTo>
                  <a:pt x="-2851" y="292624"/>
                  <a:pt x="43874" y="255679"/>
                  <a:pt x="55555" y="244541"/>
                </a:cubicBezTo>
                <a:cubicBezTo>
                  <a:pt x="67236" y="233403"/>
                  <a:pt x="67780" y="236119"/>
                  <a:pt x="70225" y="213572"/>
                </a:cubicBezTo>
                <a:cubicBezTo>
                  <a:pt x="72670" y="191025"/>
                  <a:pt x="78647" y="142398"/>
                  <a:pt x="70225" y="109256"/>
                </a:cubicBezTo>
                <a:cubicBezTo>
                  <a:pt x="61804" y="76114"/>
                  <a:pt x="10732" y="2222"/>
                  <a:pt x="991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396C9A8-CF64-BA13-40C1-04A917CDCEEE}"/>
              </a:ext>
            </a:extLst>
          </p:cNvPr>
          <p:cNvSpPr/>
          <p:nvPr/>
        </p:nvSpPr>
        <p:spPr>
          <a:xfrm>
            <a:off x="3375872" y="2459262"/>
            <a:ext cx="58550" cy="227070"/>
          </a:xfrm>
          <a:custGeom>
            <a:avLst/>
            <a:gdLst>
              <a:gd name="connsiteX0" fmla="*/ 58425 w 58550"/>
              <a:gd name="connsiteY0" fmla="*/ 327 h 227070"/>
              <a:gd name="connsiteX1" fmla="*/ 16047 w 58550"/>
              <a:gd name="connsiteY1" fmla="*/ 83455 h 227070"/>
              <a:gd name="connsiteX2" fmla="*/ 1377 w 58550"/>
              <a:gd name="connsiteY2" fmla="*/ 150282 h 227070"/>
              <a:gd name="connsiteX3" fmla="*/ 47016 w 58550"/>
              <a:gd name="connsiteY3" fmla="*/ 226890 h 227070"/>
              <a:gd name="connsiteX4" fmla="*/ 9527 w 58550"/>
              <a:gd name="connsiteY4" fmla="*/ 169842 h 227070"/>
              <a:gd name="connsiteX5" fmla="*/ 29086 w 58550"/>
              <a:gd name="connsiteY5" fmla="*/ 116054 h 227070"/>
              <a:gd name="connsiteX6" fmla="*/ 58425 w 58550"/>
              <a:gd name="connsiteY6" fmla="*/ 327 h 227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550" h="227070">
                <a:moveTo>
                  <a:pt x="58425" y="327"/>
                </a:moveTo>
                <a:cubicBezTo>
                  <a:pt x="56252" y="-5106"/>
                  <a:pt x="25555" y="58463"/>
                  <a:pt x="16047" y="83455"/>
                </a:cubicBezTo>
                <a:cubicBezTo>
                  <a:pt x="6539" y="108447"/>
                  <a:pt x="-3784" y="126376"/>
                  <a:pt x="1377" y="150282"/>
                </a:cubicBezTo>
                <a:cubicBezTo>
                  <a:pt x="6538" y="174188"/>
                  <a:pt x="45658" y="223630"/>
                  <a:pt x="47016" y="226890"/>
                </a:cubicBezTo>
                <a:cubicBezTo>
                  <a:pt x="48374" y="230150"/>
                  <a:pt x="12515" y="188315"/>
                  <a:pt x="9527" y="169842"/>
                </a:cubicBezTo>
                <a:cubicBezTo>
                  <a:pt x="6539" y="151369"/>
                  <a:pt x="24196" y="139417"/>
                  <a:pt x="29086" y="116054"/>
                </a:cubicBezTo>
                <a:cubicBezTo>
                  <a:pt x="33976" y="92691"/>
                  <a:pt x="60598" y="5760"/>
                  <a:pt x="58425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3A9FC97-EBBD-4CCD-F163-BC884A20E330}"/>
              </a:ext>
            </a:extLst>
          </p:cNvPr>
          <p:cNvSpPr/>
          <p:nvPr/>
        </p:nvSpPr>
        <p:spPr>
          <a:xfrm>
            <a:off x="3481511" y="2518030"/>
            <a:ext cx="161761" cy="67066"/>
          </a:xfrm>
          <a:custGeom>
            <a:avLst/>
            <a:gdLst>
              <a:gd name="connsiteX0" fmla="*/ 55 w 161761"/>
              <a:gd name="connsiteY0" fmla="*/ 11647 h 67066"/>
              <a:gd name="connsiteX1" fmla="*/ 107631 w 161761"/>
              <a:gd name="connsiteY1" fmla="*/ 19797 h 67066"/>
              <a:gd name="connsiteX2" fmla="*/ 161419 w 161761"/>
              <a:gd name="connsiteY2" fmla="*/ 67065 h 67066"/>
              <a:gd name="connsiteX3" fmla="*/ 128821 w 161761"/>
              <a:gd name="connsiteY3" fmla="*/ 18167 h 67066"/>
              <a:gd name="connsiteX4" fmla="*/ 92962 w 161761"/>
              <a:gd name="connsiteY4" fmla="*/ 237 h 67066"/>
              <a:gd name="connsiteX5" fmla="*/ 55 w 161761"/>
              <a:gd name="connsiteY5" fmla="*/ 11647 h 6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61" h="67066">
                <a:moveTo>
                  <a:pt x="55" y="11647"/>
                </a:moveTo>
                <a:cubicBezTo>
                  <a:pt x="2500" y="14907"/>
                  <a:pt x="80737" y="10561"/>
                  <a:pt x="107631" y="19797"/>
                </a:cubicBezTo>
                <a:cubicBezTo>
                  <a:pt x="134525" y="29033"/>
                  <a:pt x="157887" y="67337"/>
                  <a:pt x="161419" y="67065"/>
                </a:cubicBezTo>
                <a:cubicBezTo>
                  <a:pt x="164951" y="66793"/>
                  <a:pt x="140230" y="29305"/>
                  <a:pt x="128821" y="18167"/>
                </a:cubicBezTo>
                <a:cubicBezTo>
                  <a:pt x="117412" y="7029"/>
                  <a:pt x="109261" y="2139"/>
                  <a:pt x="92962" y="237"/>
                </a:cubicBezTo>
                <a:cubicBezTo>
                  <a:pt x="76663" y="-1665"/>
                  <a:pt x="-2390" y="8387"/>
                  <a:pt x="55" y="11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CE903B22-123C-F4C1-8E0F-BC13F88135B7}"/>
              </a:ext>
            </a:extLst>
          </p:cNvPr>
          <p:cNvSpPr/>
          <p:nvPr/>
        </p:nvSpPr>
        <p:spPr>
          <a:xfrm>
            <a:off x="3696500" y="2553877"/>
            <a:ext cx="138776" cy="68715"/>
          </a:xfrm>
          <a:custGeom>
            <a:avLst/>
            <a:gdLst>
              <a:gd name="connsiteX0" fmla="*/ 219 w 138776"/>
              <a:gd name="connsiteY0" fmla="*/ 44258 h 68715"/>
              <a:gd name="connsiteX1" fmla="*/ 102905 w 138776"/>
              <a:gd name="connsiteY1" fmla="*/ 249 h 68715"/>
              <a:gd name="connsiteX2" fmla="*/ 122465 w 138776"/>
              <a:gd name="connsiteY2" fmla="*/ 68707 h 68715"/>
              <a:gd name="connsiteX3" fmla="*/ 133874 w 138776"/>
              <a:gd name="connsiteY3" fmla="*/ 5139 h 68715"/>
              <a:gd name="connsiteX4" fmla="*/ 219 w 138776"/>
              <a:gd name="connsiteY4" fmla="*/ 44258 h 6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76" h="68715">
                <a:moveTo>
                  <a:pt x="219" y="44258"/>
                </a:moveTo>
                <a:cubicBezTo>
                  <a:pt x="-4942" y="43443"/>
                  <a:pt x="82531" y="-3826"/>
                  <a:pt x="102905" y="249"/>
                </a:cubicBezTo>
                <a:cubicBezTo>
                  <a:pt x="123279" y="4324"/>
                  <a:pt x="117304" y="67892"/>
                  <a:pt x="122465" y="68707"/>
                </a:cubicBezTo>
                <a:cubicBezTo>
                  <a:pt x="127626" y="69522"/>
                  <a:pt x="148000" y="11387"/>
                  <a:pt x="133874" y="5139"/>
                </a:cubicBezTo>
                <a:cubicBezTo>
                  <a:pt x="119748" y="-1109"/>
                  <a:pt x="5380" y="45073"/>
                  <a:pt x="219" y="44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EC084A44-8BBF-D112-BA5B-A71C940CFF3E}"/>
              </a:ext>
            </a:extLst>
          </p:cNvPr>
          <p:cNvSpPr/>
          <p:nvPr/>
        </p:nvSpPr>
        <p:spPr>
          <a:xfrm>
            <a:off x="3479915" y="2561015"/>
            <a:ext cx="99752" cy="37128"/>
          </a:xfrm>
          <a:custGeom>
            <a:avLst/>
            <a:gdLst>
              <a:gd name="connsiteX0" fmla="*/ 21 w 99752"/>
              <a:gd name="connsiteY0" fmla="*/ 7781 h 37128"/>
              <a:gd name="connsiteX1" fmla="*/ 81518 w 99752"/>
              <a:gd name="connsiteY1" fmla="*/ 1261 h 37128"/>
              <a:gd name="connsiteX2" fmla="*/ 99448 w 99752"/>
              <a:gd name="connsiteY2" fmla="*/ 37120 h 37128"/>
              <a:gd name="connsiteX3" fmla="*/ 73368 w 99752"/>
              <a:gd name="connsiteY3" fmla="*/ 4521 h 37128"/>
              <a:gd name="connsiteX4" fmla="*/ 21 w 99752"/>
              <a:gd name="connsiteY4" fmla="*/ 7781 h 3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52" h="37128">
                <a:moveTo>
                  <a:pt x="21" y="7781"/>
                </a:moveTo>
                <a:cubicBezTo>
                  <a:pt x="1379" y="7238"/>
                  <a:pt x="64947" y="-3629"/>
                  <a:pt x="81518" y="1261"/>
                </a:cubicBezTo>
                <a:cubicBezTo>
                  <a:pt x="98089" y="6151"/>
                  <a:pt x="100806" y="36577"/>
                  <a:pt x="99448" y="37120"/>
                </a:cubicBezTo>
                <a:cubicBezTo>
                  <a:pt x="98090" y="37663"/>
                  <a:pt x="83691" y="11584"/>
                  <a:pt x="73368" y="4521"/>
                </a:cubicBezTo>
                <a:cubicBezTo>
                  <a:pt x="63045" y="-2542"/>
                  <a:pt x="-1337" y="8324"/>
                  <a:pt x="21" y="7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39EDCD4-DC91-5C72-121B-898D4D9C1EA2}"/>
              </a:ext>
            </a:extLst>
          </p:cNvPr>
          <p:cNvSpPr/>
          <p:nvPr/>
        </p:nvSpPr>
        <p:spPr>
          <a:xfrm>
            <a:off x="3686634" y="2696770"/>
            <a:ext cx="47171" cy="182067"/>
          </a:xfrm>
          <a:custGeom>
            <a:avLst/>
            <a:gdLst>
              <a:gd name="connsiteX0" fmla="*/ 13829 w 47171"/>
              <a:gd name="connsiteY0" fmla="*/ 393 h 182067"/>
              <a:gd name="connsiteX1" fmla="*/ 1129 w 47171"/>
              <a:gd name="connsiteY1" fmla="*/ 106755 h 182067"/>
              <a:gd name="connsiteX2" fmla="*/ 47166 w 47171"/>
              <a:gd name="connsiteY2" fmla="*/ 181368 h 182067"/>
              <a:gd name="connsiteX3" fmla="*/ 4304 w 47171"/>
              <a:gd name="connsiteY3" fmla="*/ 140093 h 182067"/>
              <a:gd name="connsiteX4" fmla="*/ 10654 w 47171"/>
              <a:gd name="connsiteY4" fmla="*/ 73418 h 182067"/>
              <a:gd name="connsiteX5" fmla="*/ 13829 w 47171"/>
              <a:gd name="connsiteY5" fmla="*/ 393 h 18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71" h="182067">
                <a:moveTo>
                  <a:pt x="13829" y="393"/>
                </a:moveTo>
                <a:cubicBezTo>
                  <a:pt x="12242" y="5949"/>
                  <a:pt x="-4427" y="76593"/>
                  <a:pt x="1129" y="106755"/>
                </a:cubicBezTo>
                <a:cubicBezTo>
                  <a:pt x="6685" y="136918"/>
                  <a:pt x="46637" y="175812"/>
                  <a:pt x="47166" y="181368"/>
                </a:cubicBezTo>
                <a:cubicBezTo>
                  <a:pt x="47695" y="186924"/>
                  <a:pt x="10389" y="158085"/>
                  <a:pt x="4304" y="140093"/>
                </a:cubicBezTo>
                <a:cubicBezTo>
                  <a:pt x="-1781" y="122101"/>
                  <a:pt x="7215" y="97230"/>
                  <a:pt x="10654" y="73418"/>
                </a:cubicBezTo>
                <a:cubicBezTo>
                  <a:pt x="14093" y="49606"/>
                  <a:pt x="15416" y="-5163"/>
                  <a:pt x="13829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65001C24-F0B9-EFFF-D03A-DACEA2853A5A}"/>
              </a:ext>
            </a:extLst>
          </p:cNvPr>
          <p:cNvSpPr/>
          <p:nvPr/>
        </p:nvSpPr>
        <p:spPr>
          <a:xfrm>
            <a:off x="3622304" y="2681238"/>
            <a:ext cx="45002" cy="244689"/>
          </a:xfrm>
          <a:custGeom>
            <a:avLst/>
            <a:gdLst>
              <a:gd name="connsiteX0" fmla="*/ 9896 w 45002"/>
              <a:gd name="connsiteY0" fmla="*/ 50 h 244689"/>
              <a:gd name="connsiteX1" fmla="*/ 32121 w 45002"/>
              <a:gd name="connsiteY1" fmla="*/ 98475 h 244689"/>
              <a:gd name="connsiteX2" fmla="*/ 9896 w 45002"/>
              <a:gd name="connsiteY2" fmla="*/ 214362 h 244689"/>
              <a:gd name="connsiteX3" fmla="*/ 44821 w 45002"/>
              <a:gd name="connsiteY3" fmla="*/ 244525 h 244689"/>
              <a:gd name="connsiteX4" fmla="*/ 22596 w 45002"/>
              <a:gd name="connsiteY4" fmla="*/ 225475 h 244689"/>
              <a:gd name="connsiteX5" fmla="*/ 371 w 45002"/>
              <a:gd name="connsiteY5" fmla="*/ 204837 h 244689"/>
              <a:gd name="connsiteX6" fmla="*/ 41646 w 45002"/>
              <a:gd name="connsiteY6" fmla="*/ 111175 h 244689"/>
              <a:gd name="connsiteX7" fmla="*/ 9896 w 45002"/>
              <a:gd name="connsiteY7" fmla="*/ 50 h 24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2" h="244689">
                <a:moveTo>
                  <a:pt x="9896" y="50"/>
                </a:moveTo>
                <a:cubicBezTo>
                  <a:pt x="8308" y="-2067"/>
                  <a:pt x="32121" y="62756"/>
                  <a:pt x="32121" y="98475"/>
                </a:cubicBezTo>
                <a:cubicBezTo>
                  <a:pt x="32121" y="134194"/>
                  <a:pt x="7779" y="190020"/>
                  <a:pt x="9896" y="214362"/>
                </a:cubicBezTo>
                <a:cubicBezTo>
                  <a:pt x="12013" y="238704"/>
                  <a:pt x="42704" y="242673"/>
                  <a:pt x="44821" y="244525"/>
                </a:cubicBezTo>
                <a:cubicBezTo>
                  <a:pt x="46938" y="246377"/>
                  <a:pt x="30004" y="232090"/>
                  <a:pt x="22596" y="225475"/>
                </a:cubicBezTo>
                <a:cubicBezTo>
                  <a:pt x="15188" y="218860"/>
                  <a:pt x="-2804" y="223887"/>
                  <a:pt x="371" y="204837"/>
                </a:cubicBezTo>
                <a:cubicBezTo>
                  <a:pt x="3546" y="185787"/>
                  <a:pt x="39529" y="142925"/>
                  <a:pt x="41646" y="111175"/>
                </a:cubicBezTo>
                <a:cubicBezTo>
                  <a:pt x="43763" y="79425"/>
                  <a:pt x="11484" y="2167"/>
                  <a:pt x="9896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07346D5E-9EC0-C4C7-993B-11F373038959}"/>
              </a:ext>
            </a:extLst>
          </p:cNvPr>
          <p:cNvSpPr/>
          <p:nvPr/>
        </p:nvSpPr>
        <p:spPr>
          <a:xfrm>
            <a:off x="3567285" y="2930508"/>
            <a:ext cx="127358" cy="55607"/>
          </a:xfrm>
          <a:custGeom>
            <a:avLst/>
            <a:gdLst>
              <a:gd name="connsiteX0" fmla="*/ 126828 w 127358"/>
              <a:gd name="connsiteY0" fmla="*/ 55580 h 55607"/>
              <a:gd name="connsiteX1" fmla="*/ 82378 w 127358"/>
              <a:gd name="connsiteY1" fmla="*/ 17 h 55607"/>
              <a:gd name="connsiteX2" fmla="*/ 1415 w 127358"/>
              <a:gd name="connsiteY2" fmla="*/ 49230 h 55607"/>
              <a:gd name="connsiteX3" fmla="*/ 29990 w 127358"/>
              <a:gd name="connsiteY3" fmla="*/ 25417 h 55607"/>
              <a:gd name="connsiteX4" fmla="*/ 18878 w 127358"/>
              <a:gd name="connsiteY4" fmla="*/ 15892 h 55607"/>
              <a:gd name="connsiteX5" fmla="*/ 53803 w 127358"/>
              <a:gd name="connsiteY5" fmla="*/ 7955 h 55607"/>
              <a:gd name="connsiteX6" fmla="*/ 126828 w 127358"/>
              <a:gd name="connsiteY6" fmla="*/ 55580 h 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58" h="55607">
                <a:moveTo>
                  <a:pt x="126828" y="55580"/>
                </a:moveTo>
                <a:cubicBezTo>
                  <a:pt x="131590" y="54257"/>
                  <a:pt x="103280" y="1075"/>
                  <a:pt x="82378" y="17"/>
                </a:cubicBezTo>
                <a:cubicBezTo>
                  <a:pt x="61476" y="-1041"/>
                  <a:pt x="10146" y="44997"/>
                  <a:pt x="1415" y="49230"/>
                </a:cubicBezTo>
                <a:cubicBezTo>
                  <a:pt x="-7316" y="53463"/>
                  <a:pt x="27080" y="30973"/>
                  <a:pt x="29990" y="25417"/>
                </a:cubicBezTo>
                <a:cubicBezTo>
                  <a:pt x="32900" y="19861"/>
                  <a:pt x="14909" y="18802"/>
                  <a:pt x="18878" y="15892"/>
                </a:cubicBezTo>
                <a:cubicBezTo>
                  <a:pt x="22847" y="12982"/>
                  <a:pt x="38193" y="6367"/>
                  <a:pt x="53803" y="7955"/>
                </a:cubicBezTo>
                <a:cubicBezTo>
                  <a:pt x="69413" y="9543"/>
                  <a:pt x="122066" y="56903"/>
                  <a:pt x="126828" y="55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C925FE2-9B3E-CC0E-FA3D-2C95B7DDDB28}"/>
              </a:ext>
            </a:extLst>
          </p:cNvPr>
          <p:cNvSpPr/>
          <p:nvPr/>
        </p:nvSpPr>
        <p:spPr>
          <a:xfrm>
            <a:off x="3281363" y="2981324"/>
            <a:ext cx="296862" cy="149299"/>
          </a:xfrm>
          <a:custGeom>
            <a:avLst/>
            <a:gdLst>
              <a:gd name="connsiteX0" fmla="*/ 296862 w 296862"/>
              <a:gd name="connsiteY0" fmla="*/ 1 h 149299"/>
              <a:gd name="connsiteX1" fmla="*/ 179387 w 296862"/>
              <a:gd name="connsiteY1" fmla="*/ 47626 h 149299"/>
              <a:gd name="connsiteX2" fmla="*/ 133350 w 296862"/>
              <a:gd name="connsiteY2" fmla="*/ 92076 h 149299"/>
              <a:gd name="connsiteX3" fmla="*/ 82550 w 296862"/>
              <a:gd name="connsiteY3" fmla="*/ 130176 h 149299"/>
              <a:gd name="connsiteX4" fmla="*/ 0 w 296862"/>
              <a:gd name="connsiteY4" fmla="*/ 149226 h 149299"/>
              <a:gd name="connsiteX5" fmla="*/ 84137 w 296862"/>
              <a:gd name="connsiteY5" fmla="*/ 123826 h 149299"/>
              <a:gd name="connsiteX6" fmla="*/ 177800 w 296862"/>
              <a:gd name="connsiteY6" fmla="*/ 49214 h 149299"/>
              <a:gd name="connsiteX7" fmla="*/ 296862 w 296862"/>
              <a:gd name="connsiteY7" fmla="*/ 1 h 14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862" h="149299">
                <a:moveTo>
                  <a:pt x="296862" y="1"/>
                </a:moveTo>
                <a:cubicBezTo>
                  <a:pt x="297126" y="-264"/>
                  <a:pt x="206639" y="32280"/>
                  <a:pt x="179387" y="47626"/>
                </a:cubicBezTo>
                <a:cubicBezTo>
                  <a:pt x="152135" y="62972"/>
                  <a:pt x="149489" y="78318"/>
                  <a:pt x="133350" y="92076"/>
                </a:cubicBezTo>
                <a:cubicBezTo>
                  <a:pt x="117211" y="105834"/>
                  <a:pt x="104775" y="120651"/>
                  <a:pt x="82550" y="130176"/>
                </a:cubicBezTo>
                <a:cubicBezTo>
                  <a:pt x="60325" y="139701"/>
                  <a:pt x="-265" y="150284"/>
                  <a:pt x="0" y="149226"/>
                </a:cubicBezTo>
                <a:cubicBezTo>
                  <a:pt x="264" y="148168"/>
                  <a:pt x="54504" y="140495"/>
                  <a:pt x="84137" y="123826"/>
                </a:cubicBezTo>
                <a:cubicBezTo>
                  <a:pt x="113770" y="107157"/>
                  <a:pt x="145521" y="69587"/>
                  <a:pt x="177800" y="49214"/>
                </a:cubicBezTo>
                <a:cubicBezTo>
                  <a:pt x="210079" y="28841"/>
                  <a:pt x="296598" y="266"/>
                  <a:pt x="29686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6BA39E28-AD92-7686-7D4B-EB0F95790C84}"/>
              </a:ext>
            </a:extLst>
          </p:cNvPr>
          <p:cNvSpPr/>
          <p:nvPr/>
        </p:nvSpPr>
        <p:spPr>
          <a:xfrm>
            <a:off x="3670244" y="2926681"/>
            <a:ext cx="417569" cy="132442"/>
          </a:xfrm>
          <a:custGeom>
            <a:avLst/>
            <a:gdLst>
              <a:gd name="connsiteX0" fmla="*/ 56 w 417569"/>
              <a:gd name="connsiteY0" fmla="*/ 35594 h 132442"/>
              <a:gd name="connsiteX1" fmla="*/ 101656 w 417569"/>
              <a:gd name="connsiteY1" fmla="*/ 669 h 132442"/>
              <a:gd name="connsiteX2" fmla="*/ 82606 w 417569"/>
              <a:gd name="connsiteY2" fmla="*/ 14957 h 132442"/>
              <a:gd name="connsiteX3" fmla="*/ 179444 w 417569"/>
              <a:gd name="connsiteY3" fmla="*/ 43532 h 132442"/>
              <a:gd name="connsiteX4" fmla="*/ 127056 w 417569"/>
              <a:gd name="connsiteY4" fmla="*/ 45119 h 132442"/>
              <a:gd name="connsiteX5" fmla="*/ 219131 w 417569"/>
              <a:gd name="connsiteY5" fmla="*/ 48294 h 132442"/>
              <a:gd name="connsiteX6" fmla="*/ 287394 w 417569"/>
              <a:gd name="connsiteY6" fmla="*/ 41944 h 132442"/>
              <a:gd name="connsiteX7" fmla="*/ 235006 w 417569"/>
              <a:gd name="connsiteY7" fmla="*/ 56232 h 132442"/>
              <a:gd name="connsiteX8" fmla="*/ 292156 w 417569"/>
              <a:gd name="connsiteY8" fmla="*/ 94332 h 132442"/>
              <a:gd name="connsiteX9" fmla="*/ 417569 w 417569"/>
              <a:gd name="connsiteY9" fmla="*/ 132432 h 132442"/>
              <a:gd name="connsiteX10" fmla="*/ 293744 w 417569"/>
              <a:gd name="connsiteY10" fmla="*/ 97507 h 132442"/>
              <a:gd name="connsiteX11" fmla="*/ 117531 w 417569"/>
              <a:gd name="connsiteY11" fmla="*/ 37182 h 132442"/>
              <a:gd name="connsiteX12" fmla="*/ 56 w 417569"/>
              <a:gd name="connsiteY12" fmla="*/ 35594 h 13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7569" h="132442">
                <a:moveTo>
                  <a:pt x="56" y="35594"/>
                </a:moveTo>
                <a:cubicBezTo>
                  <a:pt x="-2590" y="29509"/>
                  <a:pt x="87898" y="4108"/>
                  <a:pt x="101656" y="669"/>
                </a:cubicBezTo>
                <a:cubicBezTo>
                  <a:pt x="115414" y="-2770"/>
                  <a:pt x="69641" y="7813"/>
                  <a:pt x="82606" y="14957"/>
                </a:cubicBezTo>
                <a:cubicBezTo>
                  <a:pt x="95571" y="22101"/>
                  <a:pt x="172036" y="38505"/>
                  <a:pt x="179444" y="43532"/>
                </a:cubicBezTo>
                <a:cubicBezTo>
                  <a:pt x="186852" y="48559"/>
                  <a:pt x="120442" y="44325"/>
                  <a:pt x="127056" y="45119"/>
                </a:cubicBezTo>
                <a:cubicBezTo>
                  <a:pt x="133670" y="45913"/>
                  <a:pt x="192408" y="48823"/>
                  <a:pt x="219131" y="48294"/>
                </a:cubicBezTo>
                <a:cubicBezTo>
                  <a:pt x="245854" y="47765"/>
                  <a:pt x="284748" y="40621"/>
                  <a:pt x="287394" y="41944"/>
                </a:cubicBezTo>
                <a:cubicBezTo>
                  <a:pt x="290040" y="43267"/>
                  <a:pt x="234212" y="47501"/>
                  <a:pt x="235006" y="56232"/>
                </a:cubicBezTo>
                <a:cubicBezTo>
                  <a:pt x="235800" y="64963"/>
                  <a:pt x="261729" y="81632"/>
                  <a:pt x="292156" y="94332"/>
                </a:cubicBezTo>
                <a:cubicBezTo>
                  <a:pt x="322583" y="107032"/>
                  <a:pt x="417304" y="131903"/>
                  <a:pt x="417569" y="132432"/>
                </a:cubicBezTo>
                <a:cubicBezTo>
                  <a:pt x="417834" y="132961"/>
                  <a:pt x="343750" y="113382"/>
                  <a:pt x="293744" y="97507"/>
                </a:cubicBezTo>
                <a:cubicBezTo>
                  <a:pt x="243738" y="81632"/>
                  <a:pt x="161452" y="47765"/>
                  <a:pt x="117531" y="37182"/>
                </a:cubicBezTo>
                <a:cubicBezTo>
                  <a:pt x="73610" y="26599"/>
                  <a:pt x="2702" y="41679"/>
                  <a:pt x="56" y="35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61DCBCB1-9E17-954F-9F17-8DB65343C9C7}"/>
              </a:ext>
            </a:extLst>
          </p:cNvPr>
          <p:cNvSpPr/>
          <p:nvPr/>
        </p:nvSpPr>
        <p:spPr>
          <a:xfrm>
            <a:off x="3450655" y="2949534"/>
            <a:ext cx="154777" cy="82856"/>
          </a:xfrm>
          <a:custGeom>
            <a:avLst/>
            <a:gdLst>
              <a:gd name="connsiteX0" fmla="*/ 2158 w 154777"/>
              <a:gd name="connsiteY0" fmla="*/ 82591 h 82856"/>
              <a:gd name="connsiteX1" fmla="*/ 141858 w 154777"/>
              <a:gd name="connsiteY1" fmla="*/ 33379 h 82856"/>
              <a:gd name="connsiteX2" fmla="*/ 146620 w 154777"/>
              <a:gd name="connsiteY2" fmla="*/ 41 h 82856"/>
              <a:gd name="connsiteX3" fmla="*/ 124395 w 154777"/>
              <a:gd name="connsiteY3" fmla="*/ 27029 h 82856"/>
              <a:gd name="connsiteX4" fmla="*/ 60895 w 154777"/>
              <a:gd name="connsiteY4" fmla="*/ 52429 h 82856"/>
              <a:gd name="connsiteX5" fmla="*/ 2158 w 154777"/>
              <a:gd name="connsiteY5" fmla="*/ 82591 h 8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777" h="82856">
                <a:moveTo>
                  <a:pt x="2158" y="82591"/>
                </a:moveTo>
                <a:cubicBezTo>
                  <a:pt x="15652" y="79416"/>
                  <a:pt x="117781" y="47137"/>
                  <a:pt x="141858" y="33379"/>
                </a:cubicBezTo>
                <a:cubicBezTo>
                  <a:pt x="165935" y="19621"/>
                  <a:pt x="149530" y="1099"/>
                  <a:pt x="146620" y="41"/>
                </a:cubicBezTo>
                <a:cubicBezTo>
                  <a:pt x="143710" y="-1017"/>
                  <a:pt x="138682" y="18298"/>
                  <a:pt x="124395" y="27029"/>
                </a:cubicBezTo>
                <a:cubicBezTo>
                  <a:pt x="110108" y="35760"/>
                  <a:pt x="79680" y="45285"/>
                  <a:pt x="60895" y="52429"/>
                </a:cubicBezTo>
                <a:cubicBezTo>
                  <a:pt x="42110" y="59573"/>
                  <a:pt x="-11336" y="85766"/>
                  <a:pt x="2158" y="82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D0F3FB45-6341-EF45-63D3-62FC74048F47}"/>
              </a:ext>
            </a:extLst>
          </p:cNvPr>
          <p:cNvSpPr/>
          <p:nvPr/>
        </p:nvSpPr>
        <p:spPr>
          <a:xfrm>
            <a:off x="3416700" y="3009726"/>
            <a:ext cx="342313" cy="84389"/>
          </a:xfrm>
          <a:custGeom>
            <a:avLst/>
            <a:gdLst>
              <a:gd name="connsiteX0" fmla="*/ 1188 w 342313"/>
              <a:gd name="connsiteY0" fmla="*/ 84312 h 84389"/>
              <a:gd name="connsiteX1" fmla="*/ 198038 w 342313"/>
              <a:gd name="connsiteY1" fmla="*/ 19224 h 84389"/>
              <a:gd name="connsiteX2" fmla="*/ 144063 w 342313"/>
              <a:gd name="connsiteY2" fmla="*/ 20812 h 84389"/>
              <a:gd name="connsiteX3" fmla="*/ 340913 w 342313"/>
              <a:gd name="connsiteY3" fmla="*/ 19224 h 84389"/>
              <a:gd name="connsiteX4" fmla="*/ 226613 w 342313"/>
              <a:gd name="connsiteY4" fmla="*/ 174 h 84389"/>
              <a:gd name="connsiteX5" fmla="*/ 120250 w 342313"/>
              <a:gd name="connsiteY5" fmla="*/ 31924 h 84389"/>
              <a:gd name="connsiteX6" fmla="*/ 1188 w 342313"/>
              <a:gd name="connsiteY6" fmla="*/ 84312 h 8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313" h="84389">
                <a:moveTo>
                  <a:pt x="1188" y="84312"/>
                </a:moveTo>
                <a:cubicBezTo>
                  <a:pt x="14153" y="82195"/>
                  <a:pt x="174226" y="29807"/>
                  <a:pt x="198038" y="19224"/>
                </a:cubicBezTo>
                <a:cubicBezTo>
                  <a:pt x="221850" y="8641"/>
                  <a:pt x="144063" y="20812"/>
                  <a:pt x="144063" y="20812"/>
                </a:cubicBezTo>
                <a:lnTo>
                  <a:pt x="340913" y="19224"/>
                </a:lnTo>
                <a:cubicBezTo>
                  <a:pt x="354671" y="15784"/>
                  <a:pt x="263390" y="-1943"/>
                  <a:pt x="226613" y="174"/>
                </a:cubicBezTo>
                <a:cubicBezTo>
                  <a:pt x="189836" y="2291"/>
                  <a:pt x="155704" y="19489"/>
                  <a:pt x="120250" y="31924"/>
                </a:cubicBezTo>
                <a:cubicBezTo>
                  <a:pt x="84796" y="44359"/>
                  <a:pt x="-11777" y="86429"/>
                  <a:pt x="1188" y="84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2B66D672-8915-E65A-5DB1-D7ACEC7EE348}"/>
              </a:ext>
            </a:extLst>
          </p:cNvPr>
          <p:cNvSpPr/>
          <p:nvPr/>
        </p:nvSpPr>
        <p:spPr>
          <a:xfrm>
            <a:off x="3639270" y="2973318"/>
            <a:ext cx="415782" cy="96417"/>
          </a:xfrm>
          <a:custGeom>
            <a:avLst/>
            <a:gdLst>
              <a:gd name="connsiteX0" fmla="*/ 2455 w 415782"/>
              <a:gd name="connsiteY0" fmla="*/ 58807 h 96417"/>
              <a:gd name="connsiteX1" fmla="*/ 158030 w 415782"/>
              <a:gd name="connsiteY1" fmla="*/ 30232 h 96417"/>
              <a:gd name="connsiteX2" fmla="*/ 61193 w 415782"/>
              <a:gd name="connsiteY2" fmla="*/ 31820 h 96417"/>
              <a:gd name="connsiteX3" fmla="*/ 164380 w 415782"/>
              <a:gd name="connsiteY3" fmla="*/ 58807 h 96417"/>
              <a:gd name="connsiteX4" fmla="*/ 319955 w 415782"/>
              <a:gd name="connsiteY4" fmla="*/ 92145 h 96417"/>
              <a:gd name="connsiteX5" fmla="*/ 413618 w 415782"/>
              <a:gd name="connsiteY5" fmla="*/ 93732 h 96417"/>
              <a:gd name="connsiteX6" fmla="*/ 229468 w 415782"/>
              <a:gd name="connsiteY6" fmla="*/ 71507 h 96417"/>
              <a:gd name="connsiteX7" fmla="*/ 59605 w 415782"/>
              <a:gd name="connsiteY7" fmla="*/ 70 h 96417"/>
              <a:gd name="connsiteX8" fmla="*/ 273918 w 415782"/>
              <a:gd name="connsiteY8" fmla="*/ 85795 h 96417"/>
              <a:gd name="connsiteX9" fmla="*/ 78655 w 415782"/>
              <a:gd name="connsiteY9" fmla="*/ 57220 h 96417"/>
              <a:gd name="connsiteX10" fmla="*/ 2455 w 415782"/>
              <a:gd name="connsiteY10" fmla="*/ 58807 h 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5782" h="96417">
                <a:moveTo>
                  <a:pt x="2455" y="58807"/>
                </a:moveTo>
                <a:cubicBezTo>
                  <a:pt x="15684" y="54309"/>
                  <a:pt x="148240" y="34730"/>
                  <a:pt x="158030" y="30232"/>
                </a:cubicBezTo>
                <a:cubicBezTo>
                  <a:pt x="167820" y="25734"/>
                  <a:pt x="60135" y="27058"/>
                  <a:pt x="61193" y="31820"/>
                </a:cubicBezTo>
                <a:cubicBezTo>
                  <a:pt x="62251" y="36582"/>
                  <a:pt x="121253" y="48753"/>
                  <a:pt x="164380" y="58807"/>
                </a:cubicBezTo>
                <a:cubicBezTo>
                  <a:pt x="207507" y="68861"/>
                  <a:pt x="278415" y="86324"/>
                  <a:pt x="319955" y="92145"/>
                </a:cubicBezTo>
                <a:cubicBezTo>
                  <a:pt x="361495" y="97966"/>
                  <a:pt x="428699" y="97172"/>
                  <a:pt x="413618" y="93732"/>
                </a:cubicBezTo>
                <a:cubicBezTo>
                  <a:pt x="398537" y="90292"/>
                  <a:pt x="288470" y="87117"/>
                  <a:pt x="229468" y="71507"/>
                </a:cubicBezTo>
                <a:cubicBezTo>
                  <a:pt x="170466" y="55897"/>
                  <a:pt x="52197" y="-2311"/>
                  <a:pt x="59605" y="70"/>
                </a:cubicBezTo>
                <a:cubicBezTo>
                  <a:pt x="67013" y="2451"/>
                  <a:pt x="270743" y="76270"/>
                  <a:pt x="273918" y="85795"/>
                </a:cubicBezTo>
                <a:cubicBezTo>
                  <a:pt x="277093" y="95320"/>
                  <a:pt x="125751" y="61453"/>
                  <a:pt x="78655" y="57220"/>
                </a:cubicBezTo>
                <a:cubicBezTo>
                  <a:pt x="31559" y="52987"/>
                  <a:pt x="-10774" y="63305"/>
                  <a:pt x="2455" y="58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9CBB135F-9BC8-0016-C565-9452EE99AA64}"/>
              </a:ext>
            </a:extLst>
          </p:cNvPr>
          <p:cNvSpPr/>
          <p:nvPr/>
        </p:nvSpPr>
        <p:spPr>
          <a:xfrm>
            <a:off x="3335303" y="3057522"/>
            <a:ext cx="730863" cy="82577"/>
          </a:xfrm>
          <a:custGeom>
            <a:avLst/>
            <a:gdLst>
              <a:gd name="connsiteX0" fmla="*/ 35 w 730863"/>
              <a:gd name="connsiteY0" fmla="*/ 82553 h 82577"/>
              <a:gd name="connsiteX1" fmla="*/ 246097 w 730863"/>
              <a:gd name="connsiteY1" fmla="*/ 20641 h 82577"/>
              <a:gd name="connsiteX2" fmla="*/ 212760 w 730863"/>
              <a:gd name="connsiteY2" fmla="*/ 25403 h 82577"/>
              <a:gd name="connsiteX3" fmla="*/ 398497 w 730863"/>
              <a:gd name="connsiteY3" fmla="*/ 15878 h 82577"/>
              <a:gd name="connsiteX4" fmla="*/ 384210 w 730863"/>
              <a:gd name="connsiteY4" fmla="*/ 26991 h 82577"/>
              <a:gd name="connsiteX5" fmla="*/ 500097 w 730863"/>
              <a:gd name="connsiteY5" fmla="*/ 25403 h 82577"/>
              <a:gd name="connsiteX6" fmla="*/ 492160 w 730863"/>
              <a:gd name="connsiteY6" fmla="*/ 28578 h 82577"/>
              <a:gd name="connsiteX7" fmla="*/ 584235 w 730863"/>
              <a:gd name="connsiteY7" fmla="*/ 25403 h 82577"/>
              <a:gd name="connsiteX8" fmla="*/ 677897 w 730863"/>
              <a:gd name="connsiteY8" fmla="*/ 30166 h 82577"/>
              <a:gd name="connsiteX9" fmla="*/ 493747 w 730863"/>
              <a:gd name="connsiteY9" fmla="*/ 19053 h 82577"/>
              <a:gd name="connsiteX10" fmla="*/ 550897 w 730863"/>
              <a:gd name="connsiteY10" fmla="*/ 3 h 82577"/>
              <a:gd name="connsiteX11" fmla="*/ 708060 w 730863"/>
              <a:gd name="connsiteY11" fmla="*/ 17466 h 82577"/>
              <a:gd name="connsiteX12" fmla="*/ 714410 w 730863"/>
              <a:gd name="connsiteY12" fmla="*/ 22228 h 82577"/>
              <a:gd name="connsiteX13" fmla="*/ 560422 w 730863"/>
              <a:gd name="connsiteY13" fmla="*/ 36516 h 82577"/>
              <a:gd name="connsiteX14" fmla="*/ 265147 w 730863"/>
              <a:gd name="connsiteY14" fmla="*/ 12703 h 82577"/>
              <a:gd name="connsiteX15" fmla="*/ 35 w 730863"/>
              <a:gd name="connsiteY15" fmla="*/ 82553 h 8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0863" h="82577">
                <a:moveTo>
                  <a:pt x="35" y="82553"/>
                </a:moveTo>
                <a:cubicBezTo>
                  <a:pt x="-3140" y="83876"/>
                  <a:pt x="210643" y="30166"/>
                  <a:pt x="246097" y="20641"/>
                </a:cubicBezTo>
                <a:cubicBezTo>
                  <a:pt x="281551" y="11116"/>
                  <a:pt x="187360" y="26197"/>
                  <a:pt x="212760" y="25403"/>
                </a:cubicBezTo>
                <a:cubicBezTo>
                  <a:pt x="238160" y="24609"/>
                  <a:pt x="369922" y="15613"/>
                  <a:pt x="398497" y="15878"/>
                </a:cubicBezTo>
                <a:cubicBezTo>
                  <a:pt x="427072" y="16143"/>
                  <a:pt x="367277" y="25403"/>
                  <a:pt x="384210" y="26991"/>
                </a:cubicBezTo>
                <a:cubicBezTo>
                  <a:pt x="401143" y="28578"/>
                  <a:pt x="482105" y="25139"/>
                  <a:pt x="500097" y="25403"/>
                </a:cubicBezTo>
                <a:cubicBezTo>
                  <a:pt x="518089" y="25667"/>
                  <a:pt x="478137" y="28578"/>
                  <a:pt x="492160" y="28578"/>
                </a:cubicBezTo>
                <a:cubicBezTo>
                  <a:pt x="506183" y="28578"/>
                  <a:pt x="584235" y="25403"/>
                  <a:pt x="584235" y="25403"/>
                </a:cubicBezTo>
                <a:cubicBezTo>
                  <a:pt x="615191" y="25668"/>
                  <a:pt x="677897" y="30166"/>
                  <a:pt x="677897" y="30166"/>
                </a:cubicBezTo>
                <a:cubicBezTo>
                  <a:pt x="662816" y="29108"/>
                  <a:pt x="514914" y="24080"/>
                  <a:pt x="493747" y="19053"/>
                </a:cubicBezTo>
                <a:cubicBezTo>
                  <a:pt x="472580" y="14026"/>
                  <a:pt x="515178" y="267"/>
                  <a:pt x="550897" y="3"/>
                </a:cubicBezTo>
                <a:cubicBezTo>
                  <a:pt x="586616" y="-261"/>
                  <a:pt x="680808" y="13762"/>
                  <a:pt x="708060" y="17466"/>
                </a:cubicBezTo>
                <a:cubicBezTo>
                  <a:pt x="735312" y="21170"/>
                  <a:pt x="739016" y="19053"/>
                  <a:pt x="714410" y="22228"/>
                </a:cubicBezTo>
                <a:cubicBezTo>
                  <a:pt x="689804" y="25403"/>
                  <a:pt x="635299" y="38103"/>
                  <a:pt x="560422" y="36516"/>
                </a:cubicBezTo>
                <a:cubicBezTo>
                  <a:pt x="485545" y="34929"/>
                  <a:pt x="356693" y="3707"/>
                  <a:pt x="265147" y="12703"/>
                </a:cubicBezTo>
                <a:cubicBezTo>
                  <a:pt x="173601" y="21699"/>
                  <a:pt x="3210" y="81230"/>
                  <a:pt x="35" y="82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8F92EFE-5E18-2FA9-8149-5BC175D4F7C7}"/>
              </a:ext>
            </a:extLst>
          </p:cNvPr>
          <p:cNvSpPr/>
          <p:nvPr/>
        </p:nvSpPr>
        <p:spPr>
          <a:xfrm>
            <a:off x="3356059" y="3136163"/>
            <a:ext cx="344404" cy="83396"/>
          </a:xfrm>
          <a:custGeom>
            <a:avLst/>
            <a:gdLst>
              <a:gd name="connsiteX0" fmla="*/ 1504 w 344404"/>
              <a:gd name="connsiteY0" fmla="*/ 2325 h 83396"/>
              <a:gd name="connsiteX1" fmla="*/ 130091 w 344404"/>
              <a:gd name="connsiteY1" fmla="*/ 27725 h 83396"/>
              <a:gd name="connsiteX2" fmla="*/ 60241 w 344404"/>
              <a:gd name="connsiteY2" fmla="*/ 42012 h 83396"/>
              <a:gd name="connsiteX3" fmla="*/ 177716 w 344404"/>
              <a:gd name="connsiteY3" fmla="*/ 57887 h 83396"/>
              <a:gd name="connsiteX4" fmla="*/ 269791 w 344404"/>
              <a:gd name="connsiteY4" fmla="*/ 75350 h 83396"/>
              <a:gd name="connsiteX5" fmla="*/ 344404 w 344404"/>
              <a:gd name="connsiteY5" fmla="*/ 67412 h 83396"/>
              <a:gd name="connsiteX6" fmla="*/ 192004 w 344404"/>
              <a:gd name="connsiteY6" fmla="*/ 83287 h 83396"/>
              <a:gd name="connsiteX7" fmla="*/ 155491 w 344404"/>
              <a:gd name="connsiteY7" fmla="*/ 57887 h 83396"/>
              <a:gd name="connsiteX8" fmla="*/ 63416 w 344404"/>
              <a:gd name="connsiteY8" fmla="*/ 7087 h 83396"/>
              <a:gd name="connsiteX9" fmla="*/ 1504 w 344404"/>
              <a:gd name="connsiteY9" fmla="*/ 2325 h 8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4404" h="83396">
                <a:moveTo>
                  <a:pt x="1504" y="2325"/>
                </a:moveTo>
                <a:cubicBezTo>
                  <a:pt x="12617" y="5765"/>
                  <a:pt x="120302" y="21111"/>
                  <a:pt x="130091" y="27725"/>
                </a:cubicBezTo>
                <a:cubicBezTo>
                  <a:pt x="139880" y="34339"/>
                  <a:pt x="52304" y="36985"/>
                  <a:pt x="60241" y="42012"/>
                </a:cubicBezTo>
                <a:cubicBezTo>
                  <a:pt x="68179" y="47039"/>
                  <a:pt x="142791" y="52331"/>
                  <a:pt x="177716" y="57887"/>
                </a:cubicBezTo>
                <a:cubicBezTo>
                  <a:pt x="212641" y="63443"/>
                  <a:pt x="242010" y="73763"/>
                  <a:pt x="269791" y="75350"/>
                </a:cubicBezTo>
                <a:cubicBezTo>
                  <a:pt x="297572" y="76937"/>
                  <a:pt x="344404" y="67412"/>
                  <a:pt x="344404" y="67412"/>
                </a:cubicBezTo>
                <a:cubicBezTo>
                  <a:pt x="331440" y="68735"/>
                  <a:pt x="223489" y="84874"/>
                  <a:pt x="192004" y="83287"/>
                </a:cubicBezTo>
                <a:cubicBezTo>
                  <a:pt x="160519" y="81700"/>
                  <a:pt x="176922" y="70587"/>
                  <a:pt x="155491" y="57887"/>
                </a:cubicBezTo>
                <a:cubicBezTo>
                  <a:pt x="134060" y="45187"/>
                  <a:pt x="82995" y="15818"/>
                  <a:pt x="63416" y="7087"/>
                </a:cubicBezTo>
                <a:cubicBezTo>
                  <a:pt x="43837" y="-1644"/>
                  <a:pt x="-9609" y="-1115"/>
                  <a:pt x="1504" y="2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0A2E8ED0-96AC-5CC9-9CB1-8A38FE5E3DB9}"/>
              </a:ext>
            </a:extLst>
          </p:cNvPr>
          <p:cNvSpPr/>
          <p:nvPr/>
        </p:nvSpPr>
        <p:spPr>
          <a:xfrm>
            <a:off x="3728986" y="3103341"/>
            <a:ext cx="336498" cy="107826"/>
          </a:xfrm>
          <a:custGeom>
            <a:avLst/>
            <a:gdLst>
              <a:gd name="connsiteX0" fmla="*/ 331839 w 336498"/>
              <a:gd name="connsiteY0" fmla="*/ 3397 h 107826"/>
              <a:gd name="connsiteX1" fmla="*/ 144514 w 336498"/>
              <a:gd name="connsiteY1" fmla="*/ 104997 h 107826"/>
              <a:gd name="connsiteX2" fmla="*/ 195314 w 336498"/>
              <a:gd name="connsiteY2" fmla="*/ 68484 h 107826"/>
              <a:gd name="connsiteX3" fmla="*/ 34977 w 336498"/>
              <a:gd name="connsiteY3" fmla="*/ 84359 h 107826"/>
              <a:gd name="connsiteX4" fmla="*/ 3227 w 336498"/>
              <a:gd name="connsiteY4" fmla="*/ 104997 h 107826"/>
              <a:gd name="connsiteX5" fmla="*/ 87364 w 336498"/>
              <a:gd name="connsiteY5" fmla="*/ 100234 h 107826"/>
              <a:gd name="connsiteX6" fmla="*/ 93714 w 336498"/>
              <a:gd name="connsiteY6" fmla="*/ 103409 h 107826"/>
              <a:gd name="connsiteX7" fmla="*/ 265164 w 336498"/>
              <a:gd name="connsiteY7" fmla="*/ 30384 h 107826"/>
              <a:gd name="connsiteX8" fmla="*/ 331839 w 336498"/>
              <a:gd name="connsiteY8" fmla="*/ 3397 h 10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498" h="107826">
                <a:moveTo>
                  <a:pt x="331839" y="3397"/>
                </a:moveTo>
                <a:cubicBezTo>
                  <a:pt x="311731" y="15832"/>
                  <a:pt x="167268" y="94149"/>
                  <a:pt x="144514" y="104997"/>
                </a:cubicBezTo>
                <a:cubicBezTo>
                  <a:pt x="121760" y="115845"/>
                  <a:pt x="213570" y="71924"/>
                  <a:pt x="195314" y="68484"/>
                </a:cubicBezTo>
                <a:cubicBezTo>
                  <a:pt x="177058" y="65044"/>
                  <a:pt x="66991" y="78274"/>
                  <a:pt x="34977" y="84359"/>
                </a:cubicBezTo>
                <a:cubicBezTo>
                  <a:pt x="2962" y="90445"/>
                  <a:pt x="-5504" y="102351"/>
                  <a:pt x="3227" y="104997"/>
                </a:cubicBezTo>
                <a:cubicBezTo>
                  <a:pt x="11958" y="107643"/>
                  <a:pt x="72283" y="100499"/>
                  <a:pt x="87364" y="100234"/>
                </a:cubicBezTo>
                <a:cubicBezTo>
                  <a:pt x="102445" y="99969"/>
                  <a:pt x="64081" y="115051"/>
                  <a:pt x="93714" y="103409"/>
                </a:cubicBezTo>
                <a:cubicBezTo>
                  <a:pt x="123347" y="91767"/>
                  <a:pt x="227593" y="45201"/>
                  <a:pt x="265164" y="30384"/>
                </a:cubicBezTo>
                <a:cubicBezTo>
                  <a:pt x="302735" y="15567"/>
                  <a:pt x="351947" y="-9038"/>
                  <a:pt x="331839" y="3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42EB4AB-B7B6-A5C4-2426-48B291BFC590}"/>
              </a:ext>
            </a:extLst>
          </p:cNvPr>
          <p:cNvSpPr/>
          <p:nvPr/>
        </p:nvSpPr>
        <p:spPr>
          <a:xfrm>
            <a:off x="3517900" y="3146425"/>
            <a:ext cx="405976" cy="39720"/>
          </a:xfrm>
          <a:custGeom>
            <a:avLst/>
            <a:gdLst>
              <a:gd name="connsiteX0" fmla="*/ 0 w 405976"/>
              <a:gd name="connsiteY0" fmla="*/ 0 h 39720"/>
              <a:gd name="connsiteX1" fmla="*/ 279400 w 405976"/>
              <a:gd name="connsiteY1" fmla="*/ 7938 h 39720"/>
              <a:gd name="connsiteX2" fmla="*/ 152400 w 405976"/>
              <a:gd name="connsiteY2" fmla="*/ 26988 h 39720"/>
              <a:gd name="connsiteX3" fmla="*/ 404813 w 405976"/>
              <a:gd name="connsiteY3" fmla="*/ 0 h 39720"/>
              <a:gd name="connsiteX4" fmla="*/ 242888 w 405976"/>
              <a:gd name="connsiteY4" fmla="*/ 26988 h 39720"/>
              <a:gd name="connsiteX5" fmla="*/ 157163 w 405976"/>
              <a:gd name="connsiteY5" fmla="*/ 39688 h 39720"/>
              <a:gd name="connsiteX6" fmla="*/ 207963 w 405976"/>
              <a:gd name="connsiteY6" fmla="*/ 30163 h 39720"/>
              <a:gd name="connsiteX7" fmla="*/ 119063 w 405976"/>
              <a:gd name="connsiteY7" fmla="*/ 15875 h 39720"/>
              <a:gd name="connsiteX8" fmla="*/ 0 w 405976"/>
              <a:gd name="connsiteY8" fmla="*/ 0 h 3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5976" h="39720">
                <a:moveTo>
                  <a:pt x="0" y="0"/>
                </a:moveTo>
                <a:cubicBezTo>
                  <a:pt x="127000" y="1720"/>
                  <a:pt x="254000" y="3440"/>
                  <a:pt x="279400" y="7938"/>
                </a:cubicBezTo>
                <a:cubicBezTo>
                  <a:pt x="304800" y="12436"/>
                  <a:pt x="131498" y="28311"/>
                  <a:pt x="152400" y="26988"/>
                </a:cubicBezTo>
                <a:cubicBezTo>
                  <a:pt x="173302" y="25665"/>
                  <a:pt x="389732" y="0"/>
                  <a:pt x="404813" y="0"/>
                </a:cubicBezTo>
                <a:cubicBezTo>
                  <a:pt x="419894" y="0"/>
                  <a:pt x="284163" y="20373"/>
                  <a:pt x="242888" y="26988"/>
                </a:cubicBezTo>
                <a:cubicBezTo>
                  <a:pt x="201613" y="33603"/>
                  <a:pt x="162984" y="39159"/>
                  <a:pt x="157163" y="39688"/>
                </a:cubicBezTo>
                <a:cubicBezTo>
                  <a:pt x="151342" y="40217"/>
                  <a:pt x="214313" y="34132"/>
                  <a:pt x="207963" y="30163"/>
                </a:cubicBezTo>
                <a:cubicBezTo>
                  <a:pt x="201613" y="26194"/>
                  <a:pt x="119063" y="15875"/>
                  <a:pt x="119063" y="158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F2EF436-8A31-D8A8-0C20-3BFEB3AFE18A}"/>
              </a:ext>
            </a:extLst>
          </p:cNvPr>
          <p:cNvSpPr/>
          <p:nvPr/>
        </p:nvSpPr>
        <p:spPr>
          <a:xfrm>
            <a:off x="3783722" y="1777405"/>
            <a:ext cx="53622" cy="197931"/>
          </a:xfrm>
          <a:custGeom>
            <a:avLst/>
            <a:gdLst>
              <a:gd name="connsiteX0" fmla="*/ 53266 w 53622"/>
              <a:gd name="connsiteY0" fmla="*/ 595 h 197931"/>
              <a:gd name="connsiteX1" fmla="*/ 24691 w 53622"/>
              <a:gd name="connsiteY1" fmla="*/ 76795 h 197931"/>
              <a:gd name="connsiteX2" fmla="*/ 40566 w 53622"/>
              <a:gd name="connsiteY2" fmla="*/ 197445 h 197931"/>
              <a:gd name="connsiteX3" fmla="*/ 27866 w 53622"/>
              <a:gd name="connsiteY3" fmla="*/ 121245 h 197931"/>
              <a:gd name="connsiteX4" fmla="*/ 18341 w 53622"/>
              <a:gd name="connsiteY4" fmla="*/ 173633 h 197931"/>
              <a:gd name="connsiteX5" fmla="*/ 878 w 53622"/>
              <a:gd name="connsiteY5" fmla="*/ 116483 h 197931"/>
              <a:gd name="connsiteX6" fmla="*/ 53266 w 53622"/>
              <a:gd name="connsiteY6" fmla="*/ 595 h 19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22" h="197931">
                <a:moveTo>
                  <a:pt x="53266" y="595"/>
                </a:moveTo>
                <a:cubicBezTo>
                  <a:pt x="57235" y="-6020"/>
                  <a:pt x="26808" y="43987"/>
                  <a:pt x="24691" y="76795"/>
                </a:cubicBezTo>
                <a:cubicBezTo>
                  <a:pt x="22574" y="109603"/>
                  <a:pt x="40037" y="190037"/>
                  <a:pt x="40566" y="197445"/>
                </a:cubicBezTo>
                <a:cubicBezTo>
                  <a:pt x="41095" y="204853"/>
                  <a:pt x="31570" y="125214"/>
                  <a:pt x="27866" y="121245"/>
                </a:cubicBezTo>
                <a:cubicBezTo>
                  <a:pt x="24162" y="117276"/>
                  <a:pt x="22839" y="174427"/>
                  <a:pt x="18341" y="173633"/>
                </a:cubicBezTo>
                <a:cubicBezTo>
                  <a:pt x="13843" y="172839"/>
                  <a:pt x="-4149" y="142148"/>
                  <a:pt x="878" y="116483"/>
                </a:cubicBezTo>
                <a:cubicBezTo>
                  <a:pt x="5905" y="90818"/>
                  <a:pt x="49297" y="7210"/>
                  <a:pt x="53266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9C4A67F1-E2FC-DD0A-413B-5E7A0FFB62D5}"/>
              </a:ext>
            </a:extLst>
          </p:cNvPr>
          <p:cNvSpPr/>
          <p:nvPr/>
        </p:nvSpPr>
        <p:spPr>
          <a:xfrm>
            <a:off x="3274816" y="1831274"/>
            <a:ext cx="150492" cy="328467"/>
          </a:xfrm>
          <a:custGeom>
            <a:avLst/>
            <a:gdLst>
              <a:gd name="connsiteX0" fmla="*/ 70047 w 150492"/>
              <a:gd name="connsiteY0" fmla="*/ 701 h 328467"/>
              <a:gd name="connsiteX1" fmla="*/ 147834 w 150492"/>
              <a:gd name="connsiteY1" fmla="*/ 121351 h 328467"/>
              <a:gd name="connsiteX2" fmla="*/ 3372 w 150492"/>
              <a:gd name="connsiteY2" fmla="*/ 324551 h 328467"/>
              <a:gd name="connsiteX3" fmla="*/ 52584 w 150492"/>
              <a:gd name="connsiteY3" fmla="*/ 251526 h 328467"/>
              <a:gd name="connsiteX4" fmla="*/ 128784 w 150492"/>
              <a:gd name="connsiteY4" fmla="*/ 203901 h 328467"/>
              <a:gd name="connsiteX5" fmla="*/ 130372 w 150492"/>
              <a:gd name="connsiteY5" fmla="*/ 105476 h 328467"/>
              <a:gd name="connsiteX6" fmla="*/ 149422 w 150492"/>
              <a:gd name="connsiteY6" fmla="*/ 72139 h 328467"/>
              <a:gd name="connsiteX7" fmla="*/ 70047 w 150492"/>
              <a:gd name="connsiteY7" fmla="*/ 701 h 3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492" h="328467">
                <a:moveTo>
                  <a:pt x="70047" y="701"/>
                </a:moveTo>
                <a:cubicBezTo>
                  <a:pt x="69782" y="8903"/>
                  <a:pt x="158946" y="67376"/>
                  <a:pt x="147834" y="121351"/>
                </a:cubicBezTo>
                <a:cubicBezTo>
                  <a:pt x="136722" y="175326"/>
                  <a:pt x="19247" y="302855"/>
                  <a:pt x="3372" y="324551"/>
                </a:cubicBezTo>
                <a:cubicBezTo>
                  <a:pt x="-12503" y="346247"/>
                  <a:pt x="31682" y="271634"/>
                  <a:pt x="52584" y="251526"/>
                </a:cubicBezTo>
                <a:cubicBezTo>
                  <a:pt x="73486" y="231418"/>
                  <a:pt x="115819" y="228243"/>
                  <a:pt x="128784" y="203901"/>
                </a:cubicBezTo>
                <a:cubicBezTo>
                  <a:pt x="141749" y="179559"/>
                  <a:pt x="126932" y="127436"/>
                  <a:pt x="130372" y="105476"/>
                </a:cubicBezTo>
                <a:cubicBezTo>
                  <a:pt x="133812" y="83516"/>
                  <a:pt x="155507" y="85633"/>
                  <a:pt x="149422" y="72139"/>
                </a:cubicBezTo>
                <a:cubicBezTo>
                  <a:pt x="143337" y="58645"/>
                  <a:pt x="70312" y="-7501"/>
                  <a:pt x="70047" y="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011ABC2F-58E4-856F-DB3E-255C9FF11A59}"/>
              </a:ext>
            </a:extLst>
          </p:cNvPr>
          <p:cNvSpPr/>
          <p:nvPr/>
        </p:nvSpPr>
        <p:spPr>
          <a:xfrm>
            <a:off x="6398645" y="2798385"/>
            <a:ext cx="703896" cy="264877"/>
          </a:xfrm>
          <a:custGeom>
            <a:avLst/>
            <a:gdLst>
              <a:gd name="connsiteX0" fmla="*/ 2155 w 703896"/>
              <a:gd name="connsiteY0" fmla="*/ 263903 h 264877"/>
              <a:gd name="connsiteX1" fmla="*/ 178368 w 703896"/>
              <a:gd name="connsiteY1" fmla="*/ 144840 h 264877"/>
              <a:gd name="connsiteX2" fmla="*/ 116455 w 703896"/>
              <a:gd name="connsiteY2" fmla="*/ 165478 h 264877"/>
              <a:gd name="connsiteX3" fmla="*/ 140268 w 703896"/>
              <a:gd name="connsiteY3" fmla="*/ 160715 h 264877"/>
              <a:gd name="connsiteX4" fmla="*/ 73593 w 703896"/>
              <a:gd name="connsiteY4" fmla="*/ 63878 h 264877"/>
              <a:gd name="connsiteX5" fmla="*/ 178368 w 703896"/>
              <a:gd name="connsiteY5" fmla="*/ 117853 h 264877"/>
              <a:gd name="connsiteX6" fmla="*/ 140268 w 703896"/>
              <a:gd name="connsiteY6" fmla="*/ 36890 h 264877"/>
              <a:gd name="connsiteX7" fmla="*/ 202180 w 703896"/>
              <a:gd name="connsiteY7" fmla="*/ 89278 h 264877"/>
              <a:gd name="connsiteX8" fmla="*/ 229168 w 703896"/>
              <a:gd name="connsiteY8" fmla="*/ 378 h 264877"/>
              <a:gd name="connsiteX9" fmla="*/ 314893 w 703896"/>
              <a:gd name="connsiteY9" fmla="*/ 55940 h 264877"/>
              <a:gd name="connsiteX10" fmla="*/ 306955 w 703896"/>
              <a:gd name="connsiteY10" fmla="*/ 22603 h 264877"/>
              <a:gd name="connsiteX11" fmla="*/ 352993 w 703896"/>
              <a:gd name="connsiteY11" fmla="*/ 17840 h 264877"/>
              <a:gd name="connsiteX12" fmla="*/ 381568 w 703896"/>
              <a:gd name="connsiteY12" fmla="*/ 62290 h 264877"/>
              <a:gd name="connsiteX13" fmla="*/ 511743 w 703896"/>
              <a:gd name="connsiteY13" fmla="*/ 40065 h 264877"/>
              <a:gd name="connsiteX14" fmla="*/ 460943 w 703896"/>
              <a:gd name="connsiteY14" fmla="*/ 81340 h 264877"/>
              <a:gd name="connsiteX15" fmla="*/ 546668 w 703896"/>
              <a:gd name="connsiteY15" fmla="*/ 114678 h 264877"/>
              <a:gd name="connsiteX16" fmla="*/ 494280 w 703896"/>
              <a:gd name="connsiteY16" fmla="*/ 92453 h 264877"/>
              <a:gd name="connsiteX17" fmla="*/ 703830 w 703896"/>
              <a:gd name="connsiteY17" fmla="*/ 165478 h 264877"/>
              <a:gd name="connsiteX18" fmla="*/ 518093 w 703896"/>
              <a:gd name="connsiteY18" fmla="*/ 157540 h 264877"/>
              <a:gd name="connsiteX19" fmla="*/ 622868 w 703896"/>
              <a:gd name="connsiteY19" fmla="*/ 168653 h 264877"/>
              <a:gd name="connsiteX20" fmla="*/ 406968 w 703896"/>
              <a:gd name="connsiteY20" fmla="*/ 101978 h 264877"/>
              <a:gd name="connsiteX21" fmla="*/ 467293 w 703896"/>
              <a:gd name="connsiteY21" fmla="*/ 82928 h 264877"/>
              <a:gd name="connsiteX22" fmla="*/ 321243 w 703896"/>
              <a:gd name="connsiteY22" fmla="*/ 68640 h 264877"/>
              <a:gd name="connsiteX23" fmla="*/ 2155 w 703896"/>
              <a:gd name="connsiteY23" fmla="*/ 263903 h 26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03896" h="264877">
                <a:moveTo>
                  <a:pt x="2155" y="263903"/>
                </a:moveTo>
                <a:cubicBezTo>
                  <a:pt x="-21658" y="276603"/>
                  <a:pt x="159318" y="161244"/>
                  <a:pt x="178368" y="144840"/>
                </a:cubicBezTo>
                <a:cubicBezTo>
                  <a:pt x="197418" y="128436"/>
                  <a:pt x="122805" y="162832"/>
                  <a:pt x="116455" y="165478"/>
                </a:cubicBezTo>
                <a:cubicBezTo>
                  <a:pt x="110105" y="168124"/>
                  <a:pt x="147412" y="177648"/>
                  <a:pt x="140268" y="160715"/>
                </a:cubicBezTo>
                <a:cubicBezTo>
                  <a:pt x="133124" y="143782"/>
                  <a:pt x="67243" y="71022"/>
                  <a:pt x="73593" y="63878"/>
                </a:cubicBezTo>
                <a:cubicBezTo>
                  <a:pt x="79943" y="56734"/>
                  <a:pt x="167256" y="122351"/>
                  <a:pt x="178368" y="117853"/>
                </a:cubicBezTo>
                <a:cubicBezTo>
                  <a:pt x="189480" y="113355"/>
                  <a:pt x="136299" y="41652"/>
                  <a:pt x="140268" y="36890"/>
                </a:cubicBezTo>
                <a:cubicBezTo>
                  <a:pt x="144237" y="32128"/>
                  <a:pt x="187363" y="95363"/>
                  <a:pt x="202180" y="89278"/>
                </a:cubicBezTo>
                <a:cubicBezTo>
                  <a:pt x="216997" y="83193"/>
                  <a:pt x="210383" y="5934"/>
                  <a:pt x="229168" y="378"/>
                </a:cubicBezTo>
                <a:cubicBezTo>
                  <a:pt x="247953" y="-5178"/>
                  <a:pt x="301929" y="52236"/>
                  <a:pt x="314893" y="55940"/>
                </a:cubicBezTo>
                <a:cubicBezTo>
                  <a:pt x="327857" y="59644"/>
                  <a:pt x="300605" y="28953"/>
                  <a:pt x="306955" y="22603"/>
                </a:cubicBezTo>
                <a:cubicBezTo>
                  <a:pt x="313305" y="16253"/>
                  <a:pt x="340558" y="11225"/>
                  <a:pt x="352993" y="17840"/>
                </a:cubicBezTo>
                <a:cubicBezTo>
                  <a:pt x="365429" y="24454"/>
                  <a:pt x="355110" y="58586"/>
                  <a:pt x="381568" y="62290"/>
                </a:cubicBezTo>
                <a:cubicBezTo>
                  <a:pt x="408026" y="65994"/>
                  <a:pt x="498514" y="36890"/>
                  <a:pt x="511743" y="40065"/>
                </a:cubicBezTo>
                <a:cubicBezTo>
                  <a:pt x="524972" y="43240"/>
                  <a:pt x="455122" y="68904"/>
                  <a:pt x="460943" y="81340"/>
                </a:cubicBezTo>
                <a:cubicBezTo>
                  <a:pt x="466764" y="93775"/>
                  <a:pt x="541112" y="112826"/>
                  <a:pt x="546668" y="114678"/>
                </a:cubicBezTo>
                <a:cubicBezTo>
                  <a:pt x="552224" y="116530"/>
                  <a:pt x="468086" y="83986"/>
                  <a:pt x="494280" y="92453"/>
                </a:cubicBezTo>
                <a:cubicBezTo>
                  <a:pt x="520474" y="100920"/>
                  <a:pt x="699861" y="154630"/>
                  <a:pt x="703830" y="165478"/>
                </a:cubicBezTo>
                <a:cubicBezTo>
                  <a:pt x="707799" y="176326"/>
                  <a:pt x="531587" y="157011"/>
                  <a:pt x="518093" y="157540"/>
                </a:cubicBezTo>
                <a:cubicBezTo>
                  <a:pt x="504599" y="158069"/>
                  <a:pt x="641389" y="177913"/>
                  <a:pt x="622868" y="168653"/>
                </a:cubicBezTo>
                <a:cubicBezTo>
                  <a:pt x="604347" y="159393"/>
                  <a:pt x="432897" y="116265"/>
                  <a:pt x="406968" y="101978"/>
                </a:cubicBezTo>
                <a:cubicBezTo>
                  <a:pt x="381039" y="87691"/>
                  <a:pt x="481581" y="88484"/>
                  <a:pt x="467293" y="82928"/>
                </a:cubicBezTo>
                <a:cubicBezTo>
                  <a:pt x="453005" y="77372"/>
                  <a:pt x="395326" y="42975"/>
                  <a:pt x="321243" y="68640"/>
                </a:cubicBezTo>
                <a:cubicBezTo>
                  <a:pt x="247160" y="94305"/>
                  <a:pt x="25968" y="251203"/>
                  <a:pt x="2155" y="263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EA37F5B-C8DB-7E15-2F3F-229725D45A70}"/>
              </a:ext>
            </a:extLst>
          </p:cNvPr>
          <p:cNvSpPr/>
          <p:nvPr/>
        </p:nvSpPr>
        <p:spPr>
          <a:xfrm>
            <a:off x="6635479" y="2841220"/>
            <a:ext cx="269677" cy="89283"/>
          </a:xfrm>
          <a:custGeom>
            <a:avLst/>
            <a:gdLst>
              <a:gd name="connsiteX0" fmla="*/ 271 w 269677"/>
              <a:gd name="connsiteY0" fmla="*/ 55968 h 89283"/>
              <a:gd name="connsiteX1" fmla="*/ 165371 w 269677"/>
              <a:gd name="connsiteY1" fmla="*/ 70255 h 89283"/>
              <a:gd name="connsiteX2" fmla="*/ 249509 w 269677"/>
              <a:gd name="connsiteY2" fmla="*/ 87718 h 89283"/>
              <a:gd name="connsiteX3" fmla="*/ 117746 w 269677"/>
              <a:gd name="connsiteY3" fmla="*/ 27393 h 89283"/>
              <a:gd name="connsiteX4" fmla="*/ 268559 w 269677"/>
              <a:gd name="connsiteY4" fmla="*/ 46443 h 89283"/>
              <a:gd name="connsiteX5" fmla="*/ 20909 w 269677"/>
              <a:gd name="connsiteY5" fmla="*/ 405 h 89283"/>
              <a:gd name="connsiteX6" fmla="*/ 124096 w 269677"/>
              <a:gd name="connsiteY6" fmla="*/ 25805 h 89283"/>
              <a:gd name="connsiteX7" fmla="*/ 271 w 269677"/>
              <a:gd name="connsiteY7" fmla="*/ 55968 h 8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677" h="89283">
                <a:moveTo>
                  <a:pt x="271" y="55968"/>
                </a:moveTo>
                <a:cubicBezTo>
                  <a:pt x="7150" y="63376"/>
                  <a:pt x="123831" y="64963"/>
                  <a:pt x="165371" y="70255"/>
                </a:cubicBezTo>
                <a:cubicBezTo>
                  <a:pt x="206911" y="75547"/>
                  <a:pt x="257446" y="94862"/>
                  <a:pt x="249509" y="87718"/>
                </a:cubicBezTo>
                <a:cubicBezTo>
                  <a:pt x="241572" y="80574"/>
                  <a:pt x="114571" y="34272"/>
                  <a:pt x="117746" y="27393"/>
                </a:cubicBezTo>
                <a:cubicBezTo>
                  <a:pt x="120921" y="20514"/>
                  <a:pt x="284699" y="50941"/>
                  <a:pt x="268559" y="46443"/>
                </a:cubicBezTo>
                <a:cubicBezTo>
                  <a:pt x="252420" y="41945"/>
                  <a:pt x="44986" y="3845"/>
                  <a:pt x="20909" y="405"/>
                </a:cubicBezTo>
                <a:cubicBezTo>
                  <a:pt x="-3168" y="-3035"/>
                  <a:pt x="128594" y="16280"/>
                  <a:pt x="124096" y="25805"/>
                </a:cubicBezTo>
                <a:cubicBezTo>
                  <a:pt x="119598" y="35330"/>
                  <a:pt x="-6608" y="48560"/>
                  <a:pt x="271" y="55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2E0394F2-F113-9EE1-F8CF-89A25D798FCA}"/>
              </a:ext>
            </a:extLst>
          </p:cNvPr>
          <p:cNvSpPr/>
          <p:nvPr/>
        </p:nvSpPr>
        <p:spPr>
          <a:xfrm>
            <a:off x="6401604" y="2810938"/>
            <a:ext cx="420982" cy="276032"/>
          </a:xfrm>
          <a:custGeom>
            <a:avLst/>
            <a:gdLst>
              <a:gd name="connsiteX0" fmla="*/ 5546 w 420982"/>
              <a:gd name="connsiteY0" fmla="*/ 273575 h 276032"/>
              <a:gd name="connsiteX1" fmla="*/ 27771 w 420982"/>
              <a:gd name="connsiteY1" fmla="*/ 195787 h 276032"/>
              <a:gd name="connsiteX2" fmla="*/ 170646 w 420982"/>
              <a:gd name="connsiteY2" fmla="*/ 38625 h 276032"/>
              <a:gd name="connsiteX3" fmla="*/ 273834 w 420982"/>
              <a:gd name="connsiteY3" fmla="*/ 13225 h 276032"/>
              <a:gd name="connsiteX4" fmla="*/ 419884 w 420982"/>
              <a:gd name="connsiteY4" fmla="*/ 11637 h 276032"/>
              <a:gd name="connsiteX5" fmla="*/ 334159 w 420982"/>
              <a:gd name="connsiteY5" fmla="*/ 525 h 276032"/>
              <a:gd name="connsiteX6" fmla="*/ 213509 w 420982"/>
              <a:gd name="connsiteY6" fmla="*/ 30687 h 276032"/>
              <a:gd name="connsiteX7" fmla="*/ 97621 w 420982"/>
              <a:gd name="connsiteY7" fmla="*/ 108475 h 276032"/>
              <a:gd name="connsiteX8" fmla="*/ 5546 w 420982"/>
              <a:gd name="connsiteY8" fmla="*/ 273575 h 27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982" h="276032">
                <a:moveTo>
                  <a:pt x="5546" y="273575"/>
                </a:moveTo>
                <a:cubicBezTo>
                  <a:pt x="-6096" y="288127"/>
                  <a:pt x="254" y="234945"/>
                  <a:pt x="27771" y="195787"/>
                </a:cubicBezTo>
                <a:cubicBezTo>
                  <a:pt x="55288" y="156629"/>
                  <a:pt x="129636" y="69052"/>
                  <a:pt x="170646" y="38625"/>
                </a:cubicBezTo>
                <a:cubicBezTo>
                  <a:pt x="211656" y="8198"/>
                  <a:pt x="232294" y="17723"/>
                  <a:pt x="273834" y="13225"/>
                </a:cubicBezTo>
                <a:cubicBezTo>
                  <a:pt x="315374" y="8727"/>
                  <a:pt x="409830" y="13754"/>
                  <a:pt x="419884" y="11637"/>
                </a:cubicBezTo>
                <a:cubicBezTo>
                  <a:pt x="429938" y="9520"/>
                  <a:pt x="368555" y="-2650"/>
                  <a:pt x="334159" y="525"/>
                </a:cubicBezTo>
                <a:cubicBezTo>
                  <a:pt x="299763" y="3700"/>
                  <a:pt x="252932" y="12695"/>
                  <a:pt x="213509" y="30687"/>
                </a:cubicBezTo>
                <a:cubicBezTo>
                  <a:pt x="174086" y="48679"/>
                  <a:pt x="129636" y="75402"/>
                  <a:pt x="97621" y="108475"/>
                </a:cubicBezTo>
                <a:cubicBezTo>
                  <a:pt x="65606" y="141548"/>
                  <a:pt x="17188" y="259023"/>
                  <a:pt x="5546" y="273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C57CFA4-0FCD-E79C-26FF-BBA9CB5BC72F}"/>
              </a:ext>
            </a:extLst>
          </p:cNvPr>
          <p:cNvSpPr/>
          <p:nvPr/>
        </p:nvSpPr>
        <p:spPr>
          <a:xfrm>
            <a:off x="6746831" y="2823011"/>
            <a:ext cx="184484" cy="85290"/>
          </a:xfrm>
          <a:custGeom>
            <a:avLst/>
            <a:gdLst>
              <a:gd name="connsiteX0" fmla="*/ 44 w 184484"/>
              <a:gd name="connsiteY0" fmla="*/ 2739 h 85290"/>
              <a:gd name="connsiteX1" fmla="*/ 127044 w 184484"/>
              <a:gd name="connsiteY1" fmla="*/ 36077 h 85290"/>
              <a:gd name="connsiteX2" fmla="*/ 184194 w 184484"/>
              <a:gd name="connsiteY2" fmla="*/ 85289 h 85290"/>
              <a:gd name="connsiteX3" fmla="*/ 147682 w 184484"/>
              <a:gd name="connsiteY3" fmla="*/ 34489 h 85290"/>
              <a:gd name="connsiteX4" fmla="*/ 112757 w 184484"/>
              <a:gd name="connsiteY4" fmla="*/ 5914 h 85290"/>
              <a:gd name="connsiteX5" fmla="*/ 44 w 184484"/>
              <a:gd name="connsiteY5" fmla="*/ 2739 h 8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484" h="85290">
                <a:moveTo>
                  <a:pt x="44" y="2739"/>
                </a:moveTo>
                <a:cubicBezTo>
                  <a:pt x="2425" y="7766"/>
                  <a:pt x="96352" y="22319"/>
                  <a:pt x="127044" y="36077"/>
                </a:cubicBezTo>
                <a:cubicBezTo>
                  <a:pt x="157736" y="49835"/>
                  <a:pt x="180754" y="85554"/>
                  <a:pt x="184194" y="85289"/>
                </a:cubicBezTo>
                <a:cubicBezTo>
                  <a:pt x="187634" y="85024"/>
                  <a:pt x="159588" y="47718"/>
                  <a:pt x="147682" y="34489"/>
                </a:cubicBezTo>
                <a:cubicBezTo>
                  <a:pt x="135776" y="21260"/>
                  <a:pt x="133394" y="11735"/>
                  <a:pt x="112757" y="5914"/>
                </a:cubicBezTo>
                <a:cubicBezTo>
                  <a:pt x="92120" y="93"/>
                  <a:pt x="-2337" y="-2288"/>
                  <a:pt x="44" y="2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D3F38C6-A8BB-9FF2-DCF6-67AF239E78EC}"/>
              </a:ext>
            </a:extLst>
          </p:cNvPr>
          <p:cNvSpPr/>
          <p:nvPr/>
        </p:nvSpPr>
        <p:spPr>
          <a:xfrm>
            <a:off x="6796176" y="2895003"/>
            <a:ext cx="271773" cy="140637"/>
          </a:xfrm>
          <a:custGeom>
            <a:avLst/>
            <a:gdLst>
              <a:gd name="connsiteX0" fmla="*/ 3087 w 271773"/>
              <a:gd name="connsiteY0" fmla="*/ 597 h 140637"/>
              <a:gd name="connsiteX1" fmla="*/ 71349 w 271773"/>
              <a:gd name="connsiteY1" fmla="*/ 72035 h 140637"/>
              <a:gd name="connsiteX2" fmla="*/ 90399 w 271773"/>
              <a:gd name="connsiteY2" fmla="*/ 87910 h 140637"/>
              <a:gd name="connsiteX3" fmla="*/ 271374 w 271773"/>
              <a:gd name="connsiteY3" fmla="*/ 103785 h 140637"/>
              <a:gd name="connsiteX4" fmla="*/ 139612 w 271773"/>
              <a:gd name="connsiteY4" fmla="*/ 95847 h 140637"/>
              <a:gd name="connsiteX5" fmla="*/ 155487 w 271773"/>
              <a:gd name="connsiteY5" fmla="*/ 130772 h 140637"/>
              <a:gd name="connsiteX6" fmla="*/ 242799 w 271773"/>
              <a:gd name="connsiteY6" fmla="*/ 138710 h 140637"/>
              <a:gd name="connsiteX7" fmla="*/ 52299 w 271773"/>
              <a:gd name="connsiteY7" fmla="*/ 137122 h 140637"/>
              <a:gd name="connsiteX8" fmla="*/ 247562 w 271773"/>
              <a:gd name="connsiteY8" fmla="*/ 102197 h 140637"/>
              <a:gd name="connsiteX9" fmla="*/ 184062 w 271773"/>
              <a:gd name="connsiteY9" fmla="*/ 40285 h 140637"/>
              <a:gd name="connsiteX10" fmla="*/ 3087 w 271773"/>
              <a:gd name="connsiteY10" fmla="*/ 597 h 14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773" h="140637">
                <a:moveTo>
                  <a:pt x="3087" y="597"/>
                </a:moveTo>
                <a:cubicBezTo>
                  <a:pt x="-15699" y="5889"/>
                  <a:pt x="56797" y="57483"/>
                  <a:pt x="71349" y="72035"/>
                </a:cubicBezTo>
                <a:cubicBezTo>
                  <a:pt x="85901" y="86587"/>
                  <a:pt x="57062" y="82618"/>
                  <a:pt x="90399" y="87910"/>
                </a:cubicBezTo>
                <a:cubicBezTo>
                  <a:pt x="123736" y="93202"/>
                  <a:pt x="263172" y="102462"/>
                  <a:pt x="271374" y="103785"/>
                </a:cubicBezTo>
                <a:cubicBezTo>
                  <a:pt x="279576" y="105108"/>
                  <a:pt x="158926" y="91349"/>
                  <a:pt x="139612" y="95847"/>
                </a:cubicBezTo>
                <a:cubicBezTo>
                  <a:pt x="120298" y="100345"/>
                  <a:pt x="138289" y="123628"/>
                  <a:pt x="155487" y="130772"/>
                </a:cubicBezTo>
                <a:cubicBezTo>
                  <a:pt x="172685" y="137916"/>
                  <a:pt x="259997" y="137652"/>
                  <a:pt x="242799" y="138710"/>
                </a:cubicBezTo>
                <a:cubicBezTo>
                  <a:pt x="225601" y="139768"/>
                  <a:pt x="51505" y="143208"/>
                  <a:pt x="52299" y="137122"/>
                </a:cubicBezTo>
                <a:cubicBezTo>
                  <a:pt x="53093" y="131037"/>
                  <a:pt x="225601" y="118337"/>
                  <a:pt x="247562" y="102197"/>
                </a:cubicBezTo>
                <a:cubicBezTo>
                  <a:pt x="269523" y="86057"/>
                  <a:pt x="220045" y="54043"/>
                  <a:pt x="184062" y="40285"/>
                </a:cubicBezTo>
                <a:cubicBezTo>
                  <a:pt x="148079" y="26527"/>
                  <a:pt x="21873" y="-4695"/>
                  <a:pt x="3087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3C6D200-C4AB-2434-732C-4AA5A8DCD83A}"/>
              </a:ext>
            </a:extLst>
          </p:cNvPr>
          <p:cNvSpPr/>
          <p:nvPr/>
        </p:nvSpPr>
        <p:spPr>
          <a:xfrm>
            <a:off x="6419483" y="2893846"/>
            <a:ext cx="204229" cy="171748"/>
          </a:xfrm>
          <a:custGeom>
            <a:avLst/>
            <a:gdLst>
              <a:gd name="connsiteX0" fmla="*/ 203567 w 204229"/>
              <a:gd name="connsiteY0" fmla="*/ 167 h 171748"/>
              <a:gd name="connsiteX1" fmla="*/ 125780 w 204229"/>
              <a:gd name="connsiteY1" fmla="*/ 54142 h 171748"/>
              <a:gd name="connsiteX2" fmla="*/ 82917 w 204229"/>
              <a:gd name="connsiteY2" fmla="*/ 127167 h 171748"/>
              <a:gd name="connsiteX3" fmla="*/ 106730 w 204229"/>
              <a:gd name="connsiteY3" fmla="*/ 49379 h 171748"/>
              <a:gd name="connsiteX4" fmla="*/ 367 w 204229"/>
              <a:gd name="connsiteY4" fmla="*/ 171617 h 171748"/>
              <a:gd name="connsiteX5" fmla="*/ 78155 w 204229"/>
              <a:gd name="connsiteY5" fmla="*/ 71604 h 171748"/>
              <a:gd name="connsiteX6" fmla="*/ 203567 w 204229"/>
              <a:gd name="connsiteY6" fmla="*/ 167 h 17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229" h="171748">
                <a:moveTo>
                  <a:pt x="203567" y="167"/>
                </a:moveTo>
                <a:cubicBezTo>
                  <a:pt x="211504" y="-2743"/>
                  <a:pt x="145888" y="32975"/>
                  <a:pt x="125780" y="54142"/>
                </a:cubicBezTo>
                <a:cubicBezTo>
                  <a:pt x="105672" y="75309"/>
                  <a:pt x="86092" y="127961"/>
                  <a:pt x="82917" y="127167"/>
                </a:cubicBezTo>
                <a:cubicBezTo>
                  <a:pt x="79742" y="126373"/>
                  <a:pt x="120488" y="41971"/>
                  <a:pt x="106730" y="49379"/>
                </a:cubicBezTo>
                <a:cubicBezTo>
                  <a:pt x="92972" y="56787"/>
                  <a:pt x="5129" y="167913"/>
                  <a:pt x="367" y="171617"/>
                </a:cubicBezTo>
                <a:cubicBezTo>
                  <a:pt x="-4395" y="175321"/>
                  <a:pt x="37938" y="99914"/>
                  <a:pt x="78155" y="71604"/>
                </a:cubicBezTo>
                <a:cubicBezTo>
                  <a:pt x="118372" y="43294"/>
                  <a:pt x="195630" y="3077"/>
                  <a:pt x="20356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FFA320CD-5C69-5E79-B321-437CEA9D8BE1}"/>
              </a:ext>
            </a:extLst>
          </p:cNvPr>
          <p:cNvSpPr/>
          <p:nvPr/>
        </p:nvSpPr>
        <p:spPr>
          <a:xfrm>
            <a:off x="6465309" y="2908282"/>
            <a:ext cx="474370" cy="177988"/>
          </a:xfrm>
          <a:custGeom>
            <a:avLst/>
            <a:gdLst>
              <a:gd name="connsiteX0" fmla="*/ 397454 w 474370"/>
              <a:gd name="connsiteY0" fmla="*/ 18 h 177988"/>
              <a:gd name="connsiteX1" fmla="*/ 435554 w 474370"/>
              <a:gd name="connsiteY1" fmla="*/ 93681 h 177988"/>
              <a:gd name="connsiteX2" fmla="*/ 303791 w 474370"/>
              <a:gd name="connsiteY2" fmla="*/ 138131 h 177988"/>
              <a:gd name="connsiteX3" fmla="*/ 368879 w 474370"/>
              <a:gd name="connsiteY3" fmla="*/ 117493 h 177988"/>
              <a:gd name="connsiteX4" fmla="*/ 351416 w 474370"/>
              <a:gd name="connsiteY4" fmla="*/ 134956 h 177988"/>
              <a:gd name="connsiteX5" fmla="*/ 224416 w 474370"/>
              <a:gd name="connsiteY5" fmla="*/ 176231 h 177988"/>
              <a:gd name="connsiteX6" fmla="*/ 265691 w 474370"/>
              <a:gd name="connsiteY6" fmla="*/ 168293 h 177988"/>
              <a:gd name="connsiteX7" fmla="*/ 76779 w 474370"/>
              <a:gd name="connsiteY7" fmla="*/ 149243 h 177988"/>
              <a:gd name="connsiteX8" fmla="*/ 143454 w 474370"/>
              <a:gd name="connsiteY8" fmla="*/ 150831 h 177988"/>
              <a:gd name="connsiteX9" fmla="*/ 21216 w 474370"/>
              <a:gd name="connsiteY9" fmla="*/ 79393 h 177988"/>
              <a:gd name="connsiteX10" fmla="*/ 67254 w 474370"/>
              <a:gd name="connsiteY10" fmla="*/ 87331 h 177988"/>
              <a:gd name="connsiteX11" fmla="*/ 579 w 474370"/>
              <a:gd name="connsiteY11" fmla="*/ 57168 h 177988"/>
              <a:gd name="connsiteX12" fmla="*/ 40266 w 474370"/>
              <a:gd name="connsiteY12" fmla="*/ 100031 h 177988"/>
              <a:gd name="connsiteX13" fmla="*/ 130754 w 474370"/>
              <a:gd name="connsiteY13" fmla="*/ 154006 h 177988"/>
              <a:gd name="connsiteX14" fmla="*/ 178379 w 474370"/>
              <a:gd name="connsiteY14" fmla="*/ 131781 h 177988"/>
              <a:gd name="connsiteX15" fmla="*/ 426029 w 474370"/>
              <a:gd name="connsiteY15" fmla="*/ 125431 h 177988"/>
              <a:gd name="connsiteX16" fmla="*/ 473654 w 474370"/>
              <a:gd name="connsiteY16" fmla="*/ 101618 h 177988"/>
              <a:gd name="connsiteX17" fmla="*/ 397454 w 474370"/>
              <a:gd name="connsiteY17" fmla="*/ 18 h 17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74370" h="177988">
                <a:moveTo>
                  <a:pt x="397454" y="18"/>
                </a:moveTo>
                <a:cubicBezTo>
                  <a:pt x="391104" y="-1305"/>
                  <a:pt x="451165" y="70662"/>
                  <a:pt x="435554" y="93681"/>
                </a:cubicBezTo>
                <a:cubicBezTo>
                  <a:pt x="419944" y="116700"/>
                  <a:pt x="314903" y="134162"/>
                  <a:pt x="303791" y="138131"/>
                </a:cubicBezTo>
                <a:cubicBezTo>
                  <a:pt x="292679" y="142100"/>
                  <a:pt x="360941" y="118022"/>
                  <a:pt x="368879" y="117493"/>
                </a:cubicBezTo>
                <a:cubicBezTo>
                  <a:pt x="376816" y="116964"/>
                  <a:pt x="375493" y="125166"/>
                  <a:pt x="351416" y="134956"/>
                </a:cubicBezTo>
                <a:cubicBezTo>
                  <a:pt x="327339" y="144746"/>
                  <a:pt x="238703" y="170675"/>
                  <a:pt x="224416" y="176231"/>
                </a:cubicBezTo>
                <a:cubicBezTo>
                  <a:pt x="210128" y="181787"/>
                  <a:pt x="290297" y="172791"/>
                  <a:pt x="265691" y="168293"/>
                </a:cubicBezTo>
                <a:cubicBezTo>
                  <a:pt x="241085" y="163795"/>
                  <a:pt x="97152" y="152153"/>
                  <a:pt x="76779" y="149243"/>
                </a:cubicBezTo>
                <a:cubicBezTo>
                  <a:pt x="56406" y="146333"/>
                  <a:pt x="152714" y="162473"/>
                  <a:pt x="143454" y="150831"/>
                </a:cubicBezTo>
                <a:cubicBezTo>
                  <a:pt x="134193" y="139189"/>
                  <a:pt x="33916" y="89976"/>
                  <a:pt x="21216" y="79393"/>
                </a:cubicBezTo>
                <a:cubicBezTo>
                  <a:pt x="8516" y="68810"/>
                  <a:pt x="70693" y="91035"/>
                  <a:pt x="67254" y="87331"/>
                </a:cubicBezTo>
                <a:cubicBezTo>
                  <a:pt x="63815" y="83627"/>
                  <a:pt x="5077" y="55051"/>
                  <a:pt x="579" y="57168"/>
                </a:cubicBezTo>
                <a:cubicBezTo>
                  <a:pt x="-3919" y="59285"/>
                  <a:pt x="18570" y="83891"/>
                  <a:pt x="40266" y="100031"/>
                </a:cubicBezTo>
                <a:cubicBezTo>
                  <a:pt x="61962" y="116171"/>
                  <a:pt x="107735" y="148714"/>
                  <a:pt x="130754" y="154006"/>
                </a:cubicBezTo>
                <a:cubicBezTo>
                  <a:pt x="153773" y="159298"/>
                  <a:pt x="129166" y="136544"/>
                  <a:pt x="178379" y="131781"/>
                </a:cubicBezTo>
                <a:cubicBezTo>
                  <a:pt x="227591" y="127019"/>
                  <a:pt x="376816" y="130458"/>
                  <a:pt x="426029" y="125431"/>
                </a:cubicBezTo>
                <a:cubicBezTo>
                  <a:pt x="475242" y="120404"/>
                  <a:pt x="476035" y="118022"/>
                  <a:pt x="473654" y="101618"/>
                </a:cubicBezTo>
                <a:cubicBezTo>
                  <a:pt x="471273" y="85214"/>
                  <a:pt x="403804" y="1341"/>
                  <a:pt x="397454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223EDD82-55A5-0597-DBF4-B8BF01A3CFC1}"/>
              </a:ext>
            </a:extLst>
          </p:cNvPr>
          <p:cNvSpPr/>
          <p:nvPr/>
        </p:nvSpPr>
        <p:spPr>
          <a:xfrm>
            <a:off x="6381855" y="3047989"/>
            <a:ext cx="115784" cy="90583"/>
          </a:xfrm>
          <a:custGeom>
            <a:avLst/>
            <a:gdLst>
              <a:gd name="connsiteX0" fmla="*/ 115783 w 115784"/>
              <a:gd name="connsiteY0" fmla="*/ 11 h 90583"/>
              <a:gd name="connsiteX1" fmla="*/ 1483 w 115784"/>
              <a:gd name="connsiteY1" fmla="*/ 60336 h 90583"/>
              <a:gd name="connsiteX2" fmla="*/ 53870 w 115784"/>
              <a:gd name="connsiteY2" fmla="*/ 46049 h 90583"/>
              <a:gd name="connsiteX3" fmla="*/ 99908 w 115784"/>
              <a:gd name="connsiteY3" fmla="*/ 90499 h 90583"/>
              <a:gd name="connsiteX4" fmla="*/ 4658 w 115784"/>
              <a:gd name="connsiteY4" fmla="*/ 55574 h 90583"/>
              <a:gd name="connsiteX5" fmla="*/ 115783 w 115784"/>
              <a:gd name="connsiteY5" fmla="*/ 11 h 9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84" h="90583">
                <a:moveTo>
                  <a:pt x="115783" y="11"/>
                </a:moveTo>
                <a:cubicBezTo>
                  <a:pt x="115254" y="805"/>
                  <a:pt x="11802" y="52663"/>
                  <a:pt x="1483" y="60336"/>
                </a:cubicBezTo>
                <a:cubicBezTo>
                  <a:pt x="-8836" y="68009"/>
                  <a:pt x="37466" y="41022"/>
                  <a:pt x="53870" y="46049"/>
                </a:cubicBezTo>
                <a:cubicBezTo>
                  <a:pt x="70274" y="51076"/>
                  <a:pt x="108110" y="88911"/>
                  <a:pt x="99908" y="90499"/>
                </a:cubicBezTo>
                <a:cubicBezTo>
                  <a:pt x="91706" y="92087"/>
                  <a:pt x="4129" y="70920"/>
                  <a:pt x="4658" y="55574"/>
                </a:cubicBezTo>
                <a:cubicBezTo>
                  <a:pt x="5187" y="40228"/>
                  <a:pt x="116312" y="-783"/>
                  <a:pt x="11578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40A6414E-9AFF-9C18-CB63-E085718EC7A8}"/>
              </a:ext>
            </a:extLst>
          </p:cNvPr>
          <p:cNvSpPr/>
          <p:nvPr/>
        </p:nvSpPr>
        <p:spPr>
          <a:xfrm>
            <a:off x="6760009" y="3016511"/>
            <a:ext cx="210167" cy="141209"/>
          </a:xfrm>
          <a:custGeom>
            <a:avLst/>
            <a:gdLst>
              <a:gd name="connsiteX0" fmla="*/ 204354 w 210167"/>
              <a:gd name="connsiteY0" fmla="*/ 2914 h 141209"/>
              <a:gd name="connsiteX1" fmla="*/ 2741 w 210167"/>
              <a:gd name="connsiteY1" fmla="*/ 139439 h 141209"/>
              <a:gd name="connsiteX2" fmla="*/ 86879 w 210167"/>
              <a:gd name="connsiteY2" fmla="*/ 80702 h 141209"/>
              <a:gd name="connsiteX3" fmla="*/ 77354 w 210167"/>
              <a:gd name="connsiteY3" fmla="*/ 82289 h 141209"/>
              <a:gd name="connsiteX4" fmla="*/ 82116 w 210167"/>
              <a:gd name="connsiteY4" fmla="*/ 36252 h 141209"/>
              <a:gd name="connsiteX5" fmla="*/ 83704 w 210167"/>
              <a:gd name="connsiteY5" fmla="*/ 58477 h 141209"/>
              <a:gd name="connsiteX6" fmla="*/ 150379 w 210167"/>
              <a:gd name="connsiteY6" fmla="*/ 45777 h 141209"/>
              <a:gd name="connsiteX7" fmla="*/ 204354 w 210167"/>
              <a:gd name="connsiteY7" fmla="*/ 2914 h 14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167" h="141209">
                <a:moveTo>
                  <a:pt x="204354" y="2914"/>
                </a:moveTo>
                <a:cubicBezTo>
                  <a:pt x="179748" y="18524"/>
                  <a:pt x="22320" y="126474"/>
                  <a:pt x="2741" y="139439"/>
                </a:cubicBezTo>
                <a:cubicBezTo>
                  <a:pt x="-16838" y="152404"/>
                  <a:pt x="74444" y="90227"/>
                  <a:pt x="86879" y="80702"/>
                </a:cubicBezTo>
                <a:cubicBezTo>
                  <a:pt x="99314" y="71177"/>
                  <a:pt x="78148" y="89697"/>
                  <a:pt x="77354" y="82289"/>
                </a:cubicBezTo>
                <a:cubicBezTo>
                  <a:pt x="76560" y="74881"/>
                  <a:pt x="81058" y="40221"/>
                  <a:pt x="82116" y="36252"/>
                </a:cubicBezTo>
                <a:cubicBezTo>
                  <a:pt x="83174" y="32283"/>
                  <a:pt x="72327" y="56890"/>
                  <a:pt x="83704" y="58477"/>
                </a:cubicBezTo>
                <a:cubicBezTo>
                  <a:pt x="95081" y="60065"/>
                  <a:pt x="132123" y="52392"/>
                  <a:pt x="150379" y="45777"/>
                </a:cubicBezTo>
                <a:cubicBezTo>
                  <a:pt x="168635" y="39162"/>
                  <a:pt x="228960" y="-12696"/>
                  <a:pt x="204354" y="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8E5E476-9C03-EC65-DD20-891AAC1A21D3}"/>
              </a:ext>
            </a:extLst>
          </p:cNvPr>
          <p:cNvSpPr/>
          <p:nvPr/>
        </p:nvSpPr>
        <p:spPr>
          <a:xfrm>
            <a:off x="6655163" y="2797473"/>
            <a:ext cx="134284" cy="91831"/>
          </a:xfrm>
          <a:custGeom>
            <a:avLst/>
            <a:gdLst>
              <a:gd name="connsiteX0" fmla="*/ 106000 w 134284"/>
              <a:gd name="connsiteY0" fmla="*/ 91777 h 91831"/>
              <a:gd name="connsiteX1" fmla="*/ 129812 w 134284"/>
              <a:gd name="connsiteY1" fmla="*/ 9227 h 91831"/>
              <a:gd name="connsiteX2" fmla="*/ 1225 w 134284"/>
              <a:gd name="connsiteY2" fmla="*/ 1290 h 91831"/>
              <a:gd name="connsiteX3" fmla="*/ 67900 w 134284"/>
              <a:gd name="connsiteY3" fmla="*/ 2877 h 91831"/>
              <a:gd name="connsiteX4" fmla="*/ 117112 w 134284"/>
              <a:gd name="connsiteY4" fmla="*/ 21927 h 91831"/>
              <a:gd name="connsiteX5" fmla="*/ 106000 w 134284"/>
              <a:gd name="connsiteY5" fmla="*/ 91777 h 9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284" h="91831">
                <a:moveTo>
                  <a:pt x="106000" y="91777"/>
                </a:moveTo>
                <a:cubicBezTo>
                  <a:pt x="108117" y="89660"/>
                  <a:pt x="147274" y="24308"/>
                  <a:pt x="129812" y="9227"/>
                </a:cubicBezTo>
                <a:cubicBezTo>
                  <a:pt x="112350" y="-5854"/>
                  <a:pt x="11544" y="2348"/>
                  <a:pt x="1225" y="1290"/>
                </a:cubicBezTo>
                <a:cubicBezTo>
                  <a:pt x="-9094" y="232"/>
                  <a:pt x="48585" y="-563"/>
                  <a:pt x="67900" y="2877"/>
                </a:cubicBezTo>
                <a:cubicBezTo>
                  <a:pt x="87215" y="6317"/>
                  <a:pt x="108910" y="10550"/>
                  <a:pt x="117112" y="21927"/>
                </a:cubicBezTo>
                <a:cubicBezTo>
                  <a:pt x="125314" y="33304"/>
                  <a:pt x="103883" y="93894"/>
                  <a:pt x="106000" y="91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BF5C9A2-ADAD-A660-9D3D-591C14E1106A}"/>
              </a:ext>
            </a:extLst>
          </p:cNvPr>
          <p:cNvSpPr/>
          <p:nvPr/>
        </p:nvSpPr>
        <p:spPr>
          <a:xfrm>
            <a:off x="6421431" y="2925656"/>
            <a:ext cx="165291" cy="13328"/>
          </a:xfrm>
          <a:custGeom>
            <a:avLst/>
            <a:gdLst>
              <a:gd name="connsiteX0" fmla="*/ 163519 w 165291"/>
              <a:gd name="connsiteY0" fmla="*/ 12807 h 13328"/>
              <a:gd name="connsiteX1" fmla="*/ 1594 w 165291"/>
              <a:gd name="connsiteY1" fmla="*/ 107 h 13328"/>
              <a:gd name="connsiteX2" fmla="*/ 84144 w 165291"/>
              <a:gd name="connsiteY2" fmla="*/ 8044 h 13328"/>
              <a:gd name="connsiteX3" fmla="*/ 163519 w 165291"/>
              <a:gd name="connsiteY3" fmla="*/ 12807 h 1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91" h="13328">
                <a:moveTo>
                  <a:pt x="163519" y="12807"/>
                </a:moveTo>
                <a:cubicBezTo>
                  <a:pt x="149761" y="11484"/>
                  <a:pt x="14823" y="901"/>
                  <a:pt x="1594" y="107"/>
                </a:cubicBezTo>
                <a:cubicBezTo>
                  <a:pt x="-11635" y="-687"/>
                  <a:pt x="61125" y="3017"/>
                  <a:pt x="84144" y="8044"/>
                </a:cubicBezTo>
                <a:cubicBezTo>
                  <a:pt x="107163" y="13071"/>
                  <a:pt x="177277" y="14130"/>
                  <a:pt x="163519" y="12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5884057B-AC0D-C21B-FC32-0D488BE35FC3}"/>
              </a:ext>
            </a:extLst>
          </p:cNvPr>
          <p:cNvSpPr/>
          <p:nvPr/>
        </p:nvSpPr>
        <p:spPr>
          <a:xfrm>
            <a:off x="6408296" y="2847506"/>
            <a:ext cx="323632" cy="211607"/>
          </a:xfrm>
          <a:custGeom>
            <a:avLst/>
            <a:gdLst>
              <a:gd name="connsiteX0" fmla="*/ 249679 w 323632"/>
              <a:gd name="connsiteY0" fmla="*/ 16344 h 211607"/>
              <a:gd name="connsiteX1" fmla="*/ 165542 w 323632"/>
              <a:gd name="connsiteY1" fmla="*/ 51269 h 211607"/>
              <a:gd name="connsiteX2" fmla="*/ 105217 w 323632"/>
              <a:gd name="connsiteY2" fmla="*/ 35394 h 211607"/>
              <a:gd name="connsiteX3" fmla="*/ 141729 w 323632"/>
              <a:gd name="connsiteY3" fmla="*/ 65557 h 211607"/>
              <a:gd name="connsiteX4" fmla="*/ 81404 w 323632"/>
              <a:gd name="connsiteY4" fmla="*/ 81432 h 211607"/>
              <a:gd name="connsiteX5" fmla="*/ 442 w 323632"/>
              <a:gd name="connsiteY5" fmla="*/ 59207 h 211607"/>
              <a:gd name="connsiteX6" fmla="*/ 119504 w 323632"/>
              <a:gd name="connsiteY6" fmla="*/ 124294 h 211607"/>
              <a:gd name="connsiteX7" fmla="*/ 71879 w 323632"/>
              <a:gd name="connsiteY7" fmla="*/ 117944 h 211607"/>
              <a:gd name="connsiteX8" fmla="*/ 2029 w 323632"/>
              <a:gd name="connsiteY8" fmla="*/ 211607 h 211607"/>
              <a:gd name="connsiteX9" fmla="*/ 38542 w 323632"/>
              <a:gd name="connsiteY9" fmla="*/ 117944 h 211607"/>
              <a:gd name="connsiteX10" fmla="*/ 33779 w 323632"/>
              <a:gd name="connsiteY10" fmla="*/ 148107 h 211607"/>
              <a:gd name="connsiteX11" fmla="*/ 170304 w 323632"/>
              <a:gd name="connsiteY11" fmla="*/ 16344 h 211607"/>
              <a:gd name="connsiteX12" fmla="*/ 321117 w 323632"/>
              <a:gd name="connsiteY12" fmla="*/ 2057 h 211607"/>
              <a:gd name="connsiteX13" fmla="*/ 249679 w 323632"/>
              <a:gd name="connsiteY13" fmla="*/ 16344 h 21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3632" h="211607">
                <a:moveTo>
                  <a:pt x="249679" y="16344"/>
                </a:moveTo>
                <a:cubicBezTo>
                  <a:pt x="223750" y="24546"/>
                  <a:pt x="189619" y="48094"/>
                  <a:pt x="165542" y="51269"/>
                </a:cubicBezTo>
                <a:cubicBezTo>
                  <a:pt x="141465" y="54444"/>
                  <a:pt x="109186" y="33013"/>
                  <a:pt x="105217" y="35394"/>
                </a:cubicBezTo>
                <a:cubicBezTo>
                  <a:pt x="101248" y="37775"/>
                  <a:pt x="145698" y="57884"/>
                  <a:pt x="141729" y="65557"/>
                </a:cubicBezTo>
                <a:cubicBezTo>
                  <a:pt x="137760" y="73230"/>
                  <a:pt x="104952" y="82490"/>
                  <a:pt x="81404" y="81432"/>
                </a:cubicBezTo>
                <a:cubicBezTo>
                  <a:pt x="57856" y="80374"/>
                  <a:pt x="-5908" y="52063"/>
                  <a:pt x="442" y="59207"/>
                </a:cubicBezTo>
                <a:cubicBezTo>
                  <a:pt x="6792" y="66351"/>
                  <a:pt x="107598" y="114505"/>
                  <a:pt x="119504" y="124294"/>
                </a:cubicBezTo>
                <a:cubicBezTo>
                  <a:pt x="131410" y="134083"/>
                  <a:pt x="91458" y="103392"/>
                  <a:pt x="71879" y="117944"/>
                </a:cubicBezTo>
                <a:cubicBezTo>
                  <a:pt x="52300" y="132496"/>
                  <a:pt x="7585" y="211607"/>
                  <a:pt x="2029" y="211607"/>
                </a:cubicBezTo>
                <a:cubicBezTo>
                  <a:pt x="-3527" y="211607"/>
                  <a:pt x="33250" y="128527"/>
                  <a:pt x="38542" y="117944"/>
                </a:cubicBezTo>
                <a:cubicBezTo>
                  <a:pt x="43834" y="107361"/>
                  <a:pt x="11819" y="165040"/>
                  <a:pt x="33779" y="148107"/>
                </a:cubicBezTo>
                <a:cubicBezTo>
                  <a:pt x="55739" y="131174"/>
                  <a:pt x="122414" y="40686"/>
                  <a:pt x="170304" y="16344"/>
                </a:cubicBezTo>
                <a:cubicBezTo>
                  <a:pt x="218194" y="-7998"/>
                  <a:pt x="305507" y="2057"/>
                  <a:pt x="321117" y="2057"/>
                </a:cubicBezTo>
                <a:cubicBezTo>
                  <a:pt x="336727" y="2057"/>
                  <a:pt x="275608" y="8142"/>
                  <a:pt x="249679" y="16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7A4F6253-E6F2-5C21-AB4C-EABA30270E09}"/>
              </a:ext>
            </a:extLst>
          </p:cNvPr>
          <p:cNvSpPr/>
          <p:nvPr/>
        </p:nvSpPr>
        <p:spPr>
          <a:xfrm>
            <a:off x="6438891" y="3030315"/>
            <a:ext cx="271649" cy="78314"/>
          </a:xfrm>
          <a:custGeom>
            <a:avLst/>
            <a:gdLst>
              <a:gd name="connsiteX0" fmla="*/ 9 w 271649"/>
              <a:gd name="connsiteY0" fmla="*/ 78010 h 78314"/>
              <a:gd name="connsiteX1" fmla="*/ 96847 w 271649"/>
              <a:gd name="connsiteY1" fmla="*/ 44673 h 78314"/>
              <a:gd name="connsiteX2" fmla="*/ 271472 w 271649"/>
              <a:gd name="connsiteY2" fmla="*/ 43085 h 78314"/>
              <a:gd name="connsiteX3" fmla="*/ 128597 w 271649"/>
              <a:gd name="connsiteY3" fmla="*/ 12923 h 78314"/>
              <a:gd name="connsiteX4" fmla="*/ 68272 w 271649"/>
              <a:gd name="connsiteY4" fmla="*/ 223 h 78314"/>
              <a:gd name="connsiteX5" fmla="*/ 90497 w 271649"/>
              <a:gd name="connsiteY5" fmla="*/ 22448 h 78314"/>
              <a:gd name="connsiteX6" fmla="*/ 9 w 271649"/>
              <a:gd name="connsiteY6" fmla="*/ 78010 h 7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649" h="78314">
                <a:moveTo>
                  <a:pt x="9" y="78010"/>
                </a:moveTo>
                <a:cubicBezTo>
                  <a:pt x="1067" y="81714"/>
                  <a:pt x="51603" y="50494"/>
                  <a:pt x="96847" y="44673"/>
                </a:cubicBezTo>
                <a:cubicBezTo>
                  <a:pt x="142091" y="38852"/>
                  <a:pt x="266180" y="48377"/>
                  <a:pt x="271472" y="43085"/>
                </a:cubicBezTo>
                <a:cubicBezTo>
                  <a:pt x="276764" y="37793"/>
                  <a:pt x="162464" y="20067"/>
                  <a:pt x="128597" y="12923"/>
                </a:cubicBezTo>
                <a:cubicBezTo>
                  <a:pt x="94730" y="5779"/>
                  <a:pt x="74622" y="-1365"/>
                  <a:pt x="68272" y="223"/>
                </a:cubicBezTo>
                <a:cubicBezTo>
                  <a:pt x="61922" y="1810"/>
                  <a:pt x="98170" y="12129"/>
                  <a:pt x="90497" y="22448"/>
                </a:cubicBezTo>
                <a:cubicBezTo>
                  <a:pt x="82824" y="32767"/>
                  <a:pt x="-1049" y="74306"/>
                  <a:pt x="9" y="78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DA7545A-16A9-2F58-198C-4401BE930760}"/>
              </a:ext>
            </a:extLst>
          </p:cNvPr>
          <p:cNvSpPr/>
          <p:nvPr/>
        </p:nvSpPr>
        <p:spPr>
          <a:xfrm>
            <a:off x="6633703" y="2925300"/>
            <a:ext cx="303176" cy="134050"/>
          </a:xfrm>
          <a:custGeom>
            <a:avLst/>
            <a:gdLst>
              <a:gd name="connsiteX0" fmla="*/ 241760 w 303176"/>
              <a:gd name="connsiteY0" fmla="*/ 463 h 134050"/>
              <a:gd name="connsiteX1" fmla="*/ 249697 w 303176"/>
              <a:gd name="connsiteY1" fmla="*/ 67138 h 134050"/>
              <a:gd name="connsiteX2" fmla="*/ 184610 w 303176"/>
              <a:gd name="connsiteY2" fmla="*/ 103650 h 134050"/>
              <a:gd name="connsiteX3" fmla="*/ 222710 w 303176"/>
              <a:gd name="connsiteY3" fmla="*/ 90950 h 134050"/>
              <a:gd name="connsiteX4" fmla="*/ 460 w 303176"/>
              <a:gd name="connsiteY4" fmla="*/ 133813 h 134050"/>
              <a:gd name="connsiteX5" fmla="*/ 290972 w 303176"/>
              <a:gd name="connsiteY5" fmla="*/ 103650 h 134050"/>
              <a:gd name="connsiteX6" fmla="*/ 241760 w 303176"/>
              <a:gd name="connsiteY6" fmla="*/ 463 h 13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176" h="134050">
                <a:moveTo>
                  <a:pt x="241760" y="463"/>
                </a:moveTo>
                <a:cubicBezTo>
                  <a:pt x="234881" y="-5622"/>
                  <a:pt x="259222" y="49940"/>
                  <a:pt x="249697" y="67138"/>
                </a:cubicBezTo>
                <a:cubicBezTo>
                  <a:pt x="240172" y="84336"/>
                  <a:pt x="189108" y="99681"/>
                  <a:pt x="184610" y="103650"/>
                </a:cubicBezTo>
                <a:cubicBezTo>
                  <a:pt x="180112" y="107619"/>
                  <a:pt x="253402" y="85923"/>
                  <a:pt x="222710" y="90950"/>
                </a:cubicBezTo>
                <a:cubicBezTo>
                  <a:pt x="192018" y="95977"/>
                  <a:pt x="-10917" y="131696"/>
                  <a:pt x="460" y="133813"/>
                </a:cubicBezTo>
                <a:cubicBezTo>
                  <a:pt x="11837" y="135930"/>
                  <a:pt x="247580" y="123758"/>
                  <a:pt x="290972" y="103650"/>
                </a:cubicBezTo>
                <a:cubicBezTo>
                  <a:pt x="334364" y="83542"/>
                  <a:pt x="248639" y="6548"/>
                  <a:pt x="241760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68A23DD-9B6D-6B5E-02C6-FFD4BBA12EF2}"/>
              </a:ext>
            </a:extLst>
          </p:cNvPr>
          <p:cNvSpPr/>
          <p:nvPr/>
        </p:nvSpPr>
        <p:spPr>
          <a:xfrm>
            <a:off x="6584469" y="2852596"/>
            <a:ext cx="349813" cy="193795"/>
          </a:xfrm>
          <a:custGeom>
            <a:avLst/>
            <a:gdLst>
              <a:gd name="connsiteX0" fmla="*/ 13181 w 349813"/>
              <a:gd name="connsiteY0" fmla="*/ 35067 h 193795"/>
              <a:gd name="connsiteX1" fmla="*/ 203681 w 349813"/>
              <a:gd name="connsiteY1" fmla="*/ 142 h 193795"/>
              <a:gd name="connsiteX2" fmla="*/ 349731 w 349813"/>
              <a:gd name="connsiteY2" fmla="*/ 44592 h 193795"/>
              <a:gd name="connsiteX3" fmla="*/ 224319 w 349813"/>
              <a:gd name="connsiteY3" fmla="*/ 43004 h 193795"/>
              <a:gd name="connsiteX4" fmla="*/ 208444 w 349813"/>
              <a:gd name="connsiteY4" fmla="*/ 163654 h 193795"/>
              <a:gd name="connsiteX5" fmla="*/ 249719 w 349813"/>
              <a:gd name="connsiteY5" fmla="*/ 96979 h 193795"/>
              <a:gd name="connsiteX6" fmla="*/ 97319 w 349813"/>
              <a:gd name="connsiteY6" fmla="*/ 192229 h 193795"/>
              <a:gd name="connsiteX7" fmla="*/ 25881 w 349813"/>
              <a:gd name="connsiteY7" fmla="*/ 149367 h 193795"/>
              <a:gd name="connsiteX8" fmla="*/ 13181 w 349813"/>
              <a:gd name="connsiteY8" fmla="*/ 35067 h 19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813" h="193795">
                <a:moveTo>
                  <a:pt x="13181" y="35067"/>
                </a:moveTo>
                <a:cubicBezTo>
                  <a:pt x="42814" y="10196"/>
                  <a:pt x="147589" y="-1445"/>
                  <a:pt x="203681" y="142"/>
                </a:cubicBezTo>
                <a:cubicBezTo>
                  <a:pt x="259773" y="1729"/>
                  <a:pt x="346291" y="37448"/>
                  <a:pt x="349731" y="44592"/>
                </a:cubicBezTo>
                <a:cubicBezTo>
                  <a:pt x="353171" y="51736"/>
                  <a:pt x="247867" y="23160"/>
                  <a:pt x="224319" y="43004"/>
                </a:cubicBezTo>
                <a:cubicBezTo>
                  <a:pt x="200771" y="62848"/>
                  <a:pt x="204211" y="154658"/>
                  <a:pt x="208444" y="163654"/>
                </a:cubicBezTo>
                <a:cubicBezTo>
                  <a:pt x="212677" y="172650"/>
                  <a:pt x="268240" y="92216"/>
                  <a:pt x="249719" y="96979"/>
                </a:cubicBezTo>
                <a:cubicBezTo>
                  <a:pt x="231198" y="101742"/>
                  <a:pt x="134625" y="183498"/>
                  <a:pt x="97319" y="192229"/>
                </a:cubicBezTo>
                <a:cubicBezTo>
                  <a:pt x="60013" y="200960"/>
                  <a:pt x="40698" y="171327"/>
                  <a:pt x="25881" y="149367"/>
                </a:cubicBezTo>
                <a:cubicBezTo>
                  <a:pt x="11064" y="127407"/>
                  <a:pt x="-16452" y="59938"/>
                  <a:pt x="13181" y="350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楕円 1054">
            <a:extLst>
              <a:ext uri="{FF2B5EF4-FFF2-40B4-BE49-F238E27FC236}">
                <a16:creationId xmlns:a16="http://schemas.microsoft.com/office/drawing/2014/main" id="{51963775-C29C-A6C3-4D33-2E7A94A68B82}"/>
              </a:ext>
            </a:extLst>
          </p:cNvPr>
          <p:cNvSpPr/>
          <p:nvPr/>
        </p:nvSpPr>
        <p:spPr>
          <a:xfrm>
            <a:off x="6637338" y="2908300"/>
            <a:ext cx="45719" cy="840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896DEAB7-B729-66D2-2262-51EA57C48913}"/>
              </a:ext>
            </a:extLst>
          </p:cNvPr>
          <p:cNvSpPr/>
          <p:nvPr/>
        </p:nvSpPr>
        <p:spPr>
          <a:xfrm>
            <a:off x="6279140" y="2595351"/>
            <a:ext cx="67932" cy="121444"/>
          </a:xfrm>
          <a:custGeom>
            <a:avLst/>
            <a:gdLst>
              <a:gd name="connsiteX0" fmla="*/ 26410 w 67932"/>
              <a:gd name="connsiteY0" fmla="*/ 212 h 121444"/>
              <a:gd name="connsiteX1" fmla="*/ 1010 w 67932"/>
              <a:gd name="connsiteY1" fmla="*/ 76412 h 121444"/>
              <a:gd name="connsiteX2" fmla="*/ 67685 w 67932"/>
              <a:gd name="connsiteY2" fmla="*/ 120862 h 121444"/>
              <a:gd name="connsiteX3" fmla="*/ 23235 w 67932"/>
              <a:gd name="connsiteY3" fmla="*/ 101812 h 121444"/>
              <a:gd name="connsiteX4" fmla="*/ 12123 w 67932"/>
              <a:gd name="connsiteY4" fmla="*/ 101812 h 121444"/>
              <a:gd name="connsiteX5" fmla="*/ 26410 w 67932"/>
              <a:gd name="connsiteY5" fmla="*/ 212 h 12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932" h="121444">
                <a:moveTo>
                  <a:pt x="26410" y="212"/>
                </a:moveTo>
                <a:cubicBezTo>
                  <a:pt x="24558" y="-4021"/>
                  <a:pt x="-5869" y="56304"/>
                  <a:pt x="1010" y="76412"/>
                </a:cubicBezTo>
                <a:cubicBezTo>
                  <a:pt x="7889" y="96520"/>
                  <a:pt x="63981" y="116629"/>
                  <a:pt x="67685" y="120862"/>
                </a:cubicBezTo>
                <a:cubicBezTo>
                  <a:pt x="71389" y="125095"/>
                  <a:pt x="32495" y="104987"/>
                  <a:pt x="23235" y="101812"/>
                </a:cubicBezTo>
                <a:cubicBezTo>
                  <a:pt x="13975" y="98637"/>
                  <a:pt x="11594" y="114247"/>
                  <a:pt x="12123" y="101812"/>
                </a:cubicBezTo>
                <a:cubicBezTo>
                  <a:pt x="12652" y="89377"/>
                  <a:pt x="28262" y="4445"/>
                  <a:pt x="26410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3F24B977-8158-97AB-3B69-C3D89FF1A655}"/>
              </a:ext>
            </a:extLst>
          </p:cNvPr>
          <p:cNvSpPr/>
          <p:nvPr/>
        </p:nvSpPr>
        <p:spPr>
          <a:xfrm>
            <a:off x="6309342" y="2566657"/>
            <a:ext cx="251066" cy="138575"/>
          </a:xfrm>
          <a:custGeom>
            <a:avLst/>
            <a:gdLst>
              <a:gd name="connsiteX0" fmla="*/ 2558 w 251066"/>
              <a:gd name="connsiteY0" fmla="*/ 138443 h 138575"/>
              <a:gd name="connsiteX1" fmla="*/ 45421 w 251066"/>
              <a:gd name="connsiteY1" fmla="*/ 63831 h 138575"/>
              <a:gd name="connsiteX2" fmla="*/ 250208 w 251066"/>
              <a:gd name="connsiteY2" fmla="*/ 57481 h 138575"/>
              <a:gd name="connsiteX3" fmla="*/ 116858 w 251066"/>
              <a:gd name="connsiteY3" fmla="*/ 20968 h 138575"/>
              <a:gd name="connsiteX4" fmla="*/ 70821 w 251066"/>
              <a:gd name="connsiteY4" fmla="*/ 331 h 138575"/>
              <a:gd name="connsiteX5" fmla="*/ 208933 w 251066"/>
              <a:gd name="connsiteY5" fmla="*/ 36843 h 138575"/>
              <a:gd name="connsiteX6" fmla="*/ 93046 w 251066"/>
              <a:gd name="connsiteY6" fmla="*/ 43193 h 138575"/>
              <a:gd name="connsiteX7" fmla="*/ 2558 w 251066"/>
              <a:gd name="connsiteY7" fmla="*/ 138443 h 13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066" h="138575">
                <a:moveTo>
                  <a:pt x="2558" y="138443"/>
                </a:moveTo>
                <a:cubicBezTo>
                  <a:pt x="-5380" y="141883"/>
                  <a:pt x="4146" y="77325"/>
                  <a:pt x="45421" y="63831"/>
                </a:cubicBezTo>
                <a:cubicBezTo>
                  <a:pt x="86696" y="50337"/>
                  <a:pt x="238302" y="64625"/>
                  <a:pt x="250208" y="57481"/>
                </a:cubicBezTo>
                <a:cubicBezTo>
                  <a:pt x="262114" y="50337"/>
                  <a:pt x="146756" y="30493"/>
                  <a:pt x="116858" y="20968"/>
                </a:cubicBezTo>
                <a:cubicBezTo>
                  <a:pt x="86960" y="11443"/>
                  <a:pt x="55475" y="-2315"/>
                  <a:pt x="70821" y="331"/>
                </a:cubicBezTo>
                <a:cubicBezTo>
                  <a:pt x="86167" y="2977"/>
                  <a:pt x="205229" y="29699"/>
                  <a:pt x="208933" y="36843"/>
                </a:cubicBezTo>
                <a:cubicBezTo>
                  <a:pt x="212637" y="43987"/>
                  <a:pt x="125854" y="31287"/>
                  <a:pt x="93046" y="43193"/>
                </a:cubicBezTo>
                <a:cubicBezTo>
                  <a:pt x="60238" y="55099"/>
                  <a:pt x="10496" y="135003"/>
                  <a:pt x="2558" y="138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0ACEF2E0-4495-22A0-3AEE-7D56CF764876}"/>
              </a:ext>
            </a:extLst>
          </p:cNvPr>
          <p:cNvSpPr/>
          <p:nvPr/>
        </p:nvSpPr>
        <p:spPr>
          <a:xfrm>
            <a:off x="6448361" y="2531793"/>
            <a:ext cx="347727" cy="37120"/>
          </a:xfrm>
          <a:custGeom>
            <a:avLst/>
            <a:gdLst>
              <a:gd name="connsiteX0" fmla="*/ 347727 w 347727"/>
              <a:gd name="connsiteY0" fmla="*/ 19320 h 37120"/>
              <a:gd name="connsiteX1" fmla="*/ 206439 w 347727"/>
              <a:gd name="connsiteY1" fmla="*/ 270 h 37120"/>
              <a:gd name="connsiteX2" fmla="*/ 87377 w 347727"/>
              <a:gd name="connsiteY2" fmla="*/ 8207 h 37120"/>
              <a:gd name="connsiteX3" fmla="*/ 176277 w 347727"/>
              <a:gd name="connsiteY3" fmla="*/ 9795 h 37120"/>
              <a:gd name="connsiteX4" fmla="*/ 64 w 347727"/>
              <a:gd name="connsiteY4" fmla="*/ 36782 h 37120"/>
              <a:gd name="connsiteX5" fmla="*/ 154052 w 347727"/>
              <a:gd name="connsiteY5" fmla="*/ 25670 h 37120"/>
              <a:gd name="connsiteX6" fmla="*/ 347727 w 347727"/>
              <a:gd name="connsiteY6" fmla="*/ 19320 h 3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727" h="37120">
                <a:moveTo>
                  <a:pt x="347727" y="19320"/>
                </a:moveTo>
                <a:cubicBezTo>
                  <a:pt x="298779" y="10721"/>
                  <a:pt x="249831" y="2122"/>
                  <a:pt x="206439" y="270"/>
                </a:cubicBezTo>
                <a:cubicBezTo>
                  <a:pt x="163047" y="-1582"/>
                  <a:pt x="92404" y="6620"/>
                  <a:pt x="87377" y="8207"/>
                </a:cubicBezTo>
                <a:cubicBezTo>
                  <a:pt x="82350" y="9794"/>
                  <a:pt x="190829" y="5032"/>
                  <a:pt x="176277" y="9795"/>
                </a:cubicBezTo>
                <a:cubicBezTo>
                  <a:pt x="161725" y="14558"/>
                  <a:pt x="3768" y="34136"/>
                  <a:pt x="64" y="36782"/>
                </a:cubicBezTo>
                <a:cubicBezTo>
                  <a:pt x="-3640" y="39428"/>
                  <a:pt x="154052" y="25670"/>
                  <a:pt x="154052" y="25670"/>
                </a:cubicBezTo>
                <a:lnTo>
                  <a:pt x="347727" y="193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1F2346F-1E7E-4108-2607-E3EF9661F072}"/>
              </a:ext>
            </a:extLst>
          </p:cNvPr>
          <p:cNvSpPr/>
          <p:nvPr/>
        </p:nvSpPr>
        <p:spPr>
          <a:xfrm>
            <a:off x="6624234" y="2509213"/>
            <a:ext cx="452852" cy="106987"/>
          </a:xfrm>
          <a:custGeom>
            <a:avLst/>
            <a:gdLst>
              <a:gd name="connsiteX0" fmla="*/ 404 w 452852"/>
              <a:gd name="connsiteY0" fmla="*/ 3800 h 106987"/>
              <a:gd name="connsiteX1" fmla="*/ 194079 w 452852"/>
              <a:gd name="connsiteY1" fmla="*/ 5387 h 106987"/>
              <a:gd name="connsiteX2" fmla="*/ 343304 w 452852"/>
              <a:gd name="connsiteY2" fmla="*/ 70475 h 106987"/>
              <a:gd name="connsiteX3" fmla="*/ 270279 w 452852"/>
              <a:gd name="connsiteY3" fmla="*/ 33962 h 106987"/>
              <a:gd name="connsiteX4" fmla="*/ 452841 w 452852"/>
              <a:gd name="connsiteY4" fmla="*/ 106987 h 106987"/>
              <a:gd name="connsiteX5" fmla="*/ 260754 w 452852"/>
              <a:gd name="connsiteY5" fmla="*/ 33962 h 106987"/>
              <a:gd name="connsiteX6" fmla="*/ 146454 w 452852"/>
              <a:gd name="connsiteY6" fmla="*/ 5387 h 106987"/>
              <a:gd name="connsiteX7" fmla="*/ 404 w 452852"/>
              <a:gd name="connsiteY7" fmla="*/ 3800 h 1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52" h="106987">
                <a:moveTo>
                  <a:pt x="404" y="3800"/>
                </a:moveTo>
                <a:cubicBezTo>
                  <a:pt x="8341" y="3800"/>
                  <a:pt x="136929" y="-5726"/>
                  <a:pt x="194079" y="5387"/>
                </a:cubicBezTo>
                <a:cubicBezTo>
                  <a:pt x="251229" y="16500"/>
                  <a:pt x="330604" y="65712"/>
                  <a:pt x="343304" y="70475"/>
                </a:cubicBezTo>
                <a:cubicBezTo>
                  <a:pt x="356004" y="75238"/>
                  <a:pt x="252023" y="27877"/>
                  <a:pt x="270279" y="33962"/>
                </a:cubicBezTo>
                <a:cubicBezTo>
                  <a:pt x="288535" y="40047"/>
                  <a:pt x="454428" y="106987"/>
                  <a:pt x="452841" y="106987"/>
                </a:cubicBezTo>
                <a:cubicBezTo>
                  <a:pt x="451254" y="106987"/>
                  <a:pt x="311819" y="50895"/>
                  <a:pt x="260754" y="33962"/>
                </a:cubicBezTo>
                <a:cubicBezTo>
                  <a:pt x="209690" y="17029"/>
                  <a:pt x="189317" y="7768"/>
                  <a:pt x="146454" y="5387"/>
                </a:cubicBezTo>
                <a:cubicBezTo>
                  <a:pt x="103592" y="3006"/>
                  <a:pt x="-7533" y="3800"/>
                  <a:pt x="404" y="3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5ADD362-2764-A580-B1F1-A4E5F16B8690}"/>
              </a:ext>
            </a:extLst>
          </p:cNvPr>
          <p:cNvSpPr/>
          <p:nvPr/>
        </p:nvSpPr>
        <p:spPr>
          <a:xfrm>
            <a:off x="6356126" y="2622535"/>
            <a:ext cx="279648" cy="98446"/>
          </a:xfrm>
          <a:custGeom>
            <a:avLst/>
            <a:gdLst>
              <a:gd name="connsiteX0" fmla="*/ 224 w 279648"/>
              <a:gd name="connsiteY0" fmla="*/ 98440 h 98446"/>
              <a:gd name="connsiteX1" fmla="*/ 120874 w 279648"/>
              <a:gd name="connsiteY1" fmla="*/ 14303 h 98446"/>
              <a:gd name="connsiteX2" fmla="*/ 103412 w 279648"/>
              <a:gd name="connsiteY2" fmla="*/ 50815 h 98446"/>
              <a:gd name="connsiteX3" fmla="*/ 149449 w 279648"/>
              <a:gd name="connsiteY3" fmla="*/ 61928 h 98446"/>
              <a:gd name="connsiteX4" fmla="*/ 279624 w 279648"/>
              <a:gd name="connsiteY4" fmla="*/ 15 h 98446"/>
              <a:gd name="connsiteX5" fmla="*/ 138337 w 279648"/>
              <a:gd name="connsiteY5" fmla="*/ 55578 h 98446"/>
              <a:gd name="connsiteX6" fmla="*/ 155799 w 279648"/>
              <a:gd name="connsiteY6" fmla="*/ 9540 h 98446"/>
              <a:gd name="connsiteX7" fmla="*/ 224 w 279648"/>
              <a:gd name="connsiteY7" fmla="*/ 98440 h 9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648" h="98446">
                <a:moveTo>
                  <a:pt x="224" y="98440"/>
                </a:moveTo>
                <a:cubicBezTo>
                  <a:pt x="-5597" y="99234"/>
                  <a:pt x="103676" y="22240"/>
                  <a:pt x="120874" y="14303"/>
                </a:cubicBezTo>
                <a:cubicBezTo>
                  <a:pt x="138072" y="6366"/>
                  <a:pt x="98650" y="42877"/>
                  <a:pt x="103412" y="50815"/>
                </a:cubicBezTo>
                <a:cubicBezTo>
                  <a:pt x="108175" y="58752"/>
                  <a:pt x="120080" y="70395"/>
                  <a:pt x="149449" y="61928"/>
                </a:cubicBezTo>
                <a:cubicBezTo>
                  <a:pt x="178818" y="53461"/>
                  <a:pt x="281476" y="1073"/>
                  <a:pt x="279624" y="15"/>
                </a:cubicBezTo>
                <a:cubicBezTo>
                  <a:pt x="277772" y="-1043"/>
                  <a:pt x="158974" y="53991"/>
                  <a:pt x="138337" y="55578"/>
                </a:cubicBezTo>
                <a:cubicBezTo>
                  <a:pt x="117700" y="57165"/>
                  <a:pt x="176966" y="6100"/>
                  <a:pt x="155799" y="9540"/>
                </a:cubicBezTo>
                <a:cubicBezTo>
                  <a:pt x="134632" y="12980"/>
                  <a:pt x="6045" y="97646"/>
                  <a:pt x="224" y="98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6AF6C404-34D9-E51E-3B95-6E8D80674604}"/>
              </a:ext>
            </a:extLst>
          </p:cNvPr>
          <p:cNvSpPr/>
          <p:nvPr/>
        </p:nvSpPr>
        <p:spPr>
          <a:xfrm>
            <a:off x="6626845" y="2594652"/>
            <a:ext cx="188386" cy="33530"/>
          </a:xfrm>
          <a:custGeom>
            <a:avLst/>
            <a:gdLst>
              <a:gd name="connsiteX0" fmla="*/ 968 w 188386"/>
              <a:gd name="connsiteY0" fmla="*/ 26311 h 33530"/>
              <a:gd name="connsiteX1" fmla="*/ 124793 w 188386"/>
              <a:gd name="connsiteY1" fmla="*/ 24723 h 33530"/>
              <a:gd name="connsiteX2" fmla="*/ 188293 w 188386"/>
              <a:gd name="connsiteY2" fmla="*/ 32661 h 33530"/>
              <a:gd name="connsiteX3" fmla="*/ 112093 w 188386"/>
              <a:gd name="connsiteY3" fmla="*/ 911 h 33530"/>
              <a:gd name="connsiteX4" fmla="*/ 69230 w 188386"/>
              <a:gd name="connsiteY4" fmla="*/ 10436 h 33530"/>
              <a:gd name="connsiteX5" fmla="*/ 968 w 188386"/>
              <a:gd name="connsiteY5" fmla="*/ 26311 h 33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386" h="33530">
                <a:moveTo>
                  <a:pt x="968" y="26311"/>
                </a:moveTo>
                <a:cubicBezTo>
                  <a:pt x="10229" y="28692"/>
                  <a:pt x="93572" y="23665"/>
                  <a:pt x="124793" y="24723"/>
                </a:cubicBezTo>
                <a:cubicBezTo>
                  <a:pt x="156014" y="25781"/>
                  <a:pt x="190410" y="36630"/>
                  <a:pt x="188293" y="32661"/>
                </a:cubicBezTo>
                <a:cubicBezTo>
                  <a:pt x="186176" y="28692"/>
                  <a:pt x="131937" y="4615"/>
                  <a:pt x="112093" y="911"/>
                </a:cubicBezTo>
                <a:cubicBezTo>
                  <a:pt x="92249" y="-2793"/>
                  <a:pt x="86957" y="5673"/>
                  <a:pt x="69230" y="10436"/>
                </a:cubicBezTo>
                <a:cubicBezTo>
                  <a:pt x="51503" y="15199"/>
                  <a:pt x="-8293" y="23930"/>
                  <a:pt x="968" y="26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DA7A7D90-C178-989C-7D24-53024DAF6691}"/>
              </a:ext>
            </a:extLst>
          </p:cNvPr>
          <p:cNvSpPr/>
          <p:nvPr/>
        </p:nvSpPr>
        <p:spPr>
          <a:xfrm>
            <a:off x="6753550" y="2566187"/>
            <a:ext cx="351299" cy="94476"/>
          </a:xfrm>
          <a:custGeom>
            <a:avLst/>
            <a:gdLst>
              <a:gd name="connsiteX0" fmla="*/ 1263 w 351299"/>
              <a:gd name="connsiteY0" fmla="*/ 5563 h 94476"/>
              <a:gd name="connsiteX1" fmla="*/ 134613 w 351299"/>
              <a:gd name="connsiteY1" fmla="*/ 53188 h 94476"/>
              <a:gd name="connsiteX2" fmla="*/ 207638 w 351299"/>
              <a:gd name="connsiteY2" fmla="*/ 59538 h 94476"/>
              <a:gd name="connsiteX3" fmla="*/ 101275 w 351299"/>
              <a:gd name="connsiteY3" fmla="*/ 54776 h 94476"/>
              <a:gd name="connsiteX4" fmla="*/ 215575 w 351299"/>
              <a:gd name="connsiteY4" fmla="*/ 42076 h 94476"/>
              <a:gd name="connsiteX5" fmla="*/ 350513 w 351299"/>
              <a:gd name="connsiteY5" fmla="*/ 94463 h 94476"/>
              <a:gd name="connsiteX6" fmla="*/ 150488 w 351299"/>
              <a:gd name="connsiteY6" fmla="*/ 46838 h 94476"/>
              <a:gd name="connsiteX7" fmla="*/ 71113 w 351299"/>
              <a:gd name="connsiteY7" fmla="*/ 5563 h 94476"/>
              <a:gd name="connsiteX8" fmla="*/ 1263 w 351299"/>
              <a:gd name="connsiteY8" fmla="*/ 5563 h 9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299" h="94476">
                <a:moveTo>
                  <a:pt x="1263" y="5563"/>
                </a:moveTo>
                <a:cubicBezTo>
                  <a:pt x="11846" y="13500"/>
                  <a:pt x="100217" y="44192"/>
                  <a:pt x="134613" y="53188"/>
                </a:cubicBezTo>
                <a:cubicBezTo>
                  <a:pt x="169009" y="62184"/>
                  <a:pt x="207638" y="59538"/>
                  <a:pt x="207638" y="59538"/>
                </a:cubicBezTo>
                <a:cubicBezTo>
                  <a:pt x="202082" y="59803"/>
                  <a:pt x="99952" y="57686"/>
                  <a:pt x="101275" y="54776"/>
                </a:cubicBezTo>
                <a:cubicBezTo>
                  <a:pt x="102598" y="51866"/>
                  <a:pt x="174035" y="35462"/>
                  <a:pt x="215575" y="42076"/>
                </a:cubicBezTo>
                <a:cubicBezTo>
                  <a:pt x="257115" y="48690"/>
                  <a:pt x="361361" y="93669"/>
                  <a:pt x="350513" y="94463"/>
                </a:cubicBezTo>
                <a:cubicBezTo>
                  <a:pt x="339665" y="95257"/>
                  <a:pt x="197055" y="61655"/>
                  <a:pt x="150488" y="46838"/>
                </a:cubicBezTo>
                <a:cubicBezTo>
                  <a:pt x="103921" y="32021"/>
                  <a:pt x="92809" y="12442"/>
                  <a:pt x="71113" y="5563"/>
                </a:cubicBezTo>
                <a:cubicBezTo>
                  <a:pt x="49417" y="-1316"/>
                  <a:pt x="-9320" y="-2374"/>
                  <a:pt x="1263" y="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B422D2DB-C464-2051-29C8-6D168BE91C57}"/>
              </a:ext>
            </a:extLst>
          </p:cNvPr>
          <p:cNvSpPr/>
          <p:nvPr/>
        </p:nvSpPr>
        <p:spPr>
          <a:xfrm>
            <a:off x="5399078" y="2802183"/>
            <a:ext cx="410265" cy="96624"/>
          </a:xfrm>
          <a:custGeom>
            <a:avLst/>
            <a:gdLst>
              <a:gd name="connsiteX0" fmla="*/ 10 w 410265"/>
              <a:gd name="connsiteY0" fmla="*/ 93417 h 96624"/>
              <a:gd name="connsiteX1" fmla="*/ 157172 w 410265"/>
              <a:gd name="connsiteY1" fmla="*/ 15630 h 96624"/>
              <a:gd name="connsiteX2" fmla="*/ 228610 w 410265"/>
              <a:gd name="connsiteY2" fmla="*/ 15630 h 96624"/>
              <a:gd name="connsiteX3" fmla="*/ 363547 w 410265"/>
              <a:gd name="connsiteY3" fmla="*/ 52142 h 96624"/>
              <a:gd name="connsiteX4" fmla="*/ 409585 w 410265"/>
              <a:gd name="connsiteY4" fmla="*/ 96592 h 96624"/>
              <a:gd name="connsiteX5" fmla="*/ 377835 w 410265"/>
              <a:gd name="connsiteY5" fmla="*/ 58492 h 96624"/>
              <a:gd name="connsiteX6" fmla="*/ 219085 w 410265"/>
              <a:gd name="connsiteY6" fmla="*/ 12455 h 96624"/>
              <a:gd name="connsiteX7" fmla="*/ 188922 w 410265"/>
              <a:gd name="connsiteY7" fmla="*/ 2930 h 96624"/>
              <a:gd name="connsiteX8" fmla="*/ 149235 w 410265"/>
              <a:gd name="connsiteY8" fmla="*/ 7692 h 96624"/>
              <a:gd name="connsiteX9" fmla="*/ 10 w 410265"/>
              <a:gd name="connsiteY9" fmla="*/ 93417 h 9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0265" h="96624">
                <a:moveTo>
                  <a:pt x="10" y="93417"/>
                </a:moveTo>
                <a:cubicBezTo>
                  <a:pt x="1333" y="94740"/>
                  <a:pt x="119072" y="28594"/>
                  <a:pt x="157172" y="15630"/>
                </a:cubicBezTo>
                <a:cubicBezTo>
                  <a:pt x="195272" y="2665"/>
                  <a:pt x="194214" y="9545"/>
                  <a:pt x="228610" y="15630"/>
                </a:cubicBezTo>
                <a:cubicBezTo>
                  <a:pt x="263006" y="21715"/>
                  <a:pt x="333385" y="38648"/>
                  <a:pt x="363547" y="52142"/>
                </a:cubicBezTo>
                <a:cubicBezTo>
                  <a:pt x="393709" y="65636"/>
                  <a:pt x="407204" y="95534"/>
                  <a:pt x="409585" y="96592"/>
                </a:cubicBezTo>
                <a:cubicBezTo>
                  <a:pt x="411966" y="97650"/>
                  <a:pt x="409585" y="72515"/>
                  <a:pt x="377835" y="58492"/>
                </a:cubicBezTo>
                <a:cubicBezTo>
                  <a:pt x="346085" y="44469"/>
                  <a:pt x="250571" y="21715"/>
                  <a:pt x="219085" y="12455"/>
                </a:cubicBezTo>
                <a:cubicBezTo>
                  <a:pt x="187600" y="3195"/>
                  <a:pt x="200564" y="3724"/>
                  <a:pt x="188922" y="2930"/>
                </a:cubicBezTo>
                <a:cubicBezTo>
                  <a:pt x="177280" y="2136"/>
                  <a:pt x="179662" y="-5537"/>
                  <a:pt x="149235" y="7692"/>
                </a:cubicBezTo>
                <a:cubicBezTo>
                  <a:pt x="118808" y="20921"/>
                  <a:pt x="-1313" y="92094"/>
                  <a:pt x="10" y="93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B6CFE11-DDB5-3E4D-1BE6-B1DCB8C263FE}"/>
              </a:ext>
            </a:extLst>
          </p:cNvPr>
          <p:cNvSpPr/>
          <p:nvPr/>
        </p:nvSpPr>
        <p:spPr>
          <a:xfrm>
            <a:off x="5295900" y="2774948"/>
            <a:ext cx="606755" cy="262194"/>
          </a:xfrm>
          <a:custGeom>
            <a:avLst/>
            <a:gdLst>
              <a:gd name="connsiteX0" fmla="*/ 606425 w 606755"/>
              <a:gd name="connsiteY0" fmla="*/ 261940 h 262194"/>
              <a:gd name="connsiteX1" fmla="*/ 495300 w 606755"/>
              <a:gd name="connsiteY1" fmla="*/ 138115 h 262194"/>
              <a:gd name="connsiteX2" fmla="*/ 538163 w 606755"/>
              <a:gd name="connsiteY2" fmla="*/ 182565 h 262194"/>
              <a:gd name="connsiteX3" fmla="*/ 439738 w 606755"/>
              <a:gd name="connsiteY3" fmla="*/ 114302 h 262194"/>
              <a:gd name="connsiteX4" fmla="*/ 412750 w 606755"/>
              <a:gd name="connsiteY4" fmla="*/ 2 h 262194"/>
              <a:gd name="connsiteX5" fmla="*/ 404813 w 606755"/>
              <a:gd name="connsiteY5" fmla="*/ 117477 h 262194"/>
              <a:gd name="connsiteX6" fmla="*/ 384175 w 606755"/>
              <a:gd name="connsiteY6" fmla="*/ 76202 h 262194"/>
              <a:gd name="connsiteX7" fmla="*/ 368300 w 606755"/>
              <a:gd name="connsiteY7" fmla="*/ 104777 h 262194"/>
              <a:gd name="connsiteX8" fmla="*/ 350838 w 606755"/>
              <a:gd name="connsiteY8" fmla="*/ 9527 h 262194"/>
              <a:gd name="connsiteX9" fmla="*/ 373063 w 606755"/>
              <a:gd name="connsiteY9" fmla="*/ 117477 h 262194"/>
              <a:gd name="connsiteX10" fmla="*/ 274638 w 606755"/>
              <a:gd name="connsiteY10" fmla="*/ 85727 h 262194"/>
              <a:gd name="connsiteX11" fmla="*/ 249238 w 606755"/>
              <a:gd name="connsiteY11" fmla="*/ 4765 h 262194"/>
              <a:gd name="connsiteX12" fmla="*/ 268288 w 606755"/>
              <a:gd name="connsiteY12" fmla="*/ 130177 h 262194"/>
              <a:gd name="connsiteX13" fmla="*/ 182563 w 606755"/>
              <a:gd name="connsiteY13" fmla="*/ 33340 h 262194"/>
              <a:gd name="connsiteX14" fmla="*/ 265113 w 606755"/>
              <a:gd name="connsiteY14" fmla="*/ 119065 h 262194"/>
              <a:gd name="connsiteX15" fmla="*/ 165100 w 606755"/>
              <a:gd name="connsiteY15" fmla="*/ 52390 h 262194"/>
              <a:gd name="connsiteX16" fmla="*/ 230188 w 606755"/>
              <a:gd name="connsiteY16" fmla="*/ 123827 h 262194"/>
              <a:gd name="connsiteX17" fmla="*/ 112713 w 606755"/>
              <a:gd name="connsiteY17" fmla="*/ 68265 h 262194"/>
              <a:gd name="connsiteX18" fmla="*/ 201613 w 606755"/>
              <a:gd name="connsiteY18" fmla="*/ 136527 h 262194"/>
              <a:gd name="connsiteX19" fmla="*/ 150813 w 606755"/>
              <a:gd name="connsiteY19" fmla="*/ 122240 h 262194"/>
              <a:gd name="connsiteX20" fmla="*/ 160338 w 606755"/>
              <a:gd name="connsiteY20" fmla="*/ 144465 h 262194"/>
              <a:gd name="connsiteX21" fmla="*/ 71438 w 606755"/>
              <a:gd name="connsiteY21" fmla="*/ 134940 h 262194"/>
              <a:gd name="connsiteX22" fmla="*/ 171450 w 606755"/>
              <a:gd name="connsiteY22" fmla="*/ 158752 h 262194"/>
              <a:gd name="connsiteX23" fmla="*/ 0 w 606755"/>
              <a:gd name="connsiteY23" fmla="*/ 217490 h 262194"/>
              <a:gd name="connsiteX24" fmla="*/ 169863 w 606755"/>
              <a:gd name="connsiteY24" fmla="*/ 134940 h 262194"/>
              <a:gd name="connsiteX25" fmla="*/ 155575 w 606755"/>
              <a:gd name="connsiteY25" fmla="*/ 150815 h 262194"/>
              <a:gd name="connsiteX26" fmla="*/ 280988 w 606755"/>
              <a:gd name="connsiteY26" fmla="*/ 73027 h 262194"/>
              <a:gd name="connsiteX27" fmla="*/ 355600 w 606755"/>
              <a:gd name="connsiteY27" fmla="*/ 79377 h 262194"/>
              <a:gd name="connsiteX28" fmla="*/ 523875 w 606755"/>
              <a:gd name="connsiteY28" fmla="*/ 168277 h 262194"/>
              <a:gd name="connsiteX29" fmla="*/ 606425 w 606755"/>
              <a:gd name="connsiteY29" fmla="*/ 261940 h 2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6755" h="262194">
                <a:moveTo>
                  <a:pt x="606425" y="261940"/>
                </a:moveTo>
                <a:cubicBezTo>
                  <a:pt x="601662" y="256913"/>
                  <a:pt x="506677" y="151344"/>
                  <a:pt x="495300" y="138115"/>
                </a:cubicBezTo>
                <a:cubicBezTo>
                  <a:pt x="483923" y="124886"/>
                  <a:pt x="547423" y="186534"/>
                  <a:pt x="538163" y="182565"/>
                </a:cubicBezTo>
                <a:cubicBezTo>
                  <a:pt x="528903" y="178596"/>
                  <a:pt x="460640" y="144729"/>
                  <a:pt x="439738" y="114302"/>
                </a:cubicBezTo>
                <a:cubicBezTo>
                  <a:pt x="418836" y="83875"/>
                  <a:pt x="418571" y="-527"/>
                  <a:pt x="412750" y="2"/>
                </a:cubicBezTo>
                <a:cubicBezTo>
                  <a:pt x="406929" y="531"/>
                  <a:pt x="409576" y="104777"/>
                  <a:pt x="404813" y="117477"/>
                </a:cubicBezTo>
                <a:cubicBezTo>
                  <a:pt x="400050" y="130177"/>
                  <a:pt x="390261" y="78319"/>
                  <a:pt x="384175" y="76202"/>
                </a:cubicBezTo>
                <a:cubicBezTo>
                  <a:pt x="378089" y="74085"/>
                  <a:pt x="373856" y="115889"/>
                  <a:pt x="368300" y="104777"/>
                </a:cubicBezTo>
                <a:cubicBezTo>
                  <a:pt x="362744" y="93664"/>
                  <a:pt x="350044" y="7410"/>
                  <a:pt x="350838" y="9527"/>
                </a:cubicBezTo>
                <a:cubicBezTo>
                  <a:pt x="351632" y="11644"/>
                  <a:pt x="385763" y="104777"/>
                  <a:pt x="373063" y="117477"/>
                </a:cubicBezTo>
                <a:cubicBezTo>
                  <a:pt x="360363" y="130177"/>
                  <a:pt x="295276" y="104512"/>
                  <a:pt x="274638" y="85727"/>
                </a:cubicBezTo>
                <a:cubicBezTo>
                  <a:pt x="254000" y="66942"/>
                  <a:pt x="250296" y="-2643"/>
                  <a:pt x="249238" y="4765"/>
                </a:cubicBezTo>
                <a:cubicBezTo>
                  <a:pt x="248180" y="12173"/>
                  <a:pt x="279400" y="125415"/>
                  <a:pt x="268288" y="130177"/>
                </a:cubicBezTo>
                <a:cubicBezTo>
                  <a:pt x="257176" y="134939"/>
                  <a:pt x="183092" y="35192"/>
                  <a:pt x="182563" y="33340"/>
                </a:cubicBezTo>
                <a:cubicBezTo>
                  <a:pt x="182034" y="31488"/>
                  <a:pt x="268023" y="115890"/>
                  <a:pt x="265113" y="119065"/>
                </a:cubicBezTo>
                <a:cubicBezTo>
                  <a:pt x="262202" y="122240"/>
                  <a:pt x="170921" y="51596"/>
                  <a:pt x="165100" y="52390"/>
                </a:cubicBezTo>
                <a:cubicBezTo>
                  <a:pt x="159279" y="53184"/>
                  <a:pt x="238919" y="121181"/>
                  <a:pt x="230188" y="123827"/>
                </a:cubicBezTo>
                <a:cubicBezTo>
                  <a:pt x="221457" y="126473"/>
                  <a:pt x="117475" y="66148"/>
                  <a:pt x="112713" y="68265"/>
                </a:cubicBezTo>
                <a:cubicBezTo>
                  <a:pt x="107951" y="70382"/>
                  <a:pt x="195263" y="127531"/>
                  <a:pt x="201613" y="136527"/>
                </a:cubicBezTo>
                <a:cubicBezTo>
                  <a:pt x="207963" y="145523"/>
                  <a:pt x="157692" y="120917"/>
                  <a:pt x="150813" y="122240"/>
                </a:cubicBezTo>
                <a:cubicBezTo>
                  <a:pt x="143934" y="123563"/>
                  <a:pt x="173567" y="142348"/>
                  <a:pt x="160338" y="144465"/>
                </a:cubicBezTo>
                <a:cubicBezTo>
                  <a:pt x="147109" y="146582"/>
                  <a:pt x="71438" y="134940"/>
                  <a:pt x="71438" y="134940"/>
                </a:cubicBezTo>
                <a:cubicBezTo>
                  <a:pt x="73290" y="137321"/>
                  <a:pt x="183356" y="144994"/>
                  <a:pt x="171450" y="158752"/>
                </a:cubicBezTo>
                <a:cubicBezTo>
                  <a:pt x="159544" y="172510"/>
                  <a:pt x="264" y="221459"/>
                  <a:pt x="0" y="217490"/>
                </a:cubicBezTo>
                <a:cubicBezTo>
                  <a:pt x="-264" y="213521"/>
                  <a:pt x="143934" y="146052"/>
                  <a:pt x="169863" y="134940"/>
                </a:cubicBezTo>
                <a:cubicBezTo>
                  <a:pt x="195792" y="123827"/>
                  <a:pt x="137054" y="161134"/>
                  <a:pt x="155575" y="150815"/>
                </a:cubicBezTo>
                <a:cubicBezTo>
                  <a:pt x="174096" y="140496"/>
                  <a:pt x="247651" y="84933"/>
                  <a:pt x="280988" y="73027"/>
                </a:cubicBezTo>
                <a:cubicBezTo>
                  <a:pt x="314325" y="61121"/>
                  <a:pt x="315119" y="63502"/>
                  <a:pt x="355600" y="79377"/>
                </a:cubicBezTo>
                <a:cubicBezTo>
                  <a:pt x="396081" y="95252"/>
                  <a:pt x="484187" y="140231"/>
                  <a:pt x="523875" y="168277"/>
                </a:cubicBezTo>
                <a:cubicBezTo>
                  <a:pt x="563562" y="196323"/>
                  <a:pt x="611188" y="266967"/>
                  <a:pt x="606425" y="261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FB08AEE-3DD3-9A2E-BBD1-CA4BDE04232C}"/>
              </a:ext>
            </a:extLst>
          </p:cNvPr>
          <p:cNvSpPr/>
          <p:nvPr/>
        </p:nvSpPr>
        <p:spPr>
          <a:xfrm>
            <a:off x="5457518" y="2864394"/>
            <a:ext cx="173437" cy="158206"/>
          </a:xfrm>
          <a:custGeom>
            <a:avLst/>
            <a:gdLst>
              <a:gd name="connsiteX0" fmla="*/ 173345 w 173437"/>
              <a:gd name="connsiteY0" fmla="*/ 18506 h 158206"/>
              <a:gd name="connsiteX1" fmla="*/ 51107 w 173437"/>
              <a:gd name="connsiteY1" fmla="*/ 66131 h 158206"/>
              <a:gd name="connsiteX2" fmla="*/ 84445 w 173437"/>
              <a:gd name="connsiteY2" fmla="*/ 37556 h 158206"/>
              <a:gd name="connsiteX3" fmla="*/ 27295 w 173437"/>
              <a:gd name="connsiteY3" fmla="*/ 72481 h 158206"/>
              <a:gd name="connsiteX4" fmla="*/ 71745 w 173437"/>
              <a:gd name="connsiteY4" fmla="*/ 158206 h 158206"/>
              <a:gd name="connsiteX5" fmla="*/ 6657 w 173437"/>
              <a:gd name="connsiteY5" fmla="*/ 72481 h 158206"/>
              <a:gd name="connsiteX6" fmla="*/ 43170 w 173437"/>
              <a:gd name="connsiteY6" fmla="*/ 47081 h 158206"/>
              <a:gd name="connsiteX7" fmla="*/ 307 w 173437"/>
              <a:gd name="connsiteY7" fmla="*/ 48669 h 158206"/>
              <a:gd name="connsiteX8" fmla="*/ 70157 w 173437"/>
              <a:gd name="connsiteY8" fmla="*/ 2631 h 158206"/>
              <a:gd name="connsiteX9" fmla="*/ 173345 w 173437"/>
              <a:gd name="connsiteY9" fmla="*/ 18506 h 15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437" h="158206">
                <a:moveTo>
                  <a:pt x="173345" y="18506"/>
                </a:moveTo>
                <a:cubicBezTo>
                  <a:pt x="170170" y="29089"/>
                  <a:pt x="65924" y="62956"/>
                  <a:pt x="51107" y="66131"/>
                </a:cubicBezTo>
                <a:cubicBezTo>
                  <a:pt x="36290" y="69306"/>
                  <a:pt x="88414" y="36498"/>
                  <a:pt x="84445" y="37556"/>
                </a:cubicBezTo>
                <a:cubicBezTo>
                  <a:pt x="80476" y="38614"/>
                  <a:pt x="29412" y="52373"/>
                  <a:pt x="27295" y="72481"/>
                </a:cubicBezTo>
                <a:cubicBezTo>
                  <a:pt x="25178" y="92589"/>
                  <a:pt x="75185" y="158206"/>
                  <a:pt x="71745" y="158206"/>
                </a:cubicBezTo>
                <a:cubicBezTo>
                  <a:pt x="68305" y="158206"/>
                  <a:pt x="11420" y="91002"/>
                  <a:pt x="6657" y="72481"/>
                </a:cubicBezTo>
                <a:cubicBezTo>
                  <a:pt x="1894" y="53960"/>
                  <a:pt x="44228" y="51050"/>
                  <a:pt x="43170" y="47081"/>
                </a:cubicBezTo>
                <a:cubicBezTo>
                  <a:pt x="42112" y="43112"/>
                  <a:pt x="-4191" y="56077"/>
                  <a:pt x="307" y="48669"/>
                </a:cubicBezTo>
                <a:cubicBezTo>
                  <a:pt x="4805" y="41261"/>
                  <a:pt x="43169" y="11098"/>
                  <a:pt x="70157" y="2631"/>
                </a:cubicBezTo>
                <a:cubicBezTo>
                  <a:pt x="97145" y="-5836"/>
                  <a:pt x="176520" y="7923"/>
                  <a:pt x="173345" y="18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2FC3B15-E004-A3DF-FBA5-DEE9A05E5DA3}"/>
              </a:ext>
            </a:extLst>
          </p:cNvPr>
          <p:cNvSpPr/>
          <p:nvPr/>
        </p:nvSpPr>
        <p:spPr>
          <a:xfrm>
            <a:off x="5721334" y="2865437"/>
            <a:ext cx="150128" cy="189222"/>
          </a:xfrm>
          <a:custGeom>
            <a:avLst/>
            <a:gdLst>
              <a:gd name="connsiteX0" fmla="*/ 16 w 150128"/>
              <a:gd name="connsiteY0" fmla="*/ 1 h 189222"/>
              <a:gd name="connsiteX1" fmla="*/ 106379 w 150128"/>
              <a:gd name="connsiteY1" fmla="*/ 74613 h 189222"/>
              <a:gd name="connsiteX2" fmla="*/ 128604 w 150128"/>
              <a:gd name="connsiteY2" fmla="*/ 123826 h 189222"/>
              <a:gd name="connsiteX3" fmla="*/ 147654 w 150128"/>
              <a:gd name="connsiteY3" fmla="*/ 144463 h 189222"/>
              <a:gd name="connsiteX4" fmla="*/ 69866 w 150128"/>
              <a:gd name="connsiteY4" fmla="*/ 158751 h 189222"/>
              <a:gd name="connsiteX5" fmla="*/ 3191 w 150128"/>
              <a:gd name="connsiteY5" fmla="*/ 188913 h 189222"/>
              <a:gd name="connsiteX6" fmla="*/ 142891 w 150128"/>
              <a:gd name="connsiteY6" fmla="*/ 138113 h 189222"/>
              <a:gd name="connsiteX7" fmla="*/ 98441 w 150128"/>
              <a:gd name="connsiteY7" fmla="*/ 73026 h 189222"/>
              <a:gd name="connsiteX8" fmla="*/ 16 w 150128"/>
              <a:gd name="connsiteY8" fmla="*/ 1 h 18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128" h="189222">
                <a:moveTo>
                  <a:pt x="16" y="1"/>
                </a:moveTo>
                <a:cubicBezTo>
                  <a:pt x="1339" y="265"/>
                  <a:pt x="84948" y="53976"/>
                  <a:pt x="106379" y="74613"/>
                </a:cubicBezTo>
                <a:cubicBezTo>
                  <a:pt x="127810" y="95250"/>
                  <a:pt x="121725" y="112184"/>
                  <a:pt x="128604" y="123826"/>
                </a:cubicBezTo>
                <a:cubicBezTo>
                  <a:pt x="135483" y="135468"/>
                  <a:pt x="157444" y="138642"/>
                  <a:pt x="147654" y="144463"/>
                </a:cubicBezTo>
                <a:cubicBezTo>
                  <a:pt x="137864" y="150284"/>
                  <a:pt x="93943" y="151343"/>
                  <a:pt x="69866" y="158751"/>
                </a:cubicBezTo>
                <a:cubicBezTo>
                  <a:pt x="45789" y="166159"/>
                  <a:pt x="-8980" y="192353"/>
                  <a:pt x="3191" y="188913"/>
                </a:cubicBezTo>
                <a:cubicBezTo>
                  <a:pt x="15362" y="185473"/>
                  <a:pt x="127016" y="157427"/>
                  <a:pt x="142891" y="138113"/>
                </a:cubicBezTo>
                <a:cubicBezTo>
                  <a:pt x="158766" y="118799"/>
                  <a:pt x="119608" y="95251"/>
                  <a:pt x="98441" y="73026"/>
                </a:cubicBezTo>
                <a:cubicBezTo>
                  <a:pt x="77274" y="50801"/>
                  <a:pt x="-1307" y="-263"/>
                  <a:pt x="1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2452A32-1E40-FA60-55D2-118DBDDE898B}"/>
              </a:ext>
            </a:extLst>
          </p:cNvPr>
          <p:cNvSpPr/>
          <p:nvPr/>
        </p:nvSpPr>
        <p:spPr>
          <a:xfrm>
            <a:off x="5641601" y="2996836"/>
            <a:ext cx="260293" cy="46795"/>
          </a:xfrm>
          <a:custGeom>
            <a:avLst/>
            <a:gdLst>
              <a:gd name="connsiteX0" fmla="*/ 374 w 260293"/>
              <a:gd name="connsiteY0" fmla="*/ 46402 h 46795"/>
              <a:gd name="connsiteX1" fmla="*/ 148012 w 260293"/>
              <a:gd name="connsiteY1" fmla="*/ 22589 h 46795"/>
              <a:gd name="connsiteX2" fmla="*/ 259137 w 260293"/>
              <a:gd name="connsiteY2" fmla="*/ 22589 h 46795"/>
              <a:gd name="connsiteX3" fmla="*/ 194049 w 260293"/>
              <a:gd name="connsiteY3" fmla="*/ 364 h 46795"/>
              <a:gd name="connsiteX4" fmla="*/ 374 w 260293"/>
              <a:gd name="connsiteY4" fmla="*/ 46402 h 4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293" h="46795">
                <a:moveTo>
                  <a:pt x="374" y="46402"/>
                </a:moveTo>
                <a:cubicBezTo>
                  <a:pt x="-7299" y="50106"/>
                  <a:pt x="104885" y="26558"/>
                  <a:pt x="148012" y="22589"/>
                </a:cubicBezTo>
                <a:cubicBezTo>
                  <a:pt x="191139" y="18620"/>
                  <a:pt x="251464" y="26293"/>
                  <a:pt x="259137" y="22589"/>
                </a:cubicBezTo>
                <a:cubicBezTo>
                  <a:pt x="266810" y="18885"/>
                  <a:pt x="235324" y="-3076"/>
                  <a:pt x="194049" y="364"/>
                </a:cubicBezTo>
                <a:cubicBezTo>
                  <a:pt x="152774" y="3804"/>
                  <a:pt x="8047" y="42698"/>
                  <a:pt x="374" y="46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697C38C3-24E5-A1D3-5570-5012E70E26DA}"/>
              </a:ext>
            </a:extLst>
          </p:cNvPr>
          <p:cNvSpPr/>
          <p:nvPr/>
        </p:nvSpPr>
        <p:spPr>
          <a:xfrm>
            <a:off x="5463508" y="2936834"/>
            <a:ext cx="179537" cy="107892"/>
          </a:xfrm>
          <a:custGeom>
            <a:avLst/>
            <a:gdLst>
              <a:gd name="connsiteX0" fmla="*/ 667 w 179537"/>
              <a:gd name="connsiteY0" fmla="*/ 41 h 107892"/>
              <a:gd name="connsiteX1" fmla="*/ 29242 w 179537"/>
              <a:gd name="connsiteY1" fmla="*/ 61954 h 107892"/>
              <a:gd name="connsiteX2" fmla="*/ 175292 w 179537"/>
              <a:gd name="connsiteY2" fmla="*/ 106404 h 107892"/>
              <a:gd name="connsiteX3" fmla="*/ 129255 w 179537"/>
              <a:gd name="connsiteY3" fmla="*/ 96879 h 107892"/>
              <a:gd name="connsiteX4" fmla="*/ 14955 w 179537"/>
              <a:gd name="connsiteY4" fmla="*/ 92116 h 107892"/>
              <a:gd name="connsiteX5" fmla="*/ 49880 w 179537"/>
              <a:gd name="connsiteY5" fmla="*/ 81004 h 107892"/>
              <a:gd name="connsiteX6" fmla="*/ 11780 w 179537"/>
              <a:gd name="connsiteY6" fmla="*/ 52429 h 107892"/>
              <a:gd name="connsiteX7" fmla="*/ 667 w 179537"/>
              <a:gd name="connsiteY7" fmla="*/ 41 h 10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537" h="107892">
                <a:moveTo>
                  <a:pt x="667" y="41"/>
                </a:moveTo>
                <a:cubicBezTo>
                  <a:pt x="3577" y="1628"/>
                  <a:pt x="138" y="44227"/>
                  <a:pt x="29242" y="61954"/>
                </a:cubicBezTo>
                <a:cubicBezTo>
                  <a:pt x="58346" y="79681"/>
                  <a:pt x="158623" y="100583"/>
                  <a:pt x="175292" y="106404"/>
                </a:cubicBezTo>
                <a:cubicBezTo>
                  <a:pt x="191961" y="112225"/>
                  <a:pt x="155978" y="99260"/>
                  <a:pt x="129255" y="96879"/>
                </a:cubicBezTo>
                <a:cubicBezTo>
                  <a:pt x="102532" y="94498"/>
                  <a:pt x="28184" y="94762"/>
                  <a:pt x="14955" y="92116"/>
                </a:cubicBezTo>
                <a:cubicBezTo>
                  <a:pt x="1726" y="89470"/>
                  <a:pt x="50409" y="87618"/>
                  <a:pt x="49880" y="81004"/>
                </a:cubicBezTo>
                <a:cubicBezTo>
                  <a:pt x="49351" y="74390"/>
                  <a:pt x="18659" y="61689"/>
                  <a:pt x="11780" y="52429"/>
                </a:cubicBezTo>
                <a:cubicBezTo>
                  <a:pt x="4901" y="43169"/>
                  <a:pt x="-2243" y="-1546"/>
                  <a:pt x="667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E6A2497-0AFD-5D1B-BE93-E79224D6557A}"/>
              </a:ext>
            </a:extLst>
          </p:cNvPr>
          <p:cNvSpPr/>
          <p:nvPr/>
        </p:nvSpPr>
        <p:spPr>
          <a:xfrm>
            <a:off x="5467324" y="2933696"/>
            <a:ext cx="131788" cy="119534"/>
          </a:xfrm>
          <a:custGeom>
            <a:avLst/>
            <a:gdLst>
              <a:gd name="connsiteX0" fmla="*/ 17489 w 131788"/>
              <a:gd name="connsiteY0" fmla="*/ 4 h 119534"/>
              <a:gd name="connsiteX1" fmla="*/ 26 w 131788"/>
              <a:gd name="connsiteY1" fmla="*/ 61917 h 119534"/>
              <a:gd name="connsiteX2" fmla="*/ 22251 w 131788"/>
              <a:gd name="connsiteY2" fmla="*/ 92079 h 119534"/>
              <a:gd name="connsiteX3" fmla="*/ 130201 w 131788"/>
              <a:gd name="connsiteY3" fmla="*/ 119067 h 119534"/>
              <a:gd name="connsiteX4" fmla="*/ 84164 w 131788"/>
              <a:gd name="connsiteY4" fmla="*/ 107954 h 119534"/>
              <a:gd name="connsiteX5" fmla="*/ 49239 w 131788"/>
              <a:gd name="connsiteY5" fmla="*/ 92079 h 119534"/>
              <a:gd name="connsiteX6" fmla="*/ 6376 w 131788"/>
              <a:gd name="connsiteY6" fmla="*/ 65092 h 119534"/>
              <a:gd name="connsiteX7" fmla="*/ 17489 w 131788"/>
              <a:gd name="connsiteY7" fmla="*/ 4 h 11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788" h="119534">
                <a:moveTo>
                  <a:pt x="17489" y="4"/>
                </a:moveTo>
                <a:cubicBezTo>
                  <a:pt x="16431" y="-525"/>
                  <a:pt x="-768" y="46571"/>
                  <a:pt x="26" y="61917"/>
                </a:cubicBezTo>
                <a:cubicBezTo>
                  <a:pt x="820" y="77263"/>
                  <a:pt x="555" y="82554"/>
                  <a:pt x="22251" y="92079"/>
                </a:cubicBezTo>
                <a:cubicBezTo>
                  <a:pt x="43947" y="101604"/>
                  <a:pt x="119882" y="116421"/>
                  <a:pt x="130201" y="119067"/>
                </a:cubicBezTo>
                <a:cubicBezTo>
                  <a:pt x="140520" y="121713"/>
                  <a:pt x="97658" y="112452"/>
                  <a:pt x="84164" y="107954"/>
                </a:cubicBezTo>
                <a:cubicBezTo>
                  <a:pt x="70670" y="103456"/>
                  <a:pt x="62204" y="99223"/>
                  <a:pt x="49239" y="92079"/>
                </a:cubicBezTo>
                <a:cubicBezTo>
                  <a:pt x="36274" y="84935"/>
                  <a:pt x="13520" y="78586"/>
                  <a:pt x="6376" y="65092"/>
                </a:cubicBezTo>
                <a:cubicBezTo>
                  <a:pt x="-768" y="51598"/>
                  <a:pt x="18547" y="533"/>
                  <a:pt x="1748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F0AC4A37-47D7-1539-4FDE-924975C7F521}"/>
              </a:ext>
            </a:extLst>
          </p:cNvPr>
          <p:cNvSpPr/>
          <p:nvPr/>
        </p:nvSpPr>
        <p:spPr>
          <a:xfrm>
            <a:off x="5603350" y="3059107"/>
            <a:ext cx="209101" cy="79474"/>
          </a:xfrm>
          <a:custGeom>
            <a:avLst/>
            <a:gdLst>
              <a:gd name="connsiteX0" fmla="*/ 2113 w 209101"/>
              <a:gd name="connsiteY0" fmla="*/ 6 h 79474"/>
              <a:gd name="connsiteX1" fmla="*/ 146575 w 209101"/>
              <a:gd name="connsiteY1" fmla="*/ 15881 h 79474"/>
              <a:gd name="connsiteX2" fmla="*/ 208488 w 209101"/>
              <a:gd name="connsiteY2" fmla="*/ 47631 h 79474"/>
              <a:gd name="connsiteX3" fmla="*/ 113238 w 209101"/>
              <a:gd name="connsiteY3" fmla="*/ 1593 h 79474"/>
              <a:gd name="connsiteX4" fmla="*/ 108475 w 209101"/>
              <a:gd name="connsiteY4" fmla="*/ 79381 h 79474"/>
              <a:gd name="connsiteX5" fmla="*/ 62438 w 209101"/>
              <a:gd name="connsiteY5" fmla="*/ 17468 h 79474"/>
              <a:gd name="connsiteX6" fmla="*/ 2113 w 209101"/>
              <a:gd name="connsiteY6" fmla="*/ 6 h 7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101" h="79474">
                <a:moveTo>
                  <a:pt x="2113" y="6"/>
                </a:moveTo>
                <a:cubicBezTo>
                  <a:pt x="16136" y="-258"/>
                  <a:pt x="112179" y="7944"/>
                  <a:pt x="146575" y="15881"/>
                </a:cubicBezTo>
                <a:cubicBezTo>
                  <a:pt x="180971" y="23818"/>
                  <a:pt x="214044" y="50012"/>
                  <a:pt x="208488" y="47631"/>
                </a:cubicBezTo>
                <a:cubicBezTo>
                  <a:pt x="202932" y="45250"/>
                  <a:pt x="129907" y="-3699"/>
                  <a:pt x="113238" y="1593"/>
                </a:cubicBezTo>
                <a:cubicBezTo>
                  <a:pt x="96569" y="6885"/>
                  <a:pt x="116942" y="76735"/>
                  <a:pt x="108475" y="79381"/>
                </a:cubicBezTo>
                <a:cubicBezTo>
                  <a:pt x="100008" y="82027"/>
                  <a:pt x="76990" y="27522"/>
                  <a:pt x="62438" y="17468"/>
                </a:cubicBezTo>
                <a:cubicBezTo>
                  <a:pt x="47886" y="7414"/>
                  <a:pt x="-11910" y="270"/>
                  <a:pt x="211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0587045-CBFA-536B-BDA4-1C2B011FD3C0}"/>
              </a:ext>
            </a:extLst>
          </p:cNvPr>
          <p:cNvSpPr/>
          <p:nvPr/>
        </p:nvSpPr>
        <p:spPr>
          <a:xfrm>
            <a:off x="5437909" y="2994024"/>
            <a:ext cx="265183" cy="62298"/>
          </a:xfrm>
          <a:custGeom>
            <a:avLst/>
            <a:gdLst>
              <a:gd name="connsiteX0" fmla="*/ 866 w 265183"/>
              <a:gd name="connsiteY0" fmla="*/ 1 h 62298"/>
              <a:gd name="connsiteX1" fmla="*/ 116754 w 265183"/>
              <a:gd name="connsiteY1" fmla="*/ 58739 h 62298"/>
              <a:gd name="connsiteX2" fmla="*/ 264391 w 265183"/>
              <a:gd name="connsiteY2" fmla="*/ 55564 h 62298"/>
              <a:gd name="connsiteX3" fmla="*/ 170729 w 265183"/>
              <a:gd name="connsiteY3" fmla="*/ 53976 h 62298"/>
              <a:gd name="connsiteX4" fmla="*/ 67541 w 265183"/>
              <a:gd name="connsiteY4" fmla="*/ 57151 h 62298"/>
              <a:gd name="connsiteX5" fmla="*/ 866 w 265183"/>
              <a:gd name="connsiteY5" fmla="*/ 1 h 6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183" h="62298">
                <a:moveTo>
                  <a:pt x="866" y="1"/>
                </a:moveTo>
                <a:cubicBezTo>
                  <a:pt x="9068" y="266"/>
                  <a:pt x="72833" y="49479"/>
                  <a:pt x="116754" y="58739"/>
                </a:cubicBezTo>
                <a:cubicBezTo>
                  <a:pt x="160675" y="67999"/>
                  <a:pt x="255395" y="56358"/>
                  <a:pt x="264391" y="55564"/>
                </a:cubicBezTo>
                <a:cubicBezTo>
                  <a:pt x="273387" y="54770"/>
                  <a:pt x="203537" y="53712"/>
                  <a:pt x="170729" y="53976"/>
                </a:cubicBezTo>
                <a:cubicBezTo>
                  <a:pt x="137921" y="54241"/>
                  <a:pt x="90295" y="65618"/>
                  <a:pt x="67541" y="57151"/>
                </a:cubicBezTo>
                <a:cubicBezTo>
                  <a:pt x="44787" y="48684"/>
                  <a:pt x="-7336" y="-264"/>
                  <a:pt x="86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6E80F8CB-135B-1934-7131-C8FAA5047E2F}"/>
              </a:ext>
            </a:extLst>
          </p:cNvPr>
          <p:cNvSpPr/>
          <p:nvPr/>
        </p:nvSpPr>
        <p:spPr>
          <a:xfrm>
            <a:off x="5599447" y="3067994"/>
            <a:ext cx="45704" cy="79559"/>
          </a:xfrm>
          <a:custGeom>
            <a:avLst/>
            <a:gdLst>
              <a:gd name="connsiteX0" fmla="*/ 45703 w 45704"/>
              <a:gd name="connsiteY0" fmla="*/ 644 h 79559"/>
              <a:gd name="connsiteX1" fmla="*/ 2841 w 45704"/>
              <a:gd name="connsiteY1" fmla="*/ 78431 h 79559"/>
              <a:gd name="connsiteX2" fmla="*/ 4428 w 45704"/>
              <a:gd name="connsiteY2" fmla="*/ 43506 h 79559"/>
              <a:gd name="connsiteX3" fmla="*/ 45703 w 45704"/>
              <a:gd name="connsiteY3" fmla="*/ 644 h 7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04" h="79559">
                <a:moveTo>
                  <a:pt x="45703" y="644"/>
                </a:moveTo>
                <a:cubicBezTo>
                  <a:pt x="45439" y="6465"/>
                  <a:pt x="9720" y="71287"/>
                  <a:pt x="2841" y="78431"/>
                </a:cubicBezTo>
                <a:cubicBezTo>
                  <a:pt x="-4038" y="85575"/>
                  <a:pt x="3634" y="57000"/>
                  <a:pt x="4428" y="43506"/>
                </a:cubicBezTo>
                <a:cubicBezTo>
                  <a:pt x="5222" y="30012"/>
                  <a:pt x="45967" y="-5177"/>
                  <a:pt x="45703" y="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0FCE908D-543E-F89C-BD31-A8D7BB6B3A49}"/>
              </a:ext>
            </a:extLst>
          </p:cNvPr>
          <p:cNvSpPr/>
          <p:nvPr/>
        </p:nvSpPr>
        <p:spPr>
          <a:xfrm>
            <a:off x="5433323" y="2911871"/>
            <a:ext cx="240212" cy="218251"/>
          </a:xfrm>
          <a:custGeom>
            <a:avLst/>
            <a:gdLst>
              <a:gd name="connsiteX0" fmla="*/ 75302 w 240212"/>
              <a:gd name="connsiteY0" fmla="*/ 1192 h 218251"/>
              <a:gd name="connsiteX1" fmla="*/ 690 w 240212"/>
              <a:gd name="connsiteY1" fmla="*/ 94854 h 218251"/>
              <a:gd name="connsiteX2" fmla="*/ 37202 w 240212"/>
              <a:gd name="connsiteY2" fmla="*/ 142479 h 218251"/>
              <a:gd name="connsiteX3" fmla="*/ 21327 w 240212"/>
              <a:gd name="connsiteY3" fmla="*/ 113904 h 218251"/>
              <a:gd name="connsiteX4" fmla="*/ 46727 w 240212"/>
              <a:gd name="connsiteY4" fmla="*/ 209154 h 218251"/>
              <a:gd name="connsiteX5" fmla="*/ 70540 w 240212"/>
              <a:gd name="connsiteY5" fmla="*/ 144067 h 218251"/>
              <a:gd name="connsiteX6" fmla="*/ 54665 w 240212"/>
              <a:gd name="connsiteY6" fmla="*/ 215504 h 218251"/>
              <a:gd name="connsiteX7" fmla="*/ 73715 w 240212"/>
              <a:gd name="connsiteY7" fmla="*/ 199629 h 218251"/>
              <a:gd name="connsiteX8" fmla="*/ 114990 w 240212"/>
              <a:gd name="connsiteY8" fmla="*/ 163117 h 218251"/>
              <a:gd name="connsiteX9" fmla="*/ 238815 w 240212"/>
              <a:gd name="connsiteY9" fmla="*/ 166292 h 218251"/>
              <a:gd name="connsiteX10" fmla="*/ 24502 w 240212"/>
              <a:gd name="connsiteY10" fmla="*/ 120254 h 218251"/>
              <a:gd name="connsiteX11" fmla="*/ 26090 w 240212"/>
              <a:gd name="connsiteY11" fmla="*/ 83742 h 218251"/>
              <a:gd name="connsiteX12" fmla="*/ 45140 w 240212"/>
              <a:gd name="connsiteY12" fmla="*/ 42467 h 218251"/>
              <a:gd name="connsiteX13" fmla="*/ 75302 w 240212"/>
              <a:gd name="connsiteY13" fmla="*/ 1192 h 21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0212" h="218251">
                <a:moveTo>
                  <a:pt x="75302" y="1192"/>
                </a:moveTo>
                <a:cubicBezTo>
                  <a:pt x="67894" y="9923"/>
                  <a:pt x="7040" y="71306"/>
                  <a:pt x="690" y="94854"/>
                </a:cubicBezTo>
                <a:cubicBezTo>
                  <a:pt x="-5660" y="118402"/>
                  <a:pt x="33762" y="139304"/>
                  <a:pt x="37202" y="142479"/>
                </a:cubicBezTo>
                <a:cubicBezTo>
                  <a:pt x="40642" y="145654"/>
                  <a:pt x="19740" y="102792"/>
                  <a:pt x="21327" y="113904"/>
                </a:cubicBezTo>
                <a:cubicBezTo>
                  <a:pt x="22914" y="125016"/>
                  <a:pt x="38525" y="204127"/>
                  <a:pt x="46727" y="209154"/>
                </a:cubicBezTo>
                <a:cubicBezTo>
                  <a:pt x="54929" y="214181"/>
                  <a:pt x="69217" y="143009"/>
                  <a:pt x="70540" y="144067"/>
                </a:cubicBezTo>
                <a:cubicBezTo>
                  <a:pt x="71863" y="145125"/>
                  <a:pt x="54136" y="206244"/>
                  <a:pt x="54665" y="215504"/>
                </a:cubicBezTo>
                <a:cubicBezTo>
                  <a:pt x="55194" y="224764"/>
                  <a:pt x="63661" y="208360"/>
                  <a:pt x="73715" y="199629"/>
                </a:cubicBezTo>
                <a:cubicBezTo>
                  <a:pt x="83769" y="190898"/>
                  <a:pt x="87473" y="168673"/>
                  <a:pt x="114990" y="163117"/>
                </a:cubicBezTo>
                <a:cubicBezTo>
                  <a:pt x="142507" y="157561"/>
                  <a:pt x="253896" y="173436"/>
                  <a:pt x="238815" y="166292"/>
                </a:cubicBezTo>
                <a:cubicBezTo>
                  <a:pt x="223734" y="159148"/>
                  <a:pt x="59956" y="134012"/>
                  <a:pt x="24502" y="120254"/>
                </a:cubicBezTo>
                <a:cubicBezTo>
                  <a:pt x="-10952" y="106496"/>
                  <a:pt x="22650" y="96706"/>
                  <a:pt x="26090" y="83742"/>
                </a:cubicBezTo>
                <a:cubicBezTo>
                  <a:pt x="29530" y="70778"/>
                  <a:pt x="40377" y="50669"/>
                  <a:pt x="45140" y="42467"/>
                </a:cubicBezTo>
                <a:cubicBezTo>
                  <a:pt x="49902" y="34265"/>
                  <a:pt x="82710" y="-7539"/>
                  <a:pt x="75302" y="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2ABCF6AF-EC94-05C9-8A53-4A71A8BDDEDD}"/>
              </a:ext>
            </a:extLst>
          </p:cNvPr>
          <p:cNvSpPr/>
          <p:nvPr/>
        </p:nvSpPr>
        <p:spPr>
          <a:xfrm>
            <a:off x="5480835" y="2736847"/>
            <a:ext cx="77131" cy="149722"/>
          </a:xfrm>
          <a:custGeom>
            <a:avLst/>
            <a:gdLst>
              <a:gd name="connsiteX0" fmla="*/ 77003 w 77131"/>
              <a:gd name="connsiteY0" fmla="*/ 3 h 149722"/>
              <a:gd name="connsiteX1" fmla="*/ 19853 w 77131"/>
              <a:gd name="connsiteY1" fmla="*/ 84141 h 149722"/>
              <a:gd name="connsiteX2" fmla="*/ 56365 w 77131"/>
              <a:gd name="connsiteY2" fmla="*/ 149228 h 149722"/>
              <a:gd name="connsiteX3" fmla="*/ 34140 w 77131"/>
              <a:gd name="connsiteY3" fmla="*/ 112716 h 149722"/>
              <a:gd name="connsiteX4" fmla="*/ 803 w 77131"/>
              <a:gd name="connsiteY4" fmla="*/ 87316 h 149722"/>
              <a:gd name="connsiteX5" fmla="*/ 77003 w 77131"/>
              <a:gd name="connsiteY5" fmla="*/ 3 h 14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31" h="149722">
                <a:moveTo>
                  <a:pt x="77003" y="3"/>
                </a:moveTo>
                <a:cubicBezTo>
                  <a:pt x="80178" y="-526"/>
                  <a:pt x="23293" y="59270"/>
                  <a:pt x="19853" y="84141"/>
                </a:cubicBezTo>
                <a:cubicBezTo>
                  <a:pt x="16413" y="109012"/>
                  <a:pt x="53984" y="144466"/>
                  <a:pt x="56365" y="149228"/>
                </a:cubicBezTo>
                <a:cubicBezTo>
                  <a:pt x="58746" y="153990"/>
                  <a:pt x="43400" y="123035"/>
                  <a:pt x="34140" y="112716"/>
                </a:cubicBezTo>
                <a:cubicBezTo>
                  <a:pt x="24880" y="102397"/>
                  <a:pt x="-5282" y="102133"/>
                  <a:pt x="803" y="87316"/>
                </a:cubicBezTo>
                <a:cubicBezTo>
                  <a:pt x="6888" y="72499"/>
                  <a:pt x="73828" y="532"/>
                  <a:pt x="7700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A97AABE7-13B5-66FB-A01D-1DEA21B67E2D}"/>
              </a:ext>
            </a:extLst>
          </p:cNvPr>
          <p:cNvSpPr/>
          <p:nvPr/>
        </p:nvSpPr>
        <p:spPr>
          <a:xfrm>
            <a:off x="5602288" y="2803275"/>
            <a:ext cx="214312" cy="130425"/>
          </a:xfrm>
          <a:custGeom>
            <a:avLst/>
            <a:gdLst>
              <a:gd name="connsiteX0" fmla="*/ 0 w 214312"/>
              <a:gd name="connsiteY0" fmla="*/ 47875 h 130425"/>
              <a:gd name="connsiteX1" fmla="*/ 79375 w 214312"/>
              <a:gd name="connsiteY1" fmla="*/ 57400 h 130425"/>
              <a:gd name="connsiteX2" fmla="*/ 87312 w 214312"/>
              <a:gd name="connsiteY2" fmla="*/ 250 h 130425"/>
              <a:gd name="connsiteX3" fmla="*/ 96837 w 214312"/>
              <a:gd name="connsiteY3" fmla="*/ 38350 h 130425"/>
              <a:gd name="connsiteX4" fmla="*/ 130175 w 214312"/>
              <a:gd name="connsiteY4" fmla="*/ 81213 h 130425"/>
              <a:gd name="connsiteX5" fmla="*/ 155575 w 214312"/>
              <a:gd name="connsiteY5" fmla="*/ 70100 h 130425"/>
              <a:gd name="connsiteX6" fmla="*/ 177800 w 214312"/>
              <a:gd name="connsiteY6" fmla="*/ 54225 h 130425"/>
              <a:gd name="connsiteX7" fmla="*/ 158750 w 214312"/>
              <a:gd name="connsiteY7" fmla="*/ 19300 h 130425"/>
              <a:gd name="connsiteX8" fmla="*/ 214312 w 214312"/>
              <a:gd name="connsiteY8" fmla="*/ 130425 h 130425"/>
              <a:gd name="connsiteX9" fmla="*/ 214312 w 214312"/>
              <a:gd name="connsiteY9" fmla="*/ 130425 h 130425"/>
              <a:gd name="connsiteX10" fmla="*/ 0 w 214312"/>
              <a:gd name="connsiteY10" fmla="*/ 47875 h 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312" h="130425">
                <a:moveTo>
                  <a:pt x="0" y="47875"/>
                </a:moveTo>
                <a:cubicBezTo>
                  <a:pt x="32411" y="56606"/>
                  <a:pt x="64823" y="65338"/>
                  <a:pt x="79375" y="57400"/>
                </a:cubicBezTo>
                <a:cubicBezTo>
                  <a:pt x="93927" y="49462"/>
                  <a:pt x="84402" y="3425"/>
                  <a:pt x="87312" y="250"/>
                </a:cubicBezTo>
                <a:cubicBezTo>
                  <a:pt x="90222" y="-2925"/>
                  <a:pt x="89693" y="24856"/>
                  <a:pt x="96837" y="38350"/>
                </a:cubicBezTo>
                <a:cubicBezTo>
                  <a:pt x="103981" y="51844"/>
                  <a:pt x="120385" y="75921"/>
                  <a:pt x="130175" y="81213"/>
                </a:cubicBezTo>
                <a:cubicBezTo>
                  <a:pt x="139965" y="86505"/>
                  <a:pt x="147638" y="74598"/>
                  <a:pt x="155575" y="70100"/>
                </a:cubicBezTo>
                <a:cubicBezTo>
                  <a:pt x="163513" y="65602"/>
                  <a:pt x="177271" y="62692"/>
                  <a:pt x="177800" y="54225"/>
                </a:cubicBezTo>
                <a:cubicBezTo>
                  <a:pt x="178329" y="45758"/>
                  <a:pt x="152665" y="6600"/>
                  <a:pt x="158750" y="19300"/>
                </a:cubicBezTo>
                <a:cubicBezTo>
                  <a:pt x="164835" y="32000"/>
                  <a:pt x="214312" y="130425"/>
                  <a:pt x="214312" y="130425"/>
                </a:cubicBezTo>
                <a:lnTo>
                  <a:pt x="214312" y="130425"/>
                </a:lnTo>
                <a:lnTo>
                  <a:pt x="0" y="478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2B929E2B-03EA-86B6-3842-C5B2BFBA0337}"/>
              </a:ext>
            </a:extLst>
          </p:cNvPr>
          <p:cNvSpPr/>
          <p:nvPr/>
        </p:nvSpPr>
        <p:spPr>
          <a:xfrm>
            <a:off x="5572427" y="2845611"/>
            <a:ext cx="304502" cy="209962"/>
          </a:xfrm>
          <a:custGeom>
            <a:avLst/>
            <a:gdLst>
              <a:gd name="connsiteX0" fmla="*/ 31448 w 304502"/>
              <a:gd name="connsiteY0" fmla="*/ 777 h 209962"/>
              <a:gd name="connsiteX1" fmla="*/ 1286 w 304502"/>
              <a:gd name="connsiteY1" fmla="*/ 83327 h 209962"/>
              <a:gd name="connsiteX2" fmla="*/ 15573 w 304502"/>
              <a:gd name="connsiteY2" fmla="*/ 153177 h 209962"/>
              <a:gd name="connsiteX3" fmla="*/ 102886 w 304502"/>
              <a:gd name="connsiteY3" fmla="*/ 208739 h 209962"/>
              <a:gd name="connsiteX4" fmla="*/ 198136 w 304502"/>
              <a:gd name="connsiteY4" fmla="*/ 183339 h 209962"/>
              <a:gd name="connsiteX5" fmla="*/ 214011 w 304502"/>
              <a:gd name="connsiteY5" fmla="*/ 91264 h 209962"/>
              <a:gd name="connsiteX6" fmla="*/ 304498 w 304502"/>
              <a:gd name="connsiteY6" fmla="*/ 132539 h 209962"/>
              <a:gd name="connsiteX7" fmla="*/ 217186 w 304502"/>
              <a:gd name="connsiteY7" fmla="*/ 46814 h 209962"/>
              <a:gd name="connsiteX8" fmla="*/ 31448 w 304502"/>
              <a:gd name="connsiteY8" fmla="*/ 777 h 20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502" h="209962">
                <a:moveTo>
                  <a:pt x="31448" y="777"/>
                </a:moveTo>
                <a:cubicBezTo>
                  <a:pt x="-4535" y="6862"/>
                  <a:pt x="3932" y="57927"/>
                  <a:pt x="1286" y="83327"/>
                </a:cubicBezTo>
                <a:cubicBezTo>
                  <a:pt x="-1360" y="108727"/>
                  <a:pt x="-1360" y="132275"/>
                  <a:pt x="15573" y="153177"/>
                </a:cubicBezTo>
                <a:cubicBezTo>
                  <a:pt x="32506" y="174079"/>
                  <a:pt x="72459" y="203712"/>
                  <a:pt x="102886" y="208739"/>
                </a:cubicBezTo>
                <a:cubicBezTo>
                  <a:pt x="133313" y="213766"/>
                  <a:pt x="179615" y="202918"/>
                  <a:pt x="198136" y="183339"/>
                </a:cubicBezTo>
                <a:cubicBezTo>
                  <a:pt x="216657" y="163760"/>
                  <a:pt x="196284" y="99731"/>
                  <a:pt x="214011" y="91264"/>
                </a:cubicBezTo>
                <a:cubicBezTo>
                  <a:pt x="231738" y="82797"/>
                  <a:pt x="303969" y="139947"/>
                  <a:pt x="304498" y="132539"/>
                </a:cubicBezTo>
                <a:cubicBezTo>
                  <a:pt x="305027" y="125131"/>
                  <a:pt x="260049" y="67981"/>
                  <a:pt x="217186" y="46814"/>
                </a:cubicBezTo>
                <a:cubicBezTo>
                  <a:pt x="174324" y="25647"/>
                  <a:pt x="67431" y="-5308"/>
                  <a:pt x="31448" y="7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楕円 1078">
            <a:extLst>
              <a:ext uri="{FF2B5EF4-FFF2-40B4-BE49-F238E27FC236}">
                <a16:creationId xmlns:a16="http://schemas.microsoft.com/office/drawing/2014/main" id="{F03E2D66-9D1B-AB35-3245-5210DC8EE2FB}"/>
              </a:ext>
            </a:extLst>
          </p:cNvPr>
          <p:cNvSpPr/>
          <p:nvPr/>
        </p:nvSpPr>
        <p:spPr>
          <a:xfrm>
            <a:off x="5626418" y="2906713"/>
            <a:ext cx="45719" cy="952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813C5AA-A9A8-A5D3-2FA4-C4F5822EFE6B}"/>
              </a:ext>
            </a:extLst>
          </p:cNvPr>
          <p:cNvSpPr/>
          <p:nvPr/>
        </p:nvSpPr>
        <p:spPr>
          <a:xfrm>
            <a:off x="5302221" y="2496690"/>
            <a:ext cx="193647" cy="154995"/>
          </a:xfrm>
          <a:custGeom>
            <a:avLst/>
            <a:gdLst>
              <a:gd name="connsiteX0" fmla="*/ 1617 w 193647"/>
              <a:gd name="connsiteY0" fmla="*/ 154435 h 154995"/>
              <a:gd name="connsiteX1" fmla="*/ 57179 w 193647"/>
              <a:gd name="connsiteY1" fmla="*/ 71885 h 154995"/>
              <a:gd name="connsiteX2" fmla="*/ 92104 w 193647"/>
              <a:gd name="connsiteY2" fmla="*/ 52835 h 154995"/>
              <a:gd name="connsiteX3" fmla="*/ 192117 w 193647"/>
              <a:gd name="connsiteY3" fmla="*/ 2035 h 154995"/>
              <a:gd name="connsiteX4" fmla="*/ 150842 w 193647"/>
              <a:gd name="connsiteY4" fmla="*/ 11560 h 154995"/>
              <a:gd name="connsiteX5" fmla="*/ 125442 w 193647"/>
              <a:gd name="connsiteY5" fmla="*/ 25848 h 154995"/>
              <a:gd name="connsiteX6" fmla="*/ 1617 w 193647"/>
              <a:gd name="connsiteY6" fmla="*/ 154435 h 15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647" h="154995">
                <a:moveTo>
                  <a:pt x="1617" y="154435"/>
                </a:moveTo>
                <a:cubicBezTo>
                  <a:pt x="-9760" y="162108"/>
                  <a:pt x="42098" y="88818"/>
                  <a:pt x="57179" y="71885"/>
                </a:cubicBezTo>
                <a:cubicBezTo>
                  <a:pt x="72260" y="54952"/>
                  <a:pt x="92104" y="52835"/>
                  <a:pt x="92104" y="52835"/>
                </a:cubicBezTo>
                <a:cubicBezTo>
                  <a:pt x="114594" y="41193"/>
                  <a:pt x="182327" y="8914"/>
                  <a:pt x="192117" y="2035"/>
                </a:cubicBezTo>
                <a:cubicBezTo>
                  <a:pt x="201907" y="-4844"/>
                  <a:pt x="161954" y="7591"/>
                  <a:pt x="150842" y="11560"/>
                </a:cubicBezTo>
                <a:cubicBezTo>
                  <a:pt x="139730" y="15529"/>
                  <a:pt x="147402" y="6004"/>
                  <a:pt x="125442" y="25848"/>
                </a:cubicBezTo>
                <a:cubicBezTo>
                  <a:pt x="103482" y="45692"/>
                  <a:pt x="12994" y="146762"/>
                  <a:pt x="1617" y="154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46D9AE1-6AE6-A8E6-D9A1-8AAF2635FABF}"/>
              </a:ext>
            </a:extLst>
          </p:cNvPr>
          <p:cNvSpPr/>
          <p:nvPr/>
        </p:nvSpPr>
        <p:spPr>
          <a:xfrm>
            <a:off x="5522288" y="2481247"/>
            <a:ext cx="294797" cy="133496"/>
          </a:xfrm>
          <a:custGeom>
            <a:avLst/>
            <a:gdLst>
              <a:gd name="connsiteX0" fmla="*/ 40312 w 294797"/>
              <a:gd name="connsiteY0" fmla="*/ 16 h 133496"/>
              <a:gd name="connsiteX1" fmla="*/ 22850 w 294797"/>
              <a:gd name="connsiteY1" fmla="*/ 57166 h 133496"/>
              <a:gd name="connsiteX2" fmla="*/ 148262 w 294797"/>
              <a:gd name="connsiteY2" fmla="*/ 55578 h 133496"/>
              <a:gd name="connsiteX3" fmla="*/ 70475 w 294797"/>
              <a:gd name="connsiteY3" fmla="*/ 66691 h 133496"/>
              <a:gd name="connsiteX4" fmla="*/ 230812 w 294797"/>
              <a:gd name="connsiteY4" fmla="*/ 93678 h 133496"/>
              <a:gd name="connsiteX5" fmla="*/ 294312 w 294797"/>
              <a:gd name="connsiteY5" fmla="*/ 133366 h 133496"/>
              <a:gd name="connsiteX6" fmla="*/ 202237 w 294797"/>
              <a:gd name="connsiteY6" fmla="*/ 79391 h 133496"/>
              <a:gd name="connsiteX7" fmla="*/ 6975 w 294797"/>
              <a:gd name="connsiteY7" fmla="*/ 63516 h 133496"/>
              <a:gd name="connsiteX8" fmla="*/ 40312 w 294797"/>
              <a:gd name="connsiteY8" fmla="*/ 16 h 13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797" h="133496">
                <a:moveTo>
                  <a:pt x="40312" y="16"/>
                </a:moveTo>
                <a:cubicBezTo>
                  <a:pt x="42958" y="-1042"/>
                  <a:pt x="4859" y="47906"/>
                  <a:pt x="22850" y="57166"/>
                </a:cubicBezTo>
                <a:cubicBezTo>
                  <a:pt x="40841" y="66426"/>
                  <a:pt x="140324" y="53990"/>
                  <a:pt x="148262" y="55578"/>
                </a:cubicBezTo>
                <a:cubicBezTo>
                  <a:pt x="156200" y="57166"/>
                  <a:pt x="56717" y="60341"/>
                  <a:pt x="70475" y="66691"/>
                </a:cubicBezTo>
                <a:cubicBezTo>
                  <a:pt x="84233" y="73041"/>
                  <a:pt x="193506" y="82566"/>
                  <a:pt x="230812" y="93678"/>
                </a:cubicBezTo>
                <a:cubicBezTo>
                  <a:pt x="268118" y="104790"/>
                  <a:pt x="299074" y="135747"/>
                  <a:pt x="294312" y="133366"/>
                </a:cubicBezTo>
                <a:cubicBezTo>
                  <a:pt x="289550" y="130985"/>
                  <a:pt x="250127" y="91033"/>
                  <a:pt x="202237" y="79391"/>
                </a:cubicBezTo>
                <a:cubicBezTo>
                  <a:pt x="154348" y="67749"/>
                  <a:pt x="33433" y="75687"/>
                  <a:pt x="6975" y="63516"/>
                </a:cubicBezTo>
                <a:cubicBezTo>
                  <a:pt x="-19483" y="51345"/>
                  <a:pt x="37666" y="1074"/>
                  <a:pt x="4031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B40D05CE-F773-3D86-65B4-FC1E1C41FC8B}"/>
              </a:ext>
            </a:extLst>
          </p:cNvPr>
          <p:cNvSpPr/>
          <p:nvPr/>
        </p:nvSpPr>
        <p:spPr>
          <a:xfrm>
            <a:off x="5360988" y="2555582"/>
            <a:ext cx="355168" cy="78823"/>
          </a:xfrm>
          <a:custGeom>
            <a:avLst/>
            <a:gdLst>
              <a:gd name="connsiteX0" fmla="*/ 0 w 355168"/>
              <a:gd name="connsiteY0" fmla="*/ 71731 h 78823"/>
              <a:gd name="connsiteX1" fmla="*/ 160337 w 355168"/>
              <a:gd name="connsiteY1" fmla="*/ 293 h 78823"/>
              <a:gd name="connsiteX2" fmla="*/ 77787 w 355168"/>
              <a:gd name="connsiteY2" fmla="*/ 46331 h 78823"/>
              <a:gd name="connsiteX3" fmla="*/ 142875 w 355168"/>
              <a:gd name="connsiteY3" fmla="*/ 44743 h 78823"/>
              <a:gd name="connsiteX4" fmla="*/ 327025 w 355168"/>
              <a:gd name="connsiteY4" fmla="*/ 78081 h 78823"/>
              <a:gd name="connsiteX5" fmla="*/ 261937 w 355168"/>
              <a:gd name="connsiteY5" fmla="*/ 68556 h 78823"/>
              <a:gd name="connsiteX6" fmla="*/ 350837 w 355168"/>
              <a:gd name="connsiteY6" fmla="*/ 76493 h 78823"/>
              <a:gd name="connsiteX7" fmla="*/ 96837 w 355168"/>
              <a:gd name="connsiteY7" fmla="*/ 44743 h 78823"/>
              <a:gd name="connsiteX8" fmla="*/ 158750 w 355168"/>
              <a:gd name="connsiteY8" fmla="*/ 1881 h 78823"/>
              <a:gd name="connsiteX9" fmla="*/ 0 w 355168"/>
              <a:gd name="connsiteY9" fmla="*/ 71731 h 7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5168" h="78823">
                <a:moveTo>
                  <a:pt x="0" y="71731"/>
                </a:moveTo>
                <a:cubicBezTo>
                  <a:pt x="264" y="71466"/>
                  <a:pt x="147373" y="4526"/>
                  <a:pt x="160337" y="293"/>
                </a:cubicBezTo>
                <a:cubicBezTo>
                  <a:pt x="173301" y="-3940"/>
                  <a:pt x="80697" y="38923"/>
                  <a:pt x="77787" y="46331"/>
                </a:cubicBezTo>
                <a:cubicBezTo>
                  <a:pt x="74877" y="53739"/>
                  <a:pt x="101335" y="39451"/>
                  <a:pt x="142875" y="44743"/>
                </a:cubicBezTo>
                <a:cubicBezTo>
                  <a:pt x="184415" y="50035"/>
                  <a:pt x="307181" y="74112"/>
                  <a:pt x="327025" y="78081"/>
                </a:cubicBezTo>
                <a:cubicBezTo>
                  <a:pt x="346869" y="82050"/>
                  <a:pt x="257968" y="68821"/>
                  <a:pt x="261937" y="68556"/>
                </a:cubicBezTo>
                <a:cubicBezTo>
                  <a:pt x="265906" y="68291"/>
                  <a:pt x="378354" y="80462"/>
                  <a:pt x="350837" y="76493"/>
                </a:cubicBezTo>
                <a:cubicBezTo>
                  <a:pt x="323320" y="72524"/>
                  <a:pt x="128852" y="57178"/>
                  <a:pt x="96837" y="44743"/>
                </a:cubicBezTo>
                <a:cubicBezTo>
                  <a:pt x="64823" y="32308"/>
                  <a:pt x="170392" y="558"/>
                  <a:pt x="158750" y="1881"/>
                </a:cubicBezTo>
                <a:cubicBezTo>
                  <a:pt x="147108" y="3204"/>
                  <a:pt x="-264" y="71996"/>
                  <a:pt x="0" y="71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DC53CABC-FB7D-ED81-02E8-332E567D983B}"/>
              </a:ext>
            </a:extLst>
          </p:cNvPr>
          <p:cNvSpPr/>
          <p:nvPr/>
        </p:nvSpPr>
        <p:spPr>
          <a:xfrm>
            <a:off x="5664301" y="2588683"/>
            <a:ext cx="278649" cy="167272"/>
          </a:xfrm>
          <a:custGeom>
            <a:avLst/>
            <a:gdLst>
              <a:gd name="connsiteX0" fmla="*/ 188812 w 278649"/>
              <a:gd name="connsiteY0" fmla="*/ 3705 h 167272"/>
              <a:gd name="connsiteX1" fmla="*/ 37999 w 278649"/>
              <a:gd name="connsiteY1" fmla="*/ 16405 h 167272"/>
              <a:gd name="connsiteX2" fmla="*/ 234849 w 278649"/>
              <a:gd name="connsiteY2" fmla="*/ 62442 h 167272"/>
              <a:gd name="connsiteX3" fmla="*/ 277712 w 278649"/>
              <a:gd name="connsiteY3" fmla="*/ 167217 h 167272"/>
              <a:gd name="connsiteX4" fmla="*/ 260249 w 278649"/>
              <a:gd name="connsiteY4" fmla="*/ 76730 h 167272"/>
              <a:gd name="connsiteX5" fmla="*/ 212624 w 278649"/>
              <a:gd name="connsiteY5" fmla="*/ 57680 h 167272"/>
              <a:gd name="connsiteX6" fmla="*/ 57049 w 278649"/>
              <a:gd name="connsiteY6" fmla="*/ 30692 h 167272"/>
              <a:gd name="connsiteX7" fmla="*/ 6249 w 278649"/>
              <a:gd name="connsiteY7" fmla="*/ 2117 h 167272"/>
              <a:gd name="connsiteX8" fmla="*/ 188812 w 278649"/>
              <a:gd name="connsiteY8" fmla="*/ 3705 h 16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649" h="167272">
                <a:moveTo>
                  <a:pt x="188812" y="3705"/>
                </a:moveTo>
                <a:cubicBezTo>
                  <a:pt x="194104" y="6086"/>
                  <a:pt x="30326" y="6616"/>
                  <a:pt x="37999" y="16405"/>
                </a:cubicBezTo>
                <a:cubicBezTo>
                  <a:pt x="45672" y="26194"/>
                  <a:pt x="194897" y="37307"/>
                  <a:pt x="234849" y="62442"/>
                </a:cubicBezTo>
                <a:cubicBezTo>
                  <a:pt x="274801" y="87577"/>
                  <a:pt x="273479" y="164836"/>
                  <a:pt x="277712" y="167217"/>
                </a:cubicBezTo>
                <a:cubicBezTo>
                  <a:pt x="281945" y="169598"/>
                  <a:pt x="271097" y="94986"/>
                  <a:pt x="260249" y="76730"/>
                </a:cubicBezTo>
                <a:cubicBezTo>
                  <a:pt x="249401" y="58474"/>
                  <a:pt x="246491" y="65353"/>
                  <a:pt x="212624" y="57680"/>
                </a:cubicBezTo>
                <a:cubicBezTo>
                  <a:pt x="178757" y="50007"/>
                  <a:pt x="91445" y="39952"/>
                  <a:pt x="57049" y="30692"/>
                </a:cubicBezTo>
                <a:cubicBezTo>
                  <a:pt x="22653" y="21432"/>
                  <a:pt x="-15182" y="6615"/>
                  <a:pt x="6249" y="2117"/>
                </a:cubicBezTo>
                <a:cubicBezTo>
                  <a:pt x="27680" y="-2381"/>
                  <a:pt x="183520" y="1324"/>
                  <a:pt x="188812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7A42924C-79CC-D20C-23B9-A801D5BD2DC4}"/>
              </a:ext>
            </a:extLst>
          </p:cNvPr>
          <p:cNvSpPr/>
          <p:nvPr/>
        </p:nvSpPr>
        <p:spPr>
          <a:xfrm>
            <a:off x="5586245" y="2631075"/>
            <a:ext cx="207413" cy="13706"/>
          </a:xfrm>
          <a:custGeom>
            <a:avLst/>
            <a:gdLst>
              <a:gd name="connsiteX0" fmla="*/ 204955 w 207413"/>
              <a:gd name="connsiteY0" fmla="*/ 13700 h 13706"/>
              <a:gd name="connsiteX1" fmla="*/ 1755 w 207413"/>
              <a:gd name="connsiteY1" fmla="*/ 4175 h 13706"/>
              <a:gd name="connsiteX2" fmla="*/ 109705 w 207413"/>
              <a:gd name="connsiteY2" fmla="*/ 2588 h 13706"/>
              <a:gd name="connsiteX3" fmla="*/ 204955 w 207413"/>
              <a:gd name="connsiteY3" fmla="*/ 13700 h 1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413" h="13706">
                <a:moveTo>
                  <a:pt x="204955" y="13700"/>
                </a:moveTo>
                <a:cubicBezTo>
                  <a:pt x="186963" y="13964"/>
                  <a:pt x="17630" y="6027"/>
                  <a:pt x="1755" y="4175"/>
                </a:cubicBezTo>
                <a:cubicBezTo>
                  <a:pt x="-14120" y="2323"/>
                  <a:pt x="82188" y="-3233"/>
                  <a:pt x="109705" y="2588"/>
                </a:cubicBezTo>
                <a:cubicBezTo>
                  <a:pt x="137222" y="8409"/>
                  <a:pt x="222947" y="13436"/>
                  <a:pt x="204955" y="13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7BB9949-B769-867E-4429-5C7753A27791}"/>
              </a:ext>
            </a:extLst>
          </p:cNvPr>
          <p:cNvSpPr/>
          <p:nvPr/>
        </p:nvSpPr>
        <p:spPr>
          <a:xfrm>
            <a:off x="5689108" y="2643834"/>
            <a:ext cx="232882" cy="110656"/>
          </a:xfrm>
          <a:custGeom>
            <a:avLst/>
            <a:gdLst>
              <a:gd name="connsiteX0" fmla="*/ 492 w 232882"/>
              <a:gd name="connsiteY0" fmla="*/ 941 h 110656"/>
              <a:gd name="connsiteX1" fmla="*/ 159242 w 232882"/>
              <a:gd name="connsiteY1" fmla="*/ 48566 h 110656"/>
              <a:gd name="connsiteX2" fmla="*/ 232267 w 232882"/>
              <a:gd name="connsiteY2" fmla="*/ 110479 h 110656"/>
              <a:gd name="connsiteX3" fmla="*/ 192580 w 232882"/>
              <a:gd name="connsiteY3" fmla="*/ 66029 h 110656"/>
              <a:gd name="connsiteX4" fmla="*/ 162417 w 232882"/>
              <a:gd name="connsiteY4" fmla="*/ 27929 h 110656"/>
              <a:gd name="connsiteX5" fmla="*/ 195755 w 232882"/>
              <a:gd name="connsiteY5" fmla="*/ 56504 h 110656"/>
              <a:gd name="connsiteX6" fmla="*/ 144955 w 232882"/>
              <a:gd name="connsiteY6" fmla="*/ 8879 h 110656"/>
              <a:gd name="connsiteX7" fmla="*/ 110030 w 232882"/>
              <a:gd name="connsiteY7" fmla="*/ 15229 h 110656"/>
              <a:gd name="connsiteX8" fmla="*/ 492 w 232882"/>
              <a:gd name="connsiteY8" fmla="*/ 941 h 1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882" h="110656">
                <a:moveTo>
                  <a:pt x="492" y="941"/>
                </a:moveTo>
                <a:cubicBezTo>
                  <a:pt x="8694" y="6497"/>
                  <a:pt x="120613" y="30310"/>
                  <a:pt x="159242" y="48566"/>
                </a:cubicBezTo>
                <a:cubicBezTo>
                  <a:pt x="197871" y="66822"/>
                  <a:pt x="226711" y="107569"/>
                  <a:pt x="232267" y="110479"/>
                </a:cubicBezTo>
                <a:cubicBezTo>
                  <a:pt x="237823" y="113389"/>
                  <a:pt x="204222" y="79787"/>
                  <a:pt x="192580" y="66029"/>
                </a:cubicBezTo>
                <a:cubicBezTo>
                  <a:pt x="180938" y="52271"/>
                  <a:pt x="161888" y="29516"/>
                  <a:pt x="162417" y="27929"/>
                </a:cubicBezTo>
                <a:cubicBezTo>
                  <a:pt x="162946" y="26342"/>
                  <a:pt x="198665" y="59679"/>
                  <a:pt x="195755" y="56504"/>
                </a:cubicBezTo>
                <a:cubicBezTo>
                  <a:pt x="192845" y="53329"/>
                  <a:pt x="159243" y="15758"/>
                  <a:pt x="144955" y="8879"/>
                </a:cubicBezTo>
                <a:cubicBezTo>
                  <a:pt x="130668" y="2000"/>
                  <a:pt x="131197" y="14171"/>
                  <a:pt x="110030" y="15229"/>
                </a:cubicBezTo>
                <a:cubicBezTo>
                  <a:pt x="88863" y="16287"/>
                  <a:pt x="-7710" y="-4615"/>
                  <a:pt x="492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2350CDB-14DD-4EA6-CCC0-E9FA76C81FEA}"/>
              </a:ext>
            </a:extLst>
          </p:cNvPr>
          <p:cNvSpPr/>
          <p:nvPr/>
        </p:nvSpPr>
        <p:spPr>
          <a:xfrm>
            <a:off x="6170082" y="2738898"/>
            <a:ext cx="91208" cy="861792"/>
          </a:xfrm>
          <a:custGeom>
            <a:avLst/>
            <a:gdLst>
              <a:gd name="connsiteX0" fmla="*/ 1 w 91208"/>
              <a:gd name="connsiteY0" fmla="*/ 69 h 861792"/>
              <a:gd name="connsiteX1" fmla="*/ 82551 w 91208"/>
              <a:gd name="connsiteY1" fmla="*/ 146119 h 861792"/>
              <a:gd name="connsiteX2" fmla="*/ 67735 w 91208"/>
              <a:gd name="connsiteY2" fmla="*/ 222319 h 861792"/>
              <a:gd name="connsiteX3" fmla="*/ 55035 w 91208"/>
              <a:gd name="connsiteY3" fmla="*/ 472085 h 861792"/>
              <a:gd name="connsiteX4" fmla="*/ 59268 w 91208"/>
              <a:gd name="connsiteY4" fmla="*/ 368369 h 861792"/>
              <a:gd name="connsiteX5" fmla="*/ 65618 w 91208"/>
              <a:gd name="connsiteY5" fmla="*/ 766302 h 861792"/>
              <a:gd name="connsiteX6" fmla="*/ 91018 w 91208"/>
              <a:gd name="connsiteY6" fmla="*/ 861552 h 861792"/>
              <a:gd name="connsiteX7" fmla="*/ 76201 w 91208"/>
              <a:gd name="connsiteY7" fmla="*/ 751485 h 861792"/>
              <a:gd name="connsiteX8" fmla="*/ 57151 w 91208"/>
              <a:gd name="connsiteY8" fmla="*/ 311219 h 861792"/>
              <a:gd name="connsiteX9" fmla="*/ 82551 w 91208"/>
              <a:gd name="connsiteY9" fmla="*/ 163052 h 861792"/>
              <a:gd name="connsiteX10" fmla="*/ 80435 w 91208"/>
              <a:gd name="connsiteY10" fmla="*/ 127069 h 861792"/>
              <a:gd name="connsiteX11" fmla="*/ 1 w 91208"/>
              <a:gd name="connsiteY11" fmla="*/ 69 h 86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208" h="861792">
                <a:moveTo>
                  <a:pt x="1" y="69"/>
                </a:moveTo>
                <a:cubicBezTo>
                  <a:pt x="354" y="3244"/>
                  <a:pt x="71262" y="109077"/>
                  <a:pt x="82551" y="146119"/>
                </a:cubicBezTo>
                <a:cubicBezTo>
                  <a:pt x="93840" y="183161"/>
                  <a:pt x="72321" y="167991"/>
                  <a:pt x="67735" y="222319"/>
                </a:cubicBezTo>
                <a:cubicBezTo>
                  <a:pt x="63149" y="276647"/>
                  <a:pt x="56446" y="447743"/>
                  <a:pt x="55035" y="472085"/>
                </a:cubicBezTo>
                <a:cubicBezTo>
                  <a:pt x="53624" y="496427"/>
                  <a:pt x="57504" y="319333"/>
                  <a:pt x="59268" y="368369"/>
                </a:cubicBezTo>
                <a:cubicBezTo>
                  <a:pt x="61032" y="417405"/>
                  <a:pt x="60326" y="684105"/>
                  <a:pt x="65618" y="766302"/>
                </a:cubicBezTo>
                <a:cubicBezTo>
                  <a:pt x="70910" y="848499"/>
                  <a:pt x="89254" y="864021"/>
                  <a:pt x="91018" y="861552"/>
                </a:cubicBezTo>
                <a:cubicBezTo>
                  <a:pt x="92782" y="859083"/>
                  <a:pt x="81846" y="843207"/>
                  <a:pt x="76201" y="751485"/>
                </a:cubicBezTo>
                <a:cubicBezTo>
                  <a:pt x="70557" y="659763"/>
                  <a:pt x="56093" y="409291"/>
                  <a:pt x="57151" y="311219"/>
                </a:cubicBezTo>
                <a:cubicBezTo>
                  <a:pt x="58209" y="213147"/>
                  <a:pt x="78670" y="193744"/>
                  <a:pt x="82551" y="163052"/>
                </a:cubicBezTo>
                <a:cubicBezTo>
                  <a:pt x="86432" y="132360"/>
                  <a:pt x="93488" y="151411"/>
                  <a:pt x="80435" y="127069"/>
                </a:cubicBezTo>
                <a:cubicBezTo>
                  <a:pt x="67382" y="102727"/>
                  <a:pt x="-352" y="-3106"/>
                  <a:pt x="1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36D95085-3653-7F91-C7BD-68B9BD905DDD}"/>
              </a:ext>
            </a:extLst>
          </p:cNvPr>
          <p:cNvSpPr/>
          <p:nvPr/>
        </p:nvSpPr>
        <p:spPr>
          <a:xfrm>
            <a:off x="5953849" y="2846645"/>
            <a:ext cx="155410" cy="563861"/>
          </a:xfrm>
          <a:custGeom>
            <a:avLst/>
            <a:gdLst>
              <a:gd name="connsiteX0" fmla="*/ 334 w 155410"/>
              <a:gd name="connsiteY0" fmla="*/ 272 h 563861"/>
              <a:gd name="connsiteX1" fmla="*/ 110401 w 155410"/>
              <a:gd name="connsiteY1" fmla="*/ 163255 h 563861"/>
              <a:gd name="connsiteX2" fmla="*/ 125218 w 155410"/>
              <a:gd name="connsiteY2" fmla="*/ 307188 h 563861"/>
              <a:gd name="connsiteX3" fmla="*/ 133684 w 155410"/>
              <a:gd name="connsiteY3" fmla="*/ 563305 h 563861"/>
              <a:gd name="connsiteX4" fmla="*/ 131568 w 155410"/>
              <a:gd name="connsiteY4" fmla="*/ 370688 h 563861"/>
              <a:gd name="connsiteX5" fmla="*/ 150618 w 155410"/>
              <a:gd name="connsiteY5" fmla="*/ 203472 h 563861"/>
              <a:gd name="connsiteX6" fmla="*/ 334 w 155410"/>
              <a:gd name="connsiteY6" fmla="*/ 272 h 56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410" h="563861">
                <a:moveTo>
                  <a:pt x="334" y="272"/>
                </a:moveTo>
                <a:cubicBezTo>
                  <a:pt x="-6369" y="-6431"/>
                  <a:pt x="89587" y="112102"/>
                  <a:pt x="110401" y="163255"/>
                </a:cubicBezTo>
                <a:cubicBezTo>
                  <a:pt x="131215" y="214408"/>
                  <a:pt x="121338" y="240513"/>
                  <a:pt x="125218" y="307188"/>
                </a:cubicBezTo>
                <a:cubicBezTo>
                  <a:pt x="129098" y="373863"/>
                  <a:pt x="132626" y="552722"/>
                  <a:pt x="133684" y="563305"/>
                </a:cubicBezTo>
                <a:cubicBezTo>
                  <a:pt x="134742" y="573888"/>
                  <a:pt x="128746" y="430660"/>
                  <a:pt x="131568" y="370688"/>
                </a:cubicBezTo>
                <a:cubicBezTo>
                  <a:pt x="134390" y="310716"/>
                  <a:pt x="167551" y="262739"/>
                  <a:pt x="150618" y="203472"/>
                </a:cubicBezTo>
                <a:cubicBezTo>
                  <a:pt x="133685" y="144205"/>
                  <a:pt x="7037" y="6975"/>
                  <a:pt x="334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F173E44-33A9-68CE-8EE1-93E447CE69CE}"/>
              </a:ext>
            </a:extLst>
          </p:cNvPr>
          <p:cNvSpPr/>
          <p:nvPr/>
        </p:nvSpPr>
        <p:spPr>
          <a:xfrm>
            <a:off x="6047482" y="3420250"/>
            <a:ext cx="69092" cy="210364"/>
          </a:xfrm>
          <a:custGeom>
            <a:avLst/>
            <a:gdLst>
              <a:gd name="connsiteX0" fmla="*/ 67568 w 69092"/>
              <a:gd name="connsiteY0" fmla="*/ 813 h 210364"/>
              <a:gd name="connsiteX1" fmla="*/ 27881 w 69092"/>
              <a:gd name="connsiteY1" fmla="*/ 124638 h 210364"/>
              <a:gd name="connsiteX2" fmla="*/ 5656 w 69092"/>
              <a:gd name="connsiteY2" fmla="*/ 161150 h 210364"/>
              <a:gd name="connsiteX3" fmla="*/ 2481 w 69092"/>
              <a:gd name="connsiteY3" fmla="*/ 210363 h 210364"/>
              <a:gd name="connsiteX4" fmla="*/ 893 w 69092"/>
              <a:gd name="connsiteY4" fmla="*/ 162738 h 210364"/>
              <a:gd name="connsiteX5" fmla="*/ 5656 w 69092"/>
              <a:gd name="connsiteY5" fmla="*/ 123050 h 210364"/>
              <a:gd name="connsiteX6" fmla="*/ 56456 w 69092"/>
              <a:gd name="connsiteY6" fmla="*/ 72250 h 210364"/>
              <a:gd name="connsiteX7" fmla="*/ 67568 w 69092"/>
              <a:gd name="connsiteY7" fmla="*/ 813 h 21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092" h="210364">
                <a:moveTo>
                  <a:pt x="67568" y="813"/>
                </a:moveTo>
                <a:cubicBezTo>
                  <a:pt x="62806" y="9544"/>
                  <a:pt x="38200" y="97915"/>
                  <a:pt x="27881" y="124638"/>
                </a:cubicBezTo>
                <a:cubicBezTo>
                  <a:pt x="17562" y="151361"/>
                  <a:pt x="9889" y="146863"/>
                  <a:pt x="5656" y="161150"/>
                </a:cubicBezTo>
                <a:cubicBezTo>
                  <a:pt x="1423" y="175437"/>
                  <a:pt x="3275" y="210098"/>
                  <a:pt x="2481" y="210363"/>
                </a:cubicBezTo>
                <a:cubicBezTo>
                  <a:pt x="1687" y="210628"/>
                  <a:pt x="364" y="177290"/>
                  <a:pt x="893" y="162738"/>
                </a:cubicBezTo>
                <a:cubicBezTo>
                  <a:pt x="1422" y="148186"/>
                  <a:pt x="-3604" y="138131"/>
                  <a:pt x="5656" y="123050"/>
                </a:cubicBezTo>
                <a:cubicBezTo>
                  <a:pt x="14916" y="107969"/>
                  <a:pt x="47725" y="88389"/>
                  <a:pt x="56456" y="72250"/>
                </a:cubicBezTo>
                <a:cubicBezTo>
                  <a:pt x="65187" y="56111"/>
                  <a:pt x="72330" y="-7918"/>
                  <a:pt x="67568" y="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1D65A698-0469-8EF2-FCEC-B5E46298F865}"/>
              </a:ext>
            </a:extLst>
          </p:cNvPr>
          <p:cNvSpPr/>
          <p:nvPr/>
        </p:nvSpPr>
        <p:spPr>
          <a:xfrm>
            <a:off x="6162613" y="3446428"/>
            <a:ext cx="81035" cy="252543"/>
          </a:xfrm>
          <a:custGeom>
            <a:avLst/>
            <a:gdLst>
              <a:gd name="connsiteX0" fmla="*/ 62 w 81035"/>
              <a:gd name="connsiteY0" fmla="*/ 35 h 252543"/>
              <a:gd name="connsiteX1" fmla="*/ 66737 w 81035"/>
              <a:gd name="connsiteY1" fmla="*/ 158785 h 252543"/>
              <a:gd name="connsiteX2" fmla="*/ 15937 w 81035"/>
              <a:gd name="connsiteY2" fmla="*/ 252447 h 252543"/>
              <a:gd name="connsiteX3" fmla="*/ 81025 w 81035"/>
              <a:gd name="connsiteY3" fmla="*/ 173072 h 252543"/>
              <a:gd name="connsiteX4" fmla="*/ 62 w 81035"/>
              <a:gd name="connsiteY4" fmla="*/ 35 h 25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35" h="252543">
                <a:moveTo>
                  <a:pt x="62" y="35"/>
                </a:moveTo>
                <a:cubicBezTo>
                  <a:pt x="-2319" y="-2346"/>
                  <a:pt x="64091" y="116716"/>
                  <a:pt x="66737" y="158785"/>
                </a:cubicBezTo>
                <a:cubicBezTo>
                  <a:pt x="69383" y="200854"/>
                  <a:pt x="13556" y="250066"/>
                  <a:pt x="15937" y="252447"/>
                </a:cubicBezTo>
                <a:cubicBezTo>
                  <a:pt x="18318" y="254828"/>
                  <a:pt x="79967" y="212759"/>
                  <a:pt x="81025" y="173072"/>
                </a:cubicBezTo>
                <a:cubicBezTo>
                  <a:pt x="82083" y="133385"/>
                  <a:pt x="2443" y="2416"/>
                  <a:pt x="62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CD91001-499F-6B1A-5E8C-82D72CCCAD2B}"/>
              </a:ext>
            </a:extLst>
          </p:cNvPr>
          <p:cNvSpPr/>
          <p:nvPr/>
        </p:nvSpPr>
        <p:spPr>
          <a:xfrm>
            <a:off x="5870575" y="3459163"/>
            <a:ext cx="111287" cy="251766"/>
          </a:xfrm>
          <a:custGeom>
            <a:avLst/>
            <a:gdLst>
              <a:gd name="connsiteX0" fmla="*/ 111125 w 111287"/>
              <a:gd name="connsiteY0" fmla="*/ 0 h 251766"/>
              <a:gd name="connsiteX1" fmla="*/ 38100 w 111287"/>
              <a:gd name="connsiteY1" fmla="*/ 120650 h 251766"/>
              <a:gd name="connsiteX2" fmla="*/ 15875 w 111287"/>
              <a:gd name="connsiteY2" fmla="*/ 152400 h 251766"/>
              <a:gd name="connsiteX3" fmla="*/ 30163 w 111287"/>
              <a:gd name="connsiteY3" fmla="*/ 250825 h 251766"/>
              <a:gd name="connsiteX4" fmla="*/ 15875 w 111287"/>
              <a:gd name="connsiteY4" fmla="*/ 200025 h 251766"/>
              <a:gd name="connsiteX5" fmla="*/ 0 w 111287"/>
              <a:gd name="connsiteY5" fmla="*/ 165100 h 251766"/>
              <a:gd name="connsiteX6" fmla="*/ 15875 w 111287"/>
              <a:gd name="connsiteY6" fmla="*/ 122237 h 251766"/>
              <a:gd name="connsiteX7" fmla="*/ 111125 w 111287"/>
              <a:gd name="connsiteY7" fmla="*/ 0 h 25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287" h="251766">
                <a:moveTo>
                  <a:pt x="111125" y="0"/>
                </a:moveTo>
                <a:cubicBezTo>
                  <a:pt x="114829" y="-264"/>
                  <a:pt x="53975" y="95250"/>
                  <a:pt x="38100" y="120650"/>
                </a:cubicBezTo>
                <a:cubicBezTo>
                  <a:pt x="22225" y="146050"/>
                  <a:pt x="17198" y="130704"/>
                  <a:pt x="15875" y="152400"/>
                </a:cubicBezTo>
                <a:cubicBezTo>
                  <a:pt x="14552" y="174096"/>
                  <a:pt x="30163" y="242888"/>
                  <a:pt x="30163" y="250825"/>
                </a:cubicBezTo>
                <a:cubicBezTo>
                  <a:pt x="30163" y="258762"/>
                  <a:pt x="20902" y="214312"/>
                  <a:pt x="15875" y="200025"/>
                </a:cubicBezTo>
                <a:cubicBezTo>
                  <a:pt x="10848" y="185738"/>
                  <a:pt x="0" y="178065"/>
                  <a:pt x="0" y="165100"/>
                </a:cubicBezTo>
                <a:cubicBezTo>
                  <a:pt x="0" y="152135"/>
                  <a:pt x="1058" y="143933"/>
                  <a:pt x="15875" y="122237"/>
                </a:cubicBezTo>
                <a:cubicBezTo>
                  <a:pt x="30692" y="100541"/>
                  <a:pt x="107421" y="264"/>
                  <a:pt x="1111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3609DC0B-A490-14EE-8718-37ADB2082634}"/>
              </a:ext>
            </a:extLst>
          </p:cNvPr>
          <p:cNvSpPr/>
          <p:nvPr/>
        </p:nvSpPr>
        <p:spPr>
          <a:xfrm>
            <a:off x="6288088" y="3414619"/>
            <a:ext cx="41570" cy="160600"/>
          </a:xfrm>
          <a:custGeom>
            <a:avLst/>
            <a:gdLst>
              <a:gd name="connsiteX0" fmla="*/ 7937 w 41570"/>
              <a:gd name="connsiteY0" fmla="*/ 94 h 160600"/>
              <a:gd name="connsiteX1" fmla="*/ 41275 w 41570"/>
              <a:gd name="connsiteY1" fmla="*/ 88994 h 160600"/>
              <a:gd name="connsiteX2" fmla="*/ 0 w 41570"/>
              <a:gd name="connsiteY2" fmla="*/ 160431 h 160600"/>
              <a:gd name="connsiteX3" fmla="*/ 41275 w 41570"/>
              <a:gd name="connsiteY3" fmla="*/ 106456 h 160600"/>
              <a:gd name="connsiteX4" fmla="*/ 7937 w 41570"/>
              <a:gd name="connsiteY4" fmla="*/ 94 h 16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70" h="160600">
                <a:moveTo>
                  <a:pt x="7937" y="94"/>
                </a:moveTo>
                <a:cubicBezTo>
                  <a:pt x="7937" y="-2816"/>
                  <a:pt x="42598" y="62271"/>
                  <a:pt x="41275" y="88994"/>
                </a:cubicBezTo>
                <a:cubicBezTo>
                  <a:pt x="39952" y="115717"/>
                  <a:pt x="0" y="157521"/>
                  <a:pt x="0" y="160431"/>
                </a:cubicBezTo>
                <a:cubicBezTo>
                  <a:pt x="0" y="163341"/>
                  <a:pt x="37306" y="128152"/>
                  <a:pt x="41275" y="106456"/>
                </a:cubicBezTo>
                <a:cubicBezTo>
                  <a:pt x="45244" y="84760"/>
                  <a:pt x="7937" y="3004"/>
                  <a:pt x="7937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21049E1E-C58F-25AE-98A9-ED373BD77C97}"/>
              </a:ext>
            </a:extLst>
          </p:cNvPr>
          <p:cNvSpPr/>
          <p:nvPr/>
        </p:nvSpPr>
        <p:spPr>
          <a:xfrm>
            <a:off x="6351425" y="3489274"/>
            <a:ext cx="115168" cy="296931"/>
          </a:xfrm>
          <a:custGeom>
            <a:avLst/>
            <a:gdLst>
              <a:gd name="connsiteX0" fmla="*/ 35088 w 115168"/>
              <a:gd name="connsiteY0" fmla="*/ 51 h 296931"/>
              <a:gd name="connsiteX1" fmla="*/ 106525 w 115168"/>
              <a:gd name="connsiteY1" fmla="*/ 122289 h 296931"/>
              <a:gd name="connsiteX2" fmla="*/ 112875 w 115168"/>
              <a:gd name="connsiteY2" fmla="*/ 154039 h 296931"/>
              <a:gd name="connsiteX3" fmla="*/ 97000 w 115168"/>
              <a:gd name="connsiteY3" fmla="*/ 252464 h 296931"/>
              <a:gd name="connsiteX4" fmla="*/ 163 w 115168"/>
              <a:gd name="connsiteY4" fmla="*/ 296914 h 296931"/>
              <a:gd name="connsiteX5" fmla="*/ 74775 w 115168"/>
              <a:gd name="connsiteY5" fmla="*/ 257226 h 296931"/>
              <a:gd name="connsiteX6" fmla="*/ 108113 w 115168"/>
              <a:gd name="connsiteY6" fmla="*/ 212776 h 296931"/>
              <a:gd name="connsiteX7" fmla="*/ 106525 w 115168"/>
              <a:gd name="connsiteY7" fmla="*/ 138164 h 296931"/>
              <a:gd name="connsiteX8" fmla="*/ 35088 w 115168"/>
              <a:gd name="connsiteY8" fmla="*/ 51 h 29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168" h="296931">
                <a:moveTo>
                  <a:pt x="35088" y="51"/>
                </a:moveTo>
                <a:cubicBezTo>
                  <a:pt x="35088" y="-2595"/>
                  <a:pt x="93561" y="96624"/>
                  <a:pt x="106525" y="122289"/>
                </a:cubicBezTo>
                <a:cubicBezTo>
                  <a:pt x="119489" y="147954"/>
                  <a:pt x="114462" y="132343"/>
                  <a:pt x="112875" y="154039"/>
                </a:cubicBezTo>
                <a:cubicBezTo>
                  <a:pt x="111288" y="175735"/>
                  <a:pt x="115785" y="228652"/>
                  <a:pt x="97000" y="252464"/>
                </a:cubicBezTo>
                <a:cubicBezTo>
                  <a:pt x="78215" y="276276"/>
                  <a:pt x="3867" y="296120"/>
                  <a:pt x="163" y="296914"/>
                </a:cubicBezTo>
                <a:cubicBezTo>
                  <a:pt x="-3541" y="297708"/>
                  <a:pt x="56783" y="271249"/>
                  <a:pt x="74775" y="257226"/>
                </a:cubicBezTo>
                <a:cubicBezTo>
                  <a:pt x="92767" y="243203"/>
                  <a:pt x="102821" y="232620"/>
                  <a:pt x="108113" y="212776"/>
                </a:cubicBezTo>
                <a:cubicBezTo>
                  <a:pt x="113405" y="192932"/>
                  <a:pt x="120019" y="177058"/>
                  <a:pt x="106525" y="138164"/>
                </a:cubicBezTo>
                <a:cubicBezTo>
                  <a:pt x="93031" y="99270"/>
                  <a:pt x="35088" y="2697"/>
                  <a:pt x="3508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657DE9F4-0215-4E42-8402-0EAC8A23212C}"/>
              </a:ext>
            </a:extLst>
          </p:cNvPr>
          <p:cNvSpPr/>
          <p:nvPr/>
        </p:nvSpPr>
        <p:spPr>
          <a:xfrm>
            <a:off x="6315787" y="3530335"/>
            <a:ext cx="59641" cy="105192"/>
          </a:xfrm>
          <a:custGeom>
            <a:avLst/>
            <a:gdLst>
              <a:gd name="connsiteX0" fmla="*/ 59613 w 59641"/>
              <a:gd name="connsiteY0" fmla="*/ 265 h 105192"/>
              <a:gd name="connsiteX1" fmla="*/ 8813 w 59641"/>
              <a:gd name="connsiteY1" fmla="*/ 51065 h 105192"/>
              <a:gd name="connsiteX2" fmla="*/ 13576 w 59641"/>
              <a:gd name="connsiteY2" fmla="*/ 105040 h 105192"/>
              <a:gd name="connsiteX3" fmla="*/ 876 w 59641"/>
              <a:gd name="connsiteY3" fmla="*/ 33603 h 105192"/>
              <a:gd name="connsiteX4" fmla="*/ 59613 w 59641"/>
              <a:gd name="connsiteY4" fmla="*/ 265 h 10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41" h="105192">
                <a:moveTo>
                  <a:pt x="59613" y="265"/>
                </a:moveTo>
                <a:cubicBezTo>
                  <a:pt x="60936" y="3175"/>
                  <a:pt x="16486" y="33602"/>
                  <a:pt x="8813" y="51065"/>
                </a:cubicBezTo>
                <a:cubicBezTo>
                  <a:pt x="1140" y="68528"/>
                  <a:pt x="14899" y="107950"/>
                  <a:pt x="13576" y="105040"/>
                </a:cubicBezTo>
                <a:cubicBezTo>
                  <a:pt x="12253" y="102130"/>
                  <a:pt x="-3887" y="48155"/>
                  <a:pt x="876" y="33603"/>
                </a:cubicBezTo>
                <a:cubicBezTo>
                  <a:pt x="5639" y="19051"/>
                  <a:pt x="58290" y="-2645"/>
                  <a:pt x="59613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78AB9561-D21D-8348-01CD-A9889A2BCE28}"/>
              </a:ext>
            </a:extLst>
          </p:cNvPr>
          <p:cNvSpPr/>
          <p:nvPr/>
        </p:nvSpPr>
        <p:spPr>
          <a:xfrm>
            <a:off x="6036893" y="3568515"/>
            <a:ext cx="87692" cy="112541"/>
          </a:xfrm>
          <a:custGeom>
            <a:avLst/>
            <a:gdLst>
              <a:gd name="connsiteX0" fmla="*/ 87682 w 87692"/>
              <a:gd name="connsiteY0" fmla="*/ 185 h 112541"/>
              <a:gd name="connsiteX1" fmla="*/ 19420 w 87692"/>
              <a:gd name="connsiteY1" fmla="*/ 84323 h 112541"/>
              <a:gd name="connsiteX2" fmla="*/ 13070 w 87692"/>
              <a:gd name="connsiteY2" fmla="*/ 111310 h 112541"/>
              <a:gd name="connsiteX3" fmla="*/ 9895 w 87692"/>
              <a:gd name="connsiteY3" fmla="*/ 106548 h 112541"/>
              <a:gd name="connsiteX4" fmla="*/ 370 w 87692"/>
              <a:gd name="connsiteY4" fmla="*/ 93848 h 112541"/>
              <a:gd name="connsiteX5" fmla="*/ 24182 w 87692"/>
              <a:gd name="connsiteY5" fmla="*/ 62098 h 112541"/>
              <a:gd name="connsiteX6" fmla="*/ 87682 w 87692"/>
              <a:gd name="connsiteY6" fmla="*/ 185 h 11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692" h="112541">
                <a:moveTo>
                  <a:pt x="87682" y="185"/>
                </a:moveTo>
                <a:cubicBezTo>
                  <a:pt x="86888" y="3889"/>
                  <a:pt x="31855" y="65802"/>
                  <a:pt x="19420" y="84323"/>
                </a:cubicBezTo>
                <a:cubicBezTo>
                  <a:pt x="6985" y="102844"/>
                  <a:pt x="14657" y="107606"/>
                  <a:pt x="13070" y="111310"/>
                </a:cubicBezTo>
                <a:cubicBezTo>
                  <a:pt x="11483" y="115014"/>
                  <a:pt x="12012" y="109458"/>
                  <a:pt x="9895" y="106548"/>
                </a:cubicBezTo>
                <a:cubicBezTo>
                  <a:pt x="7778" y="103638"/>
                  <a:pt x="-2011" y="101256"/>
                  <a:pt x="370" y="93848"/>
                </a:cubicBezTo>
                <a:cubicBezTo>
                  <a:pt x="2751" y="86440"/>
                  <a:pt x="6455" y="74798"/>
                  <a:pt x="24182" y="62098"/>
                </a:cubicBezTo>
                <a:cubicBezTo>
                  <a:pt x="41909" y="49398"/>
                  <a:pt x="88476" y="-3519"/>
                  <a:pt x="87682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5BD52748-FB3A-F914-E6EA-35985AAAF166}"/>
              </a:ext>
            </a:extLst>
          </p:cNvPr>
          <p:cNvSpPr/>
          <p:nvPr/>
        </p:nvSpPr>
        <p:spPr>
          <a:xfrm>
            <a:off x="5930335" y="3660583"/>
            <a:ext cx="116499" cy="81219"/>
          </a:xfrm>
          <a:custGeom>
            <a:avLst/>
            <a:gdLst>
              <a:gd name="connsiteX0" fmla="*/ 565 w 116499"/>
              <a:gd name="connsiteY0" fmla="*/ 1780 h 81219"/>
              <a:gd name="connsiteX1" fmla="*/ 92640 w 116499"/>
              <a:gd name="connsiteY1" fmla="*/ 20830 h 81219"/>
              <a:gd name="connsiteX2" fmla="*/ 116453 w 116499"/>
              <a:gd name="connsiteY2" fmla="*/ 81155 h 81219"/>
              <a:gd name="connsiteX3" fmla="*/ 97403 w 116499"/>
              <a:gd name="connsiteY3" fmla="*/ 31942 h 81219"/>
              <a:gd name="connsiteX4" fmla="*/ 54540 w 116499"/>
              <a:gd name="connsiteY4" fmla="*/ 4955 h 81219"/>
              <a:gd name="connsiteX5" fmla="*/ 565 w 116499"/>
              <a:gd name="connsiteY5" fmla="*/ 1780 h 8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99" h="81219">
                <a:moveTo>
                  <a:pt x="565" y="1780"/>
                </a:moveTo>
                <a:cubicBezTo>
                  <a:pt x="6915" y="4426"/>
                  <a:pt x="73325" y="7601"/>
                  <a:pt x="92640" y="20830"/>
                </a:cubicBezTo>
                <a:cubicBezTo>
                  <a:pt x="111955" y="34059"/>
                  <a:pt x="115659" y="79303"/>
                  <a:pt x="116453" y="81155"/>
                </a:cubicBezTo>
                <a:cubicBezTo>
                  <a:pt x="117247" y="83007"/>
                  <a:pt x="107722" y="44642"/>
                  <a:pt x="97403" y="31942"/>
                </a:cubicBezTo>
                <a:cubicBezTo>
                  <a:pt x="87084" y="19242"/>
                  <a:pt x="65917" y="11040"/>
                  <a:pt x="54540" y="4955"/>
                </a:cubicBezTo>
                <a:cubicBezTo>
                  <a:pt x="43163" y="-1130"/>
                  <a:pt x="-5785" y="-866"/>
                  <a:pt x="565" y="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CEE9C9D0-5E4C-86C9-2C34-466226C84BA4}"/>
              </a:ext>
            </a:extLst>
          </p:cNvPr>
          <p:cNvSpPr/>
          <p:nvPr/>
        </p:nvSpPr>
        <p:spPr>
          <a:xfrm>
            <a:off x="6157548" y="3694588"/>
            <a:ext cx="149237" cy="82185"/>
          </a:xfrm>
          <a:custGeom>
            <a:avLst/>
            <a:gdLst>
              <a:gd name="connsiteX0" fmla="*/ 365 w 149237"/>
              <a:gd name="connsiteY0" fmla="*/ 82075 h 82185"/>
              <a:gd name="connsiteX1" fmla="*/ 84502 w 149237"/>
              <a:gd name="connsiteY1" fmla="*/ 18575 h 82185"/>
              <a:gd name="connsiteX2" fmla="*/ 148002 w 149237"/>
              <a:gd name="connsiteY2" fmla="*/ 16987 h 82185"/>
              <a:gd name="connsiteX3" fmla="*/ 119427 w 149237"/>
              <a:gd name="connsiteY3" fmla="*/ 1112 h 82185"/>
              <a:gd name="connsiteX4" fmla="*/ 365 w 149237"/>
              <a:gd name="connsiteY4" fmla="*/ 82075 h 8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37" h="82185">
                <a:moveTo>
                  <a:pt x="365" y="82075"/>
                </a:moveTo>
                <a:cubicBezTo>
                  <a:pt x="-5456" y="84986"/>
                  <a:pt x="59896" y="29423"/>
                  <a:pt x="84502" y="18575"/>
                </a:cubicBezTo>
                <a:cubicBezTo>
                  <a:pt x="109108" y="7727"/>
                  <a:pt x="142181" y="19897"/>
                  <a:pt x="148002" y="16987"/>
                </a:cubicBezTo>
                <a:cubicBezTo>
                  <a:pt x="153823" y="14076"/>
                  <a:pt x="138212" y="-4709"/>
                  <a:pt x="119427" y="1112"/>
                </a:cubicBezTo>
                <a:cubicBezTo>
                  <a:pt x="100642" y="6933"/>
                  <a:pt x="6186" y="79164"/>
                  <a:pt x="365" y="82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F5F241F9-C278-6509-C7C9-DEE2E8E7FDC9}"/>
              </a:ext>
            </a:extLst>
          </p:cNvPr>
          <p:cNvSpPr/>
          <p:nvPr/>
        </p:nvSpPr>
        <p:spPr>
          <a:xfrm>
            <a:off x="6175315" y="3822129"/>
            <a:ext cx="65156" cy="210397"/>
          </a:xfrm>
          <a:custGeom>
            <a:avLst/>
            <a:gdLst>
              <a:gd name="connsiteX0" fmla="*/ 36573 w 65156"/>
              <a:gd name="connsiteY0" fmla="*/ 571 h 210397"/>
              <a:gd name="connsiteX1" fmla="*/ 3235 w 65156"/>
              <a:gd name="connsiteY1" fmla="*/ 75184 h 210397"/>
              <a:gd name="connsiteX2" fmla="*/ 52448 w 65156"/>
              <a:gd name="connsiteY2" fmla="*/ 173609 h 210397"/>
              <a:gd name="connsiteX3" fmla="*/ 60 w 65156"/>
              <a:gd name="connsiteY3" fmla="*/ 210121 h 210397"/>
              <a:gd name="connsiteX4" fmla="*/ 65148 w 65156"/>
              <a:gd name="connsiteY4" fmla="*/ 157734 h 210397"/>
              <a:gd name="connsiteX5" fmla="*/ 4823 w 65156"/>
              <a:gd name="connsiteY5" fmla="*/ 114871 h 210397"/>
              <a:gd name="connsiteX6" fmla="*/ 36573 w 65156"/>
              <a:gd name="connsiteY6" fmla="*/ 571 h 210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56" h="210397">
                <a:moveTo>
                  <a:pt x="36573" y="571"/>
                </a:moveTo>
                <a:cubicBezTo>
                  <a:pt x="36308" y="-6044"/>
                  <a:pt x="589" y="46344"/>
                  <a:pt x="3235" y="75184"/>
                </a:cubicBezTo>
                <a:cubicBezTo>
                  <a:pt x="5881" y="104024"/>
                  <a:pt x="52977" y="151120"/>
                  <a:pt x="52448" y="173609"/>
                </a:cubicBezTo>
                <a:cubicBezTo>
                  <a:pt x="51919" y="196098"/>
                  <a:pt x="-2057" y="212767"/>
                  <a:pt x="60" y="210121"/>
                </a:cubicBezTo>
                <a:cubicBezTo>
                  <a:pt x="2177" y="207475"/>
                  <a:pt x="64354" y="173609"/>
                  <a:pt x="65148" y="157734"/>
                </a:cubicBezTo>
                <a:cubicBezTo>
                  <a:pt x="65942" y="141859"/>
                  <a:pt x="10379" y="133656"/>
                  <a:pt x="4823" y="114871"/>
                </a:cubicBezTo>
                <a:cubicBezTo>
                  <a:pt x="-733" y="96086"/>
                  <a:pt x="36838" y="7186"/>
                  <a:pt x="36573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198604FA-2EE2-F92F-6DA6-BE20E3868938}"/>
              </a:ext>
            </a:extLst>
          </p:cNvPr>
          <p:cNvSpPr/>
          <p:nvPr/>
        </p:nvSpPr>
        <p:spPr>
          <a:xfrm>
            <a:off x="6089544" y="3822621"/>
            <a:ext cx="55743" cy="176172"/>
          </a:xfrm>
          <a:custGeom>
            <a:avLst/>
            <a:gdLst>
              <a:gd name="connsiteX0" fmla="*/ 55669 w 55743"/>
              <a:gd name="connsiteY0" fmla="*/ 79 h 176172"/>
              <a:gd name="connsiteX1" fmla="*/ 12806 w 55743"/>
              <a:gd name="connsiteY1" fmla="*/ 90567 h 176172"/>
              <a:gd name="connsiteX2" fmla="*/ 46144 w 55743"/>
              <a:gd name="connsiteY2" fmla="*/ 174704 h 176172"/>
              <a:gd name="connsiteX3" fmla="*/ 28681 w 55743"/>
              <a:gd name="connsiteY3" fmla="*/ 141367 h 176172"/>
              <a:gd name="connsiteX4" fmla="*/ 106 w 55743"/>
              <a:gd name="connsiteY4" fmla="*/ 106442 h 176172"/>
              <a:gd name="connsiteX5" fmla="*/ 55669 w 55743"/>
              <a:gd name="connsiteY5" fmla="*/ 79 h 17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43" h="176172">
                <a:moveTo>
                  <a:pt x="55669" y="79"/>
                </a:moveTo>
                <a:cubicBezTo>
                  <a:pt x="57786" y="-2567"/>
                  <a:pt x="14393" y="61463"/>
                  <a:pt x="12806" y="90567"/>
                </a:cubicBezTo>
                <a:cubicBezTo>
                  <a:pt x="11219" y="119671"/>
                  <a:pt x="43498" y="166237"/>
                  <a:pt x="46144" y="174704"/>
                </a:cubicBezTo>
                <a:cubicBezTo>
                  <a:pt x="48790" y="183171"/>
                  <a:pt x="36354" y="152744"/>
                  <a:pt x="28681" y="141367"/>
                </a:cubicBezTo>
                <a:cubicBezTo>
                  <a:pt x="21008" y="129990"/>
                  <a:pt x="-1746" y="124169"/>
                  <a:pt x="106" y="106442"/>
                </a:cubicBezTo>
                <a:cubicBezTo>
                  <a:pt x="1958" y="88715"/>
                  <a:pt x="53552" y="2725"/>
                  <a:pt x="55669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DC913BBE-03F3-A98A-C74E-FB0248223E01}"/>
              </a:ext>
            </a:extLst>
          </p:cNvPr>
          <p:cNvSpPr/>
          <p:nvPr/>
        </p:nvSpPr>
        <p:spPr>
          <a:xfrm>
            <a:off x="5819535" y="4047746"/>
            <a:ext cx="331925" cy="80798"/>
          </a:xfrm>
          <a:custGeom>
            <a:avLst/>
            <a:gdLst>
              <a:gd name="connsiteX0" fmla="*/ 1828 w 331925"/>
              <a:gd name="connsiteY0" fmla="*/ 79754 h 80798"/>
              <a:gd name="connsiteX1" fmla="*/ 114540 w 331925"/>
              <a:gd name="connsiteY1" fmla="*/ 55942 h 80798"/>
              <a:gd name="connsiteX2" fmla="*/ 241540 w 331925"/>
              <a:gd name="connsiteY2" fmla="*/ 379 h 80798"/>
              <a:gd name="connsiteX3" fmla="*/ 330440 w 331925"/>
              <a:gd name="connsiteY3" fmla="*/ 30542 h 80798"/>
              <a:gd name="connsiteX4" fmla="*/ 290753 w 331925"/>
              <a:gd name="connsiteY4" fmla="*/ 11492 h 80798"/>
              <a:gd name="connsiteX5" fmla="*/ 208203 w 331925"/>
              <a:gd name="connsiteY5" fmla="*/ 24192 h 80798"/>
              <a:gd name="connsiteX6" fmla="*/ 1828 w 331925"/>
              <a:gd name="connsiteY6" fmla="*/ 79754 h 8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925" h="80798">
                <a:moveTo>
                  <a:pt x="1828" y="79754"/>
                </a:moveTo>
                <a:cubicBezTo>
                  <a:pt x="-13782" y="85046"/>
                  <a:pt x="74588" y="69171"/>
                  <a:pt x="114540" y="55942"/>
                </a:cubicBezTo>
                <a:cubicBezTo>
                  <a:pt x="154492" y="42713"/>
                  <a:pt x="205557" y="4612"/>
                  <a:pt x="241540" y="379"/>
                </a:cubicBezTo>
                <a:cubicBezTo>
                  <a:pt x="277523" y="-3854"/>
                  <a:pt x="322238" y="28690"/>
                  <a:pt x="330440" y="30542"/>
                </a:cubicBezTo>
                <a:cubicBezTo>
                  <a:pt x="338642" y="32394"/>
                  <a:pt x="311126" y="12550"/>
                  <a:pt x="290753" y="11492"/>
                </a:cubicBezTo>
                <a:cubicBezTo>
                  <a:pt x="270380" y="10434"/>
                  <a:pt x="252389" y="12550"/>
                  <a:pt x="208203" y="24192"/>
                </a:cubicBezTo>
                <a:lnTo>
                  <a:pt x="1828" y="797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ED557A7-5430-03E3-149D-3B510E6FB078}"/>
              </a:ext>
            </a:extLst>
          </p:cNvPr>
          <p:cNvSpPr/>
          <p:nvPr/>
        </p:nvSpPr>
        <p:spPr>
          <a:xfrm>
            <a:off x="6135372" y="4036437"/>
            <a:ext cx="387725" cy="92070"/>
          </a:xfrm>
          <a:custGeom>
            <a:avLst/>
            <a:gdLst>
              <a:gd name="connsiteX0" fmla="*/ 316 w 387725"/>
              <a:gd name="connsiteY0" fmla="*/ 54551 h 92070"/>
              <a:gd name="connsiteX1" fmla="*/ 125728 w 387725"/>
              <a:gd name="connsiteY1" fmla="*/ 24388 h 92070"/>
              <a:gd name="connsiteX2" fmla="*/ 100328 w 387725"/>
              <a:gd name="connsiteY2" fmla="*/ 29151 h 92070"/>
              <a:gd name="connsiteX3" fmla="*/ 144778 w 387725"/>
              <a:gd name="connsiteY3" fmla="*/ 14863 h 92070"/>
              <a:gd name="connsiteX4" fmla="*/ 216216 w 387725"/>
              <a:gd name="connsiteY4" fmla="*/ 43438 h 92070"/>
              <a:gd name="connsiteX5" fmla="*/ 306703 w 387725"/>
              <a:gd name="connsiteY5" fmla="*/ 87888 h 92070"/>
              <a:gd name="connsiteX6" fmla="*/ 387666 w 387725"/>
              <a:gd name="connsiteY6" fmla="*/ 89476 h 92070"/>
              <a:gd name="connsiteX7" fmla="*/ 294003 w 387725"/>
              <a:gd name="connsiteY7" fmla="*/ 81538 h 92070"/>
              <a:gd name="connsiteX8" fmla="*/ 168591 w 387725"/>
              <a:gd name="connsiteY8" fmla="*/ 576 h 92070"/>
              <a:gd name="connsiteX9" fmla="*/ 316 w 387725"/>
              <a:gd name="connsiteY9" fmla="*/ 54551 h 9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725" h="92070">
                <a:moveTo>
                  <a:pt x="316" y="54551"/>
                </a:moveTo>
                <a:cubicBezTo>
                  <a:pt x="-6828" y="58520"/>
                  <a:pt x="109059" y="28621"/>
                  <a:pt x="125728" y="24388"/>
                </a:cubicBezTo>
                <a:cubicBezTo>
                  <a:pt x="142397" y="20155"/>
                  <a:pt x="97153" y="30738"/>
                  <a:pt x="100328" y="29151"/>
                </a:cubicBezTo>
                <a:cubicBezTo>
                  <a:pt x="103503" y="27564"/>
                  <a:pt x="125463" y="12482"/>
                  <a:pt x="144778" y="14863"/>
                </a:cubicBezTo>
                <a:cubicBezTo>
                  <a:pt x="164093" y="17244"/>
                  <a:pt x="189229" y="31267"/>
                  <a:pt x="216216" y="43438"/>
                </a:cubicBezTo>
                <a:cubicBezTo>
                  <a:pt x="243204" y="55609"/>
                  <a:pt x="278128" y="80215"/>
                  <a:pt x="306703" y="87888"/>
                </a:cubicBezTo>
                <a:cubicBezTo>
                  <a:pt x="335278" y="95561"/>
                  <a:pt x="389783" y="90534"/>
                  <a:pt x="387666" y="89476"/>
                </a:cubicBezTo>
                <a:cubicBezTo>
                  <a:pt x="385549" y="88418"/>
                  <a:pt x="330515" y="96355"/>
                  <a:pt x="294003" y="81538"/>
                </a:cubicBezTo>
                <a:cubicBezTo>
                  <a:pt x="257491" y="66721"/>
                  <a:pt x="210924" y="7455"/>
                  <a:pt x="168591" y="576"/>
                </a:cubicBezTo>
                <a:cubicBezTo>
                  <a:pt x="126258" y="-6303"/>
                  <a:pt x="7460" y="50582"/>
                  <a:pt x="316" y="54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91CD50E3-BF51-ABBB-76F1-A42096710463}"/>
              </a:ext>
            </a:extLst>
          </p:cNvPr>
          <p:cNvSpPr/>
          <p:nvPr/>
        </p:nvSpPr>
        <p:spPr>
          <a:xfrm>
            <a:off x="5750980" y="4128713"/>
            <a:ext cx="437210" cy="21078"/>
          </a:xfrm>
          <a:custGeom>
            <a:avLst/>
            <a:gdLst>
              <a:gd name="connsiteX0" fmla="*/ 6883 w 437210"/>
              <a:gd name="connsiteY0" fmla="*/ 8312 h 21078"/>
              <a:gd name="connsiteX1" fmla="*/ 198970 w 437210"/>
              <a:gd name="connsiteY1" fmla="*/ 16250 h 21078"/>
              <a:gd name="connsiteX2" fmla="*/ 278345 w 437210"/>
              <a:gd name="connsiteY2" fmla="*/ 19425 h 21078"/>
              <a:gd name="connsiteX3" fmla="*/ 360895 w 437210"/>
              <a:gd name="connsiteY3" fmla="*/ 9900 h 21078"/>
              <a:gd name="connsiteX4" fmla="*/ 437095 w 437210"/>
              <a:gd name="connsiteY4" fmla="*/ 21012 h 21078"/>
              <a:gd name="connsiteX5" fmla="*/ 343433 w 437210"/>
              <a:gd name="connsiteY5" fmla="*/ 3550 h 21078"/>
              <a:gd name="connsiteX6" fmla="*/ 268820 w 437210"/>
              <a:gd name="connsiteY6" fmla="*/ 11487 h 21078"/>
              <a:gd name="connsiteX7" fmla="*/ 62445 w 437210"/>
              <a:gd name="connsiteY7" fmla="*/ 375 h 21078"/>
              <a:gd name="connsiteX8" fmla="*/ 6883 w 437210"/>
              <a:gd name="connsiteY8" fmla="*/ 8312 h 2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210" h="21078">
                <a:moveTo>
                  <a:pt x="6883" y="8312"/>
                </a:moveTo>
                <a:cubicBezTo>
                  <a:pt x="29637" y="10958"/>
                  <a:pt x="198970" y="16250"/>
                  <a:pt x="198970" y="16250"/>
                </a:cubicBezTo>
                <a:cubicBezTo>
                  <a:pt x="244214" y="18102"/>
                  <a:pt x="251358" y="20483"/>
                  <a:pt x="278345" y="19425"/>
                </a:cubicBezTo>
                <a:cubicBezTo>
                  <a:pt x="305332" y="18367"/>
                  <a:pt x="334437" y="9636"/>
                  <a:pt x="360895" y="9900"/>
                </a:cubicBezTo>
                <a:cubicBezTo>
                  <a:pt x="387353" y="10165"/>
                  <a:pt x="440005" y="22070"/>
                  <a:pt x="437095" y="21012"/>
                </a:cubicBezTo>
                <a:cubicBezTo>
                  <a:pt x="434185" y="19954"/>
                  <a:pt x="371479" y="5137"/>
                  <a:pt x="343433" y="3550"/>
                </a:cubicBezTo>
                <a:cubicBezTo>
                  <a:pt x="315387" y="1963"/>
                  <a:pt x="315651" y="12016"/>
                  <a:pt x="268820" y="11487"/>
                </a:cubicBezTo>
                <a:cubicBezTo>
                  <a:pt x="221989" y="10958"/>
                  <a:pt x="62445" y="375"/>
                  <a:pt x="62445" y="375"/>
                </a:cubicBezTo>
                <a:cubicBezTo>
                  <a:pt x="21699" y="-1742"/>
                  <a:pt x="-15871" y="5666"/>
                  <a:pt x="6883" y="8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0C16036-2912-CF85-FAB3-2A409611465C}"/>
              </a:ext>
            </a:extLst>
          </p:cNvPr>
          <p:cNvSpPr/>
          <p:nvPr/>
        </p:nvSpPr>
        <p:spPr>
          <a:xfrm>
            <a:off x="6113241" y="4132217"/>
            <a:ext cx="509780" cy="35073"/>
          </a:xfrm>
          <a:custGeom>
            <a:avLst/>
            <a:gdLst>
              <a:gd name="connsiteX0" fmla="*/ 222 w 509780"/>
              <a:gd name="connsiteY0" fmla="*/ 46 h 35073"/>
              <a:gd name="connsiteX1" fmla="*/ 104997 w 509780"/>
              <a:gd name="connsiteY1" fmla="*/ 34971 h 35073"/>
              <a:gd name="connsiteX2" fmla="*/ 160559 w 509780"/>
              <a:gd name="connsiteY2" fmla="*/ 11158 h 35073"/>
              <a:gd name="connsiteX3" fmla="*/ 247872 w 509780"/>
              <a:gd name="connsiteY3" fmla="*/ 23858 h 35073"/>
              <a:gd name="connsiteX4" fmla="*/ 371697 w 509780"/>
              <a:gd name="connsiteY4" fmla="*/ 33383 h 35073"/>
              <a:gd name="connsiteX5" fmla="*/ 462184 w 509780"/>
              <a:gd name="connsiteY5" fmla="*/ 12746 h 35073"/>
              <a:gd name="connsiteX6" fmla="*/ 505047 w 509780"/>
              <a:gd name="connsiteY6" fmla="*/ 12746 h 35073"/>
              <a:gd name="connsiteX7" fmla="*/ 352647 w 509780"/>
              <a:gd name="connsiteY7" fmla="*/ 31796 h 35073"/>
              <a:gd name="connsiteX8" fmla="*/ 173259 w 509780"/>
              <a:gd name="connsiteY8" fmla="*/ 11158 h 35073"/>
              <a:gd name="connsiteX9" fmla="*/ 79597 w 509780"/>
              <a:gd name="connsiteY9" fmla="*/ 27033 h 35073"/>
              <a:gd name="connsiteX10" fmla="*/ 222 w 509780"/>
              <a:gd name="connsiteY10" fmla="*/ 46 h 3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780" h="35073">
                <a:moveTo>
                  <a:pt x="222" y="46"/>
                </a:moveTo>
                <a:cubicBezTo>
                  <a:pt x="4455" y="1369"/>
                  <a:pt x="78274" y="33119"/>
                  <a:pt x="104997" y="34971"/>
                </a:cubicBezTo>
                <a:cubicBezTo>
                  <a:pt x="131720" y="36823"/>
                  <a:pt x="136747" y="13010"/>
                  <a:pt x="160559" y="11158"/>
                </a:cubicBezTo>
                <a:cubicBezTo>
                  <a:pt x="184371" y="9306"/>
                  <a:pt x="212682" y="20154"/>
                  <a:pt x="247872" y="23858"/>
                </a:cubicBezTo>
                <a:cubicBezTo>
                  <a:pt x="283062" y="27562"/>
                  <a:pt x="335978" y="35235"/>
                  <a:pt x="371697" y="33383"/>
                </a:cubicBezTo>
                <a:cubicBezTo>
                  <a:pt x="407416" y="31531"/>
                  <a:pt x="439959" y="16186"/>
                  <a:pt x="462184" y="12746"/>
                </a:cubicBezTo>
                <a:cubicBezTo>
                  <a:pt x="484409" y="9307"/>
                  <a:pt x="523303" y="9571"/>
                  <a:pt x="505047" y="12746"/>
                </a:cubicBezTo>
                <a:cubicBezTo>
                  <a:pt x="486791" y="15921"/>
                  <a:pt x="407945" y="32061"/>
                  <a:pt x="352647" y="31796"/>
                </a:cubicBezTo>
                <a:cubicBezTo>
                  <a:pt x="297349" y="31531"/>
                  <a:pt x="218767" y="11952"/>
                  <a:pt x="173259" y="11158"/>
                </a:cubicBezTo>
                <a:cubicBezTo>
                  <a:pt x="127751" y="10364"/>
                  <a:pt x="106055" y="28091"/>
                  <a:pt x="79597" y="27033"/>
                </a:cubicBezTo>
                <a:cubicBezTo>
                  <a:pt x="53139" y="25975"/>
                  <a:pt x="-4011" y="-1277"/>
                  <a:pt x="22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4A543BE-CAFF-924A-B17A-B1E574121395}"/>
              </a:ext>
            </a:extLst>
          </p:cNvPr>
          <p:cNvSpPr/>
          <p:nvPr/>
        </p:nvSpPr>
        <p:spPr>
          <a:xfrm>
            <a:off x="5841933" y="4155500"/>
            <a:ext cx="750492" cy="32972"/>
          </a:xfrm>
          <a:custGeom>
            <a:avLst/>
            <a:gdLst>
              <a:gd name="connsiteX0" fmla="*/ 3242 w 750492"/>
              <a:gd name="connsiteY0" fmla="*/ 2163 h 32972"/>
              <a:gd name="connsiteX1" fmla="*/ 271530 w 750492"/>
              <a:gd name="connsiteY1" fmla="*/ 14863 h 32972"/>
              <a:gd name="connsiteX2" fmla="*/ 287405 w 750492"/>
              <a:gd name="connsiteY2" fmla="*/ 14863 h 32972"/>
              <a:gd name="connsiteX3" fmla="*/ 223905 w 750492"/>
              <a:gd name="connsiteY3" fmla="*/ 13275 h 32972"/>
              <a:gd name="connsiteX4" fmla="*/ 430280 w 750492"/>
              <a:gd name="connsiteY4" fmla="*/ 16450 h 32972"/>
              <a:gd name="connsiteX5" fmla="*/ 392180 w 750492"/>
              <a:gd name="connsiteY5" fmla="*/ 24388 h 32972"/>
              <a:gd name="connsiteX6" fmla="*/ 527117 w 750492"/>
              <a:gd name="connsiteY6" fmla="*/ 21213 h 32972"/>
              <a:gd name="connsiteX7" fmla="*/ 695392 w 750492"/>
              <a:gd name="connsiteY7" fmla="*/ 11688 h 32972"/>
              <a:gd name="connsiteX8" fmla="*/ 744605 w 750492"/>
              <a:gd name="connsiteY8" fmla="*/ 575 h 32972"/>
              <a:gd name="connsiteX9" fmla="*/ 577917 w 750492"/>
              <a:gd name="connsiteY9" fmla="*/ 30738 h 32972"/>
              <a:gd name="connsiteX10" fmla="*/ 415992 w 750492"/>
              <a:gd name="connsiteY10" fmla="*/ 30738 h 32972"/>
              <a:gd name="connsiteX11" fmla="*/ 479492 w 750492"/>
              <a:gd name="connsiteY11" fmla="*/ 30738 h 32972"/>
              <a:gd name="connsiteX12" fmla="*/ 144530 w 750492"/>
              <a:gd name="connsiteY12" fmla="*/ 13275 h 32972"/>
              <a:gd name="connsiteX13" fmla="*/ 3242 w 750492"/>
              <a:gd name="connsiteY13" fmla="*/ 2163 h 32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0492" h="32972">
                <a:moveTo>
                  <a:pt x="3242" y="2163"/>
                </a:moveTo>
                <a:cubicBezTo>
                  <a:pt x="24409" y="2428"/>
                  <a:pt x="224170" y="12746"/>
                  <a:pt x="271530" y="14863"/>
                </a:cubicBezTo>
                <a:cubicBezTo>
                  <a:pt x="318890" y="16980"/>
                  <a:pt x="287405" y="14863"/>
                  <a:pt x="287405" y="14863"/>
                </a:cubicBezTo>
                <a:lnTo>
                  <a:pt x="223905" y="13275"/>
                </a:lnTo>
                <a:lnTo>
                  <a:pt x="430280" y="16450"/>
                </a:lnTo>
                <a:cubicBezTo>
                  <a:pt x="458326" y="18302"/>
                  <a:pt x="376041" y="23594"/>
                  <a:pt x="392180" y="24388"/>
                </a:cubicBezTo>
                <a:cubicBezTo>
                  <a:pt x="408319" y="25182"/>
                  <a:pt x="476582" y="23330"/>
                  <a:pt x="527117" y="21213"/>
                </a:cubicBezTo>
                <a:cubicBezTo>
                  <a:pt x="577652" y="19096"/>
                  <a:pt x="659144" y="15128"/>
                  <a:pt x="695392" y="11688"/>
                </a:cubicBezTo>
                <a:cubicBezTo>
                  <a:pt x="731640" y="8248"/>
                  <a:pt x="764184" y="-2600"/>
                  <a:pt x="744605" y="575"/>
                </a:cubicBezTo>
                <a:cubicBezTo>
                  <a:pt x="725026" y="3750"/>
                  <a:pt x="632686" y="25711"/>
                  <a:pt x="577917" y="30738"/>
                </a:cubicBezTo>
                <a:cubicBezTo>
                  <a:pt x="523148" y="35765"/>
                  <a:pt x="415992" y="30738"/>
                  <a:pt x="415992" y="30738"/>
                </a:cubicBezTo>
                <a:cubicBezTo>
                  <a:pt x="399588" y="30738"/>
                  <a:pt x="524736" y="33648"/>
                  <a:pt x="479492" y="30738"/>
                </a:cubicBezTo>
                <a:cubicBezTo>
                  <a:pt x="434248" y="27828"/>
                  <a:pt x="220465" y="17773"/>
                  <a:pt x="144530" y="13275"/>
                </a:cubicBezTo>
                <a:cubicBezTo>
                  <a:pt x="68595" y="8777"/>
                  <a:pt x="-17925" y="1898"/>
                  <a:pt x="3242" y="2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F79F761C-D591-59AD-90D9-2B4A2285A907}"/>
              </a:ext>
            </a:extLst>
          </p:cNvPr>
          <p:cNvSpPr/>
          <p:nvPr/>
        </p:nvSpPr>
        <p:spPr>
          <a:xfrm>
            <a:off x="6257329" y="4168700"/>
            <a:ext cx="319700" cy="139793"/>
          </a:xfrm>
          <a:custGeom>
            <a:avLst/>
            <a:gdLst>
              <a:gd name="connsiteX0" fmla="*/ 319684 w 319700"/>
              <a:gd name="connsiteY0" fmla="*/ 75 h 139793"/>
              <a:gd name="connsiteX1" fmla="*/ 116484 w 319700"/>
              <a:gd name="connsiteY1" fmla="*/ 77863 h 139793"/>
              <a:gd name="connsiteX2" fmla="*/ 596 w 319700"/>
              <a:gd name="connsiteY2" fmla="*/ 139775 h 139793"/>
              <a:gd name="connsiteX3" fmla="*/ 73621 w 319700"/>
              <a:gd name="connsiteY3" fmla="*/ 84213 h 139793"/>
              <a:gd name="connsiteX4" fmla="*/ 127596 w 319700"/>
              <a:gd name="connsiteY4" fmla="*/ 63575 h 139793"/>
              <a:gd name="connsiteX5" fmla="*/ 319684 w 319700"/>
              <a:gd name="connsiteY5" fmla="*/ 75 h 139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700" h="139793">
                <a:moveTo>
                  <a:pt x="319684" y="75"/>
                </a:moveTo>
                <a:cubicBezTo>
                  <a:pt x="317832" y="2456"/>
                  <a:pt x="169665" y="54580"/>
                  <a:pt x="116484" y="77863"/>
                </a:cubicBezTo>
                <a:cubicBezTo>
                  <a:pt x="63303" y="101146"/>
                  <a:pt x="7740" y="138717"/>
                  <a:pt x="596" y="139775"/>
                </a:cubicBezTo>
                <a:cubicBezTo>
                  <a:pt x="-6548" y="140833"/>
                  <a:pt x="52454" y="96913"/>
                  <a:pt x="73621" y="84213"/>
                </a:cubicBezTo>
                <a:cubicBezTo>
                  <a:pt x="94788" y="71513"/>
                  <a:pt x="91877" y="74952"/>
                  <a:pt x="127596" y="63575"/>
                </a:cubicBezTo>
                <a:cubicBezTo>
                  <a:pt x="163315" y="52198"/>
                  <a:pt x="321536" y="-2306"/>
                  <a:pt x="319684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A924B37-85C0-F72F-5F39-7E232ABBA50E}"/>
              </a:ext>
            </a:extLst>
          </p:cNvPr>
          <p:cNvSpPr/>
          <p:nvPr/>
        </p:nvSpPr>
        <p:spPr>
          <a:xfrm>
            <a:off x="5838681" y="4159046"/>
            <a:ext cx="250953" cy="136636"/>
          </a:xfrm>
          <a:custGeom>
            <a:avLst/>
            <a:gdLst>
              <a:gd name="connsiteX0" fmla="*/ 1732 w 250953"/>
              <a:gd name="connsiteY0" fmla="*/ 204 h 136636"/>
              <a:gd name="connsiteX1" fmla="*/ 243032 w 250953"/>
              <a:gd name="connsiteY1" fmla="*/ 131967 h 136636"/>
              <a:gd name="connsiteX2" fmla="*/ 187469 w 250953"/>
              <a:gd name="connsiteY2" fmla="*/ 106567 h 136636"/>
              <a:gd name="connsiteX3" fmla="*/ 135082 w 250953"/>
              <a:gd name="connsiteY3" fmla="*/ 101804 h 136636"/>
              <a:gd name="connsiteX4" fmla="*/ 1732 w 250953"/>
              <a:gd name="connsiteY4" fmla="*/ 204 h 13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53" h="136636">
                <a:moveTo>
                  <a:pt x="1732" y="204"/>
                </a:moveTo>
                <a:cubicBezTo>
                  <a:pt x="19724" y="5231"/>
                  <a:pt x="212076" y="114240"/>
                  <a:pt x="243032" y="131967"/>
                </a:cubicBezTo>
                <a:cubicBezTo>
                  <a:pt x="273988" y="149694"/>
                  <a:pt x="205461" y="111594"/>
                  <a:pt x="187469" y="106567"/>
                </a:cubicBezTo>
                <a:cubicBezTo>
                  <a:pt x="169477" y="101540"/>
                  <a:pt x="158894" y="119266"/>
                  <a:pt x="135082" y="101804"/>
                </a:cubicBezTo>
                <a:cubicBezTo>
                  <a:pt x="111270" y="84342"/>
                  <a:pt x="-16260" y="-4823"/>
                  <a:pt x="1732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89374A79-7A46-8775-9C49-DB6C9649BC5A}"/>
              </a:ext>
            </a:extLst>
          </p:cNvPr>
          <p:cNvSpPr/>
          <p:nvPr/>
        </p:nvSpPr>
        <p:spPr>
          <a:xfrm>
            <a:off x="5976910" y="4290969"/>
            <a:ext cx="301675" cy="37349"/>
          </a:xfrm>
          <a:custGeom>
            <a:avLst/>
            <a:gdLst>
              <a:gd name="connsiteX0" fmla="*/ 28 w 301675"/>
              <a:gd name="connsiteY0" fmla="*/ 44 h 37349"/>
              <a:gd name="connsiteX1" fmla="*/ 138140 w 301675"/>
              <a:gd name="connsiteY1" fmla="*/ 36556 h 37349"/>
              <a:gd name="connsiteX2" fmla="*/ 301653 w 301675"/>
              <a:gd name="connsiteY2" fmla="*/ 25444 h 37349"/>
              <a:gd name="connsiteX3" fmla="*/ 149253 w 301675"/>
              <a:gd name="connsiteY3" fmla="*/ 28619 h 37349"/>
              <a:gd name="connsiteX4" fmla="*/ 28 w 301675"/>
              <a:gd name="connsiteY4" fmla="*/ 44 h 3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675" h="37349">
                <a:moveTo>
                  <a:pt x="28" y="44"/>
                </a:moveTo>
                <a:cubicBezTo>
                  <a:pt x="-1824" y="1367"/>
                  <a:pt x="87869" y="32323"/>
                  <a:pt x="138140" y="36556"/>
                </a:cubicBezTo>
                <a:cubicBezTo>
                  <a:pt x="188411" y="40789"/>
                  <a:pt x="299801" y="26767"/>
                  <a:pt x="301653" y="25444"/>
                </a:cubicBezTo>
                <a:cubicBezTo>
                  <a:pt x="303505" y="24121"/>
                  <a:pt x="192380" y="29942"/>
                  <a:pt x="149253" y="28619"/>
                </a:cubicBezTo>
                <a:cubicBezTo>
                  <a:pt x="106126" y="27296"/>
                  <a:pt x="1880" y="-1279"/>
                  <a:pt x="28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9174C6E-228A-BAEF-E68C-DCF4ECE04402}"/>
              </a:ext>
            </a:extLst>
          </p:cNvPr>
          <p:cNvSpPr/>
          <p:nvPr/>
        </p:nvSpPr>
        <p:spPr>
          <a:xfrm>
            <a:off x="4151489" y="818580"/>
            <a:ext cx="228042" cy="316028"/>
          </a:xfrm>
          <a:custGeom>
            <a:avLst/>
            <a:gdLst>
              <a:gd name="connsiteX0" fmla="*/ 1411 w 228042"/>
              <a:gd name="connsiteY0" fmla="*/ 570 h 316028"/>
              <a:gd name="connsiteX1" fmla="*/ 28928 w 228042"/>
              <a:gd name="connsiteY1" fmla="*/ 93703 h 316028"/>
              <a:gd name="connsiteX2" fmla="*/ 223661 w 228042"/>
              <a:gd name="connsiteY2" fmla="*/ 311720 h 316028"/>
              <a:gd name="connsiteX3" fmla="*/ 158044 w 228042"/>
              <a:gd name="connsiteY3" fmla="*/ 235520 h 316028"/>
              <a:gd name="connsiteX4" fmla="*/ 81844 w 228042"/>
              <a:gd name="connsiteY4" fmla="*/ 195303 h 316028"/>
              <a:gd name="connsiteX5" fmla="*/ 33161 w 228042"/>
              <a:gd name="connsiteY5" fmla="*/ 131803 h 316028"/>
              <a:gd name="connsiteX6" fmla="*/ 1411 w 228042"/>
              <a:gd name="connsiteY6" fmla="*/ 570 h 31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042" h="316028">
                <a:moveTo>
                  <a:pt x="1411" y="570"/>
                </a:moveTo>
                <a:cubicBezTo>
                  <a:pt x="706" y="-5780"/>
                  <a:pt x="-8114" y="41845"/>
                  <a:pt x="28928" y="93703"/>
                </a:cubicBezTo>
                <a:cubicBezTo>
                  <a:pt x="65970" y="145561"/>
                  <a:pt x="202142" y="288084"/>
                  <a:pt x="223661" y="311720"/>
                </a:cubicBezTo>
                <a:cubicBezTo>
                  <a:pt x="245180" y="335356"/>
                  <a:pt x="181680" y="254923"/>
                  <a:pt x="158044" y="235520"/>
                </a:cubicBezTo>
                <a:cubicBezTo>
                  <a:pt x="134408" y="216117"/>
                  <a:pt x="102658" y="212589"/>
                  <a:pt x="81844" y="195303"/>
                </a:cubicBezTo>
                <a:cubicBezTo>
                  <a:pt x="61030" y="178017"/>
                  <a:pt x="42686" y="162495"/>
                  <a:pt x="33161" y="131803"/>
                </a:cubicBezTo>
                <a:cubicBezTo>
                  <a:pt x="23636" y="101111"/>
                  <a:pt x="2116" y="6920"/>
                  <a:pt x="1411" y="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5092D86-1DE9-306C-81E9-A672428DD2E3}"/>
              </a:ext>
            </a:extLst>
          </p:cNvPr>
          <p:cNvSpPr/>
          <p:nvPr/>
        </p:nvSpPr>
        <p:spPr>
          <a:xfrm>
            <a:off x="4622632" y="1591698"/>
            <a:ext cx="82279" cy="417245"/>
          </a:xfrm>
          <a:custGeom>
            <a:avLst/>
            <a:gdLst>
              <a:gd name="connsiteX0" fmla="*/ 168 w 82279"/>
              <a:gd name="connsiteY0" fmla="*/ 35 h 417245"/>
              <a:gd name="connsiteX1" fmla="*/ 53085 w 82279"/>
              <a:gd name="connsiteY1" fmla="*/ 182069 h 417245"/>
              <a:gd name="connsiteX2" fmla="*/ 80601 w 82279"/>
              <a:gd name="connsiteY2" fmla="*/ 414902 h 417245"/>
              <a:gd name="connsiteX3" fmla="*/ 78485 w 82279"/>
              <a:gd name="connsiteY3" fmla="*/ 294252 h 417245"/>
              <a:gd name="connsiteX4" fmla="*/ 72135 w 82279"/>
              <a:gd name="connsiteY4" fmla="*/ 167252 h 417245"/>
              <a:gd name="connsiteX5" fmla="*/ 168 w 82279"/>
              <a:gd name="connsiteY5" fmla="*/ 35 h 41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79" h="417245">
                <a:moveTo>
                  <a:pt x="168" y="35"/>
                </a:moveTo>
                <a:cubicBezTo>
                  <a:pt x="-3007" y="2505"/>
                  <a:pt x="39680" y="112925"/>
                  <a:pt x="53085" y="182069"/>
                </a:cubicBezTo>
                <a:cubicBezTo>
                  <a:pt x="66490" y="251213"/>
                  <a:pt x="76368" y="396205"/>
                  <a:pt x="80601" y="414902"/>
                </a:cubicBezTo>
                <a:cubicBezTo>
                  <a:pt x="84834" y="433599"/>
                  <a:pt x="79896" y="335527"/>
                  <a:pt x="78485" y="294252"/>
                </a:cubicBezTo>
                <a:cubicBezTo>
                  <a:pt x="77074" y="252977"/>
                  <a:pt x="82013" y="209233"/>
                  <a:pt x="72135" y="167252"/>
                </a:cubicBezTo>
                <a:cubicBezTo>
                  <a:pt x="62257" y="125271"/>
                  <a:pt x="3343" y="-2435"/>
                  <a:pt x="168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D0A60DF4-5746-1029-81CD-C7596556C968}"/>
              </a:ext>
            </a:extLst>
          </p:cNvPr>
          <p:cNvSpPr/>
          <p:nvPr/>
        </p:nvSpPr>
        <p:spPr>
          <a:xfrm>
            <a:off x="4702825" y="2049921"/>
            <a:ext cx="27980" cy="347679"/>
          </a:xfrm>
          <a:custGeom>
            <a:avLst/>
            <a:gdLst>
              <a:gd name="connsiteX0" fmla="*/ 408 w 27980"/>
              <a:gd name="connsiteY0" fmla="*/ 7479 h 347679"/>
              <a:gd name="connsiteX1" fmla="*/ 10992 w 27980"/>
              <a:gd name="connsiteY1" fmla="*/ 333446 h 347679"/>
              <a:gd name="connsiteX2" fmla="*/ 4642 w 27980"/>
              <a:gd name="connsiteY2" fmla="*/ 272062 h 347679"/>
              <a:gd name="connsiteX3" fmla="*/ 27925 w 27980"/>
              <a:gd name="connsiteY3" fmla="*/ 115429 h 347679"/>
              <a:gd name="connsiteX4" fmla="*/ 408 w 27980"/>
              <a:gd name="connsiteY4" fmla="*/ 7479 h 34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80" h="347679">
                <a:moveTo>
                  <a:pt x="408" y="7479"/>
                </a:moveTo>
                <a:cubicBezTo>
                  <a:pt x="-2414" y="43815"/>
                  <a:pt x="10286" y="289349"/>
                  <a:pt x="10992" y="333446"/>
                </a:cubicBezTo>
                <a:cubicBezTo>
                  <a:pt x="11698" y="377543"/>
                  <a:pt x="1820" y="308398"/>
                  <a:pt x="4642" y="272062"/>
                </a:cubicBezTo>
                <a:cubicBezTo>
                  <a:pt x="7464" y="235726"/>
                  <a:pt x="26514" y="153882"/>
                  <a:pt x="27925" y="115429"/>
                </a:cubicBezTo>
                <a:cubicBezTo>
                  <a:pt x="29336" y="76976"/>
                  <a:pt x="3230" y="-28857"/>
                  <a:pt x="408" y="7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343544A6-0C7E-5403-D0F9-778F176212C4}"/>
              </a:ext>
            </a:extLst>
          </p:cNvPr>
          <p:cNvSpPr/>
          <p:nvPr/>
        </p:nvSpPr>
        <p:spPr>
          <a:xfrm>
            <a:off x="3982813" y="3301531"/>
            <a:ext cx="373241" cy="128383"/>
          </a:xfrm>
          <a:custGeom>
            <a:avLst/>
            <a:gdLst>
              <a:gd name="connsiteX0" fmla="*/ 369054 w 373241"/>
              <a:gd name="connsiteY0" fmla="*/ 469 h 128383"/>
              <a:gd name="connsiteX1" fmla="*/ 123520 w 373241"/>
              <a:gd name="connsiteY1" fmla="*/ 106302 h 128383"/>
              <a:gd name="connsiteX2" fmla="*/ 754 w 373241"/>
              <a:gd name="connsiteY2" fmla="*/ 127469 h 128383"/>
              <a:gd name="connsiteX3" fmla="*/ 176437 w 373241"/>
              <a:gd name="connsiteY3" fmla="*/ 89369 h 128383"/>
              <a:gd name="connsiteX4" fmla="*/ 269570 w 373241"/>
              <a:gd name="connsiteY4" fmla="*/ 68202 h 128383"/>
              <a:gd name="connsiteX5" fmla="*/ 369054 w 373241"/>
              <a:gd name="connsiteY5" fmla="*/ 469 h 12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241" h="128383">
                <a:moveTo>
                  <a:pt x="369054" y="469"/>
                </a:moveTo>
                <a:cubicBezTo>
                  <a:pt x="344712" y="6819"/>
                  <a:pt x="184903" y="85135"/>
                  <a:pt x="123520" y="106302"/>
                </a:cubicBezTo>
                <a:cubicBezTo>
                  <a:pt x="62137" y="127469"/>
                  <a:pt x="-8065" y="130291"/>
                  <a:pt x="754" y="127469"/>
                </a:cubicBezTo>
                <a:cubicBezTo>
                  <a:pt x="9573" y="124647"/>
                  <a:pt x="131634" y="99247"/>
                  <a:pt x="176437" y="89369"/>
                </a:cubicBezTo>
                <a:cubicBezTo>
                  <a:pt x="221240" y="79491"/>
                  <a:pt x="233940" y="82313"/>
                  <a:pt x="269570" y="68202"/>
                </a:cubicBezTo>
                <a:cubicBezTo>
                  <a:pt x="305200" y="54091"/>
                  <a:pt x="393396" y="-5881"/>
                  <a:pt x="369054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F82ED569-F2C4-362F-9253-206AC107174A}"/>
              </a:ext>
            </a:extLst>
          </p:cNvPr>
          <p:cNvSpPr/>
          <p:nvPr/>
        </p:nvSpPr>
        <p:spPr>
          <a:xfrm>
            <a:off x="3737101" y="3452244"/>
            <a:ext cx="274459" cy="196015"/>
          </a:xfrm>
          <a:custGeom>
            <a:avLst/>
            <a:gdLst>
              <a:gd name="connsiteX0" fmla="*/ 273982 w 274459"/>
              <a:gd name="connsiteY0" fmla="*/ 39 h 196015"/>
              <a:gd name="connsiteX1" fmla="*/ 178732 w 274459"/>
              <a:gd name="connsiteY1" fmla="*/ 88939 h 196015"/>
              <a:gd name="connsiteX2" fmla="*/ 932 w 274459"/>
              <a:gd name="connsiteY2" fmla="*/ 194773 h 196015"/>
              <a:gd name="connsiteX3" fmla="*/ 113116 w 274459"/>
              <a:gd name="connsiteY3" fmla="*/ 143973 h 196015"/>
              <a:gd name="connsiteX4" fmla="*/ 210482 w 274459"/>
              <a:gd name="connsiteY4" fmla="*/ 99523 h 196015"/>
              <a:gd name="connsiteX5" fmla="*/ 273982 w 274459"/>
              <a:gd name="connsiteY5" fmla="*/ 39 h 19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459" h="196015">
                <a:moveTo>
                  <a:pt x="273982" y="39"/>
                </a:moveTo>
                <a:cubicBezTo>
                  <a:pt x="268690" y="-1725"/>
                  <a:pt x="224240" y="56483"/>
                  <a:pt x="178732" y="88939"/>
                </a:cubicBezTo>
                <a:cubicBezTo>
                  <a:pt x="133224" y="121395"/>
                  <a:pt x="11868" y="185601"/>
                  <a:pt x="932" y="194773"/>
                </a:cubicBezTo>
                <a:cubicBezTo>
                  <a:pt x="-10004" y="203945"/>
                  <a:pt x="78191" y="159848"/>
                  <a:pt x="113116" y="143973"/>
                </a:cubicBezTo>
                <a:cubicBezTo>
                  <a:pt x="148041" y="128098"/>
                  <a:pt x="181554" y="121042"/>
                  <a:pt x="210482" y="99523"/>
                </a:cubicBezTo>
                <a:cubicBezTo>
                  <a:pt x="239410" y="78004"/>
                  <a:pt x="279274" y="1803"/>
                  <a:pt x="273982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6312714-FB32-0A42-E651-A34F57D87943}"/>
              </a:ext>
            </a:extLst>
          </p:cNvPr>
          <p:cNvSpPr/>
          <p:nvPr/>
        </p:nvSpPr>
        <p:spPr>
          <a:xfrm>
            <a:off x="2918883" y="3270052"/>
            <a:ext cx="561549" cy="377142"/>
          </a:xfrm>
          <a:custGeom>
            <a:avLst/>
            <a:gdLst>
              <a:gd name="connsiteX0" fmla="*/ 0 w 561549"/>
              <a:gd name="connsiteY0" fmla="*/ 198 h 377142"/>
              <a:gd name="connsiteX1" fmla="*/ 254000 w 561549"/>
              <a:gd name="connsiteY1" fmla="*/ 192815 h 377142"/>
              <a:gd name="connsiteX2" fmla="*/ 436034 w 561549"/>
              <a:gd name="connsiteY2" fmla="*/ 307115 h 377142"/>
              <a:gd name="connsiteX3" fmla="*/ 560917 w 561549"/>
              <a:gd name="connsiteY3" fmla="*/ 376965 h 377142"/>
              <a:gd name="connsiteX4" fmla="*/ 474134 w 561549"/>
              <a:gd name="connsiteY4" fmla="*/ 324048 h 377142"/>
              <a:gd name="connsiteX5" fmla="*/ 256117 w 561549"/>
              <a:gd name="connsiteY5" fmla="*/ 230915 h 377142"/>
              <a:gd name="connsiteX6" fmla="*/ 0 w 561549"/>
              <a:gd name="connsiteY6" fmla="*/ 198 h 37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549" h="377142">
                <a:moveTo>
                  <a:pt x="0" y="198"/>
                </a:moveTo>
                <a:cubicBezTo>
                  <a:pt x="-353" y="-6152"/>
                  <a:pt x="181328" y="141662"/>
                  <a:pt x="254000" y="192815"/>
                </a:cubicBezTo>
                <a:cubicBezTo>
                  <a:pt x="326672" y="243968"/>
                  <a:pt x="384881" y="276423"/>
                  <a:pt x="436034" y="307115"/>
                </a:cubicBezTo>
                <a:cubicBezTo>
                  <a:pt x="487187" y="337807"/>
                  <a:pt x="554567" y="374143"/>
                  <a:pt x="560917" y="376965"/>
                </a:cubicBezTo>
                <a:cubicBezTo>
                  <a:pt x="567267" y="379787"/>
                  <a:pt x="524934" y="348390"/>
                  <a:pt x="474134" y="324048"/>
                </a:cubicBezTo>
                <a:cubicBezTo>
                  <a:pt x="423334" y="299706"/>
                  <a:pt x="337962" y="282068"/>
                  <a:pt x="256117" y="230915"/>
                </a:cubicBezTo>
                <a:cubicBezTo>
                  <a:pt x="174273" y="179762"/>
                  <a:pt x="353" y="6548"/>
                  <a:pt x="0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5FDEAFA-1C3A-0EEF-3E2C-189192292BCA}"/>
              </a:ext>
            </a:extLst>
          </p:cNvPr>
          <p:cNvSpPr/>
          <p:nvPr/>
        </p:nvSpPr>
        <p:spPr>
          <a:xfrm>
            <a:off x="2448953" y="2359911"/>
            <a:ext cx="178306" cy="447139"/>
          </a:xfrm>
          <a:custGeom>
            <a:avLst/>
            <a:gdLst>
              <a:gd name="connsiteX0" fmla="*/ 30 w 178306"/>
              <a:gd name="connsiteY0" fmla="*/ 4406 h 447139"/>
              <a:gd name="connsiteX1" fmla="*/ 95280 w 178306"/>
              <a:gd name="connsiteY1" fmla="*/ 279572 h 447139"/>
              <a:gd name="connsiteX2" fmla="*/ 177830 w 178306"/>
              <a:gd name="connsiteY2" fmla="*/ 444672 h 447139"/>
              <a:gd name="connsiteX3" fmla="*/ 127030 w 178306"/>
              <a:gd name="connsiteY3" fmla="*/ 364239 h 447139"/>
              <a:gd name="connsiteX4" fmla="*/ 82580 w 178306"/>
              <a:gd name="connsiteY4" fmla="*/ 171622 h 447139"/>
              <a:gd name="connsiteX5" fmla="*/ 84697 w 178306"/>
              <a:gd name="connsiteY5" fmla="*/ 112356 h 447139"/>
              <a:gd name="connsiteX6" fmla="*/ 30 w 178306"/>
              <a:gd name="connsiteY6" fmla="*/ 4406 h 44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306" h="447139">
                <a:moveTo>
                  <a:pt x="30" y="4406"/>
                </a:moveTo>
                <a:cubicBezTo>
                  <a:pt x="1794" y="32275"/>
                  <a:pt x="65647" y="206194"/>
                  <a:pt x="95280" y="279572"/>
                </a:cubicBezTo>
                <a:cubicBezTo>
                  <a:pt x="124913" y="352950"/>
                  <a:pt x="172538" y="430561"/>
                  <a:pt x="177830" y="444672"/>
                </a:cubicBezTo>
                <a:cubicBezTo>
                  <a:pt x="183122" y="458783"/>
                  <a:pt x="142905" y="409747"/>
                  <a:pt x="127030" y="364239"/>
                </a:cubicBezTo>
                <a:cubicBezTo>
                  <a:pt x="111155" y="318731"/>
                  <a:pt x="89636" y="213603"/>
                  <a:pt x="82580" y="171622"/>
                </a:cubicBezTo>
                <a:cubicBezTo>
                  <a:pt x="75525" y="129642"/>
                  <a:pt x="94575" y="135639"/>
                  <a:pt x="84697" y="112356"/>
                </a:cubicBezTo>
                <a:cubicBezTo>
                  <a:pt x="74819" y="89073"/>
                  <a:pt x="-1734" y="-23463"/>
                  <a:pt x="30" y="4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7E5312CD-9D7D-654C-85CA-EC44CCB73723}"/>
              </a:ext>
            </a:extLst>
          </p:cNvPr>
          <p:cNvSpPr/>
          <p:nvPr/>
        </p:nvSpPr>
        <p:spPr>
          <a:xfrm>
            <a:off x="2655806" y="2844800"/>
            <a:ext cx="199328" cy="367627"/>
          </a:xfrm>
          <a:custGeom>
            <a:avLst/>
            <a:gdLst>
              <a:gd name="connsiteX0" fmla="*/ 611 w 199328"/>
              <a:gd name="connsiteY0" fmla="*/ 0 h 367627"/>
              <a:gd name="connsiteX1" fmla="*/ 47177 w 199328"/>
              <a:gd name="connsiteY1" fmla="*/ 169333 h 367627"/>
              <a:gd name="connsiteX2" fmla="*/ 197461 w 199328"/>
              <a:gd name="connsiteY2" fmla="*/ 366183 h 367627"/>
              <a:gd name="connsiteX3" fmla="*/ 127611 w 199328"/>
              <a:gd name="connsiteY3" fmla="*/ 254000 h 367627"/>
              <a:gd name="connsiteX4" fmla="*/ 72577 w 199328"/>
              <a:gd name="connsiteY4" fmla="*/ 167217 h 367627"/>
              <a:gd name="connsiteX5" fmla="*/ 611 w 199328"/>
              <a:gd name="connsiteY5" fmla="*/ 0 h 36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328" h="367627">
                <a:moveTo>
                  <a:pt x="611" y="0"/>
                </a:moveTo>
                <a:cubicBezTo>
                  <a:pt x="-3622" y="353"/>
                  <a:pt x="14369" y="108302"/>
                  <a:pt x="47177" y="169333"/>
                </a:cubicBezTo>
                <a:cubicBezTo>
                  <a:pt x="79985" y="230364"/>
                  <a:pt x="184055" y="352072"/>
                  <a:pt x="197461" y="366183"/>
                </a:cubicBezTo>
                <a:cubicBezTo>
                  <a:pt x="210867" y="380294"/>
                  <a:pt x="148425" y="287161"/>
                  <a:pt x="127611" y="254000"/>
                </a:cubicBezTo>
                <a:cubicBezTo>
                  <a:pt x="106797" y="220839"/>
                  <a:pt x="96213" y="207081"/>
                  <a:pt x="72577" y="167217"/>
                </a:cubicBezTo>
                <a:cubicBezTo>
                  <a:pt x="48941" y="127353"/>
                  <a:pt x="4844" y="-353"/>
                  <a:pt x="6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5FDFF25-CA51-BB92-BB40-C5EA7B13EE9E}"/>
              </a:ext>
            </a:extLst>
          </p:cNvPr>
          <p:cNvSpPr/>
          <p:nvPr/>
        </p:nvSpPr>
        <p:spPr>
          <a:xfrm>
            <a:off x="2497382" y="1824237"/>
            <a:ext cx="100301" cy="375869"/>
          </a:xfrm>
          <a:custGeom>
            <a:avLst/>
            <a:gdLst>
              <a:gd name="connsiteX0" fmla="*/ 99768 w 100301"/>
              <a:gd name="connsiteY0" fmla="*/ 330 h 375869"/>
              <a:gd name="connsiteX1" fmla="*/ 40501 w 100301"/>
              <a:gd name="connsiteY1" fmla="*/ 108280 h 375869"/>
              <a:gd name="connsiteX2" fmla="*/ 19335 w 100301"/>
              <a:gd name="connsiteY2" fmla="*/ 370746 h 375869"/>
              <a:gd name="connsiteX3" fmla="*/ 29918 w 100301"/>
              <a:gd name="connsiteY3" fmla="*/ 271263 h 375869"/>
              <a:gd name="connsiteX4" fmla="*/ 2401 w 100301"/>
              <a:gd name="connsiteY4" fmla="*/ 137913 h 375869"/>
              <a:gd name="connsiteX5" fmla="*/ 99768 w 100301"/>
              <a:gd name="connsiteY5" fmla="*/ 330 h 37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301" h="375869">
                <a:moveTo>
                  <a:pt x="99768" y="330"/>
                </a:moveTo>
                <a:cubicBezTo>
                  <a:pt x="106118" y="-4609"/>
                  <a:pt x="53906" y="46544"/>
                  <a:pt x="40501" y="108280"/>
                </a:cubicBezTo>
                <a:cubicBezTo>
                  <a:pt x="27096" y="170016"/>
                  <a:pt x="21099" y="343582"/>
                  <a:pt x="19335" y="370746"/>
                </a:cubicBezTo>
                <a:cubicBezTo>
                  <a:pt x="17571" y="397910"/>
                  <a:pt x="32740" y="310069"/>
                  <a:pt x="29918" y="271263"/>
                </a:cubicBezTo>
                <a:cubicBezTo>
                  <a:pt x="27096" y="232457"/>
                  <a:pt x="-9593" y="178835"/>
                  <a:pt x="2401" y="137913"/>
                </a:cubicBezTo>
                <a:cubicBezTo>
                  <a:pt x="14395" y="96991"/>
                  <a:pt x="93418" y="5269"/>
                  <a:pt x="99768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FFA5324-2DE3-0856-DD12-85CD69A7BF20}"/>
              </a:ext>
            </a:extLst>
          </p:cNvPr>
          <p:cNvSpPr/>
          <p:nvPr/>
        </p:nvSpPr>
        <p:spPr>
          <a:xfrm>
            <a:off x="2531877" y="1178970"/>
            <a:ext cx="395550" cy="365316"/>
          </a:xfrm>
          <a:custGeom>
            <a:avLst/>
            <a:gdLst>
              <a:gd name="connsiteX0" fmla="*/ 395473 w 395550"/>
              <a:gd name="connsiteY0" fmla="*/ 13 h 365316"/>
              <a:gd name="connsiteX1" fmla="*/ 213440 w 395550"/>
              <a:gd name="connsiteY1" fmla="*/ 192630 h 365316"/>
              <a:gd name="connsiteX2" fmla="*/ 306573 w 395550"/>
              <a:gd name="connsiteY2" fmla="*/ 150297 h 365316"/>
              <a:gd name="connsiteX3" fmla="*/ 1773 w 395550"/>
              <a:gd name="connsiteY3" fmla="*/ 361963 h 365316"/>
              <a:gd name="connsiteX4" fmla="*/ 181690 w 395550"/>
              <a:gd name="connsiteY4" fmla="*/ 275180 h 365316"/>
              <a:gd name="connsiteX5" fmla="*/ 194390 w 395550"/>
              <a:gd name="connsiteY5" fmla="*/ 207447 h 365316"/>
              <a:gd name="connsiteX6" fmla="*/ 188040 w 395550"/>
              <a:gd name="connsiteY6" fmla="*/ 203213 h 365316"/>
              <a:gd name="connsiteX7" fmla="*/ 395473 w 395550"/>
              <a:gd name="connsiteY7" fmla="*/ 13 h 36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550" h="365316">
                <a:moveTo>
                  <a:pt x="395473" y="13"/>
                </a:moveTo>
                <a:cubicBezTo>
                  <a:pt x="399706" y="-1751"/>
                  <a:pt x="228257" y="167583"/>
                  <a:pt x="213440" y="192630"/>
                </a:cubicBezTo>
                <a:cubicBezTo>
                  <a:pt x="198623" y="217677"/>
                  <a:pt x="341851" y="122075"/>
                  <a:pt x="306573" y="150297"/>
                </a:cubicBezTo>
                <a:cubicBezTo>
                  <a:pt x="271295" y="178519"/>
                  <a:pt x="22587" y="341149"/>
                  <a:pt x="1773" y="361963"/>
                </a:cubicBezTo>
                <a:cubicBezTo>
                  <a:pt x="-19041" y="382777"/>
                  <a:pt x="149587" y="300933"/>
                  <a:pt x="181690" y="275180"/>
                </a:cubicBezTo>
                <a:cubicBezTo>
                  <a:pt x="213793" y="249427"/>
                  <a:pt x="193332" y="219441"/>
                  <a:pt x="194390" y="207447"/>
                </a:cubicBezTo>
                <a:cubicBezTo>
                  <a:pt x="195448" y="195453"/>
                  <a:pt x="156643" y="232494"/>
                  <a:pt x="188040" y="203213"/>
                </a:cubicBezTo>
                <a:cubicBezTo>
                  <a:pt x="219437" y="173932"/>
                  <a:pt x="391240" y="1777"/>
                  <a:pt x="39547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BE8C7789-34F4-F35F-F22C-84C399A1B905}"/>
              </a:ext>
            </a:extLst>
          </p:cNvPr>
          <p:cNvSpPr/>
          <p:nvPr/>
        </p:nvSpPr>
        <p:spPr>
          <a:xfrm>
            <a:off x="4500420" y="2357909"/>
            <a:ext cx="181802" cy="348065"/>
          </a:xfrm>
          <a:custGeom>
            <a:avLst/>
            <a:gdLst>
              <a:gd name="connsiteX0" fmla="*/ 181647 w 181802"/>
              <a:gd name="connsiteY0" fmla="*/ 58 h 348065"/>
              <a:gd name="connsiteX1" fmla="*/ 44063 w 181802"/>
              <a:gd name="connsiteY1" fmla="*/ 105891 h 348065"/>
              <a:gd name="connsiteX2" fmla="*/ 12313 w 181802"/>
              <a:gd name="connsiteY2" fmla="*/ 345074 h 348065"/>
              <a:gd name="connsiteX3" fmla="*/ 10197 w 181802"/>
              <a:gd name="connsiteY3" fmla="*/ 230774 h 348065"/>
              <a:gd name="connsiteX4" fmla="*/ 14430 w 181802"/>
              <a:gd name="connsiteY4" fmla="*/ 93191 h 348065"/>
              <a:gd name="connsiteX5" fmla="*/ 181647 w 181802"/>
              <a:gd name="connsiteY5" fmla="*/ 58 h 34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02" h="348065">
                <a:moveTo>
                  <a:pt x="181647" y="58"/>
                </a:moveTo>
                <a:cubicBezTo>
                  <a:pt x="186586" y="2175"/>
                  <a:pt x="72285" y="48388"/>
                  <a:pt x="44063" y="105891"/>
                </a:cubicBezTo>
                <a:cubicBezTo>
                  <a:pt x="15841" y="163394"/>
                  <a:pt x="17957" y="324260"/>
                  <a:pt x="12313" y="345074"/>
                </a:cubicBezTo>
                <a:cubicBezTo>
                  <a:pt x="6669" y="365888"/>
                  <a:pt x="9844" y="272754"/>
                  <a:pt x="10197" y="230774"/>
                </a:cubicBezTo>
                <a:cubicBezTo>
                  <a:pt x="10550" y="188794"/>
                  <a:pt x="-15556" y="132349"/>
                  <a:pt x="14430" y="93191"/>
                </a:cubicBezTo>
                <a:cubicBezTo>
                  <a:pt x="44416" y="54033"/>
                  <a:pt x="176708" y="-2059"/>
                  <a:pt x="181647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1CB1A63-E7CB-349D-AA53-8B940E4556A2}"/>
              </a:ext>
            </a:extLst>
          </p:cNvPr>
          <p:cNvSpPr/>
          <p:nvPr/>
        </p:nvSpPr>
        <p:spPr>
          <a:xfrm>
            <a:off x="4330671" y="2574650"/>
            <a:ext cx="247762" cy="536855"/>
          </a:xfrm>
          <a:custGeom>
            <a:avLst/>
            <a:gdLst>
              <a:gd name="connsiteX0" fmla="*/ 247679 w 247762"/>
              <a:gd name="connsiteY0" fmla="*/ 1333 h 536855"/>
              <a:gd name="connsiteX1" fmla="*/ 150312 w 247762"/>
              <a:gd name="connsiteY1" fmla="*/ 304017 h 536855"/>
              <a:gd name="connsiteX2" fmla="*/ 29 w 247762"/>
              <a:gd name="connsiteY2" fmla="*/ 536850 h 536855"/>
              <a:gd name="connsiteX3" fmla="*/ 163012 w 247762"/>
              <a:gd name="connsiteY3" fmla="*/ 297667 h 536855"/>
              <a:gd name="connsiteX4" fmla="*/ 167246 w 247762"/>
              <a:gd name="connsiteY4" fmla="*/ 196067 h 536855"/>
              <a:gd name="connsiteX5" fmla="*/ 247679 w 247762"/>
              <a:gd name="connsiteY5" fmla="*/ 1333 h 53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762" h="536855">
                <a:moveTo>
                  <a:pt x="247679" y="1333"/>
                </a:moveTo>
                <a:cubicBezTo>
                  <a:pt x="244857" y="19325"/>
                  <a:pt x="191587" y="214764"/>
                  <a:pt x="150312" y="304017"/>
                </a:cubicBezTo>
                <a:cubicBezTo>
                  <a:pt x="109037" y="393270"/>
                  <a:pt x="-2088" y="537908"/>
                  <a:pt x="29" y="536850"/>
                </a:cubicBezTo>
                <a:cubicBezTo>
                  <a:pt x="2146" y="535792"/>
                  <a:pt x="135143" y="354464"/>
                  <a:pt x="163012" y="297667"/>
                </a:cubicBezTo>
                <a:cubicBezTo>
                  <a:pt x="190881" y="240870"/>
                  <a:pt x="153135" y="239459"/>
                  <a:pt x="167246" y="196067"/>
                </a:cubicBezTo>
                <a:cubicBezTo>
                  <a:pt x="181357" y="152675"/>
                  <a:pt x="250501" y="-16659"/>
                  <a:pt x="247679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22B020BA-CC0A-73E5-0268-87BDE2A86E02}"/>
              </a:ext>
            </a:extLst>
          </p:cNvPr>
          <p:cNvSpPr/>
          <p:nvPr/>
        </p:nvSpPr>
        <p:spPr>
          <a:xfrm>
            <a:off x="4833812" y="1633656"/>
            <a:ext cx="120320" cy="211019"/>
          </a:xfrm>
          <a:custGeom>
            <a:avLst/>
            <a:gdLst>
              <a:gd name="connsiteX0" fmla="*/ 126 w 120320"/>
              <a:gd name="connsiteY0" fmla="*/ 211019 h 211019"/>
              <a:gd name="connsiteX1" fmla="*/ 30288 w 120320"/>
              <a:gd name="connsiteY1" fmla="*/ 12582 h 211019"/>
              <a:gd name="connsiteX2" fmla="*/ 3301 w 120320"/>
              <a:gd name="connsiteY2" fmla="*/ 22107 h 211019"/>
              <a:gd name="connsiteX3" fmla="*/ 82676 w 120320"/>
              <a:gd name="connsiteY3" fmla="*/ 36394 h 211019"/>
              <a:gd name="connsiteX4" fmla="*/ 117601 w 120320"/>
              <a:gd name="connsiteY4" fmla="*/ 107832 h 211019"/>
              <a:gd name="connsiteX5" fmla="*/ 114426 w 120320"/>
              <a:gd name="connsiteY5" fmla="*/ 63382 h 211019"/>
              <a:gd name="connsiteX6" fmla="*/ 85851 w 120320"/>
              <a:gd name="connsiteY6" fmla="*/ 23694 h 211019"/>
              <a:gd name="connsiteX7" fmla="*/ 44576 w 120320"/>
              <a:gd name="connsiteY7" fmla="*/ 10994 h 211019"/>
              <a:gd name="connsiteX8" fmla="*/ 126 w 120320"/>
              <a:gd name="connsiteY8" fmla="*/ 211019 h 21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20" h="211019">
                <a:moveTo>
                  <a:pt x="126" y="211019"/>
                </a:moveTo>
                <a:cubicBezTo>
                  <a:pt x="-2255" y="211284"/>
                  <a:pt x="29759" y="44067"/>
                  <a:pt x="30288" y="12582"/>
                </a:cubicBezTo>
                <a:cubicBezTo>
                  <a:pt x="30817" y="-18903"/>
                  <a:pt x="-5430" y="18138"/>
                  <a:pt x="3301" y="22107"/>
                </a:cubicBezTo>
                <a:cubicBezTo>
                  <a:pt x="12032" y="26076"/>
                  <a:pt x="63626" y="22106"/>
                  <a:pt x="82676" y="36394"/>
                </a:cubicBezTo>
                <a:cubicBezTo>
                  <a:pt x="101726" y="50681"/>
                  <a:pt x="112309" y="103334"/>
                  <a:pt x="117601" y="107832"/>
                </a:cubicBezTo>
                <a:cubicBezTo>
                  <a:pt x="122893" y="112330"/>
                  <a:pt x="119718" y="77405"/>
                  <a:pt x="114426" y="63382"/>
                </a:cubicBezTo>
                <a:cubicBezTo>
                  <a:pt x="109134" y="49359"/>
                  <a:pt x="97493" y="32425"/>
                  <a:pt x="85851" y="23694"/>
                </a:cubicBezTo>
                <a:cubicBezTo>
                  <a:pt x="74209" y="14963"/>
                  <a:pt x="56747" y="-15994"/>
                  <a:pt x="44576" y="10994"/>
                </a:cubicBezTo>
                <a:cubicBezTo>
                  <a:pt x="32405" y="37981"/>
                  <a:pt x="2507" y="210754"/>
                  <a:pt x="126" y="211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E5DBF144-74D1-4789-7AA8-1D21DFE51779}"/>
              </a:ext>
            </a:extLst>
          </p:cNvPr>
          <p:cNvSpPr/>
          <p:nvPr/>
        </p:nvSpPr>
        <p:spPr>
          <a:xfrm>
            <a:off x="4813186" y="1704235"/>
            <a:ext cx="134584" cy="145259"/>
          </a:xfrm>
          <a:custGeom>
            <a:avLst/>
            <a:gdLst>
              <a:gd name="connsiteX0" fmla="*/ 114 w 134584"/>
              <a:gd name="connsiteY0" fmla="*/ 145203 h 145259"/>
              <a:gd name="connsiteX1" fmla="*/ 93777 w 134584"/>
              <a:gd name="connsiteY1" fmla="*/ 19790 h 145259"/>
              <a:gd name="connsiteX2" fmla="*/ 133464 w 134584"/>
              <a:gd name="connsiteY2" fmla="*/ 34078 h 145259"/>
              <a:gd name="connsiteX3" fmla="*/ 114414 w 134584"/>
              <a:gd name="connsiteY3" fmla="*/ 2328 h 145259"/>
              <a:gd name="connsiteX4" fmla="*/ 114 w 134584"/>
              <a:gd name="connsiteY4" fmla="*/ 145203 h 14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584" h="145259">
                <a:moveTo>
                  <a:pt x="114" y="145203"/>
                </a:moveTo>
                <a:cubicBezTo>
                  <a:pt x="-3325" y="148113"/>
                  <a:pt x="71552" y="38311"/>
                  <a:pt x="93777" y="19790"/>
                </a:cubicBezTo>
                <a:cubicBezTo>
                  <a:pt x="116002" y="1269"/>
                  <a:pt x="130025" y="36988"/>
                  <a:pt x="133464" y="34078"/>
                </a:cubicBezTo>
                <a:cubicBezTo>
                  <a:pt x="136903" y="31168"/>
                  <a:pt x="132935" y="-10107"/>
                  <a:pt x="114414" y="2328"/>
                </a:cubicBezTo>
                <a:cubicBezTo>
                  <a:pt x="95893" y="14763"/>
                  <a:pt x="3553" y="142293"/>
                  <a:pt x="114" y="145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879B81F1-5B0C-2068-2B6D-C406E16D8AE2}"/>
              </a:ext>
            </a:extLst>
          </p:cNvPr>
          <p:cNvSpPr/>
          <p:nvPr/>
        </p:nvSpPr>
        <p:spPr>
          <a:xfrm>
            <a:off x="4829156" y="1726120"/>
            <a:ext cx="123725" cy="139193"/>
          </a:xfrm>
          <a:custGeom>
            <a:avLst/>
            <a:gdLst>
              <a:gd name="connsiteX0" fmla="*/ 19 w 123725"/>
              <a:gd name="connsiteY0" fmla="*/ 139193 h 139193"/>
              <a:gd name="connsiteX1" fmla="*/ 85744 w 123725"/>
              <a:gd name="connsiteY1" fmla="*/ 20130 h 139193"/>
              <a:gd name="connsiteX2" fmla="*/ 122257 w 123725"/>
              <a:gd name="connsiteY2" fmla="*/ 39180 h 139193"/>
              <a:gd name="connsiteX3" fmla="*/ 114319 w 123725"/>
              <a:gd name="connsiteY3" fmla="*/ 1080 h 139193"/>
              <a:gd name="connsiteX4" fmla="*/ 93682 w 123725"/>
              <a:gd name="connsiteY4" fmla="*/ 18543 h 139193"/>
              <a:gd name="connsiteX5" fmla="*/ 19 w 123725"/>
              <a:gd name="connsiteY5" fmla="*/ 139193 h 13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725" h="139193">
                <a:moveTo>
                  <a:pt x="19" y="139193"/>
                </a:moveTo>
                <a:cubicBezTo>
                  <a:pt x="-1304" y="139457"/>
                  <a:pt x="65371" y="36799"/>
                  <a:pt x="85744" y="20130"/>
                </a:cubicBezTo>
                <a:cubicBezTo>
                  <a:pt x="106117" y="3461"/>
                  <a:pt x="117495" y="42355"/>
                  <a:pt x="122257" y="39180"/>
                </a:cubicBezTo>
                <a:cubicBezTo>
                  <a:pt x="127019" y="36005"/>
                  <a:pt x="119082" y="4519"/>
                  <a:pt x="114319" y="1080"/>
                </a:cubicBezTo>
                <a:cubicBezTo>
                  <a:pt x="109557" y="-2360"/>
                  <a:pt x="110880" y="2139"/>
                  <a:pt x="93682" y="18543"/>
                </a:cubicBezTo>
                <a:cubicBezTo>
                  <a:pt x="76484" y="34947"/>
                  <a:pt x="1342" y="138929"/>
                  <a:pt x="19" y="139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2F5703C1-E954-111F-5A4F-606232022E30}"/>
              </a:ext>
            </a:extLst>
          </p:cNvPr>
          <p:cNvSpPr/>
          <p:nvPr/>
        </p:nvSpPr>
        <p:spPr>
          <a:xfrm>
            <a:off x="4858192" y="1779544"/>
            <a:ext cx="98381" cy="274303"/>
          </a:xfrm>
          <a:custGeom>
            <a:avLst/>
            <a:gdLst>
              <a:gd name="connsiteX0" fmla="*/ 94808 w 98381"/>
              <a:gd name="connsiteY0" fmla="*/ 44 h 274303"/>
              <a:gd name="connsiteX1" fmla="*/ 88458 w 98381"/>
              <a:gd name="connsiteY1" fmla="*/ 92119 h 274303"/>
              <a:gd name="connsiteX2" fmla="*/ 1146 w 98381"/>
              <a:gd name="connsiteY2" fmla="*/ 273094 h 274303"/>
              <a:gd name="connsiteX3" fmla="*/ 40833 w 98381"/>
              <a:gd name="connsiteY3" fmla="*/ 166731 h 274303"/>
              <a:gd name="connsiteX4" fmla="*/ 74171 w 98381"/>
              <a:gd name="connsiteY4" fmla="*/ 81006 h 274303"/>
              <a:gd name="connsiteX5" fmla="*/ 94808 w 98381"/>
              <a:gd name="connsiteY5" fmla="*/ 44 h 27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381" h="274303">
                <a:moveTo>
                  <a:pt x="94808" y="44"/>
                </a:moveTo>
                <a:cubicBezTo>
                  <a:pt x="97189" y="1896"/>
                  <a:pt x="104068" y="46611"/>
                  <a:pt x="88458" y="92119"/>
                </a:cubicBezTo>
                <a:cubicBezTo>
                  <a:pt x="72848" y="137627"/>
                  <a:pt x="9083" y="260659"/>
                  <a:pt x="1146" y="273094"/>
                </a:cubicBezTo>
                <a:cubicBezTo>
                  <a:pt x="-6791" y="285529"/>
                  <a:pt x="28662" y="198746"/>
                  <a:pt x="40833" y="166731"/>
                </a:cubicBezTo>
                <a:cubicBezTo>
                  <a:pt x="53004" y="134716"/>
                  <a:pt x="68085" y="106935"/>
                  <a:pt x="74171" y="81006"/>
                </a:cubicBezTo>
                <a:cubicBezTo>
                  <a:pt x="80256" y="55077"/>
                  <a:pt x="92427" y="-1808"/>
                  <a:pt x="94808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626105AF-2502-3F5C-A6D1-ACEC449163C8}"/>
              </a:ext>
            </a:extLst>
          </p:cNvPr>
          <p:cNvSpPr/>
          <p:nvPr/>
        </p:nvSpPr>
        <p:spPr>
          <a:xfrm>
            <a:off x="4832131" y="1966809"/>
            <a:ext cx="49729" cy="456249"/>
          </a:xfrm>
          <a:custGeom>
            <a:avLst/>
            <a:gdLst>
              <a:gd name="connsiteX0" fmla="*/ 8157 w 49729"/>
              <a:gd name="connsiteY0" fmla="*/ 104 h 456249"/>
              <a:gd name="connsiteX1" fmla="*/ 20857 w 49729"/>
              <a:gd name="connsiteY1" fmla="*/ 265216 h 456249"/>
              <a:gd name="connsiteX2" fmla="*/ 46257 w 49729"/>
              <a:gd name="connsiteY2" fmla="*/ 447779 h 456249"/>
              <a:gd name="connsiteX3" fmla="*/ 44669 w 49729"/>
              <a:gd name="connsiteY3" fmla="*/ 406504 h 456249"/>
              <a:gd name="connsiteX4" fmla="*/ 1807 w 49729"/>
              <a:gd name="connsiteY4" fmla="*/ 235054 h 456249"/>
              <a:gd name="connsiteX5" fmla="*/ 8157 w 49729"/>
              <a:gd name="connsiteY5" fmla="*/ 104 h 45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29" h="456249">
                <a:moveTo>
                  <a:pt x="8157" y="104"/>
                </a:moveTo>
                <a:cubicBezTo>
                  <a:pt x="11332" y="5131"/>
                  <a:pt x="14507" y="190604"/>
                  <a:pt x="20857" y="265216"/>
                </a:cubicBezTo>
                <a:cubicBezTo>
                  <a:pt x="27207" y="339828"/>
                  <a:pt x="42288" y="424231"/>
                  <a:pt x="46257" y="447779"/>
                </a:cubicBezTo>
                <a:cubicBezTo>
                  <a:pt x="50226" y="471327"/>
                  <a:pt x="52077" y="441958"/>
                  <a:pt x="44669" y="406504"/>
                </a:cubicBezTo>
                <a:cubicBezTo>
                  <a:pt x="37261" y="371050"/>
                  <a:pt x="7363" y="298025"/>
                  <a:pt x="1807" y="235054"/>
                </a:cubicBezTo>
                <a:cubicBezTo>
                  <a:pt x="-3749" y="172083"/>
                  <a:pt x="4982" y="-4923"/>
                  <a:pt x="8157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D65E4176-2039-7C39-E843-C0708CC7B0FB}"/>
              </a:ext>
            </a:extLst>
          </p:cNvPr>
          <p:cNvSpPr/>
          <p:nvPr/>
        </p:nvSpPr>
        <p:spPr>
          <a:xfrm>
            <a:off x="4671915" y="2269624"/>
            <a:ext cx="202841" cy="359565"/>
          </a:xfrm>
          <a:custGeom>
            <a:avLst/>
            <a:gdLst>
              <a:gd name="connsiteX0" fmla="*/ 98523 w 202841"/>
              <a:gd name="connsiteY0" fmla="*/ 501 h 359565"/>
              <a:gd name="connsiteX1" fmla="*/ 187423 w 202841"/>
              <a:gd name="connsiteY1" fmla="*/ 122739 h 359565"/>
              <a:gd name="connsiteX2" fmla="*/ 177898 w 202841"/>
              <a:gd name="connsiteY2" fmla="*/ 251326 h 359565"/>
              <a:gd name="connsiteX3" fmla="*/ 1685 w 202841"/>
              <a:gd name="connsiteY3" fmla="*/ 357689 h 359565"/>
              <a:gd name="connsiteX4" fmla="*/ 93760 w 202841"/>
              <a:gd name="connsiteY4" fmla="*/ 316414 h 359565"/>
              <a:gd name="connsiteX5" fmla="*/ 174723 w 202841"/>
              <a:gd name="connsiteY5" fmla="*/ 279901 h 359565"/>
              <a:gd name="connsiteX6" fmla="*/ 200123 w 202841"/>
              <a:gd name="connsiteY6" fmla="*/ 170364 h 359565"/>
              <a:gd name="connsiteX7" fmla="*/ 98523 w 202841"/>
              <a:gd name="connsiteY7" fmla="*/ 501 h 35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841" h="359565">
                <a:moveTo>
                  <a:pt x="98523" y="501"/>
                </a:moveTo>
                <a:cubicBezTo>
                  <a:pt x="96406" y="-7436"/>
                  <a:pt x="174194" y="80935"/>
                  <a:pt x="187423" y="122739"/>
                </a:cubicBezTo>
                <a:cubicBezTo>
                  <a:pt x="200652" y="164543"/>
                  <a:pt x="208854" y="212168"/>
                  <a:pt x="177898" y="251326"/>
                </a:cubicBezTo>
                <a:cubicBezTo>
                  <a:pt x="146942" y="290484"/>
                  <a:pt x="15708" y="346841"/>
                  <a:pt x="1685" y="357689"/>
                </a:cubicBezTo>
                <a:cubicBezTo>
                  <a:pt x="-12338" y="368537"/>
                  <a:pt x="64920" y="329379"/>
                  <a:pt x="93760" y="316414"/>
                </a:cubicBezTo>
                <a:cubicBezTo>
                  <a:pt x="122600" y="303449"/>
                  <a:pt x="156996" y="304243"/>
                  <a:pt x="174723" y="279901"/>
                </a:cubicBezTo>
                <a:cubicBezTo>
                  <a:pt x="192450" y="255559"/>
                  <a:pt x="209648" y="209258"/>
                  <a:pt x="200123" y="170364"/>
                </a:cubicBezTo>
                <a:cubicBezTo>
                  <a:pt x="190598" y="131470"/>
                  <a:pt x="100640" y="8438"/>
                  <a:pt x="98523" y="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7257A1B7-0B6D-A66D-D0DE-E759CA408AA9}"/>
              </a:ext>
            </a:extLst>
          </p:cNvPr>
          <p:cNvSpPr/>
          <p:nvPr/>
        </p:nvSpPr>
        <p:spPr>
          <a:xfrm>
            <a:off x="1991437" y="1885814"/>
            <a:ext cx="305490" cy="224037"/>
          </a:xfrm>
          <a:custGeom>
            <a:avLst/>
            <a:gdLst>
              <a:gd name="connsiteX0" fmla="*/ 876 w 305490"/>
              <a:gd name="connsiteY0" fmla="*/ 119199 h 224037"/>
              <a:gd name="connsiteX1" fmla="*/ 59613 w 305490"/>
              <a:gd name="connsiteY1" fmla="*/ 16011 h 224037"/>
              <a:gd name="connsiteX2" fmla="*/ 150101 w 305490"/>
              <a:gd name="connsiteY2" fmla="*/ 55699 h 224037"/>
              <a:gd name="connsiteX3" fmla="*/ 134226 w 305490"/>
              <a:gd name="connsiteY3" fmla="*/ 11249 h 224037"/>
              <a:gd name="connsiteX4" fmla="*/ 259638 w 305490"/>
              <a:gd name="connsiteY4" fmla="*/ 119199 h 224037"/>
              <a:gd name="connsiteX5" fmla="*/ 240588 w 305490"/>
              <a:gd name="connsiteY5" fmla="*/ 109674 h 224037"/>
              <a:gd name="connsiteX6" fmla="*/ 304088 w 305490"/>
              <a:gd name="connsiteY6" fmla="*/ 223974 h 224037"/>
              <a:gd name="connsiteX7" fmla="*/ 269163 w 305490"/>
              <a:gd name="connsiteY7" fmla="*/ 123961 h 224037"/>
              <a:gd name="connsiteX8" fmla="*/ 104063 w 305490"/>
              <a:gd name="connsiteY8" fmla="*/ 136 h 224037"/>
              <a:gd name="connsiteX9" fmla="*/ 876 w 305490"/>
              <a:gd name="connsiteY9" fmla="*/ 119199 h 22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490" h="224037">
                <a:moveTo>
                  <a:pt x="876" y="119199"/>
                </a:moveTo>
                <a:cubicBezTo>
                  <a:pt x="-6532" y="121845"/>
                  <a:pt x="34742" y="26594"/>
                  <a:pt x="59613" y="16011"/>
                </a:cubicBezTo>
                <a:cubicBezTo>
                  <a:pt x="84484" y="5428"/>
                  <a:pt x="137666" y="56493"/>
                  <a:pt x="150101" y="55699"/>
                </a:cubicBezTo>
                <a:cubicBezTo>
                  <a:pt x="162536" y="54905"/>
                  <a:pt x="115970" y="666"/>
                  <a:pt x="134226" y="11249"/>
                </a:cubicBezTo>
                <a:cubicBezTo>
                  <a:pt x="152482" y="21832"/>
                  <a:pt x="241911" y="102795"/>
                  <a:pt x="259638" y="119199"/>
                </a:cubicBezTo>
                <a:cubicBezTo>
                  <a:pt x="277365" y="135603"/>
                  <a:pt x="233180" y="92212"/>
                  <a:pt x="240588" y="109674"/>
                </a:cubicBezTo>
                <a:cubicBezTo>
                  <a:pt x="247996" y="127136"/>
                  <a:pt x="299326" y="221593"/>
                  <a:pt x="304088" y="223974"/>
                </a:cubicBezTo>
                <a:cubicBezTo>
                  <a:pt x="308850" y="226355"/>
                  <a:pt x="302501" y="161267"/>
                  <a:pt x="269163" y="123961"/>
                </a:cubicBezTo>
                <a:cubicBezTo>
                  <a:pt x="235825" y="86655"/>
                  <a:pt x="149307" y="4898"/>
                  <a:pt x="104063" y="136"/>
                </a:cubicBezTo>
                <a:cubicBezTo>
                  <a:pt x="58819" y="-4626"/>
                  <a:pt x="8284" y="116553"/>
                  <a:pt x="876" y="119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258DCBF6-FA3F-C01F-B09C-E8D1E9F113CC}"/>
              </a:ext>
            </a:extLst>
          </p:cNvPr>
          <p:cNvSpPr/>
          <p:nvPr/>
        </p:nvSpPr>
        <p:spPr>
          <a:xfrm>
            <a:off x="2014770" y="1975103"/>
            <a:ext cx="200894" cy="117275"/>
          </a:xfrm>
          <a:custGeom>
            <a:avLst/>
            <a:gdLst>
              <a:gd name="connsiteX0" fmla="*/ 199793 w 200894"/>
              <a:gd name="connsiteY0" fmla="*/ 117222 h 117275"/>
              <a:gd name="connsiteX1" fmla="*/ 85493 w 200894"/>
              <a:gd name="connsiteY1" fmla="*/ 21972 h 117275"/>
              <a:gd name="connsiteX2" fmla="*/ 17230 w 200894"/>
              <a:gd name="connsiteY2" fmla="*/ 1335 h 117275"/>
              <a:gd name="connsiteX3" fmla="*/ 137880 w 200894"/>
              <a:gd name="connsiteY3" fmla="*/ 47372 h 117275"/>
              <a:gd name="connsiteX4" fmla="*/ 39455 w 200894"/>
              <a:gd name="connsiteY4" fmla="*/ 47372 h 117275"/>
              <a:gd name="connsiteX5" fmla="*/ 63268 w 200894"/>
              <a:gd name="connsiteY5" fmla="*/ 102935 h 117275"/>
              <a:gd name="connsiteX6" fmla="*/ 55330 w 200894"/>
              <a:gd name="connsiteY6" fmla="*/ 37847 h 117275"/>
              <a:gd name="connsiteX7" fmla="*/ 91843 w 200894"/>
              <a:gd name="connsiteY7" fmla="*/ 45785 h 117275"/>
              <a:gd name="connsiteX8" fmla="*/ 36280 w 200894"/>
              <a:gd name="connsiteY8" fmla="*/ 17210 h 117275"/>
              <a:gd name="connsiteX9" fmla="*/ 10880 w 200894"/>
              <a:gd name="connsiteY9" fmla="*/ 7685 h 117275"/>
              <a:gd name="connsiteX10" fmla="*/ 199793 w 200894"/>
              <a:gd name="connsiteY10" fmla="*/ 117222 h 11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894" h="117275">
                <a:moveTo>
                  <a:pt x="199793" y="117222"/>
                </a:moveTo>
                <a:cubicBezTo>
                  <a:pt x="212229" y="119603"/>
                  <a:pt x="115920" y="41286"/>
                  <a:pt x="85493" y="21972"/>
                </a:cubicBezTo>
                <a:cubicBezTo>
                  <a:pt x="55066" y="2658"/>
                  <a:pt x="8499" y="-2898"/>
                  <a:pt x="17230" y="1335"/>
                </a:cubicBezTo>
                <a:cubicBezTo>
                  <a:pt x="25961" y="5568"/>
                  <a:pt x="134176" y="39699"/>
                  <a:pt x="137880" y="47372"/>
                </a:cubicBezTo>
                <a:cubicBezTo>
                  <a:pt x="141584" y="55045"/>
                  <a:pt x="51890" y="38112"/>
                  <a:pt x="39455" y="47372"/>
                </a:cubicBezTo>
                <a:cubicBezTo>
                  <a:pt x="27020" y="56632"/>
                  <a:pt x="60622" y="104522"/>
                  <a:pt x="63268" y="102935"/>
                </a:cubicBezTo>
                <a:cubicBezTo>
                  <a:pt x="65914" y="101347"/>
                  <a:pt x="50567" y="47372"/>
                  <a:pt x="55330" y="37847"/>
                </a:cubicBezTo>
                <a:cubicBezTo>
                  <a:pt x="60093" y="28322"/>
                  <a:pt x="95018" y="49225"/>
                  <a:pt x="91843" y="45785"/>
                </a:cubicBezTo>
                <a:cubicBezTo>
                  <a:pt x="88668" y="42345"/>
                  <a:pt x="49774" y="23560"/>
                  <a:pt x="36280" y="17210"/>
                </a:cubicBezTo>
                <a:cubicBezTo>
                  <a:pt x="22786" y="10860"/>
                  <a:pt x="-19812" y="-10042"/>
                  <a:pt x="10880" y="7685"/>
                </a:cubicBezTo>
                <a:cubicBezTo>
                  <a:pt x="41572" y="25412"/>
                  <a:pt x="187357" y="114841"/>
                  <a:pt x="199793" y="117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B0DAD876-7757-2800-A5CC-EF03D63FF9C7}"/>
              </a:ext>
            </a:extLst>
          </p:cNvPr>
          <p:cNvSpPr/>
          <p:nvPr/>
        </p:nvSpPr>
        <p:spPr>
          <a:xfrm>
            <a:off x="2004063" y="1975314"/>
            <a:ext cx="203740" cy="513651"/>
          </a:xfrm>
          <a:custGeom>
            <a:avLst/>
            <a:gdLst>
              <a:gd name="connsiteX0" fmla="*/ 8887 w 203740"/>
              <a:gd name="connsiteY0" fmla="*/ 1124 h 513651"/>
              <a:gd name="connsiteX1" fmla="*/ 4125 w 203740"/>
              <a:gd name="connsiteY1" fmla="*/ 107486 h 513651"/>
              <a:gd name="connsiteX2" fmla="*/ 70800 w 203740"/>
              <a:gd name="connsiteY2" fmla="*/ 240836 h 513651"/>
              <a:gd name="connsiteX3" fmla="*/ 197800 w 203740"/>
              <a:gd name="connsiteY3" fmla="*/ 505949 h 513651"/>
              <a:gd name="connsiteX4" fmla="*/ 170812 w 203740"/>
              <a:gd name="connsiteY4" fmla="*/ 423399 h 513651"/>
              <a:gd name="connsiteX5" fmla="*/ 64450 w 203740"/>
              <a:gd name="connsiteY5" fmla="*/ 226549 h 513651"/>
              <a:gd name="connsiteX6" fmla="*/ 23175 w 203740"/>
              <a:gd name="connsiteY6" fmla="*/ 175749 h 513651"/>
              <a:gd name="connsiteX7" fmla="*/ 8887 w 203740"/>
              <a:gd name="connsiteY7" fmla="*/ 1124 h 51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740" h="513651">
                <a:moveTo>
                  <a:pt x="8887" y="1124"/>
                </a:moveTo>
                <a:cubicBezTo>
                  <a:pt x="5712" y="-10253"/>
                  <a:pt x="-6194" y="67534"/>
                  <a:pt x="4125" y="107486"/>
                </a:cubicBezTo>
                <a:cubicBezTo>
                  <a:pt x="14444" y="147438"/>
                  <a:pt x="38521" y="174425"/>
                  <a:pt x="70800" y="240836"/>
                </a:cubicBezTo>
                <a:cubicBezTo>
                  <a:pt x="103079" y="307247"/>
                  <a:pt x="181131" y="475522"/>
                  <a:pt x="197800" y="505949"/>
                </a:cubicBezTo>
                <a:cubicBezTo>
                  <a:pt x="214469" y="536376"/>
                  <a:pt x="193037" y="469966"/>
                  <a:pt x="170812" y="423399"/>
                </a:cubicBezTo>
                <a:cubicBezTo>
                  <a:pt x="148587" y="376832"/>
                  <a:pt x="89056" y="267824"/>
                  <a:pt x="64450" y="226549"/>
                </a:cubicBezTo>
                <a:cubicBezTo>
                  <a:pt x="39844" y="185274"/>
                  <a:pt x="30848" y="207764"/>
                  <a:pt x="23175" y="175749"/>
                </a:cubicBezTo>
                <a:cubicBezTo>
                  <a:pt x="15502" y="143734"/>
                  <a:pt x="12062" y="12501"/>
                  <a:pt x="8887" y="1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3FCC02D0-5696-B710-D079-8244B13FA8D5}"/>
              </a:ext>
            </a:extLst>
          </p:cNvPr>
          <p:cNvSpPr/>
          <p:nvPr/>
        </p:nvSpPr>
        <p:spPr>
          <a:xfrm>
            <a:off x="1997872" y="1996997"/>
            <a:ext cx="278841" cy="688928"/>
          </a:xfrm>
          <a:custGeom>
            <a:avLst/>
            <a:gdLst>
              <a:gd name="connsiteX0" fmla="*/ 8728 w 278841"/>
              <a:gd name="connsiteY0" fmla="*/ 78 h 688928"/>
              <a:gd name="connsiteX1" fmla="*/ 16666 w 278841"/>
              <a:gd name="connsiteY1" fmla="*/ 144541 h 688928"/>
              <a:gd name="connsiteX2" fmla="*/ 50003 w 278841"/>
              <a:gd name="connsiteY2" fmla="*/ 225503 h 688928"/>
              <a:gd name="connsiteX3" fmla="*/ 189703 w 278841"/>
              <a:gd name="connsiteY3" fmla="*/ 477916 h 688928"/>
              <a:gd name="connsiteX4" fmla="*/ 273841 w 278841"/>
              <a:gd name="connsiteY4" fmla="*/ 682703 h 688928"/>
              <a:gd name="connsiteX5" fmla="*/ 245266 w 278841"/>
              <a:gd name="connsiteY5" fmla="*/ 595391 h 688928"/>
              <a:gd name="connsiteX6" fmla="*/ 50003 w 278841"/>
              <a:gd name="connsiteY6" fmla="*/ 196928 h 688928"/>
              <a:gd name="connsiteX7" fmla="*/ 791 w 278841"/>
              <a:gd name="connsiteY7" fmla="*/ 125491 h 688928"/>
              <a:gd name="connsiteX8" fmla="*/ 8728 w 278841"/>
              <a:gd name="connsiteY8" fmla="*/ 78 h 68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841" h="688928">
                <a:moveTo>
                  <a:pt x="8728" y="78"/>
                </a:moveTo>
                <a:cubicBezTo>
                  <a:pt x="11374" y="3253"/>
                  <a:pt x="9787" y="106970"/>
                  <a:pt x="16666" y="144541"/>
                </a:cubicBezTo>
                <a:cubicBezTo>
                  <a:pt x="23545" y="182112"/>
                  <a:pt x="21164" y="169941"/>
                  <a:pt x="50003" y="225503"/>
                </a:cubicBezTo>
                <a:cubicBezTo>
                  <a:pt x="78842" y="281065"/>
                  <a:pt x="152397" y="401716"/>
                  <a:pt x="189703" y="477916"/>
                </a:cubicBezTo>
                <a:cubicBezTo>
                  <a:pt x="227009" y="554116"/>
                  <a:pt x="264581" y="663124"/>
                  <a:pt x="273841" y="682703"/>
                </a:cubicBezTo>
                <a:cubicBezTo>
                  <a:pt x="283102" y="702282"/>
                  <a:pt x="282572" y="676353"/>
                  <a:pt x="245266" y="595391"/>
                </a:cubicBezTo>
                <a:cubicBezTo>
                  <a:pt x="207960" y="514429"/>
                  <a:pt x="90749" y="275245"/>
                  <a:pt x="50003" y="196928"/>
                </a:cubicBezTo>
                <a:cubicBezTo>
                  <a:pt x="9257" y="118611"/>
                  <a:pt x="4231" y="160681"/>
                  <a:pt x="791" y="125491"/>
                </a:cubicBezTo>
                <a:cubicBezTo>
                  <a:pt x="-2649" y="90301"/>
                  <a:pt x="6082" y="-3097"/>
                  <a:pt x="872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017A96B-815E-C574-4EC5-5E041B322F7D}"/>
              </a:ext>
            </a:extLst>
          </p:cNvPr>
          <p:cNvSpPr/>
          <p:nvPr/>
        </p:nvSpPr>
        <p:spPr>
          <a:xfrm>
            <a:off x="2388826" y="2574843"/>
            <a:ext cx="175739" cy="257290"/>
          </a:xfrm>
          <a:custGeom>
            <a:avLst/>
            <a:gdLst>
              <a:gd name="connsiteX0" fmla="*/ 95612 w 175739"/>
              <a:gd name="connsiteY0" fmla="*/ 82 h 257290"/>
              <a:gd name="connsiteX1" fmla="*/ 116249 w 175739"/>
              <a:gd name="connsiteY1" fmla="*/ 82632 h 257290"/>
              <a:gd name="connsiteX2" fmla="*/ 174987 w 175739"/>
              <a:gd name="connsiteY2" fmla="*/ 231857 h 257290"/>
              <a:gd name="connsiteX3" fmla="*/ 147999 w 175739"/>
              <a:gd name="connsiteY3" fmla="*/ 195345 h 257290"/>
              <a:gd name="connsiteX4" fmla="*/ 125774 w 175739"/>
              <a:gd name="connsiteY4" fmla="*/ 223920 h 257290"/>
              <a:gd name="connsiteX5" fmla="*/ 362 w 175739"/>
              <a:gd name="connsiteY5" fmla="*/ 257257 h 257290"/>
              <a:gd name="connsiteX6" fmla="*/ 170224 w 175739"/>
              <a:gd name="connsiteY6" fmla="*/ 217570 h 257290"/>
              <a:gd name="connsiteX7" fmla="*/ 125774 w 175739"/>
              <a:gd name="connsiteY7" fmla="*/ 128670 h 257290"/>
              <a:gd name="connsiteX8" fmla="*/ 92437 w 175739"/>
              <a:gd name="connsiteY8" fmla="*/ 68345 h 257290"/>
              <a:gd name="connsiteX9" fmla="*/ 95612 w 175739"/>
              <a:gd name="connsiteY9" fmla="*/ 82 h 25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739" h="257290">
                <a:moveTo>
                  <a:pt x="95612" y="82"/>
                </a:moveTo>
                <a:cubicBezTo>
                  <a:pt x="99581" y="2463"/>
                  <a:pt x="103020" y="44003"/>
                  <a:pt x="116249" y="82632"/>
                </a:cubicBezTo>
                <a:cubicBezTo>
                  <a:pt x="129478" y="121261"/>
                  <a:pt x="169695" y="213072"/>
                  <a:pt x="174987" y="231857"/>
                </a:cubicBezTo>
                <a:cubicBezTo>
                  <a:pt x="180279" y="250643"/>
                  <a:pt x="156201" y="196668"/>
                  <a:pt x="147999" y="195345"/>
                </a:cubicBezTo>
                <a:cubicBezTo>
                  <a:pt x="139797" y="194022"/>
                  <a:pt x="150380" y="213601"/>
                  <a:pt x="125774" y="223920"/>
                </a:cubicBezTo>
                <a:cubicBezTo>
                  <a:pt x="101168" y="234239"/>
                  <a:pt x="-7046" y="258315"/>
                  <a:pt x="362" y="257257"/>
                </a:cubicBezTo>
                <a:cubicBezTo>
                  <a:pt x="7770" y="256199"/>
                  <a:pt x="149322" y="239001"/>
                  <a:pt x="170224" y="217570"/>
                </a:cubicBezTo>
                <a:cubicBezTo>
                  <a:pt x="191126" y="196139"/>
                  <a:pt x="138738" y="153541"/>
                  <a:pt x="125774" y="128670"/>
                </a:cubicBezTo>
                <a:cubicBezTo>
                  <a:pt x="112810" y="103799"/>
                  <a:pt x="97199" y="89247"/>
                  <a:pt x="92437" y="68345"/>
                </a:cubicBezTo>
                <a:cubicBezTo>
                  <a:pt x="87675" y="47443"/>
                  <a:pt x="91643" y="-2299"/>
                  <a:pt x="95612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35EA07FA-711B-805E-5490-5639CA7E7EF8}"/>
              </a:ext>
            </a:extLst>
          </p:cNvPr>
          <p:cNvSpPr/>
          <p:nvPr/>
        </p:nvSpPr>
        <p:spPr>
          <a:xfrm>
            <a:off x="2276245" y="2649523"/>
            <a:ext cx="286213" cy="195763"/>
          </a:xfrm>
          <a:custGeom>
            <a:avLst/>
            <a:gdLst>
              <a:gd name="connsiteX0" fmla="*/ 12930 w 286213"/>
              <a:gd name="connsiteY0" fmla="*/ 15 h 195763"/>
              <a:gd name="connsiteX1" fmla="*/ 20868 w 286213"/>
              <a:gd name="connsiteY1" fmla="*/ 80977 h 195763"/>
              <a:gd name="connsiteX2" fmla="*/ 95480 w 286213"/>
              <a:gd name="connsiteY2" fmla="*/ 166702 h 195763"/>
              <a:gd name="connsiteX3" fmla="*/ 173268 w 286213"/>
              <a:gd name="connsiteY3" fmla="*/ 195277 h 195763"/>
              <a:gd name="connsiteX4" fmla="*/ 285980 w 286213"/>
              <a:gd name="connsiteY4" fmla="*/ 147652 h 195763"/>
              <a:gd name="connsiteX5" fmla="*/ 141518 w 286213"/>
              <a:gd name="connsiteY5" fmla="*/ 193690 h 195763"/>
              <a:gd name="connsiteX6" fmla="*/ 74843 w 286213"/>
              <a:gd name="connsiteY6" fmla="*/ 155590 h 195763"/>
              <a:gd name="connsiteX7" fmla="*/ 3405 w 286213"/>
              <a:gd name="connsiteY7" fmla="*/ 87327 h 195763"/>
              <a:gd name="connsiteX8" fmla="*/ 12930 w 286213"/>
              <a:gd name="connsiteY8" fmla="*/ 15 h 19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213" h="195763">
                <a:moveTo>
                  <a:pt x="12930" y="15"/>
                </a:moveTo>
                <a:cubicBezTo>
                  <a:pt x="15840" y="-1043"/>
                  <a:pt x="7110" y="53196"/>
                  <a:pt x="20868" y="80977"/>
                </a:cubicBezTo>
                <a:cubicBezTo>
                  <a:pt x="34626" y="108758"/>
                  <a:pt x="70080" y="147652"/>
                  <a:pt x="95480" y="166702"/>
                </a:cubicBezTo>
                <a:cubicBezTo>
                  <a:pt x="120880" y="185752"/>
                  <a:pt x="141518" y="198452"/>
                  <a:pt x="173268" y="195277"/>
                </a:cubicBezTo>
                <a:cubicBezTo>
                  <a:pt x="205018" y="192102"/>
                  <a:pt x="291272" y="147916"/>
                  <a:pt x="285980" y="147652"/>
                </a:cubicBezTo>
                <a:cubicBezTo>
                  <a:pt x="280688" y="147388"/>
                  <a:pt x="176707" y="192367"/>
                  <a:pt x="141518" y="193690"/>
                </a:cubicBezTo>
                <a:cubicBezTo>
                  <a:pt x="106329" y="195013"/>
                  <a:pt x="97862" y="173317"/>
                  <a:pt x="74843" y="155590"/>
                </a:cubicBezTo>
                <a:cubicBezTo>
                  <a:pt x="51824" y="137863"/>
                  <a:pt x="13988" y="108758"/>
                  <a:pt x="3405" y="87327"/>
                </a:cubicBezTo>
                <a:cubicBezTo>
                  <a:pt x="-7178" y="65896"/>
                  <a:pt x="10020" y="1073"/>
                  <a:pt x="1293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841AB0CD-F92A-510B-C468-5529F868F49E}"/>
              </a:ext>
            </a:extLst>
          </p:cNvPr>
          <p:cNvSpPr/>
          <p:nvPr/>
        </p:nvSpPr>
        <p:spPr>
          <a:xfrm>
            <a:off x="2109785" y="2201554"/>
            <a:ext cx="219634" cy="350500"/>
          </a:xfrm>
          <a:custGeom>
            <a:avLst/>
            <a:gdLst>
              <a:gd name="connsiteX0" fmla="*/ 3 w 219634"/>
              <a:gd name="connsiteY0" fmla="*/ 309 h 350500"/>
              <a:gd name="connsiteX1" fmla="*/ 79378 w 219634"/>
              <a:gd name="connsiteY1" fmla="*/ 154296 h 350500"/>
              <a:gd name="connsiteX2" fmla="*/ 103190 w 219634"/>
              <a:gd name="connsiteY2" fmla="*/ 249546 h 350500"/>
              <a:gd name="connsiteX3" fmla="*/ 219078 w 219634"/>
              <a:gd name="connsiteY3" fmla="*/ 349559 h 350500"/>
              <a:gd name="connsiteX4" fmla="*/ 144465 w 219634"/>
              <a:gd name="connsiteY4" fmla="*/ 292409 h 350500"/>
              <a:gd name="connsiteX5" fmla="*/ 82553 w 219634"/>
              <a:gd name="connsiteY5" fmla="*/ 173346 h 350500"/>
              <a:gd name="connsiteX6" fmla="*/ 76203 w 219634"/>
              <a:gd name="connsiteY6" fmla="*/ 116196 h 350500"/>
              <a:gd name="connsiteX7" fmla="*/ 3 w 219634"/>
              <a:gd name="connsiteY7" fmla="*/ 309 h 35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634" h="350500">
                <a:moveTo>
                  <a:pt x="3" y="309"/>
                </a:moveTo>
                <a:cubicBezTo>
                  <a:pt x="532" y="6659"/>
                  <a:pt x="62180" y="112757"/>
                  <a:pt x="79378" y="154296"/>
                </a:cubicBezTo>
                <a:cubicBezTo>
                  <a:pt x="96576" y="195836"/>
                  <a:pt x="79907" y="217002"/>
                  <a:pt x="103190" y="249546"/>
                </a:cubicBezTo>
                <a:cubicBezTo>
                  <a:pt x="126473" y="282090"/>
                  <a:pt x="212199" y="342415"/>
                  <a:pt x="219078" y="349559"/>
                </a:cubicBezTo>
                <a:cubicBezTo>
                  <a:pt x="225957" y="356703"/>
                  <a:pt x="167219" y="321778"/>
                  <a:pt x="144465" y="292409"/>
                </a:cubicBezTo>
                <a:cubicBezTo>
                  <a:pt x="121711" y="263040"/>
                  <a:pt x="93930" y="202715"/>
                  <a:pt x="82553" y="173346"/>
                </a:cubicBezTo>
                <a:cubicBezTo>
                  <a:pt x="71176" y="143977"/>
                  <a:pt x="88109" y="145300"/>
                  <a:pt x="76203" y="116196"/>
                </a:cubicBezTo>
                <a:cubicBezTo>
                  <a:pt x="64297" y="87092"/>
                  <a:pt x="-526" y="-6041"/>
                  <a:pt x="3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6F42D3D-9520-8B5B-B4AA-3739F24373EC}"/>
              </a:ext>
            </a:extLst>
          </p:cNvPr>
          <p:cNvSpPr/>
          <p:nvPr/>
        </p:nvSpPr>
        <p:spPr>
          <a:xfrm>
            <a:off x="2218206" y="2379660"/>
            <a:ext cx="227891" cy="269750"/>
          </a:xfrm>
          <a:custGeom>
            <a:avLst/>
            <a:gdLst>
              <a:gd name="connsiteX0" fmla="*/ 1119 w 227891"/>
              <a:gd name="connsiteY0" fmla="*/ 3 h 269750"/>
              <a:gd name="connsiteX1" fmla="*/ 107482 w 227891"/>
              <a:gd name="connsiteY1" fmla="*/ 90490 h 269750"/>
              <a:gd name="connsiteX2" fmla="*/ 169394 w 227891"/>
              <a:gd name="connsiteY2" fmla="*/ 119065 h 269750"/>
              <a:gd name="connsiteX3" fmla="*/ 226544 w 227891"/>
              <a:gd name="connsiteY3" fmla="*/ 268290 h 269750"/>
              <a:gd name="connsiteX4" fmla="*/ 207494 w 227891"/>
              <a:gd name="connsiteY4" fmla="*/ 188915 h 269750"/>
              <a:gd name="connsiteX5" fmla="*/ 180507 w 227891"/>
              <a:gd name="connsiteY5" fmla="*/ 87315 h 269750"/>
              <a:gd name="connsiteX6" fmla="*/ 1119 w 227891"/>
              <a:gd name="connsiteY6" fmla="*/ 3 h 2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891" h="269750">
                <a:moveTo>
                  <a:pt x="1119" y="3"/>
                </a:moveTo>
                <a:cubicBezTo>
                  <a:pt x="-11052" y="532"/>
                  <a:pt x="79436" y="70646"/>
                  <a:pt x="107482" y="90490"/>
                </a:cubicBezTo>
                <a:cubicBezTo>
                  <a:pt x="135528" y="110334"/>
                  <a:pt x="149550" y="89432"/>
                  <a:pt x="169394" y="119065"/>
                </a:cubicBezTo>
                <a:cubicBezTo>
                  <a:pt x="189238" y="148698"/>
                  <a:pt x="220194" y="256648"/>
                  <a:pt x="226544" y="268290"/>
                </a:cubicBezTo>
                <a:cubicBezTo>
                  <a:pt x="232894" y="279932"/>
                  <a:pt x="215167" y="219077"/>
                  <a:pt x="207494" y="188915"/>
                </a:cubicBezTo>
                <a:cubicBezTo>
                  <a:pt x="199821" y="158753"/>
                  <a:pt x="213051" y="111657"/>
                  <a:pt x="180507" y="87315"/>
                </a:cubicBezTo>
                <a:cubicBezTo>
                  <a:pt x="147963" y="62973"/>
                  <a:pt x="13290" y="-526"/>
                  <a:pt x="111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06A6CB4-E421-273D-F43C-B9CCD7626B3E}"/>
              </a:ext>
            </a:extLst>
          </p:cNvPr>
          <p:cNvSpPr/>
          <p:nvPr/>
        </p:nvSpPr>
        <p:spPr>
          <a:xfrm>
            <a:off x="2056219" y="2055802"/>
            <a:ext cx="85582" cy="161836"/>
          </a:xfrm>
          <a:custGeom>
            <a:avLst/>
            <a:gdLst>
              <a:gd name="connsiteX0" fmla="*/ 37694 w 85582"/>
              <a:gd name="connsiteY0" fmla="*/ 10 h 161836"/>
              <a:gd name="connsiteX1" fmla="*/ 10706 w 85582"/>
              <a:gd name="connsiteY1" fmla="*/ 65098 h 161836"/>
              <a:gd name="connsiteX2" fmla="*/ 64681 w 85582"/>
              <a:gd name="connsiteY2" fmla="*/ 158760 h 161836"/>
              <a:gd name="connsiteX3" fmla="*/ 82144 w 85582"/>
              <a:gd name="connsiteY3" fmla="*/ 138123 h 161836"/>
              <a:gd name="connsiteX4" fmla="*/ 1181 w 85582"/>
              <a:gd name="connsiteY4" fmla="*/ 127010 h 161836"/>
              <a:gd name="connsiteX5" fmla="*/ 34519 w 85582"/>
              <a:gd name="connsiteY5" fmla="*/ 60335 h 161836"/>
              <a:gd name="connsiteX6" fmla="*/ 37694 w 85582"/>
              <a:gd name="connsiteY6" fmla="*/ 10 h 16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82" h="161836">
                <a:moveTo>
                  <a:pt x="37694" y="10"/>
                </a:moveTo>
                <a:cubicBezTo>
                  <a:pt x="33725" y="804"/>
                  <a:pt x="6208" y="38640"/>
                  <a:pt x="10706" y="65098"/>
                </a:cubicBezTo>
                <a:cubicBezTo>
                  <a:pt x="15204" y="91556"/>
                  <a:pt x="52775" y="146589"/>
                  <a:pt x="64681" y="158760"/>
                </a:cubicBezTo>
                <a:cubicBezTo>
                  <a:pt x="76587" y="170931"/>
                  <a:pt x="92727" y="143415"/>
                  <a:pt x="82144" y="138123"/>
                </a:cubicBezTo>
                <a:cubicBezTo>
                  <a:pt x="71561" y="132831"/>
                  <a:pt x="9118" y="139975"/>
                  <a:pt x="1181" y="127010"/>
                </a:cubicBezTo>
                <a:cubicBezTo>
                  <a:pt x="-6757" y="114045"/>
                  <a:pt x="27640" y="77003"/>
                  <a:pt x="34519" y="60335"/>
                </a:cubicBezTo>
                <a:cubicBezTo>
                  <a:pt x="41398" y="43667"/>
                  <a:pt x="41663" y="-784"/>
                  <a:pt x="37694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05E96876-58AA-FB5F-6588-58CB7AFA0871}"/>
              </a:ext>
            </a:extLst>
          </p:cNvPr>
          <p:cNvSpPr/>
          <p:nvPr/>
        </p:nvSpPr>
        <p:spPr>
          <a:xfrm>
            <a:off x="2055493" y="2076191"/>
            <a:ext cx="98750" cy="111384"/>
          </a:xfrm>
          <a:custGeom>
            <a:avLst/>
            <a:gdLst>
              <a:gd name="connsiteX0" fmla="*/ 320 w 98750"/>
              <a:gd name="connsiteY0" fmla="*/ 1847 h 111384"/>
              <a:gd name="connsiteX1" fmla="*/ 98745 w 98750"/>
              <a:gd name="connsiteY1" fmla="*/ 60584 h 111384"/>
              <a:gd name="connsiteX2" fmla="*/ 5082 w 98750"/>
              <a:gd name="connsiteY2" fmla="*/ 111384 h 111384"/>
              <a:gd name="connsiteX3" fmla="*/ 81282 w 98750"/>
              <a:gd name="connsiteY3" fmla="*/ 60584 h 111384"/>
              <a:gd name="connsiteX4" fmla="*/ 66995 w 98750"/>
              <a:gd name="connsiteY4" fmla="*/ 17722 h 111384"/>
              <a:gd name="connsiteX5" fmla="*/ 320 w 98750"/>
              <a:gd name="connsiteY5" fmla="*/ 1847 h 11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750" h="111384">
                <a:moveTo>
                  <a:pt x="320" y="1847"/>
                </a:moveTo>
                <a:cubicBezTo>
                  <a:pt x="5612" y="8991"/>
                  <a:pt x="97951" y="42328"/>
                  <a:pt x="98745" y="60584"/>
                </a:cubicBezTo>
                <a:cubicBezTo>
                  <a:pt x="99539" y="78840"/>
                  <a:pt x="7992" y="111384"/>
                  <a:pt x="5082" y="111384"/>
                </a:cubicBezTo>
                <a:cubicBezTo>
                  <a:pt x="2172" y="111384"/>
                  <a:pt x="70963" y="76194"/>
                  <a:pt x="81282" y="60584"/>
                </a:cubicBezTo>
                <a:cubicBezTo>
                  <a:pt x="91601" y="44974"/>
                  <a:pt x="77049" y="25395"/>
                  <a:pt x="66995" y="17722"/>
                </a:cubicBezTo>
                <a:cubicBezTo>
                  <a:pt x="56941" y="10049"/>
                  <a:pt x="-4972" y="-5297"/>
                  <a:pt x="320" y="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2AF24D77-8648-D168-6F87-432AD0063C1C}"/>
              </a:ext>
            </a:extLst>
          </p:cNvPr>
          <p:cNvSpPr/>
          <p:nvPr/>
        </p:nvSpPr>
        <p:spPr>
          <a:xfrm>
            <a:off x="3351022" y="384140"/>
            <a:ext cx="982543" cy="394097"/>
          </a:xfrm>
          <a:custGeom>
            <a:avLst/>
            <a:gdLst>
              <a:gd name="connsiteX0" fmla="*/ 938403 w 982543"/>
              <a:gd name="connsiteY0" fmla="*/ 35 h 394097"/>
              <a:gd name="connsiteX1" fmla="*/ 903478 w 982543"/>
              <a:gd name="connsiteY1" fmla="*/ 196885 h 394097"/>
              <a:gd name="connsiteX2" fmla="*/ 11303 w 982543"/>
              <a:gd name="connsiteY2" fmla="*/ 390560 h 394097"/>
              <a:gd name="connsiteX3" fmla="*/ 376428 w 982543"/>
              <a:gd name="connsiteY3" fmla="*/ 327060 h 394097"/>
              <a:gd name="connsiteX4" fmla="*/ 951103 w 982543"/>
              <a:gd name="connsiteY4" fmla="*/ 241335 h 394097"/>
              <a:gd name="connsiteX5" fmla="*/ 903478 w 982543"/>
              <a:gd name="connsiteY5" fmla="*/ 181010 h 394097"/>
              <a:gd name="connsiteX6" fmla="*/ 938403 w 982543"/>
              <a:gd name="connsiteY6" fmla="*/ 35 h 39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543" h="394097">
                <a:moveTo>
                  <a:pt x="938403" y="35"/>
                </a:moveTo>
                <a:cubicBezTo>
                  <a:pt x="938403" y="2681"/>
                  <a:pt x="1057995" y="131798"/>
                  <a:pt x="903478" y="196885"/>
                </a:cubicBezTo>
                <a:cubicBezTo>
                  <a:pt x="748961" y="261972"/>
                  <a:pt x="99145" y="368864"/>
                  <a:pt x="11303" y="390560"/>
                </a:cubicBezTo>
                <a:cubicBezTo>
                  <a:pt x="-76539" y="412256"/>
                  <a:pt x="376428" y="327060"/>
                  <a:pt x="376428" y="327060"/>
                </a:cubicBezTo>
                <a:cubicBezTo>
                  <a:pt x="533061" y="302189"/>
                  <a:pt x="863261" y="265677"/>
                  <a:pt x="951103" y="241335"/>
                </a:cubicBezTo>
                <a:cubicBezTo>
                  <a:pt x="1038945" y="216993"/>
                  <a:pt x="901361" y="217522"/>
                  <a:pt x="903478" y="181010"/>
                </a:cubicBezTo>
                <a:cubicBezTo>
                  <a:pt x="905595" y="144498"/>
                  <a:pt x="938403" y="-2611"/>
                  <a:pt x="93840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4E5C83E6-41F6-C47A-9696-F36BBD38E148}"/>
              </a:ext>
            </a:extLst>
          </p:cNvPr>
          <p:cNvSpPr/>
          <p:nvPr/>
        </p:nvSpPr>
        <p:spPr>
          <a:xfrm>
            <a:off x="3625724" y="652801"/>
            <a:ext cx="789566" cy="235432"/>
          </a:xfrm>
          <a:custGeom>
            <a:avLst/>
            <a:gdLst>
              <a:gd name="connsiteX0" fmla="*/ 781176 w 789566"/>
              <a:gd name="connsiteY0" fmla="*/ 4424 h 235432"/>
              <a:gd name="connsiteX1" fmla="*/ 19176 w 789566"/>
              <a:gd name="connsiteY1" fmla="*/ 229849 h 235432"/>
              <a:gd name="connsiteX2" fmla="*/ 244601 w 789566"/>
              <a:gd name="connsiteY2" fmla="*/ 159999 h 235432"/>
              <a:gd name="connsiteX3" fmla="*/ 416051 w 789566"/>
              <a:gd name="connsiteY3" fmla="*/ 83799 h 235432"/>
              <a:gd name="connsiteX4" fmla="*/ 781176 w 789566"/>
              <a:gd name="connsiteY4" fmla="*/ 4424 h 23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566" h="235432">
                <a:moveTo>
                  <a:pt x="781176" y="4424"/>
                </a:moveTo>
                <a:cubicBezTo>
                  <a:pt x="715030" y="28766"/>
                  <a:pt x="19176" y="229849"/>
                  <a:pt x="19176" y="229849"/>
                </a:cubicBezTo>
                <a:cubicBezTo>
                  <a:pt x="-70253" y="255778"/>
                  <a:pt x="178455" y="184341"/>
                  <a:pt x="244601" y="159999"/>
                </a:cubicBezTo>
                <a:cubicBezTo>
                  <a:pt x="310747" y="135657"/>
                  <a:pt x="328738" y="104437"/>
                  <a:pt x="416051" y="83799"/>
                </a:cubicBezTo>
                <a:cubicBezTo>
                  <a:pt x="503364" y="63161"/>
                  <a:pt x="847322" y="-19918"/>
                  <a:pt x="781176" y="4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EB1D47BE-08FD-3734-E3A1-9BE33C6841A8}"/>
              </a:ext>
            </a:extLst>
          </p:cNvPr>
          <p:cNvSpPr/>
          <p:nvPr/>
        </p:nvSpPr>
        <p:spPr>
          <a:xfrm>
            <a:off x="4233183" y="647120"/>
            <a:ext cx="377616" cy="529784"/>
          </a:xfrm>
          <a:custGeom>
            <a:avLst/>
            <a:gdLst>
              <a:gd name="connsiteX0" fmla="*/ 40367 w 377616"/>
              <a:gd name="connsiteY0" fmla="*/ 580 h 529784"/>
              <a:gd name="connsiteX1" fmla="*/ 56242 w 377616"/>
              <a:gd name="connsiteY1" fmla="*/ 213305 h 529784"/>
              <a:gd name="connsiteX2" fmla="*/ 364217 w 377616"/>
              <a:gd name="connsiteY2" fmla="*/ 521280 h 529784"/>
              <a:gd name="connsiteX3" fmla="*/ 291192 w 377616"/>
              <a:gd name="connsiteY3" fmla="*/ 429205 h 529784"/>
              <a:gd name="connsiteX4" fmla="*/ 11792 w 377616"/>
              <a:gd name="connsiteY4" fmla="*/ 276805 h 529784"/>
              <a:gd name="connsiteX5" fmla="*/ 40367 w 377616"/>
              <a:gd name="connsiteY5" fmla="*/ 580 h 52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616" h="529784">
                <a:moveTo>
                  <a:pt x="40367" y="580"/>
                </a:moveTo>
                <a:cubicBezTo>
                  <a:pt x="47775" y="-10003"/>
                  <a:pt x="2267" y="126522"/>
                  <a:pt x="56242" y="213305"/>
                </a:cubicBezTo>
                <a:cubicBezTo>
                  <a:pt x="110217" y="300088"/>
                  <a:pt x="325059" y="485297"/>
                  <a:pt x="364217" y="521280"/>
                </a:cubicBezTo>
                <a:cubicBezTo>
                  <a:pt x="403375" y="557263"/>
                  <a:pt x="349929" y="469951"/>
                  <a:pt x="291192" y="429205"/>
                </a:cubicBezTo>
                <a:cubicBezTo>
                  <a:pt x="232455" y="388459"/>
                  <a:pt x="47775" y="345597"/>
                  <a:pt x="11792" y="276805"/>
                </a:cubicBezTo>
                <a:cubicBezTo>
                  <a:pt x="-24191" y="208013"/>
                  <a:pt x="32959" y="11163"/>
                  <a:pt x="40367" y="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F59BDE97-1001-2226-78C0-960A19D034E4}"/>
              </a:ext>
            </a:extLst>
          </p:cNvPr>
          <p:cNvSpPr/>
          <p:nvPr/>
        </p:nvSpPr>
        <p:spPr>
          <a:xfrm>
            <a:off x="2990620" y="268798"/>
            <a:ext cx="1254744" cy="785479"/>
          </a:xfrm>
          <a:custGeom>
            <a:avLst/>
            <a:gdLst>
              <a:gd name="connsiteX0" fmla="*/ 230 w 1254744"/>
              <a:gd name="connsiteY0" fmla="*/ 785302 h 785479"/>
              <a:gd name="connsiteX1" fmla="*/ 447905 w 1254744"/>
              <a:gd name="connsiteY1" fmla="*/ 451927 h 785479"/>
              <a:gd name="connsiteX2" fmla="*/ 1016230 w 1254744"/>
              <a:gd name="connsiteY2" fmla="*/ 302702 h 785479"/>
              <a:gd name="connsiteX3" fmla="*/ 301855 w 1254744"/>
              <a:gd name="connsiteY3" fmla="*/ 455102 h 785479"/>
              <a:gd name="connsiteX4" fmla="*/ 1070205 w 1254744"/>
              <a:gd name="connsiteY4" fmla="*/ 274127 h 785479"/>
              <a:gd name="connsiteX5" fmla="*/ 1235305 w 1254744"/>
              <a:gd name="connsiteY5" fmla="*/ 191577 h 785479"/>
              <a:gd name="connsiteX6" fmla="*/ 1127355 w 1254744"/>
              <a:gd name="connsiteY6" fmla="*/ 1077 h 785479"/>
              <a:gd name="connsiteX7" fmla="*/ 1254355 w 1254744"/>
              <a:gd name="connsiteY7" fmla="*/ 118552 h 785479"/>
              <a:gd name="connsiteX8" fmla="*/ 1076555 w 1254744"/>
              <a:gd name="connsiteY8" fmla="*/ 213802 h 785479"/>
              <a:gd name="connsiteX9" fmla="*/ 505055 w 1254744"/>
              <a:gd name="connsiteY9" fmla="*/ 404302 h 785479"/>
              <a:gd name="connsiteX10" fmla="*/ 230 w 1254744"/>
              <a:gd name="connsiteY10" fmla="*/ 785302 h 78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4744" h="785479">
                <a:moveTo>
                  <a:pt x="230" y="785302"/>
                </a:moveTo>
                <a:cubicBezTo>
                  <a:pt x="-9295" y="793239"/>
                  <a:pt x="278572" y="532360"/>
                  <a:pt x="447905" y="451927"/>
                </a:cubicBezTo>
                <a:cubicBezTo>
                  <a:pt x="617238" y="371494"/>
                  <a:pt x="1040572" y="302173"/>
                  <a:pt x="1016230" y="302702"/>
                </a:cubicBezTo>
                <a:cubicBezTo>
                  <a:pt x="991888" y="303231"/>
                  <a:pt x="292859" y="459864"/>
                  <a:pt x="301855" y="455102"/>
                </a:cubicBezTo>
                <a:cubicBezTo>
                  <a:pt x="310851" y="450340"/>
                  <a:pt x="914630" y="318048"/>
                  <a:pt x="1070205" y="274127"/>
                </a:cubicBezTo>
                <a:cubicBezTo>
                  <a:pt x="1225780" y="230206"/>
                  <a:pt x="1225780" y="237085"/>
                  <a:pt x="1235305" y="191577"/>
                </a:cubicBezTo>
                <a:cubicBezTo>
                  <a:pt x="1244830" y="146069"/>
                  <a:pt x="1124180" y="13248"/>
                  <a:pt x="1127355" y="1077"/>
                </a:cubicBezTo>
                <a:cubicBezTo>
                  <a:pt x="1130530" y="-11094"/>
                  <a:pt x="1262822" y="83098"/>
                  <a:pt x="1254355" y="118552"/>
                </a:cubicBezTo>
                <a:cubicBezTo>
                  <a:pt x="1245888" y="154006"/>
                  <a:pt x="1201438" y="166177"/>
                  <a:pt x="1076555" y="213802"/>
                </a:cubicBezTo>
                <a:cubicBezTo>
                  <a:pt x="951672" y="261427"/>
                  <a:pt x="684972" y="310640"/>
                  <a:pt x="505055" y="404302"/>
                </a:cubicBezTo>
                <a:cubicBezTo>
                  <a:pt x="325138" y="497964"/>
                  <a:pt x="9755" y="777365"/>
                  <a:pt x="230" y="785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99A9DF5C-3704-486E-C012-288EAF2BF02E}"/>
              </a:ext>
            </a:extLst>
          </p:cNvPr>
          <p:cNvSpPr/>
          <p:nvPr/>
        </p:nvSpPr>
        <p:spPr>
          <a:xfrm>
            <a:off x="2729115" y="37346"/>
            <a:ext cx="1288397" cy="169497"/>
          </a:xfrm>
          <a:custGeom>
            <a:avLst/>
            <a:gdLst>
              <a:gd name="connsiteX0" fmla="*/ 1277735 w 1288397"/>
              <a:gd name="connsiteY0" fmla="*/ 169029 h 169497"/>
              <a:gd name="connsiteX1" fmla="*/ 1077710 w 1288397"/>
              <a:gd name="connsiteY1" fmla="*/ 51554 h 169497"/>
              <a:gd name="connsiteX2" fmla="*/ 485573 w 1288397"/>
              <a:gd name="connsiteY2" fmla="*/ 26154 h 169497"/>
              <a:gd name="connsiteX3" fmla="*/ 866573 w 1288397"/>
              <a:gd name="connsiteY3" fmla="*/ 32504 h 169497"/>
              <a:gd name="connsiteX4" fmla="*/ 176010 w 1288397"/>
              <a:gd name="connsiteY4" fmla="*/ 54729 h 169497"/>
              <a:gd name="connsiteX5" fmla="*/ 510973 w 1288397"/>
              <a:gd name="connsiteY5" fmla="*/ 13454 h 169497"/>
              <a:gd name="connsiteX6" fmla="*/ 1385 w 1288397"/>
              <a:gd name="connsiteY6" fmla="*/ 148392 h 169497"/>
              <a:gd name="connsiteX7" fmla="*/ 374448 w 1288397"/>
              <a:gd name="connsiteY7" fmla="*/ 59492 h 169497"/>
              <a:gd name="connsiteX8" fmla="*/ 796723 w 1288397"/>
              <a:gd name="connsiteY8" fmla="*/ 2342 h 169497"/>
              <a:gd name="connsiteX9" fmla="*/ 1277735 w 1288397"/>
              <a:gd name="connsiteY9" fmla="*/ 169029 h 16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8397" h="169497">
                <a:moveTo>
                  <a:pt x="1277735" y="169029"/>
                </a:moveTo>
                <a:cubicBezTo>
                  <a:pt x="1324566" y="177231"/>
                  <a:pt x="1209737" y="75367"/>
                  <a:pt x="1077710" y="51554"/>
                </a:cubicBezTo>
                <a:cubicBezTo>
                  <a:pt x="945683" y="27741"/>
                  <a:pt x="520762" y="29329"/>
                  <a:pt x="485573" y="26154"/>
                </a:cubicBezTo>
                <a:cubicBezTo>
                  <a:pt x="450384" y="22979"/>
                  <a:pt x="918167" y="27742"/>
                  <a:pt x="866573" y="32504"/>
                </a:cubicBezTo>
                <a:cubicBezTo>
                  <a:pt x="814979" y="37266"/>
                  <a:pt x="235277" y="57904"/>
                  <a:pt x="176010" y="54729"/>
                </a:cubicBezTo>
                <a:cubicBezTo>
                  <a:pt x="116743" y="51554"/>
                  <a:pt x="540077" y="-2157"/>
                  <a:pt x="510973" y="13454"/>
                </a:cubicBezTo>
                <a:cubicBezTo>
                  <a:pt x="481869" y="29064"/>
                  <a:pt x="24139" y="140719"/>
                  <a:pt x="1385" y="148392"/>
                </a:cubicBezTo>
                <a:cubicBezTo>
                  <a:pt x="-21369" y="156065"/>
                  <a:pt x="241892" y="83834"/>
                  <a:pt x="374448" y="59492"/>
                </a:cubicBezTo>
                <a:cubicBezTo>
                  <a:pt x="507004" y="35150"/>
                  <a:pt x="645117" y="-10887"/>
                  <a:pt x="796723" y="2342"/>
                </a:cubicBezTo>
                <a:cubicBezTo>
                  <a:pt x="948329" y="15571"/>
                  <a:pt x="1230904" y="160827"/>
                  <a:pt x="1277735" y="169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45A86879-DC00-05B0-509B-1650AC6F264F}"/>
              </a:ext>
            </a:extLst>
          </p:cNvPr>
          <p:cNvSpPr/>
          <p:nvPr/>
        </p:nvSpPr>
        <p:spPr>
          <a:xfrm>
            <a:off x="2336989" y="114284"/>
            <a:ext cx="689994" cy="504397"/>
          </a:xfrm>
          <a:custGeom>
            <a:avLst/>
            <a:gdLst>
              <a:gd name="connsiteX0" fmla="*/ 689844 w 689994"/>
              <a:gd name="connsiteY0" fmla="*/ 16 h 504397"/>
              <a:gd name="connsiteX1" fmla="*/ 262278 w 689994"/>
              <a:gd name="connsiteY1" fmla="*/ 154533 h 504397"/>
              <a:gd name="connsiteX2" fmla="*/ 4044 w 689994"/>
              <a:gd name="connsiteY2" fmla="*/ 499549 h 504397"/>
              <a:gd name="connsiteX3" fmla="*/ 111994 w 689994"/>
              <a:gd name="connsiteY3" fmla="*/ 342916 h 504397"/>
              <a:gd name="connsiteX4" fmla="*/ 213594 w 689994"/>
              <a:gd name="connsiteY4" fmla="*/ 146066 h 504397"/>
              <a:gd name="connsiteX5" fmla="*/ 689844 w 689994"/>
              <a:gd name="connsiteY5" fmla="*/ 16 h 50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994" h="504397">
                <a:moveTo>
                  <a:pt x="689844" y="16"/>
                </a:moveTo>
                <a:cubicBezTo>
                  <a:pt x="697958" y="1427"/>
                  <a:pt x="376578" y="71278"/>
                  <a:pt x="262278" y="154533"/>
                </a:cubicBezTo>
                <a:cubicBezTo>
                  <a:pt x="147978" y="237789"/>
                  <a:pt x="29091" y="468152"/>
                  <a:pt x="4044" y="499549"/>
                </a:cubicBezTo>
                <a:cubicBezTo>
                  <a:pt x="-21003" y="530946"/>
                  <a:pt x="77069" y="401830"/>
                  <a:pt x="111994" y="342916"/>
                </a:cubicBezTo>
                <a:cubicBezTo>
                  <a:pt x="146919" y="284002"/>
                  <a:pt x="117991" y="205333"/>
                  <a:pt x="213594" y="146066"/>
                </a:cubicBezTo>
                <a:cubicBezTo>
                  <a:pt x="309197" y="86799"/>
                  <a:pt x="681730" y="-1395"/>
                  <a:pt x="689844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2053A9C-358A-442E-EDEA-A8EAEF05E939}"/>
              </a:ext>
            </a:extLst>
          </p:cNvPr>
          <p:cNvSpPr/>
          <p:nvPr/>
        </p:nvSpPr>
        <p:spPr>
          <a:xfrm>
            <a:off x="2803434" y="315379"/>
            <a:ext cx="1366544" cy="683885"/>
          </a:xfrm>
          <a:custGeom>
            <a:avLst/>
            <a:gdLst>
              <a:gd name="connsiteX0" fmla="*/ 1230933 w 1366544"/>
              <a:gd name="connsiteY0" fmla="*/ 4 h 683885"/>
              <a:gd name="connsiteX1" fmla="*/ 1313483 w 1366544"/>
              <a:gd name="connsiteY1" fmla="*/ 105838 h 683885"/>
              <a:gd name="connsiteX2" fmla="*/ 1065833 w 1366544"/>
              <a:gd name="connsiteY2" fmla="*/ 165104 h 683885"/>
              <a:gd name="connsiteX3" fmla="*/ 280549 w 1366544"/>
              <a:gd name="connsiteY3" fmla="*/ 512238 h 683885"/>
              <a:gd name="connsiteX4" fmla="*/ 3266 w 1366544"/>
              <a:gd name="connsiteY4" fmla="*/ 681571 h 683885"/>
              <a:gd name="connsiteX5" fmla="*/ 432949 w 1366544"/>
              <a:gd name="connsiteY5" fmla="*/ 397938 h 683885"/>
              <a:gd name="connsiteX6" fmla="*/ 832999 w 1366544"/>
              <a:gd name="connsiteY6" fmla="*/ 230721 h 683885"/>
              <a:gd name="connsiteX7" fmla="*/ 1351583 w 1366544"/>
              <a:gd name="connsiteY7" fmla="*/ 110071 h 683885"/>
              <a:gd name="connsiteX8" fmla="*/ 1230933 w 1366544"/>
              <a:gd name="connsiteY8" fmla="*/ 4 h 68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544" h="683885">
                <a:moveTo>
                  <a:pt x="1230933" y="4"/>
                </a:moveTo>
                <a:cubicBezTo>
                  <a:pt x="1224583" y="-701"/>
                  <a:pt x="1341000" y="78321"/>
                  <a:pt x="1313483" y="105838"/>
                </a:cubicBezTo>
                <a:cubicBezTo>
                  <a:pt x="1285966" y="133355"/>
                  <a:pt x="1237989" y="97371"/>
                  <a:pt x="1065833" y="165104"/>
                </a:cubicBezTo>
                <a:cubicBezTo>
                  <a:pt x="893677" y="232837"/>
                  <a:pt x="457644" y="426160"/>
                  <a:pt x="280549" y="512238"/>
                </a:cubicBezTo>
                <a:cubicBezTo>
                  <a:pt x="103454" y="598316"/>
                  <a:pt x="-22134" y="700621"/>
                  <a:pt x="3266" y="681571"/>
                </a:cubicBezTo>
                <a:cubicBezTo>
                  <a:pt x="28666" y="662521"/>
                  <a:pt x="294660" y="473080"/>
                  <a:pt x="432949" y="397938"/>
                </a:cubicBezTo>
                <a:cubicBezTo>
                  <a:pt x="571238" y="322796"/>
                  <a:pt x="679893" y="278699"/>
                  <a:pt x="832999" y="230721"/>
                </a:cubicBezTo>
                <a:cubicBezTo>
                  <a:pt x="986105" y="182743"/>
                  <a:pt x="1284202" y="144290"/>
                  <a:pt x="1351583" y="110071"/>
                </a:cubicBezTo>
                <a:cubicBezTo>
                  <a:pt x="1418964" y="75852"/>
                  <a:pt x="1237283" y="709"/>
                  <a:pt x="123093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584CA493-AACC-C906-5227-1D2F9E190B98}"/>
              </a:ext>
            </a:extLst>
          </p:cNvPr>
          <p:cNvSpPr/>
          <p:nvPr/>
        </p:nvSpPr>
        <p:spPr>
          <a:xfrm>
            <a:off x="2533983" y="373282"/>
            <a:ext cx="1502280" cy="634593"/>
          </a:xfrm>
          <a:custGeom>
            <a:avLst/>
            <a:gdLst>
              <a:gd name="connsiteX0" fmla="*/ 1470750 w 1502280"/>
              <a:gd name="connsiteY0" fmla="*/ 16185 h 634593"/>
              <a:gd name="connsiteX1" fmla="*/ 621967 w 1502280"/>
              <a:gd name="connsiteY1" fmla="*/ 215151 h 634593"/>
              <a:gd name="connsiteX2" fmla="*/ 10250 w 1502280"/>
              <a:gd name="connsiteY2" fmla="*/ 627901 h 634593"/>
              <a:gd name="connsiteX3" fmla="*/ 260017 w 1502280"/>
              <a:gd name="connsiteY3" fmla="*/ 454335 h 634593"/>
              <a:gd name="connsiteX4" fmla="*/ 539417 w 1502280"/>
              <a:gd name="connsiteY4" fmla="*/ 238435 h 634593"/>
              <a:gd name="connsiteX5" fmla="*/ 1244267 w 1502280"/>
              <a:gd name="connsiteY5" fmla="*/ 37351 h 634593"/>
              <a:gd name="connsiteX6" fmla="*/ 1470750 w 1502280"/>
              <a:gd name="connsiteY6" fmla="*/ 16185 h 63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2280" h="634593">
                <a:moveTo>
                  <a:pt x="1470750" y="16185"/>
                </a:moveTo>
                <a:cubicBezTo>
                  <a:pt x="1367033" y="45818"/>
                  <a:pt x="865384" y="113198"/>
                  <a:pt x="621967" y="215151"/>
                </a:cubicBezTo>
                <a:cubicBezTo>
                  <a:pt x="378550" y="317104"/>
                  <a:pt x="70575" y="588037"/>
                  <a:pt x="10250" y="627901"/>
                </a:cubicBezTo>
                <a:cubicBezTo>
                  <a:pt x="-50075" y="667765"/>
                  <a:pt x="171822" y="519246"/>
                  <a:pt x="260017" y="454335"/>
                </a:cubicBezTo>
                <a:cubicBezTo>
                  <a:pt x="348211" y="389424"/>
                  <a:pt x="375375" y="307932"/>
                  <a:pt x="539417" y="238435"/>
                </a:cubicBezTo>
                <a:cubicBezTo>
                  <a:pt x="703459" y="168938"/>
                  <a:pt x="1086223" y="74745"/>
                  <a:pt x="1244267" y="37351"/>
                </a:cubicBezTo>
                <a:cubicBezTo>
                  <a:pt x="1402311" y="-43"/>
                  <a:pt x="1574467" y="-13448"/>
                  <a:pt x="1470750" y="16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776AE0C2-E87C-14FF-15D8-09A5375AC85C}"/>
              </a:ext>
            </a:extLst>
          </p:cNvPr>
          <p:cNvSpPr/>
          <p:nvPr/>
        </p:nvSpPr>
        <p:spPr>
          <a:xfrm>
            <a:off x="2124003" y="466714"/>
            <a:ext cx="337062" cy="672144"/>
          </a:xfrm>
          <a:custGeom>
            <a:avLst/>
            <a:gdLst>
              <a:gd name="connsiteX0" fmla="*/ 336622 w 337062"/>
              <a:gd name="connsiteY0" fmla="*/ 11 h 672144"/>
              <a:gd name="connsiteX1" fmla="*/ 158822 w 337062"/>
              <a:gd name="connsiteY1" fmla="*/ 149236 h 672144"/>
              <a:gd name="connsiteX2" fmla="*/ 3247 w 337062"/>
              <a:gd name="connsiteY2" fmla="*/ 666761 h 672144"/>
              <a:gd name="connsiteX3" fmla="*/ 57222 w 337062"/>
              <a:gd name="connsiteY3" fmla="*/ 403236 h 672144"/>
              <a:gd name="connsiteX4" fmla="*/ 104847 w 337062"/>
              <a:gd name="connsiteY4" fmla="*/ 142886 h 672144"/>
              <a:gd name="connsiteX5" fmla="*/ 336622 w 337062"/>
              <a:gd name="connsiteY5" fmla="*/ 11 h 67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2" h="672144">
                <a:moveTo>
                  <a:pt x="336622" y="11"/>
                </a:moveTo>
                <a:cubicBezTo>
                  <a:pt x="345618" y="1069"/>
                  <a:pt x="214384" y="38111"/>
                  <a:pt x="158822" y="149236"/>
                </a:cubicBezTo>
                <a:cubicBezTo>
                  <a:pt x="103259" y="260361"/>
                  <a:pt x="20180" y="624428"/>
                  <a:pt x="3247" y="666761"/>
                </a:cubicBezTo>
                <a:cubicBezTo>
                  <a:pt x="-13686" y="709094"/>
                  <a:pt x="40289" y="490549"/>
                  <a:pt x="57222" y="403236"/>
                </a:cubicBezTo>
                <a:cubicBezTo>
                  <a:pt x="74155" y="315924"/>
                  <a:pt x="57222" y="211678"/>
                  <a:pt x="104847" y="142886"/>
                </a:cubicBezTo>
                <a:cubicBezTo>
                  <a:pt x="152472" y="74094"/>
                  <a:pt x="327626" y="-1047"/>
                  <a:pt x="33662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1116F13A-6AE5-D058-5CA8-A635071223D7}"/>
              </a:ext>
            </a:extLst>
          </p:cNvPr>
          <p:cNvSpPr/>
          <p:nvPr/>
        </p:nvSpPr>
        <p:spPr>
          <a:xfrm>
            <a:off x="2667305" y="946293"/>
            <a:ext cx="404278" cy="459662"/>
          </a:xfrm>
          <a:custGeom>
            <a:avLst/>
            <a:gdLst>
              <a:gd name="connsiteX0" fmla="*/ 393395 w 404278"/>
              <a:gd name="connsiteY0" fmla="*/ 6207 h 459662"/>
              <a:gd name="connsiteX1" fmla="*/ 164795 w 404278"/>
              <a:gd name="connsiteY1" fmla="*/ 110982 h 459662"/>
              <a:gd name="connsiteX2" fmla="*/ 6045 w 404278"/>
              <a:gd name="connsiteY2" fmla="*/ 457057 h 459662"/>
              <a:gd name="connsiteX3" fmla="*/ 37795 w 404278"/>
              <a:gd name="connsiteY3" fmla="*/ 260207 h 459662"/>
              <a:gd name="connsiteX4" fmla="*/ 82245 w 404278"/>
              <a:gd name="connsiteY4" fmla="*/ 85582 h 459662"/>
              <a:gd name="connsiteX5" fmla="*/ 336245 w 404278"/>
              <a:gd name="connsiteY5" fmla="*/ 22082 h 459662"/>
              <a:gd name="connsiteX6" fmla="*/ 393395 w 404278"/>
              <a:gd name="connsiteY6" fmla="*/ 6207 h 45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278" h="459662">
                <a:moveTo>
                  <a:pt x="393395" y="6207"/>
                </a:moveTo>
                <a:cubicBezTo>
                  <a:pt x="364820" y="21024"/>
                  <a:pt x="229353" y="35840"/>
                  <a:pt x="164795" y="110982"/>
                </a:cubicBezTo>
                <a:cubicBezTo>
                  <a:pt x="100237" y="186124"/>
                  <a:pt x="27212" y="432186"/>
                  <a:pt x="6045" y="457057"/>
                </a:cubicBezTo>
                <a:cubicBezTo>
                  <a:pt x="-15122" y="481928"/>
                  <a:pt x="25095" y="322120"/>
                  <a:pt x="37795" y="260207"/>
                </a:cubicBezTo>
                <a:cubicBezTo>
                  <a:pt x="50495" y="198295"/>
                  <a:pt x="32503" y="125270"/>
                  <a:pt x="82245" y="85582"/>
                </a:cubicBezTo>
                <a:cubicBezTo>
                  <a:pt x="131987" y="45895"/>
                  <a:pt x="281212" y="38486"/>
                  <a:pt x="336245" y="22082"/>
                </a:cubicBezTo>
                <a:cubicBezTo>
                  <a:pt x="391278" y="5678"/>
                  <a:pt x="421970" y="-8610"/>
                  <a:pt x="393395" y="6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2D8728F3-E896-3266-B295-E2BDB82B927A}"/>
              </a:ext>
            </a:extLst>
          </p:cNvPr>
          <p:cNvSpPr/>
          <p:nvPr/>
        </p:nvSpPr>
        <p:spPr>
          <a:xfrm>
            <a:off x="2475375" y="904543"/>
            <a:ext cx="388676" cy="713996"/>
          </a:xfrm>
          <a:custGeom>
            <a:avLst/>
            <a:gdLst>
              <a:gd name="connsiteX0" fmla="*/ 388475 w 388676"/>
              <a:gd name="connsiteY0" fmla="*/ 332 h 713996"/>
              <a:gd name="connsiteX1" fmla="*/ 102725 w 388676"/>
              <a:gd name="connsiteY1" fmla="*/ 254332 h 713996"/>
              <a:gd name="connsiteX2" fmla="*/ 1125 w 388676"/>
              <a:gd name="connsiteY2" fmla="*/ 708357 h 713996"/>
              <a:gd name="connsiteX3" fmla="*/ 48750 w 388676"/>
              <a:gd name="connsiteY3" fmla="*/ 489282 h 713996"/>
              <a:gd name="connsiteX4" fmla="*/ 55100 w 388676"/>
              <a:gd name="connsiteY4" fmla="*/ 206707 h 713996"/>
              <a:gd name="connsiteX5" fmla="*/ 388475 w 388676"/>
              <a:gd name="connsiteY5" fmla="*/ 332 h 713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676" h="713996">
                <a:moveTo>
                  <a:pt x="388475" y="332"/>
                </a:moveTo>
                <a:cubicBezTo>
                  <a:pt x="396412" y="8269"/>
                  <a:pt x="167283" y="136328"/>
                  <a:pt x="102725" y="254332"/>
                </a:cubicBezTo>
                <a:cubicBezTo>
                  <a:pt x="38167" y="372336"/>
                  <a:pt x="10121" y="669199"/>
                  <a:pt x="1125" y="708357"/>
                </a:cubicBezTo>
                <a:cubicBezTo>
                  <a:pt x="-7871" y="747515"/>
                  <a:pt x="39754" y="572890"/>
                  <a:pt x="48750" y="489282"/>
                </a:cubicBezTo>
                <a:cubicBezTo>
                  <a:pt x="57746" y="405674"/>
                  <a:pt x="596" y="285024"/>
                  <a:pt x="55100" y="206707"/>
                </a:cubicBezTo>
                <a:cubicBezTo>
                  <a:pt x="109604" y="128390"/>
                  <a:pt x="380538" y="-7605"/>
                  <a:pt x="388475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6E491FEE-0CE2-813F-E6E1-DA9589068F46}"/>
              </a:ext>
            </a:extLst>
          </p:cNvPr>
          <p:cNvSpPr/>
          <p:nvPr/>
        </p:nvSpPr>
        <p:spPr>
          <a:xfrm>
            <a:off x="1954870" y="773593"/>
            <a:ext cx="248580" cy="1209260"/>
          </a:xfrm>
          <a:custGeom>
            <a:avLst/>
            <a:gdLst>
              <a:gd name="connsiteX0" fmla="*/ 248580 w 248580"/>
              <a:gd name="connsiteY0" fmla="*/ 1107 h 1209260"/>
              <a:gd name="connsiteX1" fmla="*/ 108880 w 248580"/>
              <a:gd name="connsiteY1" fmla="*/ 277332 h 1209260"/>
              <a:gd name="connsiteX2" fmla="*/ 115230 w 248580"/>
              <a:gd name="connsiteY2" fmla="*/ 582132 h 1209260"/>
              <a:gd name="connsiteX3" fmla="*/ 96180 w 248580"/>
              <a:gd name="connsiteY3" fmla="*/ 410682 h 1209260"/>
              <a:gd name="connsiteX4" fmla="*/ 26330 w 248580"/>
              <a:gd name="connsiteY4" fmla="*/ 747232 h 1209260"/>
              <a:gd name="connsiteX5" fmla="*/ 930 w 248580"/>
              <a:gd name="connsiteY5" fmla="*/ 544032 h 1209260"/>
              <a:gd name="connsiteX6" fmla="*/ 54905 w 248580"/>
              <a:gd name="connsiteY6" fmla="*/ 1166332 h 1209260"/>
              <a:gd name="connsiteX7" fmla="*/ 13630 w 248580"/>
              <a:gd name="connsiteY7" fmla="*/ 1061557 h 1209260"/>
              <a:gd name="connsiteX8" fmla="*/ 102530 w 248580"/>
              <a:gd name="connsiteY8" fmla="*/ 309082 h 1209260"/>
              <a:gd name="connsiteX9" fmla="*/ 83480 w 248580"/>
              <a:gd name="connsiteY9" fmla="*/ 407507 h 1209260"/>
              <a:gd name="connsiteX10" fmla="*/ 108880 w 248580"/>
              <a:gd name="connsiteY10" fmla="*/ 188432 h 1209260"/>
              <a:gd name="connsiteX11" fmla="*/ 248580 w 248580"/>
              <a:gd name="connsiteY11" fmla="*/ 1107 h 120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580" h="1209260">
                <a:moveTo>
                  <a:pt x="248580" y="1107"/>
                </a:moveTo>
                <a:cubicBezTo>
                  <a:pt x="248580" y="15924"/>
                  <a:pt x="131105" y="180494"/>
                  <a:pt x="108880" y="277332"/>
                </a:cubicBezTo>
                <a:cubicBezTo>
                  <a:pt x="86655" y="374170"/>
                  <a:pt x="117347" y="559907"/>
                  <a:pt x="115230" y="582132"/>
                </a:cubicBezTo>
                <a:cubicBezTo>
                  <a:pt x="113113" y="604357"/>
                  <a:pt x="110997" y="383165"/>
                  <a:pt x="96180" y="410682"/>
                </a:cubicBezTo>
                <a:cubicBezTo>
                  <a:pt x="81363" y="438199"/>
                  <a:pt x="42205" y="725007"/>
                  <a:pt x="26330" y="747232"/>
                </a:cubicBezTo>
                <a:cubicBezTo>
                  <a:pt x="10455" y="769457"/>
                  <a:pt x="-3833" y="474182"/>
                  <a:pt x="930" y="544032"/>
                </a:cubicBezTo>
                <a:cubicBezTo>
                  <a:pt x="5692" y="613882"/>
                  <a:pt x="52788" y="1080078"/>
                  <a:pt x="54905" y="1166332"/>
                </a:cubicBezTo>
                <a:cubicBezTo>
                  <a:pt x="57022" y="1252586"/>
                  <a:pt x="5693" y="1204432"/>
                  <a:pt x="13630" y="1061557"/>
                </a:cubicBezTo>
                <a:cubicBezTo>
                  <a:pt x="21567" y="918682"/>
                  <a:pt x="90888" y="418090"/>
                  <a:pt x="102530" y="309082"/>
                </a:cubicBezTo>
                <a:cubicBezTo>
                  <a:pt x="114172" y="200074"/>
                  <a:pt x="82422" y="427615"/>
                  <a:pt x="83480" y="407507"/>
                </a:cubicBezTo>
                <a:cubicBezTo>
                  <a:pt x="84538" y="387399"/>
                  <a:pt x="79776" y="252990"/>
                  <a:pt x="108880" y="188432"/>
                </a:cubicBezTo>
                <a:cubicBezTo>
                  <a:pt x="137984" y="123874"/>
                  <a:pt x="248580" y="-13710"/>
                  <a:pt x="248580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5CE9538C-AAE1-A5A6-DD89-043FAA1A0B77}"/>
              </a:ext>
            </a:extLst>
          </p:cNvPr>
          <p:cNvSpPr/>
          <p:nvPr/>
        </p:nvSpPr>
        <p:spPr>
          <a:xfrm>
            <a:off x="3876966" y="238321"/>
            <a:ext cx="809359" cy="646448"/>
          </a:xfrm>
          <a:custGeom>
            <a:avLst/>
            <a:gdLst>
              <a:gd name="connsiteX0" fmla="*/ 767 w 809359"/>
              <a:gd name="connsiteY0" fmla="*/ 19912 h 646448"/>
              <a:gd name="connsiteX1" fmla="*/ 299217 w 809359"/>
              <a:gd name="connsiteY1" fmla="*/ 22029 h 646448"/>
              <a:gd name="connsiteX2" fmla="*/ 282284 w 809359"/>
              <a:gd name="connsiteY2" fmla="*/ 22029 h 646448"/>
              <a:gd name="connsiteX3" fmla="*/ 587084 w 809359"/>
              <a:gd name="connsiteY3" fmla="*/ 320479 h 646448"/>
              <a:gd name="connsiteX4" fmla="*/ 542634 w 809359"/>
              <a:gd name="connsiteY4" fmla="*/ 225229 h 646448"/>
              <a:gd name="connsiteX5" fmla="*/ 809334 w 809359"/>
              <a:gd name="connsiteY5" fmla="*/ 646446 h 646448"/>
              <a:gd name="connsiteX6" fmla="*/ 525701 w 809359"/>
              <a:gd name="connsiteY6" fmla="*/ 231579 h 646448"/>
              <a:gd name="connsiteX7" fmla="*/ 400817 w 809359"/>
              <a:gd name="connsiteY7" fmla="*/ 49546 h 646448"/>
              <a:gd name="connsiteX8" fmla="*/ 767 w 809359"/>
              <a:gd name="connsiteY8" fmla="*/ 19912 h 646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359" h="646448">
                <a:moveTo>
                  <a:pt x="767" y="19912"/>
                </a:moveTo>
                <a:cubicBezTo>
                  <a:pt x="-16166" y="15326"/>
                  <a:pt x="252298" y="21676"/>
                  <a:pt x="299217" y="22029"/>
                </a:cubicBezTo>
                <a:cubicBezTo>
                  <a:pt x="346136" y="22382"/>
                  <a:pt x="234306" y="-27713"/>
                  <a:pt x="282284" y="22029"/>
                </a:cubicBezTo>
                <a:cubicBezTo>
                  <a:pt x="330262" y="71771"/>
                  <a:pt x="543692" y="286612"/>
                  <a:pt x="587084" y="320479"/>
                </a:cubicBezTo>
                <a:cubicBezTo>
                  <a:pt x="630476" y="354346"/>
                  <a:pt x="505592" y="170901"/>
                  <a:pt x="542634" y="225229"/>
                </a:cubicBezTo>
                <a:cubicBezTo>
                  <a:pt x="579676" y="279557"/>
                  <a:pt x="812156" y="645388"/>
                  <a:pt x="809334" y="646446"/>
                </a:cubicBezTo>
                <a:cubicBezTo>
                  <a:pt x="806512" y="647504"/>
                  <a:pt x="593787" y="331062"/>
                  <a:pt x="525701" y="231579"/>
                </a:cubicBezTo>
                <a:cubicBezTo>
                  <a:pt x="457615" y="132096"/>
                  <a:pt x="487953" y="84471"/>
                  <a:pt x="400817" y="49546"/>
                </a:cubicBezTo>
                <a:cubicBezTo>
                  <a:pt x="313681" y="14621"/>
                  <a:pt x="17700" y="24498"/>
                  <a:pt x="767" y="19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7EF4897-1755-1B9E-F8AD-3523D56CA7BB}"/>
              </a:ext>
            </a:extLst>
          </p:cNvPr>
          <p:cNvSpPr/>
          <p:nvPr/>
        </p:nvSpPr>
        <p:spPr>
          <a:xfrm>
            <a:off x="4746153" y="973519"/>
            <a:ext cx="131680" cy="423285"/>
          </a:xfrm>
          <a:custGeom>
            <a:avLst/>
            <a:gdLst>
              <a:gd name="connsiteX0" fmla="*/ 1530 w 131680"/>
              <a:gd name="connsiteY0" fmla="*/ 12848 h 423285"/>
              <a:gd name="connsiteX1" fmla="*/ 128530 w 131680"/>
              <a:gd name="connsiteY1" fmla="*/ 410781 h 423285"/>
              <a:gd name="connsiteX2" fmla="*/ 90430 w 131680"/>
              <a:gd name="connsiteY2" fmla="*/ 304948 h 423285"/>
              <a:gd name="connsiteX3" fmla="*/ 60797 w 131680"/>
              <a:gd name="connsiteY3" fmla="*/ 118681 h 423285"/>
              <a:gd name="connsiteX4" fmla="*/ 1530 w 131680"/>
              <a:gd name="connsiteY4" fmla="*/ 12848 h 42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80" h="423285">
                <a:moveTo>
                  <a:pt x="1530" y="12848"/>
                </a:moveTo>
                <a:cubicBezTo>
                  <a:pt x="12819" y="61531"/>
                  <a:pt x="113713" y="362098"/>
                  <a:pt x="128530" y="410781"/>
                </a:cubicBezTo>
                <a:cubicBezTo>
                  <a:pt x="143347" y="459464"/>
                  <a:pt x="101719" y="353631"/>
                  <a:pt x="90430" y="304948"/>
                </a:cubicBezTo>
                <a:cubicBezTo>
                  <a:pt x="79141" y="256265"/>
                  <a:pt x="77025" y="171598"/>
                  <a:pt x="60797" y="118681"/>
                </a:cubicBezTo>
                <a:cubicBezTo>
                  <a:pt x="44569" y="65764"/>
                  <a:pt x="-9759" y="-35835"/>
                  <a:pt x="1530" y="12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CE52D1A-8C62-D19B-9536-9371A20C91AC}"/>
              </a:ext>
            </a:extLst>
          </p:cNvPr>
          <p:cNvSpPr/>
          <p:nvPr/>
        </p:nvSpPr>
        <p:spPr>
          <a:xfrm>
            <a:off x="4836553" y="1414383"/>
            <a:ext cx="84697" cy="611689"/>
          </a:xfrm>
          <a:custGeom>
            <a:avLst/>
            <a:gdLst>
              <a:gd name="connsiteX0" fmla="*/ 84697 w 84697"/>
              <a:gd name="connsiteY0" fmla="*/ 12250 h 611689"/>
              <a:gd name="connsiteX1" fmla="*/ 16964 w 84697"/>
              <a:gd name="connsiteY1" fmla="*/ 164650 h 611689"/>
              <a:gd name="connsiteX2" fmla="*/ 10614 w 84697"/>
              <a:gd name="connsiteY2" fmla="*/ 594334 h 611689"/>
              <a:gd name="connsiteX3" fmla="*/ 12730 w 84697"/>
              <a:gd name="connsiteY3" fmla="*/ 488500 h 611689"/>
              <a:gd name="connsiteX4" fmla="*/ 30 w 84697"/>
              <a:gd name="connsiteY4" fmla="*/ 128667 h 611689"/>
              <a:gd name="connsiteX5" fmla="*/ 16964 w 84697"/>
              <a:gd name="connsiteY5" fmla="*/ 22834 h 611689"/>
              <a:gd name="connsiteX6" fmla="*/ 84697 w 84697"/>
              <a:gd name="connsiteY6" fmla="*/ 12250 h 61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97" h="611689">
                <a:moveTo>
                  <a:pt x="84697" y="12250"/>
                </a:moveTo>
                <a:cubicBezTo>
                  <a:pt x="84697" y="35886"/>
                  <a:pt x="29311" y="67636"/>
                  <a:pt x="16964" y="164650"/>
                </a:cubicBezTo>
                <a:cubicBezTo>
                  <a:pt x="4617" y="261664"/>
                  <a:pt x="11320" y="540359"/>
                  <a:pt x="10614" y="594334"/>
                </a:cubicBezTo>
                <a:cubicBezTo>
                  <a:pt x="9908" y="648309"/>
                  <a:pt x="14494" y="566111"/>
                  <a:pt x="12730" y="488500"/>
                </a:cubicBezTo>
                <a:cubicBezTo>
                  <a:pt x="10966" y="410889"/>
                  <a:pt x="-676" y="206278"/>
                  <a:pt x="30" y="128667"/>
                </a:cubicBezTo>
                <a:cubicBezTo>
                  <a:pt x="736" y="51056"/>
                  <a:pt x="736" y="42590"/>
                  <a:pt x="16964" y="22834"/>
                </a:cubicBezTo>
                <a:cubicBezTo>
                  <a:pt x="33192" y="3078"/>
                  <a:pt x="84697" y="-11386"/>
                  <a:pt x="84697" y="12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DDFAE2C-6473-0EBA-C759-CCDB16E10BA8}"/>
              </a:ext>
            </a:extLst>
          </p:cNvPr>
          <p:cNvSpPr/>
          <p:nvPr/>
        </p:nvSpPr>
        <p:spPr>
          <a:xfrm>
            <a:off x="4491131" y="1227623"/>
            <a:ext cx="259020" cy="440013"/>
          </a:xfrm>
          <a:custGeom>
            <a:avLst/>
            <a:gdLst>
              <a:gd name="connsiteX0" fmla="*/ 436 w 259020"/>
              <a:gd name="connsiteY0" fmla="*/ 44 h 440013"/>
              <a:gd name="connsiteX1" fmla="*/ 188819 w 259020"/>
              <a:gd name="connsiteY1" fmla="*/ 190544 h 440013"/>
              <a:gd name="connsiteX2" fmla="*/ 224802 w 259020"/>
              <a:gd name="connsiteY2" fmla="*/ 438194 h 440013"/>
              <a:gd name="connsiteX3" fmla="*/ 218452 w 259020"/>
              <a:gd name="connsiteY3" fmla="*/ 296377 h 440013"/>
              <a:gd name="connsiteX4" fmla="*/ 248086 w 259020"/>
              <a:gd name="connsiteY4" fmla="*/ 173610 h 440013"/>
              <a:gd name="connsiteX5" fmla="*/ 436 w 259020"/>
              <a:gd name="connsiteY5" fmla="*/ 44 h 44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020" h="440013">
                <a:moveTo>
                  <a:pt x="436" y="44"/>
                </a:moveTo>
                <a:cubicBezTo>
                  <a:pt x="-9442" y="2866"/>
                  <a:pt x="151425" y="117519"/>
                  <a:pt x="188819" y="190544"/>
                </a:cubicBezTo>
                <a:cubicBezTo>
                  <a:pt x="226213" y="263569"/>
                  <a:pt x="219863" y="420555"/>
                  <a:pt x="224802" y="438194"/>
                </a:cubicBezTo>
                <a:cubicBezTo>
                  <a:pt x="229741" y="455833"/>
                  <a:pt x="214571" y="340474"/>
                  <a:pt x="218452" y="296377"/>
                </a:cubicBezTo>
                <a:cubicBezTo>
                  <a:pt x="222333" y="252280"/>
                  <a:pt x="283364" y="218766"/>
                  <a:pt x="248086" y="173610"/>
                </a:cubicBezTo>
                <a:cubicBezTo>
                  <a:pt x="212808" y="128455"/>
                  <a:pt x="10314" y="-2778"/>
                  <a:pt x="43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8B46D439-BFD5-2552-1580-C72803B5AC2B}"/>
              </a:ext>
            </a:extLst>
          </p:cNvPr>
          <p:cNvSpPr/>
          <p:nvPr/>
        </p:nvSpPr>
        <p:spPr>
          <a:xfrm>
            <a:off x="4730670" y="1619048"/>
            <a:ext cx="62925" cy="545545"/>
          </a:xfrm>
          <a:custGeom>
            <a:avLst/>
            <a:gdLst>
              <a:gd name="connsiteX0" fmla="*/ 57230 w 62925"/>
              <a:gd name="connsiteY0" fmla="*/ 202 h 545545"/>
              <a:gd name="connsiteX1" fmla="*/ 27597 w 62925"/>
              <a:gd name="connsiteY1" fmla="*/ 137785 h 545545"/>
              <a:gd name="connsiteX2" fmla="*/ 42413 w 62925"/>
              <a:gd name="connsiteY2" fmla="*/ 535719 h 545545"/>
              <a:gd name="connsiteX3" fmla="*/ 61463 w 62925"/>
              <a:gd name="connsiteY3" fmla="*/ 402369 h 545545"/>
              <a:gd name="connsiteX4" fmla="*/ 80 w 62925"/>
              <a:gd name="connsiteY4" fmla="*/ 161069 h 545545"/>
              <a:gd name="connsiteX5" fmla="*/ 57230 w 62925"/>
              <a:gd name="connsiteY5" fmla="*/ 202 h 54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925" h="545545">
                <a:moveTo>
                  <a:pt x="57230" y="202"/>
                </a:moveTo>
                <a:cubicBezTo>
                  <a:pt x="61816" y="-3679"/>
                  <a:pt x="30066" y="48532"/>
                  <a:pt x="27597" y="137785"/>
                </a:cubicBezTo>
                <a:cubicBezTo>
                  <a:pt x="25128" y="227038"/>
                  <a:pt x="36769" y="491622"/>
                  <a:pt x="42413" y="535719"/>
                </a:cubicBezTo>
                <a:cubicBezTo>
                  <a:pt x="48057" y="579816"/>
                  <a:pt x="68518" y="464811"/>
                  <a:pt x="61463" y="402369"/>
                </a:cubicBezTo>
                <a:cubicBezTo>
                  <a:pt x="54408" y="339927"/>
                  <a:pt x="2549" y="224216"/>
                  <a:pt x="80" y="161069"/>
                </a:cubicBezTo>
                <a:cubicBezTo>
                  <a:pt x="-2389" y="97922"/>
                  <a:pt x="52644" y="4083"/>
                  <a:pt x="57230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45B4B659-3FD2-3302-47A1-855C7546AEBE}"/>
              </a:ext>
            </a:extLst>
          </p:cNvPr>
          <p:cNvSpPr/>
          <p:nvPr/>
        </p:nvSpPr>
        <p:spPr>
          <a:xfrm>
            <a:off x="2288073" y="112711"/>
            <a:ext cx="1642656" cy="632365"/>
          </a:xfrm>
          <a:custGeom>
            <a:avLst/>
            <a:gdLst>
              <a:gd name="connsiteX0" fmla="*/ 1642577 w 1642656"/>
              <a:gd name="connsiteY0" fmla="*/ 54506 h 632365"/>
              <a:gd name="connsiteX1" fmla="*/ 980060 w 1642656"/>
              <a:gd name="connsiteY1" fmla="*/ 26989 h 632365"/>
              <a:gd name="connsiteX2" fmla="*/ 1149394 w 1642656"/>
              <a:gd name="connsiteY2" fmla="*/ 7939 h 632365"/>
              <a:gd name="connsiteX3" fmla="*/ 465710 w 1642656"/>
              <a:gd name="connsiteY3" fmla="*/ 166689 h 632365"/>
              <a:gd name="connsiteX4" fmla="*/ 675260 w 1642656"/>
              <a:gd name="connsiteY4" fmla="*/ 130706 h 632365"/>
              <a:gd name="connsiteX5" fmla="*/ 196894 w 1642656"/>
              <a:gd name="connsiteY5" fmla="*/ 348722 h 632365"/>
              <a:gd name="connsiteX6" fmla="*/ 328127 w 1642656"/>
              <a:gd name="connsiteY6" fmla="*/ 280989 h 632365"/>
              <a:gd name="connsiteX7" fmla="*/ 44 w 1642656"/>
              <a:gd name="connsiteY7" fmla="*/ 632356 h 632365"/>
              <a:gd name="connsiteX8" fmla="*/ 306960 w 1642656"/>
              <a:gd name="connsiteY8" fmla="*/ 291572 h 632365"/>
              <a:gd name="connsiteX9" fmla="*/ 624460 w 1642656"/>
              <a:gd name="connsiteY9" fmla="*/ 98956 h 632365"/>
              <a:gd name="connsiteX10" fmla="*/ 1022394 w 1642656"/>
              <a:gd name="connsiteY10" fmla="*/ 48156 h 632365"/>
              <a:gd name="connsiteX11" fmla="*/ 1642577 w 1642656"/>
              <a:gd name="connsiteY11" fmla="*/ 54506 h 63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2656" h="632365">
                <a:moveTo>
                  <a:pt x="1642577" y="54506"/>
                </a:moveTo>
                <a:cubicBezTo>
                  <a:pt x="1635521" y="50978"/>
                  <a:pt x="1062257" y="34750"/>
                  <a:pt x="980060" y="26989"/>
                </a:cubicBezTo>
                <a:cubicBezTo>
                  <a:pt x="897863" y="19228"/>
                  <a:pt x="1235119" y="-15344"/>
                  <a:pt x="1149394" y="7939"/>
                </a:cubicBezTo>
                <a:cubicBezTo>
                  <a:pt x="1063669" y="31222"/>
                  <a:pt x="544732" y="146228"/>
                  <a:pt x="465710" y="166689"/>
                </a:cubicBezTo>
                <a:cubicBezTo>
                  <a:pt x="386688" y="187150"/>
                  <a:pt x="720063" y="100367"/>
                  <a:pt x="675260" y="130706"/>
                </a:cubicBezTo>
                <a:cubicBezTo>
                  <a:pt x="630457" y="161045"/>
                  <a:pt x="254749" y="323675"/>
                  <a:pt x="196894" y="348722"/>
                </a:cubicBezTo>
                <a:cubicBezTo>
                  <a:pt x="139039" y="373769"/>
                  <a:pt x="360935" y="233717"/>
                  <a:pt x="328127" y="280989"/>
                </a:cubicBezTo>
                <a:cubicBezTo>
                  <a:pt x="295319" y="328261"/>
                  <a:pt x="3572" y="630592"/>
                  <a:pt x="44" y="632356"/>
                </a:cubicBezTo>
                <a:cubicBezTo>
                  <a:pt x="-3484" y="634120"/>
                  <a:pt x="202891" y="380472"/>
                  <a:pt x="306960" y="291572"/>
                </a:cubicBezTo>
                <a:cubicBezTo>
                  <a:pt x="411029" y="202672"/>
                  <a:pt x="505221" y="139525"/>
                  <a:pt x="624460" y="98956"/>
                </a:cubicBezTo>
                <a:cubicBezTo>
                  <a:pt x="743699" y="58387"/>
                  <a:pt x="857294" y="55212"/>
                  <a:pt x="1022394" y="48156"/>
                </a:cubicBezTo>
                <a:cubicBezTo>
                  <a:pt x="1187494" y="41100"/>
                  <a:pt x="1649633" y="58034"/>
                  <a:pt x="1642577" y="54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E17DD343-C2EF-873B-FA86-1ABE64A80949}"/>
              </a:ext>
            </a:extLst>
          </p:cNvPr>
          <p:cNvSpPr/>
          <p:nvPr/>
        </p:nvSpPr>
        <p:spPr>
          <a:xfrm>
            <a:off x="2414538" y="211651"/>
            <a:ext cx="1549994" cy="561691"/>
          </a:xfrm>
          <a:custGeom>
            <a:avLst/>
            <a:gdLst>
              <a:gd name="connsiteX0" fmla="*/ 1549979 w 1549994"/>
              <a:gd name="connsiteY0" fmla="*/ 16 h 561691"/>
              <a:gd name="connsiteX1" fmla="*/ 411212 w 1549994"/>
              <a:gd name="connsiteY1" fmla="*/ 302699 h 561691"/>
              <a:gd name="connsiteX2" fmla="*/ 11162 w 1549994"/>
              <a:gd name="connsiteY2" fmla="*/ 558816 h 561691"/>
              <a:gd name="connsiteX3" fmla="*/ 783745 w 1549994"/>
              <a:gd name="connsiteY3" fmla="*/ 131249 h 561691"/>
              <a:gd name="connsiteX4" fmla="*/ 438729 w 1549994"/>
              <a:gd name="connsiteY4" fmla="*/ 287882 h 561691"/>
              <a:gd name="connsiteX5" fmla="*/ 1549979 w 1549994"/>
              <a:gd name="connsiteY5" fmla="*/ 16 h 56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9994" h="561691">
                <a:moveTo>
                  <a:pt x="1549979" y="16"/>
                </a:moveTo>
                <a:cubicBezTo>
                  <a:pt x="1545393" y="2485"/>
                  <a:pt x="667681" y="209566"/>
                  <a:pt x="411212" y="302699"/>
                </a:cubicBezTo>
                <a:cubicBezTo>
                  <a:pt x="154742" y="395832"/>
                  <a:pt x="-50927" y="587391"/>
                  <a:pt x="11162" y="558816"/>
                </a:cubicBezTo>
                <a:cubicBezTo>
                  <a:pt x="73251" y="530241"/>
                  <a:pt x="712484" y="176405"/>
                  <a:pt x="783745" y="131249"/>
                </a:cubicBezTo>
                <a:cubicBezTo>
                  <a:pt x="855006" y="86093"/>
                  <a:pt x="308554" y="310812"/>
                  <a:pt x="438729" y="287882"/>
                </a:cubicBezTo>
                <a:cubicBezTo>
                  <a:pt x="568904" y="264952"/>
                  <a:pt x="1554565" y="-2453"/>
                  <a:pt x="1549979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6A1B0D9B-A570-67A4-A211-9B1AF6169F58}"/>
              </a:ext>
            </a:extLst>
          </p:cNvPr>
          <p:cNvSpPr/>
          <p:nvPr/>
        </p:nvSpPr>
        <p:spPr>
          <a:xfrm>
            <a:off x="2319492" y="749080"/>
            <a:ext cx="351943" cy="476753"/>
          </a:xfrm>
          <a:custGeom>
            <a:avLst/>
            <a:gdLst>
              <a:gd name="connsiteX0" fmla="*/ 351741 w 351943"/>
              <a:gd name="connsiteY0" fmla="*/ 220 h 476753"/>
              <a:gd name="connsiteX1" fmla="*/ 68108 w 351943"/>
              <a:gd name="connsiteY1" fmla="*/ 220353 h 476753"/>
              <a:gd name="connsiteX2" fmla="*/ 27891 w 351943"/>
              <a:gd name="connsiteY2" fmla="*/ 474353 h 476753"/>
              <a:gd name="connsiteX3" fmla="*/ 40591 w 351943"/>
              <a:gd name="connsiteY3" fmla="*/ 343120 h 476753"/>
              <a:gd name="connsiteX4" fmla="*/ 19425 w 351943"/>
              <a:gd name="connsiteY4" fmla="*/ 260570 h 476753"/>
              <a:gd name="connsiteX5" fmla="*/ 351741 w 351943"/>
              <a:gd name="connsiteY5" fmla="*/ 220 h 47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943" h="476753">
                <a:moveTo>
                  <a:pt x="351741" y="220"/>
                </a:moveTo>
                <a:cubicBezTo>
                  <a:pt x="359855" y="-6483"/>
                  <a:pt x="122083" y="141331"/>
                  <a:pt x="68108" y="220353"/>
                </a:cubicBezTo>
                <a:cubicBezTo>
                  <a:pt x="14133" y="299375"/>
                  <a:pt x="32477" y="453892"/>
                  <a:pt x="27891" y="474353"/>
                </a:cubicBezTo>
                <a:cubicBezTo>
                  <a:pt x="23305" y="494814"/>
                  <a:pt x="42002" y="378750"/>
                  <a:pt x="40591" y="343120"/>
                </a:cubicBezTo>
                <a:cubicBezTo>
                  <a:pt x="39180" y="307490"/>
                  <a:pt x="-33844" y="318073"/>
                  <a:pt x="19425" y="260570"/>
                </a:cubicBezTo>
                <a:cubicBezTo>
                  <a:pt x="72694" y="203067"/>
                  <a:pt x="343627" y="6923"/>
                  <a:pt x="351741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13AE4DC4-C994-B2B1-157B-3D4CCC86594C}"/>
              </a:ext>
            </a:extLst>
          </p:cNvPr>
          <p:cNvSpPr/>
          <p:nvPr/>
        </p:nvSpPr>
        <p:spPr>
          <a:xfrm>
            <a:off x="2084687" y="774992"/>
            <a:ext cx="288361" cy="943357"/>
          </a:xfrm>
          <a:custGeom>
            <a:avLst/>
            <a:gdLst>
              <a:gd name="connsiteX0" fmla="*/ 288096 w 288361"/>
              <a:gd name="connsiteY0" fmla="*/ 1825 h 943357"/>
              <a:gd name="connsiteX1" fmla="*/ 97596 w 288361"/>
              <a:gd name="connsiteY1" fmla="*/ 355308 h 943357"/>
              <a:gd name="connsiteX2" fmla="*/ 38330 w 288361"/>
              <a:gd name="connsiteY2" fmla="*/ 924691 h 943357"/>
              <a:gd name="connsiteX3" fmla="*/ 42563 w 288361"/>
              <a:gd name="connsiteY3" fmla="*/ 787108 h 943357"/>
              <a:gd name="connsiteX4" fmla="*/ 78546 w 288361"/>
              <a:gd name="connsiteY4" fmla="*/ 600841 h 943357"/>
              <a:gd name="connsiteX5" fmla="*/ 230 w 288361"/>
              <a:gd name="connsiteY5" fmla="*/ 814625 h 943357"/>
              <a:gd name="connsiteX6" fmla="*/ 57380 w 288361"/>
              <a:gd name="connsiteY6" fmla="*/ 412458 h 943357"/>
              <a:gd name="connsiteX7" fmla="*/ 137813 w 288361"/>
              <a:gd name="connsiteY7" fmla="*/ 224075 h 943357"/>
              <a:gd name="connsiteX8" fmla="*/ 288096 w 288361"/>
              <a:gd name="connsiteY8" fmla="*/ 1825 h 9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361" h="943357">
                <a:moveTo>
                  <a:pt x="288096" y="1825"/>
                </a:moveTo>
                <a:cubicBezTo>
                  <a:pt x="281393" y="23697"/>
                  <a:pt x="139224" y="201497"/>
                  <a:pt x="97596" y="355308"/>
                </a:cubicBezTo>
                <a:cubicBezTo>
                  <a:pt x="55968" y="509119"/>
                  <a:pt x="47502" y="852725"/>
                  <a:pt x="38330" y="924691"/>
                </a:cubicBezTo>
                <a:cubicBezTo>
                  <a:pt x="29158" y="996657"/>
                  <a:pt x="35860" y="841083"/>
                  <a:pt x="42563" y="787108"/>
                </a:cubicBezTo>
                <a:cubicBezTo>
                  <a:pt x="49266" y="733133"/>
                  <a:pt x="85601" y="596255"/>
                  <a:pt x="78546" y="600841"/>
                </a:cubicBezTo>
                <a:cubicBezTo>
                  <a:pt x="71491" y="605427"/>
                  <a:pt x="3758" y="846022"/>
                  <a:pt x="230" y="814625"/>
                </a:cubicBezTo>
                <a:cubicBezTo>
                  <a:pt x="-3298" y="783228"/>
                  <a:pt x="34450" y="510883"/>
                  <a:pt x="57380" y="412458"/>
                </a:cubicBezTo>
                <a:cubicBezTo>
                  <a:pt x="80310" y="314033"/>
                  <a:pt x="102888" y="287575"/>
                  <a:pt x="137813" y="224075"/>
                </a:cubicBezTo>
                <a:cubicBezTo>
                  <a:pt x="172738" y="160575"/>
                  <a:pt x="294799" y="-20047"/>
                  <a:pt x="288096" y="1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8246E131-86AF-E423-614E-FAC256DFDC5E}"/>
              </a:ext>
            </a:extLst>
          </p:cNvPr>
          <p:cNvSpPr/>
          <p:nvPr/>
        </p:nvSpPr>
        <p:spPr>
          <a:xfrm>
            <a:off x="2338105" y="1291713"/>
            <a:ext cx="125744" cy="574663"/>
          </a:xfrm>
          <a:custGeom>
            <a:avLst/>
            <a:gdLst>
              <a:gd name="connsiteX0" fmla="*/ 125695 w 125744"/>
              <a:gd name="connsiteY0" fmla="*/ 1570 h 574663"/>
              <a:gd name="connsiteX1" fmla="*/ 19862 w 125744"/>
              <a:gd name="connsiteY1" fmla="*/ 342354 h 574663"/>
              <a:gd name="connsiteX2" fmla="*/ 24095 w 125744"/>
              <a:gd name="connsiteY2" fmla="*/ 573070 h 574663"/>
              <a:gd name="connsiteX3" fmla="*/ 15628 w 125744"/>
              <a:gd name="connsiteY3" fmla="*/ 433370 h 574663"/>
              <a:gd name="connsiteX4" fmla="*/ 5045 w 125744"/>
              <a:gd name="connsiteY4" fmla="*/ 223820 h 574663"/>
              <a:gd name="connsiteX5" fmla="*/ 125695 w 125744"/>
              <a:gd name="connsiteY5" fmla="*/ 1570 h 57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744" h="574663">
                <a:moveTo>
                  <a:pt x="125695" y="1570"/>
                </a:moveTo>
                <a:cubicBezTo>
                  <a:pt x="128164" y="21326"/>
                  <a:pt x="36795" y="247104"/>
                  <a:pt x="19862" y="342354"/>
                </a:cubicBezTo>
                <a:cubicBezTo>
                  <a:pt x="2929" y="437604"/>
                  <a:pt x="24801" y="557901"/>
                  <a:pt x="24095" y="573070"/>
                </a:cubicBezTo>
                <a:cubicBezTo>
                  <a:pt x="23389" y="588239"/>
                  <a:pt x="18803" y="491578"/>
                  <a:pt x="15628" y="433370"/>
                </a:cubicBezTo>
                <a:cubicBezTo>
                  <a:pt x="12453" y="375162"/>
                  <a:pt x="-9772" y="294023"/>
                  <a:pt x="5045" y="223820"/>
                </a:cubicBezTo>
                <a:cubicBezTo>
                  <a:pt x="19862" y="153617"/>
                  <a:pt x="123226" y="-18186"/>
                  <a:pt x="125695" y="1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BB5D57B-0A27-8336-1A00-29610EBB9FA5}"/>
              </a:ext>
            </a:extLst>
          </p:cNvPr>
          <p:cNvSpPr/>
          <p:nvPr/>
        </p:nvSpPr>
        <p:spPr>
          <a:xfrm>
            <a:off x="2392189" y="1350416"/>
            <a:ext cx="122786" cy="566347"/>
          </a:xfrm>
          <a:custGeom>
            <a:avLst/>
            <a:gdLst>
              <a:gd name="connsiteX0" fmla="*/ 122411 w 122786"/>
              <a:gd name="connsiteY0" fmla="*/ 17 h 566347"/>
              <a:gd name="connsiteX1" fmla="*/ 48328 w 122786"/>
              <a:gd name="connsiteY1" fmla="*/ 266717 h 566347"/>
              <a:gd name="connsiteX2" fmla="*/ 1761 w 122786"/>
              <a:gd name="connsiteY2" fmla="*/ 560934 h 566347"/>
              <a:gd name="connsiteX3" fmla="*/ 10228 w 122786"/>
              <a:gd name="connsiteY3" fmla="*/ 442401 h 566347"/>
              <a:gd name="connsiteX4" fmla="*/ 14461 w 122786"/>
              <a:gd name="connsiteY4" fmla="*/ 254017 h 566347"/>
              <a:gd name="connsiteX5" fmla="*/ 122411 w 122786"/>
              <a:gd name="connsiteY5" fmla="*/ 17 h 56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786" h="566347">
                <a:moveTo>
                  <a:pt x="122411" y="17"/>
                </a:moveTo>
                <a:cubicBezTo>
                  <a:pt x="128055" y="2134"/>
                  <a:pt x="68436" y="173231"/>
                  <a:pt x="48328" y="266717"/>
                </a:cubicBezTo>
                <a:cubicBezTo>
                  <a:pt x="28220" y="360203"/>
                  <a:pt x="8111" y="531653"/>
                  <a:pt x="1761" y="560934"/>
                </a:cubicBezTo>
                <a:cubicBezTo>
                  <a:pt x="-4589" y="590215"/>
                  <a:pt x="8111" y="493554"/>
                  <a:pt x="10228" y="442401"/>
                </a:cubicBezTo>
                <a:cubicBezTo>
                  <a:pt x="12345" y="391248"/>
                  <a:pt x="-2119" y="324220"/>
                  <a:pt x="14461" y="254017"/>
                </a:cubicBezTo>
                <a:cubicBezTo>
                  <a:pt x="31041" y="183814"/>
                  <a:pt x="116767" y="-2100"/>
                  <a:pt x="122411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78A6434-9595-2759-47E9-97F88E035E9B}"/>
              </a:ext>
            </a:extLst>
          </p:cNvPr>
          <p:cNvSpPr/>
          <p:nvPr/>
        </p:nvSpPr>
        <p:spPr>
          <a:xfrm>
            <a:off x="2317180" y="1731387"/>
            <a:ext cx="98760" cy="620465"/>
          </a:xfrm>
          <a:custGeom>
            <a:avLst/>
            <a:gdLst>
              <a:gd name="connsiteX0" fmla="*/ 97937 w 98760"/>
              <a:gd name="connsiteY0" fmla="*/ 46 h 620465"/>
              <a:gd name="connsiteX1" fmla="*/ 47137 w 98760"/>
              <a:gd name="connsiteY1" fmla="*/ 179963 h 620465"/>
              <a:gd name="connsiteX2" fmla="*/ 42903 w 98760"/>
              <a:gd name="connsiteY2" fmla="*/ 141863 h 620465"/>
              <a:gd name="connsiteX3" fmla="*/ 83120 w 98760"/>
              <a:gd name="connsiteY3" fmla="*/ 603296 h 620465"/>
              <a:gd name="connsiteX4" fmla="*/ 61953 w 98760"/>
              <a:gd name="connsiteY4" fmla="*/ 491113 h 620465"/>
              <a:gd name="connsiteX5" fmla="*/ 570 w 98760"/>
              <a:gd name="connsiteY5" fmla="*/ 199013 h 620465"/>
              <a:gd name="connsiteX6" fmla="*/ 97937 w 98760"/>
              <a:gd name="connsiteY6" fmla="*/ 46 h 62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60" h="620465">
                <a:moveTo>
                  <a:pt x="97937" y="46"/>
                </a:moveTo>
                <a:cubicBezTo>
                  <a:pt x="105698" y="-3129"/>
                  <a:pt x="56309" y="156327"/>
                  <a:pt x="47137" y="179963"/>
                </a:cubicBezTo>
                <a:cubicBezTo>
                  <a:pt x="37965" y="203599"/>
                  <a:pt x="36906" y="71308"/>
                  <a:pt x="42903" y="141863"/>
                </a:cubicBezTo>
                <a:cubicBezTo>
                  <a:pt x="48900" y="212419"/>
                  <a:pt x="79945" y="545088"/>
                  <a:pt x="83120" y="603296"/>
                </a:cubicBezTo>
                <a:cubicBezTo>
                  <a:pt x="86295" y="661504"/>
                  <a:pt x="75711" y="558494"/>
                  <a:pt x="61953" y="491113"/>
                </a:cubicBezTo>
                <a:cubicBezTo>
                  <a:pt x="48195" y="423732"/>
                  <a:pt x="-6133" y="284032"/>
                  <a:pt x="570" y="199013"/>
                </a:cubicBezTo>
                <a:cubicBezTo>
                  <a:pt x="7273" y="113994"/>
                  <a:pt x="90176" y="3221"/>
                  <a:pt x="97937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A6050433-A401-7A5D-45C8-1408025136C9}"/>
              </a:ext>
            </a:extLst>
          </p:cNvPr>
          <p:cNvSpPr/>
          <p:nvPr/>
        </p:nvSpPr>
        <p:spPr>
          <a:xfrm>
            <a:off x="2193723" y="1303389"/>
            <a:ext cx="134333" cy="857392"/>
          </a:xfrm>
          <a:custGeom>
            <a:avLst/>
            <a:gdLst>
              <a:gd name="connsiteX0" fmla="*/ 113444 w 134333"/>
              <a:gd name="connsiteY0" fmla="*/ 8944 h 857392"/>
              <a:gd name="connsiteX1" fmla="*/ 77460 w 134333"/>
              <a:gd name="connsiteY1" fmla="*/ 201561 h 857392"/>
              <a:gd name="connsiteX2" fmla="*/ 56294 w 134333"/>
              <a:gd name="connsiteY2" fmla="*/ 582561 h 857392"/>
              <a:gd name="connsiteX3" fmla="*/ 132494 w 134333"/>
              <a:gd name="connsiteY3" fmla="*/ 849261 h 857392"/>
              <a:gd name="connsiteX4" fmla="*/ 104977 w 134333"/>
              <a:gd name="connsiteY4" fmla="*/ 770944 h 857392"/>
              <a:gd name="connsiteX5" fmla="*/ 41477 w 134333"/>
              <a:gd name="connsiteY5" fmla="*/ 591028 h 857392"/>
              <a:gd name="connsiteX6" fmla="*/ 3377 w 134333"/>
              <a:gd name="connsiteY6" fmla="*/ 478844 h 857392"/>
              <a:gd name="connsiteX7" fmla="*/ 113444 w 134333"/>
              <a:gd name="connsiteY7" fmla="*/ 8944 h 85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333" h="857392">
                <a:moveTo>
                  <a:pt x="113444" y="8944"/>
                </a:moveTo>
                <a:cubicBezTo>
                  <a:pt x="125791" y="-37270"/>
                  <a:pt x="86985" y="105958"/>
                  <a:pt x="77460" y="201561"/>
                </a:cubicBezTo>
                <a:cubicBezTo>
                  <a:pt x="67935" y="297164"/>
                  <a:pt x="47122" y="474611"/>
                  <a:pt x="56294" y="582561"/>
                </a:cubicBezTo>
                <a:cubicBezTo>
                  <a:pt x="65466" y="690511"/>
                  <a:pt x="124380" y="817864"/>
                  <a:pt x="132494" y="849261"/>
                </a:cubicBezTo>
                <a:cubicBezTo>
                  <a:pt x="140608" y="880658"/>
                  <a:pt x="120147" y="813983"/>
                  <a:pt x="104977" y="770944"/>
                </a:cubicBezTo>
                <a:cubicBezTo>
                  <a:pt x="89807" y="727905"/>
                  <a:pt x="58410" y="639711"/>
                  <a:pt x="41477" y="591028"/>
                </a:cubicBezTo>
                <a:cubicBezTo>
                  <a:pt x="24544" y="542345"/>
                  <a:pt x="-11087" y="574447"/>
                  <a:pt x="3377" y="478844"/>
                </a:cubicBezTo>
                <a:cubicBezTo>
                  <a:pt x="17841" y="383241"/>
                  <a:pt x="101097" y="55158"/>
                  <a:pt x="113444" y="8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E211FC53-4C5E-04D1-37C4-F16F2E780F6C}"/>
              </a:ext>
            </a:extLst>
          </p:cNvPr>
          <p:cNvSpPr/>
          <p:nvPr/>
        </p:nvSpPr>
        <p:spPr>
          <a:xfrm>
            <a:off x="4399290" y="585343"/>
            <a:ext cx="407180" cy="562049"/>
          </a:xfrm>
          <a:custGeom>
            <a:avLst/>
            <a:gdLst>
              <a:gd name="connsiteX0" fmla="*/ 7610 w 407180"/>
              <a:gd name="connsiteY0" fmla="*/ 445 h 562049"/>
              <a:gd name="connsiteX1" fmla="*/ 37773 w 407180"/>
              <a:gd name="connsiteY1" fmla="*/ 176657 h 562049"/>
              <a:gd name="connsiteX2" fmla="*/ 390198 w 407180"/>
              <a:gd name="connsiteY2" fmla="*/ 546545 h 562049"/>
              <a:gd name="connsiteX3" fmla="*/ 331460 w 407180"/>
              <a:gd name="connsiteY3" fmla="*/ 478282 h 562049"/>
              <a:gd name="connsiteX4" fmla="*/ 155248 w 407180"/>
              <a:gd name="connsiteY4" fmla="*/ 346520 h 562049"/>
              <a:gd name="connsiteX5" fmla="*/ 17135 w 407180"/>
              <a:gd name="connsiteY5" fmla="*/ 222695 h 562049"/>
              <a:gd name="connsiteX6" fmla="*/ 7610 w 407180"/>
              <a:gd name="connsiteY6" fmla="*/ 445 h 56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180" h="562049">
                <a:moveTo>
                  <a:pt x="7610" y="445"/>
                </a:moveTo>
                <a:cubicBezTo>
                  <a:pt x="11050" y="-7228"/>
                  <a:pt x="-25992" y="85640"/>
                  <a:pt x="37773" y="176657"/>
                </a:cubicBezTo>
                <a:cubicBezTo>
                  <a:pt x="101538" y="267674"/>
                  <a:pt x="341250" y="496274"/>
                  <a:pt x="390198" y="546545"/>
                </a:cubicBezTo>
                <a:cubicBezTo>
                  <a:pt x="439146" y="596816"/>
                  <a:pt x="370618" y="511620"/>
                  <a:pt x="331460" y="478282"/>
                </a:cubicBezTo>
                <a:cubicBezTo>
                  <a:pt x="292302" y="444945"/>
                  <a:pt x="207635" y="389118"/>
                  <a:pt x="155248" y="346520"/>
                </a:cubicBezTo>
                <a:cubicBezTo>
                  <a:pt x="102861" y="303922"/>
                  <a:pt x="42800" y="279051"/>
                  <a:pt x="17135" y="222695"/>
                </a:cubicBezTo>
                <a:cubicBezTo>
                  <a:pt x="-8530" y="166339"/>
                  <a:pt x="4170" y="8118"/>
                  <a:pt x="7610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22388D51-9453-E90C-B101-2E826641A596}"/>
              </a:ext>
            </a:extLst>
          </p:cNvPr>
          <p:cNvSpPr/>
          <p:nvPr/>
        </p:nvSpPr>
        <p:spPr>
          <a:xfrm>
            <a:off x="4386233" y="863587"/>
            <a:ext cx="372777" cy="519838"/>
          </a:xfrm>
          <a:custGeom>
            <a:avLst/>
            <a:gdLst>
              <a:gd name="connsiteX0" fmla="*/ 30 w 372777"/>
              <a:gd name="connsiteY0" fmla="*/ 13 h 519838"/>
              <a:gd name="connsiteX1" fmla="*/ 261967 w 372777"/>
              <a:gd name="connsiteY1" fmla="*/ 265126 h 519838"/>
              <a:gd name="connsiteX2" fmla="*/ 371505 w 372777"/>
              <a:gd name="connsiteY2" fmla="*/ 517538 h 519838"/>
              <a:gd name="connsiteX3" fmla="*/ 319117 w 372777"/>
              <a:gd name="connsiteY3" fmla="*/ 382601 h 519838"/>
              <a:gd name="connsiteX4" fmla="*/ 279430 w 372777"/>
              <a:gd name="connsiteY4" fmla="*/ 254013 h 519838"/>
              <a:gd name="connsiteX5" fmla="*/ 30 w 372777"/>
              <a:gd name="connsiteY5" fmla="*/ 13 h 51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777" h="519838">
                <a:moveTo>
                  <a:pt x="30" y="13"/>
                </a:moveTo>
                <a:cubicBezTo>
                  <a:pt x="-2880" y="1865"/>
                  <a:pt x="200055" y="178872"/>
                  <a:pt x="261967" y="265126"/>
                </a:cubicBezTo>
                <a:cubicBezTo>
                  <a:pt x="323879" y="351380"/>
                  <a:pt x="361980" y="497959"/>
                  <a:pt x="371505" y="517538"/>
                </a:cubicBezTo>
                <a:cubicBezTo>
                  <a:pt x="381030" y="537117"/>
                  <a:pt x="334463" y="426522"/>
                  <a:pt x="319117" y="382601"/>
                </a:cubicBezTo>
                <a:cubicBezTo>
                  <a:pt x="303771" y="338680"/>
                  <a:pt x="331818" y="315396"/>
                  <a:pt x="279430" y="254013"/>
                </a:cubicBezTo>
                <a:cubicBezTo>
                  <a:pt x="227042" y="192630"/>
                  <a:pt x="2940" y="-1839"/>
                  <a:pt x="3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4C777236-AA43-CB47-4C58-935DE9E0F1DE}"/>
              </a:ext>
            </a:extLst>
          </p:cNvPr>
          <p:cNvSpPr/>
          <p:nvPr/>
        </p:nvSpPr>
        <p:spPr>
          <a:xfrm>
            <a:off x="4255515" y="520672"/>
            <a:ext cx="331781" cy="301356"/>
          </a:xfrm>
          <a:custGeom>
            <a:avLst/>
            <a:gdLst>
              <a:gd name="connsiteX0" fmla="*/ 573 w 331781"/>
              <a:gd name="connsiteY0" fmla="*/ 28 h 301356"/>
              <a:gd name="connsiteX1" fmla="*/ 176785 w 331781"/>
              <a:gd name="connsiteY1" fmla="*/ 93691 h 301356"/>
              <a:gd name="connsiteX2" fmla="*/ 329185 w 331781"/>
              <a:gd name="connsiteY2" fmla="*/ 298478 h 301356"/>
              <a:gd name="connsiteX3" fmla="*/ 270448 w 331781"/>
              <a:gd name="connsiteY3" fmla="*/ 206403 h 301356"/>
              <a:gd name="connsiteX4" fmla="*/ 238698 w 331781"/>
              <a:gd name="connsiteY4" fmla="*/ 101628 h 301356"/>
              <a:gd name="connsiteX5" fmla="*/ 573 w 331781"/>
              <a:gd name="connsiteY5" fmla="*/ 28 h 30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781" h="301356">
                <a:moveTo>
                  <a:pt x="573" y="28"/>
                </a:moveTo>
                <a:cubicBezTo>
                  <a:pt x="-9746" y="-1295"/>
                  <a:pt x="122016" y="43949"/>
                  <a:pt x="176785" y="93691"/>
                </a:cubicBezTo>
                <a:cubicBezTo>
                  <a:pt x="231554" y="143433"/>
                  <a:pt x="313575" y="279693"/>
                  <a:pt x="329185" y="298478"/>
                </a:cubicBezTo>
                <a:cubicBezTo>
                  <a:pt x="344796" y="317263"/>
                  <a:pt x="285529" y="239211"/>
                  <a:pt x="270448" y="206403"/>
                </a:cubicBezTo>
                <a:cubicBezTo>
                  <a:pt x="255367" y="173595"/>
                  <a:pt x="276534" y="132849"/>
                  <a:pt x="238698" y="101628"/>
                </a:cubicBezTo>
                <a:cubicBezTo>
                  <a:pt x="200862" y="70407"/>
                  <a:pt x="10892" y="1351"/>
                  <a:pt x="573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0C2628E-6A6B-7A6A-78C3-04B57832A7DA}"/>
              </a:ext>
            </a:extLst>
          </p:cNvPr>
          <p:cNvSpPr/>
          <p:nvPr/>
        </p:nvSpPr>
        <p:spPr>
          <a:xfrm>
            <a:off x="4747937" y="1182237"/>
            <a:ext cx="77257" cy="427772"/>
          </a:xfrm>
          <a:custGeom>
            <a:avLst/>
            <a:gdLst>
              <a:gd name="connsiteX0" fmla="*/ 276 w 77257"/>
              <a:gd name="connsiteY0" fmla="*/ 451 h 427772"/>
              <a:gd name="connsiteX1" fmla="*/ 49488 w 77257"/>
              <a:gd name="connsiteY1" fmla="*/ 157613 h 427772"/>
              <a:gd name="connsiteX2" fmla="*/ 11388 w 77257"/>
              <a:gd name="connsiteY2" fmla="*/ 425901 h 427772"/>
              <a:gd name="connsiteX3" fmla="*/ 32026 w 77257"/>
              <a:gd name="connsiteY3" fmla="*/ 268738 h 427772"/>
              <a:gd name="connsiteX4" fmla="*/ 76476 w 77257"/>
              <a:gd name="connsiteY4" fmla="*/ 114751 h 427772"/>
              <a:gd name="connsiteX5" fmla="*/ 276 w 77257"/>
              <a:gd name="connsiteY5" fmla="*/ 451 h 42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57" h="427772">
                <a:moveTo>
                  <a:pt x="276" y="451"/>
                </a:moveTo>
                <a:cubicBezTo>
                  <a:pt x="-4222" y="7595"/>
                  <a:pt x="47636" y="86705"/>
                  <a:pt x="49488" y="157613"/>
                </a:cubicBezTo>
                <a:cubicBezTo>
                  <a:pt x="51340" y="228521"/>
                  <a:pt x="14298" y="407380"/>
                  <a:pt x="11388" y="425901"/>
                </a:cubicBezTo>
                <a:cubicBezTo>
                  <a:pt x="8478" y="444422"/>
                  <a:pt x="21178" y="320596"/>
                  <a:pt x="32026" y="268738"/>
                </a:cubicBezTo>
                <a:cubicBezTo>
                  <a:pt x="42874" y="216880"/>
                  <a:pt x="83355" y="156820"/>
                  <a:pt x="76476" y="114751"/>
                </a:cubicBezTo>
                <a:cubicBezTo>
                  <a:pt x="69597" y="72682"/>
                  <a:pt x="4774" y="-6693"/>
                  <a:pt x="276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FC001E3B-75D4-0DD6-ABAA-ACE86F16C04D}"/>
              </a:ext>
            </a:extLst>
          </p:cNvPr>
          <p:cNvSpPr/>
          <p:nvPr/>
        </p:nvSpPr>
        <p:spPr>
          <a:xfrm>
            <a:off x="4543217" y="1300056"/>
            <a:ext cx="190390" cy="400237"/>
          </a:xfrm>
          <a:custGeom>
            <a:avLst/>
            <a:gdLst>
              <a:gd name="connsiteX0" fmla="*/ 208 w 190390"/>
              <a:gd name="connsiteY0" fmla="*/ 107 h 400237"/>
              <a:gd name="connsiteX1" fmla="*/ 104983 w 190390"/>
              <a:gd name="connsiteY1" fmla="*/ 155682 h 400237"/>
              <a:gd name="connsiteX2" fmla="*/ 189121 w 190390"/>
              <a:gd name="connsiteY2" fmla="*/ 396982 h 400237"/>
              <a:gd name="connsiteX3" fmla="*/ 154196 w 190390"/>
              <a:gd name="connsiteY3" fmla="*/ 287444 h 400237"/>
              <a:gd name="connsiteX4" fmla="*/ 133558 w 190390"/>
              <a:gd name="connsiteY4" fmla="*/ 177907 h 400237"/>
              <a:gd name="connsiteX5" fmla="*/ 208 w 190390"/>
              <a:gd name="connsiteY5" fmla="*/ 107 h 40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390" h="400237">
                <a:moveTo>
                  <a:pt x="208" y="107"/>
                </a:moveTo>
                <a:cubicBezTo>
                  <a:pt x="-4554" y="-3597"/>
                  <a:pt x="73498" y="89536"/>
                  <a:pt x="104983" y="155682"/>
                </a:cubicBezTo>
                <a:cubicBezTo>
                  <a:pt x="136468" y="221828"/>
                  <a:pt x="180919" y="375022"/>
                  <a:pt x="189121" y="396982"/>
                </a:cubicBezTo>
                <a:cubicBezTo>
                  <a:pt x="197323" y="418942"/>
                  <a:pt x="163456" y="323956"/>
                  <a:pt x="154196" y="287444"/>
                </a:cubicBezTo>
                <a:cubicBezTo>
                  <a:pt x="144936" y="250932"/>
                  <a:pt x="153931" y="223151"/>
                  <a:pt x="133558" y="177907"/>
                </a:cubicBezTo>
                <a:cubicBezTo>
                  <a:pt x="113185" y="132663"/>
                  <a:pt x="4970" y="3811"/>
                  <a:pt x="208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10EEDF7A-9883-5A36-AB41-A6EB576CF554}"/>
              </a:ext>
            </a:extLst>
          </p:cNvPr>
          <p:cNvSpPr/>
          <p:nvPr/>
        </p:nvSpPr>
        <p:spPr>
          <a:xfrm>
            <a:off x="2596923" y="698500"/>
            <a:ext cx="1373944" cy="513030"/>
          </a:xfrm>
          <a:custGeom>
            <a:avLst/>
            <a:gdLst>
              <a:gd name="connsiteX0" fmla="*/ 1373944 w 1373944"/>
              <a:gd name="connsiteY0" fmla="*/ 0 h 513030"/>
              <a:gd name="connsiteX1" fmla="*/ 451077 w 1373944"/>
              <a:gd name="connsiteY1" fmla="*/ 203200 h 513030"/>
              <a:gd name="connsiteX2" fmla="*/ 802444 w 1373944"/>
              <a:gd name="connsiteY2" fmla="*/ 103717 h 513030"/>
              <a:gd name="connsiteX3" fmla="*/ 158977 w 1373944"/>
              <a:gd name="connsiteY3" fmla="*/ 512233 h 513030"/>
              <a:gd name="connsiteX4" fmla="*/ 573844 w 1373944"/>
              <a:gd name="connsiteY4" fmla="*/ 211667 h 513030"/>
              <a:gd name="connsiteX5" fmla="*/ 227 w 1373944"/>
              <a:gd name="connsiteY5" fmla="*/ 353483 h 513030"/>
              <a:gd name="connsiteX6" fmla="*/ 503994 w 1373944"/>
              <a:gd name="connsiteY6" fmla="*/ 143933 h 513030"/>
              <a:gd name="connsiteX7" fmla="*/ 459544 w 1373944"/>
              <a:gd name="connsiteY7" fmla="*/ 158750 h 513030"/>
              <a:gd name="connsiteX8" fmla="*/ 1373944 w 1373944"/>
              <a:gd name="connsiteY8" fmla="*/ 0 h 51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3944" h="513030">
                <a:moveTo>
                  <a:pt x="1373944" y="0"/>
                </a:moveTo>
                <a:lnTo>
                  <a:pt x="451077" y="203200"/>
                </a:lnTo>
                <a:cubicBezTo>
                  <a:pt x="355827" y="220486"/>
                  <a:pt x="851127" y="52212"/>
                  <a:pt x="802444" y="103717"/>
                </a:cubicBezTo>
                <a:cubicBezTo>
                  <a:pt x="753761" y="155223"/>
                  <a:pt x="197077" y="494241"/>
                  <a:pt x="158977" y="512233"/>
                </a:cubicBezTo>
                <a:cubicBezTo>
                  <a:pt x="120877" y="530225"/>
                  <a:pt x="600302" y="238125"/>
                  <a:pt x="573844" y="211667"/>
                </a:cubicBezTo>
                <a:cubicBezTo>
                  <a:pt x="547386" y="185209"/>
                  <a:pt x="11869" y="364772"/>
                  <a:pt x="227" y="353483"/>
                </a:cubicBezTo>
                <a:cubicBezTo>
                  <a:pt x="-11415" y="342194"/>
                  <a:pt x="427441" y="176389"/>
                  <a:pt x="503994" y="143933"/>
                </a:cubicBezTo>
                <a:cubicBezTo>
                  <a:pt x="580547" y="111478"/>
                  <a:pt x="459544" y="158750"/>
                  <a:pt x="459544" y="158750"/>
                </a:cubicBezTo>
                <a:lnTo>
                  <a:pt x="137394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871818B0-8E06-A8DF-054D-1B04C701C120}"/>
              </a:ext>
            </a:extLst>
          </p:cNvPr>
          <p:cNvSpPr/>
          <p:nvPr/>
        </p:nvSpPr>
        <p:spPr>
          <a:xfrm>
            <a:off x="5407758" y="1809745"/>
            <a:ext cx="652531" cy="476296"/>
          </a:xfrm>
          <a:custGeom>
            <a:avLst/>
            <a:gdLst>
              <a:gd name="connsiteX0" fmla="*/ 652259 w 652531"/>
              <a:gd name="connsiteY0" fmla="*/ 5 h 476296"/>
              <a:gd name="connsiteX1" fmla="*/ 224692 w 652531"/>
              <a:gd name="connsiteY1" fmla="*/ 205322 h 476296"/>
              <a:gd name="connsiteX2" fmla="*/ 8792 w 652531"/>
              <a:gd name="connsiteY2" fmla="*/ 472022 h 476296"/>
              <a:gd name="connsiteX3" fmla="*/ 65942 w 652531"/>
              <a:gd name="connsiteY3" fmla="*/ 357722 h 476296"/>
              <a:gd name="connsiteX4" fmla="*/ 286075 w 652531"/>
              <a:gd name="connsiteY4" fmla="*/ 198972 h 476296"/>
              <a:gd name="connsiteX5" fmla="*/ 652259 w 652531"/>
              <a:gd name="connsiteY5" fmla="*/ 5 h 47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531" h="476296">
                <a:moveTo>
                  <a:pt x="652259" y="5"/>
                </a:moveTo>
                <a:cubicBezTo>
                  <a:pt x="642028" y="1063"/>
                  <a:pt x="331936" y="126653"/>
                  <a:pt x="224692" y="205322"/>
                </a:cubicBezTo>
                <a:cubicBezTo>
                  <a:pt x="117447" y="283992"/>
                  <a:pt x="35250" y="446622"/>
                  <a:pt x="8792" y="472022"/>
                </a:cubicBezTo>
                <a:cubicBezTo>
                  <a:pt x="-17666" y="497422"/>
                  <a:pt x="19728" y="403230"/>
                  <a:pt x="65942" y="357722"/>
                </a:cubicBezTo>
                <a:cubicBezTo>
                  <a:pt x="112156" y="312214"/>
                  <a:pt x="190825" y="255769"/>
                  <a:pt x="286075" y="198972"/>
                </a:cubicBezTo>
                <a:cubicBezTo>
                  <a:pt x="381325" y="142175"/>
                  <a:pt x="662490" y="-1053"/>
                  <a:pt x="65225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DABD15D-F32A-ED3F-D5A5-E49B33967717}"/>
              </a:ext>
            </a:extLst>
          </p:cNvPr>
          <p:cNvSpPr/>
          <p:nvPr/>
        </p:nvSpPr>
        <p:spPr>
          <a:xfrm>
            <a:off x="6434169" y="2063262"/>
            <a:ext cx="536640" cy="337711"/>
          </a:xfrm>
          <a:custGeom>
            <a:avLst/>
            <a:gdLst>
              <a:gd name="connsiteX0" fmla="*/ 498 w 536640"/>
              <a:gd name="connsiteY0" fmla="*/ 488 h 337711"/>
              <a:gd name="connsiteX1" fmla="*/ 296831 w 536640"/>
              <a:gd name="connsiteY1" fmla="*/ 112671 h 337711"/>
              <a:gd name="connsiteX2" fmla="*/ 531781 w 536640"/>
              <a:gd name="connsiteY2" fmla="*/ 332805 h 337711"/>
              <a:gd name="connsiteX3" fmla="*/ 449231 w 536640"/>
              <a:gd name="connsiteY3" fmla="*/ 256605 h 337711"/>
              <a:gd name="connsiteX4" fmla="*/ 370914 w 536640"/>
              <a:gd name="connsiteY4" fmla="*/ 152888 h 337711"/>
              <a:gd name="connsiteX5" fmla="*/ 498 w 536640"/>
              <a:gd name="connsiteY5" fmla="*/ 488 h 33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640" h="337711">
                <a:moveTo>
                  <a:pt x="498" y="488"/>
                </a:moveTo>
                <a:cubicBezTo>
                  <a:pt x="-11849" y="-6215"/>
                  <a:pt x="208284" y="57285"/>
                  <a:pt x="296831" y="112671"/>
                </a:cubicBezTo>
                <a:cubicBezTo>
                  <a:pt x="385378" y="168057"/>
                  <a:pt x="506381" y="308816"/>
                  <a:pt x="531781" y="332805"/>
                </a:cubicBezTo>
                <a:cubicBezTo>
                  <a:pt x="557181" y="356794"/>
                  <a:pt x="476042" y="286591"/>
                  <a:pt x="449231" y="256605"/>
                </a:cubicBezTo>
                <a:cubicBezTo>
                  <a:pt x="422420" y="226619"/>
                  <a:pt x="439000" y="194516"/>
                  <a:pt x="370914" y="152888"/>
                </a:cubicBezTo>
                <a:cubicBezTo>
                  <a:pt x="302828" y="111260"/>
                  <a:pt x="12845" y="7191"/>
                  <a:pt x="498" y="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995C5244-886F-D93E-1DAD-73AAA99D8992}"/>
              </a:ext>
            </a:extLst>
          </p:cNvPr>
          <p:cNvSpPr/>
          <p:nvPr/>
        </p:nvSpPr>
        <p:spPr>
          <a:xfrm>
            <a:off x="5287504" y="2396002"/>
            <a:ext cx="114265" cy="207398"/>
          </a:xfrm>
          <a:custGeom>
            <a:avLst/>
            <a:gdLst>
              <a:gd name="connsiteX0" fmla="*/ 114229 w 114265"/>
              <a:gd name="connsiteY0" fmla="*/ 65 h 207398"/>
              <a:gd name="connsiteX1" fmla="*/ 29563 w 114265"/>
              <a:gd name="connsiteY1" fmla="*/ 103781 h 207398"/>
              <a:gd name="connsiteX2" fmla="*/ 2046 w 114265"/>
              <a:gd name="connsiteY2" fmla="*/ 205381 h 207398"/>
              <a:gd name="connsiteX3" fmla="*/ 6279 w 114265"/>
              <a:gd name="connsiteY3" fmla="*/ 165165 h 207398"/>
              <a:gd name="connsiteX4" fmla="*/ 40146 w 114265"/>
              <a:gd name="connsiteY4" fmla="*/ 88965 h 207398"/>
              <a:gd name="connsiteX5" fmla="*/ 114229 w 114265"/>
              <a:gd name="connsiteY5" fmla="*/ 65 h 207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265" h="207398">
                <a:moveTo>
                  <a:pt x="114229" y="65"/>
                </a:moveTo>
                <a:cubicBezTo>
                  <a:pt x="112465" y="2534"/>
                  <a:pt x="48260" y="69562"/>
                  <a:pt x="29563" y="103781"/>
                </a:cubicBezTo>
                <a:cubicBezTo>
                  <a:pt x="10866" y="138000"/>
                  <a:pt x="5927" y="195150"/>
                  <a:pt x="2046" y="205381"/>
                </a:cubicBezTo>
                <a:cubicBezTo>
                  <a:pt x="-1835" y="215612"/>
                  <a:pt x="-71" y="184568"/>
                  <a:pt x="6279" y="165165"/>
                </a:cubicBezTo>
                <a:cubicBezTo>
                  <a:pt x="12629" y="145762"/>
                  <a:pt x="26740" y="112248"/>
                  <a:pt x="40146" y="88965"/>
                </a:cubicBezTo>
                <a:cubicBezTo>
                  <a:pt x="53552" y="65682"/>
                  <a:pt x="115993" y="-2404"/>
                  <a:pt x="114229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D9CD937E-A979-84D9-0D30-1DB700289F0A}"/>
              </a:ext>
            </a:extLst>
          </p:cNvPr>
          <p:cNvSpPr/>
          <p:nvPr/>
        </p:nvSpPr>
        <p:spPr>
          <a:xfrm>
            <a:off x="7137275" y="2499782"/>
            <a:ext cx="198669" cy="542952"/>
          </a:xfrm>
          <a:custGeom>
            <a:avLst/>
            <a:gdLst>
              <a:gd name="connsiteX0" fmla="*/ 125 w 198669"/>
              <a:gd name="connsiteY0" fmla="*/ 1 h 542952"/>
              <a:gd name="connsiteX1" fmla="*/ 163108 w 198669"/>
              <a:gd name="connsiteY1" fmla="*/ 275168 h 542952"/>
              <a:gd name="connsiteX2" fmla="*/ 150408 w 198669"/>
              <a:gd name="connsiteY2" fmla="*/ 537635 h 542952"/>
              <a:gd name="connsiteX3" fmla="*/ 160992 w 198669"/>
              <a:gd name="connsiteY3" fmla="*/ 438151 h 542952"/>
              <a:gd name="connsiteX4" fmla="*/ 192742 w 198669"/>
              <a:gd name="connsiteY4" fmla="*/ 279401 h 542952"/>
              <a:gd name="connsiteX5" fmla="*/ 125 w 198669"/>
              <a:gd name="connsiteY5" fmla="*/ 1 h 54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669" h="542952">
                <a:moveTo>
                  <a:pt x="125" y="1"/>
                </a:moveTo>
                <a:cubicBezTo>
                  <a:pt x="-4814" y="-704"/>
                  <a:pt x="138061" y="185562"/>
                  <a:pt x="163108" y="275168"/>
                </a:cubicBezTo>
                <a:cubicBezTo>
                  <a:pt x="188155" y="364774"/>
                  <a:pt x="150761" y="510471"/>
                  <a:pt x="150408" y="537635"/>
                </a:cubicBezTo>
                <a:cubicBezTo>
                  <a:pt x="150055" y="564799"/>
                  <a:pt x="153936" y="481190"/>
                  <a:pt x="160992" y="438151"/>
                </a:cubicBezTo>
                <a:cubicBezTo>
                  <a:pt x="168048" y="395112"/>
                  <a:pt x="214967" y="347134"/>
                  <a:pt x="192742" y="279401"/>
                </a:cubicBezTo>
                <a:cubicBezTo>
                  <a:pt x="170517" y="211668"/>
                  <a:pt x="5064" y="706"/>
                  <a:pt x="12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A25DD2D4-F722-9185-7845-BD2B7D7C8DDE}"/>
              </a:ext>
            </a:extLst>
          </p:cNvPr>
          <p:cNvSpPr/>
          <p:nvPr/>
        </p:nvSpPr>
        <p:spPr>
          <a:xfrm>
            <a:off x="7022661" y="3124689"/>
            <a:ext cx="287577" cy="586920"/>
          </a:xfrm>
          <a:custGeom>
            <a:avLst/>
            <a:gdLst>
              <a:gd name="connsiteX0" fmla="*/ 276664 w 287577"/>
              <a:gd name="connsiteY0" fmla="*/ 21736 h 586920"/>
              <a:gd name="connsiteX1" fmla="*/ 140139 w 287577"/>
              <a:gd name="connsiteY1" fmla="*/ 405911 h 586920"/>
              <a:gd name="connsiteX2" fmla="*/ 439 w 287577"/>
              <a:gd name="connsiteY2" fmla="*/ 586886 h 586920"/>
              <a:gd name="connsiteX3" fmla="*/ 187764 w 287577"/>
              <a:gd name="connsiteY3" fmla="*/ 421786 h 586920"/>
              <a:gd name="connsiteX4" fmla="*/ 67114 w 287577"/>
              <a:gd name="connsiteY4" fmla="*/ 472586 h 586920"/>
              <a:gd name="connsiteX5" fmla="*/ 175064 w 287577"/>
              <a:gd name="connsiteY5" fmla="*/ 282086 h 586920"/>
              <a:gd name="connsiteX6" fmla="*/ 263964 w 287577"/>
              <a:gd name="connsiteY6" fmla="*/ 72536 h 586920"/>
              <a:gd name="connsiteX7" fmla="*/ 276664 w 287577"/>
              <a:gd name="connsiteY7" fmla="*/ 21736 h 58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577" h="586920">
                <a:moveTo>
                  <a:pt x="276664" y="21736"/>
                </a:moveTo>
                <a:cubicBezTo>
                  <a:pt x="256026" y="77299"/>
                  <a:pt x="186176" y="311719"/>
                  <a:pt x="140139" y="405911"/>
                </a:cubicBezTo>
                <a:cubicBezTo>
                  <a:pt x="94102" y="500103"/>
                  <a:pt x="-7498" y="584240"/>
                  <a:pt x="439" y="586886"/>
                </a:cubicBezTo>
                <a:cubicBezTo>
                  <a:pt x="8376" y="589532"/>
                  <a:pt x="176652" y="440836"/>
                  <a:pt x="187764" y="421786"/>
                </a:cubicBezTo>
                <a:cubicBezTo>
                  <a:pt x="198876" y="402736"/>
                  <a:pt x="69231" y="495869"/>
                  <a:pt x="67114" y="472586"/>
                </a:cubicBezTo>
                <a:cubicBezTo>
                  <a:pt x="64997" y="449303"/>
                  <a:pt x="142256" y="348761"/>
                  <a:pt x="175064" y="282086"/>
                </a:cubicBezTo>
                <a:cubicBezTo>
                  <a:pt x="207872" y="215411"/>
                  <a:pt x="241739" y="115398"/>
                  <a:pt x="263964" y="72536"/>
                </a:cubicBezTo>
                <a:cubicBezTo>
                  <a:pt x="286189" y="29674"/>
                  <a:pt x="297302" y="-33827"/>
                  <a:pt x="276664" y="21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523BFF24-5CB3-267E-D62D-340E912C333E}"/>
              </a:ext>
            </a:extLst>
          </p:cNvPr>
          <p:cNvSpPr/>
          <p:nvPr/>
        </p:nvSpPr>
        <p:spPr>
          <a:xfrm>
            <a:off x="7130474" y="3617939"/>
            <a:ext cx="323163" cy="572249"/>
          </a:xfrm>
          <a:custGeom>
            <a:avLst/>
            <a:gdLst>
              <a:gd name="connsiteX0" fmla="*/ 322309 w 323163"/>
              <a:gd name="connsiteY0" fmla="*/ 1561 h 572249"/>
              <a:gd name="connsiteX1" fmla="*/ 178376 w 323163"/>
              <a:gd name="connsiteY1" fmla="*/ 196294 h 572249"/>
              <a:gd name="connsiteX2" fmla="*/ 11159 w 323163"/>
              <a:gd name="connsiteY2" fmla="*/ 556128 h 572249"/>
              <a:gd name="connsiteX3" fmla="*/ 25976 w 323163"/>
              <a:gd name="connsiteY3" fmla="*/ 488394 h 572249"/>
              <a:gd name="connsiteX4" fmla="*/ 110643 w 323163"/>
              <a:gd name="connsiteY4" fmla="*/ 295778 h 572249"/>
              <a:gd name="connsiteX5" fmla="*/ 322309 w 323163"/>
              <a:gd name="connsiteY5" fmla="*/ 1561 h 5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163" h="572249">
                <a:moveTo>
                  <a:pt x="322309" y="1561"/>
                </a:moveTo>
                <a:cubicBezTo>
                  <a:pt x="333598" y="-15020"/>
                  <a:pt x="230234" y="103866"/>
                  <a:pt x="178376" y="196294"/>
                </a:cubicBezTo>
                <a:cubicBezTo>
                  <a:pt x="126518" y="288722"/>
                  <a:pt x="36559" y="507445"/>
                  <a:pt x="11159" y="556128"/>
                </a:cubicBezTo>
                <a:cubicBezTo>
                  <a:pt x="-14241" y="604811"/>
                  <a:pt x="9395" y="531786"/>
                  <a:pt x="25976" y="488394"/>
                </a:cubicBezTo>
                <a:cubicBezTo>
                  <a:pt x="42557" y="445002"/>
                  <a:pt x="64429" y="372683"/>
                  <a:pt x="110643" y="295778"/>
                </a:cubicBezTo>
                <a:cubicBezTo>
                  <a:pt x="156857" y="218873"/>
                  <a:pt x="311020" y="18142"/>
                  <a:pt x="322309" y="1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2DF156F-15E6-9C9A-6201-57D6924EE9A2}"/>
              </a:ext>
            </a:extLst>
          </p:cNvPr>
          <p:cNvSpPr/>
          <p:nvPr/>
        </p:nvSpPr>
        <p:spPr>
          <a:xfrm>
            <a:off x="6788839" y="3989861"/>
            <a:ext cx="245054" cy="386569"/>
          </a:xfrm>
          <a:custGeom>
            <a:avLst/>
            <a:gdLst>
              <a:gd name="connsiteX0" fmla="*/ 244844 w 245054"/>
              <a:gd name="connsiteY0" fmla="*/ 56 h 386569"/>
              <a:gd name="connsiteX1" fmla="*/ 113611 w 245054"/>
              <a:gd name="connsiteY1" fmla="*/ 139756 h 386569"/>
              <a:gd name="connsiteX2" fmla="*/ 1428 w 245054"/>
              <a:gd name="connsiteY2" fmla="*/ 381056 h 386569"/>
              <a:gd name="connsiteX3" fmla="*/ 52228 w 245054"/>
              <a:gd name="connsiteY3" fmla="*/ 296389 h 386569"/>
              <a:gd name="connsiteX4" fmla="*/ 81861 w 245054"/>
              <a:gd name="connsiteY4" fmla="*/ 154572 h 386569"/>
              <a:gd name="connsiteX5" fmla="*/ 244844 w 245054"/>
              <a:gd name="connsiteY5" fmla="*/ 56 h 38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054" h="386569">
                <a:moveTo>
                  <a:pt x="244844" y="56"/>
                </a:moveTo>
                <a:cubicBezTo>
                  <a:pt x="250136" y="-2413"/>
                  <a:pt x="154180" y="76256"/>
                  <a:pt x="113611" y="139756"/>
                </a:cubicBezTo>
                <a:cubicBezTo>
                  <a:pt x="73042" y="203256"/>
                  <a:pt x="11658" y="354951"/>
                  <a:pt x="1428" y="381056"/>
                </a:cubicBezTo>
                <a:cubicBezTo>
                  <a:pt x="-8802" y="407161"/>
                  <a:pt x="38823" y="334136"/>
                  <a:pt x="52228" y="296389"/>
                </a:cubicBezTo>
                <a:cubicBezTo>
                  <a:pt x="65633" y="258642"/>
                  <a:pt x="52933" y="200433"/>
                  <a:pt x="81861" y="154572"/>
                </a:cubicBezTo>
                <a:cubicBezTo>
                  <a:pt x="110789" y="108711"/>
                  <a:pt x="239552" y="2525"/>
                  <a:pt x="244844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7DF31E4D-A814-CF03-C93D-04C43E991616}"/>
              </a:ext>
            </a:extLst>
          </p:cNvPr>
          <p:cNvSpPr/>
          <p:nvPr/>
        </p:nvSpPr>
        <p:spPr>
          <a:xfrm>
            <a:off x="6354233" y="4492871"/>
            <a:ext cx="423517" cy="246348"/>
          </a:xfrm>
          <a:custGeom>
            <a:avLst/>
            <a:gdLst>
              <a:gd name="connsiteX0" fmla="*/ 0 w 423517"/>
              <a:gd name="connsiteY0" fmla="*/ 246346 h 246348"/>
              <a:gd name="connsiteX1" fmla="*/ 243417 w 423517"/>
              <a:gd name="connsiteY1" fmla="*/ 170146 h 246348"/>
              <a:gd name="connsiteX2" fmla="*/ 419100 w 423517"/>
              <a:gd name="connsiteY2" fmla="*/ 5046 h 246348"/>
              <a:gd name="connsiteX3" fmla="*/ 359834 w 423517"/>
              <a:gd name="connsiteY3" fmla="*/ 53729 h 246348"/>
              <a:gd name="connsiteX4" fmla="*/ 241300 w 423517"/>
              <a:gd name="connsiteY4" fmla="*/ 168029 h 246348"/>
              <a:gd name="connsiteX5" fmla="*/ 0 w 423517"/>
              <a:gd name="connsiteY5" fmla="*/ 246346 h 24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517" h="246348">
                <a:moveTo>
                  <a:pt x="0" y="246346"/>
                </a:moveTo>
                <a:cubicBezTo>
                  <a:pt x="353" y="246699"/>
                  <a:pt x="173567" y="210363"/>
                  <a:pt x="243417" y="170146"/>
                </a:cubicBezTo>
                <a:cubicBezTo>
                  <a:pt x="313267" y="129929"/>
                  <a:pt x="399697" y="24449"/>
                  <a:pt x="419100" y="5046"/>
                </a:cubicBezTo>
                <a:cubicBezTo>
                  <a:pt x="438503" y="-14357"/>
                  <a:pt x="389467" y="26565"/>
                  <a:pt x="359834" y="53729"/>
                </a:cubicBezTo>
                <a:cubicBezTo>
                  <a:pt x="330201" y="80893"/>
                  <a:pt x="298803" y="131340"/>
                  <a:pt x="241300" y="168029"/>
                </a:cubicBezTo>
                <a:cubicBezTo>
                  <a:pt x="183797" y="204718"/>
                  <a:pt x="-353" y="245993"/>
                  <a:pt x="0" y="246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B0676095-589C-F330-8818-061028B275E6}"/>
              </a:ext>
            </a:extLst>
          </p:cNvPr>
          <p:cNvSpPr/>
          <p:nvPr/>
        </p:nvSpPr>
        <p:spPr>
          <a:xfrm>
            <a:off x="6874391" y="4212093"/>
            <a:ext cx="231858" cy="262801"/>
          </a:xfrm>
          <a:custGeom>
            <a:avLst/>
            <a:gdLst>
              <a:gd name="connsiteX0" fmla="*/ 231259 w 231858"/>
              <a:gd name="connsiteY0" fmla="*/ 74 h 262801"/>
              <a:gd name="connsiteX1" fmla="*/ 159292 w 231858"/>
              <a:gd name="connsiteY1" fmla="*/ 105907 h 262801"/>
              <a:gd name="connsiteX2" fmla="*/ 66159 w 231858"/>
              <a:gd name="connsiteY2" fmla="*/ 184224 h 262801"/>
              <a:gd name="connsiteX3" fmla="*/ 542 w 231858"/>
              <a:gd name="connsiteY3" fmla="*/ 262540 h 262801"/>
              <a:gd name="connsiteX4" fmla="*/ 102142 w 231858"/>
              <a:gd name="connsiteY4" fmla="*/ 156707 h 262801"/>
              <a:gd name="connsiteX5" fmla="*/ 119076 w 231858"/>
              <a:gd name="connsiteY5" fmla="*/ 122840 h 262801"/>
              <a:gd name="connsiteX6" fmla="*/ 231259 w 231858"/>
              <a:gd name="connsiteY6" fmla="*/ 74 h 26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858" h="262801">
                <a:moveTo>
                  <a:pt x="231259" y="74"/>
                </a:moveTo>
                <a:cubicBezTo>
                  <a:pt x="237962" y="-2748"/>
                  <a:pt x="186809" y="75215"/>
                  <a:pt x="159292" y="105907"/>
                </a:cubicBezTo>
                <a:cubicBezTo>
                  <a:pt x="131775" y="136599"/>
                  <a:pt x="92617" y="158119"/>
                  <a:pt x="66159" y="184224"/>
                </a:cubicBezTo>
                <a:cubicBezTo>
                  <a:pt x="39701" y="210329"/>
                  <a:pt x="-5455" y="267126"/>
                  <a:pt x="542" y="262540"/>
                </a:cubicBezTo>
                <a:cubicBezTo>
                  <a:pt x="6539" y="257954"/>
                  <a:pt x="82386" y="179990"/>
                  <a:pt x="102142" y="156707"/>
                </a:cubicBezTo>
                <a:cubicBezTo>
                  <a:pt x="121898" y="133424"/>
                  <a:pt x="101084" y="144007"/>
                  <a:pt x="119076" y="122840"/>
                </a:cubicBezTo>
                <a:cubicBezTo>
                  <a:pt x="137068" y="101673"/>
                  <a:pt x="224556" y="2896"/>
                  <a:pt x="231259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58D8D42D-03D6-98E5-CB03-8ED6A10E1DCC}"/>
              </a:ext>
            </a:extLst>
          </p:cNvPr>
          <p:cNvSpPr/>
          <p:nvPr/>
        </p:nvSpPr>
        <p:spPr>
          <a:xfrm>
            <a:off x="5783250" y="4479887"/>
            <a:ext cx="590316" cy="258640"/>
          </a:xfrm>
          <a:custGeom>
            <a:avLst/>
            <a:gdLst>
              <a:gd name="connsiteX0" fmla="*/ 13 w 590316"/>
              <a:gd name="connsiteY0" fmla="*/ 38 h 258640"/>
              <a:gd name="connsiteX1" fmla="*/ 141300 w 590316"/>
              <a:gd name="connsiteY1" fmla="*/ 146088 h 258640"/>
              <a:gd name="connsiteX2" fmla="*/ 281000 w 590316"/>
              <a:gd name="connsiteY2" fmla="*/ 236576 h 258640"/>
              <a:gd name="connsiteX3" fmla="*/ 585800 w 590316"/>
              <a:gd name="connsiteY3" fmla="*/ 246101 h 258640"/>
              <a:gd name="connsiteX4" fmla="*/ 471500 w 590316"/>
              <a:gd name="connsiteY4" fmla="*/ 255626 h 258640"/>
              <a:gd name="connsiteX5" fmla="*/ 260363 w 590316"/>
              <a:gd name="connsiteY5" fmla="*/ 249276 h 258640"/>
              <a:gd name="connsiteX6" fmla="*/ 149238 w 590316"/>
              <a:gd name="connsiteY6" fmla="*/ 160376 h 258640"/>
              <a:gd name="connsiteX7" fmla="*/ 13 w 590316"/>
              <a:gd name="connsiteY7" fmla="*/ 38 h 25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316" h="258640">
                <a:moveTo>
                  <a:pt x="13" y="38"/>
                </a:moveTo>
                <a:cubicBezTo>
                  <a:pt x="-1310" y="-2343"/>
                  <a:pt x="94469" y="106665"/>
                  <a:pt x="141300" y="146088"/>
                </a:cubicBezTo>
                <a:cubicBezTo>
                  <a:pt x="188131" y="185511"/>
                  <a:pt x="206917" y="219907"/>
                  <a:pt x="281000" y="236576"/>
                </a:cubicBezTo>
                <a:cubicBezTo>
                  <a:pt x="355083" y="253245"/>
                  <a:pt x="554050" y="242926"/>
                  <a:pt x="585800" y="246101"/>
                </a:cubicBezTo>
                <a:cubicBezTo>
                  <a:pt x="617550" y="249276"/>
                  <a:pt x="471500" y="255626"/>
                  <a:pt x="471500" y="255626"/>
                </a:cubicBezTo>
                <a:cubicBezTo>
                  <a:pt x="417261" y="256155"/>
                  <a:pt x="314073" y="265151"/>
                  <a:pt x="260363" y="249276"/>
                </a:cubicBezTo>
                <a:cubicBezTo>
                  <a:pt x="206653" y="233401"/>
                  <a:pt x="193159" y="197682"/>
                  <a:pt x="149238" y="160376"/>
                </a:cubicBezTo>
                <a:cubicBezTo>
                  <a:pt x="105317" y="123070"/>
                  <a:pt x="1336" y="2419"/>
                  <a:pt x="13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F755343D-DC05-21A2-87EE-0F39FBEC5BEB}"/>
              </a:ext>
            </a:extLst>
          </p:cNvPr>
          <p:cNvSpPr/>
          <p:nvPr/>
        </p:nvSpPr>
        <p:spPr>
          <a:xfrm>
            <a:off x="5676842" y="4106227"/>
            <a:ext cx="83869" cy="307843"/>
          </a:xfrm>
          <a:custGeom>
            <a:avLst/>
            <a:gdLst>
              <a:gd name="connsiteX0" fmla="*/ 42391 w 83869"/>
              <a:gd name="connsiteY0" fmla="*/ 106 h 307843"/>
              <a:gd name="connsiteX1" fmla="*/ 33925 w 83869"/>
              <a:gd name="connsiteY1" fmla="*/ 180023 h 307843"/>
              <a:gd name="connsiteX2" fmla="*/ 82608 w 83869"/>
              <a:gd name="connsiteY2" fmla="*/ 307023 h 307843"/>
              <a:gd name="connsiteX3" fmla="*/ 63558 w 83869"/>
              <a:gd name="connsiteY3" fmla="*/ 230823 h 307843"/>
              <a:gd name="connsiteX4" fmla="*/ 58 w 83869"/>
              <a:gd name="connsiteY4" fmla="*/ 154623 h 307843"/>
              <a:gd name="connsiteX5" fmla="*/ 42391 w 83869"/>
              <a:gd name="connsiteY5" fmla="*/ 106 h 30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69" h="307843">
                <a:moveTo>
                  <a:pt x="42391" y="106"/>
                </a:moveTo>
                <a:cubicBezTo>
                  <a:pt x="48035" y="4339"/>
                  <a:pt x="27222" y="128870"/>
                  <a:pt x="33925" y="180023"/>
                </a:cubicBezTo>
                <a:cubicBezTo>
                  <a:pt x="40628" y="231176"/>
                  <a:pt x="77669" y="298556"/>
                  <a:pt x="82608" y="307023"/>
                </a:cubicBezTo>
                <a:cubicBezTo>
                  <a:pt x="87547" y="315490"/>
                  <a:pt x="77316" y="256223"/>
                  <a:pt x="63558" y="230823"/>
                </a:cubicBezTo>
                <a:cubicBezTo>
                  <a:pt x="49800" y="205423"/>
                  <a:pt x="1822" y="189901"/>
                  <a:pt x="58" y="154623"/>
                </a:cubicBezTo>
                <a:cubicBezTo>
                  <a:pt x="-1706" y="119345"/>
                  <a:pt x="36747" y="-4127"/>
                  <a:pt x="42391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4AB8037E-7C55-04CA-AE82-452CA3FDEF88}"/>
              </a:ext>
            </a:extLst>
          </p:cNvPr>
          <p:cNvSpPr/>
          <p:nvPr/>
        </p:nvSpPr>
        <p:spPr>
          <a:xfrm>
            <a:off x="5226028" y="3097212"/>
            <a:ext cx="65694" cy="353325"/>
          </a:xfrm>
          <a:custGeom>
            <a:avLst/>
            <a:gdLst>
              <a:gd name="connsiteX0" fmla="*/ 15897 w 65694"/>
              <a:gd name="connsiteY0" fmla="*/ 1 h 353325"/>
              <a:gd name="connsiteX1" fmla="*/ 17485 w 65694"/>
              <a:gd name="connsiteY1" fmla="*/ 165101 h 353325"/>
              <a:gd name="connsiteX2" fmla="*/ 63522 w 65694"/>
              <a:gd name="connsiteY2" fmla="*/ 344488 h 353325"/>
              <a:gd name="connsiteX3" fmla="*/ 52410 w 65694"/>
              <a:gd name="connsiteY3" fmla="*/ 309563 h 353325"/>
              <a:gd name="connsiteX4" fmla="*/ 1610 w 65694"/>
              <a:gd name="connsiteY4" fmla="*/ 168276 h 353325"/>
              <a:gd name="connsiteX5" fmla="*/ 15897 w 65694"/>
              <a:gd name="connsiteY5" fmla="*/ 1 h 3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94" h="353325">
                <a:moveTo>
                  <a:pt x="15897" y="1"/>
                </a:moveTo>
                <a:cubicBezTo>
                  <a:pt x="18543" y="-528"/>
                  <a:pt x="9548" y="107687"/>
                  <a:pt x="17485" y="165101"/>
                </a:cubicBezTo>
                <a:cubicBezTo>
                  <a:pt x="25422" y="222515"/>
                  <a:pt x="57701" y="320411"/>
                  <a:pt x="63522" y="344488"/>
                </a:cubicBezTo>
                <a:cubicBezTo>
                  <a:pt x="69343" y="368565"/>
                  <a:pt x="62729" y="338932"/>
                  <a:pt x="52410" y="309563"/>
                </a:cubicBezTo>
                <a:cubicBezTo>
                  <a:pt x="42091" y="280194"/>
                  <a:pt x="8754" y="212726"/>
                  <a:pt x="1610" y="168276"/>
                </a:cubicBezTo>
                <a:cubicBezTo>
                  <a:pt x="-5534" y="123826"/>
                  <a:pt x="13251" y="530"/>
                  <a:pt x="1589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33BAACB0-BB0B-FCA9-049B-8DD5EE823979}"/>
              </a:ext>
            </a:extLst>
          </p:cNvPr>
          <p:cNvSpPr/>
          <p:nvPr/>
        </p:nvSpPr>
        <p:spPr>
          <a:xfrm>
            <a:off x="5225851" y="2566910"/>
            <a:ext cx="71699" cy="457214"/>
          </a:xfrm>
          <a:custGeom>
            <a:avLst/>
            <a:gdLst>
              <a:gd name="connsiteX0" fmla="*/ 199 w 71699"/>
              <a:gd name="connsiteY0" fmla="*/ 78 h 457214"/>
              <a:gd name="connsiteX1" fmla="*/ 49412 w 71699"/>
              <a:gd name="connsiteY1" fmla="*/ 177878 h 457214"/>
              <a:gd name="connsiteX2" fmla="*/ 24012 w 71699"/>
              <a:gd name="connsiteY2" fmla="*/ 317578 h 457214"/>
              <a:gd name="connsiteX3" fmla="*/ 24012 w 71699"/>
              <a:gd name="connsiteY3" fmla="*/ 455690 h 457214"/>
              <a:gd name="connsiteX4" fmla="*/ 25599 w 71699"/>
              <a:gd name="connsiteY4" fmla="*/ 379490 h 457214"/>
              <a:gd name="connsiteX5" fmla="*/ 71637 w 71699"/>
              <a:gd name="connsiteY5" fmla="*/ 200103 h 457214"/>
              <a:gd name="connsiteX6" fmla="*/ 199 w 71699"/>
              <a:gd name="connsiteY6" fmla="*/ 78 h 45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99" h="457214">
                <a:moveTo>
                  <a:pt x="199" y="78"/>
                </a:moveTo>
                <a:cubicBezTo>
                  <a:pt x="-3505" y="-3626"/>
                  <a:pt x="45443" y="124961"/>
                  <a:pt x="49412" y="177878"/>
                </a:cubicBezTo>
                <a:cubicBezTo>
                  <a:pt x="53381" y="230795"/>
                  <a:pt x="28245" y="271276"/>
                  <a:pt x="24012" y="317578"/>
                </a:cubicBezTo>
                <a:cubicBezTo>
                  <a:pt x="19779" y="363880"/>
                  <a:pt x="23748" y="445371"/>
                  <a:pt x="24012" y="455690"/>
                </a:cubicBezTo>
                <a:cubicBezTo>
                  <a:pt x="24277" y="466009"/>
                  <a:pt x="17662" y="422088"/>
                  <a:pt x="25599" y="379490"/>
                </a:cubicBezTo>
                <a:cubicBezTo>
                  <a:pt x="33536" y="336892"/>
                  <a:pt x="73489" y="260163"/>
                  <a:pt x="71637" y="200103"/>
                </a:cubicBezTo>
                <a:cubicBezTo>
                  <a:pt x="69785" y="140043"/>
                  <a:pt x="3903" y="3782"/>
                  <a:pt x="199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77CE54A-9180-9677-232A-E2671E2F3E33}"/>
              </a:ext>
            </a:extLst>
          </p:cNvPr>
          <p:cNvSpPr/>
          <p:nvPr/>
        </p:nvSpPr>
        <p:spPr>
          <a:xfrm>
            <a:off x="4926880" y="2670015"/>
            <a:ext cx="228186" cy="231344"/>
          </a:xfrm>
          <a:custGeom>
            <a:avLst/>
            <a:gdLst>
              <a:gd name="connsiteX0" fmla="*/ 227733 w 228186"/>
              <a:gd name="connsiteY0" fmla="*/ 33498 h 231344"/>
              <a:gd name="connsiteX1" fmla="*/ 149945 w 228186"/>
              <a:gd name="connsiteY1" fmla="*/ 160 h 231344"/>
              <a:gd name="connsiteX2" fmla="*/ 64220 w 228186"/>
              <a:gd name="connsiteY2" fmla="*/ 23973 h 231344"/>
              <a:gd name="connsiteX3" fmla="*/ 8658 w 228186"/>
              <a:gd name="connsiteY3" fmla="*/ 90648 h 231344"/>
              <a:gd name="connsiteX4" fmla="*/ 7070 w 228186"/>
              <a:gd name="connsiteY4" fmla="*/ 230348 h 231344"/>
              <a:gd name="connsiteX5" fmla="*/ 2308 w 228186"/>
              <a:gd name="connsiteY5" fmla="*/ 147798 h 231344"/>
              <a:gd name="connsiteX6" fmla="*/ 48345 w 228186"/>
              <a:gd name="connsiteY6" fmla="*/ 44610 h 231344"/>
              <a:gd name="connsiteX7" fmla="*/ 113433 w 228186"/>
              <a:gd name="connsiteY7" fmla="*/ 12860 h 231344"/>
              <a:gd name="connsiteX8" fmla="*/ 227733 w 228186"/>
              <a:gd name="connsiteY8" fmla="*/ 33498 h 23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186" h="231344">
                <a:moveTo>
                  <a:pt x="227733" y="33498"/>
                </a:moveTo>
                <a:cubicBezTo>
                  <a:pt x="233818" y="31381"/>
                  <a:pt x="177197" y="1747"/>
                  <a:pt x="149945" y="160"/>
                </a:cubicBezTo>
                <a:cubicBezTo>
                  <a:pt x="122693" y="-1427"/>
                  <a:pt x="87768" y="8892"/>
                  <a:pt x="64220" y="23973"/>
                </a:cubicBezTo>
                <a:cubicBezTo>
                  <a:pt x="40672" y="39054"/>
                  <a:pt x="18183" y="56252"/>
                  <a:pt x="8658" y="90648"/>
                </a:cubicBezTo>
                <a:cubicBezTo>
                  <a:pt x="-867" y="125044"/>
                  <a:pt x="8128" y="220823"/>
                  <a:pt x="7070" y="230348"/>
                </a:cubicBezTo>
                <a:cubicBezTo>
                  <a:pt x="6012" y="239873"/>
                  <a:pt x="-4571" y="178754"/>
                  <a:pt x="2308" y="147798"/>
                </a:cubicBezTo>
                <a:cubicBezTo>
                  <a:pt x="9187" y="116842"/>
                  <a:pt x="29824" y="67100"/>
                  <a:pt x="48345" y="44610"/>
                </a:cubicBezTo>
                <a:cubicBezTo>
                  <a:pt x="66866" y="22120"/>
                  <a:pt x="88562" y="16829"/>
                  <a:pt x="113433" y="12860"/>
                </a:cubicBezTo>
                <a:cubicBezTo>
                  <a:pt x="138304" y="8891"/>
                  <a:pt x="221648" y="35615"/>
                  <a:pt x="227733" y="33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4BBE9021-DD08-C510-82FA-CD6CDB124657}"/>
              </a:ext>
            </a:extLst>
          </p:cNvPr>
          <p:cNvSpPr/>
          <p:nvPr/>
        </p:nvSpPr>
        <p:spPr>
          <a:xfrm>
            <a:off x="4963617" y="2746476"/>
            <a:ext cx="154412" cy="135079"/>
          </a:xfrm>
          <a:custGeom>
            <a:avLst/>
            <a:gdLst>
              <a:gd name="connsiteX0" fmla="*/ 152896 w 154412"/>
              <a:gd name="connsiteY0" fmla="*/ 80862 h 135079"/>
              <a:gd name="connsiteX1" fmla="*/ 83046 w 154412"/>
              <a:gd name="connsiteY1" fmla="*/ 12599 h 135079"/>
              <a:gd name="connsiteX2" fmla="*/ 14783 w 154412"/>
              <a:gd name="connsiteY2" fmla="*/ 28474 h 135079"/>
              <a:gd name="connsiteX3" fmla="*/ 30658 w 154412"/>
              <a:gd name="connsiteY3" fmla="*/ 128487 h 135079"/>
              <a:gd name="connsiteX4" fmla="*/ 24308 w 154412"/>
              <a:gd name="connsiteY4" fmla="*/ 114199 h 135079"/>
              <a:gd name="connsiteX5" fmla="*/ 3671 w 154412"/>
              <a:gd name="connsiteY5" fmla="*/ 22124 h 135079"/>
              <a:gd name="connsiteX6" fmla="*/ 13196 w 154412"/>
              <a:gd name="connsiteY6" fmla="*/ 1487 h 135079"/>
              <a:gd name="connsiteX7" fmla="*/ 152896 w 154412"/>
              <a:gd name="connsiteY7" fmla="*/ 80862 h 13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412" h="135079">
                <a:moveTo>
                  <a:pt x="152896" y="80862"/>
                </a:moveTo>
                <a:cubicBezTo>
                  <a:pt x="164538" y="82714"/>
                  <a:pt x="106065" y="21330"/>
                  <a:pt x="83046" y="12599"/>
                </a:cubicBezTo>
                <a:cubicBezTo>
                  <a:pt x="60027" y="3868"/>
                  <a:pt x="23514" y="9159"/>
                  <a:pt x="14783" y="28474"/>
                </a:cubicBezTo>
                <a:cubicBezTo>
                  <a:pt x="6052" y="47789"/>
                  <a:pt x="29071" y="114200"/>
                  <a:pt x="30658" y="128487"/>
                </a:cubicBezTo>
                <a:cubicBezTo>
                  <a:pt x="32245" y="142774"/>
                  <a:pt x="28806" y="131926"/>
                  <a:pt x="24308" y="114199"/>
                </a:cubicBezTo>
                <a:cubicBezTo>
                  <a:pt x="19810" y="96472"/>
                  <a:pt x="5523" y="40909"/>
                  <a:pt x="3671" y="22124"/>
                </a:cubicBezTo>
                <a:cubicBezTo>
                  <a:pt x="1819" y="3339"/>
                  <a:pt x="-7441" y="-3275"/>
                  <a:pt x="13196" y="1487"/>
                </a:cubicBezTo>
                <a:cubicBezTo>
                  <a:pt x="33833" y="6249"/>
                  <a:pt x="141254" y="79010"/>
                  <a:pt x="152896" y="80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911B693-6ED5-B86D-9D23-B03CF6D40F82}"/>
              </a:ext>
            </a:extLst>
          </p:cNvPr>
          <p:cNvSpPr/>
          <p:nvPr/>
        </p:nvSpPr>
        <p:spPr>
          <a:xfrm>
            <a:off x="5173527" y="2878170"/>
            <a:ext cx="21585" cy="259255"/>
          </a:xfrm>
          <a:custGeom>
            <a:avLst/>
            <a:gdLst>
              <a:gd name="connsiteX0" fmla="*/ 14423 w 21585"/>
              <a:gd name="connsiteY0" fmla="*/ 1555 h 259255"/>
              <a:gd name="connsiteX1" fmla="*/ 19186 w 21585"/>
              <a:gd name="connsiteY1" fmla="*/ 136493 h 259255"/>
              <a:gd name="connsiteX2" fmla="*/ 17598 w 21585"/>
              <a:gd name="connsiteY2" fmla="*/ 258730 h 259255"/>
              <a:gd name="connsiteX3" fmla="*/ 20773 w 21585"/>
              <a:gd name="connsiteY3" fmla="*/ 176180 h 259255"/>
              <a:gd name="connsiteX4" fmla="*/ 136 w 21585"/>
              <a:gd name="connsiteY4" fmla="*/ 68230 h 259255"/>
              <a:gd name="connsiteX5" fmla="*/ 14423 w 21585"/>
              <a:gd name="connsiteY5" fmla="*/ 1555 h 25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85" h="259255">
                <a:moveTo>
                  <a:pt x="14423" y="1555"/>
                </a:moveTo>
                <a:cubicBezTo>
                  <a:pt x="17598" y="12932"/>
                  <a:pt x="18657" y="93631"/>
                  <a:pt x="19186" y="136493"/>
                </a:cubicBezTo>
                <a:cubicBezTo>
                  <a:pt x="19715" y="179355"/>
                  <a:pt x="17334" y="252116"/>
                  <a:pt x="17598" y="258730"/>
                </a:cubicBezTo>
                <a:cubicBezTo>
                  <a:pt x="17862" y="265344"/>
                  <a:pt x="23683" y="207930"/>
                  <a:pt x="20773" y="176180"/>
                </a:cubicBezTo>
                <a:cubicBezTo>
                  <a:pt x="17863" y="144430"/>
                  <a:pt x="1723" y="92307"/>
                  <a:pt x="136" y="68230"/>
                </a:cubicBezTo>
                <a:cubicBezTo>
                  <a:pt x="-1452" y="44153"/>
                  <a:pt x="11248" y="-9822"/>
                  <a:pt x="14423" y="1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9D423BCD-FA71-4E42-3A3E-D6D06B04CA9F}"/>
              </a:ext>
            </a:extLst>
          </p:cNvPr>
          <p:cNvSpPr/>
          <p:nvPr/>
        </p:nvSpPr>
        <p:spPr>
          <a:xfrm>
            <a:off x="4996357" y="2854280"/>
            <a:ext cx="241526" cy="581022"/>
          </a:xfrm>
          <a:custGeom>
            <a:avLst/>
            <a:gdLst>
              <a:gd name="connsiteX0" fmla="*/ 5856 w 241526"/>
              <a:gd name="connsiteY0" fmla="*/ 1633 h 581022"/>
              <a:gd name="connsiteX1" fmla="*/ 45543 w 241526"/>
              <a:gd name="connsiteY1" fmla="*/ 192133 h 581022"/>
              <a:gd name="connsiteX2" fmla="*/ 101106 w 241526"/>
              <a:gd name="connsiteY2" fmla="*/ 352470 h 581022"/>
              <a:gd name="connsiteX3" fmla="*/ 232868 w 241526"/>
              <a:gd name="connsiteY3" fmla="*/ 568370 h 581022"/>
              <a:gd name="connsiteX4" fmla="*/ 215406 w 241526"/>
              <a:gd name="connsiteY4" fmla="*/ 531858 h 581022"/>
              <a:gd name="connsiteX5" fmla="*/ 105868 w 241526"/>
              <a:gd name="connsiteY5" fmla="*/ 335008 h 581022"/>
              <a:gd name="connsiteX6" fmla="*/ 10618 w 241526"/>
              <a:gd name="connsiteY6" fmla="*/ 112758 h 581022"/>
              <a:gd name="connsiteX7" fmla="*/ 5856 w 241526"/>
              <a:gd name="connsiteY7" fmla="*/ 1633 h 58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526" h="581022">
                <a:moveTo>
                  <a:pt x="5856" y="1633"/>
                </a:moveTo>
                <a:cubicBezTo>
                  <a:pt x="11677" y="14862"/>
                  <a:pt x="29668" y="133660"/>
                  <a:pt x="45543" y="192133"/>
                </a:cubicBezTo>
                <a:cubicBezTo>
                  <a:pt x="61418" y="250606"/>
                  <a:pt x="69885" y="289764"/>
                  <a:pt x="101106" y="352470"/>
                </a:cubicBezTo>
                <a:cubicBezTo>
                  <a:pt x="132327" y="415176"/>
                  <a:pt x="213818" y="538472"/>
                  <a:pt x="232868" y="568370"/>
                </a:cubicBezTo>
                <a:cubicBezTo>
                  <a:pt x="251918" y="598268"/>
                  <a:pt x="236573" y="570752"/>
                  <a:pt x="215406" y="531858"/>
                </a:cubicBezTo>
                <a:cubicBezTo>
                  <a:pt x="194239" y="492964"/>
                  <a:pt x="139999" y="404858"/>
                  <a:pt x="105868" y="335008"/>
                </a:cubicBezTo>
                <a:cubicBezTo>
                  <a:pt x="71737" y="265158"/>
                  <a:pt x="26757" y="167262"/>
                  <a:pt x="10618" y="112758"/>
                </a:cubicBezTo>
                <a:cubicBezTo>
                  <a:pt x="-5521" y="58254"/>
                  <a:pt x="35" y="-11596"/>
                  <a:pt x="5856" y="1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1131BCCD-D83E-3294-528C-55A3DD3171B2}"/>
              </a:ext>
            </a:extLst>
          </p:cNvPr>
          <p:cNvSpPr/>
          <p:nvPr/>
        </p:nvSpPr>
        <p:spPr>
          <a:xfrm>
            <a:off x="4940201" y="2912243"/>
            <a:ext cx="245846" cy="570188"/>
          </a:xfrm>
          <a:custGeom>
            <a:avLst/>
            <a:gdLst>
              <a:gd name="connsiteX0" fmla="*/ 99 w 245846"/>
              <a:gd name="connsiteY0" fmla="*/ 2407 h 570188"/>
              <a:gd name="connsiteX1" fmla="*/ 77887 w 245846"/>
              <a:gd name="connsiteY1" fmla="*/ 172270 h 570188"/>
              <a:gd name="connsiteX2" fmla="*/ 100112 w 245846"/>
              <a:gd name="connsiteY2" fmla="*/ 229420 h 570188"/>
              <a:gd name="connsiteX3" fmla="*/ 104874 w 245846"/>
              <a:gd name="connsiteY3" fmla="*/ 299270 h 570188"/>
              <a:gd name="connsiteX4" fmla="*/ 139799 w 245846"/>
              <a:gd name="connsiteY4" fmla="*/ 377057 h 570188"/>
              <a:gd name="connsiteX5" fmla="*/ 177899 w 245846"/>
              <a:gd name="connsiteY5" fmla="*/ 478657 h 570188"/>
              <a:gd name="connsiteX6" fmla="*/ 242987 w 245846"/>
              <a:gd name="connsiteY6" fmla="*/ 569145 h 570188"/>
              <a:gd name="connsiteX7" fmla="*/ 220762 w 245846"/>
              <a:gd name="connsiteY7" fmla="*/ 516757 h 570188"/>
              <a:gd name="connsiteX8" fmla="*/ 101699 w 245846"/>
              <a:gd name="connsiteY8" fmla="*/ 356420 h 570188"/>
              <a:gd name="connsiteX9" fmla="*/ 62012 w 245846"/>
              <a:gd name="connsiteY9" fmla="*/ 89720 h 570188"/>
              <a:gd name="connsiteX10" fmla="*/ 99 w 245846"/>
              <a:gd name="connsiteY10" fmla="*/ 2407 h 57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846" h="570188">
                <a:moveTo>
                  <a:pt x="99" y="2407"/>
                </a:moveTo>
                <a:cubicBezTo>
                  <a:pt x="2745" y="16165"/>
                  <a:pt x="61218" y="134435"/>
                  <a:pt x="77887" y="172270"/>
                </a:cubicBezTo>
                <a:cubicBezTo>
                  <a:pt x="94556" y="210105"/>
                  <a:pt x="95614" y="208253"/>
                  <a:pt x="100112" y="229420"/>
                </a:cubicBezTo>
                <a:cubicBezTo>
                  <a:pt x="104610" y="250587"/>
                  <a:pt x="98260" y="274664"/>
                  <a:pt x="104874" y="299270"/>
                </a:cubicBezTo>
                <a:cubicBezTo>
                  <a:pt x="111489" y="323876"/>
                  <a:pt x="127628" y="347159"/>
                  <a:pt x="139799" y="377057"/>
                </a:cubicBezTo>
                <a:cubicBezTo>
                  <a:pt x="151970" y="406955"/>
                  <a:pt x="160701" y="446642"/>
                  <a:pt x="177899" y="478657"/>
                </a:cubicBezTo>
                <a:cubicBezTo>
                  <a:pt x="195097" y="510672"/>
                  <a:pt x="235843" y="562795"/>
                  <a:pt x="242987" y="569145"/>
                </a:cubicBezTo>
                <a:cubicBezTo>
                  <a:pt x="250131" y="575495"/>
                  <a:pt x="244310" y="552211"/>
                  <a:pt x="220762" y="516757"/>
                </a:cubicBezTo>
                <a:cubicBezTo>
                  <a:pt x="197214" y="481303"/>
                  <a:pt x="128157" y="427593"/>
                  <a:pt x="101699" y="356420"/>
                </a:cubicBezTo>
                <a:cubicBezTo>
                  <a:pt x="75241" y="285247"/>
                  <a:pt x="75770" y="143430"/>
                  <a:pt x="62012" y="89720"/>
                </a:cubicBezTo>
                <a:cubicBezTo>
                  <a:pt x="48254" y="36010"/>
                  <a:pt x="-2547" y="-11351"/>
                  <a:pt x="99" y="2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7B38F15B-7B70-0D39-5665-171AD08EBB21}"/>
              </a:ext>
            </a:extLst>
          </p:cNvPr>
          <p:cNvSpPr/>
          <p:nvPr/>
        </p:nvSpPr>
        <p:spPr>
          <a:xfrm>
            <a:off x="7304616" y="2349361"/>
            <a:ext cx="271124" cy="604262"/>
          </a:xfrm>
          <a:custGeom>
            <a:avLst/>
            <a:gdLst>
              <a:gd name="connsiteX0" fmla="*/ 1 w 271124"/>
              <a:gd name="connsiteY0" fmla="*/ 139 h 604262"/>
              <a:gd name="connsiteX1" fmla="*/ 137584 w 271124"/>
              <a:gd name="connsiteY1" fmla="*/ 110206 h 604262"/>
              <a:gd name="connsiteX2" fmla="*/ 270934 w 271124"/>
              <a:gd name="connsiteY2" fmla="*/ 370556 h 604262"/>
              <a:gd name="connsiteX3" fmla="*/ 169334 w 271124"/>
              <a:gd name="connsiteY3" fmla="*/ 220272 h 604262"/>
              <a:gd name="connsiteX4" fmla="*/ 268817 w 271124"/>
              <a:gd name="connsiteY4" fmla="*/ 599156 h 604262"/>
              <a:gd name="connsiteX5" fmla="*/ 226484 w 271124"/>
              <a:gd name="connsiteY5" fmla="*/ 423472 h 604262"/>
              <a:gd name="connsiteX6" fmla="*/ 171451 w 271124"/>
              <a:gd name="connsiteY6" fmla="*/ 201222 h 604262"/>
              <a:gd name="connsiteX7" fmla="*/ 139701 w 271124"/>
              <a:gd name="connsiteY7" fmla="*/ 129256 h 604262"/>
              <a:gd name="connsiteX8" fmla="*/ 1 w 271124"/>
              <a:gd name="connsiteY8" fmla="*/ 139 h 60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24" h="604262">
                <a:moveTo>
                  <a:pt x="1" y="139"/>
                </a:moveTo>
                <a:cubicBezTo>
                  <a:pt x="-352" y="-3036"/>
                  <a:pt x="92429" y="48470"/>
                  <a:pt x="137584" y="110206"/>
                </a:cubicBezTo>
                <a:cubicBezTo>
                  <a:pt x="182740" y="171942"/>
                  <a:pt x="265642" y="352212"/>
                  <a:pt x="270934" y="370556"/>
                </a:cubicBezTo>
                <a:cubicBezTo>
                  <a:pt x="276226" y="388900"/>
                  <a:pt x="169687" y="182172"/>
                  <a:pt x="169334" y="220272"/>
                </a:cubicBezTo>
                <a:cubicBezTo>
                  <a:pt x="168981" y="258372"/>
                  <a:pt x="259292" y="565289"/>
                  <a:pt x="268817" y="599156"/>
                </a:cubicBezTo>
                <a:cubicBezTo>
                  <a:pt x="278342" y="633023"/>
                  <a:pt x="242712" y="489794"/>
                  <a:pt x="226484" y="423472"/>
                </a:cubicBezTo>
                <a:cubicBezTo>
                  <a:pt x="210256" y="357150"/>
                  <a:pt x="185915" y="250258"/>
                  <a:pt x="171451" y="201222"/>
                </a:cubicBezTo>
                <a:cubicBezTo>
                  <a:pt x="156987" y="152186"/>
                  <a:pt x="167571" y="161006"/>
                  <a:pt x="139701" y="129256"/>
                </a:cubicBezTo>
                <a:cubicBezTo>
                  <a:pt x="111832" y="97506"/>
                  <a:pt x="354" y="3314"/>
                  <a:pt x="1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C86C54C5-5B7A-CB4F-8C1C-CB9672443E75}"/>
              </a:ext>
            </a:extLst>
          </p:cNvPr>
          <p:cNvSpPr/>
          <p:nvPr/>
        </p:nvSpPr>
        <p:spPr>
          <a:xfrm>
            <a:off x="7348908" y="2629991"/>
            <a:ext cx="173857" cy="987582"/>
          </a:xfrm>
          <a:custGeom>
            <a:avLst/>
            <a:gdLst>
              <a:gd name="connsiteX0" fmla="*/ 63659 w 173857"/>
              <a:gd name="connsiteY0" fmla="*/ 3142 h 987582"/>
              <a:gd name="connsiteX1" fmla="*/ 135625 w 173857"/>
              <a:gd name="connsiteY1" fmla="*/ 229626 h 987582"/>
              <a:gd name="connsiteX2" fmla="*/ 131392 w 173857"/>
              <a:gd name="connsiteY2" fmla="*/ 183059 h 987582"/>
              <a:gd name="connsiteX3" fmla="*/ 135625 w 173857"/>
              <a:gd name="connsiteY3" fmla="*/ 672009 h 987582"/>
              <a:gd name="connsiteX4" fmla="*/ 129275 w 173857"/>
              <a:gd name="connsiteY4" fmla="*/ 473042 h 987582"/>
              <a:gd name="connsiteX5" fmla="*/ 116575 w 173857"/>
              <a:gd name="connsiteY5" fmla="*/ 839226 h 987582"/>
              <a:gd name="connsiteX6" fmla="*/ 159 w 173857"/>
              <a:gd name="connsiteY6" fmla="*/ 987392 h 987582"/>
              <a:gd name="connsiteX7" fmla="*/ 93292 w 173857"/>
              <a:gd name="connsiteY7" fmla="*/ 813826 h 987582"/>
              <a:gd name="connsiteX8" fmla="*/ 173725 w 173857"/>
              <a:gd name="connsiteY8" fmla="*/ 424359 h 987582"/>
              <a:gd name="connsiteX9" fmla="*/ 63659 w 173857"/>
              <a:gd name="connsiteY9" fmla="*/ 3142 h 98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857" h="987582">
                <a:moveTo>
                  <a:pt x="63659" y="3142"/>
                </a:moveTo>
                <a:cubicBezTo>
                  <a:pt x="57309" y="-29313"/>
                  <a:pt x="124336" y="199640"/>
                  <a:pt x="135625" y="229626"/>
                </a:cubicBezTo>
                <a:cubicBezTo>
                  <a:pt x="146914" y="259612"/>
                  <a:pt x="131392" y="109329"/>
                  <a:pt x="131392" y="183059"/>
                </a:cubicBezTo>
                <a:cubicBezTo>
                  <a:pt x="131392" y="256789"/>
                  <a:pt x="135978" y="623679"/>
                  <a:pt x="135625" y="672009"/>
                </a:cubicBezTo>
                <a:cubicBezTo>
                  <a:pt x="135272" y="720339"/>
                  <a:pt x="132450" y="445173"/>
                  <a:pt x="129275" y="473042"/>
                </a:cubicBezTo>
                <a:cubicBezTo>
                  <a:pt x="126100" y="500911"/>
                  <a:pt x="138094" y="753501"/>
                  <a:pt x="116575" y="839226"/>
                </a:cubicBezTo>
                <a:cubicBezTo>
                  <a:pt x="95056" y="924951"/>
                  <a:pt x="4039" y="991625"/>
                  <a:pt x="159" y="987392"/>
                </a:cubicBezTo>
                <a:cubicBezTo>
                  <a:pt x="-3721" y="983159"/>
                  <a:pt x="64364" y="907665"/>
                  <a:pt x="93292" y="813826"/>
                </a:cubicBezTo>
                <a:cubicBezTo>
                  <a:pt x="122220" y="719987"/>
                  <a:pt x="176900" y="556651"/>
                  <a:pt x="173725" y="424359"/>
                </a:cubicBezTo>
                <a:cubicBezTo>
                  <a:pt x="170550" y="292067"/>
                  <a:pt x="70009" y="35597"/>
                  <a:pt x="63659" y="3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168CAC43-40D0-B3BE-60AA-4A18A5122F3A}"/>
              </a:ext>
            </a:extLst>
          </p:cNvPr>
          <p:cNvSpPr/>
          <p:nvPr/>
        </p:nvSpPr>
        <p:spPr>
          <a:xfrm>
            <a:off x="7869029" y="2634925"/>
            <a:ext cx="199618" cy="141398"/>
          </a:xfrm>
          <a:custGeom>
            <a:avLst/>
            <a:gdLst>
              <a:gd name="connsiteX0" fmla="*/ 209 w 199618"/>
              <a:gd name="connsiteY0" fmla="*/ 8263 h 141398"/>
              <a:gd name="connsiteX1" fmla="*/ 77996 w 199618"/>
              <a:gd name="connsiteY1" fmla="*/ 9850 h 141398"/>
              <a:gd name="connsiteX2" fmla="*/ 170071 w 199618"/>
              <a:gd name="connsiteY2" fmla="*/ 105100 h 141398"/>
              <a:gd name="connsiteX3" fmla="*/ 198646 w 199618"/>
              <a:gd name="connsiteY3" fmla="*/ 140025 h 141398"/>
              <a:gd name="connsiteX4" fmla="*/ 141496 w 199618"/>
              <a:gd name="connsiteY4" fmla="*/ 63825 h 141398"/>
              <a:gd name="connsiteX5" fmla="*/ 101809 w 199618"/>
              <a:gd name="connsiteY5" fmla="*/ 1913 h 141398"/>
              <a:gd name="connsiteX6" fmla="*/ 209 w 199618"/>
              <a:gd name="connsiteY6" fmla="*/ 8263 h 14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618" h="141398">
                <a:moveTo>
                  <a:pt x="209" y="8263"/>
                </a:moveTo>
                <a:cubicBezTo>
                  <a:pt x="-3760" y="9586"/>
                  <a:pt x="49686" y="-6289"/>
                  <a:pt x="77996" y="9850"/>
                </a:cubicBezTo>
                <a:cubicBezTo>
                  <a:pt x="106306" y="25989"/>
                  <a:pt x="149963" y="83404"/>
                  <a:pt x="170071" y="105100"/>
                </a:cubicBezTo>
                <a:cubicBezTo>
                  <a:pt x="190179" y="126796"/>
                  <a:pt x="203408" y="146904"/>
                  <a:pt x="198646" y="140025"/>
                </a:cubicBezTo>
                <a:cubicBezTo>
                  <a:pt x="193884" y="133146"/>
                  <a:pt x="157636" y="86844"/>
                  <a:pt x="141496" y="63825"/>
                </a:cubicBezTo>
                <a:cubicBezTo>
                  <a:pt x="125356" y="40806"/>
                  <a:pt x="130648" y="8263"/>
                  <a:pt x="101809" y="1913"/>
                </a:cubicBezTo>
                <a:cubicBezTo>
                  <a:pt x="72970" y="-4437"/>
                  <a:pt x="4178" y="6940"/>
                  <a:pt x="209" y="8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15B0C0E9-C625-55C1-EA4E-6240BC044F01}"/>
              </a:ext>
            </a:extLst>
          </p:cNvPr>
          <p:cNvSpPr/>
          <p:nvPr/>
        </p:nvSpPr>
        <p:spPr>
          <a:xfrm>
            <a:off x="7985120" y="2746716"/>
            <a:ext cx="41309" cy="194922"/>
          </a:xfrm>
          <a:custGeom>
            <a:avLst/>
            <a:gdLst>
              <a:gd name="connsiteX0" fmla="*/ 5 w 41309"/>
              <a:gd name="connsiteY0" fmla="*/ 1247 h 194922"/>
              <a:gd name="connsiteX1" fmla="*/ 38105 w 41309"/>
              <a:gd name="connsiteY1" fmla="*/ 123484 h 194922"/>
              <a:gd name="connsiteX2" fmla="*/ 23818 w 41309"/>
              <a:gd name="connsiteY2" fmla="*/ 194922 h 194922"/>
              <a:gd name="connsiteX3" fmla="*/ 23818 w 41309"/>
              <a:gd name="connsiteY3" fmla="*/ 123484 h 194922"/>
              <a:gd name="connsiteX4" fmla="*/ 41280 w 41309"/>
              <a:gd name="connsiteY4" fmla="*/ 63159 h 194922"/>
              <a:gd name="connsiteX5" fmla="*/ 5 w 41309"/>
              <a:gd name="connsiteY5" fmla="*/ 1247 h 19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09" h="194922">
                <a:moveTo>
                  <a:pt x="5" y="1247"/>
                </a:moveTo>
                <a:cubicBezTo>
                  <a:pt x="-524" y="11301"/>
                  <a:pt x="34136" y="91205"/>
                  <a:pt x="38105" y="123484"/>
                </a:cubicBezTo>
                <a:cubicBezTo>
                  <a:pt x="42074" y="155763"/>
                  <a:pt x="26199" y="194922"/>
                  <a:pt x="23818" y="194922"/>
                </a:cubicBezTo>
                <a:cubicBezTo>
                  <a:pt x="21437" y="194922"/>
                  <a:pt x="20908" y="145444"/>
                  <a:pt x="23818" y="123484"/>
                </a:cubicBezTo>
                <a:cubicBezTo>
                  <a:pt x="26728" y="101524"/>
                  <a:pt x="42074" y="81680"/>
                  <a:pt x="41280" y="63159"/>
                </a:cubicBezTo>
                <a:cubicBezTo>
                  <a:pt x="40486" y="44638"/>
                  <a:pt x="534" y="-8807"/>
                  <a:pt x="5" y="1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9F2A3AE3-04AC-5F8D-1482-EC0FD0A8F553}"/>
              </a:ext>
            </a:extLst>
          </p:cNvPr>
          <p:cNvSpPr/>
          <p:nvPr/>
        </p:nvSpPr>
        <p:spPr>
          <a:xfrm>
            <a:off x="7983350" y="2828948"/>
            <a:ext cx="84642" cy="286502"/>
          </a:xfrm>
          <a:custGeom>
            <a:avLst/>
            <a:gdLst>
              <a:gd name="connsiteX0" fmla="*/ 79563 w 84642"/>
              <a:gd name="connsiteY0" fmla="*/ 1565 h 286502"/>
              <a:gd name="connsiteX1" fmla="*/ 71625 w 84642"/>
              <a:gd name="connsiteY1" fmla="*/ 141265 h 286502"/>
              <a:gd name="connsiteX2" fmla="*/ 4950 w 84642"/>
              <a:gd name="connsiteY2" fmla="*/ 280965 h 286502"/>
              <a:gd name="connsiteX3" fmla="*/ 12888 w 84642"/>
              <a:gd name="connsiteY3" fmla="*/ 236515 h 286502"/>
              <a:gd name="connsiteX4" fmla="*/ 79563 w 84642"/>
              <a:gd name="connsiteY4" fmla="*/ 1565 h 28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42" h="286502">
                <a:moveTo>
                  <a:pt x="79563" y="1565"/>
                </a:moveTo>
                <a:cubicBezTo>
                  <a:pt x="89352" y="-14310"/>
                  <a:pt x="84060" y="94698"/>
                  <a:pt x="71625" y="141265"/>
                </a:cubicBezTo>
                <a:cubicBezTo>
                  <a:pt x="59190" y="187832"/>
                  <a:pt x="14739" y="265090"/>
                  <a:pt x="4950" y="280965"/>
                </a:cubicBezTo>
                <a:cubicBezTo>
                  <a:pt x="-4839" y="296840"/>
                  <a:pt x="982" y="277526"/>
                  <a:pt x="12888" y="236515"/>
                </a:cubicBezTo>
                <a:cubicBezTo>
                  <a:pt x="24794" y="195505"/>
                  <a:pt x="69774" y="17440"/>
                  <a:pt x="79563" y="1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490F9EDB-1F2C-0FB3-43EF-AC16F120F6D1}"/>
              </a:ext>
            </a:extLst>
          </p:cNvPr>
          <p:cNvSpPr/>
          <p:nvPr/>
        </p:nvSpPr>
        <p:spPr>
          <a:xfrm>
            <a:off x="7770449" y="2619372"/>
            <a:ext cx="110589" cy="99451"/>
          </a:xfrm>
          <a:custGeom>
            <a:avLst/>
            <a:gdLst>
              <a:gd name="connsiteX0" fmla="*/ 105139 w 110589"/>
              <a:gd name="connsiteY0" fmla="*/ 3 h 99451"/>
              <a:gd name="connsiteX1" fmla="*/ 105139 w 110589"/>
              <a:gd name="connsiteY1" fmla="*/ 79378 h 99451"/>
              <a:gd name="connsiteX2" fmla="*/ 43226 w 110589"/>
              <a:gd name="connsiteY2" fmla="*/ 98428 h 99451"/>
              <a:gd name="connsiteX3" fmla="*/ 364 w 110589"/>
              <a:gd name="connsiteY3" fmla="*/ 57153 h 99451"/>
              <a:gd name="connsiteX4" fmla="*/ 67039 w 110589"/>
              <a:gd name="connsiteY4" fmla="*/ 95253 h 99451"/>
              <a:gd name="connsiteX5" fmla="*/ 44814 w 110589"/>
              <a:gd name="connsiteY5" fmla="*/ 76203 h 99451"/>
              <a:gd name="connsiteX6" fmla="*/ 84501 w 110589"/>
              <a:gd name="connsiteY6" fmla="*/ 76203 h 99451"/>
              <a:gd name="connsiteX7" fmla="*/ 105139 w 110589"/>
              <a:gd name="connsiteY7" fmla="*/ 3 h 9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589" h="99451">
                <a:moveTo>
                  <a:pt x="105139" y="3"/>
                </a:moveTo>
                <a:cubicBezTo>
                  <a:pt x="108579" y="532"/>
                  <a:pt x="115458" y="62974"/>
                  <a:pt x="105139" y="79378"/>
                </a:cubicBezTo>
                <a:cubicBezTo>
                  <a:pt x="94820" y="95782"/>
                  <a:pt x="60688" y="102132"/>
                  <a:pt x="43226" y="98428"/>
                </a:cubicBezTo>
                <a:cubicBezTo>
                  <a:pt x="25764" y="94724"/>
                  <a:pt x="-3605" y="57682"/>
                  <a:pt x="364" y="57153"/>
                </a:cubicBezTo>
                <a:cubicBezTo>
                  <a:pt x="4333" y="56624"/>
                  <a:pt x="59631" y="92078"/>
                  <a:pt x="67039" y="95253"/>
                </a:cubicBezTo>
                <a:cubicBezTo>
                  <a:pt x="74447" y="98428"/>
                  <a:pt x="41904" y="79378"/>
                  <a:pt x="44814" y="76203"/>
                </a:cubicBezTo>
                <a:cubicBezTo>
                  <a:pt x="47724" y="73028"/>
                  <a:pt x="77093" y="84141"/>
                  <a:pt x="84501" y="76203"/>
                </a:cubicBezTo>
                <a:cubicBezTo>
                  <a:pt x="91909" y="68266"/>
                  <a:pt x="101699" y="-526"/>
                  <a:pt x="10513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A65874F5-5DC9-12C8-E9C4-5085AAD6A60C}"/>
              </a:ext>
            </a:extLst>
          </p:cNvPr>
          <p:cNvSpPr/>
          <p:nvPr/>
        </p:nvSpPr>
        <p:spPr>
          <a:xfrm>
            <a:off x="7783067" y="2603493"/>
            <a:ext cx="93217" cy="84145"/>
          </a:xfrm>
          <a:custGeom>
            <a:avLst/>
            <a:gdLst>
              <a:gd name="connsiteX0" fmla="*/ 63946 w 93217"/>
              <a:gd name="connsiteY0" fmla="*/ 84145 h 84145"/>
              <a:gd name="connsiteX1" fmla="*/ 92521 w 93217"/>
              <a:gd name="connsiteY1" fmla="*/ 15882 h 84145"/>
              <a:gd name="connsiteX2" fmla="*/ 29021 w 93217"/>
              <a:gd name="connsiteY2" fmla="*/ 19057 h 84145"/>
              <a:gd name="connsiteX3" fmla="*/ 8383 w 93217"/>
              <a:gd name="connsiteY3" fmla="*/ 71445 h 84145"/>
              <a:gd name="connsiteX4" fmla="*/ 3621 w 93217"/>
              <a:gd name="connsiteY4" fmla="*/ 15882 h 84145"/>
              <a:gd name="connsiteX5" fmla="*/ 60771 w 93217"/>
              <a:gd name="connsiteY5" fmla="*/ 7 h 84145"/>
              <a:gd name="connsiteX6" fmla="*/ 81408 w 93217"/>
              <a:gd name="connsiteY6" fmla="*/ 14295 h 84145"/>
              <a:gd name="connsiteX7" fmla="*/ 63946 w 93217"/>
              <a:gd name="connsiteY7" fmla="*/ 84145 h 8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17" h="84145">
                <a:moveTo>
                  <a:pt x="63946" y="84145"/>
                </a:moveTo>
                <a:cubicBezTo>
                  <a:pt x="65798" y="84409"/>
                  <a:pt x="98342" y="26730"/>
                  <a:pt x="92521" y="15882"/>
                </a:cubicBezTo>
                <a:cubicBezTo>
                  <a:pt x="86700" y="5034"/>
                  <a:pt x="43044" y="9796"/>
                  <a:pt x="29021" y="19057"/>
                </a:cubicBezTo>
                <a:cubicBezTo>
                  <a:pt x="14998" y="28317"/>
                  <a:pt x="12616" y="71974"/>
                  <a:pt x="8383" y="71445"/>
                </a:cubicBezTo>
                <a:cubicBezTo>
                  <a:pt x="4150" y="70916"/>
                  <a:pt x="-5110" y="27788"/>
                  <a:pt x="3621" y="15882"/>
                </a:cubicBezTo>
                <a:cubicBezTo>
                  <a:pt x="12352" y="3976"/>
                  <a:pt x="47807" y="271"/>
                  <a:pt x="60771" y="7"/>
                </a:cubicBezTo>
                <a:cubicBezTo>
                  <a:pt x="73735" y="-257"/>
                  <a:pt x="77175" y="6358"/>
                  <a:pt x="81408" y="14295"/>
                </a:cubicBezTo>
                <a:cubicBezTo>
                  <a:pt x="85641" y="22232"/>
                  <a:pt x="62094" y="83881"/>
                  <a:pt x="63946" y="84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9692D75C-233A-C5B3-FEB0-46ABEBA2C7F8}"/>
              </a:ext>
            </a:extLst>
          </p:cNvPr>
          <p:cNvSpPr/>
          <p:nvPr/>
        </p:nvSpPr>
        <p:spPr>
          <a:xfrm>
            <a:off x="8016648" y="2925588"/>
            <a:ext cx="99589" cy="111924"/>
          </a:xfrm>
          <a:custGeom>
            <a:avLst/>
            <a:gdLst>
              <a:gd name="connsiteX0" fmla="*/ 25627 w 99589"/>
              <a:gd name="connsiteY0" fmla="*/ 175 h 111924"/>
              <a:gd name="connsiteX1" fmla="*/ 74840 w 99589"/>
              <a:gd name="connsiteY1" fmla="*/ 57325 h 111924"/>
              <a:gd name="connsiteX2" fmla="*/ 227 w 99589"/>
              <a:gd name="connsiteY2" fmla="*/ 111300 h 111924"/>
              <a:gd name="connsiteX3" fmla="*/ 52615 w 99589"/>
              <a:gd name="connsiteY3" fmla="*/ 85900 h 111924"/>
              <a:gd name="connsiteX4" fmla="*/ 81190 w 99589"/>
              <a:gd name="connsiteY4" fmla="*/ 73200 h 111924"/>
              <a:gd name="connsiteX5" fmla="*/ 98652 w 99589"/>
              <a:gd name="connsiteY5" fmla="*/ 39862 h 111924"/>
              <a:gd name="connsiteX6" fmla="*/ 25627 w 99589"/>
              <a:gd name="connsiteY6" fmla="*/ 175 h 11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589" h="111924">
                <a:moveTo>
                  <a:pt x="25627" y="175"/>
                </a:moveTo>
                <a:cubicBezTo>
                  <a:pt x="21658" y="3086"/>
                  <a:pt x="79073" y="38804"/>
                  <a:pt x="74840" y="57325"/>
                </a:cubicBezTo>
                <a:cubicBezTo>
                  <a:pt x="70607" y="75846"/>
                  <a:pt x="3931" y="106538"/>
                  <a:pt x="227" y="111300"/>
                </a:cubicBezTo>
                <a:cubicBezTo>
                  <a:pt x="-3477" y="116062"/>
                  <a:pt x="39121" y="92250"/>
                  <a:pt x="52615" y="85900"/>
                </a:cubicBezTo>
                <a:cubicBezTo>
                  <a:pt x="66109" y="79550"/>
                  <a:pt x="73517" y="80873"/>
                  <a:pt x="81190" y="73200"/>
                </a:cubicBezTo>
                <a:cubicBezTo>
                  <a:pt x="88863" y="65527"/>
                  <a:pt x="103415" y="48329"/>
                  <a:pt x="98652" y="39862"/>
                </a:cubicBezTo>
                <a:cubicBezTo>
                  <a:pt x="93889" y="31395"/>
                  <a:pt x="29596" y="-2736"/>
                  <a:pt x="25627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EA803C16-6F51-2215-4579-6C9A3FF55D32}"/>
              </a:ext>
            </a:extLst>
          </p:cNvPr>
          <p:cNvSpPr/>
          <p:nvPr/>
        </p:nvSpPr>
        <p:spPr>
          <a:xfrm>
            <a:off x="7709488" y="2686662"/>
            <a:ext cx="275378" cy="281273"/>
          </a:xfrm>
          <a:custGeom>
            <a:avLst/>
            <a:gdLst>
              <a:gd name="connsiteX0" fmla="*/ 1000 w 275378"/>
              <a:gd name="connsiteY0" fmla="*/ 280376 h 281273"/>
              <a:gd name="connsiteX1" fmla="*/ 104187 w 275378"/>
              <a:gd name="connsiteY1" fmla="*/ 129563 h 281273"/>
              <a:gd name="connsiteX2" fmla="*/ 204200 w 275378"/>
              <a:gd name="connsiteY2" fmla="*/ 21613 h 281273"/>
              <a:gd name="connsiteX3" fmla="*/ 274050 w 275378"/>
              <a:gd name="connsiteY3" fmla="*/ 61301 h 281273"/>
              <a:gd name="connsiteX4" fmla="*/ 248650 w 275378"/>
              <a:gd name="connsiteY4" fmla="*/ 23201 h 281273"/>
              <a:gd name="connsiteX5" fmla="*/ 231187 w 275378"/>
              <a:gd name="connsiteY5" fmla="*/ 976 h 281273"/>
              <a:gd name="connsiteX6" fmla="*/ 169275 w 275378"/>
              <a:gd name="connsiteY6" fmla="*/ 54951 h 281273"/>
              <a:gd name="connsiteX7" fmla="*/ 1000 w 275378"/>
              <a:gd name="connsiteY7" fmla="*/ 280376 h 28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378" h="281273">
                <a:moveTo>
                  <a:pt x="1000" y="280376"/>
                </a:moveTo>
                <a:cubicBezTo>
                  <a:pt x="-9848" y="292811"/>
                  <a:pt x="70320" y="172690"/>
                  <a:pt x="104187" y="129563"/>
                </a:cubicBezTo>
                <a:cubicBezTo>
                  <a:pt x="138054" y="86436"/>
                  <a:pt x="175890" y="32990"/>
                  <a:pt x="204200" y="21613"/>
                </a:cubicBezTo>
                <a:cubicBezTo>
                  <a:pt x="232510" y="10236"/>
                  <a:pt x="266642" y="61036"/>
                  <a:pt x="274050" y="61301"/>
                </a:cubicBezTo>
                <a:cubicBezTo>
                  <a:pt x="281458" y="61566"/>
                  <a:pt x="255794" y="33255"/>
                  <a:pt x="248650" y="23201"/>
                </a:cubicBezTo>
                <a:cubicBezTo>
                  <a:pt x="241506" y="13147"/>
                  <a:pt x="244416" y="-4316"/>
                  <a:pt x="231187" y="976"/>
                </a:cubicBezTo>
                <a:cubicBezTo>
                  <a:pt x="217958" y="6268"/>
                  <a:pt x="206581" y="13941"/>
                  <a:pt x="169275" y="54951"/>
                </a:cubicBezTo>
                <a:cubicBezTo>
                  <a:pt x="131969" y="95961"/>
                  <a:pt x="11848" y="267941"/>
                  <a:pt x="1000" y="280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EFC247CC-C3FD-5CFD-7378-AA03F4963BF0}"/>
              </a:ext>
            </a:extLst>
          </p:cNvPr>
          <p:cNvSpPr/>
          <p:nvPr/>
        </p:nvSpPr>
        <p:spPr>
          <a:xfrm>
            <a:off x="7840247" y="2684159"/>
            <a:ext cx="200683" cy="256029"/>
          </a:xfrm>
          <a:custGeom>
            <a:avLst/>
            <a:gdLst>
              <a:gd name="connsiteX0" fmla="*/ 2003 w 200683"/>
              <a:gd name="connsiteY0" fmla="*/ 3479 h 256029"/>
              <a:gd name="connsiteX1" fmla="*/ 186153 w 200683"/>
              <a:gd name="connsiteY1" fmla="*/ 238429 h 256029"/>
              <a:gd name="connsiteX2" fmla="*/ 178216 w 200683"/>
              <a:gd name="connsiteY2" fmla="*/ 224141 h 256029"/>
              <a:gd name="connsiteX3" fmla="*/ 92491 w 200683"/>
              <a:gd name="connsiteY3" fmla="*/ 105079 h 256029"/>
              <a:gd name="connsiteX4" fmla="*/ 2003 w 200683"/>
              <a:gd name="connsiteY4" fmla="*/ 3479 h 25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683" h="256029">
                <a:moveTo>
                  <a:pt x="2003" y="3479"/>
                </a:moveTo>
                <a:cubicBezTo>
                  <a:pt x="17613" y="25704"/>
                  <a:pt x="156784" y="201652"/>
                  <a:pt x="186153" y="238429"/>
                </a:cubicBezTo>
                <a:cubicBezTo>
                  <a:pt x="215522" y="275206"/>
                  <a:pt x="193826" y="246366"/>
                  <a:pt x="178216" y="224141"/>
                </a:cubicBezTo>
                <a:cubicBezTo>
                  <a:pt x="162606" y="201916"/>
                  <a:pt x="118685" y="138681"/>
                  <a:pt x="92491" y="105079"/>
                </a:cubicBezTo>
                <a:cubicBezTo>
                  <a:pt x="66297" y="71477"/>
                  <a:pt x="-13607" y="-18746"/>
                  <a:pt x="2003" y="3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3CB76027-655C-9EBA-B7F7-771741F90AB5}"/>
              </a:ext>
            </a:extLst>
          </p:cNvPr>
          <p:cNvSpPr/>
          <p:nvPr/>
        </p:nvSpPr>
        <p:spPr>
          <a:xfrm>
            <a:off x="7823200" y="2693988"/>
            <a:ext cx="167057" cy="235035"/>
          </a:xfrm>
          <a:custGeom>
            <a:avLst/>
            <a:gdLst>
              <a:gd name="connsiteX0" fmla="*/ 0 w 167057"/>
              <a:gd name="connsiteY0" fmla="*/ 0 h 235035"/>
              <a:gd name="connsiteX1" fmla="*/ 93663 w 167057"/>
              <a:gd name="connsiteY1" fmla="*/ 147637 h 235035"/>
              <a:gd name="connsiteX2" fmla="*/ 166688 w 167057"/>
              <a:gd name="connsiteY2" fmla="*/ 234950 h 235035"/>
              <a:gd name="connsiteX3" fmla="*/ 123825 w 167057"/>
              <a:gd name="connsiteY3" fmla="*/ 165100 h 235035"/>
              <a:gd name="connsiteX4" fmla="*/ 90488 w 167057"/>
              <a:gd name="connsiteY4" fmla="*/ 111125 h 235035"/>
              <a:gd name="connsiteX5" fmla="*/ 0 w 167057"/>
              <a:gd name="connsiteY5" fmla="*/ 0 h 235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057" h="235035">
                <a:moveTo>
                  <a:pt x="0" y="0"/>
                </a:moveTo>
                <a:cubicBezTo>
                  <a:pt x="32941" y="54239"/>
                  <a:pt x="65882" y="108479"/>
                  <a:pt x="93663" y="147637"/>
                </a:cubicBezTo>
                <a:cubicBezTo>
                  <a:pt x="121444" y="186795"/>
                  <a:pt x="161661" y="232040"/>
                  <a:pt x="166688" y="234950"/>
                </a:cubicBezTo>
                <a:cubicBezTo>
                  <a:pt x="171715" y="237860"/>
                  <a:pt x="123825" y="165100"/>
                  <a:pt x="123825" y="165100"/>
                </a:cubicBezTo>
                <a:lnTo>
                  <a:pt x="90488" y="11112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544CD58B-F100-E579-0A02-9A67C2EEEED6}"/>
              </a:ext>
            </a:extLst>
          </p:cNvPr>
          <p:cNvSpPr/>
          <p:nvPr/>
        </p:nvSpPr>
        <p:spPr>
          <a:xfrm>
            <a:off x="7813659" y="3102208"/>
            <a:ext cx="206391" cy="388181"/>
          </a:xfrm>
          <a:custGeom>
            <a:avLst/>
            <a:gdLst>
              <a:gd name="connsiteX0" fmla="*/ 206391 w 206391"/>
              <a:gd name="connsiteY0" fmla="*/ 1355 h 388181"/>
              <a:gd name="connsiteX1" fmla="*/ 134954 w 206391"/>
              <a:gd name="connsiteY1" fmla="*/ 164867 h 388181"/>
              <a:gd name="connsiteX2" fmla="*/ 49229 w 206391"/>
              <a:gd name="connsiteY2" fmla="*/ 342667 h 388181"/>
              <a:gd name="connsiteX3" fmla="*/ 16 w 206391"/>
              <a:gd name="connsiteY3" fmla="*/ 387117 h 388181"/>
              <a:gd name="connsiteX4" fmla="*/ 53991 w 206391"/>
              <a:gd name="connsiteY4" fmla="*/ 312505 h 388181"/>
              <a:gd name="connsiteX5" fmla="*/ 120666 w 206391"/>
              <a:gd name="connsiteY5" fmla="*/ 185505 h 388181"/>
              <a:gd name="connsiteX6" fmla="*/ 136541 w 206391"/>
              <a:gd name="connsiteY6" fmla="*/ 91842 h 388181"/>
              <a:gd name="connsiteX7" fmla="*/ 206391 w 206391"/>
              <a:gd name="connsiteY7" fmla="*/ 1355 h 38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391" h="388181">
                <a:moveTo>
                  <a:pt x="206391" y="1355"/>
                </a:moveTo>
                <a:cubicBezTo>
                  <a:pt x="206127" y="13526"/>
                  <a:pt x="161148" y="107982"/>
                  <a:pt x="134954" y="164867"/>
                </a:cubicBezTo>
                <a:cubicBezTo>
                  <a:pt x="108760" y="221752"/>
                  <a:pt x="71719" y="305625"/>
                  <a:pt x="49229" y="342667"/>
                </a:cubicBezTo>
                <a:cubicBezTo>
                  <a:pt x="26739" y="379709"/>
                  <a:pt x="-778" y="392144"/>
                  <a:pt x="16" y="387117"/>
                </a:cubicBezTo>
                <a:cubicBezTo>
                  <a:pt x="810" y="382090"/>
                  <a:pt x="33883" y="346107"/>
                  <a:pt x="53991" y="312505"/>
                </a:cubicBezTo>
                <a:cubicBezTo>
                  <a:pt x="74099" y="278903"/>
                  <a:pt x="106908" y="222282"/>
                  <a:pt x="120666" y="185505"/>
                </a:cubicBezTo>
                <a:cubicBezTo>
                  <a:pt x="134424" y="148728"/>
                  <a:pt x="122253" y="121475"/>
                  <a:pt x="136541" y="91842"/>
                </a:cubicBezTo>
                <a:cubicBezTo>
                  <a:pt x="150829" y="62209"/>
                  <a:pt x="206655" y="-10816"/>
                  <a:pt x="206391" y="1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C09BA2CD-F34E-237E-9B25-C5D21DBF7B87}"/>
              </a:ext>
            </a:extLst>
          </p:cNvPr>
          <p:cNvSpPr/>
          <p:nvPr/>
        </p:nvSpPr>
        <p:spPr>
          <a:xfrm>
            <a:off x="7878616" y="2916189"/>
            <a:ext cx="62597" cy="299396"/>
          </a:xfrm>
          <a:custGeom>
            <a:avLst/>
            <a:gdLst>
              <a:gd name="connsiteX0" fmla="*/ 60472 w 62597"/>
              <a:gd name="connsiteY0" fmla="*/ 49 h 299396"/>
              <a:gd name="connsiteX1" fmla="*/ 20784 w 62597"/>
              <a:gd name="connsiteY1" fmla="*/ 157211 h 299396"/>
              <a:gd name="connsiteX2" fmla="*/ 62059 w 62597"/>
              <a:gd name="connsiteY2" fmla="*/ 293736 h 299396"/>
              <a:gd name="connsiteX3" fmla="*/ 41422 w 62597"/>
              <a:gd name="connsiteY3" fmla="*/ 260399 h 299396"/>
              <a:gd name="connsiteX4" fmla="*/ 147 w 62597"/>
              <a:gd name="connsiteY4" fmla="*/ 141336 h 299396"/>
              <a:gd name="connsiteX5" fmla="*/ 60472 w 62597"/>
              <a:gd name="connsiteY5" fmla="*/ 49 h 29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97" h="299396">
                <a:moveTo>
                  <a:pt x="60472" y="49"/>
                </a:moveTo>
                <a:cubicBezTo>
                  <a:pt x="63912" y="2695"/>
                  <a:pt x="20520" y="108263"/>
                  <a:pt x="20784" y="157211"/>
                </a:cubicBezTo>
                <a:cubicBezTo>
                  <a:pt x="21048" y="206159"/>
                  <a:pt x="58619" y="276538"/>
                  <a:pt x="62059" y="293736"/>
                </a:cubicBezTo>
                <a:cubicBezTo>
                  <a:pt x="65499" y="310934"/>
                  <a:pt x="51741" y="285799"/>
                  <a:pt x="41422" y="260399"/>
                </a:cubicBezTo>
                <a:cubicBezTo>
                  <a:pt x="31103" y="234999"/>
                  <a:pt x="-2499" y="182082"/>
                  <a:pt x="147" y="141336"/>
                </a:cubicBezTo>
                <a:cubicBezTo>
                  <a:pt x="2793" y="100590"/>
                  <a:pt x="57032" y="-2597"/>
                  <a:pt x="6047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26B6D8B2-01C1-94A9-D0B5-5E1FFAF2ACA1}"/>
              </a:ext>
            </a:extLst>
          </p:cNvPr>
          <p:cNvSpPr/>
          <p:nvPr/>
        </p:nvSpPr>
        <p:spPr>
          <a:xfrm>
            <a:off x="7899186" y="2919381"/>
            <a:ext cx="95655" cy="227745"/>
          </a:xfrm>
          <a:custGeom>
            <a:avLst/>
            <a:gdLst>
              <a:gd name="connsiteX0" fmla="*/ 95464 w 95655"/>
              <a:gd name="connsiteY0" fmla="*/ 32 h 227745"/>
              <a:gd name="connsiteX1" fmla="*/ 27202 w 95655"/>
              <a:gd name="connsiteY1" fmla="*/ 114332 h 227745"/>
              <a:gd name="connsiteX2" fmla="*/ 63714 w 95655"/>
              <a:gd name="connsiteY2" fmla="*/ 227044 h 227745"/>
              <a:gd name="connsiteX3" fmla="*/ 27202 w 95655"/>
              <a:gd name="connsiteY3" fmla="*/ 160369 h 227745"/>
              <a:gd name="connsiteX4" fmla="*/ 1802 w 95655"/>
              <a:gd name="connsiteY4" fmla="*/ 125444 h 227745"/>
              <a:gd name="connsiteX5" fmla="*/ 95464 w 95655"/>
              <a:gd name="connsiteY5" fmla="*/ 32 h 22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55" h="227745">
                <a:moveTo>
                  <a:pt x="95464" y="32"/>
                </a:moveTo>
                <a:cubicBezTo>
                  <a:pt x="99697" y="-1820"/>
                  <a:pt x="32494" y="76497"/>
                  <a:pt x="27202" y="114332"/>
                </a:cubicBezTo>
                <a:cubicBezTo>
                  <a:pt x="21910" y="152167"/>
                  <a:pt x="63714" y="219371"/>
                  <a:pt x="63714" y="227044"/>
                </a:cubicBezTo>
                <a:cubicBezTo>
                  <a:pt x="63714" y="234717"/>
                  <a:pt x="37521" y="177302"/>
                  <a:pt x="27202" y="160369"/>
                </a:cubicBezTo>
                <a:cubicBezTo>
                  <a:pt x="16883" y="143436"/>
                  <a:pt x="-6665" y="146875"/>
                  <a:pt x="1802" y="125444"/>
                </a:cubicBezTo>
                <a:cubicBezTo>
                  <a:pt x="10269" y="104013"/>
                  <a:pt x="91231" y="1884"/>
                  <a:pt x="95464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A9A51C38-A6DA-4DB4-B513-DC4E5597CFA1}"/>
              </a:ext>
            </a:extLst>
          </p:cNvPr>
          <p:cNvSpPr/>
          <p:nvPr/>
        </p:nvSpPr>
        <p:spPr>
          <a:xfrm>
            <a:off x="7586566" y="3030529"/>
            <a:ext cx="290834" cy="318230"/>
          </a:xfrm>
          <a:custGeom>
            <a:avLst/>
            <a:gdLst>
              <a:gd name="connsiteX0" fmla="*/ 31847 w 290834"/>
              <a:gd name="connsiteY0" fmla="*/ 9 h 318230"/>
              <a:gd name="connsiteX1" fmla="*/ 95347 w 290834"/>
              <a:gd name="connsiteY1" fmla="*/ 112721 h 318230"/>
              <a:gd name="connsiteX2" fmla="*/ 79472 w 290834"/>
              <a:gd name="connsiteY2" fmla="*/ 146059 h 318230"/>
              <a:gd name="connsiteX3" fmla="*/ 97 w 290834"/>
              <a:gd name="connsiteY3" fmla="*/ 307984 h 318230"/>
              <a:gd name="connsiteX4" fmla="*/ 63597 w 290834"/>
              <a:gd name="connsiteY4" fmla="*/ 298459 h 318230"/>
              <a:gd name="connsiteX5" fmla="*/ 84234 w 290834"/>
              <a:gd name="connsiteY5" fmla="*/ 273059 h 318230"/>
              <a:gd name="connsiteX6" fmla="*/ 98522 w 290834"/>
              <a:gd name="connsiteY6" fmla="*/ 254009 h 318230"/>
              <a:gd name="connsiteX7" fmla="*/ 290609 w 290834"/>
              <a:gd name="connsiteY7" fmla="*/ 233371 h 318230"/>
              <a:gd name="connsiteX8" fmla="*/ 55659 w 290834"/>
              <a:gd name="connsiteY8" fmla="*/ 241309 h 318230"/>
              <a:gd name="connsiteX9" fmla="*/ 28672 w 290834"/>
              <a:gd name="connsiteY9" fmla="*/ 300046 h 318230"/>
              <a:gd name="connsiteX10" fmla="*/ 128684 w 290834"/>
              <a:gd name="connsiteY10" fmla="*/ 119071 h 318230"/>
              <a:gd name="connsiteX11" fmla="*/ 31847 w 290834"/>
              <a:gd name="connsiteY11" fmla="*/ 9 h 31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0834" h="318230">
                <a:moveTo>
                  <a:pt x="31847" y="9"/>
                </a:moveTo>
                <a:cubicBezTo>
                  <a:pt x="26291" y="-1049"/>
                  <a:pt x="87410" y="88379"/>
                  <a:pt x="95347" y="112721"/>
                </a:cubicBezTo>
                <a:cubicBezTo>
                  <a:pt x="103284" y="137063"/>
                  <a:pt x="95347" y="113515"/>
                  <a:pt x="79472" y="146059"/>
                </a:cubicBezTo>
                <a:cubicBezTo>
                  <a:pt x="63597" y="178603"/>
                  <a:pt x="2743" y="282584"/>
                  <a:pt x="97" y="307984"/>
                </a:cubicBezTo>
                <a:cubicBezTo>
                  <a:pt x="-2549" y="333384"/>
                  <a:pt x="49574" y="304280"/>
                  <a:pt x="63597" y="298459"/>
                </a:cubicBezTo>
                <a:cubicBezTo>
                  <a:pt x="77620" y="292638"/>
                  <a:pt x="78413" y="280467"/>
                  <a:pt x="84234" y="273059"/>
                </a:cubicBezTo>
                <a:cubicBezTo>
                  <a:pt x="90055" y="265651"/>
                  <a:pt x="64126" y="260624"/>
                  <a:pt x="98522" y="254009"/>
                </a:cubicBezTo>
                <a:cubicBezTo>
                  <a:pt x="132918" y="247394"/>
                  <a:pt x="297753" y="235488"/>
                  <a:pt x="290609" y="233371"/>
                </a:cubicBezTo>
                <a:cubicBezTo>
                  <a:pt x="283465" y="231254"/>
                  <a:pt x="99315" y="230197"/>
                  <a:pt x="55659" y="241309"/>
                </a:cubicBezTo>
                <a:cubicBezTo>
                  <a:pt x="12003" y="252421"/>
                  <a:pt x="16501" y="320419"/>
                  <a:pt x="28672" y="300046"/>
                </a:cubicBezTo>
                <a:cubicBezTo>
                  <a:pt x="40843" y="279673"/>
                  <a:pt x="127626" y="164844"/>
                  <a:pt x="128684" y="119071"/>
                </a:cubicBezTo>
                <a:cubicBezTo>
                  <a:pt x="129742" y="73298"/>
                  <a:pt x="37403" y="1067"/>
                  <a:pt x="3184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3E9B0D10-ABA3-3674-2E21-C7F4FC113108}"/>
              </a:ext>
            </a:extLst>
          </p:cNvPr>
          <p:cNvSpPr/>
          <p:nvPr/>
        </p:nvSpPr>
        <p:spPr>
          <a:xfrm>
            <a:off x="7478710" y="3461223"/>
            <a:ext cx="382095" cy="147996"/>
          </a:xfrm>
          <a:custGeom>
            <a:avLst/>
            <a:gdLst>
              <a:gd name="connsiteX0" fmla="*/ 3 w 382095"/>
              <a:gd name="connsiteY0" fmla="*/ 126527 h 147996"/>
              <a:gd name="connsiteX1" fmla="*/ 188915 w 382095"/>
              <a:gd name="connsiteY1" fmla="*/ 140815 h 147996"/>
              <a:gd name="connsiteX2" fmla="*/ 381003 w 382095"/>
              <a:gd name="connsiteY2" fmla="*/ 1115 h 147996"/>
              <a:gd name="connsiteX3" fmla="*/ 263528 w 382095"/>
              <a:gd name="connsiteY3" fmla="*/ 77315 h 147996"/>
              <a:gd name="connsiteX4" fmla="*/ 184153 w 382095"/>
              <a:gd name="connsiteY4" fmla="*/ 115415 h 147996"/>
              <a:gd name="connsiteX5" fmla="*/ 3 w 382095"/>
              <a:gd name="connsiteY5" fmla="*/ 126527 h 14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95" h="147996">
                <a:moveTo>
                  <a:pt x="3" y="126527"/>
                </a:moveTo>
                <a:cubicBezTo>
                  <a:pt x="797" y="130760"/>
                  <a:pt x="125415" y="161717"/>
                  <a:pt x="188915" y="140815"/>
                </a:cubicBezTo>
                <a:cubicBezTo>
                  <a:pt x="252415" y="119913"/>
                  <a:pt x="368568" y="11698"/>
                  <a:pt x="381003" y="1115"/>
                </a:cubicBezTo>
                <a:cubicBezTo>
                  <a:pt x="393438" y="-9468"/>
                  <a:pt x="296336" y="58265"/>
                  <a:pt x="263528" y="77315"/>
                </a:cubicBezTo>
                <a:cubicBezTo>
                  <a:pt x="230720" y="96365"/>
                  <a:pt x="227280" y="106684"/>
                  <a:pt x="184153" y="115415"/>
                </a:cubicBezTo>
                <a:cubicBezTo>
                  <a:pt x="141026" y="124146"/>
                  <a:pt x="-791" y="122294"/>
                  <a:pt x="3" y="126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8F185A83-9BF6-2ECC-D1ED-58CA509040E0}"/>
              </a:ext>
            </a:extLst>
          </p:cNvPr>
          <p:cNvSpPr/>
          <p:nvPr/>
        </p:nvSpPr>
        <p:spPr>
          <a:xfrm>
            <a:off x="7488854" y="2996475"/>
            <a:ext cx="128071" cy="530952"/>
          </a:xfrm>
          <a:custGeom>
            <a:avLst/>
            <a:gdLst>
              <a:gd name="connsiteX0" fmla="*/ 971 w 128071"/>
              <a:gd name="connsiteY0" fmla="*/ 7075 h 530952"/>
              <a:gd name="connsiteX1" fmla="*/ 94634 w 128071"/>
              <a:gd name="connsiteY1" fmla="*/ 218213 h 530952"/>
              <a:gd name="connsiteX2" fmla="*/ 5734 w 128071"/>
              <a:gd name="connsiteY2" fmla="*/ 519838 h 530952"/>
              <a:gd name="connsiteX3" fmla="*/ 32721 w 128071"/>
              <a:gd name="connsiteY3" fmla="*/ 448400 h 530952"/>
              <a:gd name="connsiteX4" fmla="*/ 127971 w 128071"/>
              <a:gd name="connsiteY4" fmla="*/ 281713 h 530952"/>
              <a:gd name="connsiteX5" fmla="*/ 50184 w 128071"/>
              <a:gd name="connsiteY5" fmla="*/ 68988 h 530952"/>
              <a:gd name="connsiteX6" fmla="*/ 971 w 128071"/>
              <a:gd name="connsiteY6" fmla="*/ 7075 h 5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71" h="530952">
                <a:moveTo>
                  <a:pt x="971" y="7075"/>
                </a:moveTo>
                <a:cubicBezTo>
                  <a:pt x="8379" y="31946"/>
                  <a:pt x="93840" y="132753"/>
                  <a:pt x="94634" y="218213"/>
                </a:cubicBezTo>
                <a:cubicBezTo>
                  <a:pt x="95428" y="303673"/>
                  <a:pt x="16053" y="481474"/>
                  <a:pt x="5734" y="519838"/>
                </a:cubicBezTo>
                <a:cubicBezTo>
                  <a:pt x="-4585" y="558202"/>
                  <a:pt x="12348" y="488087"/>
                  <a:pt x="32721" y="448400"/>
                </a:cubicBezTo>
                <a:cubicBezTo>
                  <a:pt x="53094" y="408713"/>
                  <a:pt x="125061" y="344948"/>
                  <a:pt x="127971" y="281713"/>
                </a:cubicBezTo>
                <a:cubicBezTo>
                  <a:pt x="130881" y="218478"/>
                  <a:pt x="70028" y="110263"/>
                  <a:pt x="50184" y="68988"/>
                </a:cubicBezTo>
                <a:cubicBezTo>
                  <a:pt x="30340" y="27713"/>
                  <a:pt x="-6437" y="-17796"/>
                  <a:pt x="971" y="7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4179C0D1-9F81-A5E0-971B-5F47F4349A8D}"/>
              </a:ext>
            </a:extLst>
          </p:cNvPr>
          <p:cNvSpPr/>
          <p:nvPr/>
        </p:nvSpPr>
        <p:spPr>
          <a:xfrm>
            <a:off x="5491129" y="839284"/>
            <a:ext cx="766773" cy="395364"/>
          </a:xfrm>
          <a:custGeom>
            <a:avLst/>
            <a:gdLst>
              <a:gd name="connsiteX0" fmla="*/ 22788 w 766773"/>
              <a:gd name="connsiteY0" fmla="*/ 388383 h 395364"/>
              <a:gd name="connsiteX1" fmla="*/ 173071 w 766773"/>
              <a:gd name="connsiteY1" fmla="*/ 248683 h 395364"/>
              <a:gd name="connsiteX2" fmla="*/ 600638 w 766773"/>
              <a:gd name="connsiteY2" fmla="*/ 60299 h 395364"/>
              <a:gd name="connsiteX3" fmla="*/ 763621 w 766773"/>
              <a:gd name="connsiteY3" fmla="*/ 56066 h 395364"/>
              <a:gd name="connsiteX4" fmla="*/ 702238 w 766773"/>
              <a:gd name="connsiteY4" fmla="*/ 30666 h 395364"/>
              <a:gd name="connsiteX5" fmla="*/ 628154 w 766773"/>
              <a:gd name="connsiteY5" fmla="*/ 24316 h 395364"/>
              <a:gd name="connsiteX6" fmla="*/ 22788 w 766773"/>
              <a:gd name="connsiteY6" fmla="*/ 388383 h 39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6773" h="395364">
                <a:moveTo>
                  <a:pt x="22788" y="388383"/>
                </a:moveTo>
                <a:cubicBezTo>
                  <a:pt x="-53059" y="425777"/>
                  <a:pt x="76763" y="303364"/>
                  <a:pt x="173071" y="248683"/>
                </a:cubicBezTo>
                <a:cubicBezTo>
                  <a:pt x="269379" y="194002"/>
                  <a:pt x="502213" y="92402"/>
                  <a:pt x="600638" y="60299"/>
                </a:cubicBezTo>
                <a:cubicBezTo>
                  <a:pt x="699063" y="28196"/>
                  <a:pt x="746688" y="61005"/>
                  <a:pt x="763621" y="56066"/>
                </a:cubicBezTo>
                <a:cubicBezTo>
                  <a:pt x="780554" y="51127"/>
                  <a:pt x="724816" y="35958"/>
                  <a:pt x="702238" y="30666"/>
                </a:cubicBezTo>
                <a:cubicBezTo>
                  <a:pt x="679660" y="25374"/>
                  <a:pt x="737868" y="-31423"/>
                  <a:pt x="628154" y="24316"/>
                </a:cubicBezTo>
                <a:cubicBezTo>
                  <a:pt x="518440" y="80055"/>
                  <a:pt x="98635" y="350989"/>
                  <a:pt x="22788" y="388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5C8E0975-CDF9-05B0-B37A-54042EB5AE9D}"/>
              </a:ext>
            </a:extLst>
          </p:cNvPr>
          <p:cNvSpPr/>
          <p:nvPr/>
        </p:nvSpPr>
        <p:spPr>
          <a:xfrm>
            <a:off x="5308662" y="958070"/>
            <a:ext cx="922198" cy="497560"/>
          </a:xfrm>
          <a:custGeom>
            <a:avLst/>
            <a:gdLst>
              <a:gd name="connsiteX0" fmla="*/ 918571 w 922198"/>
              <a:gd name="connsiteY0" fmla="*/ 5013 h 497560"/>
              <a:gd name="connsiteX1" fmla="*/ 575671 w 922198"/>
              <a:gd name="connsiteY1" fmla="*/ 89680 h 497560"/>
              <a:gd name="connsiteX2" fmla="*/ 29571 w 922198"/>
              <a:gd name="connsiteY2" fmla="*/ 479147 h 497560"/>
              <a:gd name="connsiteX3" fmla="*/ 103655 w 922198"/>
              <a:gd name="connsiteY3" fmla="*/ 409297 h 497560"/>
              <a:gd name="connsiteX4" fmla="*/ 364005 w 922198"/>
              <a:gd name="connsiteY4" fmla="*/ 187047 h 497560"/>
              <a:gd name="connsiteX5" fmla="*/ 918571 w 922198"/>
              <a:gd name="connsiteY5" fmla="*/ 5013 h 49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198" h="497560">
                <a:moveTo>
                  <a:pt x="918571" y="5013"/>
                </a:moveTo>
                <a:cubicBezTo>
                  <a:pt x="953849" y="-11215"/>
                  <a:pt x="723838" y="10658"/>
                  <a:pt x="575671" y="89680"/>
                </a:cubicBezTo>
                <a:cubicBezTo>
                  <a:pt x="427504" y="168702"/>
                  <a:pt x="108240" y="425878"/>
                  <a:pt x="29571" y="479147"/>
                </a:cubicBezTo>
                <a:cubicBezTo>
                  <a:pt x="-49098" y="532416"/>
                  <a:pt x="47916" y="457980"/>
                  <a:pt x="103655" y="409297"/>
                </a:cubicBezTo>
                <a:cubicBezTo>
                  <a:pt x="159394" y="360614"/>
                  <a:pt x="234183" y="255486"/>
                  <a:pt x="364005" y="187047"/>
                </a:cubicBezTo>
                <a:cubicBezTo>
                  <a:pt x="493827" y="118608"/>
                  <a:pt x="883293" y="21241"/>
                  <a:pt x="918571" y="5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FEC5A459-B4A6-C53C-4ECA-C46566DC8AF1}"/>
              </a:ext>
            </a:extLst>
          </p:cNvPr>
          <p:cNvSpPr/>
          <p:nvPr/>
        </p:nvSpPr>
        <p:spPr>
          <a:xfrm>
            <a:off x="5151465" y="1622049"/>
            <a:ext cx="983372" cy="924215"/>
          </a:xfrm>
          <a:custGeom>
            <a:avLst/>
            <a:gdLst>
              <a:gd name="connsiteX0" fmla="*/ 980518 w 983372"/>
              <a:gd name="connsiteY0" fmla="*/ 3551 h 924215"/>
              <a:gd name="connsiteX1" fmla="*/ 627035 w 983372"/>
              <a:gd name="connsiteY1" fmla="*/ 141134 h 924215"/>
              <a:gd name="connsiteX2" fmla="*/ 178302 w 983372"/>
              <a:gd name="connsiteY2" fmla="*/ 477684 h 924215"/>
              <a:gd name="connsiteX3" fmla="*/ 301068 w 983372"/>
              <a:gd name="connsiteY3" fmla="*/ 418418 h 924215"/>
              <a:gd name="connsiteX4" fmla="*/ 34368 w 983372"/>
              <a:gd name="connsiteY4" fmla="*/ 672418 h 924215"/>
              <a:gd name="connsiteX5" fmla="*/ 66118 w 983372"/>
              <a:gd name="connsiteY5" fmla="*/ 638551 h 924215"/>
              <a:gd name="connsiteX6" fmla="*/ 502 w 983372"/>
              <a:gd name="connsiteY6" fmla="*/ 920068 h 924215"/>
              <a:gd name="connsiteX7" fmla="*/ 49185 w 983372"/>
              <a:gd name="connsiteY7" fmla="*/ 776134 h 924215"/>
              <a:gd name="connsiteX8" fmla="*/ 260852 w 983372"/>
              <a:gd name="connsiteY8" fmla="*/ 371851 h 924215"/>
              <a:gd name="connsiteX9" fmla="*/ 432302 w 983372"/>
              <a:gd name="connsiteY9" fmla="*/ 270251 h 924215"/>
              <a:gd name="connsiteX10" fmla="*/ 980518 w 983372"/>
              <a:gd name="connsiteY10" fmla="*/ 3551 h 92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3372" h="924215">
                <a:moveTo>
                  <a:pt x="980518" y="3551"/>
                </a:moveTo>
                <a:cubicBezTo>
                  <a:pt x="1012974" y="-17969"/>
                  <a:pt x="760738" y="62112"/>
                  <a:pt x="627035" y="141134"/>
                </a:cubicBezTo>
                <a:cubicBezTo>
                  <a:pt x="493332" y="220156"/>
                  <a:pt x="232630" y="431470"/>
                  <a:pt x="178302" y="477684"/>
                </a:cubicBezTo>
                <a:cubicBezTo>
                  <a:pt x="123974" y="523898"/>
                  <a:pt x="325057" y="385962"/>
                  <a:pt x="301068" y="418418"/>
                </a:cubicBezTo>
                <a:cubicBezTo>
                  <a:pt x="277079" y="450874"/>
                  <a:pt x="73526" y="635729"/>
                  <a:pt x="34368" y="672418"/>
                </a:cubicBezTo>
                <a:cubicBezTo>
                  <a:pt x="-4790" y="709107"/>
                  <a:pt x="71762" y="597276"/>
                  <a:pt x="66118" y="638551"/>
                </a:cubicBezTo>
                <a:cubicBezTo>
                  <a:pt x="60474" y="679826"/>
                  <a:pt x="3324" y="897138"/>
                  <a:pt x="502" y="920068"/>
                </a:cubicBezTo>
                <a:cubicBezTo>
                  <a:pt x="-2320" y="942999"/>
                  <a:pt x="5793" y="867504"/>
                  <a:pt x="49185" y="776134"/>
                </a:cubicBezTo>
                <a:cubicBezTo>
                  <a:pt x="92577" y="684764"/>
                  <a:pt x="196999" y="456165"/>
                  <a:pt x="260852" y="371851"/>
                </a:cubicBezTo>
                <a:cubicBezTo>
                  <a:pt x="324705" y="287537"/>
                  <a:pt x="318708" y="330223"/>
                  <a:pt x="432302" y="270251"/>
                </a:cubicBezTo>
                <a:cubicBezTo>
                  <a:pt x="545896" y="210279"/>
                  <a:pt x="948062" y="25071"/>
                  <a:pt x="980518" y="3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56C5DF87-5965-240C-F674-F52EE4F24072}"/>
              </a:ext>
            </a:extLst>
          </p:cNvPr>
          <p:cNvSpPr/>
          <p:nvPr/>
        </p:nvSpPr>
        <p:spPr>
          <a:xfrm>
            <a:off x="5145589" y="1129192"/>
            <a:ext cx="1010645" cy="720169"/>
          </a:xfrm>
          <a:custGeom>
            <a:avLst/>
            <a:gdLst>
              <a:gd name="connsiteX0" fmla="*/ 1005974 w 1010645"/>
              <a:gd name="connsiteY0" fmla="*/ 4283 h 720169"/>
              <a:gd name="connsiteX1" fmla="*/ 250324 w 1010645"/>
              <a:gd name="connsiteY1" fmla="*/ 426558 h 720169"/>
              <a:gd name="connsiteX2" fmla="*/ 20136 w 1010645"/>
              <a:gd name="connsiteY2" fmla="*/ 705958 h 720169"/>
              <a:gd name="connsiteX3" fmla="*/ 26486 w 1010645"/>
              <a:gd name="connsiteY3" fmla="*/ 656746 h 720169"/>
              <a:gd name="connsiteX4" fmla="*/ 150311 w 1010645"/>
              <a:gd name="connsiteY4" fmla="*/ 463071 h 720169"/>
              <a:gd name="connsiteX5" fmla="*/ 551949 w 1010645"/>
              <a:gd name="connsiteY5" fmla="*/ 221771 h 720169"/>
              <a:gd name="connsiteX6" fmla="*/ 1005974 w 1010645"/>
              <a:gd name="connsiteY6" fmla="*/ 4283 h 72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0645" h="720169">
                <a:moveTo>
                  <a:pt x="1005974" y="4283"/>
                </a:moveTo>
                <a:cubicBezTo>
                  <a:pt x="955703" y="38414"/>
                  <a:pt x="414630" y="309612"/>
                  <a:pt x="250324" y="426558"/>
                </a:cubicBezTo>
                <a:cubicBezTo>
                  <a:pt x="86018" y="543504"/>
                  <a:pt x="57442" y="667593"/>
                  <a:pt x="20136" y="705958"/>
                </a:cubicBezTo>
                <a:cubicBezTo>
                  <a:pt x="-17170" y="744323"/>
                  <a:pt x="4790" y="697227"/>
                  <a:pt x="26486" y="656746"/>
                </a:cubicBezTo>
                <a:cubicBezTo>
                  <a:pt x="48182" y="616265"/>
                  <a:pt x="62734" y="535567"/>
                  <a:pt x="150311" y="463071"/>
                </a:cubicBezTo>
                <a:cubicBezTo>
                  <a:pt x="237888" y="390575"/>
                  <a:pt x="416747" y="294531"/>
                  <a:pt x="551949" y="221771"/>
                </a:cubicBezTo>
                <a:cubicBezTo>
                  <a:pt x="687151" y="149011"/>
                  <a:pt x="1056245" y="-29848"/>
                  <a:pt x="1005974" y="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7D1C1B0E-476F-5028-BFF1-1864DED9CC44}"/>
              </a:ext>
            </a:extLst>
          </p:cNvPr>
          <p:cNvSpPr/>
          <p:nvPr/>
        </p:nvSpPr>
        <p:spPr>
          <a:xfrm>
            <a:off x="5080990" y="1445210"/>
            <a:ext cx="980867" cy="848369"/>
          </a:xfrm>
          <a:custGeom>
            <a:avLst/>
            <a:gdLst>
              <a:gd name="connsiteX0" fmla="*/ 973735 w 980867"/>
              <a:gd name="connsiteY0" fmla="*/ 7353 h 848369"/>
              <a:gd name="connsiteX1" fmla="*/ 232373 w 980867"/>
              <a:gd name="connsiteY1" fmla="*/ 412165 h 848369"/>
              <a:gd name="connsiteX2" fmla="*/ 10123 w 980867"/>
              <a:gd name="connsiteY2" fmla="*/ 832853 h 848369"/>
              <a:gd name="connsiteX3" fmla="*/ 48223 w 980867"/>
              <a:gd name="connsiteY3" fmla="*/ 729665 h 848369"/>
              <a:gd name="connsiteX4" fmla="*/ 141885 w 980867"/>
              <a:gd name="connsiteY4" fmla="*/ 462965 h 848369"/>
              <a:gd name="connsiteX5" fmla="*/ 457798 w 980867"/>
              <a:gd name="connsiteY5" fmla="*/ 243890 h 848369"/>
              <a:gd name="connsiteX6" fmla="*/ 600673 w 980867"/>
              <a:gd name="connsiteY6" fmla="*/ 156578 h 848369"/>
              <a:gd name="connsiteX7" fmla="*/ 973735 w 980867"/>
              <a:gd name="connsiteY7" fmla="*/ 7353 h 84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0867" h="848369">
                <a:moveTo>
                  <a:pt x="973735" y="7353"/>
                </a:moveTo>
                <a:cubicBezTo>
                  <a:pt x="912352" y="49951"/>
                  <a:pt x="392975" y="274582"/>
                  <a:pt x="232373" y="412165"/>
                </a:cubicBezTo>
                <a:cubicBezTo>
                  <a:pt x="71771" y="549748"/>
                  <a:pt x="40815" y="779936"/>
                  <a:pt x="10123" y="832853"/>
                </a:cubicBezTo>
                <a:cubicBezTo>
                  <a:pt x="-20569" y="885770"/>
                  <a:pt x="26263" y="791313"/>
                  <a:pt x="48223" y="729665"/>
                </a:cubicBezTo>
                <a:cubicBezTo>
                  <a:pt x="70183" y="668017"/>
                  <a:pt x="73622" y="543928"/>
                  <a:pt x="141885" y="462965"/>
                </a:cubicBezTo>
                <a:cubicBezTo>
                  <a:pt x="210147" y="382003"/>
                  <a:pt x="381333" y="294955"/>
                  <a:pt x="457798" y="243890"/>
                </a:cubicBezTo>
                <a:cubicBezTo>
                  <a:pt x="534263" y="192826"/>
                  <a:pt x="518917" y="193620"/>
                  <a:pt x="600673" y="156578"/>
                </a:cubicBezTo>
                <a:cubicBezTo>
                  <a:pt x="682429" y="119536"/>
                  <a:pt x="1035118" y="-35245"/>
                  <a:pt x="973735" y="7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5D453976-6D68-A035-342C-F5E925EEBC1F}"/>
              </a:ext>
            </a:extLst>
          </p:cNvPr>
          <p:cNvSpPr/>
          <p:nvPr/>
        </p:nvSpPr>
        <p:spPr>
          <a:xfrm>
            <a:off x="6049432" y="1706017"/>
            <a:ext cx="890552" cy="288601"/>
          </a:xfrm>
          <a:custGeom>
            <a:avLst/>
            <a:gdLst>
              <a:gd name="connsiteX0" fmla="*/ 1 w 890552"/>
              <a:gd name="connsiteY0" fmla="*/ 16 h 288601"/>
              <a:gd name="connsiteX1" fmla="*/ 419101 w 890552"/>
              <a:gd name="connsiteY1" fmla="*/ 141833 h 288601"/>
              <a:gd name="connsiteX2" fmla="*/ 869951 w 890552"/>
              <a:gd name="connsiteY2" fmla="*/ 277300 h 288601"/>
              <a:gd name="connsiteX3" fmla="*/ 774701 w 890552"/>
              <a:gd name="connsiteY3" fmla="*/ 264600 h 288601"/>
              <a:gd name="connsiteX4" fmla="*/ 423335 w 890552"/>
              <a:gd name="connsiteY4" fmla="*/ 133366 h 288601"/>
              <a:gd name="connsiteX5" fmla="*/ 1 w 890552"/>
              <a:gd name="connsiteY5" fmla="*/ 16 h 28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552" h="288601">
                <a:moveTo>
                  <a:pt x="1" y="16"/>
                </a:moveTo>
                <a:cubicBezTo>
                  <a:pt x="-705" y="1427"/>
                  <a:pt x="274109" y="95619"/>
                  <a:pt x="419101" y="141833"/>
                </a:cubicBezTo>
                <a:cubicBezTo>
                  <a:pt x="564093" y="188047"/>
                  <a:pt x="810684" y="256839"/>
                  <a:pt x="869951" y="277300"/>
                </a:cubicBezTo>
                <a:cubicBezTo>
                  <a:pt x="929218" y="297761"/>
                  <a:pt x="849137" y="288589"/>
                  <a:pt x="774701" y="264600"/>
                </a:cubicBezTo>
                <a:cubicBezTo>
                  <a:pt x="700265" y="240611"/>
                  <a:pt x="547160" y="177816"/>
                  <a:pt x="423335" y="133366"/>
                </a:cubicBezTo>
                <a:cubicBezTo>
                  <a:pt x="299510" y="88916"/>
                  <a:pt x="707" y="-1395"/>
                  <a:pt x="1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586E5AA0-AA87-7CC4-627D-F2259A0F4301}"/>
              </a:ext>
            </a:extLst>
          </p:cNvPr>
          <p:cNvSpPr/>
          <p:nvPr/>
        </p:nvSpPr>
        <p:spPr>
          <a:xfrm>
            <a:off x="6175340" y="1500638"/>
            <a:ext cx="1634112" cy="1028739"/>
          </a:xfrm>
          <a:custGeom>
            <a:avLst/>
            <a:gdLst>
              <a:gd name="connsiteX0" fmla="*/ 9560 w 1634112"/>
              <a:gd name="connsiteY0" fmla="*/ 6429 h 1028739"/>
              <a:gd name="connsiteX1" fmla="*/ 801193 w 1634112"/>
              <a:gd name="connsiteY1" fmla="*/ 306995 h 1028739"/>
              <a:gd name="connsiteX2" fmla="*/ 1584360 w 1634112"/>
              <a:gd name="connsiteY2" fmla="*/ 990679 h 1028739"/>
              <a:gd name="connsiteX3" fmla="*/ 1527210 w 1634112"/>
              <a:gd name="connsiteY3" fmla="*/ 916595 h 1028739"/>
              <a:gd name="connsiteX4" fmla="*/ 1307077 w 1634112"/>
              <a:gd name="connsiteY4" fmla="*/ 709162 h 1028739"/>
              <a:gd name="connsiteX5" fmla="*/ 932427 w 1634112"/>
              <a:gd name="connsiteY5" fmla="*/ 402245 h 1028739"/>
              <a:gd name="connsiteX6" fmla="*/ 399027 w 1634112"/>
              <a:gd name="connsiteY6" fmla="*/ 127079 h 1028739"/>
              <a:gd name="connsiteX7" fmla="*/ 9560 w 1634112"/>
              <a:gd name="connsiteY7" fmla="*/ 6429 h 102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112" h="1028739">
                <a:moveTo>
                  <a:pt x="9560" y="6429"/>
                </a:moveTo>
                <a:cubicBezTo>
                  <a:pt x="76588" y="36415"/>
                  <a:pt x="538726" y="142953"/>
                  <a:pt x="801193" y="306995"/>
                </a:cubicBezTo>
                <a:cubicBezTo>
                  <a:pt x="1063660" y="471037"/>
                  <a:pt x="1463357" y="889079"/>
                  <a:pt x="1584360" y="990679"/>
                </a:cubicBezTo>
                <a:cubicBezTo>
                  <a:pt x="1705363" y="1092279"/>
                  <a:pt x="1573424" y="963515"/>
                  <a:pt x="1527210" y="916595"/>
                </a:cubicBezTo>
                <a:cubicBezTo>
                  <a:pt x="1480996" y="869676"/>
                  <a:pt x="1406207" y="794887"/>
                  <a:pt x="1307077" y="709162"/>
                </a:cubicBezTo>
                <a:cubicBezTo>
                  <a:pt x="1207947" y="623437"/>
                  <a:pt x="1083769" y="499259"/>
                  <a:pt x="932427" y="402245"/>
                </a:cubicBezTo>
                <a:cubicBezTo>
                  <a:pt x="781085" y="305231"/>
                  <a:pt x="553544" y="196929"/>
                  <a:pt x="399027" y="127079"/>
                </a:cubicBezTo>
                <a:cubicBezTo>
                  <a:pt x="244510" y="57229"/>
                  <a:pt x="-57468" y="-23557"/>
                  <a:pt x="9560" y="6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0884D911-A1C5-602B-7F69-1F2F78F6C2EB}"/>
              </a:ext>
            </a:extLst>
          </p:cNvPr>
          <p:cNvSpPr/>
          <p:nvPr/>
        </p:nvSpPr>
        <p:spPr>
          <a:xfrm>
            <a:off x="6176463" y="774701"/>
            <a:ext cx="1101948" cy="245912"/>
          </a:xfrm>
          <a:custGeom>
            <a:avLst/>
            <a:gdLst>
              <a:gd name="connsiteX0" fmla="*/ 10554 w 1101948"/>
              <a:gd name="connsiteY0" fmla="*/ 224366 h 245912"/>
              <a:gd name="connsiteX1" fmla="*/ 133320 w 1101948"/>
              <a:gd name="connsiteY1" fmla="*/ 31749 h 245912"/>
              <a:gd name="connsiteX2" fmla="*/ 385204 w 1101948"/>
              <a:gd name="connsiteY2" fmla="*/ 21166 h 245912"/>
              <a:gd name="connsiteX3" fmla="*/ 1071004 w 1101948"/>
              <a:gd name="connsiteY3" fmla="*/ 241299 h 245912"/>
              <a:gd name="connsiteX4" fmla="*/ 924954 w 1101948"/>
              <a:gd name="connsiteY4" fmla="*/ 158749 h 245912"/>
              <a:gd name="connsiteX5" fmla="*/ 397904 w 1101948"/>
              <a:gd name="connsiteY5" fmla="*/ 16932 h 245912"/>
              <a:gd name="connsiteX6" fmla="*/ 10554 w 1101948"/>
              <a:gd name="connsiteY6" fmla="*/ 224366 h 24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948" h="245912">
                <a:moveTo>
                  <a:pt x="10554" y="224366"/>
                </a:moveTo>
                <a:cubicBezTo>
                  <a:pt x="-33543" y="226836"/>
                  <a:pt x="70878" y="65616"/>
                  <a:pt x="133320" y="31749"/>
                </a:cubicBezTo>
                <a:cubicBezTo>
                  <a:pt x="195762" y="-2118"/>
                  <a:pt x="228923" y="-13759"/>
                  <a:pt x="385204" y="21166"/>
                </a:cubicBezTo>
                <a:cubicBezTo>
                  <a:pt x="541485" y="56091"/>
                  <a:pt x="981046" y="218369"/>
                  <a:pt x="1071004" y="241299"/>
                </a:cubicBezTo>
                <a:cubicBezTo>
                  <a:pt x="1160962" y="264229"/>
                  <a:pt x="1037137" y="196143"/>
                  <a:pt x="924954" y="158749"/>
                </a:cubicBezTo>
                <a:cubicBezTo>
                  <a:pt x="812771" y="121354"/>
                  <a:pt x="550304" y="10229"/>
                  <a:pt x="397904" y="16932"/>
                </a:cubicBezTo>
                <a:cubicBezTo>
                  <a:pt x="245504" y="23635"/>
                  <a:pt x="54651" y="221896"/>
                  <a:pt x="10554" y="22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66AD33E1-5BD5-8971-315A-3D0CDF147C63}"/>
              </a:ext>
            </a:extLst>
          </p:cNvPr>
          <p:cNvSpPr/>
          <p:nvPr/>
        </p:nvSpPr>
        <p:spPr>
          <a:xfrm>
            <a:off x="6258313" y="920284"/>
            <a:ext cx="1295860" cy="440980"/>
          </a:xfrm>
          <a:custGeom>
            <a:avLst/>
            <a:gdLst>
              <a:gd name="connsiteX0" fmla="*/ 670 w 1295860"/>
              <a:gd name="connsiteY0" fmla="*/ 138049 h 440980"/>
              <a:gd name="connsiteX1" fmla="*/ 470570 w 1295860"/>
              <a:gd name="connsiteY1" fmla="*/ 47033 h 440980"/>
              <a:gd name="connsiteX2" fmla="*/ 1249504 w 1295860"/>
              <a:gd name="connsiteY2" fmla="*/ 421683 h 440980"/>
              <a:gd name="connsiteX3" fmla="*/ 1173304 w 1295860"/>
              <a:gd name="connsiteY3" fmla="*/ 366649 h 440980"/>
              <a:gd name="connsiteX4" fmla="*/ 898137 w 1295860"/>
              <a:gd name="connsiteY4" fmla="*/ 190966 h 440980"/>
              <a:gd name="connsiteX5" fmla="*/ 379554 w 1295860"/>
              <a:gd name="connsiteY5" fmla="*/ 466 h 440980"/>
              <a:gd name="connsiteX6" fmla="*/ 670 w 1295860"/>
              <a:gd name="connsiteY6" fmla="*/ 138049 h 44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860" h="440980">
                <a:moveTo>
                  <a:pt x="670" y="138049"/>
                </a:moveTo>
                <a:cubicBezTo>
                  <a:pt x="15839" y="145810"/>
                  <a:pt x="262431" y="-239"/>
                  <a:pt x="470570" y="47033"/>
                </a:cubicBezTo>
                <a:cubicBezTo>
                  <a:pt x="678709" y="94305"/>
                  <a:pt x="1132382" y="368414"/>
                  <a:pt x="1249504" y="421683"/>
                </a:cubicBezTo>
                <a:cubicBezTo>
                  <a:pt x="1366626" y="474952"/>
                  <a:pt x="1231865" y="405102"/>
                  <a:pt x="1173304" y="366649"/>
                </a:cubicBezTo>
                <a:cubicBezTo>
                  <a:pt x="1114743" y="328196"/>
                  <a:pt x="1030429" y="251997"/>
                  <a:pt x="898137" y="190966"/>
                </a:cubicBezTo>
                <a:cubicBezTo>
                  <a:pt x="765845" y="129935"/>
                  <a:pt x="527721" y="9991"/>
                  <a:pt x="379554" y="466"/>
                </a:cubicBezTo>
                <a:cubicBezTo>
                  <a:pt x="231387" y="-9059"/>
                  <a:pt x="-14499" y="130288"/>
                  <a:pt x="670" y="138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8B0FD13D-8486-255B-5FEA-D3C8A95F8FA3}"/>
              </a:ext>
            </a:extLst>
          </p:cNvPr>
          <p:cNvSpPr/>
          <p:nvPr/>
        </p:nvSpPr>
        <p:spPr>
          <a:xfrm>
            <a:off x="6036381" y="1160928"/>
            <a:ext cx="1684301" cy="579913"/>
          </a:xfrm>
          <a:custGeom>
            <a:avLst/>
            <a:gdLst>
              <a:gd name="connsiteX0" fmla="*/ 352 w 1684301"/>
              <a:gd name="connsiteY0" fmla="*/ 106955 h 579913"/>
              <a:gd name="connsiteX1" fmla="*/ 389819 w 1684301"/>
              <a:gd name="connsiteY1" fmla="*/ 39222 h 579913"/>
              <a:gd name="connsiteX2" fmla="*/ 921102 w 1684301"/>
              <a:gd name="connsiteY2" fmla="*/ 87905 h 579913"/>
              <a:gd name="connsiteX3" fmla="*/ 1634419 w 1684301"/>
              <a:gd name="connsiteY3" fmla="*/ 547222 h 579913"/>
              <a:gd name="connsiteX4" fmla="*/ 1589969 w 1684301"/>
              <a:gd name="connsiteY4" fmla="*/ 511239 h 579913"/>
              <a:gd name="connsiteX5" fmla="*/ 1314802 w 1684301"/>
              <a:gd name="connsiteY5" fmla="*/ 259355 h 579913"/>
              <a:gd name="connsiteX6" fmla="*/ 969786 w 1684301"/>
              <a:gd name="connsiteY6" fmla="*/ 56155 h 579913"/>
              <a:gd name="connsiteX7" fmla="*/ 332669 w 1684301"/>
              <a:gd name="connsiteY7" fmla="*/ 1122 h 579913"/>
              <a:gd name="connsiteX8" fmla="*/ 352 w 1684301"/>
              <a:gd name="connsiteY8" fmla="*/ 106955 h 57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4301" h="579913">
                <a:moveTo>
                  <a:pt x="352" y="106955"/>
                </a:moveTo>
                <a:cubicBezTo>
                  <a:pt x="9877" y="113305"/>
                  <a:pt x="236361" y="42397"/>
                  <a:pt x="389819" y="39222"/>
                </a:cubicBezTo>
                <a:cubicBezTo>
                  <a:pt x="543277" y="36047"/>
                  <a:pt x="713669" y="3238"/>
                  <a:pt x="921102" y="87905"/>
                </a:cubicBezTo>
                <a:cubicBezTo>
                  <a:pt x="1128535" y="172572"/>
                  <a:pt x="1522941" y="476666"/>
                  <a:pt x="1634419" y="547222"/>
                </a:cubicBezTo>
                <a:cubicBezTo>
                  <a:pt x="1745897" y="617778"/>
                  <a:pt x="1643238" y="559217"/>
                  <a:pt x="1589969" y="511239"/>
                </a:cubicBezTo>
                <a:cubicBezTo>
                  <a:pt x="1536700" y="463261"/>
                  <a:pt x="1418166" y="335202"/>
                  <a:pt x="1314802" y="259355"/>
                </a:cubicBezTo>
                <a:cubicBezTo>
                  <a:pt x="1211438" y="183508"/>
                  <a:pt x="1133475" y="99194"/>
                  <a:pt x="969786" y="56155"/>
                </a:cubicBezTo>
                <a:cubicBezTo>
                  <a:pt x="806097" y="13116"/>
                  <a:pt x="489302" y="-4875"/>
                  <a:pt x="332669" y="1122"/>
                </a:cubicBezTo>
                <a:cubicBezTo>
                  <a:pt x="176036" y="7119"/>
                  <a:pt x="-9173" y="100605"/>
                  <a:pt x="352" y="106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C070345-5F4F-A588-1A80-C5B33B3169E4}"/>
              </a:ext>
            </a:extLst>
          </p:cNvPr>
          <p:cNvSpPr/>
          <p:nvPr/>
        </p:nvSpPr>
        <p:spPr>
          <a:xfrm>
            <a:off x="6200569" y="1399164"/>
            <a:ext cx="1564158" cy="861596"/>
          </a:xfrm>
          <a:custGeom>
            <a:avLst/>
            <a:gdLst>
              <a:gd name="connsiteX0" fmla="*/ 18198 w 1564158"/>
              <a:gd name="connsiteY0" fmla="*/ 31703 h 861596"/>
              <a:gd name="connsiteX1" fmla="*/ 494448 w 1564158"/>
              <a:gd name="connsiteY1" fmla="*/ 33819 h 861596"/>
              <a:gd name="connsiteX2" fmla="*/ 1404614 w 1564158"/>
              <a:gd name="connsiteY2" fmla="*/ 461386 h 861596"/>
              <a:gd name="connsiteX3" fmla="*/ 1521031 w 1564158"/>
              <a:gd name="connsiteY3" fmla="*/ 852969 h 861596"/>
              <a:gd name="connsiteX4" fmla="*/ 1525264 w 1564158"/>
              <a:gd name="connsiteY4" fmla="*/ 713269 h 861596"/>
              <a:gd name="connsiteX5" fmla="*/ 1504098 w 1564158"/>
              <a:gd name="connsiteY5" fmla="*/ 493136 h 861596"/>
              <a:gd name="connsiteX6" fmla="*/ 786548 w 1564158"/>
              <a:gd name="connsiteY6" fmla="*/ 57103 h 861596"/>
              <a:gd name="connsiteX7" fmla="*/ 164248 w 1564158"/>
              <a:gd name="connsiteY7" fmla="*/ 2069 h 861596"/>
              <a:gd name="connsiteX8" fmla="*/ 18198 w 1564158"/>
              <a:gd name="connsiteY8" fmla="*/ 31703 h 86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158" h="861596">
                <a:moveTo>
                  <a:pt x="18198" y="31703"/>
                </a:moveTo>
                <a:cubicBezTo>
                  <a:pt x="73231" y="36995"/>
                  <a:pt x="263379" y="-37795"/>
                  <a:pt x="494448" y="33819"/>
                </a:cubicBezTo>
                <a:cubicBezTo>
                  <a:pt x="725517" y="105433"/>
                  <a:pt x="1233517" y="324861"/>
                  <a:pt x="1404614" y="461386"/>
                </a:cubicBezTo>
                <a:cubicBezTo>
                  <a:pt x="1575711" y="597911"/>
                  <a:pt x="1500923" y="810989"/>
                  <a:pt x="1521031" y="852969"/>
                </a:cubicBezTo>
                <a:cubicBezTo>
                  <a:pt x="1541139" y="894949"/>
                  <a:pt x="1528086" y="773241"/>
                  <a:pt x="1525264" y="713269"/>
                </a:cubicBezTo>
                <a:cubicBezTo>
                  <a:pt x="1522442" y="653297"/>
                  <a:pt x="1627217" y="602497"/>
                  <a:pt x="1504098" y="493136"/>
                </a:cubicBezTo>
                <a:cubicBezTo>
                  <a:pt x="1380979" y="383775"/>
                  <a:pt x="1009856" y="138948"/>
                  <a:pt x="786548" y="57103"/>
                </a:cubicBezTo>
                <a:cubicBezTo>
                  <a:pt x="563240" y="-24742"/>
                  <a:pt x="289484" y="7008"/>
                  <a:pt x="164248" y="2069"/>
                </a:cubicBezTo>
                <a:cubicBezTo>
                  <a:pt x="39012" y="-2870"/>
                  <a:pt x="-36835" y="26411"/>
                  <a:pt x="18198" y="31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C58052C7-F323-1C00-5A71-1960A20AA76B}"/>
              </a:ext>
            </a:extLst>
          </p:cNvPr>
          <p:cNvSpPr/>
          <p:nvPr/>
        </p:nvSpPr>
        <p:spPr>
          <a:xfrm>
            <a:off x="8008874" y="3044725"/>
            <a:ext cx="132193" cy="170390"/>
          </a:xfrm>
          <a:custGeom>
            <a:avLst/>
            <a:gdLst>
              <a:gd name="connsiteX0" fmla="*/ 2709 w 132193"/>
              <a:gd name="connsiteY0" fmla="*/ 1158 h 170390"/>
              <a:gd name="connsiteX1" fmla="*/ 125476 w 132193"/>
              <a:gd name="connsiteY1" fmla="*/ 164142 h 170390"/>
              <a:gd name="connsiteX2" fmla="*/ 108543 w 132193"/>
              <a:gd name="connsiteY2" fmla="*/ 132392 h 170390"/>
              <a:gd name="connsiteX3" fmla="*/ 45043 w 132193"/>
              <a:gd name="connsiteY3" fmla="*/ 92175 h 170390"/>
              <a:gd name="connsiteX4" fmla="*/ 2709 w 132193"/>
              <a:gd name="connsiteY4" fmla="*/ 1158 h 17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93" h="170390">
                <a:moveTo>
                  <a:pt x="2709" y="1158"/>
                </a:moveTo>
                <a:cubicBezTo>
                  <a:pt x="16114" y="13152"/>
                  <a:pt x="107837" y="142270"/>
                  <a:pt x="125476" y="164142"/>
                </a:cubicBezTo>
                <a:cubicBezTo>
                  <a:pt x="143115" y="186014"/>
                  <a:pt x="121948" y="144386"/>
                  <a:pt x="108543" y="132392"/>
                </a:cubicBezTo>
                <a:cubicBezTo>
                  <a:pt x="95138" y="120398"/>
                  <a:pt x="60918" y="110520"/>
                  <a:pt x="45043" y="92175"/>
                </a:cubicBezTo>
                <a:cubicBezTo>
                  <a:pt x="29168" y="73830"/>
                  <a:pt x="-10696" y="-10836"/>
                  <a:pt x="2709" y="1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F508C76-7B5E-3E82-106C-A6C81A3AE22E}"/>
              </a:ext>
            </a:extLst>
          </p:cNvPr>
          <p:cNvSpPr/>
          <p:nvPr/>
        </p:nvSpPr>
        <p:spPr>
          <a:xfrm>
            <a:off x="7816850" y="3216995"/>
            <a:ext cx="329156" cy="144272"/>
          </a:xfrm>
          <a:custGeom>
            <a:avLst/>
            <a:gdLst>
              <a:gd name="connsiteX0" fmla="*/ 95250 w 329156"/>
              <a:gd name="connsiteY0" fmla="*/ 140038 h 144272"/>
              <a:gd name="connsiteX1" fmla="*/ 230717 w 329156"/>
              <a:gd name="connsiteY1" fmla="*/ 133688 h 144272"/>
              <a:gd name="connsiteX2" fmla="*/ 309033 w 329156"/>
              <a:gd name="connsiteY2" fmla="*/ 123105 h 144272"/>
              <a:gd name="connsiteX3" fmla="*/ 328083 w 329156"/>
              <a:gd name="connsiteY3" fmla="*/ 338 h 144272"/>
              <a:gd name="connsiteX4" fmla="*/ 285750 w 329156"/>
              <a:gd name="connsiteY4" fmla="*/ 87122 h 144272"/>
              <a:gd name="connsiteX5" fmla="*/ 264583 w 329156"/>
              <a:gd name="connsiteY5" fmla="*/ 104055 h 144272"/>
              <a:gd name="connsiteX6" fmla="*/ 0 w 329156"/>
              <a:gd name="connsiteY6" fmla="*/ 144272 h 144272"/>
              <a:gd name="connsiteX7" fmla="*/ 95250 w 329156"/>
              <a:gd name="connsiteY7" fmla="*/ 140038 h 144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56" h="144272">
                <a:moveTo>
                  <a:pt x="95250" y="140038"/>
                </a:moveTo>
                <a:cubicBezTo>
                  <a:pt x="145168" y="138274"/>
                  <a:pt x="195087" y="136510"/>
                  <a:pt x="230717" y="133688"/>
                </a:cubicBezTo>
                <a:cubicBezTo>
                  <a:pt x="266348" y="130866"/>
                  <a:pt x="292805" y="145330"/>
                  <a:pt x="309033" y="123105"/>
                </a:cubicBezTo>
                <a:cubicBezTo>
                  <a:pt x="325261" y="100880"/>
                  <a:pt x="331964" y="6335"/>
                  <a:pt x="328083" y="338"/>
                </a:cubicBezTo>
                <a:cubicBezTo>
                  <a:pt x="324203" y="-5659"/>
                  <a:pt x="296333" y="69836"/>
                  <a:pt x="285750" y="87122"/>
                </a:cubicBezTo>
                <a:cubicBezTo>
                  <a:pt x="275167" y="104408"/>
                  <a:pt x="312208" y="94530"/>
                  <a:pt x="264583" y="104055"/>
                </a:cubicBezTo>
                <a:cubicBezTo>
                  <a:pt x="216958" y="113580"/>
                  <a:pt x="30339" y="139686"/>
                  <a:pt x="0" y="144272"/>
                </a:cubicBezTo>
                <a:lnTo>
                  <a:pt x="95250" y="14003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FA1365EB-E33C-54A4-F0B8-A51186C3D706}"/>
              </a:ext>
            </a:extLst>
          </p:cNvPr>
          <p:cNvSpPr/>
          <p:nvPr/>
        </p:nvSpPr>
        <p:spPr>
          <a:xfrm>
            <a:off x="8096194" y="3233002"/>
            <a:ext cx="784453" cy="300222"/>
          </a:xfrm>
          <a:custGeom>
            <a:avLst/>
            <a:gdLst>
              <a:gd name="connsiteX0" fmla="*/ 56 w 784453"/>
              <a:gd name="connsiteY0" fmla="*/ 22431 h 300222"/>
              <a:gd name="connsiteX1" fmla="*/ 239239 w 784453"/>
              <a:gd name="connsiteY1" fmla="*/ 33015 h 300222"/>
              <a:gd name="connsiteX2" fmla="*/ 484773 w 784453"/>
              <a:gd name="connsiteY2" fmla="*/ 92281 h 300222"/>
              <a:gd name="connsiteX3" fmla="*/ 393756 w 784453"/>
              <a:gd name="connsiteY3" fmla="*/ 26665 h 300222"/>
              <a:gd name="connsiteX4" fmla="*/ 783223 w 784453"/>
              <a:gd name="connsiteY4" fmla="*/ 299715 h 300222"/>
              <a:gd name="connsiteX5" fmla="*/ 508056 w 784453"/>
              <a:gd name="connsiteY5" fmla="*/ 92281 h 300222"/>
              <a:gd name="connsiteX6" fmla="*/ 260406 w 784453"/>
              <a:gd name="connsiteY6" fmla="*/ 3381 h 300222"/>
              <a:gd name="connsiteX7" fmla="*/ 56 w 784453"/>
              <a:gd name="connsiteY7" fmla="*/ 22431 h 30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4453" h="300222">
                <a:moveTo>
                  <a:pt x="56" y="22431"/>
                </a:moveTo>
                <a:cubicBezTo>
                  <a:pt x="-3472" y="27370"/>
                  <a:pt x="158453" y="21373"/>
                  <a:pt x="239239" y="33015"/>
                </a:cubicBezTo>
                <a:cubicBezTo>
                  <a:pt x="320025" y="44657"/>
                  <a:pt x="459020" y="93339"/>
                  <a:pt x="484773" y="92281"/>
                </a:cubicBezTo>
                <a:cubicBezTo>
                  <a:pt x="510526" y="91223"/>
                  <a:pt x="393756" y="26665"/>
                  <a:pt x="393756" y="26665"/>
                </a:cubicBezTo>
                <a:lnTo>
                  <a:pt x="783223" y="299715"/>
                </a:lnTo>
                <a:cubicBezTo>
                  <a:pt x="802273" y="310651"/>
                  <a:pt x="595192" y="141670"/>
                  <a:pt x="508056" y="92281"/>
                </a:cubicBezTo>
                <a:cubicBezTo>
                  <a:pt x="420920" y="42892"/>
                  <a:pt x="346836" y="16081"/>
                  <a:pt x="260406" y="3381"/>
                </a:cubicBezTo>
                <a:cubicBezTo>
                  <a:pt x="173976" y="-9319"/>
                  <a:pt x="3584" y="17492"/>
                  <a:pt x="56" y="22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74461FC4-0518-41FE-462B-4CB51B75778F}"/>
              </a:ext>
            </a:extLst>
          </p:cNvPr>
          <p:cNvSpPr/>
          <p:nvPr/>
        </p:nvSpPr>
        <p:spPr>
          <a:xfrm>
            <a:off x="7895093" y="3354564"/>
            <a:ext cx="645044" cy="394604"/>
          </a:xfrm>
          <a:custGeom>
            <a:avLst/>
            <a:gdLst>
              <a:gd name="connsiteX0" fmla="*/ 74 w 645044"/>
              <a:gd name="connsiteY0" fmla="*/ 353 h 394604"/>
              <a:gd name="connsiteX1" fmla="*/ 258307 w 645044"/>
              <a:gd name="connsiteY1" fmla="*/ 118886 h 394604"/>
              <a:gd name="connsiteX2" fmla="*/ 319690 w 645044"/>
              <a:gd name="connsiteY2" fmla="*/ 148519 h 394604"/>
              <a:gd name="connsiteX3" fmla="*/ 298524 w 645044"/>
              <a:gd name="connsiteY3" fmla="*/ 135819 h 394604"/>
              <a:gd name="connsiteX4" fmla="*/ 400124 w 645044"/>
              <a:gd name="connsiteY4" fmla="*/ 273403 h 394604"/>
              <a:gd name="connsiteX5" fmla="*/ 398007 w 645044"/>
              <a:gd name="connsiteY5" fmla="*/ 245886 h 394604"/>
              <a:gd name="connsiteX6" fmla="*/ 643540 w 645044"/>
              <a:gd name="connsiteY6" fmla="*/ 394053 h 394604"/>
              <a:gd name="connsiteX7" fmla="*/ 491140 w 645044"/>
              <a:gd name="connsiteY7" fmla="*/ 288219 h 394604"/>
              <a:gd name="connsiteX8" fmla="*/ 285824 w 645044"/>
              <a:gd name="connsiteY8" fmla="*/ 89253 h 394604"/>
              <a:gd name="connsiteX9" fmla="*/ 74 w 645044"/>
              <a:gd name="connsiteY9" fmla="*/ 353 h 39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5044" h="394604">
                <a:moveTo>
                  <a:pt x="74" y="353"/>
                </a:moveTo>
                <a:cubicBezTo>
                  <a:pt x="-4512" y="5292"/>
                  <a:pt x="205038" y="94192"/>
                  <a:pt x="258307" y="118886"/>
                </a:cubicBezTo>
                <a:cubicBezTo>
                  <a:pt x="311576" y="143580"/>
                  <a:pt x="312987" y="145697"/>
                  <a:pt x="319690" y="148519"/>
                </a:cubicBezTo>
                <a:cubicBezTo>
                  <a:pt x="326393" y="151341"/>
                  <a:pt x="285118" y="115005"/>
                  <a:pt x="298524" y="135819"/>
                </a:cubicBezTo>
                <a:cubicBezTo>
                  <a:pt x="311930" y="156633"/>
                  <a:pt x="383544" y="255059"/>
                  <a:pt x="400124" y="273403"/>
                </a:cubicBezTo>
                <a:cubicBezTo>
                  <a:pt x="416705" y="291748"/>
                  <a:pt x="357438" y="225778"/>
                  <a:pt x="398007" y="245886"/>
                </a:cubicBezTo>
                <a:cubicBezTo>
                  <a:pt x="438576" y="265994"/>
                  <a:pt x="628018" y="386998"/>
                  <a:pt x="643540" y="394053"/>
                </a:cubicBezTo>
                <a:cubicBezTo>
                  <a:pt x="659062" y="401108"/>
                  <a:pt x="550759" y="339019"/>
                  <a:pt x="491140" y="288219"/>
                </a:cubicBezTo>
                <a:cubicBezTo>
                  <a:pt x="431521" y="237419"/>
                  <a:pt x="364493" y="135467"/>
                  <a:pt x="285824" y="89253"/>
                </a:cubicBezTo>
                <a:cubicBezTo>
                  <a:pt x="207155" y="43039"/>
                  <a:pt x="4660" y="-4586"/>
                  <a:pt x="74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9861FA6A-85C8-1294-B6AE-807E2829CEE0}"/>
              </a:ext>
            </a:extLst>
          </p:cNvPr>
          <p:cNvSpPr/>
          <p:nvPr/>
        </p:nvSpPr>
        <p:spPr>
          <a:xfrm>
            <a:off x="8614739" y="3448173"/>
            <a:ext cx="242440" cy="265367"/>
          </a:xfrm>
          <a:custGeom>
            <a:avLst/>
            <a:gdLst>
              <a:gd name="connsiteX0" fmla="*/ 94 w 242440"/>
              <a:gd name="connsiteY0" fmla="*/ 6227 h 265367"/>
              <a:gd name="connsiteX1" fmla="*/ 133444 w 242440"/>
              <a:gd name="connsiteY1" fmla="*/ 52794 h 265367"/>
              <a:gd name="connsiteX2" fmla="*/ 241394 w 242440"/>
              <a:gd name="connsiteY2" fmla="*/ 264460 h 265367"/>
              <a:gd name="connsiteX3" fmla="*/ 186361 w 242440"/>
              <a:gd name="connsiteY3" fmla="*/ 124760 h 265367"/>
              <a:gd name="connsiteX4" fmla="*/ 154611 w 242440"/>
              <a:gd name="connsiteY4" fmla="*/ 14694 h 265367"/>
              <a:gd name="connsiteX5" fmla="*/ 94 w 242440"/>
              <a:gd name="connsiteY5" fmla="*/ 6227 h 26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40" h="265367">
                <a:moveTo>
                  <a:pt x="94" y="6227"/>
                </a:moveTo>
                <a:cubicBezTo>
                  <a:pt x="-3434" y="12577"/>
                  <a:pt x="93227" y="9755"/>
                  <a:pt x="133444" y="52794"/>
                </a:cubicBezTo>
                <a:cubicBezTo>
                  <a:pt x="173661" y="95833"/>
                  <a:pt x="232575" y="252466"/>
                  <a:pt x="241394" y="264460"/>
                </a:cubicBezTo>
                <a:cubicBezTo>
                  <a:pt x="250213" y="276454"/>
                  <a:pt x="200825" y="166388"/>
                  <a:pt x="186361" y="124760"/>
                </a:cubicBezTo>
                <a:cubicBezTo>
                  <a:pt x="171897" y="83132"/>
                  <a:pt x="180364" y="36213"/>
                  <a:pt x="154611" y="14694"/>
                </a:cubicBezTo>
                <a:cubicBezTo>
                  <a:pt x="128858" y="-6825"/>
                  <a:pt x="3622" y="-123"/>
                  <a:pt x="94" y="6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DA192DCC-F05D-1E23-BC57-C8CED4AF5EEB}"/>
              </a:ext>
            </a:extLst>
          </p:cNvPr>
          <p:cNvSpPr/>
          <p:nvPr/>
        </p:nvSpPr>
        <p:spPr>
          <a:xfrm>
            <a:off x="8546071" y="3716554"/>
            <a:ext cx="333314" cy="23515"/>
          </a:xfrm>
          <a:custGeom>
            <a:avLst/>
            <a:gdLst>
              <a:gd name="connsiteX0" fmla="*/ 1029 w 333314"/>
              <a:gd name="connsiteY0" fmla="*/ 10896 h 23515"/>
              <a:gd name="connsiteX1" fmla="*/ 265612 w 333314"/>
              <a:gd name="connsiteY1" fmla="*/ 21479 h 23515"/>
              <a:gd name="connsiteX2" fmla="*/ 329112 w 333314"/>
              <a:gd name="connsiteY2" fmla="*/ 21479 h 23515"/>
              <a:gd name="connsiteX3" fmla="*/ 178829 w 333314"/>
              <a:gd name="connsiteY3" fmla="*/ 313 h 23515"/>
              <a:gd name="connsiteX4" fmla="*/ 1029 w 333314"/>
              <a:gd name="connsiteY4" fmla="*/ 10896 h 2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314" h="23515">
                <a:moveTo>
                  <a:pt x="1029" y="10896"/>
                </a:moveTo>
                <a:cubicBezTo>
                  <a:pt x="15493" y="14424"/>
                  <a:pt x="210932" y="19715"/>
                  <a:pt x="265612" y="21479"/>
                </a:cubicBezTo>
                <a:cubicBezTo>
                  <a:pt x="320292" y="23243"/>
                  <a:pt x="343576" y="25007"/>
                  <a:pt x="329112" y="21479"/>
                </a:cubicBezTo>
                <a:cubicBezTo>
                  <a:pt x="314648" y="17951"/>
                  <a:pt x="229276" y="2430"/>
                  <a:pt x="178829" y="313"/>
                </a:cubicBezTo>
                <a:cubicBezTo>
                  <a:pt x="128382" y="-1804"/>
                  <a:pt x="-13435" y="7368"/>
                  <a:pt x="1029" y="10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CE507978-9000-2936-1671-09C452F136BB}"/>
              </a:ext>
            </a:extLst>
          </p:cNvPr>
          <p:cNvSpPr/>
          <p:nvPr/>
        </p:nvSpPr>
        <p:spPr>
          <a:xfrm>
            <a:off x="2309649" y="2905657"/>
            <a:ext cx="386085" cy="343443"/>
          </a:xfrm>
          <a:custGeom>
            <a:avLst/>
            <a:gdLst>
              <a:gd name="connsiteX0" fmla="*/ 287501 w 386085"/>
              <a:gd name="connsiteY0" fmla="*/ 8993 h 343443"/>
              <a:gd name="connsiteX1" fmla="*/ 116051 w 386085"/>
              <a:gd name="connsiteY1" fmla="*/ 51326 h 343443"/>
              <a:gd name="connsiteX2" fmla="*/ 58901 w 386085"/>
              <a:gd name="connsiteY2" fmla="*/ 72493 h 343443"/>
              <a:gd name="connsiteX3" fmla="*/ 156268 w 386085"/>
              <a:gd name="connsiteY3" fmla="*/ 66143 h 343443"/>
              <a:gd name="connsiteX4" fmla="*/ 5984 w 386085"/>
              <a:gd name="connsiteY4" fmla="*/ 165626 h 343443"/>
              <a:gd name="connsiteX5" fmla="*/ 33501 w 386085"/>
              <a:gd name="connsiteY5" fmla="*/ 169860 h 343443"/>
              <a:gd name="connsiteX6" fmla="*/ 67368 w 386085"/>
              <a:gd name="connsiteY6" fmla="*/ 186793 h 343443"/>
              <a:gd name="connsiteX7" fmla="*/ 139334 w 386085"/>
              <a:gd name="connsiteY7" fmla="*/ 150810 h 343443"/>
              <a:gd name="connsiteX8" fmla="*/ 253634 w 386085"/>
              <a:gd name="connsiteY8" fmla="*/ 205843 h 343443"/>
              <a:gd name="connsiteX9" fmla="*/ 240934 w 386085"/>
              <a:gd name="connsiteY9" fmla="*/ 193143 h 343443"/>
              <a:gd name="connsiteX10" fmla="*/ 384868 w 386085"/>
              <a:gd name="connsiteY10" fmla="*/ 343426 h 343443"/>
              <a:gd name="connsiteX11" fmla="*/ 147801 w 386085"/>
              <a:gd name="connsiteY11" fmla="*/ 182560 h 343443"/>
              <a:gd name="connsiteX12" fmla="*/ 12334 w 386085"/>
              <a:gd name="connsiteY12" fmla="*/ 176210 h 343443"/>
              <a:gd name="connsiteX13" fmla="*/ 164734 w 386085"/>
              <a:gd name="connsiteY13" fmla="*/ 91543 h 343443"/>
              <a:gd name="connsiteX14" fmla="*/ 190134 w 386085"/>
              <a:gd name="connsiteY14" fmla="*/ 6876 h 343443"/>
              <a:gd name="connsiteX15" fmla="*/ 287501 w 386085"/>
              <a:gd name="connsiteY15" fmla="*/ 8993 h 34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6085" h="343443">
                <a:moveTo>
                  <a:pt x="287501" y="8993"/>
                </a:moveTo>
                <a:cubicBezTo>
                  <a:pt x="275154" y="16401"/>
                  <a:pt x="154151" y="40743"/>
                  <a:pt x="116051" y="51326"/>
                </a:cubicBezTo>
                <a:cubicBezTo>
                  <a:pt x="77951" y="61909"/>
                  <a:pt x="52198" y="70024"/>
                  <a:pt x="58901" y="72493"/>
                </a:cubicBezTo>
                <a:cubicBezTo>
                  <a:pt x="65604" y="74962"/>
                  <a:pt x="165087" y="50621"/>
                  <a:pt x="156268" y="66143"/>
                </a:cubicBezTo>
                <a:cubicBezTo>
                  <a:pt x="147449" y="81665"/>
                  <a:pt x="26445" y="148340"/>
                  <a:pt x="5984" y="165626"/>
                </a:cubicBezTo>
                <a:cubicBezTo>
                  <a:pt x="-14477" y="182912"/>
                  <a:pt x="23270" y="166332"/>
                  <a:pt x="33501" y="169860"/>
                </a:cubicBezTo>
                <a:cubicBezTo>
                  <a:pt x="43732" y="173388"/>
                  <a:pt x="49729" y="189968"/>
                  <a:pt x="67368" y="186793"/>
                </a:cubicBezTo>
                <a:cubicBezTo>
                  <a:pt x="85007" y="183618"/>
                  <a:pt x="108290" y="147635"/>
                  <a:pt x="139334" y="150810"/>
                </a:cubicBezTo>
                <a:cubicBezTo>
                  <a:pt x="170378" y="153985"/>
                  <a:pt x="236701" y="198788"/>
                  <a:pt x="253634" y="205843"/>
                </a:cubicBezTo>
                <a:cubicBezTo>
                  <a:pt x="270567" y="212898"/>
                  <a:pt x="240934" y="193143"/>
                  <a:pt x="240934" y="193143"/>
                </a:cubicBezTo>
                <a:cubicBezTo>
                  <a:pt x="262806" y="216073"/>
                  <a:pt x="400390" y="345190"/>
                  <a:pt x="384868" y="343426"/>
                </a:cubicBezTo>
                <a:cubicBezTo>
                  <a:pt x="369346" y="341662"/>
                  <a:pt x="209890" y="210429"/>
                  <a:pt x="147801" y="182560"/>
                </a:cubicBezTo>
                <a:cubicBezTo>
                  <a:pt x="85712" y="154691"/>
                  <a:pt x="9512" y="191379"/>
                  <a:pt x="12334" y="176210"/>
                </a:cubicBezTo>
                <a:cubicBezTo>
                  <a:pt x="15156" y="161041"/>
                  <a:pt x="135101" y="119765"/>
                  <a:pt x="164734" y="91543"/>
                </a:cubicBezTo>
                <a:cubicBezTo>
                  <a:pt x="194367" y="63321"/>
                  <a:pt x="165439" y="19576"/>
                  <a:pt x="190134" y="6876"/>
                </a:cubicBezTo>
                <a:cubicBezTo>
                  <a:pt x="214829" y="-5824"/>
                  <a:pt x="299848" y="1585"/>
                  <a:pt x="287501" y="8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8829D387-DF56-89D2-C1E0-145C367061EA}"/>
              </a:ext>
            </a:extLst>
          </p:cNvPr>
          <p:cNvSpPr/>
          <p:nvPr/>
        </p:nvSpPr>
        <p:spPr>
          <a:xfrm>
            <a:off x="2077229" y="3084576"/>
            <a:ext cx="390888" cy="58753"/>
          </a:xfrm>
          <a:custGeom>
            <a:avLst/>
            <a:gdLst>
              <a:gd name="connsiteX0" fmla="*/ 390804 w 390888"/>
              <a:gd name="connsiteY0" fmla="*/ 58674 h 58753"/>
              <a:gd name="connsiteX1" fmla="*/ 255338 w 390888"/>
              <a:gd name="connsiteY1" fmla="*/ 16341 h 58753"/>
              <a:gd name="connsiteX2" fmla="*/ 83888 w 390888"/>
              <a:gd name="connsiteY2" fmla="*/ 37507 h 58753"/>
              <a:gd name="connsiteX3" fmla="*/ 1338 w 390888"/>
              <a:gd name="connsiteY3" fmla="*/ 56557 h 58753"/>
              <a:gd name="connsiteX4" fmla="*/ 145271 w 390888"/>
              <a:gd name="connsiteY4" fmla="*/ 7874 h 58753"/>
              <a:gd name="connsiteX5" fmla="*/ 236288 w 390888"/>
              <a:gd name="connsiteY5" fmla="*/ 3641 h 58753"/>
              <a:gd name="connsiteX6" fmla="*/ 390804 w 390888"/>
              <a:gd name="connsiteY6" fmla="*/ 58674 h 5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888" h="58753">
                <a:moveTo>
                  <a:pt x="390804" y="58674"/>
                </a:moveTo>
                <a:cubicBezTo>
                  <a:pt x="393979" y="60791"/>
                  <a:pt x="306491" y="19869"/>
                  <a:pt x="255338" y="16341"/>
                </a:cubicBezTo>
                <a:cubicBezTo>
                  <a:pt x="204185" y="12813"/>
                  <a:pt x="126221" y="30804"/>
                  <a:pt x="83888" y="37507"/>
                </a:cubicBezTo>
                <a:cubicBezTo>
                  <a:pt x="41555" y="44210"/>
                  <a:pt x="-8892" y="61496"/>
                  <a:pt x="1338" y="56557"/>
                </a:cubicBezTo>
                <a:cubicBezTo>
                  <a:pt x="11568" y="51618"/>
                  <a:pt x="106113" y="16693"/>
                  <a:pt x="145271" y="7874"/>
                </a:cubicBezTo>
                <a:cubicBezTo>
                  <a:pt x="184429" y="-945"/>
                  <a:pt x="199246" y="-2356"/>
                  <a:pt x="236288" y="3641"/>
                </a:cubicBezTo>
                <a:cubicBezTo>
                  <a:pt x="273330" y="9638"/>
                  <a:pt x="387629" y="56557"/>
                  <a:pt x="390804" y="58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B7BBEBD4-2C33-32CF-61FE-D24D9EA15E69}"/>
              </a:ext>
            </a:extLst>
          </p:cNvPr>
          <p:cNvSpPr/>
          <p:nvPr/>
        </p:nvSpPr>
        <p:spPr>
          <a:xfrm>
            <a:off x="1957734" y="3157061"/>
            <a:ext cx="318220" cy="52008"/>
          </a:xfrm>
          <a:custGeom>
            <a:avLst/>
            <a:gdLst>
              <a:gd name="connsiteX0" fmla="*/ 183 w 318220"/>
              <a:gd name="connsiteY0" fmla="*/ 34872 h 52008"/>
              <a:gd name="connsiteX1" fmla="*/ 230899 w 318220"/>
              <a:gd name="connsiteY1" fmla="*/ 30639 h 52008"/>
              <a:gd name="connsiteX2" fmla="*/ 317683 w 318220"/>
              <a:gd name="connsiteY2" fmla="*/ 51806 h 52008"/>
              <a:gd name="connsiteX3" fmla="*/ 197033 w 318220"/>
              <a:gd name="connsiteY3" fmla="*/ 15822 h 52008"/>
              <a:gd name="connsiteX4" fmla="*/ 110249 w 318220"/>
              <a:gd name="connsiteY4" fmla="*/ 3122 h 52008"/>
              <a:gd name="connsiteX5" fmla="*/ 190683 w 318220"/>
              <a:gd name="connsiteY5" fmla="*/ 5239 h 52008"/>
              <a:gd name="connsiteX6" fmla="*/ 183 w 318220"/>
              <a:gd name="connsiteY6" fmla="*/ 34872 h 5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220" h="52008">
                <a:moveTo>
                  <a:pt x="183" y="34872"/>
                </a:moveTo>
                <a:cubicBezTo>
                  <a:pt x="6885" y="39105"/>
                  <a:pt x="177982" y="27817"/>
                  <a:pt x="230899" y="30639"/>
                </a:cubicBezTo>
                <a:cubicBezTo>
                  <a:pt x="283816" y="33461"/>
                  <a:pt x="323327" y="54275"/>
                  <a:pt x="317683" y="51806"/>
                </a:cubicBezTo>
                <a:cubicBezTo>
                  <a:pt x="312039" y="49337"/>
                  <a:pt x="231605" y="23936"/>
                  <a:pt x="197033" y="15822"/>
                </a:cubicBezTo>
                <a:cubicBezTo>
                  <a:pt x="162461" y="7708"/>
                  <a:pt x="111307" y="4886"/>
                  <a:pt x="110249" y="3122"/>
                </a:cubicBezTo>
                <a:cubicBezTo>
                  <a:pt x="109191" y="1358"/>
                  <a:pt x="209027" y="-3933"/>
                  <a:pt x="190683" y="5239"/>
                </a:cubicBezTo>
                <a:cubicBezTo>
                  <a:pt x="172339" y="14411"/>
                  <a:pt x="-6519" y="30639"/>
                  <a:pt x="183" y="34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5BFD327B-2B1D-ECBE-4EC8-0FE2981694D2}"/>
              </a:ext>
            </a:extLst>
          </p:cNvPr>
          <p:cNvSpPr/>
          <p:nvPr/>
        </p:nvSpPr>
        <p:spPr>
          <a:xfrm>
            <a:off x="1843353" y="3189431"/>
            <a:ext cx="447295" cy="250482"/>
          </a:xfrm>
          <a:custGeom>
            <a:avLst/>
            <a:gdLst>
              <a:gd name="connsiteX0" fmla="*/ 29897 w 447295"/>
              <a:gd name="connsiteY0" fmla="*/ 34252 h 250482"/>
              <a:gd name="connsiteX1" fmla="*/ 319880 w 447295"/>
              <a:gd name="connsiteY1" fmla="*/ 4619 h 250482"/>
              <a:gd name="connsiteX2" fmla="*/ 298714 w 447295"/>
              <a:gd name="connsiteY2" fmla="*/ 8852 h 250482"/>
              <a:gd name="connsiteX3" fmla="*/ 368564 w 447295"/>
              <a:gd name="connsiteY3" fmla="*/ 66002 h 250482"/>
              <a:gd name="connsiteX4" fmla="*/ 250030 w 447295"/>
              <a:gd name="connsiteY4" fmla="*/ 157019 h 250482"/>
              <a:gd name="connsiteX5" fmla="*/ 264 w 447295"/>
              <a:gd name="connsiteY5" fmla="*/ 250152 h 250482"/>
              <a:gd name="connsiteX6" fmla="*/ 300830 w 447295"/>
              <a:gd name="connsiteY6" fmla="*/ 123152 h 250482"/>
              <a:gd name="connsiteX7" fmla="*/ 444764 w 447295"/>
              <a:gd name="connsiteY7" fmla="*/ 53302 h 250482"/>
              <a:gd name="connsiteX8" fmla="*/ 188647 w 447295"/>
              <a:gd name="connsiteY8" fmla="*/ 386 h 250482"/>
              <a:gd name="connsiteX9" fmla="*/ 29897 w 447295"/>
              <a:gd name="connsiteY9" fmla="*/ 34252 h 25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295" h="250482">
                <a:moveTo>
                  <a:pt x="29897" y="34252"/>
                </a:moveTo>
                <a:cubicBezTo>
                  <a:pt x="51769" y="34957"/>
                  <a:pt x="275077" y="8852"/>
                  <a:pt x="319880" y="4619"/>
                </a:cubicBezTo>
                <a:cubicBezTo>
                  <a:pt x="364683" y="386"/>
                  <a:pt x="290600" y="-1379"/>
                  <a:pt x="298714" y="8852"/>
                </a:cubicBezTo>
                <a:cubicBezTo>
                  <a:pt x="306828" y="19082"/>
                  <a:pt x="376678" y="41308"/>
                  <a:pt x="368564" y="66002"/>
                </a:cubicBezTo>
                <a:cubicBezTo>
                  <a:pt x="360450" y="90697"/>
                  <a:pt x="311413" y="126327"/>
                  <a:pt x="250030" y="157019"/>
                </a:cubicBezTo>
                <a:cubicBezTo>
                  <a:pt x="188647" y="187711"/>
                  <a:pt x="-8203" y="255796"/>
                  <a:pt x="264" y="250152"/>
                </a:cubicBezTo>
                <a:cubicBezTo>
                  <a:pt x="8731" y="244508"/>
                  <a:pt x="226747" y="155960"/>
                  <a:pt x="300830" y="123152"/>
                </a:cubicBezTo>
                <a:cubicBezTo>
                  <a:pt x="374913" y="90344"/>
                  <a:pt x="463461" y="73763"/>
                  <a:pt x="444764" y="53302"/>
                </a:cubicBezTo>
                <a:cubicBezTo>
                  <a:pt x="426067" y="32841"/>
                  <a:pt x="258497" y="4972"/>
                  <a:pt x="188647" y="386"/>
                </a:cubicBezTo>
                <a:cubicBezTo>
                  <a:pt x="118797" y="-4200"/>
                  <a:pt x="8025" y="33547"/>
                  <a:pt x="29897" y="34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47CA8586-A061-889E-5B97-E6C8496EF256}"/>
              </a:ext>
            </a:extLst>
          </p:cNvPr>
          <p:cNvSpPr/>
          <p:nvPr/>
        </p:nvSpPr>
        <p:spPr>
          <a:xfrm>
            <a:off x="1824561" y="3217218"/>
            <a:ext cx="385241" cy="237212"/>
          </a:xfrm>
          <a:custGeom>
            <a:avLst/>
            <a:gdLst>
              <a:gd name="connsiteX0" fmla="*/ 44456 w 385241"/>
              <a:gd name="connsiteY0" fmla="*/ 115 h 237212"/>
              <a:gd name="connsiteX1" fmla="*/ 184156 w 385241"/>
              <a:gd name="connsiteY1" fmla="*/ 46682 h 237212"/>
              <a:gd name="connsiteX2" fmla="*/ 385239 w 385241"/>
              <a:gd name="connsiteY2" fmla="*/ 10699 h 237212"/>
              <a:gd name="connsiteX3" fmla="*/ 188389 w 385241"/>
              <a:gd name="connsiteY3" fmla="*/ 78432 h 237212"/>
              <a:gd name="connsiteX4" fmla="*/ 6 w 385241"/>
              <a:gd name="connsiteY4" fmla="*/ 237182 h 237212"/>
              <a:gd name="connsiteX5" fmla="*/ 194739 w 385241"/>
              <a:gd name="connsiteY5" fmla="*/ 91132 h 237212"/>
              <a:gd name="connsiteX6" fmla="*/ 347139 w 385241"/>
              <a:gd name="connsiteY6" fmla="*/ 10699 h 237212"/>
              <a:gd name="connsiteX7" fmla="*/ 165106 w 385241"/>
              <a:gd name="connsiteY7" fmla="*/ 31865 h 237212"/>
              <a:gd name="connsiteX8" fmla="*/ 44456 w 385241"/>
              <a:gd name="connsiteY8" fmla="*/ 115 h 23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241" h="237212">
                <a:moveTo>
                  <a:pt x="44456" y="115"/>
                </a:moveTo>
                <a:cubicBezTo>
                  <a:pt x="47631" y="2585"/>
                  <a:pt x="127359" y="44918"/>
                  <a:pt x="184156" y="46682"/>
                </a:cubicBezTo>
                <a:cubicBezTo>
                  <a:pt x="240953" y="48446"/>
                  <a:pt x="384534" y="5407"/>
                  <a:pt x="385239" y="10699"/>
                </a:cubicBezTo>
                <a:cubicBezTo>
                  <a:pt x="385944" y="15991"/>
                  <a:pt x="252595" y="40685"/>
                  <a:pt x="188389" y="78432"/>
                </a:cubicBezTo>
                <a:cubicBezTo>
                  <a:pt x="124183" y="116179"/>
                  <a:pt x="-1052" y="235065"/>
                  <a:pt x="6" y="237182"/>
                </a:cubicBezTo>
                <a:cubicBezTo>
                  <a:pt x="1064" y="239299"/>
                  <a:pt x="136884" y="128879"/>
                  <a:pt x="194739" y="91132"/>
                </a:cubicBezTo>
                <a:cubicBezTo>
                  <a:pt x="252594" y="53385"/>
                  <a:pt x="352078" y="20577"/>
                  <a:pt x="347139" y="10699"/>
                </a:cubicBezTo>
                <a:cubicBezTo>
                  <a:pt x="342200" y="821"/>
                  <a:pt x="216964" y="27985"/>
                  <a:pt x="165106" y="31865"/>
                </a:cubicBezTo>
                <a:cubicBezTo>
                  <a:pt x="113248" y="35745"/>
                  <a:pt x="41281" y="-2355"/>
                  <a:pt x="44456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C2123A10-DB10-3A16-82F7-06CAA9E65FC1}"/>
              </a:ext>
            </a:extLst>
          </p:cNvPr>
          <p:cNvSpPr/>
          <p:nvPr/>
        </p:nvSpPr>
        <p:spPr>
          <a:xfrm>
            <a:off x="1822087" y="3257888"/>
            <a:ext cx="230859" cy="53303"/>
          </a:xfrm>
          <a:custGeom>
            <a:avLst/>
            <a:gdLst>
              <a:gd name="connsiteX0" fmla="*/ 230551 w 230859"/>
              <a:gd name="connsiteY0" fmla="*/ 9187 h 53303"/>
              <a:gd name="connsiteX1" fmla="*/ 30526 w 230859"/>
              <a:gd name="connsiteY1" fmla="*/ 36175 h 53303"/>
              <a:gd name="connsiteX2" fmla="*/ 5126 w 230859"/>
              <a:gd name="connsiteY2" fmla="*/ 52050 h 53303"/>
              <a:gd name="connsiteX3" fmla="*/ 74976 w 230859"/>
              <a:gd name="connsiteY3" fmla="*/ 2837 h 53303"/>
              <a:gd name="connsiteX4" fmla="*/ 230551 w 230859"/>
              <a:gd name="connsiteY4" fmla="*/ 9187 h 5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859" h="53303">
                <a:moveTo>
                  <a:pt x="230551" y="9187"/>
                </a:moveTo>
                <a:cubicBezTo>
                  <a:pt x="223143" y="14743"/>
                  <a:pt x="68097" y="29031"/>
                  <a:pt x="30526" y="36175"/>
                </a:cubicBezTo>
                <a:cubicBezTo>
                  <a:pt x="-7045" y="43319"/>
                  <a:pt x="-2282" y="57606"/>
                  <a:pt x="5126" y="52050"/>
                </a:cubicBezTo>
                <a:cubicBezTo>
                  <a:pt x="12534" y="46494"/>
                  <a:pt x="40316" y="9981"/>
                  <a:pt x="74976" y="2837"/>
                </a:cubicBezTo>
                <a:cubicBezTo>
                  <a:pt x="109636" y="-4307"/>
                  <a:pt x="237959" y="3631"/>
                  <a:pt x="230551" y="9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CFF7DF83-5364-B9BD-9F1A-EA551462BBDC}"/>
              </a:ext>
            </a:extLst>
          </p:cNvPr>
          <p:cNvSpPr/>
          <p:nvPr/>
        </p:nvSpPr>
        <p:spPr>
          <a:xfrm>
            <a:off x="1818651" y="3221337"/>
            <a:ext cx="198233" cy="98198"/>
          </a:xfrm>
          <a:custGeom>
            <a:avLst/>
            <a:gdLst>
              <a:gd name="connsiteX0" fmla="*/ 197474 w 198233"/>
              <a:gd name="connsiteY0" fmla="*/ 40976 h 98198"/>
              <a:gd name="connsiteX1" fmla="*/ 62537 w 198233"/>
              <a:gd name="connsiteY1" fmla="*/ 1288 h 98198"/>
              <a:gd name="connsiteX2" fmla="*/ 624 w 198233"/>
              <a:gd name="connsiteY2" fmla="*/ 98126 h 98198"/>
              <a:gd name="connsiteX3" fmla="*/ 35549 w 198233"/>
              <a:gd name="connsiteY3" fmla="*/ 17163 h 98198"/>
              <a:gd name="connsiteX4" fmla="*/ 113337 w 198233"/>
              <a:gd name="connsiteY4" fmla="*/ 18751 h 98198"/>
              <a:gd name="connsiteX5" fmla="*/ 197474 w 198233"/>
              <a:gd name="connsiteY5" fmla="*/ 40976 h 9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233" h="98198">
                <a:moveTo>
                  <a:pt x="197474" y="40976"/>
                </a:moveTo>
                <a:cubicBezTo>
                  <a:pt x="189007" y="38066"/>
                  <a:pt x="95345" y="-8237"/>
                  <a:pt x="62537" y="1288"/>
                </a:cubicBezTo>
                <a:cubicBezTo>
                  <a:pt x="29729" y="10813"/>
                  <a:pt x="5122" y="95480"/>
                  <a:pt x="624" y="98126"/>
                </a:cubicBezTo>
                <a:cubicBezTo>
                  <a:pt x="-3874" y="100772"/>
                  <a:pt x="16764" y="30392"/>
                  <a:pt x="35549" y="17163"/>
                </a:cubicBezTo>
                <a:cubicBezTo>
                  <a:pt x="54334" y="3934"/>
                  <a:pt x="85291" y="17428"/>
                  <a:pt x="113337" y="18751"/>
                </a:cubicBezTo>
                <a:cubicBezTo>
                  <a:pt x="141383" y="20074"/>
                  <a:pt x="205941" y="43886"/>
                  <a:pt x="197474" y="40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1E725037-B1A9-8D13-EF85-FC6C03450D18}"/>
              </a:ext>
            </a:extLst>
          </p:cNvPr>
          <p:cNvSpPr/>
          <p:nvPr/>
        </p:nvSpPr>
        <p:spPr>
          <a:xfrm>
            <a:off x="1665185" y="3262294"/>
            <a:ext cx="308798" cy="219635"/>
          </a:xfrm>
          <a:custGeom>
            <a:avLst/>
            <a:gdLst>
              <a:gd name="connsiteX0" fmla="*/ 103 w 308798"/>
              <a:gd name="connsiteY0" fmla="*/ 104794 h 219635"/>
              <a:gd name="connsiteX1" fmla="*/ 123928 w 308798"/>
              <a:gd name="connsiteY1" fmla="*/ 66694 h 219635"/>
              <a:gd name="connsiteX2" fmla="*/ 185840 w 308798"/>
              <a:gd name="connsiteY2" fmla="*/ 19 h 219635"/>
              <a:gd name="connsiteX3" fmla="*/ 136628 w 308798"/>
              <a:gd name="connsiteY3" fmla="*/ 60344 h 219635"/>
              <a:gd name="connsiteX4" fmla="*/ 276328 w 308798"/>
              <a:gd name="connsiteY4" fmla="*/ 107969 h 219635"/>
              <a:gd name="connsiteX5" fmla="*/ 301728 w 308798"/>
              <a:gd name="connsiteY5" fmla="*/ 103206 h 219635"/>
              <a:gd name="connsiteX6" fmla="*/ 176315 w 308798"/>
              <a:gd name="connsiteY6" fmla="*/ 141306 h 219635"/>
              <a:gd name="connsiteX7" fmla="*/ 27090 w 308798"/>
              <a:gd name="connsiteY7" fmla="*/ 219094 h 219635"/>
              <a:gd name="connsiteX8" fmla="*/ 257278 w 308798"/>
              <a:gd name="connsiteY8" fmla="*/ 98444 h 219635"/>
              <a:gd name="connsiteX9" fmla="*/ 166790 w 308798"/>
              <a:gd name="connsiteY9" fmla="*/ 68281 h 219635"/>
              <a:gd name="connsiteX10" fmla="*/ 146153 w 308798"/>
              <a:gd name="connsiteY10" fmla="*/ 38119 h 219635"/>
              <a:gd name="connsiteX11" fmla="*/ 103 w 308798"/>
              <a:gd name="connsiteY11" fmla="*/ 104794 h 21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8798" h="219635">
                <a:moveTo>
                  <a:pt x="103" y="104794"/>
                </a:moveTo>
                <a:cubicBezTo>
                  <a:pt x="-3601" y="109556"/>
                  <a:pt x="92972" y="84156"/>
                  <a:pt x="123928" y="66694"/>
                </a:cubicBezTo>
                <a:cubicBezTo>
                  <a:pt x="154884" y="49232"/>
                  <a:pt x="183723" y="1077"/>
                  <a:pt x="185840" y="19"/>
                </a:cubicBezTo>
                <a:cubicBezTo>
                  <a:pt x="187957" y="-1039"/>
                  <a:pt x="121547" y="42353"/>
                  <a:pt x="136628" y="60344"/>
                </a:cubicBezTo>
                <a:cubicBezTo>
                  <a:pt x="151709" y="78335"/>
                  <a:pt x="248811" y="100825"/>
                  <a:pt x="276328" y="107969"/>
                </a:cubicBezTo>
                <a:cubicBezTo>
                  <a:pt x="303845" y="115113"/>
                  <a:pt x="318397" y="97650"/>
                  <a:pt x="301728" y="103206"/>
                </a:cubicBezTo>
                <a:cubicBezTo>
                  <a:pt x="285059" y="108762"/>
                  <a:pt x="222088" y="121991"/>
                  <a:pt x="176315" y="141306"/>
                </a:cubicBezTo>
                <a:cubicBezTo>
                  <a:pt x="130542" y="160621"/>
                  <a:pt x="13596" y="226238"/>
                  <a:pt x="27090" y="219094"/>
                </a:cubicBezTo>
                <a:cubicBezTo>
                  <a:pt x="40584" y="211950"/>
                  <a:pt x="233995" y="123580"/>
                  <a:pt x="257278" y="98444"/>
                </a:cubicBezTo>
                <a:cubicBezTo>
                  <a:pt x="280561" y="73308"/>
                  <a:pt x="185311" y="78335"/>
                  <a:pt x="166790" y="68281"/>
                </a:cubicBezTo>
                <a:cubicBezTo>
                  <a:pt x="148269" y="58227"/>
                  <a:pt x="168907" y="32827"/>
                  <a:pt x="146153" y="38119"/>
                </a:cubicBezTo>
                <a:cubicBezTo>
                  <a:pt x="123399" y="43411"/>
                  <a:pt x="3807" y="100032"/>
                  <a:pt x="103" y="104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9335C7C4-3985-DB25-7BC9-E4CF5C5336AA}"/>
              </a:ext>
            </a:extLst>
          </p:cNvPr>
          <p:cNvSpPr/>
          <p:nvPr/>
        </p:nvSpPr>
        <p:spPr>
          <a:xfrm>
            <a:off x="1768340" y="3308331"/>
            <a:ext cx="38497" cy="114343"/>
          </a:xfrm>
          <a:custGeom>
            <a:avLst/>
            <a:gdLst>
              <a:gd name="connsiteX0" fmla="*/ 38235 w 38497"/>
              <a:gd name="connsiteY0" fmla="*/ 19 h 114343"/>
              <a:gd name="connsiteX1" fmla="*/ 17598 w 38497"/>
              <a:gd name="connsiteY1" fmla="*/ 63519 h 114343"/>
              <a:gd name="connsiteX2" fmla="*/ 30298 w 38497"/>
              <a:gd name="connsiteY2" fmla="*/ 114319 h 114343"/>
              <a:gd name="connsiteX3" fmla="*/ 135 w 38497"/>
              <a:gd name="connsiteY3" fmla="*/ 57169 h 114343"/>
              <a:gd name="connsiteX4" fmla="*/ 38235 w 38497"/>
              <a:gd name="connsiteY4" fmla="*/ 19 h 11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97" h="114343">
                <a:moveTo>
                  <a:pt x="38235" y="19"/>
                </a:moveTo>
                <a:cubicBezTo>
                  <a:pt x="41145" y="1077"/>
                  <a:pt x="18921" y="44469"/>
                  <a:pt x="17598" y="63519"/>
                </a:cubicBezTo>
                <a:cubicBezTo>
                  <a:pt x="16275" y="82569"/>
                  <a:pt x="33208" y="115377"/>
                  <a:pt x="30298" y="114319"/>
                </a:cubicBezTo>
                <a:cubicBezTo>
                  <a:pt x="27388" y="113261"/>
                  <a:pt x="-2246" y="72515"/>
                  <a:pt x="135" y="57169"/>
                </a:cubicBezTo>
                <a:cubicBezTo>
                  <a:pt x="2516" y="41823"/>
                  <a:pt x="35325" y="-1039"/>
                  <a:pt x="3823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9A1EF2FE-ADDB-1CC5-79A9-03B8AC990902}"/>
              </a:ext>
            </a:extLst>
          </p:cNvPr>
          <p:cNvSpPr/>
          <p:nvPr/>
        </p:nvSpPr>
        <p:spPr>
          <a:xfrm>
            <a:off x="1736545" y="3320983"/>
            <a:ext cx="57372" cy="104919"/>
          </a:xfrm>
          <a:custGeom>
            <a:avLst/>
            <a:gdLst>
              <a:gd name="connsiteX0" fmla="*/ 38280 w 57372"/>
              <a:gd name="connsiteY0" fmla="*/ 67 h 104919"/>
              <a:gd name="connsiteX1" fmla="*/ 180 w 57372"/>
              <a:gd name="connsiteY1" fmla="*/ 52455 h 104919"/>
              <a:gd name="connsiteX2" fmla="*/ 57330 w 57372"/>
              <a:gd name="connsiteY2" fmla="*/ 104842 h 104919"/>
              <a:gd name="connsiteX3" fmla="*/ 9705 w 57372"/>
              <a:gd name="connsiteY3" fmla="*/ 63567 h 104919"/>
              <a:gd name="connsiteX4" fmla="*/ 38280 w 57372"/>
              <a:gd name="connsiteY4" fmla="*/ 67 h 10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72" h="104919">
                <a:moveTo>
                  <a:pt x="38280" y="67"/>
                </a:moveTo>
                <a:cubicBezTo>
                  <a:pt x="36693" y="-1785"/>
                  <a:pt x="-2995" y="34993"/>
                  <a:pt x="180" y="52455"/>
                </a:cubicBezTo>
                <a:cubicBezTo>
                  <a:pt x="3355" y="69918"/>
                  <a:pt x="55743" y="102990"/>
                  <a:pt x="57330" y="104842"/>
                </a:cubicBezTo>
                <a:cubicBezTo>
                  <a:pt x="58917" y="106694"/>
                  <a:pt x="15261" y="74680"/>
                  <a:pt x="9705" y="63567"/>
                </a:cubicBezTo>
                <a:cubicBezTo>
                  <a:pt x="4149" y="52455"/>
                  <a:pt x="39867" y="1919"/>
                  <a:pt x="38280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A09723B8-B908-F234-B967-D3CF934DD7C4}"/>
              </a:ext>
            </a:extLst>
          </p:cNvPr>
          <p:cNvSpPr/>
          <p:nvPr/>
        </p:nvSpPr>
        <p:spPr>
          <a:xfrm>
            <a:off x="1290802" y="3306500"/>
            <a:ext cx="493551" cy="151178"/>
          </a:xfrm>
          <a:custGeom>
            <a:avLst/>
            <a:gdLst>
              <a:gd name="connsiteX0" fmla="*/ 493548 w 493551"/>
              <a:gd name="connsiteY0" fmla="*/ 263 h 151178"/>
              <a:gd name="connsiteX1" fmla="*/ 291936 w 493551"/>
              <a:gd name="connsiteY1" fmla="*/ 100275 h 151178"/>
              <a:gd name="connsiteX2" fmla="*/ 153823 w 493551"/>
              <a:gd name="connsiteY2" fmla="*/ 116150 h 151178"/>
              <a:gd name="connsiteX3" fmla="*/ 3011 w 493551"/>
              <a:gd name="connsiteY3" fmla="*/ 127263 h 151178"/>
              <a:gd name="connsiteX4" fmla="*/ 298286 w 493551"/>
              <a:gd name="connsiteY4" fmla="*/ 90750 h 151178"/>
              <a:gd name="connsiteX5" fmla="*/ 122073 w 493551"/>
              <a:gd name="connsiteY5" fmla="*/ 151075 h 151178"/>
              <a:gd name="connsiteX6" fmla="*/ 287173 w 493551"/>
              <a:gd name="connsiteY6" fmla="*/ 73288 h 151178"/>
              <a:gd name="connsiteX7" fmla="*/ 493548 w 493551"/>
              <a:gd name="connsiteY7" fmla="*/ 263 h 1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3551" h="151178">
                <a:moveTo>
                  <a:pt x="493548" y="263"/>
                </a:moveTo>
                <a:cubicBezTo>
                  <a:pt x="494342" y="4761"/>
                  <a:pt x="348557" y="80961"/>
                  <a:pt x="291936" y="100275"/>
                </a:cubicBezTo>
                <a:cubicBezTo>
                  <a:pt x="235315" y="119590"/>
                  <a:pt x="201977" y="111652"/>
                  <a:pt x="153823" y="116150"/>
                </a:cubicBezTo>
                <a:cubicBezTo>
                  <a:pt x="105669" y="120648"/>
                  <a:pt x="-21066" y="131496"/>
                  <a:pt x="3011" y="127263"/>
                </a:cubicBezTo>
                <a:cubicBezTo>
                  <a:pt x="27088" y="123030"/>
                  <a:pt x="278442" y="86781"/>
                  <a:pt x="298286" y="90750"/>
                </a:cubicBezTo>
                <a:cubicBezTo>
                  <a:pt x="318130" y="94719"/>
                  <a:pt x="123925" y="153985"/>
                  <a:pt x="122073" y="151075"/>
                </a:cubicBezTo>
                <a:cubicBezTo>
                  <a:pt x="120221" y="148165"/>
                  <a:pt x="224731" y="96571"/>
                  <a:pt x="287173" y="73288"/>
                </a:cubicBezTo>
                <a:cubicBezTo>
                  <a:pt x="349615" y="50005"/>
                  <a:pt x="492754" y="-4235"/>
                  <a:pt x="493548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CE45450F-3FA2-13F9-86E8-2A9662D19374}"/>
              </a:ext>
            </a:extLst>
          </p:cNvPr>
          <p:cNvSpPr/>
          <p:nvPr/>
        </p:nvSpPr>
        <p:spPr>
          <a:xfrm>
            <a:off x="1301022" y="3382796"/>
            <a:ext cx="622410" cy="469138"/>
          </a:xfrm>
          <a:custGeom>
            <a:avLst/>
            <a:gdLst>
              <a:gd name="connsiteX0" fmla="*/ 621441 w 622410"/>
              <a:gd name="connsiteY0" fmla="*/ 167 h 469138"/>
              <a:gd name="connsiteX1" fmla="*/ 396016 w 622410"/>
              <a:gd name="connsiteY1" fmla="*/ 116054 h 469138"/>
              <a:gd name="connsiteX2" fmla="*/ 311878 w 622410"/>
              <a:gd name="connsiteY2" fmla="*/ 197017 h 469138"/>
              <a:gd name="connsiteX3" fmla="*/ 46766 w 622410"/>
              <a:gd name="connsiteY3" fmla="*/ 392279 h 469138"/>
              <a:gd name="connsiteX4" fmla="*/ 154716 w 622410"/>
              <a:gd name="connsiteY4" fmla="*/ 258929 h 469138"/>
              <a:gd name="connsiteX5" fmla="*/ 728 w 622410"/>
              <a:gd name="connsiteY5" fmla="*/ 468479 h 469138"/>
              <a:gd name="connsiteX6" fmla="*/ 103916 w 622410"/>
              <a:gd name="connsiteY6" fmla="*/ 320842 h 469138"/>
              <a:gd name="connsiteX7" fmla="*/ 267428 w 622410"/>
              <a:gd name="connsiteY7" fmla="*/ 201779 h 469138"/>
              <a:gd name="connsiteX8" fmla="*/ 299178 w 622410"/>
              <a:gd name="connsiteY8" fmla="*/ 143042 h 469138"/>
              <a:gd name="connsiteX9" fmla="*/ 621441 w 622410"/>
              <a:gd name="connsiteY9" fmla="*/ 167 h 46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2410" h="469138">
                <a:moveTo>
                  <a:pt x="621441" y="167"/>
                </a:moveTo>
                <a:cubicBezTo>
                  <a:pt x="637581" y="-4331"/>
                  <a:pt x="447610" y="83246"/>
                  <a:pt x="396016" y="116054"/>
                </a:cubicBezTo>
                <a:cubicBezTo>
                  <a:pt x="344422" y="148862"/>
                  <a:pt x="370086" y="150980"/>
                  <a:pt x="311878" y="197017"/>
                </a:cubicBezTo>
                <a:cubicBezTo>
                  <a:pt x="253670" y="243054"/>
                  <a:pt x="72960" y="381960"/>
                  <a:pt x="46766" y="392279"/>
                </a:cubicBezTo>
                <a:cubicBezTo>
                  <a:pt x="20572" y="402598"/>
                  <a:pt x="162389" y="246229"/>
                  <a:pt x="154716" y="258929"/>
                </a:cubicBezTo>
                <a:cubicBezTo>
                  <a:pt x="147043" y="271629"/>
                  <a:pt x="9195" y="458160"/>
                  <a:pt x="728" y="468479"/>
                </a:cubicBezTo>
                <a:cubicBezTo>
                  <a:pt x="-7739" y="478798"/>
                  <a:pt x="59466" y="365292"/>
                  <a:pt x="103916" y="320842"/>
                </a:cubicBezTo>
                <a:cubicBezTo>
                  <a:pt x="148366" y="276392"/>
                  <a:pt x="234884" y="231412"/>
                  <a:pt x="267428" y="201779"/>
                </a:cubicBezTo>
                <a:cubicBezTo>
                  <a:pt x="299972" y="172146"/>
                  <a:pt x="244674" y="173734"/>
                  <a:pt x="299178" y="143042"/>
                </a:cubicBezTo>
                <a:cubicBezTo>
                  <a:pt x="353682" y="112350"/>
                  <a:pt x="605301" y="4665"/>
                  <a:pt x="621441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3E47C19E-7274-9118-0512-D1C7A5D80A3F}"/>
              </a:ext>
            </a:extLst>
          </p:cNvPr>
          <p:cNvSpPr/>
          <p:nvPr/>
        </p:nvSpPr>
        <p:spPr>
          <a:xfrm>
            <a:off x="1171386" y="3415893"/>
            <a:ext cx="438202" cy="396052"/>
          </a:xfrm>
          <a:custGeom>
            <a:avLst/>
            <a:gdLst>
              <a:gd name="connsiteX0" fmla="*/ 436752 w 438202"/>
              <a:gd name="connsiteY0" fmla="*/ 407 h 396052"/>
              <a:gd name="connsiteX1" fmla="*/ 197039 w 438202"/>
              <a:gd name="connsiteY1" fmla="*/ 86132 h 396052"/>
              <a:gd name="connsiteX2" fmla="*/ 76389 w 438202"/>
              <a:gd name="connsiteY2" fmla="*/ 135345 h 396052"/>
              <a:gd name="connsiteX3" fmla="*/ 192277 w 438202"/>
              <a:gd name="connsiteY3" fmla="*/ 89307 h 396052"/>
              <a:gd name="connsiteX4" fmla="*/ 101789 w 438202"/>
              <a:gd name="connsiteY4" fmla="*/ 141695 h 396052"/>
              <a:gd name="connsiteX5" fmla="*/ 189 w 438202"/>
              <a:gd name="connsiteY5" fmla="*/ 281395 h 396052"/>
              <a:gd name="connsiteX6" fmla="*/ 82739 w 438202"/>
              <a:gd name="connsiteY6" fmla="*/ 203607 h 396052"/>
              <a:gd name="connsiteX7" fmla="*/ 189 w 438202"/>
              <a:gd name="connsiteY7" fmla="*/ 395695 h 396052"/>
              <a:gd name="connsiteX8" fmla="*/ 60514 w 438202"/>
              <a:gd name="connsiteY8" fmla="*/ 248057 h 396052"/>
              <a:gd name="connsiteX9" fmla="*/ 74802 w 438202"/>
              <a:gd name="connsiteY9" fmla="*/ 124232 h 396052"/>
              <a:gd name="connsiteX10" fmla="*/ 436752 w 438202"/>
              <a:gd name="connsiteY10" fmla="*/ 407 h 39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8202" h="396052">
                <a:moveTo>
                  <a:pt x="436752" y="407"/>
                </a:moveTo>
                <a:cubicBezTo>
                  <a:pt x="457125" y="-5943"/>
                  <a:pt x="257099" y="63642"/>
                  <a:pt x="197039" y="86132"/>
                </a:cubicBezTo>
                <a:cubicBezTo>
                  <a:pt x="136979" y="108622"/>
                  <a:pt x="77183" y="134816"/>
                  <a:pt x="76389" y="135345"/>
                </a:cubicBezTo>
                <a:cubicBezTo>
                  <a:pt x="75595" y="135874"/>
                  <a:pt x="188044" y="88249"/>
                  <a:pt x="192277" y="89307"/>
                </a:cubicBezTo>
                <a:cubicBezTo>
                  <a:pt x="196510" y="90365"/>
                  <a:pt x="133804" y="109680"/>
                  <a:pt x="101789" y="141695"/>
                </a:cubicBezTo>
                <a:cubicBezTo>
                  <a:pt x="69774" y="173710"/>
                  <a:pt x="3364" y="271076"/>
                  <a:pt x="189" y="281395"/>
                </a:cubicBezTo>
                <a:cubicBezTo>
                  <a:pt x="-2986" y="291714"/>
                  <a:pt x="82739" y="184557"/>
                  <a:pt x="82739" y="203607"/>
                </a:cubicBezTo>
                <a:cubicBezTo>
                  <a:pt x="82739" y="222657"/>
                  <a:pt x="3893" y="388287"/>
                  <a:pt x="189" y="395695"/>
                </a:cubicBezTo>
                <a:cubicBezTo>
                  <a:pt x="-3515" y="403103"/>
                  <a:pt x="48079" y="293301"/>
                  <a:pt x="60514" y="248057"/>
                </a:cubicBezTo>
                <a:cubicBezTo>
                  <a:pt x="72949" y="202813"/>
                  <a:pt x="16594" y="161803"/>
                  <a:pt x="74802" y="124232"/>
                </a:cubicBezTo>
                <a:cubicBezTo>
                  <a:pt x="133010" y="86661"/>
                  <a:pt x="416379" y="6757"/>
                  <a:pt x="436752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5EE99DEE-E7C4-217B-6694-5C4A966AF0AF}"/>
              </a:ext>
            </a:extLst>
          </p:cNvPr>
          <p:cNvSpPr/>
          <p:nvPr/>
        </p:nvSpPr>
        <p:spPr>
          <a:xfrm>
            <a:off x="1169628" y="3601989"/>
            <a:ext cx="248197" cy="268860"/>
          </a:xfrm>
          <a:custGeom>
            <a:avLst/>
            <a:gdLst>
              <a:gd name="connsiteX0" fmla="*/ 248010 w 248197"/>
              <a:gd name="connsiteY0" fmla="*/ 49 h 268860"/>
              <a:gd name="connsiteX1" fmla="*/ 82910 w 248197"/>
              <a:gd name="connsiteY1" fmla="*/ 115936 h 268860"/>
              <a:gd name="connsiteX2" fmla="*/ 9885 w 248197"/>
              <a:gd name="connsiteY2" fmla="*/ 203249 h 268860"/>
              <a:gd name="connsiteX3" fmla="*/ 46397 w 248197"/>
              <a:gd name="connsiteY3" fmla="*/ 134986 h 268860"/>
              <a:gd name="connsiteX4" fmla="*/ 71797 w 248197"/>
              <a:gd name="connsiteY4" fmla="*/ 185786 h 268860"/>
              <a:gd name="connsiteX5" fmla="*/ 95610 w 248197"/>
              <a:gd name="connsiteY5" fmla="*/ 142924 h 268860"/>
              <a:gd name="connsiteX6" fmla="*/ 111485 w 248197"/>
              <a:gd name="connsiteY6" fmla="*/ 266749 h 268860"/>
              <a:gd name="connsiteX7" fmla="*/ 89260 w 248197"/>
              <a:gd name="connsiteY7" fmla="*/ 223886 h 268860"/>
              <a:gd name="connsiteX8" fmla="*/ 33697 w 248197"/>
              <a:gd name="connsiteY8" fmla="*/ 261986 h 268860"/>
              <a:gd name="connsiteX9" fmla="*/ 360 w 248197"/>
              <a:gd name="connsiteY9" fmla="*/ 166736 h 268860"/>
              <a:gd name="connsiteX10" fmla="*/ 54335 w 248197"/>
              <a:gd name="connsiteY10" fmla="*/ 219124 h 268860"/>
              <a:gd name="connsiteX11" fmla="*/ 47985 w 248197"/>
              <a:gd name="connsiteY11" fmla="*/ 130224 h 268860"/>
              <a:gd name="connsiteX12" fmla="*/ 248010 w 248197"/>
              <a:gd name="connsiteY12" fmla="*/ 49 h 26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197" h="268860">
                <a:moveTo>
                  <a:pt x="248010" y="49"/>
                </a:moveTo>
                <a:cubicBezTo>
                  <a:pt x="253831" y="-2332"/>
                  <a:pt x="122597" y="82069"/>
                  <a:pt x="82910" y="115936"/>
                </a:cubicBezTo>
                <a:cubicBezTo>
                  <a:pt x="43222" y="149803"/>
                  <a:pt x="15970" y="200074"/>
                  <a:pt x="9885" y="203249"/>
                </a:cubicBezTo>
                <a:cubicBezTo>
                  <a:pt x="3800" y="206424"/>
                  <a:pt x="36078" y="137896"/>
                  <a:pt x="46397" y="134986"/>
                </a:cubicBezTo>
                <a:cubicBezTo>
                  <a:pt x="56716" y="132076"/>
                  <a:pt x="63595" y="184463"/>
                  <a:pt x="71797" y="185786"/>
                </a:cubicBezTo>
                <a:cubicBezTo>
                  <a:pt x="79999" y="187109"/>
                  <a:pt x="88995" y="129430"/>
                  <a:pt x="95610" y="142924"/>
                </a:cubicBezTo>
                <a:cubicBezTo>
                  <a:pt x="102225" y="156418"/>
                  <a:pt x="112543" y="253255"/>
                  <a:pt x="111485" y="266749"/>
                </a:cubicBezTo>
                <a:cubicBezTo>
                  <a:pt x="110427" y="280243"/>
                  <a:pt x="102225" y="224680"/>
                  <a:pt x="89260" y="223886"/>
                </a:cubicBezTo>
                <a:cubicBezTo>
                  <a:pt x="76295" y="223092"/>
                  <a:pt x="48514" y="271511"/>
                  <a:pt x="33697" y="261986"/>
                </a:cubicBezTo>
                <a:cubicBezTo>
                  <a:pt x="18880" y="252461"/>
                  <a:pt x="-3080" y="173880"/>
                  <a:pt x="360" y="166736"/>
                </a:cubicBezTo>
                <a:cubicBezTo>
                  <a:pt x="3800" y="159592"/>
                  <a:pt x="46398" y="225209"/>
                  <a:pt x="54335" y="219124"/>
                </a:cubicBezTo>
                <a:cubicBezTo>
                  <a:pt x="62272" y="213039"/>
                  <a:pt x="16500" y="164091"/>
                  <a:pt x="47985" y="130224"/>
                </a:cubicBezTo>
                <a:cubicBezTo>
                  <a:pt x="79470" y="96357"/>
                  <a:pt x="242189" y="2430"/>
                  <a:pt x="248010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C32CC093-0678-D8EB-1714-9AEB1C1CB0ED}"/>
              </a:ext>
            </a:extLst>
          </p:cNvPr>
          <p:cNvSpPr/>
          <p:nvPr/>
        </p:nvSpPr>
        <p:spPr>
          <a:xfrm>
            <a:off x="5283004" y="3433774"/>
            <a:ext cx="109825" cy="461957"/>
          </a:xfrm>
          <a:custGeom>
            <a:avLst/>
            <a:gdLst>
              <a:gd name="connsiteX0" fmla="*/ 196 w 109825"/>
              <a:gd name="connsiteY0" fmla="*/ 1576 h 461957"/>
              <a:gd name="connsiteX1" fmla="*/ 79571 w 109825"/>
              <a:gd name="connsiteY1" fmla="*/ 100001 h 461957"/>
              <a:gd name="connsiteX2" fmla="*/ 109734 w 109825"/>
              <a:gd name="connsiteY2" fmla="*/ 195251 h 461957"/>
              <a:gd name="connsiteX3" fmla="*/ 71634 w 109825"/>
              <a:gd name="connsiteY3" fmla="*/ 301614 h 461957"/>
              <a:gd name="connsiteX4" fmla="*/ 9721 w 109825"/>
              <a:gd name="connsiteY4" fmla="*/ 452426 h 461957"/>
              <a:gd name="connsiteX5" fmla="*/ 30359 w 109825"/>
              <a:gd name="connsiteY5" fmla="*/ 417501 h 461957"/>
              <a:gd name="connsiteX6" fmla="*/ 104971 w 109825"/>
              <a:gd name="connsiteY6" fmla="*/ 182551 h 461957"/>
              <a:gd name="connsiteX7" fmla="*/ 196 w 109825"/>
              <a:gd name="connsiteY7" fmla="*/ 1576 h 46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825" h="461957">
                <a:moveTo>
                  <a:pt x="196" y="1576"/>
                </a:moveTo>
                <a:cubicBezTo>
                  <a:pt x="-4037" y="-12182"/>
                  <a:pt x="61315" y="67722"/>
                  <a:pt x="79571" y="100001"/>
                </a:cubicBezTo>
                <a:cubicBezTo>
                  <a:pt x="97827" y="132280"/>
                  <a:pt x="111057" y="161649"/>
                  <a:pt x="109734" y="195251"/>
                </a:cubicBezTo>
                <a:cubicBezTo>
                  <a:pt x="108411" y="228853"/>
                  <a:pt x="88303" y="258752"/>
                  <a:pt x="71634" y="301614"/>
                </a:cubicBezTo>
                <a:cubicBezTo>
                  <a:pt x="54965" y="344476"/>
                  <a:pt x="16600" y="433112"/>
                  <a:pt x="9721" y="452426"/>
                </a:cubicBezTo>
                <a:cubicBezTo>
                  <a:pt x="2842" y="471741"/>
                  <a:pt x="14484" y="462480"/>
                  <a:pt x="30359" y="417501"/>
                </a:cubicBezTo>
                <a:cubicBezTo>
                  <a:pt x="46234" y="372522"/>
                  <a:pt x="109734" y="249491"/>
                  <a:pt x="104971" y="182551"/>
                </a:cubicBezTo>
                <a:cubicBezTo>
                  <a:pt x="100209" y="115612"/>
                  <a:pt x="4429" y="15334"/>
                  <a:pt x="196" y="1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046A37F5-9604-C207-DFED-16B416E7ECC2}"/>
              </a:ext>
            </a:extLst>
          </p:cNvPr>
          <p:cNvSpPr/>
          <p:nvPr/>
        </p:nvSpPr>
        <p:spPr>
          <a:xfrm>
            <a:off x="5193472" y="3447355"/>
            <a:ext cx="97673" cy="219655"/>
          </a:xfrm>
          <a:custGeom>
            <a:avLst/>
            <a:gdLst>
              <a:gd name="connsiteX0" fmla="*/ 32578 w 97673"/>
              <a:gd name="connsiteY0" fmla="*/ 695 h 219655"/>
              <a:gd name="connsiteX1" fmla="*/ 65916 w 97673"/>
              <a:gd name="connsiteY1" fmla="*/ 70545 h 219655"/>
              <a:gd name="connsiteX2" fmla="*/ 72266 w 97673"/>
              <a:gd name="connsiteY2" fmla="*/ 118170 h 219655"/>
              <a:gd name="connsiteX3" fmla="*/ 828 w 97673"/>
              <a:gd name="connsiteY3" fmla="*/ 218183 h 219655"/>
              <a:gd name="connsiteX4" fmla="*/ 37341 w 97673"/>
              <a:gd name="connsiteY4" fmla="*/ 173733 h 219655"/>
              <a:gd name="connsiteX5" fmla="*/ 97666 w 97673"/>
              <a:gd name="connsiteY5" fmla="*/ 116583 h 219655"/>
              <a:gd name="connsiteX6" fmla="*/ 32578 w 97673"/>
              <a:gd name="connsiteY6" fmla="*/ 695 h 21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673" h="219655">
                <a:moveTo>
                  <a:pt x="32578" y="695"/>
                </a:moveTo>
                <a:cubicBezTo>
                  <a:pt x="27286" y="-6978"/>
                  <a:pt x="59301" y="50966"/>
                  <a:pt x="65916" y="70545"/>
                </a:cubicBezTo>
                <a:cubicBezTo>
                  <a:pt x="72531" y="90124"/>
                  <a:pt x="83114" y="93564"/>
                  <a:pt x="72266" y="118170"/>
                </a:cubicBezTo>
                <a:cubicBezTo>
                  <a:pt x="61418" y="142776"/>
                  <a:pt x="6649" y="208922"/>
                  <a:pt x="828" y="218183"/>
                </a:cubicBezTo>
                <a:cubicBezTo>
                  <a:pt x="-4993" y="227444"/>
                  <a:pt x="21201" y="190666"/>
                  <a:pt x="37341" y="173733"/>
                </a:cubicBezTo>
                <a:cubicBezTo>
                  <a:pt x="53481" y="156800"/>
                  <a:pt x="96872" y="139602"/>
                  <a:pt x="97666" y="116583"/>
                </a:cubicBezTo>
                <a:cubicBezTo>
                  <a:pt x="98460" y="93564"/>
                  <a:pt x="37870" y="8368"/>
                  <a:pt x="32578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FE9CB40E-8EFC-E656-EA88-A7D02C0BEB61}"/>
              </a:ext>
            </a:extLst>
          </p:cNvPr>
          <p:cNvSpPr/>
          <p:nvPr/>
        </p:nvSpPr>
        <p:spPr>
          <a:xfrm>
            <a:off x="5208376" y="3431779"/>
            <a:ext cx="129028" cy="189402"/>
          </a:xfrm>
          <a:custGeom>
            <a:avLst/>
            <a:gdLst>
              <a:gd name="connsiteX0" fmla="*/ 128799 w 129028"/>
              <a:gd name="connsiteY0" fmla="*/ 63896 h 189402"/>
              <a:gd name="connsiteX1" fmla="*/ 57362 w 129028"/>
              <a:gd name="connsiteY1" fmla="*/ 22621 h 189402"/>
              <a:gd name="connsiteX2" fmla="*/ 8149 w 129028"/>
              <a:gd name="connsiteY2" fmla="*/ 48021 h 189402"/>
              <a:gd name="connsiteX3" fmla="*/ 212 w 129028"/>
              <a:gd name="connsiteY3" fmla="*/ 189309 h 189402"/>
              <a:gd name="connsiteX4" fmla="*/ 9737 w 129028"/>
              <a:gd name="connsiteY4" fmla="*/ 68659 h 189402"/>
              <a:gd name="connsiteX5" fmla="*/ 31962 w 129028"/>
              <a:gd name="connsiteY5" fmla="*/ 396 h 189402"/>
              <a:gd name="connsiteX6" fmla="*/ 128799 w 129028"/>
              <a:gd name="connsiteY6" fmla="*/ 63896 h 18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028" h="189402">
                <a:moveTo>
                  <a:pt x="128799" y="63896"/>
                </a:moveTo>
                <a:cubicBezTo>
                  <a:pt x="133032" y="67600"/>
                  <a:pt x="77470" y="25267"/>
                  <a:pt x="57362" y="22621"/>
                </a:cubicBezTo>
                <a:cubicBezTo>
                  <a:pt x="37254" y="19975"/>
                  <a:pt x="17674" y="20240"/>
                  <a:pt x="8149" y="48021"/>
                </a:cubicBezTo>
                <a:cubicBezTo>
                  <a:pt x="-1376" y="75802"/>
                  <a:pt x="-53" y="185869"/>
                  <a:pt x="212" y="189309"/>
                </a:cubicBezTo>
                <a:cubicBezTo>
                  <a:pt x="477" y="192749"/>
                  <a:pt x="4445" y="100144"/>
                  <a:pt x="9737" y="68659"/>
                </a:cubicBezTo>
                <a:cubicBezTo>
                  <a:pt x="15029" y="37174"/>
                  <a:pt x="17674" y="6481"/>
                  <a:pt x="31962" y="396"/>
                </a:cubicBezTo>
                <a:cubicBezTo>
                  <a:pt x="46249" y="-5690"/>
                  <a:pt x="124566" y="60192"/>
                  <a:pt x="128799" y="63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BB22E138-EC8E-AEC8-E4BA-2A147E6CA45A}"/>
              </a:ext>
            </a:extLst>
          </p:cNvPr>
          <p:cNvSpPr/>
          <p:nvPr/>
        </p:nvSpPr>
        <p:spPr>
          <a:xfrm>
            <a:off x="5181178" y="3624243"/>
            <a:ext cx="81651" cy="186081"/>
          </a:xfrm>
          <a:custGeom>
            <a:avLst/>
            <a:gdLst>
              <a:gd name="connsiteX0" fmla="*/ 81385 w 81651"/>
              <a:gd name="connsiteY0" fmla="*/ 20 h 186081"/>
              <a:gd name="connsiteX1" fmla="*/ 32172 w 81651"/>
              <a:gd name="connsiteY1" fmla="*/ 65107 h 186081"/>
              <a:gd name="connsiteX2" fmla="*/ 11535 w 81651"/>
              <a:gd name="connsiteY2" fmla="*/ 157182 h 186081"/>
              <a:gd name="connsiteX3" fmla="*/ 27410 w 81651"/>
              <a:gd name="connsiteY3" fmla="*/ 185757 h 186081"/>
              <a:gd name="connsiteX4" fmla="*/ 5185 w 81651"/>
              <a:gd name="connsiteY4" fmla="*/ 142895 h 186081"/>
              <a:gd name="connsiteX5" fmla="*/ 8360 w 81651"/>
              <a:gd name="connsiteY5" fmla="*/ 71457 h 186081"/>
              <a:gd name="connsiteX6" fmla="*/ 81385 w 81651"/>
              <a:gd name="connsiteY6" fmla="*/ 20 h 18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51" h="186081">
                <a:moveTo>
                  <a:pt x="81385" y="20"/>
                </a:moveTo>
                <a:cubicBezTo>
                  <a:pt x="85354" y="-1038"/>
                  <a:pt x="43814" y="38913"/>
                  <a:pt x="32172" y="65107"/>
                </a:cubicBezTo>
                <a:cubicBezTo>
                  <a:pt x="20530" y="91301"/>
                  <a:pt x="12329" y="137074"/>
                  <a:pt x="11535" y="157182"/>
                </a:cubicBezTo>
                <a:cubicBezTo>
                  <a:pt x="10741" y="177290"/>
                  <a:pt x="28468" y="188138"/>
                  <a:pt x="27410" y="185757"/>
                </a:cubicBezTo>
                <a:cubicBezTo>
                  <a:pt x="26352" y="183376"/>
                  <a:pt x="8360" y="161945"/>
                  <a:pt x="5185" y="142895"/>
                </a:cubicBezTo>
                <a:cubicBezTo>
                  <a:pt x="2010" y="123845"/>
                  <a:pt x="-6192" y="88920"/>
                  <a:pt x="8360" y="71457"/>
                </a:cubicBezTo>
                <a:cubicBezTo>
                  <a:pt x="22912" y="53994"/>
                  <a:pt x="77416" y="1078"/>
                  <a:pt x="8138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CF83AF9E-180C-0EE2-E648-F673F0E2EBA5}"/>
              </a:ext>
            </a:extLst>
          </p:cNvPr>
          <p:cNvSpPr/>
          <p:nvPr/>
        </p:nvSpPr>
        <p:spPr>
          <a:xfrm>
            <a:off x="5094279" y="3796656"/>
            <a:ext cx="104611" cy="299405"/>
          </a:xfrm>
          <a:custGeom>
            <a:avLst/>
            <a:gdLst>
              <a:gd name="connsiteX0" fmla="*/ 101609 w 104611"/>
              <a:gd name="connsiteY0" fmla="*/ 2232 h 299405"/>
              <a:gd name="connsiteX1" fmla="*/ 39696 w 104611"/>
              <a:gd name="connsiteY1" fmla="*/ 154632 h 299405"/>
              <a:gd name="connsiteX2" fmla="*/ 9 w 104611"/>
              <a:gd name="connsiteY2" fmla="*/ 299094 h 299405"/>
              <a:gd name="connsiteX3" fmla="*/ 36521 w 104611"/>
              <a:gd name="connsiteY3" fmla="*/ 189557 h 299405"/>
              <a:gd name="connsiteX4" fmla="*/ 88909 w 104611"/>
              <a:gd name="connsiteY4" fmla="*/ 70494 h 299405"/>
              <a:gd name="connsiteX5" fmla="*/ 101609 w 104611"/>
              <a:gd name="connsiteY5" fmla="*/ 2232 h 29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611" h="299405">
                <a:moveTo>
                  <a:pt x="101609" y="2232"/>
                </a:moveTo>
                <a:cubicBezTo>
                  <a:pt x="93407" y="16255"/>
                  <a:pt x="56629" y="105155"/>
                  <a:pt x="39696" y="154632"/>
                </a:cubicBezTo>
                <a:cubicBezTo>
                  <a:pt x="22763" y="204109"/>
                  <a:pt x="538" y="293273"/>
                  <a:pt x="9" y="299094"/>
                </a:cubicBezTo>
                <a:cubicBezTo>
                  <a:pt x="-520" y="304915"/>
                  <a:pt x="21704" y="227657"/>
                  <a:pt x="36521" y="189557"/>
                </a:cubicBezTo>
                <a:cubicBezTo>
                  <a:pt x="51338" y="151457"/>
                  <a:pt x="78061" y="97217"/>
                  <a:pt x="88909" y="70494"/>
                </a:cubicBezTo>
                <a:cubicBezTo>
                  <a:pt x="99757" y="43771"/>
                  <a:pt x="109811" y="-11791"/>
                  <a:pt x="101609" y="2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3B53851C-6DBA-036F-02C0-58B20DD36473}"/>
              </a:ext>
            </a:extLst>
          </p:cNvPr>
          <p:cNvSpPr/>
          <p:nvPr/>
        </p:nvSpPr>
        <p:spPr>
          <a:xfrm>
            <a:off x="5074728" y="4020032"/>
            <a:ext cx="61711" cy="296475"/>
          </a:xfrm>
          <a:custGeom>
            <a:avLst/>
            <a:gdLst>
              <a:gd name="connsiteX0" fmla="*/ 56072 w 61711"/>
              <a:gd name="connsiteY0" fmla="*/ 2693 h 296475"/>
              <a:gd name="connsiteX1" fmla="*/ 22735 w 61711"/>
              <a:gd name="connsiteY1" fmla="*/ 150331 h 296475"/>
              <a:gd name="connsiteX2" fmla="*/ 510 w 61711"/>
              <a:gd name="connsiteY2" fmla="*/ 177318 h 296475"/>
              <a:gd name="connsiteX3" fmla="*/ 6860 w 61711"/>
              <a:gd name="connsiteY3" fmla="*/ 294793 h 296475"/>
              <a:gd name="connsiteX4" fmla="*/ 3685 w 61711"/>
              <a:gd name="connsiteY4" fmla="*/ 237643 h 296475"/>
              <a:gd name="connsiteX5" fmla="*/ 33847 w 61711"/>
              <a:gd name="connsiteY5" fmla="*/ 113818 h 296475"/>
              <a:gd name="connsiteX6" fmla="*/ 59247 w 61711"/>
              <a:gd name="connsiteY6" fmla="*/ 58256 h 296475"/>
              <a:gd name="connsiteX7" fmla="*/ 56072 w 61711"/>
              <a:gd name="connsiteY7" fmla="*/ 2693 h 29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711" h="296475">
                <a:moveTo>
                  <a:pt x="56072" y="2693"/>
                </a:moveTo>
                <a:cubicBezTo>
                  <a:pt x="49987" y="18039"/>
                  <a:pt x="31995" y="121227"/>
                  <a:pt x="22735" y="150331"/>
                </a:cubicBezTo>
                <a:cubicBezTo>
                  <a:pt x="13475" y="179435"/>
                  <a:pt x="3156" y="153241"/>
                  <a:pt x="510" y="177318"/>
                </a:cubicBezTo>
                <a:cubicBezTo>
                  <a:pt x="-2136" y="201395"/>
                  <a:pt x="6331" y="284739"/>
                  <a:pt x="6860" y="294793"/>
                </a:cubicBezTo>
                <a:cubicBezTo>
                  <a:pt x="7389" y="304847"/>
                  <a:pt x="-813" y="267806"/>
                  <a:pt x="3685" y="237643"/>
                </a:cubicBezTo>
                <a:cubicBezTo>
                  <a:pt x="8183" y="207481"/>
                  <a:pt x="24587" y="143716"/>
                  <a:pt x="33847" y="113818"/>
                </a:cubicBezTo>
                <a:cubicBezTo>
                  <a:pt x="43107" y="83920"/>
                  <a:pt x="55014" y="74660"/>
                  <a:pt x="59247" y="58256"/>
                </a:cubicBezTo>
                <a:cubicBezTo>
                  <a:pt x="63480" y="41852"/>
                  <a:pt x="62157" y="-12653"/>
                  <a:pt x="56072" y="2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3AD87CB0-31B6-78EB-B94B-1885FE550FA9}"/>
              </a:ext>
            </a:extLst>
          </p:cNvPr>
          <p:cNvSpPr/>
          <p:nvPr/>
        </p:nvSpPr>
        <p:spPr>
          <a:xfrm>
            <a:off x="5382265" y="3578068"/>
            <a:ext cx="220430" cy="413084"/>
          </a:xfrm>
          <a:custGeom>
            <a:avLst/>
            <a:gdLst>
              <a:gd name="connsiteX0" fmla="*/ 948 w 220430"/>
              <a:gd name="connsiteY0" fmla="*/ 23970 h 413084"/>
              <a:gd name="connsiteX1" fmla="*/ 110485 w 220430"/>
              <a:gd name="connsiteY1" fmla="*/ 1745 h 413084"/>
              <a:gd name="connsiteX2" fmla="*/ 193035 w 220430"/>
              <a:gd name="connsiteY2" fmla="*/ 77945 h 413084"/>
              <a:gd name="connsiteX3" fmla="*/ 185098 w 220430"/>
              <a:gd name="connsiteY3" fmla="*/ 84295 h 413084"/>
              <a:gd name="connsiteX4" fmla="*/ 220023 w 220430"/>
              <a:gd name="connsiteY4" fmla="*/ 190657 h 413084"/>
              <a:gd name="connsiteX5" fmla="*/ 199385 w 220430"/>
              <a:gd name="connsiteY5" fmla="*/ 176370 h 413084"/>
              <a:gd name="connsiteX6" fmla="*/ 131123 w 220430"/>
              <a:gd name="connsiteY6" fmla="*/ 311307 h 413084"/>
              <a:gd name="connsiteX7" fmla="*/ 50160 w 220430"/>
              <a:gd name="connsiteY7" fmla="*/ 412907 h 413084"/>
              <a:gd name="connsiteX8" fmla="*/ 110485 w 220430"/>
              <a:gd name="connsiteY8" fmla="*/ 331945 h 413084"/>
              <a:gd name="connsiteX9" fmla="*/ 183510 w 220430"/>
              <a:gd name="connsiteY9" fmla="*/ 190657 h 413084"/>
              <a:gd name="connsiteX10" fmla="*/ 175573 w 220430"/>
              <a:gd name="connsiteY10" fmla="*/ 85882 h 413084"/>
              <a:gd name="connsiteX11" fmla="*/ 151760 w 220430"/>
              <a:gd name="connsiteY11" fmla="*/ 36670 h 413084"/>
              <a:gd name="connsiteX12" fmla="*/ 61273 w 220430"/>
              <a:gd name="connsiteY12" fmla="*/ 17620 h 413084"/>
              <a:gd name="connsiteX13" fmla="*/ 948 w 220430"/>
              <a:gd name="connsiteY13" fmla="*/ 23970 h 41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430" h="413084">
                <a:moveTo>
                  <a:pt x="948" y="23970"/>
                </a:moveTo>
                <a:cubicBezTo>
                  <a:pt x="9150" y="21324"/>
                  <a:pt x="78471" y="-7251"/>
                  <a:pt x="110485" y="1745"/>
                </a:cubicBezTo>
                <a:cubicBezTo>
                  <a:pt x="142499" y="10741"/>
                  <a:pt x="180600" y="64187"/>
                  <a:pt x="193035" y="77945"/>
                </a:cubicBezTo>
                <a:cubicBezTo>
                  <a:pt x="205470" y="91703"/>
                  <a:pt x="180600" y="65510"/>
                  <a:pt x="185098" y="84295"/>
                </a:cubicBezTo>
                <a:cubicBezTo>
                  <a:pt x="189596" y="103080"/>
                  <a:pt x="217642" y="175311"/>
                  <a:pt x="220023" y="190657"/>
                </a:cubicBezTo>
                <a:cubicBezTo>
                  <a:pt x="222404" y="206003"/>
                  <a:pt x="214202" y="156262"/>
                  <a:pt x="199385" y="176370"/>
                </a:cubicBezTo>
                <a:cubicBezTo>
                  <a:pt x="184568" y="196478"/>
                  <a:pt x="155994" y="271884"/>
                  <a:pt x="131123" y="311307"/>
                </a:cubicBezTo>
                <a:cubicBezTo>
                  <a:pt x="106252" y="350730"/>
                  <a:pt x="53600" y="409467"/>
                  <a:pt x="50160" y="412907"/>
                </a:cubicBezTo>
                <a:cubicBezTo>
                  <a:pt x="46720" y="416347"/>
                  <a:pt x="88260" y="368986"/>
                  <a:pt x="110485" y="331945"/>
                </a:cubicBezTo>
                <a:cubicBezTo>
                  <a:pt x="132710" y="294904"/>
                  <a:pt x="172662" y="231667"/>
                  <a:pt x="183510" y="190657"/>
                </a:cubicBezTo>
                <a:cubicBezTo>
                  <a:pt x="194358" y="149647"/>
                  <a:pt x="180865" y="111546"/>
                  <a:pt x="175573" y="85882"/>
                </a:cubicBezTo>
                <a:cubicBezTo>
                  <a:pt x="170281" y="60218"/>
                  <a:pt x="170810" y="48047"/>
                  <a:pt x="151760" y="36670"/>
                </a:cubicBezTo>
                <a:cubicBezTo>
                  <a:pt x="132710" y="25293"/>
                  <a:pt x="82704" y="20795"/>
                  <a:pt x="61273" y="17620"/>
                </a:cubicBezTo>
                <a:cubicBezTo>
                  <a:pt x="39842" y="14445"/>
                  <a:pt x="-7254" y="26616"/>
                  <a:pt x="948" y="23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BCD76888-A1B2-7915-61F6-10A8847C2359}"/>
              </a:ext>
            </a:extLst>
          </p:cNvPr>
          <p:cNvSpPr/>
          <p:nvPr/>
        </p:nvSpPr>
        <p:spPr>
          <a:xfrm>
            <a:off x="5337949" y="3588855"/>
            <a:ext cx="153855" cy="177399"/>
          </a:xfrm>
          <a:custGeom>
            <a:avLst/>
            <a:gdLst>
              <a:gd name="connsiteX0" fmla="*/ 102414 w 153855"/>
              <a:gd name="connsiteY0" fmla="*/ 483 h 177399"/>
              <a:gd name="connsiteX1" fmla="*/ 134164 w 153855"/>
              <a:gd name="connsiteY1" fmla="*/ 57633 h 177399"/>
              <a:gd name="connsiteX2" fmla="*/ 123051 w 153855"/>
              <a:gd name="connsiteY2" fmla="*/ 87795 h 177399"/>
              <a:gd name="connsiteX3" fmla="*/ 814 w 153855"/>
              <a:gd name="connsiteY3" fmla="*/ 176695 h 177399"/>
              <a:gd name="connsiteX4" fmla="*/ 73839 w 153855"/>
              <a:gd name="connsiteY4" fmla="*/ 127483 h 177399"/>
              <a:gd name="connsiteX5" fmla="*/ 153214 w 153855"/>
              <a:gd name="connsiteY5" fmla="*/ 92558 h 177399"/>
              <a:gd name="connsiteX6" fmla="*/ 102414 w 153855"/>
              <a:gd name="connsiteY6" fmla="*/ 483 h 17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855" h="177399">
                <a:moveTo>
                  <a:pt x="102414" y="483"/>
                </a:moveTo>
                <a:cubicBezTo>
                  <a:pt x="99239" y="-5338"/>
                  <a:pt x="130725" y="43081"/>
                  <a:pt x="134164" y="57633"/>
                </a:cubicBezTo>
                <a:cubicBezTo>
                  <a:pt x="137603" y="72185"/>
                  <a:pt x="145276" y="67951"/>
                  <a:pt x="123051" y="87795"/>
                </a:cubicBezTo>
                <a:cubicBezTo>
                  <a:pt x="100826" y="107639"/>
                  <a:pt x="9016" y="170080"/>
                  <a:pt x="814" y="176695"/>
                </a:cubicBezTo>
                <a:cubicBezTo>
                  <a:pt x="-7388" y="183310"/>
                  <a:pt x="48439" y="141506"/>
                  <a:pt x="73839" y="127483"/>
                </a:cubicBezTo>
                <a:cubicBezTo>
                  <a:pt x="99239" y="113460"/>
                  <a:pt x="146070" y="107375"/>
                  <a:pt x="153214" y="92558"/>
                </a:cubicBezTo>
                <a:cubicBezTo>
                  <a:pt x="160358" y="77741"/>
                  <a:pt x="105589" y="6304"/>
                  <a:pt x="102414" y="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F7B6C02-5889-6913-5B51-1DBE57713328}"/>
              </a:ext>
            </a:extLst>
          </p:cNvPr>
          <p:cNvSpPr/>
          <p:nvPr/>
        </p:nvSpPr>
        <p:spPr>
          <a:xfrm>
            <a:off x="5221286" y="3463175"/>
            <a:ext cx="25580" cy="112285"/>
          </a:xfrm>
          <a:custGeom>
            <a:avLst/>
            <a:gdLst>
              <a:gd name="connsiteX0" fmla="*/ 2 w 25580"/>
              <a:gd name="connsiteY0" fmla="*/ 750 h 112285"/>
              <a:gd name="connsiteX1" fmla="*/ 23814 w 25580"/>
              <a:gd name="connsiteY1" fmla="*/ 103938 h 112285"/>
              <a:gd name="connsiteX2" fmla="*/ 22227 w 25580"/>
              <a:gd name="connsiteY2" fmla="*/ 100763 h 112285"/>
              <a:gd name="connsiteX3" fmla="*/ 25402 w 25580"/>
              <a:gd name="connsiteY3" fmla="*/ 57900 h 112285"/>
              <a:gd name="connsiteX4" fmla="*/ 2 w 25580"/>
              <a:gd name="connsiteY4" fmla="*/ 750 h 11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80" h="112285">
                <a:moveTo>
                  <a:pt x="2" y="750"/>
                </a:moveTo>
                <a:cubicBezTo>
                  <a:pt x="-263" y="8423"/>
                  <a:pt x="23814" y="103938"/>
                  <a:pt x="23814" y="103938"/>
                </a:cubicBezTo>
                <a:cubicBezTo>
                  <a:pt x="27518" y="120607"/>
                  <a:pt x="21962" y="108436"/>
                  <a:pt x="22227" y="100763"/>
                </a:cubicBezTo>
                <a:cubicBezTo>
                  <a:pt x="22492" y="93090"/>
                  <a:pt x="26460" y="69277"/>
                  <a:pt x="25402" y="57900"/>
                </a:cubicBezTo>
                <a:cubicBezTo>
                  <a:pt x="24344" y="46523"/>
                  <a:pt x="267" y="-6923"/>
                  <a:pt x="2" y="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701327EF-DCA5-2010-E21C-122D9B47CAE4}"/>
              </a:ext>
            </a:extLst>
          </p:cNvPr>
          <p:cNvSpPr/>
          <p:nvPr/>
        </p:nvSpPr>
        <p:spPr>
          <a:xfrm>
            <a:off x="5376659" y="3592413"/>
            <a:ext cx="78124" cy="114955"/>
          </a:xfrm>
          <a:custGeom>
            <a:avLst/>
            <a:gdLst>
              <a:gd name="connsiteX0" fmla="*/ 47829 w 78124"/>
              <a:gd name="connsiteY0" fmla="*/ 100 h 114955"/>
              <a:gd name="connsiteX1" fmla="*/ 63704 w 78124"/>
              <a:gd name="connsiteY1" fmla="*/ 66775 h 114955"/>
              <a:gd name="connsiteX2" fmla="*/ 204 w 78124"/>
              <a:gd name="connsiteY2" fmla="*/ 114400 h 114955"/>
              <a:gd name="connsiteX3" fmla="*/ 44654 w 78124"/>
              <a:gd name="connsiteY3" fmla="*/ 92175 h 114955"/>
              <a:gd name="connsiteX4" fmla="*/ 77991 w 78124"/>
              <a:gd name="connsiteY4" fmla="*/ 82650 h 114955"/>
              <a:gd name="connsiteX5" fmla="*/ 47829 w 78124"/>
              <a:gd name="connsiteY5" fmla="*/ 100 h 11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24" h="114955">
                <a:moveTo>
                  <a:pt x="47829" y="100"/>
                </a:moveTo>
                <a:cubicBezTo>
                  <a:pt x="45448" y="-2546"/>
                  <a:pt x="71641" y="47725"/>
                  <a:pt x="63704" y="66775"/>
                </a:cubicBezTo>
                <a:cubicBezTo>
                  <a:pt x="55767" y="85825"/>
                  <a:pt x="3379" y="110167"/>
                  <a:pt x="204" y="114400"/>
                </a:cubicBezTo>
                <a:cubicBezTo>
                  <a:pt x="-2971" y="118633"/>
                  <a:pt x="31690" y="97467"/>
                  <a:pt x="44654" y="92175"/>
                </a:cubicBezTo>
                <a:cubicBezTo>
                  <a:pt x="57618" y="86883"/>
                  <a:pt x="75610" y="92440"/>
                  <a:pt x="77991" y="82650"/>
                </a:cubicBezTo>
                <a:cubicBezTo>
                  <a:pt x="80372" y="72860"/>
                  <a:pt x="50210" y="2746"/>
                  <a:pt x="47829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EF9792F7-56BF-0C27-11E6-C26CFE7AD75B}"/>
              </a:ext>
            </a:extLst>
          </p:cNvPr>
          <p:cNvSpPr/>
          <p:nvPr/>
        </p:nvSpPr>
        <p:spPr>
          <a:xfrm>
            <a:off x="5379474" y="3933368"/>
            <a:ext cx="76269" cy="277277"/>
          </a:xfrm>
          <a:custGeom>
            <a:avLst/>
            <a:gdLst>
              <a:gd name="connsiteX0" fmla="*/ 75176 w 76269"/>
              <a:gd name="connsiteY0" fmla="*/ 457 h 277277"/>
              <a:gd name="connsiteX1" fmla="*/ 64064 w 76269"/>
              <a:gd name="connsiteY1" fmla="*/ 111582 h 277277"/>
              <a:gd name="connsiteX2" fmla="*/ 2151 w 76269"/>
              <a:gd name="connsiteY2" fmla="*/ 275095 h 277277"/>
              <a:gd name="connsiteX3" fmla="*/ 16439 w 76269"/>
              <a:gd name="connsiteY3" fmla="*/ 198895 h 277277"/>
              <a:gd name="connsiteX4" fmla="*/ 38664 w 76269"/>
              <a:gd name="connsiteY4" fmla="*/ 102057 h 277277"/>
              <a:gd name="connsiteX5" fmla="*/ 70414 w 76269"/>
              <a:gd name="connsiteY5" fmla="*/ 70307 h 277277"/>
              <a:gd name="connsiteX6" fmla="*/ 22789 w 76269"/>
              <a:gd name="connsiteY6" fmla="*/ 179845 h 277277"/>
              <a:gd name="connsiteX7" fmla="*/ 48189 w 76269"/>
              <a:gd name="connsiteY7" fmla="*/ 152857 h 277277"/>
              <a:gd name="connsiteX8" fmla="*/ 75176 w 76269"/>
              <a:gd name="connsiteY8" fmla="*/ 457 h 27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69" h="277277">
                <a:moveTo>
                  <a:pt x="75176" y="457"/>
                </a:moveTo>
                <a:cubicBezTo>
                  <a:pt x="77822" y="-6422"/>
                  <a:pt x="76235" y="65809"/>
                  <a:pt x="64064" y="111582"/>
                </a:cubicBezTo>
                <a:cubicBezTo>
                  <a:pt x="51893" y="157355"/>
                  <a:pt x="10089" y="260543"/>
                  <a:pt x="2151" y="275095"/>
                </a:cubicBezTo>
                <a:cubicBezTo>
                  <a:pt x="-5787" y="289647"/>
                  <a:pt x="10354" y="227735"/>
                  <a:pt x="16439" y="198895"/>
                </a:cubicBezTo>
                <a:cubicBezTo>
                  <a:pt x="22524" y="170055"/>
                  <a:pt x="29668" y="123488"/>
                  <a:pt x="38664" y="102057"/>
                </a:cubicBezTo>
                <a:cubicBezTo>
                  <a:pt x="47660" y="80626"/>
                  <a:pt x="73060" y="57342"/>
                  <a:pt x="70414" y="70307"/>
                </a:cubicBezTo>
                <a:cubicBezTo>
                  <a:pt x="67768" y="83272"/>
                  <a:pt x="26493" y="166087"/>
                  <a:pt x="22789" y="179845"/>
                </a:cubicBezTo>
                <a:cubicBezTo>
                  <a:pt x="19085" y="193603"/>
                  <a:pt x="39458" y="179845"/>
                  <a:pt x="48189" y="152857"/>
                </a:cubicBezTo>
                <a:cubicBezTo>
                  <a:pt x="56920" y="125870"/>
                  <a:pt x="72530" y="7336"/>
                  <a:pt x="75176" y="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DBD92D30-1BD9-C3AA-DABD-59F3D867098D}"/>
              </a:ext>
            </a:extLst>
          </p:cNvPr>
          <p:cNvSpPr/>
          <p:nvPr/>
        </p:nvSpPr>
        <p:spPr>
          <a:xfrm>
            <a:off x="5195886" y="3875944"/>
            <a:ext cx="195264" cy="121045"/>
          </a:xfrm>
          <a:custGeom>
            <a:avLst/>
            <a:gdLst>
              <a:gd name="connsiteX0" fmla="*/ 2 w 195264"/>
              <a:gd name="connsiteY0" fmla="*/ 8669 h 121045"/>
              <a:gd name="connsiteX1" fmla="*/ 120652 w 195264"/>
              <a:gd name="connsiteY1" fmla="*/ 8669 h 121045"/>
              <a:gd name="connsiteX2" fmla="*/ 193677 w 195264"/>
              <a:gd name="connsiteY2" fmla="*/ 118206 h 121045"/>
              <a:gd name="connsiteX3" fmla="*/ 166689 w 195264"/>
              <a:gd name="connsiteY3" fmla="*/ 83281 h 121045"/>
              <a:gd name="connsiteX4" fmla="*/ 117477 w 195264"/>
              <a:gd name="connsiteY4" fmla="*/ 22956 h 121045"/>
              <a:gd name="connsiteX5" fmla="*/ 2 w 195264"/>
              <a:gd name="connsiteY5" fmla="*/ 8669 h 12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264" h="121045">
                <a:moveTo>
                  <a:pt x="2" y="8669"/>
                </a:moveTo>
                <a:cubicBezTo>
                  <a:pt x="531" y="6288"/>
                  <a:pt x="88373" y="-9587"/>
                  <a:pt x="120652" y="8669"/>
                </a:cubicBezTo>
                <a:cubicBezTo>
                  <a:pt x="152931" y="26925"/>
                  <a:pt x="186004" y="105771"/>
                  <a:pt x="193677" y="118206"/>
                </a:cubicBezTo>
                <a:cubicBezTo>
                  <a:pt x="201350" y="130641"/>
                  <a:pt x="179389" y="99156"/>
                  <a:pt x="166689" y="83281"/>
                </a:cubicBezTo>
                <a:cubicBezTo>
                  <a:pt x="153989" y="67406"/>
                  <a:pt x="138114" y="35920"/>
                  <a:pt x="117477" y="22956"/>
                </a:cubicBezTo>
                <a:cubicBezTo>
                  <a:pt x="96840" y="9992"/>
                  <a:pt x="-527" y="11050"/>
                  <a:pt x="2" y="8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6E4C71C9-CAC8-6C93-D4F3-4F40DD07820D}"/>
              </a:ext>
            </a:extLst>
          </p:cNvPr>
          <p:cNvSpPr/>
          <p:nvPr/>
        </p:nvSpPr>
        <p:spPr>
          <a:xfrm>
            <a:off x="5195515" y="3873499"/>
            <a:ext cx="103373" cy="170355"/>
          </a:xfrm>
          <a:custGeom>
            <a:avLst/>
            <a:gdLst>
              <a:gd name="connsiteX0" fmla="*/ 373 w 103373"/>
              <a:gd name="connsiteY0" fmla="*/ 1 h 170355"/>
              <a:gd name="connsiteX1" fmla="*/ 76573 w 103373"/>
              <a:gd name="connsiteY1" fmla="*/ 63501 h 170355"/>
              <a:gd name="connsiteX2" fmla="*/ 76573 w 103373"/>
              <a:gd name="connsiteY2" fmla="*/ 107951 h 170355"/>
              <a:gd name="connsiteX3" fmla="*/ 373 w 103373"/>
              <a:gd name="connsiteY3" fmla="*/ 169864 h 170355"/>
              <a:gd name="connsiteX4" fmla="*/ 49585 w 103373"/>
              <a:gd name="connsiteY4" fmla="*/ 134939 h 170355"/>
              <a:gd name="connsiteX5" fmla="*/ 98798 w 103373"/>
              <a:gd name="connsiteY5" fmla="*/ 98426 h 170355"/>
              <a:gd name="connsiteX6" fmla="*/ 94035 w 103373"/>
              <a:gd name="connsiteY6" fmla="*/ 65089 h 170355"/>
              <a:gd name="connsiteX7" fmla="*/ 373 w 103373"/>
              <a:gd name="connsiteY7" fmla="*/ 1 h 17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373" h="170355">
                <a:moveTo>
                  <a:pt x="373" y="1"/>
                </a:moveTo>
                <a:cubicBezTo>
                  <a:pt x="-2537" y="-264"/>
                  <a:pt x="63873" y="45509"/>
                  <a:pt x="76573" y="63501"/>
                </a:cubicBezTo>
                <a:cubicBezTo>
                  <a:pt x="89273" y="81493"/>
                  <a:pt x="89273" y="90224"/>
                  <a:pt x="76573" y="107951"/>
                </a:cubicBezTo>
                <a:cubicBezTo>
                  <a:pt x="63873" y="125678"/>
                  <a:pt x="4871" y="165366"/>
                  <a:pt x="373" y="169864"/>
                </a:cubicBezTo>
                <a:cubicBezTo>
                  <a:pt x="-4125" y="174362"/>
                  <a:pt x="33181" y="146845"/>
                  <a:pt x="49585" y="134939"/>
                </a:cubicBezTo>
                <a:cubicBezTo>
                  <a:pt x="65989" y="123033"/>
                  <a:pt x="91390" y="110068"/>
                  <a:pt x="98798" y="98426"/>
                </a:cubicBezTo>
                <a:cubicBezTo>
                  <a:pt x="106206" y="86784"/>
                  <a:pt x="104618" y="78054"/>
                  <a:pt x="94035" y="65089"/>
                </a:cubicBezTo>
                <a:cubicBezTo>
                  <a:pt x="83452" y="52125"/>
                  <a:pt x="3283" y="266"/>
                  <a:pt x="37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A2EE1C93-F1A1-5A55-BBA0-AC50238CD0E5}"/>
              </a:ext>
            </a:extLst>
          </p:cNvPr>
          <p:cNvSpPr/>
          <p:nvPr/>
        </p:nvSpPr>
        <p:spPr>
          <a:xfrm>
            <a:off x="5200572" y="3890724"/>
            <a:ext cx="23893" cy="184071"/>
          </a:xfrm>
          <a:custGeom>
            <a:avLst/>
            <a:gdLst>
              <a:gd name="connsiteX0" fmla="*/ 78 w 23893"/>
              <a:gd name="connsiteY0" fmla="*/ 3414 h 184071"/>
              <a:gd name="connsiteX1" fmla="*/ 15953 w 23893"/>
              <a:gd name="connsiteY1" fmla="*/ 178039 h 184071"/>
              <a:gd name="connsiteX2" fmla="*/ 8016 w 23893"/>
              <a:gd name="connsiteY2" fmla="*/ 136764 h 184071"/>
              <a:gd name="connsiteX3" fmla="*/ 23891 w 23893"/>
              <a:gd name="connsiteY3" fmla="*/ 66914 h 184071"/>
              <a:gd name="connsiteX4" fmla="*/ 78 w 23893"/>
              <a:gd name="connsiteY4" fmla="*/ 3414 h 18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93" h="184071">
                <a:moveTo>
                  <a:pt x="78" y="3414"/>
                </a:moveTo>
                <a:cubicBezTo>
                  <a:pt x="-1245" y="21935"/>
                  <a:pt x="14630" y="155814"/>
                  <a:pt x="15953" y="178039"/>
                </a:cubicBezTo>
                <a:cubicBezTo>
                  <a:pt x="17276" y="200264"/>
                  <a:pt x="6693" y="155285"/>
                  <a:pt x="8016" y="136764"/>
                </a:cubicBezTo>
                <a:cubicBezTo>
                  <a:pt x="9339" y="118243"/>
                  <a:pt x="23627" y="87022"/>
                  <a:pt x="23891" y="66914"/>
                </a:cubicBezTo>
                <a:cubicBezTo>
                  <a:pt x="24156" y="46806"/>
                  <a:pt x="1401" y="-15107"/>
                  <a:pt x="78" y="3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EAB2AF1B-4393-6F32-75B7-3D606C40033D}"/>
              </a:ext>
            </a:extLst>
          </p:cNvPr>
          <p:cNvSpPr/>
          <p:nvPr/>
        </p:nvSpPr>
        <p:spPr>
          <a:xfrm>
            <a:off x="5079926" y="4061611"/>
            <a:ext cx="122388" cy="370164"/>
          </a:xfrm>
          <a:custGeom>
            <a:avLst/>
            <a:gdLst>
              <a:gd name="connsiteX0" fmla="*/ 120724 w 122388"/>
              <a:gd name="connsiteY0" fmla="*/ 802 h 370164"/>
              <a:gd name="connsiteX1" fmla="*/ 103262 w 122388"/>
              <a:gd name="connsiteY1" fmla="*/ 78589 h 370164"/>
              <a:gd name="connsiteX2" fmla="*/ 36587 w 122388"/>
              <a:gd name="connsiteY2" fmla="*/ 219877 h 370164"/>
              <a:gd name="connsiteX3" fmla="*/ 23887 w 122388"/>
              <a:gd name="connsiteY3" fmla="*/ 237339 h 370164"/>
              <a:gd name="connsiteX4" fmla="*/ 36587 w 122388"/>
              <a:gd name="connsiteY4" fmla="*/ 367514 h 370164"/>
              <a:gd name="connsiteX5" fmla="*/ 22299 w 122388"/>
              <a:gd name="connsiteY5" fmla="*/ 319889 h 370164"/>
              <a:gd name="connsiteX6" fmla="*/ 1662 w 122388"/>
              <a:gd name="connsiteY6" fmla="*/ 259564 h 370164"/>
              <a:gd name="connsiteX7" fmla="*/ 69924 w 122388"/>
              <a:gd name="connsiteY7" fmla="*/ 124627 h 370164"/>
              <a:gd name="connsiteX8" fmla="*/ 120724 w 122388"/>
              <a:gd name="connsiteY8" fmla="*/ 802 h 37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388" h="370164">
                <a:moveTo>
                  <a:pt x="120724" y="802"/>
                </a:moveTo>
                <a:cubicBezTo>
                  <a:pt x="126280" y="-6871"/>
                  <a:pt x="117285" y="42077"/>
                  <a:pt x="103262" y="78589"/>
                </a:cubicBezTo>
                <a:cubicBezTo>
                  <a:pt x="89239" y="115101"/>
                  <a:pt x="49816" y="193419"/>
                  <a:pt x="36587" y="219877"/>
                </a:cubicBezTo>
                <a:cubicBezTo>
                  <a:pt x="23358" y="246335"/>
                  <a:pt x="23887" y="212733"/>
                  <a:pt x="23887" y="237339"/>
                </a:cubicBezTo>
                <a:cubicBezTo>
                  <a:pt x="23887" y="261945"/>
                  <a:pt x="36852" y="353756"/>
                  <a:pt x="36587" y="367514"/>
                </a:cubicBezTo>
                <a:cubicBezTo>
                  <a:pt x="36322" y="381272"/>
                  <a:pt x="28120" y="337881"/>
                  <a:pt x="22299" y="319889"/>
                </a:cubicBezTo>
                <a:cubicBezTo>
                  <a:pt x="16478" y="301897"/>
                  <a:pt x="-6276" y="292108"/>
                  <a:pt x="1662" y="259564"/>
                </a:cubicBezTo>
                <a:cubicBezTo>
                  <a:pt x="9599" y="227020"/>
                  <a:pt x="52461" y="166696"/>
                  <a:pt x="69924" y="124627"/>
                </a:cubicBezTo>
                <a:cubicBezTo>
                  <a:pt x="87386" y="82558"/>
                  <a:pt x="115168" y="8475"/>
                  <a:pt x="120724" y="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843FD2C9-210E-2474-99CC-9410887F2067}"/>
              </a:ext>
            </a:extLst>
          </p:cNvPr>
          <p:cNvSpPr/>
          <p:nvPr/>
        </p:nvSpPr>
        <p:spPr>
          <a:xfrm>
            <a:off x="5187812" y="4026547"/>
            <a:ext cx="52740" cy="253399"/>
          </a:xfrm>
          <a:custGeom>
            <a:avLst/>
            <a:gdLst>
              <a:gd name="connsiteX0" fmla="*/ 138 w 52740"/>
              <a:gd name="connsiteY0" fmla="*/ 941 h 253399"/>
              <a:gd name="connsiteX1" fmla="*/ 36651 w 52740"/>
              <a:gd name="connsiteY1" fmla="*/ 161278 h 253399"/>
              <a:gd name="connsiteX2" fmla="*/ 19188 w 52740"/>
              <a:gd name="connsiteY2" fmla="*/ 251766 h 253399"/>
              <a:gd name="connsiteX3" fmla="*/ 22363 w 52740"/>
              <a:gd name="connsiteY3" fmla="*/ 210491 h 253399"/>
              <a:gd name="connsiteX4" fmla="*/ 52526 w 52740"/>
              <a:gd name="connsiteY4" fmla="*/ 99366 h 253399"/>
              <a:gd name="connsiteX5" fmla="*/ 138 w 52740"/>
              <a:gd name="connsiteY5" fmla="*/ 941 h 25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40" h="253399">
                <a:moveTo>
                  <a:pt x="138" y="941"/>
                </a:moveTo>
                <a:cubicBezTo>
                  <a:pt x="-2508" y="11260"/>
                  <a:pt x="33476" y="119474"/>
                  <a:pt x="36651" y="161278"/>
                </a:cubicBezTo>
                <a:cubicBezTo>
                  <a:pt x="39826" y="203082"/>
                  <a:pt x="21569" y="243564"/>
                  <a:pt x="19188" y="251766"/>
                </a:cubicBezTo>
                <a:cubicBezTo>
                  <a:pt x="16807" y="259968"/>
                  <a:pt x="16807" y="235891"/>
                  <a:pt x="22363" y="210491"/>
                </a:cubicBezTo>
                <a:cubicBezTo>
                  <a:pt x="27919" y="185091"/>
                  <a:pt x="55436" y="130851"/>
                  <a:pt x="52526" y="99366"/>
                </a:cubicBezTo>
                <a:cubicBezTo>
                  <a:pt x="49616" y="67881"/>
                  <a:pt x="2784" y="-9378"/>
                  <a:pt x="138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8EFEF4D4-FC41-2088-C78F-48CF0278AA22}"/>
              </a:ext>
            </a:extLst>
          </p:cNvPr>
          <p:cNvSpPr/>
          <p:nvPr/>
        </p:nvSpPr>
        <p:spPr>
          <a:xfrm>
            <a:off x="5365628" y="3974895"/>
            <a:ext cx="22379" cy="252079"/>
          </a:xfrm>
          <a:custGeom>
            <a:avLst/>
            <a:gdLst>
              <a:gd name="connsiteX0" fmla="*/ 11235 w 22379"/>
              <a:gd name="connsiteY0" fmla="*/ 205 h 252079"/>
              <a:gd name="connsiteX1" fmla="*/ 15997 w 22379"/>
              <a:gd name="connsiteY1" fmla="*/ 114505 h 252079"/>
              <a:gd name="connsiteX2" fmla="*/ 22347 w 22379"/>
              <a:gd name="connsiteY2" fmla="*/ 238330 h 252079"/>
              <a:gd name="connsiteX3" fmla="*/ 17585 w 22379"/>
              <a:gd name="connsiteY3" fmla="*/ 238330 h 252079"/>
              <a:gd name="connsiteX4" fmla="*/ 122 w 22379"/>
              <a:gd name="connsiteY4" fmla="*/ 143080 h 252079"/>
              <a:gd name="connsiteX5" fmla="*/ 11235 w 22379"/>
              <a:gd name="connsiteY5" fmla="*/ 205 h 25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79" h="252079">
                <a:moveTo>
                  <a:pt x="11235" y="205"/>
                </a:moveTo>
                <a:cubicBezTo>
                  <a:pt x="13881" y="-4557"/>
                  <a:pt x="14145" y="74818"/>
                  <a:pt x="15997" y="114505"/>
                </a:cubicBezTo>
                <a:cubicBezTo>
                  <a:pt x="17849" y="154192"/>
                  <a:pt x="22082" y="217693"/>
                  <a:pt x="22347" y="238330"/>
                </a:cubicBezTo>
                <a:cubicBezTo>
                  <a:pt x="22612" y="258967"/>
                  <a:pt x="21289" y="254205"/>
                  <a:pt x="17585" y="238330"/>
                </a:cubicBezTo>
                <a:cubicBezTo>
                  <a:pt x="13881" y="222455"/>
                  <a:pt x="1445" y="178799"/>
                  <a:pt x="122" y="143080"/>
                </a:cubicBezTo>
                <a:cubicBezTo>
                  <a:pt x="-1201" y="107361"/>
                  <a:pt x="8589" y="4967"/>
                  <a:pt x="11235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34C81D42-6873-67D7-05DD-B56DA2F7472E}"/>
              </a:ext>
            </a:extLst>
          </p:cNvPr>
          <p:cNvSpPr/>
          <p:nvPr/>
        </p:nvSpPr>
        <p:spPr>
          <a:xfrm>
            <a:off x="5330735" y="4171437"/>
            <a:ext cx="84437" cy="335614"/>
          </a:xfrm>
          <a:custGeom>
            <a:avLst/>
            <a:gdLst>
              <a:gd name="connsiteX0" fmla="*/ 90 w 84437"/>
              <a:gd name="connsiteY0" fmla="*/ 513 h 335614"/>
              <a:gd name="connsiteX1" fmla="*/ 33428 w 84437"/>
              <a:gd name="connsiteY1" fmla="*/ 64013 h 335614"/>
              <a:gd name="connsiteX2" fmla="*/ 47715 w 84437"/>
              <a:gd name="connsiteY2" fmla="*/ 65601 h 335614"/>
              <a:gd name="connsiteX3" fmla="*/ 65178 w 84437"/>
              <a:gd name="connsiteY3" fmla="*/ 124338 h 335614"/>
              <a:gd name="connsiteX4" fmla="*/ 60415 w 84437"/>
              <a:gd name="connsiteY4" fmla="*/ 332301 h 335614"/>
              <a:gd name="connsiteX5" fmla="*/ 84228 w 84437"/>
              <a:gd name="connsiteY5" fmla="*/ 241813 h 335614"/>
              <a:gd name="connsiteX6" fmla="*/ 44540 w 84437"/>
              <a:gd name="connsiteY6" fmla="*/ 103701 h 335614"/>
              <a:gd name="connsiteX7" fmla="*/ 90 w 84437"/>
              <a:gd name="connsiteY7" fmla="*/ 513 h 33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437" h="335614">
                <a:moveTo>
                  <a:pt x="90" y="513"/>
                </a:moveTo>
                <a:cubicBezTo>
                  <a:pt x="-1762" y="-6102"/>
                  <a:pt x="25491" y="53165"/>
                  <a:pt x="33428" y="64013"/>
                </a:cubicBezTo>
                <a:cubicBezTo>
                  <a:pt x="41365" y="74861"/>
                  <a:pt x="42423" y="55547"/>
                  <a:pt x="47715" y="65601"/>
                </a:cubicBezTo>
                <a:cubicBezTo>
                  <a:pt x="53007" y="75655"/>
                  <a:pt x="63061" y="79888"/>
                  <a:pt x="65178" y="124338"/>
                </a:cubicBezTo>
                <a:cubicBezTo>
                  <a:pt x="67295" y="168788"/>
                  <a:pt x="57240" y="312722"/>
                  <a:pt x="60415" y="332301"/>
                </a:cubicBezTo>
                <a:cubicBezTo>
                  <a:pt x="63590" y="351880"/>
                  <a:pt x="86874" y="279913"/>
                  <a:pt x="84228" y="241813"/>
                </a:cubicBezTo>
                <a:cubicBezTo>
                  <a:pt x="81582" y="203713"/>
                  <a:pt x="56711" y="143653"/>
                  <a:pt x="44540" y="103701"/>
                </a:cubicBezTo>
                <a:cubicBezTo>
                  <a:pt x="32369" y="63749"/>
                  <a:pt x="1942" y="7128"/>
                  <a:pt x="90" y="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AC268408-66F2-5FAB-0671-84AFEC7DC371}"/>
              </a:ext>
            </a:extLst>
          </p:cNvPr>
          <p:cNvSpPr/>
          <p:nvPr/>
        </p:nvSpPr>
        <p:spPr>
          <a:xfrm>
            <a:off x="5330825" y="4384294"/>
            <a:ext cx="103844" cy="210139"/>
          </a:xfrm>
          <a:custGeom>
            <a:avLst/>
            <a:gdLst>
              <a:gd name="connsiteX0" fmla="*/ 60325 w 103844"/>
              <a:gd name="connsiteY0" fmla="*/ 381 h 210139"/>
              <a:gd name="connsiteX1" fmla="*/ 60325 w 103844"/>
              <a:gd name="connsiteY1" fmla="*/ 81344 h 210139"/>
              <a:gd name="connsiteX2" fmla="*/ 0 w 103844"/>
              <a:gd name="connsiteY2" fmla="*/ 111506 h 210139"/>
              <a:gd name="connsiteX3" fmla="*/ 60325 w 103844"/>
              <a:gd name="connsiteY3" fmla="*/ 92456 h 210139"/>
              <a:gd name="connsiteX4" fmla="*/ 103188 w 103844"/>
              <a:gd name="connsiteY4" fmla="*/ 209931 h 210139"/>
              <a:gd name="connsiteX5" fmla="*/ 85725 w 103844"/>
              <a:gd name="connsiteY5" fmla="*/ 117856 h 210139"/>
              <a:gd name="connsiteX6" fmla="*/ 60325 w 103844"/>
              <a:gd name="connsiteY6" fmla="*/ 381 h 21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844" h="210139">
                <a:moveTo>
                  <a:pt x="60325" y="381"/>
                </a:moveTo>
                <a:cubicBezTo>
                  <a:pt x="56092" y="-5704"/>
                  <a:pt x="70379" y="62823"/>
                  <a:pt x="60325" y="81344"/>
                </a:cubicBezTo>
                <a:cubicBezTo>
                  <a:pt x="50271" y="99865"/>
                  <a:pt x="0" y="109654"/>
                  <a:pt x="0" y="111506"/>
                </a:cubicBezTo>
                <a:cubicBezTo>
                  <a:pt x="0" y="113358"/>
                  <a:pt x="43127" y="76052"/>
                  <a:pt x="60325" y="92456"/>
                </a:cubicBezTo>
                <a:cubicBezTo>
                  <a:pt x="77523" y="108860"/>
                  <a:pt x="98955" y="205698"/>
                  <a:pt x="103188" y="209931"/>
                </a:cubicBezTo>
                <a:cubicBezTo>
                  <a:pt x="107421" y="214164"/>
                  <a:pt x="89958" y="152781"/>
                  <a:pt x="85725" y="117856"/>
                </a:cubicBezTo>
                <a:cubicBezTo>
                  <a:pt x="81492" y="82931"/>
                  <a:pt x="64558" y="6466"/>
                  <a:pt x="60325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9E157B7F-2786-B789-B7D7-6436796B2F76}"/>
              </a:ext>
            </a:extLst>
          </p:cNvPr>
          <p:cNvSpPr/>
          <p:nvPr/>
        </p:nvSpPr>
        <p:spPr>
          <a:xfrm>
            <a:off x="5192692" y="4267142"/>
            <a:ext cx="25749" cy="297887"/>
          </a:xfrm>
          <a:custGeom>
            <a:avLst/>
            <a:gdLst>
              <a:gd name="connsiteX0" fmla="*/ 23833 w 25749"/>
              <a:gd name="connsiteY0" fmla="*/ 58 h 297887"/>
              <a:gd name="connsiteX1" fmla="*/ 12721 w 25749"/>
              <a:gd name="connsiteY1" fmla="*/ 133408 h 297887"/>
              <a:gd name="connsiteX2" fmla="*/ 21 w 25749"/>
              <a:gd name="connsiteY2" fmla="*/ 176271 h 297887"/>
              <a:gd name="connsiteX3" fmla="*/ 15896 w 25749"/>
              <a:gd name="connsiteY3" fmla="*/ 296921 h 297887"/>
              <a:gd name="connsiteX4" fmla="*/ 12721 w 25749"/>
              <a:gd name="connsiteY4" fmla="*/ 228658 h 297887"/>
              <a:gd name="connsiteX5" fmla="*/ 23833 w 25749"/>
              <a:gd name="connsiteY5" fmla="*/ 150871 h 297887"/>
              <a:gd name="connsiteX6" fmla="*/ 23833 w 25749"/>
              <a:gd name="connsiteY6" fmla="*/ 58 h 29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49" h="297887">
                <a:moveTo>
                  <a:pt x="23833" y="58"/>
                </a:moveTo>
                <a:cubicBezTo>
                  <a:pt x="21981" y="-2852"/>
                  <a:pt x="16690" y="104039"/>
                  <a:pt x="12721" y="133408"/>
                </a:cubicBezTo>
                <a:cubicBezTo>
                  <a:pt x="8752" y="162777"/>
                  <a:pt x="-508" y="149019"/>
                  <a:pt x="21" y="176271"/>
                </a:cubicBezTo>
                <a:cubicBezTo>
                  <a:pt x="550" y="203523"/>
                  <a:pt x="13779" y="288190"/>
                  <a:pt x="15896" y="296921"/>
                </a:cubicBezTo>
                <a:cubicBezTo>
                  <a:pt x="18013" y="305652"/>
                  <a:pt x="11398" y="253000"/>
                  <a:pt x="12721" y="228658"/>
                </a:cubicBezTo>
                <a:cubicBezTo>
                  <a:pt x="14044" y="204316"/>
                  <a:pt x="20658" y="190029"/>
                  <a:pt x="23833" y="150871"/>
                </a:cubicBezTo>
                <a:cubicBezTo>
                  <a:pt x="27008" y="111713"/>
                  <a:pt x="25685" y="2968"/>
                  <a:pt x="23833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A433E8DB-28E5-ABB6-A1A2-F296730D8908}"/>
              </a:ext>
            </a:extLst>
          </p:cNvPr>
          <p:cNvSpPr/>
          <p:nvPr/>
        </p:nvSpPr>
        <p:spPr>
          <a:xfrm>
            <a:off x="5099604" y="4432431"/>
            <a:ext cx="63223" cy="455458"/>
          </a:xfrm>
          <a:custGeom>
            <a:avLst/>
            <a:gdLst>
              <a:gd name="connsiteX0" fmla="*/ 1034 w 63223"/>
              <a:gd name="connsiteY0" fmla="*/ 1457 h 455458"/>
              <a:gd name="connsiteX1" fmla="*/ 23259 w 63223"/>
              <a:gd name="connsiteY1" fmla="*/ 130044 h 455458"/>
              <a:gd name="connsiteX2" fmla="*/ 35959 w 63223"/>
              <a:gd name="connsiteY2" fmla="*/ 226882 h 455458"/>
              <a:gd name="connsiteX3" fmla="*/ 56596 w 63223"/>
              <a:gd name="connsiteY3" fmla="*/ 349119 h 455458"/>
              <a:gd name="connsiteX4" fmla="*/ 45484 w 63223"/>
              <a:gd name="connsiteY4" fmla="*/ 453894 h 455458"/>
              <a:gd name="connsiteX5" fmla="*/ 51834 w 63223"/>
              <a:gd name="connsiteY5" fmla="*/ 398332 h 455458"/>
              <a:gd name="connsiteX6" fmla="*/ 59771 w 63223"/>
              <a:gd name="connsiteY6" fmla="*/ 220532 h 455458"/>
              <a:gd name="connsiteX7" fmla="*/ 1034 w 63223"/>
              <a:gd name="connsiteY7" fmla="*/ 1457 h 45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23" h="455458">
                <a:moveTo>
                  <a:pt x="1034" y="1457"/>
                </a:moveTo>
                <a:cubicBezTo>
                  <a:pt x="-5051" y="-13624"/>
                  <a:pt x="17438" y="92473"/>
                  <a:pt x="23259" y="130044"/>
                </a:cubicBezTo>
                <a:cubicBezTo>
                  <a:pt x="29080" y="167615"/>
                  <a:pt x="30403" y="190370"/>
                  <a:pt x="35959" y="226882"/>
                </a:cubicBezTo>
                <a:cubicBezTo>
                  <a:pt x="41515" y="263394"/>
                  <a:pt x="55009" y="311284"/>
                  <a:pt x="56596" y="349119"/>
                </a:cubicBezTo>
                <a:cubicBezTo>
                  <a:pt x="58184" y="386954"/>
                  <a:pt x="46278" y="445692"/>
                  <a:pt x="45484" y="453894"/>
                </a:cubicBezTo>
                <a:cubicBezTo>
                  <a:pt x="44690" y="462096"/>
                  <a:pt x="49453" y="437226"/>
                  <a:pt x="51834" y="398332"/>
                </a:cubicBezTo>
                <a:cubicBezTo>
                  <a:pt x="54215" y="359438"/>
                  <a:pt x="70090" y="288001"/>
                  <a:pt x="59771" y="220532"/>
                </a:cubicBezTo>
                <a:cubicBezTo>
                  <a:pt x="49452" y="153063"/>
                  <a:pt x="7119" y="16538"/>
                  <a:pt x="1034" y="1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A8CC07CE-753D-B8B9-6FC3-991F837240E8}"/>
              </a:ext>
            </a:extLst>
          </p:cNvPr>
          <p:cNvSpPr/>
          <p:nvPr/>
        </p:nvSpPr>
        <p:spPr>
          <a:xfrm>
            <a:off x="5122257" y="4795247"/>
            <a:ext cx="103794" cy="367851"/>
          </a:xfrm>
          <a:custGeom>
            <a:avLst/>
            <a:gdLst>
              <a:gd name="connsiteX0" fmla="*/ 32356 w 103794"/>
              <a:gd name="connsiteY0" fmla="*/ 591 h 367851"/>
              <a:gd name="connsiteX1" fmla="*/ 18068 w 103794"/>
              <a:gd name="connsiteY1" fmla="*/ 140291 h 367851"/>
              <a:gd name="connsiteX2" fmla="*/ 60931 w 103794"/>
              <a:gd name="connsiteY2" fmla="*/ 283166 h 367851"/>
              <a:gd name="connsiteX3" fmla="*/ 103793 w 103794"/>
              <a:gd name="connsiteY3" fmla="*/ 367303 h 367851"/>
              <a:gd name="connsiteX4" fmla="*/ 59343 w 103794"/>
              <a:gd name="connsiteY4" fmla="*/ 313328 h 367851"/>
              <a:gd name="connsiteX5" fmla="*/ 606 w 103794"/>
              <a:gd name="connsiteY5" fmla="*/ 195853 h 367851"/>
              <a:gd name="connsiteX6" fmla="*/ 32356 w 103794"/>
              <a:gd name="connsiteY6" fmla="*/ 591 h 36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794" h="367851">
                <a:moveTo>
                  <a:pt x="32356" y="591"/>
                </a:moveTo>
                <a:cubicBezTo>
                  <a:pt x="35266" y="-8669"/>
                  <a:pt x="13306" y="93195"/>
                  <a:pt x="18068" y="140291"/>
                </a:cubicBezTo>
                <a:cubicBezTo>
                  <a:pt x="22830" y="187387"/>
                  <a:pt x="46644" y="245331"/>
                  <a:pt x="60931" y="283166"/>
                </a:cubicBezTo>
                <a:cubicBezTo>
                  <a:pt x="75218" y="321001"/>
                  <a:pt x="104058" y="362276"/>
                  <a:pt x="103793" y="367303"/>
                </a:cubicBezTo>
                <a:cubicBezTo>
                  <a:pt x="103528" y="372330"/>
                  <a:pt x="76541" y="341903"/>
                  <a:pt x="59343" y="313328"/>
                </a:cubicBezTo>
                <a:cubicBezTo>
                  <a:pt x="42145" y="284753"/>
                  <a:pt x="6162" y="253267"/>
                  <a:pt x="606" y="195853"/>
                </a:cubicBezTo>
                <a:cubicBezTo>
                  <a:pt x="-4950" y="138439"/>
                  <a:pt x="29446" y="9851"/>
                  <a:pt x="32356" y="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38F0A56D-213C-9245-2D9B-E7289D8F6928}"/>
              </a:ext>
            </a:extLst>
          </p:cNvPr>
          <p:cNvSpPr/>
          <p:nvPr/>
        </p:nvSpPr>
        <p:spPr>
          <a:xfrm>
            <a:off x="5191120" y="4481432"/>
            <a:ext cx="56377" cy="622901"/>
          </a:xfrm>
          <a:custGeom>
            <a:avLst/>
            <a:gdLst>
              <a:gd name="connsiteX0" fmla="*/ 39693 w 56377"/>
              <a:gd name="connsiteY0" fmla="*/ 81 h 622901"/>
              <a:gd name="connsiteX1" fmla="*/ 23818 w 56377"/>
              <a:gd name="connsiteY1" fmla="*/ 146131 h 622901"/>
              <a:gd name="connsiteX2" fmla="*/ 52393 w 56377"/>
              <a:gd name="connsiteY2" fmla="*/ 322343 h 622901"/>
              <a:gd name="connsiteX3" fmla="*/ 53980 w 56377"/>
              <a:gd name="connsiteY3" fmla="*/ 408068 h 622901"/>
              <a:gd name="connsiteX4" fmla="*/ 33343 w 56377"/>
              <a:gd name="connsiteY4" fmla="*/ 616031 h 622901"/>
              <a:gd name="connsiteX5" fmla="*/ 38105 w 56377"/>
              <a:gd name="connsiteY5" fmla="*/ 550943 h 622901"/>
              <a:gd name="connsiteX6" fmla="*/ 46043 w 56377"/>
              <a:gd name="connsiteY6" fmla="*/ 335043 h 622901"/>
              <a:gd name="connsiteX7" fmla="*/ 53980 w 56377"/>
              <a:gd name="connsiteY7" fmla="*/ 231856 h 622901"/>
              <a:gd name="connsiteX8" fmla="*/ 5 w 56377"/>
              <a:gd name="connsiteY8" fmla="*/ 127081 h 622901"/>
              <a:gd name="connsiteX9" fmla="*/ 39693 w 56377"/>
              <a:gd name="connsiteY9" fmla="*/ 81 h 62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77" h="622901">
                <a:moveTo>
                  <a:pt x="39693" y="81"/>
                </a:moveTo>
                <a:cubicBezTo>
                  <a:pt x="43662" y="3256"/>
                  <a:pt x="21701" y="92421"/>
                  <a:pt x="23818" y="146131"/>
                </a:cubicBezTo>
                <a:cubicBezTo>
                  <a:pt x="25935" y="199841"/>
                  <a:pt x="47366" y="278687"/>
                  <a:pt x="52393" y="322343"/>
                </a:cubicBezTo>
                <a:cubicBezTo>
                  <a:pt x="57420" y="365999"/>
                  <a:pt x="57155" y="359120"/>
                  <a:pt x="53980" y="408068"/>
                </a:cubicBezTo>
                <a:cubicBezTo>
                  <a:pt x="50805" y="457016"/>
                  <a:pt x="35989" y="592219"/>
                  <a:pt x="33343" y="616031"/>
                </a:cubicBezTo>
                <a:cubicBezTo>
                  <a:pt x="30697" y="639843"/>
                  <a:pt x="35988" y="597774"/>
                  <a:pt x="38105" y="550943"/>
                </a:cubicBezTo>
                <a:cubicBezTo>
                  <a:pt x="40222" y="504112"/>
                  <a:pt x="43397" y="388224"/>
                  <a:pt x="46043" y="335043"/>
                </a:cubicBezTo>
                <a:cubicBezTo>
                  <a:pt x="48689" y="281862"/>
                  <a:pt x="61653" y="266516"/>
                  <a:pt x="53980" y="231856"/>
                </a:cubicBezTo>
                <a:cubicBezTo>
                  <a:pt x="46307" y="197196"/>
                  <a:pt x="534" y="166768"/>
                  <a:pt x="5" y="127081"/>
                </a:cubicBezTo>
                <a:cubicBezTo>
                  <a:pt x="-524" y="87394"/>
                  <a:pt x="35724" y="-3094"/>
                  <a:pt x="39693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442B72BC-83D2-D758-480C-783D91BC2947}"/>
              </a:ext>
            </a:extLst>
          </p:cNvPr>
          <p:cNvSpPr/>
          <p:nvPr/>
        </p:nvSpPr>
        <p:spPr>
          <a:xfrm>
            <a:off x="5335062" y="4434949"/>
            <a:ext cx="140818" cy="388348"/>
          </a:xfrm>
          <a:custGeom>
            <a:avLst/>
            <a:gdLst>
              <a:gd name="connsiteX0" fmla="*/ 2113 w 140818"/>
              <a:gd name="connsiteY0" fmla="*/ 5289 h 388348"/>
              <a:gd name="connsiteX1" fmla="*/ 98951 w 140818"/>
              <a:gd name="connsiteY1" fmla="*/ 138639 h 388348"/>
              <a:gd name="connsiteX2" fmla="*/ 100538 w 140818"/>
              <a:gd name="connsiteY2" fmla="*/ 314851 h 388348"/>
              <a:gd name="connsiteX3" fmla="*/ 76726 w 140818"/>
              <a:gd name="connsiteY3" fmla="*/ 387876 h 388348"/>
              <a:gd name="connsiteX4" fmla="*/ 81488 w 140818"/>
              <a:gd name="connsiteY4" fmla="*/ 340251 h 388348"/>
              <a:gd name="connsiteX5" fmla="*/ 140226 w 140818"/>
              <a:gd name="connsiteY5" fmla="*/ 225951 h 388348"/>
              <a:gd name="connsiteX6" fmla="*/ 40213 w 140818"/>
              <a:gd name="connsiteY6" fmla="*/ 44976 h 388348"/>
              <a:gd name="connsiteX7" fmla="*/ 2113 w 140818"/>
              <a:gd name="connsiteY7" fmla="*/ 5289 h 38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818" h="388348">
                <a:moveTo>
                  <a:pt x="2113" y="5289"/>
                </a:moveTo>
                <a:cubicBezTo>
                  <a:pt x="11903" y="20900"/>
                  <a:pt x="82547" y="87045"/>
                  <a:pt x="98951" y="138639"/>
                </a:cubicBezTo>
                <a:cubicBezTo>
                  <a:pt x="115355" y="190233"/>
                  <a:pt x="104242" y="273312"/>
                  <a:pt x="100538" y="314851"/>
                </a:cubicBezTo>
                <a:cubicBezTo>
                  <a:pt x="96834" y="356390"/>
                  <a:pt x="79901" y="383643"/>
                  <a:pt x="76726" y="387876"/>
                </a:cubicBezTo>
                <a:cubicBezTo>
                  <a:pt x="73551" y="392109"/>
                  <a:pt x="70905" y="367238"/>
                  <a:pt x="81488" y="340251"/>
                </a:cubicBezTo>
                <a:cubicBezTo>
                  <a:pt x="92071" y="313264"/>
                  <a:pt x="147105" y="275163"/>
                  <a:pt x="140226" y="225951"/>
                </a:cubicBezTo>
                <a:cubicBezTo>
                  <a:pt x="133347" y="176739"/>
                  <a:pt x="61909" y="79636"/>
                  <a:pt x="40213" y="44976"/>
                </a:cubicBezTo>
                <a:cubicBezTo>
                  <a:pt x="18517" y="10316"/>
                  <a:pt x="-7677" y="-10322"/>
                  <a:pt x="2113" y="5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3AFE0916-B99B-6ADC-77E5-EDDCAFBEC413}"/>
              </a:ext>
            </a:extLst>
          </p:cNvPr>
          <p:cNvSpPr/>
          <p:nvPr/>
        </p:nvSpPr>
        <p:spPr>
          <a:xfrm>
            <a:off x="5398881" y="4725470"/>
            <a:ext cx="200493" cy="358812"/>
          </a:xfrm>
          <a:custGeom>
            <a:avLst/>
            <a:gdLst>
              <a:gd name="connsiteX0" fmla="*/ 207 w 200493"/>
              <a:gd name="connsiteY0" fmla="*/ 518 h 358812"/>
              <a:gd name="connsiteX1" fmla="*/ 92282 w 200493"/>
              <a:gd name="connsiteY1" fmla="*/ 65605 h 358812"/>
              <a:gd name="connsiteX2" fmla="*/ 197057 w 200493"/>
              <a:gd name="connsiteY2" fmla="*/ 213243 h 358812"/>
              <a:gd name="connsiteX3" fmla="*/ 176419 w 200493"/>
              <a:gd name="connsiteY3" fmla="*/ 357705 h 358812"/>
              <a:gd name="connsiteX4" fmla="*/ 189119 w 200493"/>
              <a:gd name="connsiteY4" fmla="*/ 273568 h 358812"/>
              <a:gd name="connsiteX5" fmla="*/ 162132 w 200493"/>
              <a:gd name="connsiteY5" fmla="*/ 157680 h 358812"/>
              <a:gd name="connsiteX6" fmla="*/ 70057 w 200493"/>
              <a:gd name="connsiteY6" fmla="*/ 41793 h 358812"/>
              <a:gd name="connsiteX7" fmla="*/ 207 w 200493"/>
              <a:gd name="connsiteY7" fmla="*/ 518 h 35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493" h="358812">
                <a:moveTo>
                  <a:pt x="207" y="518"/>
                </a:moveTo>
                <a:cubicBezTo>
                  <a:pt x="3911" y="4487"/>
                  <a:pt x="59474" y="30151"/>
                  <a:pt x="92282" y="65605"/>
                </a:cubicBezTo>
                <a:cubicBezTo>
                  <a:pt x="125090" y="101059"/>
                  <a:pt x="183034" y="164560"/>
                  <a:pt x="197057" y="213243"/>
                </a:cubicBezTo>
                <a:cubicBezTo>
                  <a:pt x="211080" y="261926"/>
                  <a:pt x="177742" y="347651"/>
                  <a:pt x="176419" y="357705"/>
                </a:cubicBezTo>
                <a:cubicBezTo>
                  <a:pt x="175096" y="367759"/>
                  <a:pt x="191500" y="306905"/>
                  <a:pt x="189119" y="273568"/>
                </a:cubicBezTo>
                <a:cubicBezTo>
                  <a:pt x="186738" y="240231"/>
                  <a:pt x="181976" y="196309"/>
                  <a:pt x="162132" y="157680"/>
                </a:cubicBezTo>
                <a:cubicBezTo>
                  <a:pt x="142288" y="119051"/>
                  <a:pt x="96780" y="67722"/>
                  <a:pt x="70057" y="41793"/>
                </a:cubicBezTo>
                <a:cubicBezTo>
                  <a:pt x="43334" y="15864"/>
                  <a:pt x="-3497" y="-3451"/>
                  <a:pt x="207" y="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6424E262-0E28-FC9D-06E5-5F399602FC21}"/>
              </a:ext>
            </a:extLst>
          </p:cNvPr>
          <p:cNvSpPr/>
          <p:nvPr/>
        </p:nvSpPr>
        <p:spPr>
          <a:xfrm>
            <a:off x="5483416" y="4037357"/>
            <a:ext cx="168475" cy="317738"/>
          </a:xfrm>
          <a:custGeom>
            <a:avLst/>
            <a:gdLst>
              <a:gd name="connsiteX0" fmla="*/ 5101 w 168475"/>
              <a:gd name="connsiteY0" fmla="*/ 1243 h 317738"/>
              <a:gd name="connsiteX1" fmla="*/ 83417 w 168475"/>
              <a:gd name="connsiteY1" fmla="*/ 193860 h 317738"/>
              <a:gd name="connsiteX2" fmla="*/ 168084 w 168475"/>
              <a:gd name="connsiteY2" fmla="*/ 316626 h 317738"/>
              <a:gd name="connsiteX3" fmla="*/ 110934 w 168475"/>
              <a:gd name="connsiteY3" fmla="*/ 246776 h 317738"/>
              <a:gd name="connsiteX4" fmla="*/ 17801 w 168475"/>
              <a:gd name="connsiteY4" fmla="*/ 117660 h 317738"/>
              <a:gd name="connsiteX5" fmla="*/ 5101 w 168475"/>
              <a:gd name="connsiteY5" fmla="*/ 1243 h 31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75" h="317738">
                <a:moveTo>
                  <a:pt x="5101" y="1243"/>
                </a:moveTo>
                <a:cubicBezTo>
                  <a:pt x="16037" y="13943"/>
                  <a:pt x="56253" y="141296"/>
                  <a:pt x="83417" y="193860"/>
                </a:cubicBezTo>
                <a:cubicBezTo>
                  <a:pt x="110581" y="246424"/>
                  <a:pt x="163498" y="307807"/>
                  <a:pt x="168084" y="316626"/>
                </a:cubicBezTo>
                <a:cubicBezTo>
                  <a:pt x="172670" y="325445"/>
                  <a:pt x="135981" y="279937"/>
                  <a:pt x="110934" y="246776"/>
                </a:cubicBezTo>
                <a:cubicBezTo>
                  <a:pt x="85887" y="213615"/>
                  <a:pt x="33676" y="158935"/>
                  <a:pt x="17801" y="117660"/>
                </a:cubicBezTo>
                <a:cubicBezTo>
                  <a:pt x="1926" y="76385"/>
                  <a:pt x="-5835" y="-11457"/>
                  <a:pt x="5101" y="1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64874CAB-4AF6-3EE0-37A6-0A36236DE77C}"/>
              </a:ext>
            </a:extLst>
          </p:cNvPr>
          <p:cNvSpPr/>
          <p:nvPr/>
        </p:nvSpPr>
        <p:spPr>
          <a:xfrm>
            <a:off x="5483897" y="4186756"/>
            <a:ext cx="98460" cy="508315"/>
          </a:xfrm>
          <a:custGeom>
            <a:avLst/>
            <a:gdLst>
              <a:gd name="connsiteX0" fmla="*/ 386 w 98460"/>
              <a:gd name="connsiteY0" fmla="*/ 11 h 508315"/>
              <a:gd name="connsiteX1" fmla="*/ 63886 w 98460"/>
              <a:gd name="connsiteY1" fmla="*/ 175694 h 508315"/>
              <a:gd name="connsiteX2" fmla="*/ 68120 w 98460"/>
              <a:gd name="connsiteY2" fmla="*/ 283644 h 508315"/>
              <a:gd name="connsiteX3" fmla="*/ 74470 w 98460"/>
              <a:gd name="connsiteY3" fmla="*/ 446627 h 508315"/>
              <a:gd name="connsiteX4" fmla="*/ 74470 w 98460"/>
              <a:gd name="connsiteY4" fmla="*/ 508011 h 508315"/>
              <a:gd name="connsiteX5" fmla="*/ 57536 w 98460"/>
              <a:gd name="connsiteY5" fmla="*/ 425461 h 508315"/>
              <a:gd name="connsiteX6" fmla="*/ 97753 w 98460"/>
              <a:gd name="connsiteY6" fmla="*/ 184161 h 508315"/>
              <a:gd name="connsiteX7" fmla="*/ 386 w 98460"/>
              <a:gd name="connsiteY7" fmla="*/ 11 h 50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460" h="508315">
                <a:moveTo>
                  <a:pt x="386" y="11"/>
                </a:moveTo>
                <a:cubicBezTo>
                  <a:pt x="-5259" y="-1400"/>
                  <a:pt x="52597" y="128422"/>
                  <a:pt x="63886" y="175694"/>
                </a:cubicBezTo>
                <a:cubicBezTo>
                  <a:pt x="75175" y="222966"/>
                  <a:pt x="66356" y="238489"/>
                  <a:pt x="68120" y="283644"/>
                </a:cubicBezTo>
                <a:cubicBezTo>
                  <a:pt x="69884" y="328799"/>
                  <a:pt x="73412" y="409233"/>
                  <a:pt x="74470" y="446627"/>
                </a:cubicBezTo>
                <a:cubicBezTo>
                  <a:pt x="75528" y="484022"/>
                  <a:pt x="77292" y="511539"/>
                  <a:pt x="74470" y="508011"/>
                </a:cubicBezTo>
                <a:cubicBezTo>
                  <a:pt x="71648" y="504483"/>
                  <a:pt x="53656" y="479436"/>
                  <a:pt x="57536" y="425461"/>
                </a:cubicBezTo>
                <a:cubicBezTo>
                  <a:pt x="61416" y="371486"/>
                  <a:pt x="104456" y="252247"/>
                  <a:pt x="97753" y="184161"/>
                </a:cubicBezTo>
                <a:cubicBezTo>
                  <a:pt x="91050" y="116075"/>
                  <a:pt x="6031" y="1422"/>
                  <a:pt x="38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46A1F656-32AE-4001-51B8-7F5A3DFB2530}"/>
              </a:ext>
            </a:extLst>
          </p:cNvPr>
          <p:cNvSpPr/>
          <p:nvPr/>
        </p:nvSpPr>
        <p:spPr>
          <a:xfrm>
            <a:off x="5518098" y="4671412"/>
            <a:ext cx="127447" cy="307296"/>
          </a:xfrm>
          <a:custGeom>
            <a:avLst/>
            <a:gdLst>
              <a:gd name="connsiteX0" fmla="*/ 52 w 127447"/>
              <a:gd name="connsiteY0" fmla="*/ 71 h 307296"/>
              <a:gd name="connsiteX1" fmla="*/ 67785 w 127447"/>
              <a:gd name="connsiteY1" fmla="*/ 74155 h 307296"/>
              <a:gd name="connsiteX2" fmla="*/ 118585 w 127447"/>
              <a:gd name="connsiteY2" fmla="*/ 186338 h 307296"/>
              <a:gd name="connsiteX3" fmla="*/ 127052 w 127447"/>
              <a:gd name="connsiteY3" fmla="*/ 304871 h 307296"/>
              <a:gd name="connsiteX4" fmla="*/ 118585 w 127447"/>
              <a:gd name="connsiteY4" fmla="*/ 251955 h 307296"/>
              <a:gd name="connsiteX5" fmla="*/ 57202 w 127447"/>
              <a:gd name="connsiteY5" fmla="*/ 86855 h 307296"/>
              <a:gd name="connsiteX6" fmla="*/ 52 w 127447"/>
              <a:gd name="connsiteY6" fmla="*/ 71 h 30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47" h="307296">
                <a:moveTo>
                  <a:pt x="52" y="71"/>
                </a:moveTo>
                <a:cubicBezTo>
                  <a:pt x="1816" y="-2046"/>
                  <a:pt x="48030" y="43111"/>
                  <a:pt x="67785" y="74155"/>
                </a:cubicBezTo>
                <a:cubicBezTo>
                  <a:pt x="87540" y="105199"/>
                  <a:pt x="108707" y="147885"/>
                  <a:pt x="118585" y="186338"/>
                </a:cubicBezTo>
                <a:cubicBezTo>
                  <a:pt x="128463" y="224791"/>
                  <a:pt x="127052" y="293935"/>
                  <a:pt x="127052" y="304871"/>
                </a:cubicBezTo>
                <a:cubicBezTo>
                  <a:pt x="127052" y="315807"/>
                  <a:pt x="130227" y="288291"/>
                  <a:pt x="118585" y="251955"/>
                </a:cubicBezTo>
                <a:cubicBezTo>
                  <a:pt x="106943" y="215619"/>
                  <a:pt x="72724" y="122838"/>
                  <a:pt x="57202" y="86855"/>
                </a:cubicBezTo>
                <a:cubicBezTo>
                  <a:pt x="41680" y="50872"/>
                  <a:pt x="-1712" y="2188"/>
                  <a:pt x="52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3BFFEEF0-C071-B8E8-EEF8-661F06C449A5}"/>
              </a:ext>
            </a:extLst>
          </p:cNvPr>
          <p:cNvSpPr/>
          <p:nvPr/>
        </p:nvSpPr>
        <p:spPr>
          <a:xfrm>
            <a:off x="5720000" y="4489449"/>
            <a:ext cx="50861" cy="565372"/>
          </a:xfrm>
          <a:custGeom>
            <a:avLst/>
            <a:gdLst>
              <a:gd name="connsiteX0" fmla="*/ 41567 w 50861"/>
              <a:gd name="connsiteY0" fmla="*/ 1 h 565372"/>
              <a:gd name="connsiteX1" fmla="*/ 5583 w 50861"/>
              <a:gd name="connsiteY1" fmla="*/ 112184 h 565372"/>
              <a:gd name="connsiteX2" fmla="*/ 11933 w 50861"/>
              <a:gd name="connsiteY2" fmla="*/ 224368 h 565372"/>
              <a:gd name="connsiteX3" fmla="*/ 1350 w 50861"/>
              <a:gd name="connsiteY3" fmla="*/ 182034 h 565372"/>
              <a:gd name="connsiteX4" fmla="*/ 47917 w 50861"/>
              <a:gd name="connsiteY4" fmla="*/ 416984 h 565372"/>
              <a:gd name="connsiteX5" fmla="*/ 45800 w 50861"/>
              <a:gd name="connsiteY5" fmla="*/ 565151 h 565372"/>
              <a:gd name="connsiteX6" fmla="*/ 43683 w 50861"/>
              <a:gd name="connsiteY6" fmla="*/ 446618 h 565372"/>
              <a:gd name="connsiteX7" fmla="*/ 5583 w 50861"/>
              <a:gd name="connsiteY7" fmla="*/ 298451 h 565372"/>
              <a:gd name="connsiteX8" fmla="*/ 33100 w 50861"/>
              <a:gd name="connsiteY8" fmla="*/ 110068 h 565372"/>
              <a:gd name="connsiteX9" fmla="*/ 41567 w 50861"/>
              <a:gd name="connsiteY9" fmla="*/ 1 h 56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61" h="565372">
                <a:moveTo>
                  <a:pt x="41567" y="1"/>
                </a:moveTo>
                <a:cubicBezTo>
                  <a:pt x="36981" y="354"/>
                  <a:pt x="10522" y="74790"/>
                  <a:pt x="5583" y="112184"/>
                </a:cubicBezTo>
                <a:cubicBezTo>
                  <a:pt x="644" y="149578"/>
                  <a:pt x="12638" y="212726"/>
                  <a:pt x="11933" y="224368"/>
                </a:cubicBezTo>
                <a:cubicBezTo>
                  <a:pt x="11227" y="236010"/>
                  <a:pt x="-4647" y="149931"/>
                  <a:pt x="1350" y="182034"/>
                </a:cubicBezTo>
                <a:cubicBezTo>
                  <a:pt x="7347" y="214137"/>
                  <a:pt x="40509" y="353131"/>
                  <a:pt x="47917" y="416984"/>
                </a:cubicBezTo>
                <a:cubicBezTo>
                  <a:pt x="55325" y="480837"/>
                  <a:pt x="46506" y="560212"/>
                  <a:pt x="45800" y="565151"/>
                </a:cubicBezTo>
                <a:cubicBezTo>
                  <a:pt x="45094" y="570090"/>
                  <a:pt x="50386" y="491068"/>
                  <a:pt x="43683" y="446618"/>
                </a:cubicBezTo>
                <a:cubicBezTo>
                  <a:pt x="36980" y="402168"/>
                  <a:pt x="7347" y="354543"/>
                  <a:pt x="5583" y="298451"/>
                </a:cubicBezTo>
                <a:cubicBezTo>
                  <a:pt x="3819" y="242359"/>
                  <a:pt x="26750" y="158751"/>
                  <a:pt x="33100" y="110068"/>
                </a:cubicBezTo>
                <a:cubicBezTo>
                  <a:pt x="39450" y="61385"/>
                  <a:pt x="46153" y="-352"/>
                  <a:pt x="4156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63B84A45-A92A-7C7C-4AA9-AB3AA00999CB}"/>
              </a:ext>
            </a:extLst>
          </p:cNvPr>
          <p:cNvSpPr/>
          <p:nvPr/>
        </p:nvSpPr>
        <p:spPr>
          <a:xfrm>
            <a:off x="5598581" y="4959065"/>
            <a:ext cx="243521" cy="190967"/>
          </a:xfrm>
          <a:custGeom>
            <a:avLst/>
            <a:gdLst>
              <a:gd name="connsiteX0" fmla="*/ 2 w 243521"/>
              <a:gd name="connsiteY0" fmla="*/ 285 h 190967"/>
              <a:gd name="connsiteX1" fmla="*/ 177802 w 243521"/>
              <a:gd name="connsiteY1" fmla="*/ 91302 h 190967"/>
              <a:gd name="connsiteX2" fmla="*/ 243419 w 243521"/>
              <a:gd name="connsiteY2" fmla="*/ 190785 h 190967"/>
              <a:gd name="connsiteX3" fmla="*/ 192619 w 243521"/>
              <a:gd name="connsiteY3" fmla="*/ 114585 h 190967"/>
              <a:gd name="connsiteX4" fmla="*/ 182036 w 243521"/>
              <a:gd name="connsiteY4" fmla="*/ 63785 h 190967"/>
              <a:gd name="connsiteX5" fmla="*/ 2 w 243521"/>
              <a:gd name="connsiteY5" fmla="*/ 285 h 19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521" h="190967">
                <a:moveTo>
                  <a:pt x="2" y="285"/>
                </a:moveTo>
                <a:cubicBezTo>
                  <a:pt x="-704" y="4871"/>
                  <a:pt x="137233" y="59552"/>
                  <a:pt x="177802" y="91302"/>
                </a:cubicBezTo>
                <a:cubicBezTo>
                  <a:pt x="218371" y="123052"/>
                  <a:pt x="240950" y="186905"/>
                  <a:pt x="243419" y="190785"/>
                </a:cubicBezTo>
                <a:cubicBezTo>
                  <a:pt x="245889" y="194666"/>
                  <a:pt x="202849" y="135752"/>
                  <a:pt x="192619" y="114585"/>
                </a:cubicBezTo>
                <a:cubicBezTo>
                  <a:pt x="182389" y="93418"/>
                  <a:pt x="207789" y="80013"/>
                  <a:pt x="182036" y="63785"/>
                </a:cubicBezTo>
                <a:cubicBezTo>
                  <a:pt x="156283" y="47557"/>
                  <a:pt x="708" y="-4301"/>
                  <a:pt x="2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218E9177-446F-069B-D2AD-9D3B03DDD822}"/>
              </a:ext>
            </a:extLst>
          </p:cNvPr>
          <p:cNvSpPr/>
          <p:nvPr/>
        </p:nvSpPr>
        <p:spPr>
          <a:xfrm>
            <a:off x="6002761" y="4757538"/>
            <a:ext cx="135996" cy="530788"/>
          </a:xfrm>
          <a:custGeom>
            <a:avLst/>
            <a:gdLst>
              <a:gd name="connsiteX0" fmla="*/ 38206 w 135996"/>
              <a:gd name="connsiteY0" fmla="*/ 729 h 530788"/>
              <a:gd name="connsiteX1" fmla="*/ 10689 w 135996"/>
              <a:gd name="connsiteY1" fmla="*/ 119262 h 530788"/>
              <a:gd name="connsiteX2" fmla="*/ 27622 w 135996"/>
              <a:gd name="connsiteY2" fmla="*/ 356329 h 530788"/>
              <a:gd name="connsiteX3" fmla="*/ 135572 w 135996"/>
              <a:gd name="connsiteY3" fmla="*/ 529895 h 530788"/>
              <a:gd name="connsiteX4" fmla="*/ 63606 w 135996"/>
              <a:gd name="connsiteY4" fmla="*/ 417712 h 530788"/>
              <a:gd name="connsiteX5" fmla="*/ 23389 w 135996"/>
              <a:gd name="connsiteY5" fmla="*/ 275895 h 530788"/>
              <a:gd name="connsiteX6" fmla="*/ 31856 w 135996"/>
              <a:gd name="connsiteY6" fmla="*/ 225095 h 530788"/>
              <a:gd name="connsiteX7" fmla="*/ 106 w 135996"/>
              <a:gd name="connsiteY7" fmla="*/ 76929 h 530788"/>
              <a:gd name="connsiteX8" fmla="*/ 38206 w 135996"/>
              <a:gd name="connsiteY8" fmla="*/ 729 h 53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996" h="530788">
                <a:moveTo>
                  <a:pt x="38206" y="729"/>
                </a:moveTo>
                <a:cubicBezTo>
                  <a:pt x="39970" y="7785"/>
                  <a:pt x="12453" y="59995"/>
                  <a:pt x="10689" y="119262"/>
                </a:cubicBezTo>
                <a:cubicBezTo>
                  <a:pt x="8925" y="178529"/>
                  <a:pt x="6808" y="287890"/>
                  <a:pt x="27622" y="356329"/>
                </a:cubicBezTo>
                <a:cubicBezTo>
                  <a:pt x="48436" y="424768"/>
                  <a:pt x="129575" y="519665"/>
                  <a:pt x="135572" y="529895"/>
                </a:cubicBezTo>
                <a:cubicBezTo>
                  <a:pt x="141569" y="540125"/>
                  <a:pt x="82303" y="460045"/>
                  <a:pt x="63606" y="417712"/>
                </a:cubicBezTo>
                <a:cubicBezTo>
                  <a:pt x="44909" y="375379"/>
                  <a:pt x="28681" y="307998"/>
                  <a:pt x="23389" y="275895"/>
                </a:cubicBezTo>
                <a:cubicBezTo>
                  <a:pt x="18097" y="243792"/>
                  <a:pt x="35736" y="258256"/>
                  <a:pt x="31856" y="225095"/>
                </a:cubicBezTo>
                <a:cubicBezTo>
                  <a:pt x="27976" y="191934"/>
                  <a:pt x="-2011" y="114676"/>
                  <a:pt x="106" y="76929"/>
                </a:cubicBezTo>
                <a:cubicBezTo>
                  <a:pt x="2223" y="39182"/>
                  <a:pt x="36442" y="-6327"/>
                  <a:pt x="38206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3C315709-74AA-E77C-981A-888AC7535C27}"/>
              </a:ext>
            </a:extLst>
          </p:cNvPr>
          <p:cNvSpPr/>
          <p:nvPr/>
        </p:nvSpPr>
        <p:spPr>
          <a:xfrm>
            <a:off x="6091027" y="5251404"/>
            <a:ext cx="87523" cy="504368"/>
          </a:xfrm>
          <a:custGeom>
            <a:avLst/>
            <a:gdLst>
              <a:gd name="connsiteX0" fmla="*/ 21906 w 87523"/>
              <a:gd name="connsiteY0" fmla="*/ 46 h 504368"/>
              <a:gd name="connsiteX1" fmla="*/ 55773 w 87523"/>
              <a:gd name="connsiteY1" fmla="*/ 239229 h 504368"/>
              <a:gd name="connsiteX2" fmla="*/ 740 w 87523"/>
              <a:gd name="connsiteY2" fmla="*/ 501696 h 504368"/>
              <a:gd name="connsiteX3" fmla="*/ 28256 w 87523"/>
              <a:gd name="connsiteY3" fmla="*/ 368346 h 504368"/>
              <a:gd name="connsiteX4" fmla="*/ 87523 w 87523"/>
              <a:gd name="connsiteY4" fmla="*/ 258279 h 504368"/>
              <a:gd name="connsiteX5" fmla="*/ 21906 w 87523"/>
              <a:gd name="connsiteY5" fmla="*/ 46 h 50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523" h="504368">
                <a:moveTo>
                  <a:pt x="21906" y="46"/>
                </a:moveTo>
                <a:cubicBezTo>
                  <a:pt x="16614" y="-3129"/>
                  <a:pt x="59301" y="155621"/>
                  <a:pt x="55773" y="239229"/>
                </a:cubicBezTo>
                <a:cubicBezTo>
                  <a:pt x="52245" y="322837"/>
                  <a:pt x="5326" y="480177"/>
                  <a:pt x="740" y="501696"/>
                </a:cubicBezTo>
                <a:cubicBezTo>
                  <a:pt x="-3846" y="523215"/>
                  <a:pt x="13792" y="408915"/>
                  <a:pt x="28256" y="368346"/>
                </a:cubicBezTo>
                <a:cubicBezTo>
                  <a:pt x="42720" y="327777"/>
                  <a:pt x="87523" y="316134"/>
                  <a:pt x="87523" y="258279"/>
                </a:cubicBezTo>
                <a:cubicBezTo>
                  <a:pt x="87523" y="200424"/>
                  <a:pt x="27198" y="3221"/>
                  <a:pt x="2190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04898A19-BE0F-898E-93AB-F630100B72FC}"/>
              </a:ext>
            </a:extLst>
          </p:cNvPr>
          <p:cNvSpPr/>
          <p:nvPr/>
        </p:nvSpPr>
        <p:spPr>
          <a:xfrm>
            <a:off x="5692627" y="5110831"/>
            <a:ext cx="374091" cy="636088"/>
          </a:xfrm>
          <a:custGeom>
            <a:avLst/>
            <a:gdLst>
              <a:gd name="connsiteX0" fmla="*/ 1206 w 374091"/>
              <a:gd name="connsiteY0" fmla="*/ 919 h 636088"/>
              <a:gd name="connsiteX1" fmla="*/ 113390 w 374091"/>
              <a:gd name="connsiteY1" fmla="*/ 223169 h 636088"/>
              <a:gd name="connsiteX2" fmla="*/ 204406 w 374091"/>
              <a:gd name="connsiteY2" fmla="*/ 364986 h 636088"/>
              <a:gd name="connsiteX3" fmla="*/ 337756 w 374091"/>
              <a:gd name="connsiteY3" fmla="*/ 462352 h 636088"/>
              <a:gd name="connsiteX4" fmla="*/ 373740 w 374091"/>
              <a:gd name="connsiteY4" fmla="*/ 635919 h 636088"/>
              <a:gd name="connsiteX5" fmla="*/ 350456 w 374091"/>
              <a:gd name="connsiteY5" fmla="*/ 491986 h 636088"/>
              <a:gd name="connsiteX6" fmla="*/ 265790 w 374091"/>
              <a:gd name="connsiteY6" fmla="*/ 367102 h 636088"/>
              <a:gd name="connsiteX7" fmla="*/ 189590 w 374091"/>
              <a:gd name="connsiteY7" fmla="*/ 314186 h 636088"/>
              <a:gd name="connsiteX8" fmla="*/ 1206 w 374091"/>
              <a:gd name="connsiteY8" fmla="*/ 919 h 63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091" h="636088">
                <a:moveTo>
                  <a:pt x="1206" y="919"/>
                </a:moveTo>
                <a:cubicBezTo>
                  <a:pt x="-11494" y="-14251"/>
                  <a:pt x="79523" y="162491"/>
                  <a:pt x="113390" y="223169"/>
                </a:cubicBezTo>
                <a:cubicBezTo>
                  <a:pt x="147257" y="283847"/>
                  <a:pt x="167012" y="325122"/>
                  <a:pt x="204406" y="364986"/>
                </a:cubicBezTo>
                <a:cubicBezTo>
                  <a:pt x="241800" y="404850"/>
                  <a:pt x="309534" y="417197"/>
                  <a:pt x="337756" y="462352"/>
                </a:cubicBezTo>
                <a:cubicBezTo>
                  <a:pt x="365978" y="507507"/>
                  <a:pt x="371623" y="630980"/>
                  <a:pt x="373740" y="635919"/>
                </a:cubicBezTo>
                <a:cubicBezTo>
                  <a:pt x="375857" y="640858"/>
                  <a:pt x="368448" y="536789"/>
                  <a:pt x="350456" y="491986"/>
                </a:cubicBezTo>
                <a:cubicBezTo>
                  <a:pt x="332464" y="447183"/>
                  <a:pt x="292601" y="396735"/>
                  <a:pt x="265790" y="367102"/>
                </a:cubicBezTo>
                <a:cubicBezTo>
                  <a:pt x="238979" y="337469"/>
                  <a:pt x="229101" y="372394"/>
                  <a:pt x="189590" y="314186"/>
                </a:cubicBezTo>
                <a:cubicBezTo>
                  <a:pt x="150079" y="255978"/>
                  <a:pt x="13906" y="16089"/>
                  <a:pt x="1206" y="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5EA09577-95ED-947B-D685-605065B6E18A}"/>
              </a:ext>
            </a:extLst>
          </p:cNvPr>
          <p:cNvSpPr/>
          <p:nvPr/>
        </p:nvSpPr>
        <p:spPr>
          <a:xfrm>
            <a:off x="5244895" y="5204877"/>
            <a:ext cx="172165" cy="488971"/>
          </a:xfrm>
          <a:custGeom>
            <a:avLst/>
            <a:gdLst>
              <a:gd name="connsiteX0" fmla="*/ 205 w 172165"/>
              <a:gd name="connsiteY0" fmla="*/ 6 h 488971"/>
              <a:gd name="connsiteX1" fmla="*/ 97572 w 172165"/>
              <a:gd name="connsiteY1" fmla="*/ 313273 h 488971"/>
              <a:gd name="connsiteX2" fmla="*/ 171655 w 172165"/>
              <a:gd name="connsiteY2" fmla="*/ 488956 h 488971"/>
              <a:gd name="connsiteX3" fmla="*/ 125088 w 172165"/>
              <a:gd name="connsiteY3" fmla="*/ 304806 h 488971"/>
              <a:gd name="connsiteX4" fmla="*/ 205 w 172165"/>
              <a:gd name="connsiteY4" fmla="*/ 6 h 48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165" h="488971">
                <a:moveTo>
                  <a:pt x="205" y="6"/>
                </a:moveTo>
                <a:cubicBezTo>
                  <a:pt x="-4381" y="1417"/>
                  <a:pt x="68997" y="231781"/>
                  <a:pt x="97572" y="313273"/>
                </a:cubicBezTo>
                <a:cubicBezTo>
                  <a:pt x="126147" y="394765"/>
                  <a:pt x="167069" y="490367"/>
                  <a:pt x="171655" y="488956"/>
                </a:cubicBezTo>
                <a:cubicBezTo>
                  <a:pt x="176241" y="487545"/>
                  <a:pt x="149077" y="386650"/>
                  <a:pt x="125088" y="304806"/>
                </a:cubicBezTo>
                <a:cubicBezTo>
                  <a:pt x="101099" y="222962"/>
                  <a:pt x="4791" y="-1405"/>
                  <a:pt x="20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1927ED07-F5EB-A791-6A2E-7D394C1D327B}"/>
              </a:ext>
            </a:extLst>
          </p:cNvPr>
          <p:cNvSpPr/>
          <p:nvPr/>
        </p:nvSpPr>
        <p:spPr>
          <a:xfrm>
            <a:off x="5475641" y="4897955"/>
            <a:ext cx="331306" cy="588522"/>
          </a:xfrm>
          <a:custGeom>
            <a:avLst/>
            <a:gdLst>
              <a:gd name="connsiteX0" fmla="*/ 176 w 331306"/>
              <a:gd name="connsiteY0" fmla="*/ 12 h 588522"/>
              <a:gd name="connsiteX1" fmla="*/ 59442 w 331306"/>
              <a:gd name="connsiteY1" fmla="*/ 218028 h 588522"/>
              <a:gd name="connsiteX2" fmla="*/ 321909 w 331306"/>
              <a:gd name="connsiteY2" fmla="*/ 579978 h 588522"/>
              <a:gd name="connsiteX3" fmla="*/ 256292 w 331306"/>
              <a:gd name="connsiteY3" fmla="*/ 461445 h 588522"/>
              <a:gd name="connsiteX4" fmla="*/ 95426 w 331306"/>
              <a:gd name="connsiteY4" fmla="*/ 313278 h 588522"/>
              <a:gd name="connsiteX5" fmla="*/ 42509 w 331306"/>
              <a:gd name="connsiteY5" fmla="*/ 226495 h 588522"/>
              <a:gd name="connsiteX6" fmla="*/ 176 w 331306"/>
              <a:gd name="connsiteY6" fmla="*/ 12 h 58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306" h="588522">
                <a:moveTo>
                  <a:pt x="176" y="12"/>
                </a:moveTo>
                <a:cubicBezTo>
                  <a:pt x="2998" y="-1399"/>
                  <a:pt x="5820" y="121367"/>
                  <a:pt x="59442" y="218028"/>
                </a:cubicBezTo>
                <a:cubicBezTo>
                  <a:pt x="113064" y="314689"/>
                  <a:pt x="289101" y="539409"/>
                  <a:pt x="321909" y="579978"/>
                </a:cubicBezTo>
                <a:cubicBezTo>
                  <a:pt x="354717" y="620547"/>
                  <a:pt x="294039" y="505895"/>
                  <a:pt x="256292" y="461445"/>
                </a:cubicBezTo>
                <a:cubicBezTo>
                  <a:pt x="218545" y="416995"/>
                  <a:pt x="131057" y="352436"/>
                  <a:pt x="95426" y="313278"/>
                </a:cubicBezTo>
                <a:cubicBezTo>
                  <a:pt x="59796" y="274120"/>
                  <a:pt x="55915" y="272709"/>
                  <a:pt x="42509" y="226495"/>
                </a:cubicBezTo>
                <a:cubicBezTo>
                  <a:pt x="29103" y="180281"/>
                  <a:pt x="-2646" y="1423"/>
                  <a:pt x="17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0305A5E-C2EF-2276-3259-9FDA4E2AEB1E}"/>
              </a:ext>
            </a:extLst>
          </p:cNvPr>
          <p:cNvSpPr/>
          <p:nvPr/>
        </p:nvSpPr>
        <p:spPr>
          <a:xfrm>
            <a:off x="5844086" y="5574937"/>
            <a:ext cx="131492" cy="620338"/>
          </a:xfrm>
          <a:custGeom>
            <a:avLst/>
            <a:gdLst>
              <a:gd name="connsiteX0" fmla="*/ 31 w 131492"/>
              <a:gd name="connsiteY0" fmla="*/ 363 h 620338"/>
              <a:gd name="connsiteX1" fmla="*/ 129147 w 131492"/>
              <a:gd name="connsiteY1" fmla="*/ 201446 h 620338"/>
              <a:gd name="connsiteX2" fmla="*/ 84697 w 131492"/>
              <a:gd name="connsiteY2" fmla="*/ 408880 h 620338"/>
              <a:gd name="connsiteX3" fmla="*/ 101631 w 131492"/>
              <a:gd name="connsiteY3" fmla="*/ 618430 h 620338"/>
              <a:gd name="connsiteX4" fmla="*/ 80464 w 131492"/>
              <a:gd name="connsiteY4" fmla="*/ 497780 h 620338"/>
              <a:gd name="connsiteX5" fmla="*/ 116447 w 131492"/>
              <a:gd name="connsiteY5" fmla="*/ 252246 h 620338"/>
              <a:gd name="connsiteX6" fmla="*/ 31 w 131492"/>
              <a:gd name="connsiteY6" fmla="*/ 363 h 62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492" h="620338">
                <a:moveTo>
                  <a:pt x="31" y="363"/>
                </a:moveTo>
                <a:cubicBezTo>
                  <a:pt x="2148" y="-8104"/>
                  <a:pt x="115036" y="133360"/>
                  <a:pt x="129147" y="201446"/>
                </a:cubicBezTo>
                <a:cubicBezTo>
                  <a:pt x="143258" y="269532"/>
                  <a:pt x="89283" y="339383"/>
                  <a:pt x="84697" y="408880"/>
                </a:cubicBezTo>
                <a:cubicBezTo>
                  <a:pt x="80111" y="478377"/>
                  <a:pt x="102336" y="603613"/>
                  <a:pt x="101631" y="618430"/>
                </a:cubicBezTo>
                <a:cubicBezTo>
                  <a:pt x="100926" y="633247"/>
                  <a:pt x="77995" y="558811"/>
                  <a:pt x="80464" y="497780"/>
                </a:cubicBezTo>
                <a:cubicBezTo>
                  <a:pt x="82933" y="436749"/>
                  <a:pt x="128089" y="332327"/>
                  <a:pt x="116447" y="252246"/>
                </a:cubicBezTo>
                <a:cubicBezTo>
                  <a:pt x="104805" y="172165"/>
                  <a:pt x="-2086" y="8830"/>
                  <a:pt x="3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98DF809-FAAF-CD67-37DB-E3F03E98C83D}"/>
              </a:ext>
            </a:extLst>
          </p:cNvPr>
          <p:cNvSpPr/>
          <p:nvPr/>
        </p:nvSpPr>
        <p:spPr>
          <a:xfrm>
            <a:off x="6015204" y="5656435"/>
            <a:ext cx="136454" cy="721130"/>
          </a:xfrm>
          <a:custGeom>
            <a:avLst/>
            <a:gdLst>
              <a:gd name="connsiteX0" fmla="*/ 135829 w 136454"/>
              <a:gd name="connsiteY0" fmla="*/ 1415 h 721130"/>
              <a:gd name="connsiteX1" fmla="*/ 74446 w 136454"/>
              <a:gd name="connsiteY1" fmla="*/ 202498 h 721130"/>
              <a:gd name="connsiteX2" fmla="*/ 53279 w 136454"/>
              <a:gd name="connsiteY2" fmla="*/ 327382 h 721130"/>
              <a:gd name="connsiteX3" fmla="*/ 17296 w 136454"/>
              <a:gd name="connsiteY3" fmla="*/ 704148 h 721130"/>
              <a:gd name="connsiteX4" fmla="*/ 363 w 136454"/>
              <a:gd name="connsiteY4" fmla="*/ 621598 h 721130"/>
              <a:gd name="connsiteX5" fmla="*/ 32113 w 136454"/>
              <a:gd name="connsiteY5" fmla="*/ 312565 h 721130"/>
              <a:gd name="connsiteX6" fmla="*/ 135829 w 136454"/>
              <a:gd name="connsiteY6" fmla="*/ 1415 h 72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454" h="721130">
                <a:moveTo>
                  <a:pt x="135829" y="1415"/>
                </a:moveTo>
                <a:cubicBezTo>
                  <a:pt x="142885" y="-16930"/>
                  <a:pt x="88204" y="148170"/>
                  <a:pt x="74446" y="202498"/>
                </a:cubicBezTo>
                <a:cubicBezTo>
                  <a:pt x="60688" y="256826"/>
                  <a:pt x="62804" y="243774"/>
                  <a:pt x="53279" y="327382"/>
                </a:cubicBezTo>
                <a:cubicBezTo>
                  <a:pt x="43754" y="410990"/>
                  <a:pt x="26115" y="655112"/>
                  <a:pt x="17296" y="704148"/>
                </a:cubicBezTo>
                <a:cubicBezTo>
                  <a:pt x="8477" y="753184"/>
                  <a:pt x="-2106" y="686862"/>
                  <a:pt x="363" y="621598"/>
                </a:cubicBezTo>
                <a:cubicBezTo>
                  <a:pt x="2832" y="556334"/>
                  <a:pt x="8830" y="415223"/>
                  <a:pt x="32113" y="312565"/>
                </a:cubicBezTo>
                <a:cubicBezTo>
                  <a:pt x="55396" y="209907"/>
                  <a:pt x="128773" y="19760"/>
                  <a:pt x="135829" y="1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86D99E2-8AE7-2A76-0E69-075965033725}"/>
              </a:ext>
            </a:extLst>
          </p:cNvPr>
          <p:cNvSpPr/>
          <p:nvPr/>
        </p:nvSpPr>
        <p:spPr>
          <a:xfrm>
            <a:off x="6019961" y="6415328"/>
            <a:ext cx="106182" cy="706552"/>
          </a:xfrm>
          <a:custGeom>
            <a:avLst/>
            <a:gdLst>
              <a:gd name="connsiteX0" fmla="*/ 23122 w 106182"/>
              <a:gd name="connsiteY0" fmla="*/ 4522 h 706552"/>
              <a:gd name="connsiteX1" fmla="*/ 16772 w 106182"/>
              <a:gd name="connsiteY1" fmla="*/ 163272 h 706552"/>
              <a:gd name="connsiteX2" fmla="*/ 31589 w 106182"/>
              <a:gd name="connsiteY2" fmla="*/ 300855 h 706552"/>
              <a:gd name="connsiteX3" fmla="*/ 105672 w 106182"/>
              <a:gd name="connsiteY3" fmla="*/ 700905 h 706552"/>
              <a:gd name="connsiteX4" fmla="*/ 61222 w 106182"/>
              <a:gd name="connsiteY4" fmla="*/ 514639 h 706552"/>
              <a:gd name="connsiteX5" fmla="*/ 1956 w 106182"/>
              <a:gd name="connsiteY5" fmla="*/ 218305 h 706552"/>
              <a:gd name="connsiteX6" fmla="*/ 14656 w 106182"/>
              <a:gd name="connsiteY6" fmla="*/ 57439 h 706552"/>
              <a:gd name="connsiteX7" fmla="*/ 23122 w 106182"/>
              <a:gd name="connsiteY7" fmla="*/ 4522 h 70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182" h="706552">
                <a:moveTo>
                  <a:pt x="23122" y="4522"/>
                </a:moveTo>
                <a:cubicBezTo>
                  <a:pt x="23475" y="22161"/>
                  <a:pt x="15361" y="113883"/>
                  <a:pt x="16772" y="163272"/>
                </a:cubicBezTo>
                <a:cubicBezTo>
                  <a:pt x="18183" y="212661"/>
                  <a:pt x="16772" y="211250"/>
                  <a:pt x="31589" y="300855"/>
                </a:cubicBezTo>
                <a:cubicBezTo>
                  <a:pt x="46406" y="390460"/>
                  <a:pt x="100733" y="665274"/>
                  <a:pt x="105672" y="700905"/>
                </a:cubicBezTo>
                <a:cubicBezTo>
                  <a:pt x="110611" y="736536"/>
                  <a:pt x="78508" y="595072"/>
                  <a:pt x="61222" y="514639"/>
                </a:cubicBezTo>
                <a:cubicBezTo>
                  <a:pt x="43936" y="434206"/>
                  <a:pt x="9717" y="294505"/>
                  <a:pt x="1956" y="218305"/>
                </a:cubicBezTo>
                <a:cubicBezTo>
                  <a:pt x="-5805" y="142105"/>
                  <a:pt x="11834" y="90600"/>
                  <a:pt x="14656" y="57439"/>
                </a:cubicBezTo>
                <a:cubicBezTo>
                  <a:pt x="17478" y="24278"/>
                  <a:pt x="22769" y="-13117"/>
                  <a:pt x="23122" y="4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8374AF9E-C4EC-BE3A-F802-9C962BBD8E41}"/>
              </a:ext>
            </a:extLst>
          </p:cNvPr>
          <p:cNvSpPr/>
          <p:nvPr/>
        </p:nvSpPr>
        <p:spPr>
          <a:xfrm>
            <a:off x="6152100" y="7194532"/>
            <a:ext cx="115626" cy="828883"/>
          </a:xfrm>
          <a:custGeom>
            <a:avLst/>
            <a:gdLst>
              <a:gd name="connsiteX0" fmla="*/ 1050 w 115626"/>
              <a:gd name="connsiteY0" fmla="*/ 18 h 828883"/>
              <a:gd name="connsiteX1" fmla="*/ 15867 w 115626"/>
              <a:gd name="connsiteY1" fmla="*/ 160885 h 828883"/>
              <a:gd name="connsiteX2" fmla="*/ 37033 w 115626"/>
              <a:gd name="connsiteY2" fmla="*/ 497435 h 828883"/>
              <a:gd name="connsiteX3" fmla="*/ 115350 w 115626"/>
              <a:gd name="connsiteY3" fmla="*/ 817051 h 828883"/>
              <a:gd name="connsiteX4" fmla="*/ 62433 w 115626"/>
              <a:gd name="connsiteY4" fmla="*/ 702751 h 828883"/>
              <a:gd name="connsiteX5" fmla="*/ 45500 w 115626"/>
              <a:gd name="connsiteY5" fmla="*/ 169351 h 828883"/>
              <a:gd name="connsiteX6" fmla="*/ 1050 w 115626"/>
              <a:gd name="connsiteY6" fmla="*/ 18 h 82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626" h="828883">
                <a:moveTo>
                  <a:pt x="1050" y="18"/>
                </a:moveTo>
                <a:cubicBezTo>
                  <a:pt x="-3889" y="-1393"/>
                  <a:pt x="9870" y="77982"/>
                  <a:pt x="15867" y="160885"/>
                </a:cubicBezTo>
                <a:cubicBezTo>
                  <a:pt x="21864" y="243788"/>
                  <a:pt x="20453" y="388074"/>
                  <a:pt x="37033" y="497435"/>
                </a:cubicBezTo>
                <a:cubicBezTo>
                  <a:pt x="53614" y="606796"/>
                  <a:pt x="111117" y="782832"/>
                  <a:pt x="115350" y="817051"/>
                </a:cubicBezTo>
                <a:cubicBezTo>
                  <a:pt x="119583" y="851270"/>
                  <a:pt x="74075" y="810701"/>
                  <a:pt x="62433" y="702751"/>
                </a:cubicBezTo>
                <a:cubicBezTo>
                  <a:pt x="50791" y="594801"/>
                  <a:pt x="52908" y="280123"/>
                  <a:pt x="45500" y="169351"/>
                </a:cubicBezTo>
                <a:cubicBezTo>
                  <a:pt x="38092" y="58579"/>
                  <a:pt x="5989" y="1429"/>
                  <a:pt x="105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E929A232-C8AA-619B-75DC-AF8B31D56B7A}"/>
              </a:ext>
            </a:extLst>
          </p:cNvPr>
          <p:cNvSpPr/>
          <p:nvPr/>
        </p:nvSpPr>
        <p:spPr>
          <a:xfrm>
            <a:off x="5255443" y="6941662"/>
            <a:ext cx="73442" cy="419756"/>
          </a:xfrm>
          <a:custGeom>
            <a:avLst/>
            <a:gdLst>
              <a:gd name="connsiteX0" fmla="*/ 72207 w 73442"/>
              <a:gd name="connsiteY0" fmla="*/ 1005 h 419756"/>
              <a:gd name="connsiteX1" fmla="*/ 61624 w 73442"/>
              <a:gd name="connsiteY1" fmla="*/ 248655 h 419756"/>
              <a:gd name="connsiteX2" fmla="*/ 240 w 73442"/>
              <a:gd name="connsiteY2" fmla="*/ 417988 h 419756"/>
              <a:gd name="connsiteX3" fmla="*/ 40457 w 73442"/>
              <a:gd name="connsiteY3" fmla="*/ 326971 h 419756"/>
              <a:gd name="connsiteX4" fmla="*/ 44690 w 73442"/>
              <a:gd name="connsiteY4" fmla="*/ 166105 h 419756"/>
              <a:gd name="connsiteX5" fmla="*/ 72207 w 73442"/>
              <a:gd name="connsiteY5" fmla="*/ 1005 h 41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442" h="419756">
                <a:moveTo>
                  <a:pt x="72207" y="1005"/>
                </a:moveTo>
                <a:cubicBezTo>
                  <a:pt x="75029" y="14763"/>
                  <a:pt x="73619" y="179158"/>
                  <a:pt x="61624" y="248655"/>
                </a:cubicBezTo>
                <a:cubicBezTo>
                  <a:pt x="49629" y="318152"/>
                  <a:pt x="3768" y="404935"/>
                  <a:pt x="240" y="417988"/>
                </a:cubicBezTo>
                <a:cubicBezTo>
                  <a:pt x="-3288" y="431041"/>
                  <a:pt x="33049" y="368952"/>
                  <a:pt x="40457" y="326971"/>
                </a:cubicBezTo>
                <a:cubicBezTo>
                  <a:pt x="47865" y="284991"/>
                  <a:pt x="39751" y="213730"/>
                  <a:pt x="44690" y="166105"/>
                </a:cubicBezTo>
                <a:cubicBezTo>
                  <a:pt x="49629" y="118480"/>
                  <a:pt x="69385" y="-12753"/>
                  <a:pt x="72207" y="1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1886775E-02E0-E601-9A99-73C2D49FADF2}"/>
              </a:ext>
            </a:extLst>
          </p:cNvPr>
          <p:cNvSpPr/>
          <p:nvPr/>
        </p:nvSpPr>
        <p:spPr>
          <a:xfrm>
            <a:off x="5129948" y="7542561"/>
            <a:ext cx="106979" cy="586566"/>
          </a:xfrm>
          <a:custGeom>
            <a:avLst/>
            <a:gdLst>
              <a:gd name="connsiteX0" fmla="*/ 106685 w 106979"/>
              <a:gd name="connsiteY0" fmla="*/ 3356 h 586566"/>
              <a:gd name="connsiteX1" fmla="*/ 89752 w 106979"/>
              <a:gd name="connsiteY1" fmla="*/ 162106 h 586566"/>
              <a:gd name="connsiteX2" fmla="*/ 852 w 106979"/>
              <a:gd name="connsiteY2" fmla="*/ 574856 h 586566"/>
              <a:gd name="connsiteX3" fmla="*/ 45302 w 106979"/>
              <a:gd name="connsiteY3" fmla="*/ 445739 h 586566"/>
              <a:gd name="connsiteX4" fmla="*/ 53769 w 106979"/>
              <a:gd name="connsiteY4" fmla="*/ 155756 h 586566"/>
              <a:gd name="connsiteX5" fmla="*/ 96102 w 106979"/>
              <a:gd name="connsiteY5" fmla="*/ 60506 h 586566"/>
              <a:gd name="connsiteX6" fmla="*/ 106685 w 106979"/>
              <a:gd name="connsiteY6" fmla="*/ 3356 h 58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979" h="586566">
                <a:moveTo>
                  <a:pt x="106685" y="3356"/>
                </a:moveTo>
                <a:cubicBezTo>
                  <a:pt x="105627" y="20289"/>
                  <a:pt x="107391" y="66856"/>
                  <a:pt x="89752" y="162106"/>
                </a:cubicBezTo>
                <a:cubicBezTo>
                  <a:pt x="72113" y="257356"/>
                  <a:pt x="8260" y="527584"/>
                  <a:pt x="852" y="574856"/>
                </a:cubicBezTo>
                <a:cubicBezTo>
                  <a:pt x="-6556" y="622128"/>
                  <a:pt x="36482" y="515589"/>
                  <a:pt x="45302" y="445739"/>
                </a:cubicBezTo>
                <a:cubicBezTo>
                  <a:pt x="54121" y="375889"/>
                  <a:pt x="45302" y="219961"/>
                  <a:pt x="53769" y="155756"/>
                </a:cubicBezTo>
                <a:cubicBezTo>
                  <a:pt x="62236" y="91551"/>
                  <a:pt x="85872" y="83084"/>
                  <a:pt x="96102" y="60506"/>
                </a:cubicBezTo>
                <a:cubicBezTo>
                  <a:pt x="106332" y="37928"/>
                  <a:pt x="107743" y="-13577"/>
                  <a:pt x="106685" y="3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A0EA90D5-E9B6-E297-E71D-2C8B79B3B40D}"/>
              </a:ext>
            </a:extLst>
          </p:cNvPr>
          <p:cNvSpPr/>
          <p:nvPr/>
        </p:nvSpPr>
        <p:spPr>
          <a:xfrm>
            <a:off x="4309528" y="3308290"/>
            <a:ext cx="857401" cy="521266"/>
          </a:xfrm>
          <a:custGeom>
            <a:avLst/>
            <a:gdLst>
              <a:gd name="connsiteX0" fmla="*/ 5 w 857401"/>
              <a:gd name="connsiteY0" fmla="*/ 60 h 521266"/>
              <a:gd name="connsiteX1" fmla="*/ 332322 w 857401"/>
              <a:gd name="connsiteY1" fmla="*/ 143993 h 521266"/>
              <a:gd name="connsiteX2" fmla="*/ 311155 w 857401"/>
              <a:gd name="connsiteY2" fmla="*/ 146110 h 521266"/>
              <a:gd name="connsiteX3" fmla="*/ 427572 w 857401"/>
              <a:gd name="connsiteY3" fmla="*/ 347193 h 521266"/>
              <a:gd name="connsiteX4" fmla="*/ 442389 w 857401"/>
              <a:gd name="connsiteY4" fmla="*/ 317560 h 521266"/>
              <a:gd name="connsiteX5" fmla="*/ 793755 w 857401"/>
              <a:gd name="connsiteY5" fmla="*/ 406460 h 521266"/>
              <a:gd name="connsiteX6" fmla="*/ 664639 w 857401"/>
              <a:gd name="connsiteY6" fmla="*/ 393760 h 521266"/>
              <a:gd name="connsiteX7" fmla="*/ 857255 w 857401"/>
              <a:gd name="connsiteY7" fmla="*/ 520760 h 521266"/>
              <a:gd name="connsiteX8" fmla="*/ 690039 w 857401"/>
              <a:gd name="connsiteY8" fmla="*/ 431860 h 521266"/>
              <a:gd name="connsiteX9" fmla="*/ 359839 w 857401"/>
              <a:gd name="connsiteY9" fmla="*/ 277343 h 521266"/>
              <a:gd name="connsiteX10" fmla="*/ 323855 w 857401"/>
              <a:gd name="connsiteY10" fmla="*/ 163043 h 521266"/>
              <a:gd name="connsiteX11" fmla="*/ 5 w 857401"/>
              <a:gd name="connsiteY11" fmla="*/ 60 h 52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7401" h="521266">
                <a:moveTo>
                  <a:pt x="5" y="60"/>
                </a:moveTo>
                <a:cubicBezTo>
                  <a:pt x="1416" y="-3115"/>
                  <a:pt x="280464" y="119651"/>
                  <a:pt x="332322" y="143993"/>
                </a:cubicBezTo>
                <a:cubicBezTo>
                  <a:pt x="384180" y="168335"/>
                  <a:pt x="295280" y="112243"/>
                  <a:pt x="311155" y="146110"/>
                </a:cubicBezTo>
                <a:cubicBezTo>
                  <a:pt x="327030" y="179977"/>
                  <a:pt x="405700" y="318618"/>
                  <a:pt x="427572" y="347193"/>
                </a:cubicBezTo>
                <a:cubicBezTo>
                  <a:pt x="449444" y="375768"/>
                  <a:pt x="381359" y="307682"/>
                  <a:pt x="442389" y="317560"/>
                </a:cubicBezTo>
                <a:cubicBezTo>
                  <a:pt x="503420" y="327438"/>
                  <a:pt x="756713" y="393760"/>
                  <a:pt x="793755" y="406460"/>
                </a:cubicBezTo>
                <a:cubicBezTo>
                  <a:pt x="830797" y="419160"/>
                  <a:pt x="654056" y="374710"/>
                  <a:pt x="664639" y="393760"/>
                </a:cubicBezTo>
                <a:cubicBezTo>
                  <a:pt x="675222" y="412810"/>
                  <a:pt x="853022" y="514410"/>
                  <a:pt x="857255" y="520760"/>
                </a:cubicBezTo>
                <a:cubicBezTo>
                  <a:pt x="861488" y="527110"/>
                  <a:pt x="772942" y="472429"/>
                  <a:pt x="690039" y="431860"/>
                </a:cubicBezTo>
                <a:cubicBezTo>
                  <a:pt x="607136" y="391291"/>
                  <a:pt x="420870" y="322146"/>
                  <a:pt x="359839" y="277343"/>
                </a:cubicBezTo>
                <a:cubicBezTo>
                  <a:pt x="298808" y="232540"/>
                  <a:pt x="376772" y="207493"/>
                  <a:pt x="323855" y="163043"/>
                </a:cubicBezTo>
                <a:cubicBezTo>
                  <a:pt x="270938" y="118593"/>
                  <a:pt x="-1406" y="3235"/>
                  <a:pt x="5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470909A7-E673-D329-E540-23A6743A734A}"/>
              </a:ext>
            </a:extLst>
          </p:cNvPr>
          <p:cNvSpPr/>
          <p:nvPr/>
        </p:nvSpPr>
        <p:spPr>
          <a:xfrm>
            <a:off x="4378140" y="3334335"/>
            <a:ext cx="186863" cy="368033"/>
          </a:xfrm>
          <a:custGeom>
            <a:avLst/>
            <a:gdLst>
              <a:gd name="connsiteX0" fmla="*/ 185 w 186863"/>
              <a:gd name="connsiteY0" fmla="*/ 1003 h 368033"/>
              <a:gd name="connsiteX1" fmla="*/ 70035 w 186863"/>
              <a:gd name="connsiteY1" fmla="*/ 215315 h 368033"/>
              <a:gd name="connsiteX2" fmla="*/ 184335 w 186863"/>
              <a:gd name="connsiteY2" fmla="*/ 366128 h 368033"/>
              <a:gd name="connsiteX3" fmla="*/ 141473 w 186863"/>
              <a:gd name="connsiteY3" fmla="*/ 289928 h 368033"/>
              <a:gd name="connsiteX4" fmla="*/ 52573 w 186863"/>
              <a:gd name="connsiteY4" fmla="*/ 140703 h 368033"/>
              <a:gd name="connsiteX5" fmla="*/ 185 w 186863"/>
              <a:gd name="connsiteY5" fmla="*/ 1003 h 36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863" h="368033">
                <a:moveTo>
                  <a:pt x="185" y="1003"/>
                </a:moveTo>
                <a:cubicBezTo>
                  <a:pt x="3095" y="13438"/>
                  <a:pt x="39343" y="154461"/>
                  <a:pt x="70035" y="215315"/>
                </a:cubicBezTo>
                <a:cubicBezTo>
                  <a:pt x="100727" y="276169"/>
                  <a:pt x="172429" y="353693"/>
                  <a:pt x="184335" y="366128"/>
                </a:cubicBezTo>
                <a:cubicBezTo>
                  <a:pt x="196241" y="378563"/>
                  <a:pt x="163433" y="327499"/>
                  <a:pt x="141473" y="289928"/>
                </a:cubicBezTo>
                <a:cubicBezTo>
                  <a:pt x="119513" y="252357"/>
                  <a:pt x="75856" y="186476"/>
                  <a:pt x="52573" y="140703"/>
                </a:cubicBezTo>
                <a:cubicBezTo>
                  <a:pt x="29290" y="94930"/>
                  <a:pt x="-2725" y="-11432"/>
                  <a:pt x="185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9CD106B7-F67E-7766-7E01-9D6E3C2E3A77}"/>
              </a:ext>
            </a:extLst>
          </p:cNvPr>
          <p:cNvSpPr/>
          <p:nvPr/>
        </p:nvSpPr>
        <p:spPr>
          <a:xfrm>
            <a:off x="4357177" y="3318620"/>
            <a:ext cx="222558" cy="464058"/>
          </a:xfrm>
          <a:custGeom>
            <a:avLst/>
            <a:gdLst>
              <a:gd name="connsiteX0" fmla="*/ 511 w 222558"/>
              <a:gd name="connsiteY0" fmla="*/ 843 h 464058"/>
              <a:gd name="connsiteX1" fmla="*/ 43373 w 222558"/>
              <a:gd name="connsiteY1" fmla="*/ 232618 h 464058"/>
              <a:gd name="connsiteX2" fmla="*/ 219586 w 222558"/>
              <a:gd name="connsiteY2" fmla="*/ 459630 h 464058"/>
              <a:gd name="connsiteX3" fmla="*/ 144973 w 222558"/>
              <a:gd name="connsiteY3" fmla="*/ 365968 h 464058"/>
              <a:gd name="connsiteX4" fmla="*/ 27498 w 222558"/>
              <a:gd name="connsiteY4" fmla="*/ 161180 h 464058"/>
              <a:gd name="connsiteX5" fmla="*/ 511 w 222558"/>
              <a:gd name="connsiteY5" fmla="*/ 843 h 46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558" h="464058">
                <a:moveTo>
                  <a:pt x="511" y="843"/>
                </a:moveTo>
                <a:cubicBezTo>
                  <a:pt x="3157" y="12749"/>
                  <a:pt x="6861" y="156154"/>
                  <a:pt x="43373" y="232618"/>
                </a:cubicBezTo>
                <a:cubicBezTo>
                  <a:pt x="79885" y="309082"/>
                  <a:pt x="202653" y="437405"/>
                  <a:pt x="219586" y="459630"/>
                </a:cubicBezTo>
                <a:cubicBezTo>
                  <a:pt x="236519" y="481855"/>
                  <a:pt x="176988" y="415710"/>
                  <a:pt x="144973" y="365968"/>
                </a:cubicBezTo>
                <a:cubicBezTo>
                  <a:pt x="112958" y="316226"/>
                  <a:pt x="49723" y="216213"/>
                  <a:pt x="27498" y="161180"/>
                </a:cubicBezTo>
                <a:cubicBezTo>
                  <a:pt x="5273" y="106147"/>
                  <a:pt x="-2135" y="-11063"/>
                  <a:pt x="511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986CDAB6-185A-B499-C81D-17717D34E8BC}"/>
              </a:ext>
            </a:extLst>
          </p:cNvPr>
          <p:cNvSpPr/>
          <p:nvPr/>
        </p:nvSpPr>
        <p:spPr>
          <a:xfrm>
            <a:off x="4576466" y="3766693"/>
            <a:ext cx="175023" cy="576297"/>
          </a:xfrm>
          <a:custGeom>
            <a:avLst/>
            <a:gdLst>
              <a:gd name="connsiteX0" fmla="*/ 8234 w 175023"/>
              <a:gd name="connsiteY0" fmla="*/ 3620 h 576297"/>
              <a:gd name="connsiteX1" fmla="*/ 68559 w 175023"/>
              <a:gd name="connsiteY1" fmla="*/ 321120 h 576297"/>
              <a:gd name="connsiteX2" fmla="*/ 171747 w 175023"/>
              <a:gd name="connsiteY2" fmla="*/ 567182 h 576297"/>
              <a:gd name="connsiteX3" fmla="*/ 136822 w 175023"/>
              <a:gd name="connsiteY3" fmla="*/ 489395 h 576297"/>
              <a:gd name="connsiteX4" fmla="*/ 12997 w 175023"/>
              <a:gd name="connsiteY4" fmla="*/ 170307 h 576297"/>
              <a:gd name="connsiteX5" fmla="*/ 8234 w 175023"/>
              <a:gd name="connsiteY5" fmla="*/ 3620 h 57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023" h="576297">
                <a:moveTo>
                  <a:pt x="8234" y="3620"/>
                </a:moveTo>
                <a:cubicBezTo>
                  <a:pt x="17494" y="28755"/>
                  <a:pt x="41307" y="227193"/>
                  <a:pt x="68559" y="321120"/>
                </a:cubicBezTo>
                <a:cubicBezTo>
                  <a:pt x="95811" y="415047"/>
                  <a:pt x="160370" y="539136"/>
                  <a:pt x="171747" y="567182"/>
                </a:cubicBezTo>
                <a:cubicBezTo>
                  <a:pt x="183124" y="595228"/>
                  <a:pt x="163280" y="555541"/>
                  <a:pt x="136822" y="489395"/>
                </a:cubicBezTo>
                <a:cubicBezTo>
                  <a:pt x="110364" y="423249"/>
                  <a:pt x="32047" y="251005"/>
                  <a:pt x="12997" y="170307"/>
                </a:cubicBezTo>
                <a:cubicBezTo>
                  <a:pt x="-6053" y="89609"/>
                  <a:pt x="-1026" y="-21515"/>
                  <a:pt x="8234" y="3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F669E079-AE22-EE8E-2551-4378168193BA}"/>
              </a:ext>
            </a:extLst>
          </p:cNvPr>
          <p:cNvSpPr/>
          <p:nvPr/>
        </p:nvSpPr>
        <p:spPr>
          <a:xfrm>
            <a:off x="4235444" y="3321707"/>
            <a:ext cx="136774" cy="131895"/>
          </a:xfrm>
          <a:custGeom>
            <a:avLst/>
            <a:gdLst>
              <a:gd name="connsiteX0" fmla="*/ 136531 w 136774"/>
              <a:gd name="connsiteY0" fmla="*/ 931 h 131895"/>
              <a:gd name="connsiteX1" fmla="*/ 3181 w 136774"/>
              <a:gd name="connsiteY1" fmla="*/ 129518 h 131895"/>
              <a:gd name="connsiteX2" fmla="*/ 41281 w 136774"/>
              <a:gd name="connsiteY2" fmla="*/ 83481 h 131895"/>
              <a:gd name="connsiteX3" fmla="*/ 36519 w 136774"/>
              <a:gd name="connsiteY3" fmla="*/ 70781 h 131895"/>
              <a:gd name="connsiteX4" fmla="*/ 136531 w 136774"/>
              <a:gd name="connsiteY4" fmla="*/ 931 h 1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774" h="131895">
                <a:moveTo>
                  <a:pt x="136531" y="931"/>
                </a:moveTo>
                <a:cubicBezTo>
                  <a:pt x="130975" y="10720"/>
                  <a:pt x="19056" y="115760"/>
                  <a:pt x="3181" y="129518"/>
                </a:cubicBezTo>
                <a:cubicBezTo>
                  <a:pt x="-12694" y="143276"/>
                  <a:pt x="35725" y="93270"/>
                  <a:pt x="41281" y="83481"/>
                </a:cubicBezTo>
                <a:cubicBezTo>
                  <a:pt x="46837" y="73692"/>
                  <a:pt x="22232" y="80041"/>
                  <a:pt x="36519" y="70781"/>
                </a:cubicBezTo>
                <a:cubicBezTo>
                  <a:pt x="50806" y="61521"/>
                  <a:pt x="142087" y="-8858"/>
                  <a:pt x="136531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662798BD-1050-953B-F4A8-B63267FF3565}"/>
              </a:ext>
            </a:extLst>
          </p:cNvPr>
          <p:cNvSpPr/>
          <p:nvPr/>
        </p:nvSpPr>
        <p:spPr>
          <a:xfrm>
            <a:off x="4170224" y="3461954"/>
            <a:ext cx="98901" cy="382961"/>
          </a:xfrm>
          <a:custGeom>
            <a:avLst/>
            <a:gdLst>
              <a:gd name="connsiteX0" fmla="*/ 98564 w 98901"/>
              <a:gd name="connsiteY0" fmla="*/ 384 h 382961"/>
              <a:gd name="connsiteX1" fmla="*/ 54114 w 98901"/>
              <a:gd name="connsiteY1" fmla="*/ 130559 h 382961"/>
              <a:gd name="connsiteX2" fmla="*/ 139 w 98901"/>
              <a:gd name="connsiteY2" fmla="*/ 381384 h 382961"/>
              <a:gd name="connsiteX3" fmla="*/ 38239 w 98901"/>
              <a:gd name="connsiteY3" fmla="*/ 230571 h 382961"/>
              <a:gd name="connsiteX4" fmla="*/ 30301 w 98901"/>
              <a:gd name="connsiteY4" fmla="*/ 95634 h 382961"/>
              <a:gd name="connsiteX5" fmla="*/ 98564 w 98901"/>
              <a:gd name="connsiteY5" fmla="*/ 384 h 38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901" h="382961">
                <a:moveTo>
                  <a:pt x="98564" y="384"/>
                </a:moveTo>
                <a:cubicBezTo>
                  <a:pt x="102533" y="6205"/>
                  <a:pt x="70518" y="67059"/>
                  <a:pt x="54114" y="130559"/>
                </a:cubicBezTo>
                <a:cubicBezTo>
                  <a:pt x="37710" y="194059"/>
                  <a:pt x="2785" y="364715"/>
                  <a:pt x="139" y="381384"/>
                </a:cubicBezTo>
                <a:cubicBezTo>
                  <a:pt x="-2507" y="398053"/>
                  <a:pt x="33212" y="278196"/>
                  <a:pt x="38239" y="230571"/>
                </a:cubicBezTo>
                <a:cubicBezTo>
                  <a:pt x="43266" y="182946"/>
                  <a:pt x="17866" y="135057"/>
                  <a:pt x="30301" y="95634"/>
                </a:cubicBezTo>
                <a:cubicBezTo>
                  <a:pt x="42736" y="56211"/>
                  <a:pt x="94595" y="-5437"/>
                  <a:pt x="98564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CFE9CEFC-BA6E-5AF1-027B-3CB5A4941E58}"/>
              </a:ext>
            </a:extLst>
          </p:cNvPr>
          <p:cNvSpPr/>
          <p:nvPr/>
        </p:nvSpPr>
        <p:spPr>
          <a:xfrm>
            <a:off x="4090670" y="3614758"/>
            <a:ext cx="89442" cy="378753"/>
          </a:xfrm>
          <a:custGeom>
            <a:avLst/>
            <a:gdLst>
              <a:gd name="connsiteX0" fmla="*/ 89218 w 89442"/>
              <a:gd name="connsiteY0" fmla="*/ 6330 h 378753"/>
              <a:gd name="connsiteX1" fmla="*/ 1905 w 89442"/>
              <a:gd name="connsiteY1" fmla="*/ 369867 h 378753"/>
              <a:gd name="connsiteX2" fmla="*/ 28893 w 89442"/>
              <a:gd name="connsiteY2" fmla="*/ 257155 h 378753"/>
              <a:gd name="connsiteX3" fmla="*/ 27305 w 89442"/>
              <a:gd name="connsiteY3" fmla="*/ 146030 h 378753"/>
              <a:gd name="connsiteX4" fmla="*/ 89218 w 89442"/>
              <a:gd name="connsiteY4" fmla="*/ 6330 h 37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442" h="378753">
                <a:moveTo>
                  <a:pt x="89218" y="6330"/>
                </a:moveTo>
                <a:cubicBezTo>
                  <a:pt x="84985" y="43636"/>
                  <a:pt x="11959" y="328063"/>
                  <a:pt x="1905" y="369867"/>
                </a:cubicBezTo>
                <a:cubicBezTo>
                  <a:pt x="-8149" y="411671"/>
                  <a:pt x="24660" y="294461"/>
                  <a:pt x="28893" y="257155"/>
                </a:cubicBezTo>
                <a:cubicBezTo>
                  <a:pt x="33126" y="219849"/>
                  <a:pt x="18045" y="184924"/>
                  <a:pt x="27305" y="146030"/>
                </a:cubicBezTo>
                <a:cubicBezTo>
                  <a:pt x="36565" y="107136"/>
                  <a:pt x="93451" y="-30976"/>
                  <a:pt x="89218" y="6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953618C5-709C-EF2B-384D-0DF550D498A5}"/>
              </a:ext>
            </a:extLst>
          </p:cNvPr>
          <p:cNvSpPr/>
          <p:nvPr/>
        </p:nvSpPr>
        <p:spPr>
          <a:xfrm>
            <a:off x="4022052" y="3708321"/>
            <a:ext cx="159709" cy="805628"/>
          </a:xfrm>
          <a:custGeom>
            <a:avLst/>
            <a:gdLst>
              <a:gd name="connsiteX0" fmla="*/ 159423 w 159709"/>
              <a:gd name="connsiteY0" fmla="*/ 79 h 805628"/>
              <a:gd name="connsiteX1" fmla="*/ 113386 w 159709"/>
              <a:gd name="connsiteY1" fmla="*/ 230267 h 805628"/>
              <a:gd name="connsiteX2" fmla="*/ 89573 w 159709"/>
              <a:gd name="connsiteY2" fmla="*/ 543004 h 805628"/>
              <a:gd name="connsiteX3" fmla="*/ 673 w 159709"/>
              <a:gd name="connsiteY3" fmla="*/ 803354 h 805628"/>
              <a:gd name="connsiteX4" fmla="*/ 51473 w 159709"/>
              <a:gd name="connsiteY4" fmla="*/ 649367 h 805628"/>
              <a:gd name="connsiteX5" fmla="*/ 102273 w 159709"/>
              <a:gd name="connsiteY5" fmla="*/ 308054 h 805628"/>
              <a:gd name="connsiteX6" fmla="*/ 89573 w 159709"/>
              <a:gd name="connsiteY6" fmla="*/ 204867 h 805628"/>
              <a:gd name="connsiteX7" fmla="*/ 159423 w 159709"/>
              <a:gd name="connsiteY7" fmla="*/ 79 h 80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709" h="805628">
                <a:moveTo>
                  <a:pt x="159423" y="79"/>
                </a:moveTo>
                <a:cubicBezTo>
                  <a:pt x="163392" y="4312"/>
                  <a:pt x="125028" y="139780"/>
                  <a:pt x="113386" y="230267"/>
                </a:cubicBezTo>
                <a:cubicBezTo>
                  <a:pt x="101744" y="320754"/>
                  <a:pt x="108358" y="447490"/>
                  <a:pt x="89573" y="543004"/>
                </a:cubicBezTo>
                <a:cubicBezTo>
                  <a:pt x="70788" y="638518"/>
                  <a:pt x="7023" y="785627"/>
                  <a:pt x="673" y="803354"/>
                </a:cubicBezTo>
                <a:cubicBezTo>
                  <a:pt x="-5677" y="821081"/>
                  <a:pt x="34540" y="731917"/>
                  <a:pt x="51473" y="649367"/>
                </a:cubicBezTo>
                <a:cubicBezTo>
                  <a:pt x="68406" y="566817"/>
                  <a:pt x="95923" y="382137"/>
                  <a:pt x="102273" y="308054"/>
                </a:cubicBezTo>
                <a:cubicBezTo>
                  <a:pt x="108623" y="233971"/>
                  <a:pt x="80577" y="248788"/>
                  <a:pt x="89573" y="204867"/>
                </a:cubicBezTo>
                <a:cubicBezTo>
                  <a:pt x="98569" y="160946"/>
                  <a:pt x="155454" y="-4154"/>
                  <a:pt x="159423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252C3D45-4081-7B4A-BD81-042A82EB4C0B}"/>
              </a:ext>
            </a:extLst>
          </p:cNvPr>
          <p:cNvSpPr/>
          <p:nvPr/>
        </p:nvSpPr>
        <p:spPr>
          <a:xfrm>
            <a:off x="4022117" y="3859135"/>
            <a:ext cx="161046" cy="749859"/>
          </a:xfrm>
          <a:custGeom>
            <a:avLst/>
            <a:gdLst>
              <a:gd name="connsiteX0" fmla="*/ 156183 w 161046"/>
              <a:gd name="connsiteY0" fmla="*/ 78 h 749859"/>
              <a:gd name="connsiteX1" fmla="*/ 145071 w 161046"/>
              <a:gd name="connsiteY1" fmla="*/ 368378 h 749859"/>
              <a:gd name="connsiteX2" fmla="*/ 3783 w 161046"/>
              <a:gd name="connsiteY2" fmla="*/ 735090 h 749859"/>
              <a:gd name="connsiteX3" fmla="*/ 48233 w 161046"/>
              <a:gd name="connsiteY3" fmla="*/ 644603 h 749859"/>
              <a:gd name="connsiteX4" fmla="*/ 130783 w 161046"/>
              <a:gd name="connsiteY4" fmla="*/ 338215 h 749859"/>
              <a:gd name="connsiteX5" fmla="*/ 156183 w 161046"/>
              <a:gd name="connsiteY5" fmla="*/ 78 h 74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46" h="749859">
                <a:moveTo>
                  <a:pt x="156183" y="78"/>
                </a:moveTo>
                <a:cubicBezTo>
                  <a:pt x="158564" y="5105"/>
                  <a:pt x="170471" y="245876"/>
                  <a:pt x="145071" y="368378"/>
                </a:cubicBezTo>
                <a:cubicBezTo>
                  <a:pt x="119671" y="490880"/>
                  <a:pt x="19923" y="689052"/>
                  <a:pt x="3783" y="735090"/>
                </a:cubicBezTo>
                <a:cubicBezTo>
                  <a:pt x="-12357" y="781128"/>
                  <a:pt x="27066" y="710749"/>
                  <a:pt x="48233" y="644603"/>
                </a:cubicBezTo>
                <a:cubicBezTo>
                  <a:pt x="69400" y="578457"/>
                  <a:pt x="113850" y="444842"/>
                  <a:pt x="130783" y="338215"/>
                </a:cubicBezTo>
                <a:cubicBezTo>
                  <a:pt x="147716" y="231588"/>
                  <a:pt x="153802" y="-4949"/>
                  <a:pt x="156183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AE7FB2BA-3419-A3BB-111A-1D538044EBDD}"/>
              </a:ext>
            </a:extLst>
          </p:cNvPr>
          <p:cNvSpPr/>
          <p:nvPr/>
        </p:nvSpPr>
        <p:spPr>
          <a:xfrm>
            <a:off x="4841832" y="3718726"/>
            <a:ext cx="180078" cy="468175"/>
          </a:xfrm>
          <a:custGeom>
            <a:avLst/>
            <a:gdLst>
              <a:gd name="connsiteX0" fmla="*/ 43 w 180078"/>
              <a:gd name="connsiteY0" fmla="*/ 2374 h 468175"/>
              <a:gd name="connsiteX1" fmla="*/ 134981 w 180078"/>
              <a:gd name="connsiteY1" fmla="*/ 180174 h 468175"/>
              <a:gd name="connsiteX2" fmla="*/ 131806 w 180078"/>
              <a:gd name="connsiteY2" fmla="*/ 467512 h 468175"/>
              <a:gd name="connsiteX3" fmla="*/ 150856 w 180078"/>
              <a:gd name="connsiteY3" fmla="*/ 262724 h 468175"/>
              <a:gd name="connsiteX4" fmla="*/ 179431 w 180078"/>
              <a:gd name="connsiteY4" fmla="*/ 383374 h 468175"/>
              <a:gd name="connsiteX5" fmla="*/ 120693 w 180078"/>
              <a:gd name="connsiteY5" fmla="*/ 97624 h 468175"/>
              <a:gd name="connsiteX6" fmla="*/ 43 w 180078"/>
              <a:gd name="connsiteY6" fmla="*/ 2374 h 46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78" h="468175">
                <a:moveTo>
                  <a:pt x="43" y="2374"/>
                </a:moveTo>
                <a:cubicBezTo>
                  <a:pt x="2424" y="16132"/>
                  <a:pt x="113020" y="102651"/>
                  <a:pt x="134981" y="180174"/>
                </a:cubicBezTo>
                <a:cubicBezTo>
                  <a:pt x="156942" y="257697"/>
                  <a:pt x="129160" y="453754"/>
                  <a:pt x="131806" y="467512"/>
                </a:cubicBezTo>
                <a:cubicBezTo>
                  <a:pt x="134452" y="481270"/>
                  <a:pt x="142919" y="276747"/>
                  <a:pt x="150856" y="262724"/>
                </a:cubicBezTo>
                <a:cubicBezTo>
                  <a:pt x="158793" y="248701"/>
                  <a:pt x="184458" y="410891"/>
                  <a:pt x="179431" y="383374"/>
                </a:cubicBezTo>
                <a:cubicBezTo>
                  <a:pt x="174404" y="355857"/>
                  <a:pt x="146622" y="158743"/>
                  <a:pt x="120693" y="97624"/>
                </a:cubicBezTo>
                <a:cubicBezTo>
                  <a:pt x="94764" y="36505"/>
                  <a:pt x="-2338" y="-11384"/>
                  <a:pt x="43" y="2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9333D52F-0FBF-ECC6-140A-AAE6D3399C14}"/>
              </a:ext>
            </a:extLst>
          </p:cNvPr>
          <p:cNvSpPr/>
          <p:nvPr/>
        </p:nvSpPr>
        <p:spPr>
          <a:xfrm>
            <a:off x="4733784" y="3663645"/>
            <a:ext cx="171812" cy="597857"/>
          </a:xfrm>
          <a:custGeom>
            <a:avLst/>
            <a:gdLst>
              <a:gd name="connsiteX0" fmla="*/ 141 w 171812"/>
              <a:gd name="connsiteY0" fmla="*/ 3480 h 597857"/>
              <a:gd name="connsiteX1" fmla="*/ 101741 w 171812"/>
              <a:gd name="connsiteY1" fmla="*/ 274943 h 597857"/>
              <a:gd name="connsiteX2" fmla="*/ 171591 w 171812"/>
              <a:gd name="connsiteY2" fmla="*/ 595618 h 597857"/>
              <a:gd name="connsiteX3" fmla="*/ 122379 w 171812"/>
              <a:gd name="connsiteY3" fmla="*/ 403530 h 597857"/>
              <a:gd name="connsiteX4" fmla="*/ 81104 w 171812"/>
              <a:gd name="connsiteY4" fmla="*/ 140005 h 597857"/>
              <a:gd name="connsiteX5" fmla="*/ 141 w 171812"/>
              <a:gd name="connsiteY5" fmla="*/ 3480 h 59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12" h="597857">
                <a:moveTo>
                  <a:pt x="141" y="3480"/>
                </a:moveTo>
                <a:cubicBezTo>
                  <a:pt x="3581" y="25970"/>
                  <a:pt x="73166" y="176253"/>
                  <a:pt x="101741" y="274943"/>
                </a:cubicBezTo>
                <a:cubicBezTo>
                  <a:pt x="130316" y="373633"/>
                  <a:pt x="168151" y="574187"/>
                  <a:pt x="171591" y="595618"/>
                </a:cubicBezTo>
                <a:cubicBezTo>
                  <a:pt x="175031" y="617049"/>
                  <a:pt x="137460" y="479466"/>
                  <a:pt x="122379" y="403530"/>
                </a:cubicBezTo>
                <a:cubicBezTo>
                  <a:pt x="107298" y="327595"/>
                  <a:pt x="105446" y="207738"/>
                  <a:pt x="81104" y="140005"/>
                </a:cubicBezTo>
                <a:cubicBezTo>
                  <a:pt x="56762" y="72272"/>
                  <a:pt x="-3299" y="-19010"/>
                  <a:pt x="141" y="3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38A75A9A-59CD-33DD-BBF3-636852CA1092}"/>
              </a:ext>
            </a:extLst>
          </p:cNvPr>
          <p:cNvSpPr/>
          <p:nvPr/>
        </p:nvSpPr>
        <p:spPr>
          <a:xfrm>
            <a:off x="4696517" y="4219473"/>
            <a:ext cx="47053" cy="542852"/>
          </a:xfrm>
          <a:custGeom>
            <a:avLst/>
            <a:gdLst>
              <a:gd name="connsiteX0" fmla="*/ 896 w 47053"/>
              <a:gd name="connsiteY0" fmla="*/ 102 h 542852"/>
              <a:gd name="connsiteX1" fmla="*/ 15183 w 47053"/>
              <a:gd name="connsiteY1" fmla="*/ 169965 h 542852"/>
              <a:gd name="connsiteX2" fmla="*/ 21533 w 47053"/>
              <a:gd name="connsiteY2" fmla="*/ 539852 h 542852"/>
              <a:gd name="connsiteX3" fmla="*/ 40583 w 47053"/>
              <a:gd name="connsiteY3" fmla="*/ 336652 h 542852"/>
              <a:gd name="connsiteX4" fmla="*/ 43758 w 47053"/>
              <a:gd name="connsiteY4" fmla="*/ 190602 h 542852"/>
              <a:gd name="connsiteX5" fmla="*/ 896 w 47053"/>
              <a:gd name="connsiteY5" fmla="*/ 102 h 54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53" h="542852">
                <a:moveTo>
                  <a:pt x="896" y="102"/>
                </a:moveTo>
                <a:cubicBezTo>
                  <a:pt x="-3867" y="-3338"/>
                  <a:pt x="11744" y="80007"/>
                  <a:pt x="15183" y="169965"/>
                </a:cubicBezTo>
                <a:cubicBezTo>
                  <a:pt x="18623" y="259923"/>
                  <a:pt x="17300" y="512071"/>
                  <a:pt x="21533" y="539852"/>
                </a:cubicBezTo>
                <a:cubicBezTo>
                  <a:pt x="25766" y="567633"/>
                  <a:pt x="36879" y="394860"/>
                  <a:pt x="40583" y="336652"/>
                </a:cubicBezTo>
                <a:cubicBezTo>
                  <a:pt x="44287" y="278444"/>
                  <a:pt x="51166" y="243254"/>
                  <a:pt x="43758" y="190602"/>
                </a:cubicBezTo>
                <a:cubicBezTo>
                  <a:pt x="36350" y="137950"/>
                  <a:pt x="5659" y="3542"/>
                  <a:pt x="896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BFCA8881-E5E2-E9C1-BD54-B90680032C4B}"/>
              </a:ext>
            </a:extLst>
          </p:cNvPr>
          <p:cNvSpPr/>
          <p:nvPr/>
        </p:nvSpPr>
        <p:spPr>
          <a:xfrm>
            <a:off x="5095337" y="5099041"/>
            <a:ext cx="75271" cy="146166"/>
          </a:xfrm>
          <a:custGeom>
            <a:avLst/>
            <a:gdLst>
              <a:gd name="connsiteX0" fmla="*/ 75151 w 75271"/>
              <a:gd name="connsiteY0" fmla="*/ 9 h 146166"/>
              <a:gd name="connsiteX1" fmla="*/ 2126 w 75271"/>
              <a:gd name="connsiteY1" fmla="*/ 112722 h 146166"/>
              <a:gd name="connsiteX2" fmla="*/ 19588 w 75271"/>
              <a:gd name="connsiteY2" fmla="*/ 146059 h 146166"/>
              <a:gd name="connsiteX3" fmla="*/ 19588 w 75271"/>
              <a:gd name="connsiteY3" fmla="*/ 119072 h 146166"/>
              <a:gd name="connsiteX4" fmla="*/ 75151 w 75271"/>
              <a:gd name="connsiteY4" fmla="*/ 9 h 14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71" h="146166">
                <a:moveTo>
                  <a:pt x="75151" y="9"/>
                </a:moveTo>
                <a:cubicBezTo>
                  <a:pt x="72241" y="-1049"/>
                  <a:pt x="11386" y="88380"/>
                  <a:pt x="2126" y="112722"/>
                </a:cubicBezTo>
                <a:cubicBezTo>
                  <a:pt x="-7134" y="137064"/>
                  <a:pt x="16678" y="145001"/>
                  <a:pt x="19588" y="146059"/>
                </a:cubicBezTo>
                <a:cubicBezTo>
                  <a:pt x="22498" y="147117"/>
                  <a:pt x="11915" y="140503"/>
                  <a:pt x="19588" y="119072"/>
                </a:cubicBezTo>
                <a:cubicBezTo>
                  <a:pt x="27261" y="97641"/>
                  <a:pt x="78061" y="1067"/>
                  <a:pt x="75151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8B4D11D5-DB4F-BF26-C560-E43471F11D9D}"/>
              </a:ext>
            </a:extLst>
          </p:cNvPr>
          <p:cNvSpPr/>
          <p:nvPr/>
        </p:nvSpPr>
        <p:spPr>
          <a:xfrm>
            <a:off x="4730518" y="5258989"/>
            <a:ext cx="401302" cy="529177"/>
          </a:xfrm>
          <a:custGeom>
            <a:avLst/>
            <a:gdLst>
              <a:gd name="connsiteX0" fmla="*/ 400282 w 401302"/>
              <a:gd name="connsiteY0" fmla="*/ 399 h 529177"/>
              <a:gd name="connsiteX1" fmla="*/ 244707 w 401302"/>
              <a:gd name="connsiteY1" fmla="*/ 141686 h 529177"/>
              <a:gd name="connsiteX2" fmla="*/ 30395 w 401302"/>
              <a:gd name="connsiteY2" fmla="*/ 467124 h 529177"/>
              <a:gd name="connsiteX3" fmla="*/ 3407 w 401302"/>
              <a:gd name="connsiteY3" fmla="*/ 529036 h 529177"/>
              <a:gd name="connsiteX4" fmla="*/ 33570 w 401302"/>
              <a:gd name="connsiteY4" fmla="*/ 463949 h 529177"/>
              <a:gd name="connsiteX5" fmla="*/ 298682 w 401302"/>
              <a:gd name="connsiteY5" fmla="*/ 113111 h 529177"/>
              <a:gd name="connsiteX6" fmla="*/ 400282 w 401302"/>
              <a:gd name="connsiteY6" fmla="*/ 399 h 52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302" h="529177">
                <a:moveTo>
                  <a:pt x="400282" y="399"/>
                </a:moveTo>
                <a:cubicBezTo>
                  <a:pt x="391286" y="5161"/>
                  <a:pt x="306355" y="63899"/>
                  <a:pt x="244707" y="141686"/>
                </a:cubicBezTo>
                <a:cubicBezTo>
                  <a:pt x="183059" y="219474"/>
                  <a:pt x="70612" y="402566"/>
                  <a:pt x="30395" y="467124"/>
                </a:cubicBezTo>
                <a:cubicBezTo>
                  <a:pt x="-9822" y="531682"/>
                  <a:pt x="2878" y="529565"/>
                  <a:pt x="3407" y="529036"/>
                </a:cubicBezTo>
                <a:cubicBezTo>
                  <a:pt x="3936" y="528507"/>
                  <a:pt x="-15642" y="533270"/>
                  <a:pt x="33570" y="463949"/>
                </a:cubicBezTo>
                <a:cubicBezTo>
                  <a:pt x="82782" y="394628"/>
                  <a:pt x="239944" y="192751"/>
                  <a:pt x="298682" y="113111"/>
                </a:cubicBezTo>
                <a:cubicBezTo>
                  <a:pt x="357420" y="33471"/>
                  <a:pt x="409278" y="-4363"/>
                  <a:pt x="400282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425F9651-B385-717D-EF1C-E65A0C9B7A45}"/>
              </a:ext>
            </a:extLst>
          </p:cNvPr>
          <p:cNvSpPr/>
          <p:nvPr/>
        </p:nvSpPr>
        <p:spPr>
          <a:xfrm>
            <a:off x="4729891" y="5209649"/>
            <a:ext cx="406375" cy="550638"/>
          </a:xfrm>
          <a:custGeom>
            <a:avLst/>
            <a:gdLst>
              <a:gd name="connsiteX0" fmla="*/ 404084 w 406375"/>
              <a:gd name="connsiteY0" fmla="*/ 2114 h 550638"/>
              <a:gd name="connsiteX1" fmla="*/ 286609 w 406375"/>
              <a:gd name="connsiteY1" fmla="*/ 114826 h 550638"/>
              <a:gd name="connsiteX2" fmla="*/ 113572 w 406375"/>
              <a:gd name="connsiteY2" fmla="*/ 357714 h 550638"/>
              <a:gd name="connsiteX3" fmla="*/ 2447 w 406375"/>
              <a:gd name="connsiteY3" fmla="*/ 548214 h 550638"/>
              <a:gd name="connsiteX4" fmla="*/ 48484 w 406375"/>
              <a:gd name="connsiteY4" fmla="*/ 448201 h 550638"/>
              <a:gd name="connsiteX5" fmla="*/ 181834 w 406375"/>
              <a:gd name="connsiteY5" fmla="*/ 205314 h 550638"/>
              <a:gd name="connsiteX6" fmla="*/ 404084 w 406375"/>
              <a:gd name="connsiteY6" fmla="*/ 2114 h 55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375" h="550638">
                <a:moveTo>
                  <a:pt x="404084" y="2114"/>
                </a:moveTo>
                <a:cubicBezTo>
                  <a:pt x="421547" y="-12967"/>
                  <a:pt x="335028" y="55559"/>
                  <a:pt x="286609" y="114826"/>
                </a:cubicBezTo>
                <a:cubicBezTo>
                  <a:pt x="238190" y="174093"/>
                  <a:pt x="160932" y="285483"/>
                  <a:pt x="113572" y="357714"/>
                </a:cubicBezTo>
                <a:cubicBezTo>
                  <a:pt x="66212" y="429945"/>
                  <a:pt x="13295" y="533133"/>
                  <a:pt x="2447" y="548214"/>
                </a:cubicBezTo>
                <a:cubicBezTo>
                  <a:pt x="-8401" y="563295"/>
                  <a:pt x="18586" y="505351"/>
                  <a:pt x="48484" y="448201"/>
                </a:cubicBezTo>
                <a:cubicBezTo>
                  <a:pt x="78382" y="391051"/>
                  <a:pt x="124949" y="272253"/>
                  <a:pt x="181834" y="205314"/>
                </a:cubicBezTo>
                <a:cubicBezTo>
                  <a:pt x="238719" y="138375"/>
                  <a:pt x="386621" y="17195"/>
                  <a:pt x="404084" y="2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5160CC38-DF84-191E-E43E-B795F23804A1}"/>
              </a:ext>
            </a:extLst>
          </p:cNvPr>
          <p:cNvSpPr/>
          <p:nvPr/>
        </p:nvSpPr>
        <p:spPr>
          <a:xfrm>
            <a:off x="2122819" y="3041598"/>
            <a:ext cx="434685" cy="224818"/>
          </a:xfrm>
          <a:custGeom>
            <a:avLst/>
            <a:gdLst>
              <a:gd name="connsiteX0" fmla="*/ 434114 w 434685"/>
              <a:gd name="connsiteY0" fmla="*/ 52 h 224818"/>
              <a:gd name="connsiteX1" fmla="*/ 186464 w 434685"/>
              <a:gd name="connsiteY1" fmla="*/ 120702 h 224818"/>
              <a:gd name="connsiteX2" fmla="*/ 198 w 434685"/>
              <a:gd name="connsiteY2" fmla="*/ 224419 h 224818"/>
              <a:gd name="connsiteX3" fmla="*/ 152598 w 434685"/>
              <a:gd name="connsiteY3" fmla="*/ 154569 h 224818"/>
              <a:gd name="connsiteX4" fmla="*/ 252081 w 434685"/>
              <a:gd name="connsiteY4" fmla="*/ 105885 h 224818"/>
              <a:gd name="connsiteX5" fmla="*/ 434114 w 434685"/>
              <a:gd name="connsiteY5" fmla="*/ 52 h 22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685" h="224818">
                <a:moveTo>
                  <a:pt x="434114" y="52"/>
                </a:moveTo>
                <a:cubicBezTo>
                  <a:pt x="423178" y="2521"/>
                  <a:pt x="258783" y="83308"/>
                  <a:pt x="186464" y="120702"/>
                </a:cubicBezTo>
                <a:cubicBezTo>
                  <a:pt x="114145" y="158096"/>
                  <a:pt x="5842" y="218775"/>
                  <a:pt x="198" y="224419"/>
                </a:cubicBezTo>
                <a:cubicBezTo>
                  <a:pt x="-5446" y="230064"/>
                  <a:pt x="110617" y="174325"/>
                  <a:pt x="152598" y="154569"/>
                </a:cubicBezTo>
                <a:cubicBezTo>
                  <a:pt x="194578" y="134813"/>
                  <a:pt x="208337" y="129521"/>
                  <a:pt x="252081" y="105885"/>
                </a:cubicBezTo>
                <a:cubicBezTo>
                  <a:pt x="295825" y="82249"/>
                  <a:pt x="445050" y="-2417"/>
                  <a:pt x="434114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8BEEE4DC-F90C-D174-C7C5-CBFBD3AED4A0}"/>
              </a:ext>
            </a:extLst>
          </p:cNvPr>
          <p:cNvSpPr/>
          <p:nvPr/>
        </p:nvSpPr>
        <p:spPr>
          <a:xfrm>
            <a:off x="2227924" y="3062350"/>
            <a:ext cx="317302" cy="186839"/>
          </a:xfrm>
          <a:custGeom>
            <a:avLst/>
            <a:gdLst>
              <a:gd name="connsiteX0" fmla="*/ 301493 w 317302"/>
              <a:gd name="connsiteY0" fmla="*/ 4700 h 186839"/>
              <a:gd name="connsiteX1" fmla="*/ 5159 w 317302"/>
              <a:gd name="connsiteY1" fmla="*/ 184617 h 186839"/>
              <a:gd name="connsiteX2" fmla="*/ 123693 w 317302"/>
              <a:gd name="connsiteY2" fmla="*/ 102067 h 186839"/>
              <a:gd name="connsiteX3" fmla="*/ 259159 w 317302"/>
              <a:gd name="connsiteY3" fmla="*/ 55500 h 186839"/>
              <a:gd name="connsiteX4" fmla="*/ 301493 w 317302"/>
              <a:gd name="connsiteY4" fmla="*/ 4700 h 18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302" h="186839">
                <a:moveTo>
                  <a:pt x="301493" y="4700"/>
                </a:moveTo>
                <a:cubicBezTo>
                  <a:pt x="259160" y="26219"/>
                  <a:pt x="34792" y="168389"/>
                  <a:pt x="5159" y="184617"/>
                </a:cubicBezTo>
                <a:cubicBezTo>
                  <a:pt x="-24474" y="200845"/>
                  <a:pt x="81360" y="123586"/>
                  <a:pt x="123693" y="102067"/>
                </a:cubicBezTo>
                <a:cubicBezTo>
                  <a:pt x="166026" y="80548"/>
                  <a:pt x="227057" y="69258"/>
                  <a:pt x="259159" y="55500"/>
                </a:cubicBezTo>
                <a:cubicBezTo>
                  <a:pt x="291261" y="41742"/>
                  <a:pt x="343826" y="-16819"/>
                  <a:pt x="301493" y="4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244C386A-E991-40DA-9E7A-432F61CA0537}"/>
              </a:ext>
            </a:extLst>
          </p:cNvPr>
          <p:cNvSpPr/>
          <p:nvPr/>
        </p:nvSpPr>
        <p:spPr>
          <a:xfrm>
            <a:off x="2087469" y="3284518"/>
            <a:ext cx="116118" cy="223000"/>
          </a:xfrm>
          <a:custGeom>
            <a:avLst/>
            <a:gdLst>
              <a:gd name="connsiteX0" fmla="*/ 115981 w 116118"/>
              <a:gd name="connsiteY0" fmla="*/ 20 h 223000"/>
              <a:gd name="connsiteX1" fmla="*/ 38194 w 116118"/>
              <a:gd name="connsiteY1" fmla="*/ 88920 h 223000"/>
              <a:gd name="connsiteX2" fmla="*/ 94 w 116118"/>
              <a:gd name="connsiteY2" fmla="*/ 222270 h 223000"/>
              <a:gd name="connsiteX3" fmla="*/ 27081 w 116118"/>
              <a:gd name="connsiteY3" fmla="*/ 139720 h 223000"/>
              <a:gd name="connsiteX4" fmla="*/ 17556 w 116118"/>
              <a:gd name="connsiteY4" fmla="*/ 80982 h 223000"/>
              <a:gd name="connsiteX5" fmla="*/ 115981 w 116118"/>
              <a:gd name="connsiteY5" fmla="*/ 20 h 22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118" h="223000">
                <a:moveTo>
                  <a:pt x="115981" y="20"/>
                </a:moveTo>
                <a:cubicBezTo>
                  <a:pt x="119421" y="1343"/>
                  <a:pt x="57508" y="51878"/>
                  <a:pt x="38194" y="88920"/>
                </a:cubicBezTo>
                <a:cubicBezTo>
                  <a:pt x="18880" y="125962"/>
                  <a:pt x="1946" y="213803"/>
                  <a:pt x="94" y="222270"/>
                </a:cubicBezTo>
                <a:cubicBezTo>
                  <a:pt x="-1758" y="230737"/>
                  <a:pt x="24171" y="163268"/>
                  <a:pt x="27081" y="139720"/>
                </a:cubicBezTo>
                <a:cubicBezTo>
                  <a:pt x="29991" y="116172"/>
                  <a:pt x="4327" y="101090"/>
                  <a:pt x="17556" y="80982"/>
                </a:cubicBezTo>
                <a:cubicBezTo>
                  <a:pt x="30785" y="60874"/>
                  <a:pt x="112541" y="-1303"/>
                  <a:pt x="11598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E9B734D8-D07B-D030-5B54-22AF16E0E4FC}"/>
              </a:ext>
            </a:extLst>
          </p:cNvPr>
          <p:cNvSpPr/>
          <p:nvPr/>
        </p:nvSpPr>
        <p:spPr>
          <a:xfrm>
            <a:off x="1823676" y="3335218"/>
            <a:ext cx="316274" cy="200439"/>
          </a:xfrm>
          <a:custGeom>
            <a:avLst/>
            <a:gdLst>
              <a:gd name="connsiteX0" fmla="*/ 316274 w 316274"/>
              <a:gd name="connsiteY0" fmla="*/ 120 h 200439"/>
              <a:gd name="connsiteX1" fmla="*/ 114662 w 316274"/>
              <a:gd name="connsiteY1" fmla="*/ 111245 h 200439"/>
              <a:gd name="connsiteX2" fmla="*/ 362 w 316274"/>
              <a:gd name="connsiteY2" fmla="*/ 200145 h 200439"/>
              <a:gd name="connsiteX3" fmla="*/ 79737 w 316274"/>
              <a:gd name="connsiteY3" fmla="*/ 138232 h 200439"/>
              <a:gd name="connsiteX4" fmla="*/ 116249 w 316274"/>
              <a:gd name="connsiteY4" fmla="*/ 90607 h 200439"/>
              <a:gd name="connsiteX5" fmla="*/ 316274 w 316274"/>
              <a:gd name="connsiteY5" fmla="*/ 120 h 20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274" h="200439">
                <a:moveTo>
                  <a:pt x="316274" y="120"/>
                </a:moveTo>
                <a:cubicBezTo>
                  <a:pt x="316010" y="3560"/>
                  <a:pt x="167314" y="77907"/>
                  <a:pt x="114662" y="111245"/>
                </a:cubicBezTo>
                <a:cubicBezTo>
                  <a:pt x="62010" y="144583"/>
                  <a:pt x="6183" y="195647"/>
                  <a:pt x="362" y="200145"/>
                </a:cubicBezTo>
                <a:cubicBezTo>
                  <a:pt x="-5459" y="204643"/>
                  <a:pt x="60423" y="156488"/>
                  <a:pt x="79737" y="138232"/>
                </a:cubicBezTo>
                <a:cubicBezTo>
                  <a:pt x="99051" y="119976"/>
                  <a:pt x="75768" y="113361"/>
                  <a:pt x="116249" y="90607"/>
                </a:cubicBezTo>
                <a:cubicBezTo>
                  <a:pt x="156730" y="67853"/>
                  <a:pt x="316538" y="-3320"/>
                  <a:pt x="31627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FA973BBB-D8F8-3D45-3490-FFCC3CBFFE6E}"/>
              </a:ext>
            </a:extLst>
          </p:cNvPr>
          <p:cNvSpPr/>
          <p:nvPr/>
        </p:nvSpPr>
        <p:spPr>
          <a:xfrm>
            <a:off x="1637022" y="3466957"/>
            <a:ext cx="301317" cy="190154"/>
          </a:xfrm>
          <a:custGeom>
            <a:avLst/>
            <a:gdLst>
              <a:gd name="connsiteX0" fmla="*/ 301316 w 301317"/>
              <a:gd name="connsiteY0" fmla="*/ 143 h 190154"/>
              <a:gd name="connsiteX1" fmla="*/ 156853 w 301317"/>
              <a:gd name="connsiteY1" fmla="*/ 77931 h 190154"/>
              <a:gd name="connsiteX2" fmla="*/ 1278 w 301317"/>
              <a:gd name="connsiteY2" fmla="*/ 189056 h 190154"/>
              <a:gd name="connsiteX3" fmla="*/ 85416 w 301317"/>
              <a:gd name="connsiteY3" fmla="*/ 131906 h 190154"/>
              <a:gd name="connsiteX4" fmla="*/ 129866 w 301317"/>
              <a:gd name="connsiteY4" fmla="*/ 84281 h 190154"/>
              <a:gd name="connsiteX5" fmla="*/ 160028 w 301317"/>
              <a:gd name="connsiteY5" fmla="*/ 58881 h 190154"/>
              <a:gd name="connsiteX6" fmla="*/ 301316 w 301317"/>
              <a:gd name="connsiteY6" fmla="*/ 143 h 19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17" h="190154">
                <a:moveTo>
                  <a:pt x="301316" y="143"/>
                </a:moveTo>
                <a:cubicBezTo>
                  <a:pt x="300787" y="3318"/>
                  <a:pt x="206859" y="46446"/>
                  <a:pt x="156853" y="77931"/>
                </a:cubicBezTo>
                <a:cubicBezTo>
                  <a:pt x="106847" y="109417"/>
                  <a:pt x="13184" y="180060"/>
                  <a:pt x="1278" y="189056"/>
                </a:cubicBezTo>
                <a:cubicBezTo>
                  <a:pt x="-10628" y="198052"/>
                  <a:pt x="63985" y="149368"/>
                  <a:pt x="85416" y="131906"/>
                </a:cubicBezTo>
                <a:cubicBezTo>
                  <a:pt x="106847" y="114444"/>
                  <a:pt x="117431" y="96452"/>
                  <a:pt x="129866" y="84281"/>
                </a:cubicBezTo>
                <a:cubicBezTo>
                  <a:pt x="142301" y="72110"/>
                  <a:pt x="136745" y="70523"/>
                  <a:pt x="160028" y="58881"/>
                </a:cubicBezTo>
                <a:cubicBezTo>
                  <a:pt x="183311" y="47239"/>
                  <a:pt x="301845" y="-3032"/>
                  <a:pt x="301316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D64C0BB3-DC04-13BF-0CDE-8CC68EADD548}"/>
              </a:ext>
            </a:extLst>
          </p:cNvPr>
          <p:cNvSpPr/>
          <p:nvPr/>
        </p:nvSpPr>
        <p:spPr>
          <a:xfrm>
            <a:off x="1820552" y="3532976"/>
            <a:ext cx="345149" cy="293446"/>
          </a:xfrm>
          <a:custGeom>
            <a:avLst/>
            <a:gdLst>
              <a:gd name="connsiteX0" fmla="*/ 311 w 345149"/>
              <a:gd name="connsiteY0" fmla="*/ 5562 h 293446"/>
              <a:gd name="connsiteX1" fmla="*/ 124136 w 345149"/>
              <a:gd name="connsiteY1" fmla="*/ 69062 h 293446"/>
              <a:gd name="connsiteX2" fmla="*/ 340036 w 345149"/>
              <a:gd name="connsiteY2" fmla="*/ 289724 h 293446"/>
              <a:gd name="connsiteX3" fmla="*/ 262248 w 345149"/>
              <a:gd name="connsiteY3" fmla="*/ 194474 h 293446"/>
              <a:gd name="connsiteX4" fmla="*/ 93973 w 345149"/>
              <a:gd name="connsiteY4" fmla="*/ 24612 h 293446"/>
              <a:gd name="connsiteX5" fmla="*/ 311 w 345149"/>
              <a:gd name="connsiteY5" fmla="*/ 5562 h 29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149" h="293446">
                <a:moveTo>
                  <a:pt x="311" y="5562"/>
                </a:moveTo>
                <a:cubicBezTo>
                  <a:pt x="5338" y="12970"/>
                  <a:pt x="67515" y="21702"/>
                  <a:pt x="124136" y="69062"/>
                </a:cubicBezTo>
                <a:cubicBezTo>
                  <a:pt x="180757" y="116422"/>
                  <a:pt x="317017" y="268822"/>
                  <a:pt x="340036" y="289724"/>
                </a:cubicBezTo>
                <a:cubicBezTo>
                  <a:pt x="363055" y="310626"/>
                  <a:pt x="303258" y="238659"/>
                  <a:pt x="262248" y="194474"/>
                </a:cubicBezTo>
                <a:cubicBezTo>
                  <a:pt x="221238" y="150289"/>
                  <a:pt x="135777" y="56097"/>
                  <a:pt x="93973" y="24612"/>
                </a:cubicBezTo>
                <a:cubicBezTo>
                  <a:pt x="52169" y="-6873"/>
                  <a:pt x="-4716" y="-1846"/>
                  <a:pt x="311" y="5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15C2C3F5-9F89-C361-75A1-1DE02D7039C1}"/>
              </a:ext>
            </a:extLst>
          </p:cNvPr>
          <p:cNvSpPr/>
          <p:nvPr/>
        </p:nvSpPr>
        <p:spPr>
          <a:xfrm>
            <a:off x="2680615" y="3289252"/>
            <a:ext cx="348554" cy="677310"/>
          </a:xfrm>
          <a:custGeom>
            <a:avLst/>
            <a:gdLst>
              <a:gd name="connsiteX0" fmla="*/ 10198 w 348554"/>
              <a:gd name="connsiteY0" fmla="*/ 4811 h 677310"/>
              <a:gd name="connsiteX1" fmla="*/ 124498 w 348554"/>
              <a:gd name="connsiteY1" fmla="*/ 223886 h 677310"/>
              <a:gd name="connsiteX2" fmla="*/ 338810 w 348554"/>
              <a:gd name="connsiteY2" fmla="*/ 658861 h 677310"/>
              <a:gd name="connsiteX3" fmla="*/ 300710 w 348554"/>
              <a:gd name="connsiteY3" fmla="*/ 573136 h 677310"/>
              <a:gd name="connsiteX4" fmla="*/ 199110 w 348554"/>
              <a:gd name="connsiteY4" fmla="*/ 357236 h 677310"/>
              <a:gd name="connsiteX5" fmla="*/ 27660 w 348554"/>
              <a:gd name="connsiteY5" fmla="*/ 93711 h 677310"/>
              <a:gd name="connsiteX6" fmla="*/ 10198 w 348554"/>
              <a:gd name="connsiteY6" fmla="*/ 4811 h 67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554" h="677310">
                <a:moveTo>
                  <a:pt x="10198" y="4811"/>
                </a:moveTo>
                <a:cubicBezTo>
                  <a:pt x="26338" y="26507"/>
                  <a:pt x="69729" y="114878"/>
                  <a:pt x="124498" y="223886"/>
                </a:cubicBezTo>
                <a:cubicBezTo>
                  <a:pt x="179267" y="332894"/>
                  <a:pt x="309441" y="600653"/>
                  <a:pt x="338810" y="658861"/>
                </a:cubicBezTo>
                <a:cubicBezTo>
                  <a:pt x="368179" y="717069"/>
                  <a:pt x="323993" y="623407"/>
                  <a:pt x="300710" y="573136"/>
                </a:cubicBezTo>
                <a:cubicBezTo>
                  <a:pt x="277427" y="522865"/>
                  <a:pt x="244618" y="437140"/>
                  <a:pt x="199110" y="357236"/>
                </a:cubicBezTo>
                <a:cubicBezTo>
                  <a:pt x="153602" y="277332"/>
                  <a:pt x="60204" y="148744"/>
                  <a:pt x="27660" y="93711"/>
                </a:cubicBezTo>
                <a:cubicBezTo>
                  <a:pt x="-4884" y="38678"/>
                  <a:pt x="-5942" y="-16885"/>
                  <a:pt x="10198" y="4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BA3DF1A2-98B9-2208-5C55-DF8B33319097}"/>
              </a:ext>
            </a:extLst>
          </p:cNvPr>
          <p:cNvSpPr/>
          <p:nvPr/>
        </p:nvSpPr>
        <p:spPr>
          <a:xfrm>
            <a:off x="3000436" y="3935707"/>
            <a:ext cx="259141" cy="529029"/>
          </a:xfrm>
          <a:custGeom>
            <a:avLst/>
            <a:gdLst>
              <a:gd name="connsiteX0" fmla="*/ 30102 w 259141"/>
              <a:gd name="connsiteY0" fmla="*/ 23518 h 529029"/>
              <a:gd name="connsiteX1" fmla="*/ 188852 w 259141"/>
              <a:gd name="connsiteY1" fmla="*/ 366418 h 529029"/>
              <a:gd name="connsiteX2" fmla="*/ 253939 w 259141"/>
              <a:gd name="connsiteY2" fmla="*/ 526756 h 529029"/>
              <a:gd name="connsiteX3" fmla="*/ 228539 w 259141"/>
              <a:gd name="connsiteY3" fmla="*/ 433093 h 529029"/>
              <a:gd name="connsiteX4" fmla="*/ 18989 w 259141"/>
              <a:gd name="connsiteY4" fmla="*/ 74318 h 529029"/>
              <a:gd name="connsiteX5" fmla="*/ 30102 w 259141"/>
              <a:gd name="connsiteY5" fmla="*/ 23518 h 52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141" h="529029">
                <a:moveTo>
                  <a:pt x="30102" y="23518"/>
                </a:moveTo>
                <a:cubicBezTo>
                  <a:pt x="58412" y="72201"/>
                  <a:pt x="151546" y="282545"/>
                  <a:pt x="188852" y="366418"/>
                </a:cubicBezTo>
                <a:cubicBezTo>
                  <a:pt x="226158" y="450291"/>
                  <a:pt x="247325" y="515644"/>
                  <a:pt x="253939" y="526756"/>
                </a:cubicBezTo>
                <a:cubicBezTo>
                  <a:pt x="260553" y="537868"/>
                  <a:pt x="267697" y="508499"/>
                  <a:pt x="228539" y="433093"/>
                </a:cubicBezTo>
                <a:cubicBezTo>
                  <a:pt x="189381" y="357687"/>
                  <a:pt x="53120" y="142051"/>
                  <a:pt x="18989" y="74318"/>
                </a:cubicBezTo>
                <a:cubicBezTo>
                  <a:pt x="-15142" y="6585"/>
                  <a:pt x="1792" y="-25165"/>
                  <a:pt x="30102" y="23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0835128B-BEC7-FE34-69A5-640B92D7CC75}"/>
              </a:ext>
            </a:extLst>
          </p:cNvPr>
          <p:cNvSpPr/>
          <p:nvPr/>
        </p:nvSpPr>
        <p:spPr>
          <a:xfrm>
            <a:off x="3271641" y="4475117"/>
            <a:ext cx="346756" cy="745816"/>
          </a:xfrm>
          <a:custGeom>
            <a:avLst/>
            <a:gdLst>
              <a:gd name="connsiteX0" fmla="*/ 197 w 346756"/>
              <a:gd name="connsiteY0" fmla="*/ 1633 h 745816"/>
              <a:gd name="connsiteX1" fmla="*/ 100209 w 346756"/>
              <a:gd name="connsiteY1" fmla="*/ 293733 h 745816"/>
              <a:gd name="connsiteX2" fmla="*/ 338334 w 346756"/>
              <a:gd name="connsiteY2" fmla="*/ 736646 h 745816"/>
              <a:gd name="connsiteX3" fmla="*/ 273247 w 346756"/>
              <a:gd name="connsiteY3" fmla="*/ 562021 h 745816"/>
              <a:gd name="connsiteX4" fmla="*/ 81159 w 346756"/>
              <a:gd name="connsiteY4" fmla="*/ 192133 h 745816"/>
              <a:gd name="connsiteX5" fmla="*/ 197 w 346756"/>
              <a:gd name="connsiteY5" fmla="*/ 1633 h 74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756" h="745816">
                <a:moveTo>
                  <a:pt x="197" y="1633"/>
                </a:moveTo>
                <a:cubicBezTo>
                  <a:pt x="3372" y="18566"/>
                  <a:pt x="43853" y="171231"/>
                  <a:pt x="100209" y="293733"/>
                </a:cubicBezTo>
                <a:cubicBezTo>
                  <a:pt x="156565" y="416235"/>
                  <a:pt x="309494" y="691931"/>
                  <a:pt x="338334" y="736646"/>
                </a:cubicBezTo>
                <a:cubicBezTo>
                  <a:pt x="367174" y="781361"/>
                  <a:pt x="316110" y="652773"/>
                  <a:pt x="273247" y="562021"/>
                </a:cubicBezTo>
                <a:cubicBezTo>
                  <a:pt x="230385" y="471269"/>
                  <a:pt x="129842" y="281298"/>
                  <a:pt x="81159" y="192133"/>
                </a:cubicBezTo>
                <a:cubicBezTo>
                  <a:pt x="32476" y="102968"/>
                  <a:pt x="-2978" y="-15300"/>
                  <a:pt x="197" y="1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7726DEBE-1E49-5589-E4B9-A3D9AB29CB8A}"/>
              </a:ext>
            </a:extLst>
          </p:cNvPr>
          <p:cNvSpPr/>
          <p:nvPr/>
        </p:nvSpPr>
        <p:spPr>
          <a:xfrm>
            <a:off x="3912494" y="4473647"/>
            <a:ext cx="141083" cy="734079"/>
          </a:xfrm>
          <a:custGeom>
            <a:avLst/>
            <a:gdLst>
              <a:gd name="connsiteX0" fmla="*/ 140394 w 141083"/>
              <a:gd name="connsiteY0" fmla="*/ 1516 h 734079"/>
              <a:gd name="connsiteX1" fmla="*/ 99119 w 141083"/>
              <a:gd name="connsiteY1" fmla="*/ 144391 h 734079"/>
              <a:gd name="connsiteX2" fmla="*/ 53081 w 141083"/>
              <a:gd name="connsiteY2" fmla="*/ 276153 h 734079"/>
              <a:gd name="connsiteX3" fmla="*/ 694 w 141083"/>
              <a:gd name="connsiteY3" fmla="*/ 723828 h 734079"/>
              <a:gd name="connsiteX4" fmla="*/ 22919 w 141083"/>
              <a:gd name="connsiteY4" fmla="*/ 573016 h 734079"/>
              <a:gd name="connsiteX5" fmla="*/ 21331 w 141083"/>
              <a:gd name="connsiteY5" fmla="*/ 377753 h 734079"/>
              <a:gd name="connsiteX6" fmla="*/ 64194 w 141083"/>
              <a:gd name="connsiteY6" fmla="*/ 239641 h 734079"/>
              <a:gd name="connsiteX7" fmla="*/ 140394 w 141083"/>
              <a:gd name="connsiteY7" fmla="*/ 1516 h 73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083" h="734079">
                <a:moveTo>
                  <a:pt x="140394" y="1516"/>
                </a:moveTo>
                <a:cubicBezTo>
                  <a:pt x="146215" y="-14359"/>
                  <a:pt x="113671" y="98618"/>
                  <a:pt x="99119" y="144391"/>
                </a:cubicBezTo>
                <a:cubicBezTo>
                  <a:pt x="84567" y="190164"/>
                  <a:pt x="69485" y="179580"/>
                  <a:pt x="53081" y="276153"/>
                </a:cubicBezTo>
                <a:cubicBezTo>
                  <a:pt x="36677" y="372726"/>
                  <a:pt x="5721" y="674351"/>
                  <a:pt x="694" y="723828"/>
                </a:cubicBezTo>
                <a:cubicBezTo>
                  <a:pt x="-4333" y="773305"/>
                  <a:pt x="19480" y="630695"/>
                  <a:pt x="22919" y="573016"/>
                </a:cubicBezTo>
                <a:cubicBezTo>
                  <a:pt x="26358" y="515337"/>
                  <a:pt x="14452" y="433315"/>
                  <a:pt x="21331" y="377753"/>
                </a:cubicBezTo>
                <a:cubicBezTo>
                  <a:pt x="28210" y="322191"/>
                  <a:pt x="47261" y="302083"/>
                  <a:pt x="64194" y="239641"/>
                </a:cubicBezTo>
                <a:cubicBezTo>
                  <a:pt x="81127" y="177199"/>
                  <a:pt x="134573" y="17391"/>
                  <a:pt x="140394" y="1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52CD0CAF-CD6C-2331-D302-84B43E0B71A8}"/>
              </a:ext>
            </a:extLst>
          </p:cNvPr>
          <p:cNvSpPr/>
          <p:nvPr/>
        </p:nvSpPr>
        <p:spPr>
          <a:xfrm>
            <a:off x="3850119" y="4929078"/>
            <a:ext cx="81177" cy="577085"/>
          </a:xfrm>
          <a:custGeom>
            <a:avLst/>
            <a:gdLst>
              <a:gd name="connsiteX0" fmla="*/ 80531 w 81177"/>
              <a:gd name="connsiteY0" fmla="*/ 110 h 577085"/>
              <a:gd name="connsiteX1" fmla="*/ 37669 w 81177"/>
              <a:gd name="connsiteY1" fmla="*/ 308085 h 577085"/>
              <a:gd name="connsiteX2" fmla="*/ 18619 w 81177"/>
              <a:gd name="connsiteY2" fmla="*/ 396985 h 577085"/>
              <a:gd name="connsiteX3" fmla="*/ 37669 w 81177"/>
              <a:gd name="connsiteY3" fmla="*/ 573197 h 577085"/>
              <a:gd name="connsiteX4" fmla="*/ 28144 w 81177"/>
              <a:gd name="connsiteY4" fmla="*/ 504935 h 577085"/>
              <a:gd name="connsiteX5" fmla="*/ 1156 w 81177"/>
              <a:gd name="connsiteY5" fmla="*/ 344597 h 577085"/>
              <a:gd name="connsiteX6" fmla="*/ 80531 w 81177"/>
              <a:gd name="connsiteY6" fmla="*/ 110 h 57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77" h="577085">
                <a:moveTo>
                  <a:pt x="80531" y="110"/>
                </a:moveTo>
                <a:cubicBezTo>
                  <a:pt x="86616" y="-5975"/>
                  <a:pt x="47988" y="241939"/>
                  <a:pt x="37669" y="308085"/>
                </a:cubicBezTo>
                <a:cubicBezTo>
                  <a:pt x="27350" y="374231"/>
                  <a:pt x="18619" y="352800"/>
                  <a:pt x="18619" y="396985"/>
                </a:cubicBezTo>
                <a:cubicBezTo>
                  <a:pt x="18619" y="441170"/>
                  <a:pt x="36081" y="555205"/>
                  <a:pt x="37669" y="573197"/>
                </a:cubicBezTo>
                <a:cubicBezTo>
                  <a:pt x="39256" y="591189"/>
                  <a:pt x="34229" y="543035"/>
                  <a:pt x="28144" y="504935"/>
                </a:cubicBezTo>
                <a:cubicBezTo>
                  <a:pt x="22058" y="466835"/>
                  <a:pt x="-5988" y="426882"/>
                  <a:pt x="1156" y="344597"/>
                </a:cubicBezTo>
                <a:cubicBezTo>
                  <a:pt x="8300" y="262312"/>
                  <a:pt x="74446" y="6195"/>
                  <a:pt x="80531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874A59F4-0D39-629C-697F-AD9CC86ACD7D}"/>
              </a:ext>
            </a:extLst>
          </p:cNvPr>
          <p:cNvSpPr/>
          <p:nvPr/>
        </p:nvSpPr>
        <p:spPr>
          <a:xfrm>
            <a:off x="3611978" y="5216492"/>
            <a:ext cx="163571" cy="295767"/>
          </a:xfrm>
          <a:custGeom>
            <a:avLst/>
            <a:gdLst>
              <a:gd name="connsiteX0" fmla="*/ 1172 w 163571"/>
              <a:gd name="connsiteY0" fmla="*/ 4796 h 295767"/>
              <a:gd name="connsiteX1" fmla="*/ 159922 w 163571"/>
              <a:gd name="connsiteY1" fmla="*/ 292133 h 295767"/>
              <a:gd name="connsiteX2" fmla="*/ 110710 w 163571"/>
              <a:gd name="connsiteY2" fmla="*/ 163546 h 295767"/>
              <a:gd name="connsiteX3" fmla="*/ 88485 w 163571"/>
              <a:gd name="connsiteY3" fmla="*/ 115921 h 295767"/>
              <a:gd name="connsiteX4" fmla="*/ 1172 w 163571"/>
              <a:gd name="connsiteY4" fmla="*/ 4796 h 29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71" h="295767">
                <a:moveTo>
                  <a:pt x="1172" y="4796"/>
                </a:moveTo>
                <a:cubicBezTo>
                  <a:pt x="13078" y="34165"/>
                  <a:pt x="141666" y="265675"/>
                  <a:pt x="159922" y="292133"/>
                </a:cubicBezTo>
                <a:cubicBezTo>
                  <a:pt x="178178" y="318591"/>
                  <a:pt x="122616" y="192915"/>
                  <a:pt x="110710" y="163546"/>
                </a:cubicBezTo>
                <a:cubicBezTo>
                  <a:pt x="98804" y="134177"/>
                  <a:pt x="105418" y="142379"/>
                  <a:pt x="88485" y="115921"/>
                </a:cubicBezTo>
                <a:cubicBezTo>
                  <a:pt x="71552" y="89463"/>
                  <a:pt x="-10734" y="-24573"/>
                  <a:pt x="1172" y="4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D4852982-1603-8D02-5479-5FD28BBE8FC4}"/>
              </a:ext>
            </a:extLst>
          </p:cNvPr>
          <p:cNvSpPr/>
          <p:nvPr/>
        </p:nvSpPr>
        <p:spPr>
          <a:xfrm>
            <a:off x="2915897" y="5834065"/>
            <a:ext cx="241505" cy="113856"/>
          </a:xfrm>
          <a:custGeom>
            <a:avLst/>
            <a:gdLst>
              <a:gd name="connsiteX0" fmla="*/ 3516 w 241505"/>
              <a:gd name="connsiteY0" fmla="*/ 109535 h 113856"/>
              <a:gd name="connsiteX1" fmla="*/ 235291 w 241505"/>
              <a:gd name="connsiteY1" fmla="*/ 3173 h 113856"/>
              <a:gd name="connsiteX2" fmla="*/ 168616 w 241505"/>
              <a:gd name="connsiteY2" fmla="*/ 33335 h 113856"/>
              <a:gd name="connsiteX3" fmla="*/ 98766 w 241505"/>
              <a:gd name="connsiteY3" fmla="*/ 88898 h 113856"/>
              <a:gd name="connsiteX4" fmla="*/ 3516 w 241505"/>
              <a:gd name="connsiteY4" fmla="*/ 109535 h 11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505" h="113856">
                <a:moveTo>
                  <a:pt x="3516" y="109535"/>
                </a:moveTo>
                <a:cubicBezTo>
                  <a:pt x="26270" y="95247"/>
                  <a:pt x="207774" y="15873"/>
                  <a:pt x="235291" y="3173"/>
                </a:cubicBezTo>
                <a:cubicBezTo>
                  <a:pt x="262808" y="-9527"/>
                  <a:pt x="191370" y="19047"/>
                  <a:pt x="168616" y="33335"/>
                </a:cubicBezTo>
                <a:cubicBezTo>
                  <a:pt x="145862" y="47622"/>
                  <a:pt x="122578" y="78844"/>
                  <a:pt x="98766" y="88898"/>
                </a:cubicBezTo>
                <a:cubicBezTo>
                  <a:pt x="74954" y="98952"/>
                  <a:pt x="-19238" y="123823"/>
                  <a:pt x="3516" y="109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30741F7D-A9A3-247E-E240-3389022348CF}"/>
              </a:ext>
            </a:extLst>
          </p:cNvPr>
          <p:cNvSpPr/>
          <p:nvPr/>
        </p:nvSpPr>
        <p:spPr>
          <a:xfrm>
            <a:off x="3192217" y="5508330"/>
            <a:ext cx="605646" cy="292563"/>
          </a:xfrm>
          <a:custGeom>
            <a:avLst/>
            <a:gdLst>
              <a:gd name="connsiteX0" fmla="*/ 605083 w 605646"/>
              <a:gd name="connsiteY0" fmla="*/ 5058 h 292563"/>
              <a:gd name="connsiteX1" fmla="*/ 489196 w 605646"/>
              <a:gd name="connsiteY1" fmla="*/ 8233 h 292563"/>
              <a:gd name="connsiteX2" fmla="*/ 371721 w 605646"/>
              <a:gd name="connsiteY2" fmla="*/ 71733 h 292563"/>
              <a:gd name="connsiteX3" fmla="*/ 8183 w 605646"/>
              <a:gd name="connsiteY3" fmla="*/ 287633 h 292563"/>
              <a:gd name="connsiteX4" fmla="*/ 143121 w 605646"/>
              <a:gd name="connsiteY4" fmla="*/ 209845 h 292563"/>
              <a:gd name="connsiteX5" fmla="*/ 425696 w 605646"/>
              <a:gd name="connsiteY5" fmla="*/ 60620 h 292563"/>
              <a:gd name="connsiteX6" fmla="*/ 528883 w 605646"/>
              <a:gd name="connsiteY6" fmla="*/ 5058 h 292563"/>
              <a:gd name="connsiteX7" fmla="*/ 605083 w 605646"/>
              <a:gd name="connsiteY7" fmla="*/ 5058 h 29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5646" h="292563">
                <a:moveTo>
                  <a:pt x="605083" y="5058"/>
                </a:moveTo>
                <a:cubicBezTo>
                  <a:pt x="598469" y="5587"/>
                  <a:pt x="528090" y="-2879"/>
                  <a:pt x="489196" y="8233"/>
                </a:cubicBezTo>
                <a:cubicBezTo>
                  <a:pt x="450302" y="19345"/>
                  <a:pt x="451890" y="25166"/>
                  <a:pt x="371721" y="71733"/>
                </a:cubicBezTo>
                <a:cubicBezTo>
                  <a:pt x="291552" y="118300"/>
                  <a:pt x="8183" y="287633"/>
                  <a:pt x="8183" y="287633"/>
                </a:cubicBezTo>
                <a:cubicBezTo>
                  <a:pt x="-29917" y="310652"/>
                  <a:pt x="73535" y="247681"/>
                  <a:pt x="143121" y="209845"/>
                </a:cubicBezTo>
                <a:cubicBezTo>
                  <a:pt x="212706" y="172010"/>
                  <a:pt x="361402" y="94751"/>
                  <a:pt x="425696" y="60620"/>
                </a:cubicBezTo>
                <a:cubicBezTo>
                  <a:pt x="489990" y="26489"/>
                  <a:pt x="499250" y="16170"/>
                  <a:pt x="528883" y="5058"/>
                </a:cubicBezTo>
                <a:cubicBezTo>
                  <a:pt x="558516" y="-6054"/>
                  <a:pt x="611697" y="4529"/>
                  <a:pt x="605083" y="5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D13ABD1E-1A7C-E483-8253-940F8CE574F2}"/>
              </a:ext>
            </a:extLst>
          </p:cNvPr>
          <p:cNvSpPr/>
          <p:nvPr/>
        </p:nvSpPr>
        <p:spPr>
          <a:xfrm>
            <a:off x="3191991" y="5474876"/>
            <a:ext cx="580485" cy="304096"/>
          </a:xfrm>
          <a:custGeom>
            <a:avLst/>
            <a:gdLst>
              <a:gd name="connsiteX0" fmla="*/ 472 w 580485"/>
              <a:gd name="connsiteY0" fmla="*/ 303624 h 304096"/>
              <a:gd name="connsiteX1" fmla="*/ 256059 w 580485"/>
              <a:gd name="connsiteY1" fmla="*/ 138524 h 304096"/>
              <a:gd name="connsiteX2" fmla="*/ 362422 w 580485"/>
              <a:gd name="connsiteY2" fmla="*/ 79787 h 304096"/>
              <a:gd name="connsiteX3" fmla="*/ 576734 w 580485"/>
              <a:gd name="connsiteY3" fmla="*/ 5174 h 304096"/>
              <a:gd name="connsiteX4" fmla="*/ 486247 w 580485"/>
              <a:gd name="connsiteY4" fmla="*/ 14699 h 304096"/>
              <a:gd name="connsiteX5" fmla="*/ 325909 w 580485"/>
              <a:gd name="connsiteY5" fmla="*/ 81374 h 304096"/>
              <a:gd name="connsiteX6" fmla="*/ 472 w 580485"/>
              <a:gd name="connsiteY6" fmla="*/ 303624 h 30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0485" h="304096">
                <a:moveTo>
                  <a:pt x="472" y="303624"/>
                </a:moveTo>
                <a:cubicBezTo>
                  <a:pt x="-11170" y="313149"/>
                  <a:pt x="195734" y="175830"/>
                  <a:pt x="256059" y="138524"/>
                </a:cubicBezTo>
                <a:cubicBezTo>
                  <a:pt x="316384" y="101218"/>
                  <a:pt x="308976" y="102012"/>
                  <a:pt x="362422" y="79787"/>
                </a:cubicBezTo>
                <a:cubicBezTo>
                  <a:pt x="415868" y="57562"/>
                  <a:pt x="556097" y="16022"/>
                  <a:pt x="576734" y="5174"/>
                </a:cubicBezTo>
                <a:cubicBezTo>
                  <a:pt x="597372" y="-5674"/>
                  <a:pt x="528051" y="1999"/>
                  <a:pt x="486247" y="14699"/>
                </a:cubicBezTo>
                <a:cubicBezTo>
                  <a:pt x="444443" y="27399"/>
                  <a:pt x="400521" y="34278"/>
                  <a:pt x="325909" y="81374"/>
                </a:cubicBezTo>
                <a:cubicBezTo>
                  <a:pt x="251297" y="128470"/>
                  <a:pt x="12114" y="294099"/>
                  <a:pt x="472" y="303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B0C1C363-83F7-E180-452B-2AB8969904FC}"/>
              </a:ext>
            </a:extLst>
          </p:cNvPr>
          <p:cNvSpPr/>
          <p:nvPr/>
        </p:nvSpPr>
        <p:spPr>
          <a:xfrm>
            <a:off x="3023414" y="5356461"/>
            <a:ext cx="659331" cy="343280"/>
          </a:xfrm>
          <a:custGeom>
            <a:avLst/>
            <a:gdLst>
              <a:gd name="connsiteX0" fmla="*/ 774 w 659331"/>
              <a:gd name="connsiteY0" fmla="*/ 342664 h 343280"/>
              <a:gd name="connsiteX1" fmla="*/ 324624 w 659331"/>
              <a:gd name="connsiteY1" fmla="*/ 152164 h 343280"/>
              <a:gd name="connsiteX2" fmla="*/ 502424 w 659331"/>
              <a:gd name="connsiteY2" fmla="*/ 69614 h 343280"/>
              <a:gd name="connsiteX3" fmla="*/ 656411 w 659331"/>
              <a:gd name="connsiteY3" fmla="*/ 4527 h 343280"/>
              <a:gd name="connsiteX4" fmla="*/ 589736 w 659331"/>
              <a:gd name="connsiteY4" fmla="*/ 14052 h 343280"/>
              <a:gd name="connsiteX5" fmla="*/ 424636 w 659331"/>
              <a:gd name="connsiteY5" fmla="*/ 82314 h 343280"/>
              <a:gd name="connsiteX6" fmla="*/ 774 w 659331"/>
              <a:gd name="connsiteY6" fmla="*/ 342664 h 3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9331" h="343280">
                <a:moveTo>
                  <a:pt x="774" y="342664"/>
                </a:moveTo>
                <a:cubicBezTo>
                  <a:pt x="-15895" y="354306"/>
                  <a:pt x="241016" y="197672"/>
                  <a:pt x="324624" y="152164"/>
                </a:cubicBezTo>
                <a:cubicBezTo>
                  <a:pt x="408232" y="106656"/>
                  <a:pt x="447126" y="94220"/>
                  <a:pt x="502424" y="69614"/>
                </a:cubicBezTo>
                <a:cubicBezTo>
                  <a:pt x="557722" y="45008"/>
                  <a:pt x="641859" y="13787"/>
                  <a:pt x="656411" y="4527"/>
                </a:cubicBezTo>
                <a:cubicBezTo>
                  <a:pt x="670963" y="-4733"/>
                  <a:pt x="628365" y="1088"/>
                  <a:pt x="589736" y="14052"/>
                </a:cubicBezTo>
                <a:cubicBezTo>
                  <a:pt x="551107" y="27016"/>
                  <a:pt x="518828" y="29397"/>
                  <a:pt x="424636" y="82314"/>
                </a:cubicBezTo>
                <a:cubicBezTo>
                  <a:pt x="330444" y="135231"/>
                  <a:pt x="17443" y="331022"/>
                  <a:pt x="774" y="342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E903B0DA-BBE0-2908-33F0-A198DA4B9D09}"/>
              </a:ext>
            </a:extLst>
          </p:cNvPr>
          <p:cNvSpPr/>
          <p:nvPr/>
        </p:nvSpPr>
        <p:spPr>
          <a:xfrm>
            <a:off x="2490855" y="3458469"/>
            <a:ext cx="327682" cy="595686"/>
          </a:xfrm>
          <a:custGeom>
            <a:avLst/>
            <a:gdLst>
              <a:gd name="connsiteX0" fmla="*/ 8928 w 327682"/>
              <a:gd name="connsiteY0" fmla="*/ 164 h 595686"/>
              <a:gd name="connsiteX1" fmla="*/ 40678 w 327682"/>
              <a:gd name="connsiteY1" fmla="*/ 216064 h 595686"/>
              <a:gd name="connsiteX2" fmla="*/ 317962 w 327682"/>
              <a:gd name="connsiteY2" fmla="*/ 588598 h 595686"/>
              <a:gd name="connsiteX3" fmla="*/ 241762 w 327682"/>
              <a:gd name="connsiteY3" fmla="*/ 444664 h 595686"/>
              <a:gd name="connsiteX4" fmla="*/ 19512 w 327682"/>
              <a:gd name="connsiteY4" fmla="*/ 247814 h 595686"/>
              <a:gd name="connsiteX5" fmla="*/ 8928 w 327682"/>
              <a:gd name="connsiteY5" fmla="*/ 164 h 59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682" h="595686">
                <a:moveTo>
                  <a:pt x="8928" y="164"/>
                </a:moveTo>
                <a:cubicBezTo>
                  <a:pt x="12456" y="-5128"/>
                  <a:pt x="-10828" y="117992"/>
                  <a:pt x="40678" y="216064"/>
                </a:cubicBezTo>
                <a:cubicBezTo>
                  <a:pt x="92184" y="314136"/>
                  <a:pt x="284448" y="550498"/>
                  <a:pt x="317962" y="588598"/>
                </a:cubicBezTo>
                <a:cubicBezTo>
                  <a:pt x="351476" y="626698"/>
                  <a:pt x="291504" y="501461"/>
                  <a:pt x="241762" y="444664"/>
                </a:cubicBezTo>
                <a:cubicBezTo>
                  <a:pt x="192020" y="387867"/>
                  <a:pt x="53379" y="316958"/>
                  <a:pt x="19512" y="247814"/>
                </a:cubicBezTo>
                <a:cubicBezTo>
                  <a:pt x="-14355" y="178670"/>
                  <a:pt x="5400" y="5456"/>
                  <a:pt x="8928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B56FBE5A-8E07-22B6-C6B7-B19940177A00}"/>
              </a:ext>
            </a:extLst>
          </p:cNvPr>
          <p:cNvSpPr/>
          <p:nvPr/>
        </p:nvSpPr>
        <p:spPr>
          <a:xfrm>
            <a:off x="2554563" y="3973522"/>
            <a:ext cx="396520" cy="687418"/>
          </a:xfrm>
          <a:custGeom>
            <a:avLst/>
            <a:gdLst>
              <a:gd name="connsiteX0" fmla="*/ 2370 w 396520"/>
              <a:gd name="connsiteY0" fmla="*/ 1578 h 687418"/>
              <a:gd name="connsiteX1" fmla="*/ 133604 w 396520"/>
              <a:gd name="connsiteY1" fmla="*/ 232295 h 687418"/>
              <a:gd name="connsiteX2" fmla="*/ 396070 w 396520"/>
              <a:gd name="connsiteY2" fmla="*/ 602711 h 687418"/>
              <a:gd name="connsiteX3" fmla="*/ 199220 w 396520"/>
              <a:gd name="connsiteY3" fmla="*/ 344478 h 687418"/>
              <a:gd name="connsiteX4" fmla="*/ 298704 w 396520"/>
              <a:gd name="connsiteY4" fmla="*/ 687378 h 687418"/>
              <a:gd name="connsiteX5" fmla="*/ 186520 w 396520"/>
              <a:gd name="connsiteY5" fmla="*/ 319078 h 687418"/>
              <a:gd name="connsiteX6" fmla="*/ 95504 w 396520"/>
              <a:gd name="connsiteY6" fmla="*/ 200545 h 687418"/>
              <a:gd name="connsiteX7" fmla="*/ 51054 w 396520"/>
              <a:gd name="connsiteY7" fmla="*/ 132811 h 687418"/>
              <a:gd name="connsiteX8" fmla="*/ 2370 w 396520"/>
              <a:gd name="connsiteY8" fmla="*/ 1578 h 68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6520" h="687418">
                <a:moveTo>
                  <a:pt x="2370" y="1578"/>
                </a:moveTo>
                <a:cubicBezTo>
                  <a:pt x="16128" y="18159"/>
                  <a:pt x="67987" y="132106"/>
                  <a:pt x="133604" y="232295"/>
                </a:cubicBezTo>
                <a:cubicBezTo>
                  <a:pt x="199221" y="332484"/>
                  <a:pt x="385134" y="584014"/>
                  <a:pt x="396070" y="602711"/>
                </a:cubicBezTo>
                <a:cubicBezTo>
                  <a:pt x="407006" y="621408"/>
                  <a:pt x="215448" y="330367"/>
                  <a:pt x="199220" y="344478"/>
                </a:cubicBezTo>
                <a:cubicBezTo>
                  <a:pt x="182992" y="358589"/>
                  <a:pt x="300821" y="691611"/>
                  <a:pt x="298704" y="687378"/>
                </a:cubicBezTo>
                <a:cubicBezTo>
                  <a:pt x="296587" y="683145"/>
                  <a:pt x="220387" y="400217"/>
                  <a:pt x="186520" y="319078"/>
                </a:cubicBezTo>
                <a:cubicBezTo>
                  <a:pt x="152653" y="237939"/>
                  <a:pt x="118082" y="231589"/>
                  <a:pt x="95504" y="200545"/>
                </a:cubicBezTo>
                <a:cubicBezTo>
                  <a:pt x="72926" y="169501"/>
                  <a:pt x="63401" y="161739"/>
                  <a:pt x="51054" y="132811"/>
                </a:cubicBezTo>
                <a:cubicBezTo>
                  <a:pt x="38707" y="103883"/>
                  <a:pt x="-11388" y="-15003"/>
                  <a:pt x="2370" y="1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92E2F6AD-DA14-67B1-C217-1C650C0C91EF}"/>
              </a:ext>
            </a:extLst>
          </p:cNvPr>
          <p:cNvSpPr/>
          <p:nvPr/>
        </p:nvSpPr>
        <p:spPr>
          <a:xfrm>
            <a:off x="1674468" y="3606535"/>
            <a:ext cx="657835" cy="738579"/>
          </a:xfrm>
          <a:custGeom>
            <a:avLst/>
            <a:gdLst>
              <a:gd name="connsiteX0" fmla="*/ 1932 w 657835"/>
              <a:gd name="connsiteY0" fmla="*/ 12965 h 738579"/>
              <a:gd name="connsiteX1" fmla="*/ 111470 w 657835"/>
              <a:gd name="connsiteY1" fmla="*/ 14553 h 738579"/>
              <a:gd name="connsiteX2" fmla="*/ 238470 w 657835"/>
              <a:gd name="connsiteY2" fmla="*/ 170128 h 738579"/>
              <a:gd name="connsiteX3" fmla="*/ 224182 w 657835"/>
              <a:gd name="connsiteY3" fmla="*/ 117740 h 738579"/>
              <a:gd name="connsiteX4" fmla="*/ 644870 w 657835"/>
              <a:gd name="connsiteY4" fmla="*/ 717815 h 738579"/>
              <a:gd name="connsiteX5" fmla="*/ 519457 w 657835"/>
              <a:gd name="connsiteY5" fmla="*/ 551128 h 738579"/>
              <a:gd name="connsiteX6" fmla="*/ 206720 w 657835"/>
              <a:gd name="connsiteY6" fmla="*/ 70115 h 738579"/>
              <a:gd name="connsiteX7" fmla="*/ 1932 w 657835"/>
              <a:gd name="connsiteY7" fmla="*/ 12965 h 73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835" h="738579">
                <a:moveTo>
                  <a:pt x="1932" y="12965"/>
                </a:moveTo>
                <a:cubicBezTo>
                  <a:pt x="-13943" y="3705"/>
                  <a:pt x="72047" y="-11641"/>
                  <a:pt x="111470" y="14553"/>
                </a:cubicBezTo>
                <a:cubicBezTo>
                  <a:pt x="150893" y="40747"/>
                  <a:pt x="219685" y="152930"/>
                  <a:pt x="238470" y="170128"/>
                </a:cubicBezTo>
                <a:cubicBezTo>
                  <a:pt x="257255" y="187326"/>
                  <a:pt x="156449" y="26459"/>
                  <a:pt x="224182" y="117740"/>
                </a:cubicBezTo>
                <a:cubicBezTo>
                  <a:pt x="291915" y="209021"/>
                  <a:pt x="595658" y="645584"/>
                  <a:pt x="644870" y="717815"/>
                </a:cubicBezTo>
                <a:cubicBezTo>
                  <a:pt x="694082" y="790046"/>
                  <a:pt x="592482" y="659078"/>
                  <a:pt x="519457" y="551128"/>
                </a:cubicBezTo>
                <a:cubicBezTo>
                  <a:pt x="446432" y="443178"/>
                  <a:pt x="293768" y="159544"/>
                  <a:pt x="206720" y="70115"/>
                </a:cubicBezTo>
                <a:cubicBezTo>
                  <a:pt x="119672" y="-19314"/>
                  <a:pt x="17807" y="22225"/>
                  <a:pt x="1932" y="12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8FD83D32-4558-1033-36E3-A386B6C90740}"/>
              </a:ext>
            </a:extLst>
          </p:cNvPr>
          <p:cNvSpPr/>
          <p:nvPr/>
        </p:nvSpPr>
        <p:spPr>
          <a:xfrm>
            <a:off x="2271834" y="4209173"/>
            <a:ext cx="463360" cy="799412"/>
          </a:xfrm>
          <a:custGeom>
            <a:avLst/>
            <a:gdLst>
              <a:gd name="connsiteX0" fmla="*/ 3054 w 463360"/>
              <a:gd name="connsiteY0" fmla="*/ 2465 h 799412"/>
              <a:gd name="connsiteX1" fmla="*/ 136404 w 463360"/>
              <a:gd name="connsiteY1" fmla="*/ 218365 h 799412"/>
              <a:gd name="connsiteX2" fmla="*/ 277691 w 463360"/>
              <a:gd name="connsiteY2" fmla="*/ 361240 h 799412"/>
              <a:gd name="connsiteX3" fmla="*/ 311029 w 463360"/>
              <a:gd name="connsiteY3" fmla="*/ 477127 h 799412"/>
              <a:gd name="connsiteX4" fmla="*/ 458666 w 463360"/>
              <a:gd name="connsiteY4" fmla="*/ 791452 h 799412"/>
              <a:gd name="connsiteX5" fmla="*/ 412629 w 463360"/>
              <a:gd name="connsiteY5" fmla="*/ 677152 h 799412"/>
              <a:gd name="connsiteX6" fmla="*/ 272929 w 463360"/>
              <a:gd name="connsiteY6" fmla="*/ 372352 h 799412"/>
              <a:gd name="connsiteX7" fmla="*/ 3054 w 463360"/>
              <a:gd name="connsiteY7" fmla="*/ 2465 h 79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360" h="799412">
                <a:moveTo>
                  <a:pt x="3054" y="2465"/>
                </a:moveTo>
                <a:cubicBezTo>
                  <a:pt x="-19700" y="-23199"/>
                  <a:pt x="90631" y="158569"/>
                  <a:pt x="136404" y="218365"/>
                </a:cubicBezTo>
                <a:cubicBezTo>
                  <a:pt x="182177" y="278161"/>
                  <a:pt x="248587" y="318113"/>
                  <a:pt x="277691" y="361240"/>
                </a:cubicBezTo>
                <a:cubicBezTo>
                  <a:pt x="306795" y="404367"/>
                  <a:pt x="280867" y="405425"/>
                  <a:pt x="311029" y="477127"/>
                </a:cubicBezTo>
                <a:cubicBezTo>
                  <a:pt x="341191" y="548829"/>
                  <a:pt x="441733" y="758115"/>
                  <a:pt x="458666" y="791452"/>
                </a:cubicBezTo>
                <a:cubicBezTo>
                  <a:pt x="475599" y="824789"/>
                  <a:pt x="443585" y="747002"/>
                  <a:pt x="412629" y="677152"/>
                </a:cubicBezTo>
                <a:cubicBezTo>
                  <a:pt x="381673" y="607302"/>
                  <a:pt x="340133" y="483741"/>
                  <a:pt x="272929" y="372352"/>
                </a:cubicBezTo>
                <a:cubicBezTo>
                  <a:pt x="205725" y="260963"/>
                  <a:pt x="25808" y="28129"/>
                  <a:pt x="3054" y="2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C827BF66-6EC1-4C0E-A7BE-D7EF0BF6AF67}"/>
              </a:ext>
            </a:extLst>
          </p:cNvPr>
          <p:cNvSpPr/>
          <p:nvPr/>
        </p:nvSpPr>
        <p:spPr>
          <a:xfrm>
            <a:off x="6205666" y="2006565"/>
            <a:ext cx="98247" cy="459996"/>
          </a:xfrm>
          <a:custGeom>
            <a:avLst/>
            <a:gdLst>
              <a:gd name="connsiteX0" fmla="*/ 401 w 98247"/>
              <a:gd name="connsiteY0" fmla="*/ 35 h 459996"/>
              <a:gd name="connsiteX1" fmla="*/ 61784 w 98247"/>
              <a:gd name="connsiteY1" fmla="*/ 199002 h 459996"/>
              <a:gd name="connsiteX2" fmla="*/ 25801 w 98247"/>
              <a:gd name="connsiteY2" fmla="*/ 457235 h 459996"/>
              <a:gd name="connsiteX3" fmla="*/ 51201 w 98247"/>
              <a:gd name="connsiteY3" fmla="*/ 328118 h 459996"/>
              <a:gd name="connsiteX4" fmla="*/ 97767 w 98247"/>
              <a:gd name="connsiteY4" fmla="*/ 213818 h 459996"/>
              <a:gd name="connsiteX5" fmla="*/ 401 w 98247"/>
              <a:gd name="connsiteY5" fmla="*/ 35 h 45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47" h="459996">
                <a:moveTo>
                  <a:pt x="401" y="35"/>
                </a:moveTo>
                <a:cubicBezTo>
                  <a:pt x="-5596" y="-2434"/>
                  <a:pt x="57551" y="122802"/>
                  <a:pt x="61784" y="199002"/>
                </a:cubicBezTo>
                <a:cubicBezTo>
                  <a:pt x="66017" y="275202"/>
                  <a:pt x="27565" y="435716"/>
                  <a:pt x="25801" y="457235"/>
                </a:cubicBezTo>
                <a:cubicBezTo>
                  <a:pt x="24037" y="478754"/>
                  <a:pt x="39207" y="368687"/>
                  <a:pt x="51201" y="328118"/>
                </a:cubicBezTo>
                <a:cubicBezTo>
                  <a:pt x="63195" y="287549"/>
                  <a:pt x="103059" y="261796"/>
                  <a:pt x="97767" y="213818"/>
                </a:cubicBezTo>
                <a:cubicBezTo>
                  <a:pt x="92475" y="165840"/>
                  <a:pt x="6398" y="2504"/>
                  <a:pt x="401" y="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0B66EB77-E3D4-EEC4-536D-76ADD5C82A41}"/>
              </a:ext>
            </a:extLst>
          </p:cNvPr>
          <p:cNvSpPr/>
          <p:nvPr/>
        </p:nvSpPr>
        <p:spPr>
          <a:xfrm>
            <a:off x="5509328" y="2768484"/>
            <a:ext cx="359669" cy="122354"/>
          </a:xfrm>
          <a:custGeom>
            <a:avLst/>
            <a:gdLst>
              <a:gd name="connsiteX0" fmla="*/ 885 w 359669"/>
              <a:gd name="connsiteY0" fmla="*/ 11229 h 122354"/>
              <a:gd name="connsiteX1" fmla="*/ 223135 w 359669"/>
              <a:gd name="connsiteY1" fmla="*/ 116 h 122354"/>
              <a:gd name="connsiteX2" fmla="*/ 110422 w 359669"/>
              <a:gd name="connsiteY2" fmla="*/ 19166 h 122354"/>
              <a:gd name="connsiteX3" fmla="*/ 337435 w 359669"/>
              <a:gd name="connsiteY3" fmla="*/ 31866 h 122354"/>
              <a:gd name="connsiteX4" fmla="*/ 218372 w 359669"/>
              <a:gd name="connsiteY4" fmla="*/ 38216 h 122354"/>
              <a:gd name="connsiteX5" fmla="*/ 359660 w 359669"/>
              <a:gd name="connsiteY5" fmla="*/ 122354 h 122354"/>
              <a:gd name="connsiteX6" fmla="*/ 210435 w 359669"/>
              <a:gd name="connsiteY6" fmla="*/ 36629 h 122354"/>
              <a:gd name="connsiteX7" fmla="*/ 146935 w 359669"/>
              <a:gd name="connsiteY7" fmla="*/ 12816 h 122354"/>
              <a:gd name="connsiteX8" fmla="*/ 885 w 359669"/>
              <a:gd name="connsiteY8" fmla="*/ 11229 h 12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9669" h="122354">
                <a:moveTo>
                  <a:pt x="885" y="11229"/>
                </a:moveTo>
                <a:cubicBezTo>
                  <a:pt x="13585" y="9112"/>
                  <a:pt x="204879" y="-1207"/>
                  <a:pt x="223135" y="116"/>
                </a:cubicBezTo>
                <a:cubicBezTo>
                  <a:pt x="241391" y="1439"/>
                  <a:pt x="91372" y="13874"/>
                  <a:pt x="110422" y="19166"/>
                </a:cubicBezTo>
                <a:cubicBezTo>
                  <a:pt x="129472" y="24458"/>
                  <a:pt x="319443" y="28691"/>
                  <a:pt x="337435" y="31866"/>
                </a:cubicBezTo>
                <a:cubicBezTo>
                  <a:pt x="355427" y="35041"/>
                  <a:pt x="214668" y="23135"/>
                  <a:pt x="218372" y="38216"/>
                </a:cubicBezTo>
                <a:cubicBezTo>
                  <a:pt x="222076" y="53297"/>
                  <a:pt x="360983" y="122618"/>
                  <a:pt x="359660" y="122354"/>
                </a:cubicBezTo>
                <a:cubicBezTo>
                  <a:pt x="358337" y="122090"/>
                  <a:pt x="245889" y="54885"/>
                  <a:pt x="210435" y="36629"/>
                </a:cubicBezTo>
                <a:cubicBezTo>
                  <a:pt x="174981" y="18373"/>
                  <a:pt x="178156" y="16785"/>
                  <a:pt x="146935" y="12816"/>
                </a:cubicBezTo>
                <a:cubicBezTo>
                  <a:pt x="115714" y="8847"/>
                  <a:pt x="-11815" y="13346"/>
                  <a:pt x="885" y="11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A50315F3-50E2-062A-69CD-2F4E4094FE61}"/>
              </a:ext>
            </a:extLst>
          </p:cNvPr>
          <p:cNvSpPr/>
          <p:nvPr/>
        </p:nvSpPr>
        <p:spPr>
          <a:xfrm>
            <a:off x="5881672" y="2863756"/>
            <a:ext cx="96283" cy="247752"/>
          </a:xfrm>
          <a:custGeom>
            <a:avLst/>
            <a:gdLst>
              <a:gd name="connsiteX0" fmla="*/ 16 w 96283"/>
              <a:gd name="connsiteY0" fmla="*/ 94 h 247752"/>
              <a:gd name="connsiteX1" fmla="*/ 92091 w 96283"/>
              <a:gd name="connsiteY1" fmla="*/ 84232 h 247752"/>
              <a:gd name="connsiteX2" fmla="*/ 77803 w 96283"/>
              <a:gd name="connsiteY2" fmla="*/ 133444 h 247752"/>
              <a:gd name="connsiteX3" fmla="*/ 52403 w 96283"/>
              <a:gd name="connsiteY3" fmla="*/ 247744 h 247752"/>
              <a:gd name="connsiteX4" fmla="*/ 66691 w 96283"/>
              <a:gd name="connsiteY4" fmla="*/ 139794 h 247752"/>
              <a:gd name="connsiteX5" fmla="*/ 66691 w 96283"/>
              <a:gd name="connsiteY5" fmla="*/ 206469 h 247752"/>
              <a:gd name="connsiteX6" fmla="*/ 84153 w 96283"/>
              <a:gd name="connsiteY6" fmla="*/ 101694 h 247752"/>
              <a:gd name="connsiteX7" fmla="*/ 16 w 96283"/>
              <a:gd name="connsiteY7" fmla="*/ 94 h 24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283" h="247752">
                <a:moveTo>
                  <a:pt x="16" y="94"/>
                </a:moveTo>
                <a:cubicBezTo>
                  <a:pt x="1339" y="-2816"/>
                  <a:pt x="79127" y="62007"/>
                  <a:pt x="92091" y="84232"/>
                </a:cubicBezTo>
                <a:cubicBezTo>
                  <a:pt x="105056" y="106457"/>
                  <a:pt x="84418" y="106192"/>
                  <a:pt x="77803" y="133444"/>
                </a:cubicBezTo>
                <a:cubicBezTo>
                  <a:pt x="71188" y="160696"/>
                  <a:pt x="54255" y="246686"/>
                  <a:pt x="52403" y="247744"/>
                </a:cubicBezTo>
                <a:cubicBezTo>
                  <a:pt x="50551" y="248802"/>
                  <a:pt x="64310" y="146673"/>
                  <a:pt x="66691" y="139794"/>
                </a:cubicBezTo>
                <a:cubicBezTo>
                  <a:pt x="69072" y="132915"/>
                  <a:pt x="63781" y="212819"/>
                  <a:pt x="66691" y="206469"/>
                </a:cubicBezTo>
                <a:cubicBezTo>
                  <a:pt x="69601" y="200119"/>
                  <a:pt x="89974" y="130798"/>
                  <a:pt x="84153" y="101694"/>
                </a:cubicBezTo>
                <a:cubicBezTo>
                  <a:pt x="78332" y="72590"/>
                  <a:pt x="-1307" y="3004"/>
                  <a:pt x="16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7385B3C7-643A-308D-5723-FCE7C5290667}"/>
              </a:ext>
            </a:extLst>
          </p:cNvPr>
          <p:cNvSpPr/>
          <p:nvPr/>
        </p:nvSpPr>
        <p:spPr>
          <a:xfrm>
            <a:off x="5504860" y="3078634"/>
            <a:ext cx="459702" cy="102905"/>
          </a:xfrm>
          <a:custGeom>
            <a:avLst/>
            <a:gdLst>
              <a:gd name="connsiteX0" fmla="*/ 590 w 459702"/>
              <a:gd name="connsiteY0" fmla="*/ 96366 h 102905"/>
              <a:gd name="connsiteX1" fmla="*/ 341903 w 459702"/>
              <a:gd name="connsiteY1" fmla="*/ 51916 h 102905"/>
              <a:gd name="connsiteX2" fmla="*/ 135528 w 459702"/>
              <a:gd name="connsiteY2" fmla="*/ 102716 h 102905"/>
              <a:gd name="connsiteX3" fmla="*/ 322853 w 459702"/>
              <a:gd name="connsiteY3" fmla="*/ 69379 h 102905"/>
              <a:gd name="connsiteX4" fmla="*/ 216490 w 459702"/>
              <a:gd name="connsiteY4" fmla="*/ 74141 h 102905"/>
              <a:gd name="connsiteX5" fmla="*/ 427628 w 459702"/>
              <a:gd name="connsiteY5" fmla="*/ 28104 h 102905"/>
              <a:gd name="connsiteX6" fmla="*/ 218078 w 459702"/>
              <a:gd name="connsiteY6" fmla="*/ 1116 h 102905"/>
              <a:gd name="connsiteX7" fmla="*/ 459378 w 459702"/>
              <a:gd name="connsiteY7" fmla="*/ 10641 h 102905"/>
              <a:gd name="connsiteX8" fmla="*/ 264115 w 459702"/>
              <a:gd name="connsiteY8" fmla="*/ 59854 h 102905"/>
              <a:gd name="connsiteX9" fmla="*/ 590 w 459702"/>
              <a:gd name="connsiteY9" fmla="*/ 96366 h 10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9702" h="102905">
                <a:moveTo>
                  <a:pt x="590" y="96366"/>
                </a:moveTo>
                <a:cubicBezTo>
                  <a:pt x="13555" y="95043"/>
                  <a:pt x="319413" y="50858"/>
                  <a:pt x="341903" y="51916"/>
                </a:cubicBezTo>
                <a:cubicBezTo>
                  <a:pt x="364393" y="52974"/>
                  <a:pt x="138703" y="99806"/>
                  <a:pt x="135528" y="102716"/>
                </a:cubicBezTo>
                <a:cubicBezTo>
                  <a:pt x="132353" y="105627"/>
                  <a:pt x="309359" y="74142"/>
                  <a:pt x="322853" y="69379"/>
                </a:cubicBezTo>
                <a:cubicBezTo>
                  <a:pt x="336347" y="64616"/>
                  <a:pt x="199028" y="81020"/>
                  <a:pt x="216490" y="74141"/>
                </a:cubicBezTo>
                <a:cubicBezTo>
                  <a:pt x="233952" y="67262"/>
                  <a:pt x="427363" y="40275"/>
                  <a:pt x="427628" y="28104"/>
                </a:cubicBezTo>
                <a:cubicBezTo>
                  <a:pt x="427893" y="15933"/>
                  <a:pt x="212786" y="4026"/>
                  <a:pt x="218078" y="1116"/>
                </a:cubicBezTo>
                <a:cubicBezTo>
                  <a:pt x="223370" y="-1794"/>
                  <a:pt x="451705" y="851"/>
                  <a:pt x="459378" y="10641"/>
                </a:cubicBezTo>
                <a:cubicBezTo>
                  <a:pt x="467051" y="20431"/>
                  <a:pt x="336611" y="44773"/>
                  <a:pt x="264115" y="59854"/>
                </a:cubicBezTo>
                <a:cubicBezTo>
                  <a:pt x="191619" y="74935"/>
                  <a:pt x="-12375" y="97689"/>
                  <a:pt x="590" y="96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0EB1AD9D-331B-4099-08FF-7E790427BB0B}"/>
              </a:ext>
            </a:extLst>
          </p:cNvPr>
          <p:cNvSpPr/>
          <p:nvPr/>
        </p:nvSpPr>
        <p:spPr>
          <a:xfrm>
            <a:off x="5634038" y="3008305"/>
            <a:ext cx="277802" cy="58808"/>
          </a:xfrm>
          <a:custGeom>
            <a:avLst/>
            <a:gdLst>
              <a:gd name="connsiteX0" fmla="*/ 3175 w 277802"/>
              <a:gd name="connsiteY0" fmla="*/ 58745 h 58808"/>
              <a:gd name="connsiteX1" fmla="*/ 276225 w 277802"/>
              <a:gd name="connsiteY1" fmla="*/ 23820 h 58808"/>
              <a:gd name="connsiteX2" fmla="*/ 120650 w 277802"/>
              <a:gd name="connsiteY2" fmla="*/ 28583 h 58808"/>
              <a:gd name="connsiteX3" fmla="*/ 239712 w 277802"/>
              <a:gd name="connsiteY3" fmla="*/ 8 h 58808"/>
              <a:gd name="connsiteX4" fmla="*/ 134937 w 277802"/>
              <a:gd name="connsiteY4" fmla="*/ 31758 h 58808"/>
              <a:gd name="connsiteX5" fmla="*/ 3175 w 277802"/>
              <a:gd name="connsiteY5" fmla="*/ 58745 h 5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802" h="58808">
                <a:moveTo>
                  <a:pt x="3175" y="58745"/>
                </a:moveTo>
                <a:cubicBezTo>
                  <a:pt x="26723" y="57422"/>
                  <a:pt x="256646" y="28847"/>
                  <a:pt x="276225" y="23820"/>
                </a:cubicBezTo>
                <a:cubicBezTo>
                  <a:pt x="295804" y="18793"/>
                  <a:pt x="126735" y="32552"/>
                  <a:pt x="120650" y="28583"/>
                </a:cubicBezTo>
                <a:cubicBezTo>
                  <a:pt x="114565" y="24614"/>
                  <a:pt x="237331" y="-521"/>
                  <a:pt x="239712" y="8"/>
                </a:cubicBezTo>
                <a:cubicBezTo>
                  <a:pt x="242093" y="537"/>
                  <a:pt x="176476" y="23027"/>
                  <a:pt x="134937" y="31758"/>
                </a:cubicBezTo>
                <a:cubicBezTo>
                  <a:pt x="93398" y="40489"/>
                  <a:pt x="-20373" y="60068"/>
                  <a:pt x="3175" y="58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062E9817-6BAE-AC1D-4A2C-D34F0B48F96D}"/>
              </a:ext>
            </a:extLst>
          </p:cNvPr>
          <p:cNvSpPr/>
          <p:nvPr/>
        </p:nvSpPr>
        <p:spPr>
          <a:xfrm>
            <a:off x="5246010" y="2863620"/>
            <a:ext cx="313973" cy="101986"/>
          </a:xfrm>
          <a:custGeom>
            <a:avLst/>
            <a:gdLst>
              <a:gd name="connsiteX0" fmla="*/ 313415 w 313973"/>
              <a:gd name="connsiteY0" fmla="*/ 19280 h 101986"/>
              <a:gd name="connsiteX1" fmla="*/ 122915 w 313973"/>
              <a:gd name="connsiteY1" fmla="*/ 230 h 101986"/>
              <a:gd name="connsiteX2" fmla="*/ 218165 w 313973"/>
              <a:gd name="connsiteY2" fmla="*/ 31980 h 101986"/>
              <a:gd name="connsiteX3" fmla="*/ 184828 w 313973"/>
              <a:gd name="connsiteY3" fmla="*/ 57380 h 101986"/>
              <a:gd name="connsiteX4" fmla="*/ 141965 w 313973"/>
              <a:gd name="connsiteY4" fmla="*/ 4993 h 101986"/>
              <a:gd name="connsiteX5" fmla="*/ 184828 w 313973"/>
              <a:gd name="connsiteY5" fmla="*/ 101830 h 101986"/>
              <a:gd name="connsiteX6" fmla="*/ 149903 w 313973"/>
              <a:gd name="connsiteY6" fmla="*/ 28805 h 101986"/>
              <a:gd name="connsiteX7" fmla="*/ 159428 w 313973"/>
              <a:gd name="connsiteY7" fmla="*/ 78018 h 101986"/>
              <a:gd name="connsiteX8" fmla="*/ 678 w 313973"/>
              <a:gd name="connsiteY8" fmla="*/ 76430 h 101986"/>
              <a:gd name="connsiteX9" fmla="*/ 107040 w 313973"/>
              <a:gd name="connsiteY9" fmla="*/ 65318 h 101986"/>
              <a:gd name="connsiteX10" fmla="*/ 224515 w 313973"/>
              <a:gd name="connsiteY10" fmla="*/ 66905 h 101986"/>
              <a:gd name="connsiteX11" fmla="*/ 214990 w 313973"/>
              <a:gd name="connsiteY11" fmla="*/ 51030 h 101986"/>
              <a:gd name="connsiteX12" fmla="*/ 183240 w 313973"/>
              <a:gd name="connsiteY12" fmla="*/ 49443 h 101986"/>
              <a:gd name="connsiteX13" fmla="*/ 313415 w 313973"/>
              <a:gd name="connsiteY13" fmla="*/ 19280 h 10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3973" h="101986">
                <a:moveTo>
                  <a:pt x="313415" y="19280"/>
                </a:moveTo>
                <a:cubicBezTo>
                  <a:pt x="303361" y="11078"/>
                  <a:pt x="138790" y="-1887"/>
                  <a:pt x="122915" y="230"/>
                </a:cubicBezTo>
                <a:cubicBezTo>
                  <a:pt x="107040" y="2347"/>
                  <a:pt x="207846" y="22455"/>
                  <a:pt x="218165" y="31980"/>
                </a:cubicBezTo>
                <a:cubicBezTo>
                  <a:pt x="228484" y="41505"/>
                  <a:pt x="197528" y="61878"/>
                  <a:pt x="184828" y="57380"/>
                </a:cubicBezTo>
                <a:cubicBezTo>
                  <a:pt x="172128" y="52882"/>
                  <a:pt x="141965" y="-2415"/>
                  <a:pt x="141965" y="4993"/>
                </a:cubicBezTo>
                <a:cubicBezTo>
                  <a:pt x="141965" y="12401"/>
                  <a:pt x="183505" y="97861"/>
                  <a:pt x="184828" y="101830"/>
                </a:cubicBezTo>
                <a:cubicBezTo>
                  <a:pt x="186151" y="105799"/>
                  <a:pt x="154136" y="32774"/>
                  <a:pt x="149903" y="28805"/>
                </a:cubicBezTo>
                <a:cubicBezTo>
                  <a:pt x="145670" y="24836"/>
                  <a:pt x="184299" y="70081"/>
                  <a:pt x="159428" y="78018"/>
                </a:cubicBezTo>
                <a:cubicBezTo>
                  <a:pt x="134557" y="85955"/>
                  <a:pt x="9409" y="78547"/>
                  <a:pt x="678" y="76430"/>
                </a:cubicBezTo>
                <a:cubicBezTo>
                  <a:pt x="-8053" y="74313"/>
                  <a:pt x="69734" y="66905"/>
                  <a:pt x="107040" y="65318"/>
                </a:cubicBezTo>
                <a:cubicBezTo>
                  <a:pt x="144346" y="63731"/>
                  <a:pt x="206523" y="69286"/>
                  <a:pt x="224515" y="66905"/>
                </a:cubicBezTo>
                <a:cubicBezTo>
                  <a:pt x="242507" y="64524"/>
                  <a:pt x="221869" y="53940"/>
                  <a:pt x="214990" y="51030"/>
                </a:cubicBezTo>
                <a:cubicBezTo>
                  <a:pt x="208111" y="48120"/>
                  <a:pt x="171863" y="56322"/>
                  <a:pt x="183240" y="49443"/>
                </a:cubicBezTo>
                <a:cubicBezTo>
                  <a:pt x="194617" y="42564"/>
                  <a:pt x="323469" y="27482"/>
                  <a:pt x="313415" y="19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DBDD3DA6-9FC0-D2FA-7EB4-40883F3C0D13}"/>
              </a:ext>
            </a:extLst>
          </p:cNvPr>
          <p:cNvSpPr/>
          <p:nvPr/>
        </p:nvSpPr>
        <p:spPr>
          <a:xfrm>
            <a:off x="6429239" y="2998763"/>
            <a:ext cx="206984" cy="100037"/>
          </a:xfrm>
          <a:custGeom>
            <a:avLst/>
            <a:gdLst>
              <a:gd name="connsiteX0" fmla="*/ 31886 w 206984"/>
              <a:gd name="connsiteY0" fmla="*/ 25 h 100037"/>
              <a:gd name="connsiteX1" fmla="*/ 74749 w 206984"/>
              <a:gd name="connsiteY1" fmla="*/ 61937 h 100037"/>
              <a:gd name="connsiteX2" fmla="*/ 206511 w 206984"/>
              <a:gd name="connsiteY2" fmla="*/ 65112 h 100037"/>
              <a:gd name="connsiteX3" fmla="*/ 114436 w 206984"/>
              <a:gd name="connsiteY3" fmla="*/ 65112 h 100037"/>
              <a:gd name="connsiteX4" fmla="*/ 136 w 206984"/>
              <a:gd name="connsiteY4" fmla="*/ 100037 h 100037"/>
              <a:gd name="connsiteX5" fmla="*/ 138249 w 206984"/>
              <a:gd name="connsiteY5" fmla="*/ 65112 h 100037"/>
              <a:gd name="connsiteX6" fmla="*/ 92211 w 206984"/>
              <a:gd name="connsiteY6" fmla="*/ 54000 h 100037"/>
              <a:gd name="connsiteX7" fmla="*/ 31886 w 206984"/>
              <a:gd name="connsiteY7" fmla="*/ 25 h 1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984" h="100037">
                <a:moveTo>
                  <a:pt x="31886" y="25"/>
                </a:moveTo>
                <a:cubicBezTo>
                  <a:pt x="28976" y="1348"/>
                  <a:pt x="45645" y="51089"/>
                  <a:pt x="74749" y="61937"/>
                </a:cubicBezTo>
                <a:cubicBezTo>
                  <a:pt x="103853" y="72785"/>
                  <a:pt x="199897" y="64583"/>
                  <a:pt x="206511" y="65112"/>
                </a:cubicBezTo>
                <a:cubicBezTo>
                  <a:pt x="213125" y="65641"/>
                  <a:pt x="148832" y="59291"/>
                  <a:pt x="114436" y="65112"/>
                </a:cubicBezTo>
                <a:cubicBezTo>
                  <a:pt x="80040" y="70933"/>
                  <a:pt x="-3833" y="100037"/>
                  <a:pt x="136" y="100037"/>
                </a:cubicBezTo>
                <a:cubicBezTo>
                  <a:pt x="4105" y="100037"/>
                  <a:pt x="122903" y="72785"/>
                  <a:pt x="138249" y="65112"/>
                </a:cubicBezTo>
                <a:cubicBezTo>
                  <a:pt x="153595" y="57439"/>
                  <a:pt x="107821" y="58762"/>
                  <a:pt x="92211" y="54000"/>
                </a:cubicBezTo>
                <a:cubicBezTo>
                  <a:pt x="76601" y="49238"/>
                  <a:pt x="34796" y="-1298"/>
                  <a:pt x="3188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BD60B034-EEA0-EF6C-CD67-6A8C53902AF0}"/>
              </a:ext>
            </a:extLst>
          </p:cNvPr>
          <p:cNvSpPr/>
          <p:nvPr/>
        </p:nvSpPr>
        <p:spPr>
          <a:xfrm>
            <a:off x="6453836" y="3032732"/>
            <a:ext cx="485150" cy="88493"/>
          </a:xfrm>
          <a:custGeom>
            <a:avLst/>
            <a:gdLst>
              <a:gd name="connsiteX0" fmla="*/ 4114 w 485150"/>
              <a:gd name="connsiteY0" fmla="*/ 88293 h 88493"/>
              <a:gd name="connsiteX1" fmla="*/ 242239 w 485150"/>
              <a:gd name="connsiteY1" fmla="*/ 47018 h 88493"/>
              <a:gd name="connsiteX2" fmla="*/ 135877 w 485150"/>
              <a:gd name="connsiteY2" fmla="*/ 56543 h 88493"/>
              <a:gd name="connsiteX3" fmla="*/ 451789 w 485150"/>
              <a:gd name="connsiteY3" fmla="*/ 39081 h 88493"/>
              <a:gd name="connsiteX4" fmla="*/ 396227 w 485150"/>
              <a:gd name="connsiteY4" fmla="*/ 48606 h 88493"/>
              <a:gd name="connsiteX5" fmla="*/ 485127 w 485150"/>
              <a:gd name="connsiteY5" fmla="*/ 981 h 88493"/>
              <a:gd name="connsiteX6" fmla="*/ 405752 w 485150"/>
              <a:gd name="connsiteY6" fmla="*/ 15268 h 88493"/>
              <a:gd name="connsiteX7" fmla="*/ 215252 w 485150"/>
              <a:gd name="connsiteY7" fmla="*/ 53368 h 88493"/>
              <a:gd name="connsiteX8" fmla="*/ 199377 w 485150"/>
              <a:gd name="connsiteY8" fmla="*/ 37493 h 88493"/>
              <a:gd name="connsiteX9" fmla="*/ 129527 w 485150"/>
              <a:gd name="connsiteY9" fmla="*/ 47018 h 88493"/>
              <a:gd name="connsiteX10" fmla="*/ 91427 w 485150"/>
              <a:gd name="connsiteY10" fmla="*/ 62893 h 88493"/>
              <a:gd name="connsiteX11" fmla="*/ 4114 w 485150"/>
              <a:gd name="connsiteY11" fmla="*/ 88293 h 8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5150" h="88493">
                <a:moveTo>
                  <a:pt x="4114" y="88293"/>
                </a:moveTo>
                <a:cubicBezTo>
                  <a:pt x="29249" y="85647"/>
                  <a:pt x="220279" y="52310"/>
                  <a:pt x="242239" y="47018"/>
                </a:cubicBezTo>
                <a:cubicBezTo>
                  <a:pt x="264199" y="41726"/>
                  <a:pt x="100952" y="57866"/>
                  <a:pt x="135877" y="56543"/>
                </a:cubicBezTo>
                <a:cubicBezTo>
                  <a:pt x="170802" y="55220"/>
                  <a:pt x="408397" y="40404"/>
                  <a:pt x="451789" y="39081"/>
                </a:cubicBezTo>
                <a:cubicBezTo>
                  <a:pt x="495181" y="37758"/>
                  <a:pt x="390671" y="54956"/>
                  <a:pt x="396227" y="48606"/>
                </a:cubicBezTo>
                <a:cubicBezTo>
                  <a:pt x="401783" y="42256"/>
                  <a:pt x="483540" y="6537"/>
                  <a:pt x="485127" y="981"/>
                </a:cubicBezTo>
                <a:cubicBezTo>
                  <a:pt x="486714" y="-4575"/>
                  <a:pt x="405752" y="15268"/>
                  <a:pt x="405752" y="15268"/>
                </a:cubicBezTo>
                <a:cubicBezTo>
                  <a:pt x="360773" y="23999"/>
                  <a:pt x="249648" y="49664"/>
                  <a:pt x="215252" y="53368"/>
                </a:cubicBezTo>
                <a:cubicBezTo>
                  <a:pt x="180856" y="57072"/>
                  <a:pt x="213664" y="38551"/>
                  <a:pt x="199377" y="37493"/>
                </a:cubicBezTo>
                <a:cubicBezTo>
                  <a:pt x="185090" y="36435"/>
                  <a:pt x="147519" y="42785"/>
                  <a:pt x="129527" y="47018"/>
                </a:cubicBezTo>
                <a:cubicBezTo>
                  <a:pt x="111535" y="51251"/>
                  <a:pt x="106244" y="59189"/>
                  <a:pt x="91427" y="62893"/>
                </a:cubicBezTo>
                <a:cubicBezTo>
                  <a:pt x="76610" y="66597"/>
                  <a:pt x="-21021" y="90939"/>
                  <a:pt x="4114" y="88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170E6C88-AFE1-776D-9B2A-752BBC54AB3B}"/>
              </a:ext>
            </a:extLst>
          </p:cNvPr>
          <p:cNvSpPr/>
          <p:nvPr/>
        </p:nvSpPr>
        <p:spPr>
          <a:xfrm>
            <a:off x="6537868" y="3013807"/>
            <a:ext cx="502831" cy="137427"/>
          </a:xfrm>
          <a:custGeom>
            <a:avLst/>
            <a:gdLst>
              <a:gd name="connsiteX0" fmla="*/ 1045 w 502831"/>
              <a:gd name="connsiteY0" fmla="*/ 108806 h 137427"/>
              <a:gd name="connsiteX1" fmla="*/ 113757 w 502831"/>
              <a:gd name="connsiteY1" fmla="*/ 137381 h 137427"/>
              <a:gd name="connsiteX2" fmla="*/ 351882 w 502831"/>
              <a:gd name="connsiteY2" fmla="*/ 100868 h 137427"/>
              <a:gd name="connsiteX3" fmla="*/ 297907 w 502831"/>
              <a:gd name="connsiteY3" fmla="*/ 105631 h 137427"/>
              <a:gd name="connsiteX4" fmla="*/ 448720 w 502831"/>
              <a:gd name="connsiteY4" fmla="*/ 29431 h 137427"/>
              <a:gd name="connsiteX5" fmla="*/ 497932 w 502831"/>
              <a:gd name="connsiteY5" fmla="*/ 856 h 137427"/>
              <a:gd name="connsiteX6" fmla="*/ 342357 w 502831"/>
              <a:gd name="connsiteY6" fmla="*/ 58006 h 137427"/>
              <a:gd name="connsiteX7" fmla="*/ 174082 w 502831"/>
              <a:gd name="connsiteY7" fmla="*/ 121506 h 137427"/>
              <a:gd name="connsiteX8" fmla="*/ 1045 w 502831"/>
              <a:gd name="connsiteY8" fmla="*/ 108806 h 13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831" h="137427">
                <a:moveTo>
                  <a:pt x="1045" y="108806"/>
                </a:moveTo>
                <a:cubicBezTo>
                  <a:pt x="-9009" y="111452"/>
                  <a:pt x="55284" y="138704"/>
                  <a:pt x="113757" y="137381"/>
                </a:cubicBezTo>
                <a:cubicBezTo>
                  <a:pt x="172230" y="136058"/>
                  <a:pt x="351882" y="100868"/>
                  <a:pt x="351882" y="100868"/>
                </a:cubicBezTo>
                <a:cubicBezTo>
                  <a:pt x="382574" y="95576"/>
                  <a:pt x="281767" y="117537"/>
                  <a:pt x="297907" y="105631"/>
                </a:cubicBezTo>
                <a:cubicBezTo>
                  <a:pt x="314047" y="93725"/>
                  <a:pt x="415383" y="46893"/>
                  <a:pt x="448720" y="29431"/>
                </a:cubicBezTo>
                <a:cubicBezTo>
                  <a:pt x="482057" y="11969"/>
                  <a:pt x="515659" y="-3907"/>
                  <a:pt x="497932" y="856"/>
                </a:cubicBezTo>
                <a:cubicBezTo>
                  <a:pt x="480205" y="5619"/>
                  <a:pt x="396332" y="37898"/>
                  <a:pt x="342357" y="58006"/>
                </a:cubicBezTo>
                <a:cubicBezTo>
                  <a:pt x="288382" y="78114"/>
                  <a:pt x="225940" y="108542"/>
                  <a:pt x="174082" y="121506"/>
                </a:cubicBezTo>
                <a:cubicBezTo>
                  <a:pt x="122224" y="134470"/>
                  <a:pt x="11099" y="106160"/>
                  <a:pt x="1045" y="108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328333E8-4A57-33BC-1C7C-B26532E86C62}"/>
              </a:ext>
            </a:extLst>
          </p:cNvPr>
          <p:cNvSpPr/>
          <p:nvPr/>
        </p:nvSpPr>
        <p:spPr>
          <a:xfrm>
            <a:off x="6245112" y="2736849"/>
            <a:ext cx="135331" cy="130998"/>
          </a:xfrm>
          <a:custGeom>
            <a:avLst/>
            <a:gdLst>
              <a:gd name="connsiteX0" fmla="*/ 135051 w 135331"/>
              <a:gd name="connsiteY0" fmla="*/ 1 h 130998"/>
              <a:gd name="connsiteX1" fmla="*/ 38213 w 135331"/>
              <a:gd name="connsiteY1" fmla="*/ 42864 h 130998"/>
              <a:gd name="connsiteX2" fmla="*/ 38213 w 135331"/>
              <a:gd name="connsiteY2" fmla="*/ 130176 h 130998"/>
              <a:gd name="connsiteX3" fmla="*/ 38213 w 135331"/>
              <a:gd name="connsiteY3" fmla="*/ 84139 h 130998"/>
              <a:gd name="connsiteX4" fmla="*/ 3288 w 135331"/>
              <a:gd name="connsiteY4" fmla="*/ 41276 h 130998"/>
              <a:gd name="connsiteX5" fmla="*/ 135051 w 135331"/>
              <a:gd name="connsiteY5" fmla="*/ 1 h 13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331" h="130998">
                <a:moveTo>
                  <a:pt x="135051" y="1"/>
                </a:moveTo>
                <a:cubicBezTo>
                  <a:pt x="140872" y="266"/>
                  <a:pt x="54353" y="21168"/>
                  <a:pt x="38213" y="42864"/>
                </a:cubicBezTo>
                <a:cubicBezTo>
                  <a:pt x="22073" y="64560"/>
                  <a:pt x="38213" y="130176"/>
                  <a:pt x="38213" y="130176"/>
                </a:cubicBezTo>
                <a:cubicBezTo>
                  <a:pt x="38213" y="137055"/>
                  <a:pt x="44034" y="98956"/>
                  <a:pt x="38213" y="84139"/>
                </a:cubicBezTo>
                <a:cubicBezTo>
                  <a:pt x="32392" y="69322"/>
                  <a:pt x="-12323" y="53447"/>
                  <a:pt x="3288" y="41276"/>
                </a:cubicBezTo>
                <a:cubicBezTo>
                  <a:pt x="18898" y="29105"/>
                  <a:pt x="129230" y="-264"/>
                  <a:pt x="13505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EBBF1880-504C-74CA-5493-60940FDA0153}"/>
              </a:ext>
            </a:extLst>
          </p:cNvPr>
          <p:cNvSpPr/>
          <p:nvPr/>
        </p:nvSpPr>
        <p:spPr>
          <a:xfrm>
            <a:off x="6286217" y="2814849"/>
            <a:ext cx="54319" cy="267022"/>
          </a:xfrm>
          <a:custGeom>
            <a:avLst/>
            <a:gdLst>
              <a:gd name="connsiteX0" fmla="*/ 54258 w 54319"/>
              <a:gd name="connsiteY0" fmla="*/ 2964 h 267022"/>
              <a:gd name="connsiteX1" fmla="*/ 11396 w 54319"/>
              <a:gd name="connsiteY1" fmla="*/ 61701 h 267022"/>
              <a:gd name="connsiteX2" fmla="*/ 28858 w 54319"/>
              <a:gd name="connsiteY2" fmla="*/ 261726 h 267022"/>
              <a:gd name="connsiteX3" fmla="*/ 22508 w 54319"/>
              <a:gd name="connsiteY3" fmla="*/ 202989 h 267022"/>
              <a:gd name="connsiteX4" fmla="*/ 283 w 54319"/>
              <a:gd name="connsiteY4" fmla="*/ 136314 h 267022"/>
              <a:gd name="connsiteX5" fmla="*/ 54258 w 54319"/>
              <a:gd name="connsiteY5" fmla="*/ 2964 h 26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19" h="267022">
                <a:moveTo>
                  <a:pt x="54258" y="2964"/>
                </a:moveTo>
                <a:cubicBezTo>
                  <a:pt x="56110" y="-9471"/>
                  <a:pt x="15629" y="18574"/>
                  <a:pt x="11396" y="61701"/>
                </a:cubicBezTo>
                <a:cubicBezTo>
                  <a:pt x="7163" y="104828"/>
                  <a:pt x="27006" y="238178"/>
                  <a:pt x="28858" y="261726"/>
                </a:cubicBezTo>
                <a:cubicBezTo>
                  <a:pt x="30710" y="285274"/>
                  <a:pt x="27270" y="223891"/>
                  <a:pt x="22508" y="202989"/>
                </a:cubicBezTo>
                <a:cubicBezTo>
                  <a:pt x="17746" y="182087"/>
                  <a:pt x="-2627" y="166741"/>
                  <a:pt x="283" y="136314"/>
                </a:cubicBezTo>
                <a:cubicBezTo>
                  <a:pt x="3193" y="105887"/>
                  <a:pt x="52406" y="15399"/>
                  <a:pt x="54258" y="2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5D181098-C9C0-8AA2-6F22-2EB3E0F8D2A5}"/>
              </a:ext>
            </a:extLst>
          </p:cNvPr>
          <p:cNvSpPr/>
          <p:nvPr/>
        </p:nvSpPr>
        <p:spPr>
          <a:xfrm>
            <a:off x="6273691" y="3006703"/>
            <a:ext cx="68188" cy="264068"/>
          </a:xfrm>
          <a:custGeom>
            <a:avLst/>
            <a:gdLst>
              <a:gd name="connsiteX0" fmla="*/ 1697 w 68188"/>
              <a:gd name="connsiteY0" fmla="*/ 1610 h 264068"/>
              <a:gd name="connsiteX1" fmla="*/ 65197 w 68188"/>
              <a:gd name="connsiteY1" fmla="*/ 255610 h 264068"/>
              <a:gd name="connsiteX2" fmla="*/ 54084 w 68188"/>
              <a:gd name="connsiteY2" fmla="*/ 198460 h 264068"/>
              <a:gd name="connsiteX3" fmla="*/ 20747 w 68188"/>
              <a:gd name="connsiteY3" fmla="*/ 147660 h 264068"/>
              <a:gd name="connsiteX4" fmla="*/ 1697 w 68188"/>
              <a:gd name="connsiteY4" fmla="*/ 1610 h 26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88" h="264068">
                <a:moveTo>
                  <a:pt x="1697" y="1610"/>
                </a:moveTo>
                <a:cubicBezTo>
                  <a:pt x="9105" y="19602"/>
                  <a:pt x="56466" y="222802"/>
                  <a:pt x="65197" y="255610"/>
                </a:cubicBezTo>
                <a:cubicBezTo>
                  <a:pt x="73928" y="288418"/>
                  <a:pt x="61492" y="216452"/>
                  <a:pt x="54084" y="198460"/>
                </a:cubicBezTo>
                <a:cubicBezTo>
                  <a:pt x="46676" y="180468"/>
                  <a:pt x="28420" y="173589"/>
                  <a:pt x="20747" y="147660"/>
                </a:cubicBezTo>
                <a:cubicBezTo>
                  <a:pt x="13074" y="121731"/>
                  <a:pt x="-5711" y="-16382"/>
                  <a:pt x="1697" y="1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412F1D8A-7329-E540-AEFA-8E4715F3C11A}"/>
              </a:ext>
            </a:extLst>
          </p:cNvPr>
          <p:cNvSpPr/>
          <p:nvPr/>
        </p:nvSpPr>
        <p:spPr>
          <a:xfrm>
            <a:off x="5985427" y="3006565"/>
            <a:ext cx="47593" cy="233121"/>
          </a:xfrm>
          <a:custGeom>
            <a:avLst/>
            <a:gdLst>
              <a:gd name="connsiteX0" fmla="*/ 47073 w 47593"/>
              <a:gd name="connsiteY0" fmla="*/ 160 h 233121"/>
              <a:gd name="connsiteX1" fmla="*/ 24848 w 47593"/>
              <a:gd name="connsiteY1" fmla="*/ 87473 h 233121"/>
              <a:gd name="connsiteX2" fmla="*/ 8973 w 47593"/>
              <a:gd name="connsiteY2" fmla="*/ 230348 h 233121"/>
              <a:gd name="connsiteX3" fmla="*/ 12148 w 47593"/>
              <a:gd name="connsiteY3" fmla="*/ 176373 h 233121"/>
              <a:gd name="connsiteX4" fmla="*/ 1036 w 47593"/>
              <a:gd name="connsiteY4" fmla="*/ 108110 h 233121"/>
              <a:gd name="connsiteX5" fmla="*/ 47073 w 47593"/>
              <a:gd name="connsiteY5" fmla="*/ 160 h 23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93" h="233121">
                <a:moveTo>
                  <a:pt x="47073" y="160"/>
                </a:moveTo>
                <a:cubicBezTo>
                  <a:pt x="51042" y="-3279"/>
                  <a:pt x="31198" y="49108"/>
                  <a:pt x="24848" y="87473"/>
                </a:cubicBezTo>
                <a:cubicBezTo>
                  <a:pt x="18498" y="125838"/>
                  <a:pt x="11090" y="215531"/>
                  <a:pt x="8973" y="230348"/>
                </a:cubicBezTo>
                <a:cubicBezTo>
                  <a:pt x="6856" y="245165"/>
                  <a:pt x="13471" y="196746"/>
                  <a:pt x="12148" y="176373"/>
                </a:cubicBezTo>
                <a:cubicBezTo>
                  <a:pt x="10825" y="156000"/>
                  <a:pt x="-3991" y="131922"/>
                  <a:pt x="1036" y="108110"/>
                </a:cubicBezTo>
                <a:cubicBezTo>
                  <a:pt x="6063" y="84298"/>
                  <a:pt x="43104" y="3599"/>
                  <a:pt x="47073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BCA57F3B-9128-2210-D13F-346B48AC9901}"/>
              </a:ext>
            </a:extLst>
          </p:cNvPr>
          <p:cNvSpPr/>
          <p:nvPr/>
        </p:nvSpPr>
        <p:spPr>
          <a:xfrm>
            <a:off x="5973099" y="3295602"/>
            <a:ext cx="57814" cy="103277"/>
          </a:xfrm>
          <a:custGeom>
            <a:avLst/>
            <a:gdLst>
              <a:gd name="connsiteX0" fmla="*/ 57814 w 57814"/>
              <a:gd name="connsiteY0" fmla="*/ 48 h 103277"/>
              <a:gd name="connsiteX1" fmla="*/ 7014 w 57814"/>
              <a:gd name="connsiteY1" fmla="*/ 71486 h 103277"/>
              <a:gd name="connsiteX2" fmla="*/ 10189 w 57814"/>
              <a:gd name="connsiteY2" fmla="*/ 103236 h 103277"/>
              <a:gd name="connsiteX3" fmla="*/ 664 w 57814"/>
              <a:gd name="connsiteY3" fmla="*/ 77836 h 103277"/>
              <a:gd name="connsiteX4" fmla="*/ 7014 w 57814"/>
              <a:gd name="connsiteY4" fmla="*/ 60373 h 103277"/>
              <a:gd name="connsiteX5" fmla="*/ 57814 w 57814"/>
              <a:gd name="connsiteY5" fmla="*/ 48 h 10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14" h="103277">
                <a:moveTo>
                  <a:pt x="57814" y="48"/>
                </a:moveTo>
                <a:cubicBezTo>
                  <a:pt x="57814" y="1900"/>
                  <a:pt x="14951" y="54288"/>
                  <a:pt x="7014" y="71486"/>
                </a:cubicBezTo>
                <a:cubicBezTo>
                  <a:pt x="-923" y="88684"/>
                  <a:pt x="11247" y="102178"/>
                  <a:pt x="10189" y="103236"/>
                </a:cubicBezTo>
                <a:cubicBezTo>
                  <a:pt x="9131" y="104294"/>
                  <a:pt x="1193" y="84980"/>
                  <a:pt x="664" y="77836"/>
                </a:cubicBezTo>
                <a:cubicBezTo>
                  <a:pt x="135" y="70692"/>
                  <a:pt x="-2246" y="70427"/>
                  <a:pt x="7014" y="60373"/>
                </a:cubicBezTo>
                <a:cubicBezTo>
                  <a:pt x="16274" y="50319"/>
                  <a:pt x="57814" y="-1804"/>
                  <a:pt x="5781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5F9E05AB-CDE7-F91F-891F-5DFD699EA6D3}"/>
              </a:ext>
            </a:extLst>
          </p:cNvPr>
          <p:cNvSpPr/>
          <p:nvPr/>
        </p:nvSpPr>
        <p:spPr>
          <a:xfrm>
            <a:off x="6323678" y="3979023"/>
            <a:ext cx="202010" cy="90081"/>
          </a:xfrm>
          <a:custGeom>
            <a:avLst/>
            <a:gdLst>
              <a:gd name="connsiteX0" fmla="*/ 3039 w 202010"/>
              <a:gd name="connsiteY0" fmla="*/ 310 h 90081"/>
              <a:gd name="connsiteX1" fmla="*/ 98289 w 202010"/>
              <a:gd name="connsiteY1" fmla="*/ 78627 h 90081"/>
              <a:gd name="connsiteX2" fmla="*/ 202005 w 202010"/>
              <a:gd name="connsiteY2" fmla="*/ 89210 h 90081"/>
              <a:gd name="connsiteX3" fmla="*/ 94055 w 202010"/>
              <a:gd name="connsiteY3" fmla="*/ 74394 h 90081"/>
              <a:gd name="connsiteX4" fmla="*/ 28439 w 202010"/>
              <a:gd name="connsiteY4" fmla="*/ 51110 h 90081"/>
              <a:gd name="connsiteX5" fmla="*/ 3039 w 202010"/>
              <a:gd name="connsiteY5" fmla="*/ 310 h 9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010" h="90081">
                <a:moveTo>
                  <a:pt x="3039" y="310"/>
                </a:moveTo>
                <a:cubicBezTo>
                  <a:pt x="14681" y="4896"/>
                  <a:pt x="65128" y="63810"/>
                  <a:pt x="98289" y="78627"/>
                </a:cubicBezTo>
                <a:cubicBezTo>
                  <a:pt x="131450" y="93444"/>
                  <a:pt x="202711" y="89915"/>
                  <a:pt x="202005" y="89210"/>
                </a:cubicBezTo>
                <a:cubicBezTo>
                  <a:pt x="201299" y="88505"/>
                  <a:pt x="122983" y="80744"/>
                  <a:pt x="94055" y="74394"/>
                </a:cubicBezTo>
                <a:cubicBezTo>
                  <a:pt x="65127" y="68044"/>
                  <a:pt x="40786" y="58871"/>
                  <a:pt x="28439" y="51110"/>
                </a:cubicBezTo>
                <a:cubicBezTo>
                  <a:pt x="16092" y="43349"/>
                  <a:pt x="-8603" y="-4276"/>
                  <a:pt x="3039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9233DD47-3F19-9662-02A1-A94CE9F6ADFB}"/>
              </a:ext>
            </a:extLst>
          </p:cNvPr>
          <p:cNvSpPr/>
          <p:nvPr/>
        </p:nvSpPr>
        <p:spPr>
          <a:xfrm>
            <a:off x="5905559" y="3681409"/>
            <a:ext cx="67548" cy="93929"/>
          </a:xfrm>
          <a:custGeom>
            <a:avLst/>
            <a:gdLst>
              <a:gd name="connsiteX0" fmla="*/ 3116 w 67548"/>
              <a:gd name="connsiteY0" fmla="*/ 4 h 93929"/>
              <a:gd name="connsiteX1" fmla="*/ 6291 w 67548"/>
              <a:gd name="connsiteY1" fmla="*/ 55566 h 93929"/>
              <a:gd name="connsiteX2" fmla="*/ 66616 w 67548"/>
              <a:gd name="connsiteY2" fmla="*/ 93666 h 93929"/>
              <a:gd name="connsiteX3" fmla="*/ 41216 w 67548"/>
              <a:gd name="connsiteY3" fmla="*/ 71441 h 93929"/>
              <a:gd name="connsiteX4" fmla="*/ 17404 w 67548"/>
              <a:gd name="connsiteY4" fmla="*/ 52391 h 93929"/>
              <a:gd name="connsiteX5" fmla="*/ 3116 w 67548"/>
              <a:gd name="connsiteY5" fmla="*/ 4 h 9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8" h="93929">
                <a:moveTo>
                  <a:pt x="3116" y="4"/>
                </a:moveTo>
                <a:cubicBezTo>
                  <a:pt x="1264" y="533"/>
                  <a:pt x="-4292" y="39956"/>
                  <a:pt x="6291" y="55566"/>
                </a:cubicBezTo>
                <a:cubicBezTo>
                  <a:pt x="16874" y="71176"/>
                  <a:pt x="60795" y="91020"/>
                  <a:pt x="66616" y="93666"/>
                </a:cubicBezTo>
                <a:cubicBezTo>
                  <a:pt x="72437" y="96312"/>
                  <a:pt x="49418" y="78320"/>
                  <a:pt x="41216" y="71441"/>
                </a:cubicBezTo>
                <a:cubicBezTo>
                  <a:pt x="33014" y="64562"/>
                  <a:pt x="21902" y="60064"/>
                  <a:pt x="17404" y="52391"/>
                </a:cubicBezTo>
                <a:cubicBezTo>
                  <a:pt x="12906" y="44718"/>
                  <a:pt x="4968" y="-525"/>
                  <a:pt x="311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39E1401E-861F-E563-C8DD-84B157CA599D}"/>
              </a:ext>
            </a:extLst>
          </p:cNvPr>
          <p:cNvSpPr/>
          <p:nvPr/>
        </p:nvSpPr>
        <p:spPr>
          <a:xfrm>
            <a:off x="7752244" y="3326047"/>
            <a:ext cx="57481" cy="143195"/>
          </a:xfrm>
          <a:custGeom>
            <a:avLst/>
            <a:gdLst>
              <a:gd name="connsiteX0" fmla="*/ 28623 w 57481"/>
              <a:gd name="connsiteY0" fmla="*/ 1353 h 143195"/>
              <a:gd name="connsiteX1" fmla="*/ 37089 w 57481"/>
              <a:gd name="connsiteY1" fmla="*/ 117770 h 143195"/>
              <a:gd name="connsiteX2" fmla="*/ 56139 w 57481"/>
              <a:gd name="connsiteY2" fmla="*/ 143170 h 143195"/>
              <a:gd name="connsiteX3" fmla="*/ 49789 w 57481"/>
              <a:gd name="connsiteY3" fmla="*/ 122003 h 143195"/>
              <a:gd name="connsiteX4" fmla="*/ 1106 w 57481"/>
              <a:gd name="connsiteY4" fmla="*/ 96603 h 143195"/>
              <a:gd name="connsiteX5" fmla="*/ 15923 w 57481"/>
              <a:gd name="connsiteY5" fmla="*/ 54270 h 143195"/>
              <a:gd name="connsiteX6" fmla="*/ 28623 w 57481"/>
              <a:gd name="connsiteY6" fmla="*/ 1353 h 14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481" h="143195">
                <a:moveTo>
                  <a:pt x="28623" y="1353"/>
                </a:moveTo>
                <a:cubicBezTo>
                  <a:pt x="32151" y="11936"/>
                  <a:pt x="32503" y="94134"/>
                  <a:pt x="37089" y="117770"/>
                </a:cubicBezTo>
                <a:cubicBezTo>
                  <a:pt x="41675" y="141406"/>
                  <a:pt x="54022" y="142465"/>
                  <a:pt x="56139" y="143170"/>
                </a:cubicBezTo>
                <a:cubicBezTo>
                  <a:pt x="58256" y="143876"/>
                  <a:pt x="58961" y="129764"/>
                  <a:pt x="49789" y="122003"/>
                </a:cubicBezTo>
                <a:cubicBezTo>
                  <a:pt x="40617" y="114242"/>
                  <a:pt x="6750" y="107892"/>
                  <a:pt x="1106" y="96603"/>
                </a:cubicBezTo>
                <a:cubicBezTo>
                  <a:pt x="-4538" y="85314"/>
                  <a:pt x="13101" y="63089"/>
                  <a:pt x="15923" y="54270"/>
                </a:cubicBezTo>
                <a:cubicBezTo>
                  <a:pt x="18745" y="45451"/>
                  <a:pt x="25095" y="-9230"/>
                  <a:pt x="28623" y="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ED3BAB79-680D-8A34-34EB-0D34324774FD}"/>
              </a:ext>
            </a:extLst>
          </p:cNvPr>
          <p:cNvSpPr/>
          <p:nvPr/>
        </p:nvSpPr>
        <p:spPr>
          <a:xfrm>
            <a:off x="7649612" y="3433231"/>
            <a:ext cx="173764" cy="271567"/>
          </a:xfrm>
          <a:custGeom>
            <a:avLst/>
            <a:gdLst>
              <a:gd name="connsiteX0" fmla="*/ 2138 w 173764"/>
              <a:gd name="connsiteY0" fmla="*/ 4236 h 271567"/>
              <a:gd name="connsiteX1" fmla="*/ 160888 w 173764"/>
              <a:gd name="connsiteY1" fmla="*/ 146052 h 271567"/>
              <a:gd name="connsiteX2" fmla="*/ 154538 w 173764"/>
              <a:gd name="connsiteY2" fmla="*/ 222252 h 271567"/>
              <a:gd name="connsiteX3" fmla="*/ 76221 w 173764"/>
              <a:gd name="connsiteY3" fmla="*/ 270936 h 271567"/>
              <a:gd name="connsiteX4" fmla="*/ 38121 w 173764"/>
              <a:gd name="connsiteY4" fmla="*/ 188386 h 271567"/>
              <a:gd name="connsiteX5" fmla="*/ 133371 w 173764"/>
              <a:gd name="connsiteY5" fmla="*/ 112186 h 271567"/>
              <a:gd name="connsiteX6" fmla="*/ 74105 w 173764"/>
              <a:gd name="connsiteY6" fmla="*/ 42336 h 271567"/>
              <a:gd name="connsiteX7" fmla="*/ 2138 w 173764"/>
              <a:gd name="connsiteY7" fmla="*/ 4236 h 27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64" h="271567">
                <a:moveTo>
                  <a:pt x="2138" y="4236"/>
                </a:moveTo>
                <a:cubicBezTo>
                  <a:pt x="16602" y="21522"/>
                  <a:pt x="135488" y="109716"/>
                  <a:pt x="160888" y="146052"/>
                </a:cubicBezTo>
                <a:cubicBezTo>
                  <a:pt x="186288" y="182388"/>
                  <a:pt x="168649" y="201438"/>
                  <a:pt x="154538" y="222252"/>
                </a:cubicBezTo>
                <a:cubicBezTo>
                  <a:pt x="140427" y="243066"/>
                  <a:pt x="95624" y="276580"/>
                  <a:pt x="76221" y="270936"/>
                </a:cubicBezTo>
                <a:cubicBezTo>
                  <a:pt x="56818" y="265292"/>
                  <a:pt x="28596" y="214844"/>
                  <a:pt x="38121" y="188386"/>
                </a:cubicBezTo>
                <a:cubicBezTo>
                  <a:pt x="47646" y="161928"/>
                  <a:pt x="127374" y="136528"/>
                  <a:pt x="133371" y="112186"/>
                </a:cubicBezTo>
                <a:cubicBezTo>
                  <a:pt x="139368" y="87844"/>
                  <a:pt x="97741" y="57505"/>
                  <a:pt x="74105" y="42336"/>
                </a:cubicBezTo>
                <a:cubicBezTo>
                  <a:pt x="50469" y="27167"/>
                  <a:pt x="-12326" y="-13050"/>
                  <a:pt x="2138" y="4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DF362788-7EB1-FD65-C4B8-EA67B4D82533}"/>
              </a:ext>
            </a:extLst>
          </p:cNvPr>
          <p:cNvSpPr/>
          <p:nvPr/>
        </p:nvSpPr>
        <p:spPr>
          <a:xfrm>
            <a:off x="7833783" y="3545417"/>
            <a:ext cx="694639" cy="226850"/>
          </a:xfrm>
          <a:custGeom>
            <a:avLst/>
            <a:gdLst>
              <a:gd name="connsiteX0" fmla="*/ 0 w 694639"/>
              <a:gd name="connsiteY0" fmla="*/ 0 h 226850"/>
              <a:gd name="connsiteX1" fmla="*/ 285750 w 694639"/>
              <a:gd name="connsiteY1" fmla="*/ 82550 h 226850"/>
              <a:gd name="connsiteX2" fmla="*/ 378884 w 694639"/>
              <a:gd name="connsiteY2" fmla="*/ 103716 h 226850"/>
              <a:gd name="connsiteX3" fmla="*/ 298450 w 694639"/>
              <a:gd name="connsiteY3" fmla="*/ 84666 h 226850"/>
              <a:gd name="connsiteX4" fmla="*/ 683684 w 694639"/>
              <a:gd name="connsiteY4" fmla="*/ 222250 h 226850"/>
              <a:gd name="connsiteX5" fmla="*/ 556684 w 694639"/>
              <a:gd name="connsiteY5" fmla="*/ 186266 h 226850"/>
              <a:gd name="connsiteX6" fmla="*/ 218017 w 694639"/>
              <a:gd name="connsiteY6" fmla="*/ 107950 h 226850"/>
              <a:gd name="connsiteX7" fmla="*/ 110067 w 694639"/>
              <a:gd name="connsiteY7" fmla="*/ 55033 h 226850"/>
              <a:gd name="connsiteX8" fmla="*/ 0 w 694639"/>
              <a:gd name="connsiteY8" fmla="*/ 0 h 22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4639" h="226850">
                <a:moveTo>
                  <a:pt x="0" y="0"/>
                </a:moveTo>
                <a:lnTo>
                  <a:pt x="285750" y="82550"/>
                </a:lnTo>
                <a:cubicBezTo>
                  <a:pt x="348897" y="99836"/>
                  <a:pt x="376767" y="103363"/>
                  <a:pt x="378884" y="103716"/>
                </a:cubicBezTo>
                <a:cubicBezTo>
                  <a:pt x="381001" y="104069"/>
                  <a:pt x="247650" y="64910"/>
                  <a:pt x="298450" y="84666"/>
                </a:cubicBezTo>
                <a:cubicBezTo>
                  <a:pt x="349250" y="104422"/>
                  <a:pt x="640645" y="205317"/>
                  <a:pt x="683684" y="222250"/>
                </a:cubicBezTo>
                <a:cubicBezTo>
                  <a:pt x="726723" y="239183"/>
                  <a:pt x="634295" y="205316"/>
                  <a:pt x="556684" y="186266"/>
                </a:cubicBezTo>
                <a:cubicBezTo>
                  <a:pt x="479073" y="167216"/>
                  <a:pt x="292453" y="129822"/>
                  <a:pt x="218017" y="107950"/>
                </a:cubicBezTo>
                <a:cubicBezTo>
                  <a:pt x="143581" y="86078"/>
                  <a:pt x="110067" y="55033"/>
                  <a:pt x="110067" y="5503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83CC8781-7318-9AFB-78B2-C03BBBB7E356}"/>
              </a:ext>
            </a:extLst>
          </p:cNvPr>
          <p:cNvSpPr/>
          <p:nvPr/>
        </p:nvSpPr>
        <p:spPr>
          <a:xfrm>
            <a:off x="7448303" y="3663904"/>
            <a:ext cx="80986" cy="517739"/>
          </a:xfrm>
          <a:custGeom>
            <a:avLst/>
            <a:gdLst>
              <a:gd name="connsiteX0" fmla="*/ 80680 w 80986"/>
              <a:gd name="connsiteY0" fmla="*/ 4279 h 517739"/>
              <a:gd name="connsiteX1" fmla="*/ 27764 w 80986"/>
              <a:gd name="connsiteY1" fmla="*/ 84713 h 517739"/>
              <a:gd name="connsiteX2" fmla="*/ 25647 w 80986"/>
              <a:gd name="connsiteY2" fmla="*/ 503813 h 517739"/>
              <a:gd name="connsiteX3" fmla="*/ 36230 w 80986"/>
              <a:gd name="connsiteY3" fmla="*/ 393746 h 517739"/>
              <a:gd name="connsiteX4" fmla="*/ 247 w 80986"/>
              <a:gd name="connsiteY4" fmla="*/ 156679 h 517739"/>
              <a:gd name="connsiteX5" fmla="*/ 80680 w 80986"/>
              <a:gd name="connsiteY5" fmla="*/ 4279 h 51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86" h="517739">
                <a:moveTo>
                  <a:pt x="80680" y="4279"/>
                </a:moveTo>
                <a:cubicBezTo>
                  <a:pt x="85266" y="-7715"/>
                  <a:pt x="36936" y="1457"/>
                  <a:pt x="27764" y="84713"/>
                </a:cubicBezTo>
                <a:cubicBezTo>
                  <a:pt x="18592" y="167969"/>
                  <a:pt x="24236" y="452308"/>
                  <a:pt x="25647" y="503813"/>
                </a:cubicBezTo>
                <a:cubicBezTo>
                  <a:pt x="27058" y="555318"/>
                  <a:pt x="40463" y="451602"/>
                  <a:pt x="36230" y="393746"/>
                </a:cubicBezTo>
                <a:cubicBezTo>
                  <a:pt x="31997" y="335890"/>
                  <a:pt x="-3281" y="216298"/>
                  <a:pt x="247" y="156679"/>
                </a:cubicBezTo>
                <a:cubicBezTo>
                  <a:pt x="3775" y="97060"/>
                  <a:pt x="76094" y="16273"/>
                  <a:pt x="80680" y="4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CC206ECF-1C7A-B6D2-1548-B277E22EE26C}"/>
              </a:ext>
            </a:extLst>
          </p:cNvPr>
          <p:cNvSpPr/>
          <p:nvPr/>
        </p:nvSpPr>
        <p:spPr>
          <a:xfrm>
            <a:off x="8391119" y="3733632"/>
            <a:ext cx="589585" cy="139781"/>
          </a:xfrm>
          <a:custGeom>
            <a:avLst/>
            <a:gdLst>
              <a:gd name="connsiteX0" fmla="*/ 7814 w 589585"/>
              <a:gd name="connsiteY0" fmla="*/ 8635 h 139781"/>
              <a:gd name="connsiteX1" fmla="*/ 170798 w 589585"/>
              <a:gd name="connsiteY1" fmla="*/ 31918 h 139781"/>
              <a:gd name="connsiteX2" fmla="*/ 382464 w 589585"/>
              <a:gd name="connsiteY2" fmla="*/ 29801 h 139781"/>
              <a:gd name="connsiteX3" fmla="*/ 581431 w 589585"/>
              <a:gd name="connsiteY3" fmla="*/ 137751 h 139781"/>
              <a:gd name="connsiteX4" fmla="*/ 539098 w 589585"/>
              <a:gd name="connsiteY4" fmla="*/ 93301 h 139781"/>
              <a:gd name="connsiteX5" fmla="*/ 426914 w 589585"/>
              <a:gd name="connsiteY5" fmla="*/ 6518 h 139781"/>
              <a:gd name="connsiteX6" fmla="*/ 7814 w 589585"/>
              <a:gd name="connsiteY6" fmla="*/ 8635 h 13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585" h="139781">
                <a:moveTo>
                  <a:pt x="7814" y="8635"/>
                </a:moveTo>
                <a:cubicBezTo>
                  <a:pt x="-34872" y="12868"/>
                  <a:pt x="108356" y="28390"/>
                  <a:pt x="170798" y="31918"/>
                </a:cubicBezTo>
                <a:cubicBezTo>
                  <a:pt x="233240" y="35446"/>
                  <a:pt x="314025" y="12162"/>
                  <a:pt x="382464" y="29801"/>
                </a:cubicBezTo>
                <a:cubicBezTo>
                  <a:pt x="450903" y="47440"/>
                  <a:pt x="555325" y="127168"/>
                  <a:pt x="581431" y="137751"/>
                </a:cubicBezTo>
                <a:cubicBezTo>
                  <a:pt x="607537" y="148334"/>
                  <a:pt x="564851" y="115173"/>
                  <a:pt x="539098" y="93301"/>
                </a:cubicBezTo>
                <a:cubicBezTo>
                  <a:pt x="513345" y="71429"/>
                  <a:pt x="511228" y="20276"/>
                  <a:pt x="426914" y="6518"/>
                </a:cubicBezTo>
                <a:cubicBezTo>
                  <a:pt x="342600" y="-7240"/>
                  <a:pt x="50500" y="4402"/>
                  <a:pt x="7814" y="8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41BBBD91-DA74-B4F1-46CE-98C221A2237F}"/>
              </a:ext>
            </a:extLst>
          </p:cNvPr>
          <p:cNvSpPr/>
          <p:nvPr/>
        </p:nvSpPr>
        <p:spPr>
          <a:xfrm>
            <a:off x="7475401" y="4064408"/>
            <a:ext cx="47590" cy="776011"/>
          </a:xfrm>
          <a:custGeom>
            <a:avLst/>
            <a:gdLst>
              <a:gd name="connsiteX0" fmla="*/ 36649 w 47590"/>
              <a:gd name="connsiteY0" fmla="*/ 1709 h 776011"/>
              <a:gd name="connsiteX1" fmla="*/ 47232 w 47590"/>
              <a:gd name="connsiteY1" fmla="*/ 217609 h 776011"/>
              <a:gd name="connsiteX2" fmla="*/ 26066 w 47590"/>
              <a:gd name="connsiteY2" fmla="*/ 372125 h 776011"/>
              <a:gd name="connsiteX3" fmla="*/ 666 w 47590"/>
              <a:gd name="connsiteY3" fmla="*/ 763709 h 776011"/>
              <a:gd name="connsiteX4" fmla="*/ 7016 w 47590"/>
              <a:gd name="connsiteY4" fmla="*/ 647292 h 776011"/>
              <a:gd name="connsiteX5" fmla="*/ 2782 w 47590"/>
              <a:gd name="connsiteY5" fmla="*/ 342492 h 776011"/>
              <a:gd name="connsiteX6" fmla="*/ 36649 w 47590"/>
              <a:gd name="connsiteY6" fmla="*/ 1709 h 77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90" h="776011">
                <a:moveTo>
                  <a:pt x="36649" y="1709"/>
                </a:moveTo>
                <a:cubicBezTo>
                  <a:pt x="44057" y="-19105"/>
                  <a:pt x="48996" y="155873"/>
                  <a:pt x="47232" y="217609"/>
                </a:cubicBezTo>
                <a:cubicBezTo>
                  <a:pt x="45468" y="279345"/>
                  <a:pt x="33827" y="281108"/>
                  <a:pt x="26066" y="372125"/>
                </a:cubicBezTo>
                <a:cubicBezTo>
                  <a:pt x="18305" y="463142"/>
                  <a:pt x="3841" y="717848"/>
                  <a:pt x="666" y="763709"/>
                </a:cubicBezTo>
                <a:cubicBezTo>
                  <a:pt x="-2509" y="809570"/>
                  <a:pt x="6663" y="717495"/>
                  <a:pt x="7016" y="647292"/>
                </a:cubicBezTo>
                <a:cubicBezTo>
                  <a:pt x="7369" y="577089"/>
                  <a:pt x="-2157" y="445856"/>
                  <a:pt x="2782" y="342492"/>
                </a:cubicBezTo>
                <a:cubicBezTo>
                  <a:pt x="7721" y="239128"/>
                  <a:pt x="29241" y="22523"/>
                  <a:pt x="36649" y="1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1A0367D4-9EBF-E7FE-CF9E-4E4744C4628B}"/>
              </a:ext>
            </a:extLst>
          </p:cNvPr>
          <p:cNvSpPr/>
          <p:nvPr/>
        </p:nvSpPr>
        <p:spPr>
          <a:xfrm>
            <a:off x="8963792" y="3819882"/>
            <a:ext cx="283094" cy="612059"/>
          </a:xfrm>
          <a:custGeom>
            <a:avLst/>
            <a:gdLst>
              <a:gd name="connsiteX0" fmla="*/ 291 w 283094"/>
              <a:gd name="connsiteY0" fmla="*/ 4935 h 612059"/>
              <a:gd name="connsiteX1" fmla="*/ 112475 w 283094"/>
              <a:gd name="connsiteY1" fmla="*/ 197551 h 612059"/>
              <a:gd name="connsiteX2" fmla="*/ 279691 w 283094"/>
              <a:gd name="connsiteY2" fmla="*/ 597601 h 612059"/>
              <a:gd name="connsiteX3" fmla="*/ 214075 w 283094"/>
              <a:gd name="connsiteY3" fmla="*/ 483301 h 612059"/>
              <a:gd name="connsiteX4" fmla="*/ 84958 w 283094"/>
              <a:gd name="connsiteY4" fmla="*/ 95951 h 612059"/>
              <a:gd name="connsiteX5" fmla="*/ 291 w 283094"/>
              <a:gd name="connsiteY5" fmla="*/ 4935 h 61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094" h="612059">
                <a:moveTo>
                  <a:pt x="291" y="4935"/>
                </a:moveTo>
                <a:cubicBezTo>
                  <a:pt x="4877" y="21868"/>
                  <a:pt x="65908" y="98773"/>
                  <a:pt x="112475" y="197551"/>
                </a:cubicBezTo>
                <a:cubicBezTo>
                  <a:pt x="159042" y="296329"/>
                  <a:pt x="262758" y="549976"/>
                  <a:pt x="279691" y="597601"/>
                </a:cubicBezTo>
                <a:cubicBezTo>
                  <a:pt x="296624" y="645226"/>
                  <a:pt x="246531" y="566909"/>
                  <a:pt x="214075" y="483301"/>
                </a:cubicBezTo>
                <a:cubicBezTo>
                  <a:pt x="181620" y="399693"/>
                  <a:pt x="123764" y="178148"/>
                  <a:pt x="84958" y="95951"/>
                </a:cubicBezTo>
                <a:cubicBezTo>
                  <a:pt x="46152" y="13754"/>
                  <a:pt x="-4295" y="-11998"/>
                  <a:pt x="291" y="4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70247BAD-04AA-B8FA-2E81-FDDB036925CA}"/>
              </a:ext>
            </a:extLst>
          </p:cNvPr>
          <p:cNvSpPr/>
          <p:nvPr/>
        </p:nvSpPr>
        <p:spPr>
          <a:xfrm>
            <a:off x="8459946" y="3759863"/>
            <a:ext cx="268574" cy="469928"/>
          </a:xfrm>
          <a:custGeom>
            <a:avLst/>
            <a:gdLst>
              <a:gd name="connsiteX0" fmla="*/ 371 w 268574"/>
              <a:gd name="connsiteY0" fmla="*/ 1454 h 469928"/>
              <a:gd name="connsiteX1" fmla="*/ 114671 w 268574"/>
              <a:gd name="connsiteY1" fmla="*/ 160204 h 469928"/>
              <a:gd name="connsiteX2" fmla="*/ 264954 w 268574"/>
              <a:gd name="connsiteY2" fmla="*/ 462887 h 469928"/>
              <a:gd name="connsiteX3" fmla="*/ 216271 w 268574"/>
              <a:gd name="connsiteY3" fmla="*/ 363404 h 469928"/>
              <a:gd name="connsiteX4" fmla="*/ 152771 w 268574"/>
              <a:gd name="connsiteY4" fmla="*/ 246987 h 469928"/>
              <a:gd name="connsiteX5" fmla="*/ 371 w 268574"/>
              <a:gd name="connsiteY5" fmla="*/ 1454 h 46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574" h="469928">
                <a:moveTo>
                  <a:pt x="371" y="1454"/>
                </a:moveTo>
                <a:cubicBezTo>
                  <a:pt x="-5979" y="-13010"/>
                  <a:pt x="70574" y="83299"/>
                  <a:pt x="114671" y="160204"/>
                </a:cubicBezTo>
                <a:cubicBezTo>
                  <a:pt x="158768" y="237110"/>
                  <a:pt x="248021" y="429020"/>
                  <a:pt x="264954" y="462887"/>
                </a:cubicBezTo>
                <a:cubicBezTo>
                  <a:pt x="281887" y="496754"/>
                  <a:pt x="234968" y="399387"/>
                  <a:pt x="216271" y="363404"/>
                </a:cubicBezTo>
                <a:cubicBezTo>
                  <a:pt x="197574" y="327421"/>
                  <a:pt x="185579" y="305195"/>
                  <a:pt x="152771" y="246987"/>
                </a:cubicBezTo>
                <a:cubicBezTo>
                  <a:pt x="119963" y="188779"/>
                  <a:pt x="6721" y="15918"/>
                  <a:pt x="371" y="1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183E42FD-1A15-45A6-91D6-F390D3F85B35}"/>
              </a:ext>
            </a:extLst>
          </p:cNvPr>
          <p:cNvSpPr/>
          <p:nvPr/>
        </p:nvSpPr>
        <p:spPr>
          <a:xfrm>
            <a:off x="8509638" y="3747766"/>
            <a:ext cx="243193" cy="778031"/>
          </a:xfrm>
          <a:custGeom>
            <a:avLst/>
            <a:gdLst>
              <a:gd name="connsiteX0" fmla="*/ 950 w 243193"/>
              <a:gd name="connsiteY0" fmla="*/ 1909 h 778031"/>
              <a:gd name="connsiteX1" fmla="*/ 108900 w 243193"/>
              <a:gd name="connsiteY1" fmla="*/ 203522 h 778031"/>
              <a:gd name="connsiteX2" fmla="*/ 204150 w 243193"/>
              <a:gd name="connsiteY2" fmla="*/ 516259 h 778031"/>
              <a:gd name="connsiteX3" fmla="*/ 240662 w 243193"/>
              <a:gd name="connsiteY3" fmla="*/ 771847 h 778031"/>
              <a:gd name="connsiteX4" fmla="*/ 232725 w 243193"/>
              <a:gd name="connsiteY4" fmla="*/ 667072 h 778031"/>
              <a:gd name="connsiteX5" fmla="*/ 173987 w 243193"/>
              <a:gd name="connsiteY5" fmla="*/ 320997 h 778031"/>
              <a:gd name="connsiteX6" fmla="*/ 950 w 243193"/>
              <a:gd name="connsiteY6" fmla="*/ 1909 h 77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193" h="778031">
                <a:moveTo>
                  <a:pt x="950" y="1909"/>
                </a:moveTo>
                <a:cubicBezTo>
                  <a:pt x="-9898" y="-17670"/>
                  <a:pt x="75033" y="117797"/>
                  <a:pt x="108900" y="203522"/>
                </a:cubicBezTo>
                <a:cubicBezTo>
                  <a:pt x="142767" y="289247"/>
                  <a:pt x="182190" y="421538"/>
                  <a:pt x="204150" y="516259"/>
                </a:cubicBezTo>
                <a:cubicBezTo>
                  <a:pt x="226110" y="610980"/>
                  <a:pt x="235900" y="746712"/>
                  <a:pt x="240662" y="771847"/>
                </a:cubicBezTo>
                <a:cubicBezTo>
                  <a:pt x="245424" y="796982"/>
                  <a:pt x="243838" y="742214"/>
                  <a:pt x="232725" y="667072"/>
                </a:cubicBezTo>
                <a:cubicBezTo>
                  <a:pt x="221613" y="591930"/>
                  <a:pt x="210764" y="426301"/>
                  <a:pt x="173987" y="320997"/>
                </a:cubicBezTo>
                <a:cubicBezTo>
                  <a:pt x="137210" y="215693"/>
                  <a:pt x="11798" y="21488"/>
                  <a:pt x="950" y="1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2A718473-5701-E374-E040-D86156B6403E}"/>
              </a:ext>
            </a:extLst>
          </p:cNvPr>
          <p:cNvSpPr/>
          <p:nvPr/>
        </p:nvSpPr>
        <p:spPr>
          <a:xfrm>
            <a:off x="8764212" y="4537984"/>
            <a:ext cx="78966" cy="705230"/>
          </a:xfrm>
          <a:custGeom>
            <a:avLst/>
            <a:gdLst>
              <a:gd name="connsiteX0" fmla="*/ 376 w 78966"/>
              <a:gd name="connsiteY0" fmla="*/ 13379 h 705230"/>
              <a:gd name="connsiteX1" fmla="*/ 71813 w 78966"/>
              <a:gd name="connsiteY1" fmla="*/ 667429 h 705230"/>
              <a:gd name="connsiteX2" fmla="*/ 73401 w 78966"/>
              <a:gd name="connsiteY2" fmla="*/ 586466 h 705230"/>
              <a:gd name="connsiteX3" fmla="*/ 44826 w 78966"/>
              <a:gd name="connsiteY3" fmla="*/ 253091 h 705230"/>
              <a:gd name="connsiteX4" fmla="*/ 376 w 78966"/>
              <a:gd name="connsiteY4" fmla="*/ 13379 h 70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66" h="705230">
                <a:moveTo>
                  <a:pt x="376" y="13379"/>
                </a:moveTo>
                <a:cubicBezTo>
                  <a:pt x="4874" y="82435"/>
                  <a:pt x="59642" y="571915"/>
                  <a:pt x="71813" y="667429"/>
                </a:cubicBezTo>
                <a:cubicBezTo>
                  <a:pt x="83984" y="762943"/>
                  <a:pt x="77899" y="655522"/>
                  <a:pt x="73401" y="586466"/>
                </a:cubicBezTo>
                <a:cubicBezTo>
                  <a:pt x="68903" y="517410"/>
                  <a:pt x="56732" y="345695"/>
                  <a:pt x="44826" y="253091"/>
                </a:cubicBezTo>
                <a:cubicBezTo>
                  <a:pt x="32920" y="160487"/>
                  <a:pt x="-4122" y="-55677"/>
                  <a:pt x="376" y="13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24A30961-9AB6-9273-70C8-F9F831EF1B81}"/>
              </a:ext>
            </a:extLst>
          </p:cNvPr>
          <p:cNvSpPr/>
          <p:nvPr/>
        </p:nvSpPr>
        <p:spPr>
          <a:xfrm>
            <a:off x="7456382" y="4515109"/>
            <a:ext cx="25512" cy="695650"/>
          </a:xfrm>
          <a:custGeom>
            <a:avLst/>
            <a:gdLst>
              <a:gd name="connsiteX0" fmla="*/ 22331 w 25512"/>
              <a:gd name="connsiteY0" fmla="*/ 1329 h 695650"/>
              <a:gd name="connsiteX1" fmla="*/ 106 w 25512"/>
              <a:gd name="connsiteY1" fmla="*/ 185479 h 695650"/>
              <a:gd name="connsiteX2" fmla="*/ 14393 w 25512"/>
              <a:gd name="connsiteY2" fmla="*/ 683954 h 695650"/>
              <a:gd name="connsiteX3" fmla="*/ 25506 w 25512"/>
              <a:gd name="connsiteY3" fmla="*/ 515679 h 695650"/>
              <a:gd name="connsiteX4" fmla="*/ 15981 w 25512"/>
              <a:gd name="connsiteY4" fmla="*/ 263266 h 695650"/>
              <a:gd name="connsiteX5" fmla="*/ 22331 w 25512"/>
              <a:gd name="connsiteY5" fmla="*/ 1329 h 69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12" h="695650">
                <a:moveTo>
                  <a:pt x="22331" y="1329"/>
                </a:moveTo>
                <a:cubicBezTo>
                  <a:pt x="19685" y="-11636"/>
                  <a:pt x="1429" y="71708"/>
                  <a:pt x="106" y="185479"/>
                </a:cubicBezTo>
                <a:cubicBezTo>
                  <a:pt x="-1217" y="299250"/>
                  <a:pt x="10160" y="628921"/>
                  <a:pt x="14393" y="683954"/>
                </a:cubicBezTo>
                <a:cubicBezTo>
                  <a:pt x="18626" y="738987"/>
                  <a:pt x="25241" y="585794"/>
                  <a:pt x="25506" y="515679"/>
                </a:cubicBezTo>
                <a:cubicBezTo>
                  <a:pt x="25771" y="445564"/>
                  <a:pt x="17304" y="349785"/>
                  <a:pt x="15981" y="263266"/>
                </a:cubicBezTo>
                <a:cubicBezTo>
                  <a:pt x="14658" y="176747"/>
                  <a:pt x="24977" y="14294"/>
                  <a:pt x="22331" y="1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DD4E8CFF-D6A7-4234-2056-707F007F18A8}"/>
              </a:ext>
            </a:extLst>
          </p:cNvPr>
          <p:cNvSpPr/>
          <p:nvPr/>
        </p:nvSpPr>
        <p:spPr>
          <a:xfrm>
            <a:off x="6174667" y="4800654"/>
            <a:ext cx="593799" cy="689457"/>
          </a:xfrm>
          <a:custGeom>
            <a:avLst/>
            <a:gdLst>
              <a:gd name="connsiteX0" fmla="*/ 2296 w 593799"/>
              <a:gd name="connsiteY0" fmla="*/ 1534 h 689457"/>
              <a:gd name="connsiteX1" fmla="*/ 199146 w 593799"/>
              <a:gd name="connsiteY1" fmla="*/ 258709 h 689457"/>
              <a:gd name="connsiteX2" fmla="*/ 567446 w 593799"/>
              <a:gd name="connsiteY2" fmla="*/ 665109 h 689457"/>
              <a:gd name="connsiteX3" fmla="*/ 522996 w 593799"/>
              <a:gd name="connsiteY3" fmla="*/ 603196 h 689457"/>
              <a:gd name="connsiteX4" fmla="*/ 192796 w 593799"/>
              <a:gd name="connsiteY4" fmla="*/ 271409 h 689457"/>
              <a:gd name="connsiteX5" fmla="*/ 97546 w 593799"/>
              <a:gd name="connsiteY5" fmla="*/ 157109 h 689457"/>
              <a:gd name="connsiteX6" fmla="*/ 2296 w 593799"/>
              <a:gd name="connsiteY6" fmla="*/ 1534 h 68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799" h="689457">
                <a:moveTo>
                  <a:pt x="2296" y="1534"/>
                </a:moveTo>
                <a:cubicBezTo>
                  <a:pt x="19229" y="18467"/>
                  <a:pt x="104954" y="148113"/>
                  <a:pt x="199146" y="258709"/>
                </a:cubicBezTo>
                <a:cubicBezTo>
                  <a:pt x="293338" y="369305"/>
                  <a:pt x="513471" y="607695"/>
                  <a:pt x="567446" y="665109"/>
                </a:cubicBezTo>
                <a:cubicBezTo>
                  <a:pt x="621421" y="722523"/>
                  <a:pt x="585438" y="668813"/>
                  <a:pt x="522996" y="603196"/>
                </a:cubicBezTo>
                <a:cubicBezTo>
                  <a:pt x="460554" y="537579"/>
                  <a:pt x="263704" y="345757"/>
                  <a:pt x="192796" y="271409"/>
                </a:cubicBezTo>
                <a:cubicBezTo>
                  <a:pt x="121888" y="197061"/>
                  <a:pt x="128502" y="201824"/>
                  <a:pt x="97546" y="157109"/>
                </a:cubicBezTo>
                <a:cubicBezTo>
                  <a:pt x="66590" y="112394"/>
                  <a:pt x="-14637" y="-15399"/>
                  <a:pt x="2296" y="1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2C5085F0-92FB-500B-5BA2-0F4D2439ED65}"/>
              </a:ext>
            </a:extLst>
          </p:cNvPr>
          <p:cNvSpPr/>
          <p:nvPr/>
        </p:nvSpPr>
        <p:spPr>
          <a:xfrm>
            <a:off x="6490866" y="5205405"/>
            <a:ext cx="232914" cy="293732"/>
          </a:xfrm>
          <a:custGeom>
            <a:avLst/>
            <a:gdLst>
              <a:gd name="connsiteX0" fmla="*/ 422 w 232914"/>
              <a:gd name="connsiteY0" fmla="*/ 8 h 293732"/>
              <a:gd name="connsiteX1" fmla="*/ 89322 w 232914"/>
              <a:gd name="connsiteY1" fmla="*/ 141295 h 293732"/>
              <a:gd name="connsiteX2" fmla="*/ 186159 w 232914"/>
              <a:gd name="connsiteY2" fmla="*/ 254008 h 293732"/>
              <a:gd name="connsiteX3" fmla="*/ 232197 w 232914"/>
              <a:gd name="connsiteY3" fmla="*/ 292108 h 293732"/>
              <a:gd name="connsiteX4" fmla="*/ 152822 w 232914"/>
              <a:gd name="connsiteY4" fmla="*/ 207970 h 293732"/>
              <a:gd name="connsiteX5" fmla="*/ 59159 w 232914"/>
              <a:gd name="connsiteY5" fmla="*/ 134945 h 293732"/>
              <a:gd name="connsiteX6" fmla="*/ 422 w 232914"/>
              <a:gd name="connsiteY6" fmla="*/ 8 h 2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14" h="293732">
                <a:moveTo>
                  <a:pt x="422" y="8"/>
                </a:moveTo>
                <a:cubicBezTo>
                  <a:pt x="5449" y="1066"/>
                  <a:pt x="58366" y="98962"/>
                  <a:pt x="89322" y="141295"/>
                </a:cubicBezTo>
                <a:cubicBezTo>
                  <a:pt x="120278" y="183628"/>
                  <a:pt x="162347" y="228873"/>
                  <a:pt x="186159" y="254008"/>
                </a:cubicBezTo>
                <a:cubicBezTo>
                  <a:pt x="209971" y="279143"/>
                  <a:pt x="237753" y="299781"/>
                  <a:pt x="232197" y="292108"/>
                </a:cubicBezTo>
                <a:cubicBezTo>
                  <a:pt x="226641" y="284435"/>
                  <a:pt x="181662" y="234164"/>
                  <a:pt x="152822" y="207970"/>
                </a:cubicBezTo>
                <a:cubicBezTo>
                  <a:pt x="123982" y="181776"/>
                  <a:pt x="81913" y="167753"/>
                  <a:pt x="59159" y="134945"/>
                </a:cubicBezTo>
                <a:cubicBezTo>
                  <a:pt x="36405" y="102137"/>
                  <a:pt x="-4605" y="-1050"/>
                  <a:pt x="42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61B65F44-5E9D-89B1-D5AB-6E441E0FC117}"/>
              </a:ext>
            </a:extLst>
          </p:cNvPr>
          <p:cNvSpPr/>
          <p:nvPr/>
        </p:nvSpPr>
        <p:spPr>
          <a:xfrm>
            <a:off x="7457307" y="5104282"/>
            <a:ext cx="32649" cy="759845"/>
          </a:xfrm>
          <a:custGeom>
            <a:avLst/>
            <a:gdLst>
              <a:gd name="connsiteX0" fmla="*/ 2356 w 32649"/>
              <a:gd name="connsiteY0" fmla="*/ 7468 h 759845"/>
              <a:gd name="connsiteX1" fmla="*/ 2356 w 32649"/>
              <a:gd name="connsiteY1" fmla="*/ 729781 h 759845"/>
              <a:gd name="connsiteX2" fmla="*/ 5531 w 32649"/>
              <a:gd name="connsiteY2" fmla="*/ 598018 h 759845"/>
              <a:gd name="connsiteX3" fmla="*/ 32518 w 32649"/>
              <a:gd name="connsiteY3" fmla="*/ 366243 h 759845"/>
              <a:gd name="connsiteX4" fmla="*/ 2356 w 32649"/>
              <a:gd name="connsiteY4" fmla="*/ 7468 h 759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49" h="759845">
                <a:moveTo>
                  <a:pt x="2356" y="7468"/>
                </a:moveTo>
                <a:cubicBezTo>
                  <a:pt x="-2671" y="68058"/>
                  <a:pt x="1827" y="631356"/>
                  <a:pt x="2356" y="729781"/>
                </a:cubicBezTo>
                <a:cubicBezTo>
                  <a:pt x="2885" y="828206"/>
                  <a:pt x="504" y="658608"/>
                  <a:pt x="5531" y="598018"/>
                </a:cubicBezTo>
                <a:cubicBezTo>
                  <a:pt x="10558" y="537428"/>
                  <a:pt x="34635" y="460435"/>
                  <a:pt x="32518" y="366243"/>
                </a:cubicBezTo>
                <a:cubicBezTo>
                  <a:pt x="30401" y="272051"/>
                  <a:pt x="7383" y="-53122"/>
                  <a:pt x="2356" y="7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F5958325-3A37-87F2-BA50-E0CC12CE6F49}"/>
              </a:ext>
            </a:extLst>
          </p:cNvPr>
          <p:cNvSpPr/>
          <p:nvPr/>
        </p:nvSpPr>
        <p:spPr>
          <a:xfrm>
            <a:off x="7430059" y="5675671"/>
            <a:ext cx="41119" cy="790129"/>
          </a:xfrm>
          <a:custGeom>
            <a:avLst/>
            <a:gdLst>
              <a:gd name="connsiteX0" fmla="*/ 31191 w 41119"/>
              <a:gd name="connsiteY0" fmla="*/ 10754 h 790129"/>
              <a:gd name="connsiteX1" fmla="*/ 1029 w 41119"/>
              <a:gd name="connsiteY1" fmla="*/ 747354 h 790129"/>
              <a:gd name="connsiteX2" fmla="*/ 8966 w 41119"/>
              <a:gd name="connsiteY2" fmla="*/ 663217 h 790129"/>
              <a:gd name="connsiteX3" fmla="*/ 28016 w 41119"/>
              <a:gd name="connsiteY3" fmla="*/ 339367 h 790129"/>
              <a:gd name="connsiteX4" fmla="*/ 40716 w 41119"/>
              <a:gd name="connsiteY4" fmla="*/ 309204 h 790129"/>
              <a:gd name="connsiteX5" fmla="*/ 31191 w 41119"/>
              <a:gd name="connsiteY5" fmla="*/ 10754 h 79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19" h="790129">
                <a:moveTo>
                  <a:pt x="31191" y="10754"/>
                </a:moveTo>
                <a:cubicBezTo>
                  <a:pt x="24577" y="83779"/>
                  <a:pt x="4733" y="638610"/>
                  <a:pt x="1029" y="747354"/>
                </a:cubicBezTo>
                <a:cubicBezTo>
                  <a:pt x="-2675" y="856098"/>
                  <a:pt x="4468" y="731215"/>
                  <a:pt x="8966" y="663217"/>
                </a:cubicBezTo>
                <a:cubicBezTo>
                  <a:pt x="13464" y="595219"/>
                  <a:pt x="22724" y="398369"/>
                  <a:pt x="28016" y="339367"/>
                </a:cubicBezTo>
                <a:cubicBezTo>
                  <a:pt x="33308" y="280365"/>
                  <a:pt x="38864" y="359739"/>
                  <a:pt x="40716" y="309204"/>
                </a:cubicBezTo>
                <a:cubicBezTo>
                  <a:pt x="42568" y="258669"/>
                  <a:pt x="37805" y="-62271"/>
                  <a:pt x="31191" y="10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827C7AB6-4687-51B1-94A6-39C37A078504}"/>
              </a:ext>
            </a:extLst>
          </p:cNvPr>
          <p:cNvSpPr/>
          <p:nvPr/>
        </p:nvSpPr>
        <p:spPr>
          <a:xfrm>
            <a:off x="6729068" y="5489759"/>
            <a:ext cx="438726" cy="666645"/>
          </a:xfrm>
          <a:custGeom>
            <a:avLst/>
            <a:gdLst>
              <a:gd name="connsiteX0" fmla="*/ 1932 w 438726"/>
              <a:gd name="connsiteY0" fmla="*/ 4579 h 666645"/>
              <a:gd name="connsiteX1" fmla="*/ 108295 w 438726"/>
              <a:gd name="connsiteY1" fmla="*/ 163329 h 666645"/>
              <a:gd name="connsiteX2" fmla="*/ 270220 w 438726"/>
              <a:gd name="connsiteY2" fmla="*/ 393516 h 666645"/>
              <a:gd name="connsiteX3" fmla="*/ 411507 w 438726"/>
              <a:gd name="connsiteY3" fmla="*/ 598304 h 666645"/>
              <a:gd name="connsiteX4" fmla="*/ 436907 w 438726"/>
              <a:gd name="connsiteY4" fmla="*/ 666566 h 666645"/>
              <a:gd name="connsiteX5" fmla="*/ 409920 w 438726"/>
              <a:gd name="connsiteY5" fmla="*/ 604654 h 666645"/>
              <a:gd name="connsiteX6" fmla="*/ 198782 w 438726"/>
              <a:gd name="connsiteY6" fmla="*/ 342716 h 666645"/>
              <a:gd name="connsiteX7" fmla="*/ 1932 w 438726"/>
              <a:gd name="connsiteY7" fmla="*/ 4579 h 66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726" h="666645">
                <a:moveTo>
                  <a:pt x="1932" y="4579"/>
                </a:moveTo>
                <a:cubicBezTo>
                  <a:pt x="-13149" y="-25319"/>
                  <a:pt x="63580" y="98506"/>
                  <a:pt x="108295" y="163329"/>
                </a:cubicBezTo>
                <a:cubicBezTo>
                  <a:pt x="153010" y="228152"/>
                  <a:pt x="219685" y="321020"/>
                  <a:pt x="270220" y="393516"/>
                </a:cubicBezTo>
                <a:cubicBezTo>
                  <a:pt x="320755" y="466012"/>
                  <a:pt x="383726" y="552796"/>
                  <a:pt x="411507" y="598304"/>
                </a:cubicBezTo>
                <a:cubicBezTo>
                  <a:pt x="439288" y="643812"/>
                  <a:pt x="437172" y="665508"/>
                  <a:pt x="436907" y="666566"/>
                </a:cubicBezTo>
                <a:cubicBezTo>
                  <a:pt x="436643" y="667624"/>
                  <a:pt x="449608" y="658629"/>
                  <a:pt x="409920" y="604654"/>
                </a:cubicBezTo>
                <a:cubicBezTo>
                  <a:pt x="370233" y="550679"/>
                  <a:pt x="264663" y="442199"/>
                  <a:pt x="198782" y="342716"/>
                </a:cubicBezTo>
                <a:cubicBezTo>
                  <a:pt x="132901" y="243233"/>
                  <a:pt x="17013" y="34477"/>
                  <a:pt x="1932" y="4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021EE38A-3760-795D-E0F8-5CE56CDEA3E7}"/>
              </a:ext>
            </a:extLst>
          </p:cNvPr>
          <p:cNvSpPr/>
          <p:nvPr/>
        </p:nvSpPr>
        <p:spPr>
          <a:xfrm>
            <a:off x="6777960" y="5499622"/>
            <a:ext cx="395480" cy="597364"/>
          </a:xfrm>
          <a:custGeom>
            <a:avLst/>
            <a:gdLst>
              <a:gd name="connsiteX0" fmla="*/ 2253 w 395480"/>
              <a:gd name="connsiteY0" fmla="*/ 1066 h 597364"/>
              <a:gd name="connsiteX1" fmla="*/ 162590 w 395480"/>
              <a:gd name="connsiteY1" fmla="*/ 258241 h 597364"/>
              <a:gd name="connsiteX2" fmla="*/ 199103 w 395480"/>
              <a:gd name="connsiteY2" fmla="*/ 337616 h 597364"/>
              <a:gd name="connsiteX3" fmla="*/ 386428 w 395480"/>
              <a:gd name="connsiteY3" fmla="*/ 586853 h 597364"/>
              <a:gd name="connsiteX4" fmla="*/ 337215 w 395480"/>
              <a:gd name="connsiteY4" fmla="*/ 513828 h 597364"/>
              <a:gd name="connsiteX5" fmla="*/ 87978 w 395480"/>
              <a:gd name="connsiteY5" fmla="*/ 180453 h 597364"/>
              <a:gd name="connsiteX6" fmla="*/ 2253 w 395480"/>
              <a:gd name="connsiteY6" fmla="*/ 1066 h 59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480" h="597364">
                <a:moveTo>
                  <a:pt x="2253" y="1066"/>
                </a:moveTo>
                <a:cubicBezTo>
                  <a:pt x="14688" y="14031"/>
                  <a:pt x="129782" y="202149"/>
                  <a:pt x="162590" y="258241"/>
                </a:cubicBezTo>
                <a:cubicBezTo>
                  <a:pt x="195398" y="314333"/>
                  <a:pt x="161797" y="282847"/>
                  <a:pt x="199103" y="337616"/>
                </a:cubicBezTo>
                <a:cubicBezTo>
                  <a:pt x="236409" y="392385"/>
                  <a:pt x="363409" y="557485"/>
                  <a:pt x="386428" y="586853"/>
                </a:cubicBezTo>
                <a:cubicBezTo>
                  <a:pt x="409447" y="616221"/>
                  <a:pt x="386957" y="581561"/>
                  <a:pt x="337215" y="513828"/>
                </a:cubicBezTo>
                <a:cubicBezTo>
                  <a:pt x="287473" y="446095"/>
                  <a:pt x="145657" y="264855"/>
                  <a:pt x="87978" y="180453"/>
                </a:cubicBezTo>
                <a:cubicBezTo>
                  <a:pt x="30299" y="96051"/>
                  <a:pt x="-10182" y="-11899"/>
                  <a:pt x="2253" y="1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3FF83A36-079D-3FDD-7E9A-FFCF12BFD1F3}"/>
              </a:ext>
            </a:extLst>
          </p:cNvPr>
          <p:cNvSpPr/>
          <p:nvPr/>
        </p:nvSpPr>
        <p:spPr>
          <a:xfrm>
            <a:off x="1230079" y="3651191"/>
            <a:ext cx="465515" cy="358509"/>
          </a:xfrm>
          <a:custGeom>
            <a:avLst/>
            <a:gdLst>
              <a:gd name="connsiteX0" fmla="*/ 465371 w 465515"/>
              <a:gd name="connsiteY0" fmla="*/ 59 h 358509"/>
              <a:gd name="connsiteX1" fmla="*/ 219838 w 465515"/>
              <a:gd name="connsiteY1" fmla="*/ 112242 h 358509"/>
              <a:gd name="connsiteX2" fmla="*/ 1821 w 465515"/>
              <a:gd name="connsiteY2" fmla="*/ 355659 h 358509"/>
              <a:gd name="connsiteX3" fmla="*/ 109771 w 465515"/>
              <a:gd name="connsiteY3" fmla="*/ 251942 h 358509"/>
              <a:gd name="connsiteX4" fmla="*/ 253704 w 465515"/>
              <a:gd name="connsiteY4" fmla="*/ 124942 h 358509"/>
              <a:gd name="connsiteX5" fmla="*/ 465371 w 465515"/>
              <a:gd name="connsiteY5" fmla="*/ 59 h 35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515" h="358509">
                <a:moveTo>
                  <a:pt x="465371" y="59"/>
                </a:moveTo>
                <a:cubicBezTo>
                  <a:pt x="459727" y="-2058"/>
                  <a:pt x="297096" y="52975"/>
                  <a:pt x="219838" y="112242"/>
                </a:cubicBezTo>
                <a:cubicBezTo>
                  <a:pt x="142580" y="171509"/>
                  <a:pt x="20165" y="332376"/>
                  <a:pt x="1821" y="355659"/>
                </a:cubicBezTo>
                <a:cubicBezTo>
                  <a:pt x="-16524" y="378942"/>
                  <a:pt x="109771" y="251942"/>
                  <a:pt x="109771" y="251942"/>
                </a:cubicBezTo>
                <a:cubicBezTo>
                  <a:pt x="151751" y="213489"/>
                  <a:pt x="197260" y="164806"/>
                  <a:pt x="253704" y="124942"/>
                </a:cubicBezTo>
                <a:cubicBezTo>
                  <a:pt x="310148" y="85078"/>
                  <a:pt x="471015" y="2176"/>
                  <a:pt x="465371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0C0EC70B-814B-BB95-6ADD-2B78606B15C8}"/>
              </a:ext>
            </a:extLst>
          </p:cNvPr>
          <p:cNvSpPr/>
          <p:nvPr/>
        </p:nvSpPr>
        <p:spPr>
          <a:xfrm>
            <a:off x="816660" y="3756008"/>
            <a:ext cx="701387" cy="789069"/>
          </a:xfrm>
          <a:custGeom>
            <a:avLst/>
            <a:gdLst>
              <a:gd name="connsiteX0" fmla="*/ 698873 w 701387"/>
              <a:gd name="connsiteY0" fmla="*/ 3192 h 789069"/>
              <a:gd name="connsiteX1" fmla="*/ 334807 w 701387"/>
              <a:gd name="connsiteY1" fmla="*/ 238142 h 789069"/>
              <a:gd name="connsiteX2" fmla="*/ 373 w 701387"/>
              <a:gd name="connsiteY2" fmla="*/ 786359 h 789069"/>
              <a:gd name="connsiteX3" fmla="*/ 273423 w 701387"/>
              <a:gd name="connsiteY3" fmla="*/ 434992 h 789069"/>
              <a:gd name="connsiteX4" fmla="*/ 485090 w 701387"/>
              <a:gd name="connsiteY4" fmla="*/ 123842 h 789069"/>
              <a:gd name="connsiteX5" fmla="*/ 698873 w 701387"/>
              <a:gd name="connsiteY5" fmla="*/ 3192 h 78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387" h="789069">
                <a:moveTo>
                  <a:pt x="698873" y="3192"/>
                </a:moveTo>
                <a:cubicBezTo>
                  <a:pt x="673826" y="22242"/>
                  <a:pt x="451224" y="107614"/>
                  <a:pt x="334807" y="238142"/>
                </a:cubicBezTo>
                <a:cubicBezTo>
                  <a:pt x="218390" y="368670"/>
                  <a:pt x="10604" y="753551"/>
                  <a:pt x="373" y="786359"/>
                </a:cubicBezTo>
                <a:cubicBezTo>
                  <a:pt x="-9858" y="819167"/>
                  <a:pt x="192637" y="545411"/>
                  <a:pt x="273423" y="434992"/>
                </a:cubicBezTo>
                <a:cubicBezTo>
                  <a:pt x="354209" y="324573"/>
                  <a:pt x="414887" y="194045"/>
                  <a:pt x="485090" y="123842"/>
                </a:cubicBezTo>
                <a:cubicBezTo>
                  <a:pt x="555293" y="53639"/>
                  <a:pt x="723920" y="-15858"/>
                  <a:pt x="698873" y="3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8BE424D9-D5D0-0B6C-A1AD-0CFC48AFC372}"/>
              </a:ext>
            </a:extLst>
          </p:cNvPr>
          <p:cNvSpPr/>
          <p:nvPr/>
        </p:nvSpPr>
        <p:spPr>
          <a:xfrm>
            <a:off x="730471" y="4461803"/>
            <a:ext cx="216143" cy="868341"/>
          </a:xfrm>
          <a:custGeom>
            <a:avLst/>
            <a:gdLst>
              <a:gd name="connsiteX0" fmla="*/ 215679 w 216143"/>
              <a:gd name="connsiteY0" fmla="*/ 130 h 868341"/>
              <a:gd name="connsiteX1" fmla="*/ 111962 w 216143"/>
              <a:gd name="connsiteY1" fmla="*/ 237197 h 868341"/>
              <a:gd name="connsiteX2" fmla="*/ 1896 w 216143"/>
              <a:gd name="connsiteY2" fmla="*/ 853147 h 868341"/>
              <a:gd name="connsiteX3" fmla="*/ 44229 w 216143"/>
              <a:gd name="connsiteY3" fmla="*/ 645714 h 868341"/>
              <a:gd name="connsiteX4" fmla="*/ 69629 w 216143"/>
              <a:gd name="connsiteY4" fmla="*/ 262597 h 868341"/>
              <a:gd name="connsiteX5" fmla="*/ 215679 w 216143"/>
              <a:gd name="connsiteY5" fmla="*/ 130 h 86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43" h="868341">
                <a:moveTo>
                  <a:pt x="215679" y="130"/>
                </a:moveTo>
                <a:cubicBezTo>
                  <a:pt x="222735" y="-4103"/>
                  <a:pt x="147592" y="95028"/>
                  <a:pt x="111962" y="237197"/>
                </a:cubicBezTo>
                <a:cubicBezTo>
                  <a:pt x="76332" y="379366"/>
                  <a:pt x="13185" y="785061"/>
                  <a:pt x="1896" y="853147"/>
                </a:cubicBezTo>
                <a:cubicBezTo>
                  <a:pt x="-9393" y="921233"/>
                  <a:pt x="32940" y="744139"/>
                  <a:pt x="44229" y="645714"/>
                </a:cubicBezTo>
                <a:cubicBezTo>
                  <a:pt x="55518" y="547289"/>
                  <a:pt x="41407" y="369136"/>
                  <a:pt x="69629" y="262597"/>
                </a:cubicBezTo>
                <a:cubicBezTo>
                  <a:pt x="97851" y="156058"/>
                  <a:pt x="208623" y="4363"/>
                  <a:pt x="215679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24FF0C39-A0E6-B023-CA9D-424448BBCDED}"/>
              </a:ext>
            </a:extLst>
          </p:cNvPr>
          <p:cNvSpPr/>
          <p:nvPr/>
        </p:nvSpPr>
        <p:spPr>
          <a:xfrm>
            <a:off x="323844" y="4531330"/>
            <a:ext cx="522824" cy="820219"/>
          </a:xfrm>
          <a:custGeom>
            <a:avLst/>
            <a:gdLst>
              <a:gd name="connsiteX0" fmla="*/ 522823 w 522824"/>
              <a:gd name="connsiteY0" fmla="*/ 453 h 820219"/>
              <a:gd name="connsiteX1" fmla="*/ 148173 w 522824"/>
              <a:gd name="connsiteY1" fmla="*/ 544437 h 820219"/>
              <a:gd name="connsiteX2" fmla="*/ 6 w 522824"/>
              <a:gd name="connsiteY2" fmla="*/ 817487 h 820219"/>
              <a:gd name="connsiteX3" fmla="*/ 143939 w 522824"/>
              <a:gd name="connsiteY3" fmla="*/ 641803 h 820219"/>
              <a:gd name="connsiteX4" fmla="*/ 522823 w 522824"/>
              <a:gd name="connsiteY4" fmla="*/ 453 h 82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824" h="820219">
                <a:moveTo>
                  <a:pt x="522823" y="453"/>
                </a:moveTo>
                <a:cubicBezTo>
                  <a:pt x="523529" y="-15775"/>
                  <a:pt x="235309" y="408265"/>
                  <a:pt x="148173" y="544437"/>
                </a:cubicBezTo>
                <a:cubicBezTo>
                  <a:pt x="61037" y="680609"/>
                  <a:pt x="712" y="801259"/>
                  <a:pt x="6" y="817487"/>
                </a:cubicBezTo>
                <a:cubicBezTo>
                  <a:pt x="-700" y="833715"/>
                  <a:pt x="58919" y="777975"/>
                  <a:pt x="143939" y="641803"/>
                </a:cubicBezTo>
                <a:cubicBezTo>
                  <a:pt x="228958" y="505631"/>
                  <a:pt x="522117" y="16681"/>
                  <a:pt x="522823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FA2E6698-20C2-CD17-DFD8-A988CDDD33FB}"/>
              </a:ext>
            </a:extLst>
          </p:cNvPr>
          <p:cNvSpPr/>
          <p:nvPr/>
        </p:nvSpPr>
        <p:spPr>
          <a:xfrm>
            <a:off x="644972" y="5011544"/>
            <a:ext cx="123931" cy="830490"/>
          </a:xfrm>
          <a:custGeom>
            <a:avLst/>
            <a:gdLst>
              <a:gd name="connsiteX0" fmla="*/ 123378 w 123931"/>
              <a:gd name="connsiteY0" fmla="*/ 723 h 830490"/>
              <a:gd name="connsiteX1" fmla="*/ 49295 w 123931"/>
              <a:gd name="connsiteY1" fmla="*/ 294939 h 830490"/>
              <a:gd name="connsiteX2" fmla="*/ 49295 w 123931"/>
              <a:gd name="connsiteY2" fmla="*/ 819873 h 830490"/>
              <a:gd name="connsiteX3" fmla="*/ 34478 w 123931"/>
              <a:gd name="connsiteY3" fmla="*/ 614556 h 830490"/>
              <a:gd name="connsiteX4" fmla="*/ 4845 w 123931"/>
              <a:gd name="connsiteY4" fmla="*/ 225089 h 830490"/>
              <a:gd name="connsiteX5" fmla="*/ 123378 w 123931"/>
              <a:gd name="connsiteY5" fmla="*/ 723 h 83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931" h="830490">
                <a:moveTo>
                  <a:pt x="123378" y="723"/>
                </a:moveTo>
                <a:cubicBezTo>
                  <a:pt x="130786" y="12365"/>
                  <a:pt x="61642" y="158414"/>
                  <a:pt x="49295" y="294939"/>
                </a:cubicBezTo>
                <a:cubicBezTo>
                  <a:pt x="36948" y="431464"/>
                  <a:pt x="51764" y="766604"/>
                  <a:pt x="49295" y="819873"/>
                </a:cubicBezTo>
                <a:cubicBezTo>
                  <a:pt x="46826" y="873142"/>
                  <a:pt x="41886" y="713687"/>
                  <a:pt x="34478" y="614556"/>
                </a:cubicBezTo>
                <a:cubicBezTo>
                  <a:pt x="27070" y="515425"/>
                  <a:pt x="-13852" y="329864"/>
                  <a:pt x="4845" y="225089"/>
                </a:cubicBezTo>
                <a:cubicBezTo>
                  <a:pt x="23542" y="120314"/>
                  <a:pt x="115970" y="-10919"/>
                  <a:pt x="123378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0B4A1A5B-5573-7090-5A03-3888FDAF415A}"/>
              </a:ext>
            </a:extLst>
          </p:cNvPr>
          <p:cNvSpPr/>
          <p:nvPr/>
        </p:nvSpPr>
        <p:spPr>
          <a:xfrm>
            <a:off x="622149" y="5602074"/>
            <a:ext cx="226474" cy="939379"/>
          </a:xfrm>
          <a:custGeom>
            <a:avLst/>
            <a:gdLst>
              <a:gd name="connsiteX0" fmla="*/ 151 w 226474"/>
              <a:gd name="connsiteY0" fmla="*/ 743 h 939379"/>
              <a:gd name="connsiteX1" fmla="*/ 25551 w 226474"/>
              <a:gd name="connsiteY1" fmla="*/ 330943 h 939379"/>
              <a:gd name="connsiteX2" fmla="*/ 110218 w 226474"/>
              <a:gd name="connsiteY2" fmla="*/ 563776 h 939379"/>
              <a:gd name="connsiteX3" fmla="*/ 80584 w 226474"/>
              <a:gd name="connsiteY3" fmla="*/ 483343 h 939379"/>
              <a:gd name="connsiteX4" fmla="*/ 224518 w 226474"/>
              <a:gd name="connsiteY4" fmla="*/ 934193 h 939379"/>
              <a:gd name="connsiteX5" fmla="*/ 156784 w 226474"/>
              <a:gd name="connsiteY5" fmla="*/ 703476 h 939379"/>
              <a:gd name="connsiteX6" fmla="*/ 55184 w 226474"/>
              <a:gd name="connsiteY6" fmla="*/ 328826 h 939379"/>
              <a:gd name="connsiteX7" fmla="*/ 34018 w 226474"/>
              <a:gd name="connsiteY7" fmla="*/ 244159 h 939379"/>
              <a:gd name="connsiteX8" fmla="*/ 151 w 226474"/>
              <a:gd name="connsiteY8" fmla="*/ 743 h 93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474" h="939379">
                <a:moveTo>
                  <a:pt x="151" y="743"/>
                </a:moveTo>
                <a:cubicBezTo>
                  <a:pt x="-1260" y="15207"/>
                  <a:pt x="7206" y="237104"/>
                  <a:pt x="25551" y="330943"/>
                </a:cubicBezTo>
                <a:cubicBezTo>
                  <a:pt x="43896" y="424782"/>
                  <a:pt x="101046" y="538376"/>
                  <a:pt x="110218" y="563776"/>
                </a:cubicBezTo>
                <a:cubicBezTo>
                  <a:pt x="119390" y="589176"/>
                  <a:pt x="61534" y="421607"/>
                  <a:pt x="80584" y="483343"/>
                </a:cubicBezTo>
                <a:cubicBezTo>
                  <a:pt x="99634" y="545079"/>
                  <a:pt x="211818" y="897504"/>
                  <a:pt x="224518" y="934193"/>
                </a:cubicBezTo>
                <a:cubicBezTo>
                  <a:pt x="237218" y="970882"/>
                  <a:pt x="185006" y="804370"/>
                  <a:pt x="156784" y="703476"/>
                </a:cubicBezTo>
                <a:cubicBezTo>
                  <a:pt x="128562" y="602582"/>
                  <a:pt x="75645" y="405379"/>
                  <a:pt x="55184" y="328826"/>
                </a:cubicBezTo>
                <a:cubicBezTo>
                  <a:pt x="34723" y="252273"/>
                  <a:pt x="44601" y="301309"/>
                  <a:pt x="34018" y="244159"/>
                </a:cubicBezTo>
                <a:cubicBezTo>
                  <a:pt x="23435" y="187009"/>
                  <a:pt x="1562" y="-13721"/>
                  <a:pt x="151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F226C126-B184-9685-81C6-0A540EFA167A}"/>
              </a:ext>
            </a:extLst>
          </p:cNvPr>
          <p:cNvSpPr/>
          <p:nvPr/>
        </p:nvSpPr>
        <p:spPr>
          <a:xfrm>
            <a:off x="811290" y="6506226"/>
            <a:ext cx="428398" cy="909627"/>
          </a:xfrm>
          <a:custGeom>
            <a:avLst/>
            <a:gdLst>
              <a:gd name="connsiteX0" fmla="*/ 26910 w 428398"/>
              <a:gd name="connsiteY0" fmla="*/ 4641 h 909627"/>
              <a:gd name="connsiteX1" fmla="*/ 153910 w 428398"/>
              <a:gd name="connsiteY1" fmla="*/ 411041 h 909627"/>
              <a:gd name="connsiteX2" fmla="*/ 414260 w 428398"/>
              <a:gd name="connsiteY2" fmla="*/ 880941 h 909627"/>
              <a:gd name="connsiteX3" fmla="*/ 354993 w 428398"/>
              <a:gd name="connsiteY3" fmla="*/ 789924 h 909627"/>
              <a:gd name="connsiteX4" fmla="*/ 29027 w 428398"/>
              <a:gd name="connsiteY4" fmla="*/ 231124 h 909627"/>
              <a:gd name="connsiteX5" fmla="*/ 26910 w 428398"/>
              <a:gd name="connsiteY5" fmla="*/ 4641 h 90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398" h="909627">
                <a:moveTo>
                  <a:pt x="26910" y="4641"/>
                </a:moveTo>
                <a:cubicBezTo>
                  <a:pt x="47724" y="34627"/>
                  <a:pt x="89352" y="264991"/>
                  <a:pt x="153910" y="411041"/>
                </a:cubicBezTo>
                <a:cubicBezTo>
                  <a:pt x="218468" y="557091"/>
                  <a:pt x="380746" y="817794"/>
                  <a:pt x="414260" y="880941"/>
                </a:cubicBezTo>
                <a:cubicBezTo>
                  <a:pt x="447774" y="944088"/>
                  <a:pt x="419198" y="898227"/>
                  <a:pt x="354993" y="789924"/>
                </a:cubicBezTo>
                <a:cubicBezTo>
                  <a:pt x="290788" y="681621"/>
                  <a:pt x="80533" y="367649"/>
                  <a:pt x="29027" y="231124"/>
                </a:cubicBezTo>
                <a:cubicBezTo>
                  <a:pt x="-22479" y="94599"/>
                  <a:pt x="6096" y="-25345"/>
                  <a:pt x="26910" y="4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1F920977-867C-B5E9-346C-160FC148A72A}"/>
              </a:ext>
            </a:extLst>
          </p:cNvPr>
          <p:cNvSpPr/>
          <p:nvPr/>
        </p:nvSpPr>
        <p:spPr>
          <a:xfrm>
            <a:off x="4869660" y="4596894"/>
            <a:ext cx="225171" cy="570722"/>
          </a:xfrm>
          <a:custGeom>
            <a:avLst/>
            <a:gdLst>
              <a:gd name="connsiteX0" fmla="*/ 225157 w 225171"/>
              <a:gd name="connsiteY0" fmla="*/ 506 h 570722"/>
              <a:gd name="connsiteX1" fmla="*/ 96040 w 225171"/>
              <a:gd name="connsiteY1" fmla="*/ 296839 h 570722"/>
              <a:gd name="connsiteX2" fmla="*/ 790 w 225171"/>
              <a:gd name="connsiteY2" fmla="*/ 567773 h 570722"/>
              <a:gd name="connsiteX3" fmla="*/ 53707 w 225171"/>
              <a:gd name="connsiteY3" fmla="*/ 430189 h 570722"/>
              <a:gd name="connsiteX4" fmla="*/ 108740 w 225171"/>
              <a:gd name="connsiteY4" fmla="*/ 262973 h 570722"/>
              <a:gd name="connsiteX5" fmla="*/ 104507 w 225171"/>
              <a:gd name="connsiteY5" fmla="*/ 226989 h 570722"/>
              <a:gd name="connsiteX6" fmla="*/ 225157 w 225171"/>
              <a:gd name="connsiteY6" fmla="*/ 506 h 57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171" h="570722">
                <a:moveTo>
                  <a:pt x="225157" y="506"/>
                </a:moveTo>
                <a:cubicBezTo>
                  <a:pt x="223746" y="12148"/>
                  <a:pt x="133434" y="202295"/>
                  <a:pt x="96040" y="296839"/>
                </a:cubicBezTo>
                <a:cubicBezTo>
                  <a:pt x="58646" y="391383"/>
                  <a:pt x="7845" y="545548"/>
                  <a:pt x="790" y="567773"/>
                </a:cubicBezTo>
                <a:cubicBezTo>
                  <a:pt x="-6265" y="589998"/>
                  <a:pt x="35715" y="480989"/>
                  <a:pt x="53707" y="430189"/>
                </a:cubicBezTo>
                <a:cubicBezTo>
                  <a:pt x="71699" y="379389"/>
                  <a:pt x="100273" y="296840"/>
                  <a:pt x="108740" y="262973"/>
                </a:cubicBezTo>
                <a:cubicBezTo>
                  <a:pt x="117207" y="229106"/>
                  <a:pt x="83340" y="272850"/>
                  <a:pt x="104507" y="226989"/>
                </a:cubicBezTo>
                <a:cubicBezTo>
                  <a:pt x="125674" y="181128"/>
                  <a:pt x="226568" y="-11136"/>
                  <a:pt x="225157" y="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CEB0A38B-A0BB-3A67-7183-1317989B119D}"/>
              </a:ext>
            </a:extLst>
          </p:cNvPr>
          <p:cNvSpPr/>
          <p:nvPr/>
        </p:nvSpPr>
        <p:spPr>
          <a:xfrm>
            <a:off x="4597378" y="4822780"/>
            <a:ext cx="168088" cy="996177"/>
          </a:xfrm>
          <a:custGeom>
            <a:avLst/>
            <a:gdLst>
              <a:gd name="connsiteX0" fmla="*/ 114322 w 168088"/>
              <a:gd name="connsiteY0" fmla="*/ 3220 h 996177"/>
              <a:gd name="connsiteX1" fmla="*/ 93155 w 168088"/>
              <a:gd name="connsiteY1" fmla="*/ 206420 h 996177"/>
              <a:gd name="connsiteX2" fmla="*/ 31772 w 168088"/>
              <a:gd name="connsiteY2" fmla="*/ 403270 h 996177"/>
              <a:gd name="connsiteX3" fmla="*/ 165122 w 168088"/>
              <a:gd name="connsiteY3" fmla="*/ 968420 h 996177"/>
              <a:gd name="connsiteX4" fmla="*/ 114322 w 168088"/>
              <a:gd name="connsiteY4" fmla="*/ 854120 h 996177"/>
              <a:gd name="connsiteX5" fmla="*/ 22 w 168088"/>
              <a:gd name="connsiteY5" fmla="*/ 375753 h 996177"/>
              <a:gd name="connsiteX6" fmla="*/ 114322 w 168088"/>
              <a:gd name="connsiteY6" fmla="*/ 3220 h 996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088" h="996177">
                <a:moveTo>
                  <a:pt x="114322" y="3220"/>
                </a:moveTo>
                <a:cubicBezTo>
                  <a:pt x="129844" y="-25002"/>
                  <a:pt x="106913" y="139745"/>
                  <a:pt x="93155" y="206420"/>
                </a:cubicBezTo>
                <a:cubicBezTo>
                  <a:pt x="79397" y="273095"/>
                  <a:pt x="19777" y="276270"/>
                  <a:pt x="31772" y="403270"/>
                </a:cubicBezTo>
                <a:cubicBezTo>
                  <a:pt x="43766" y="530270"/>
                  <a:pt x="151364" y="893278"/>
                  <a:pt x="165122" y="968420"/>
                </a:cubicBezTo>
                <a:cubicBezTo>
                  <a:pt x="178880" y="1043562"/>
                  <a:pt x="141839" y="952898"/>
                  <a:pt x="114322" y="854120"/>
                </a:cubicBezTo>
                <a:cubicBezTo>
                  <a:pt x="86805" y="755342"/>
                  <a:pt x="1786" y="514395"/>
                  <a:pt x="22" y="375753"/>
                </a:cubicBezTo>
                <a:cubicBezTo>
                  <a:pt x="-1742" y="237111"/>
                  <a:pt x="98800" y="31442"/>
                  <a:pt x="114322" y="3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614278E3-D481-CAD9-62F3-2927D0A1C27B}"/>
              </a:ext>
            </a:extLst>
          </p:cNvPr>
          <p:cNvSpPr/>
          <p:nvPr/>
        </p:nvSpPr>
        <p:spPr>
          <a:xfrm>
            <a:off x="3777947" y="5426811"/>
            <a:ext cx="1047559" cy="351712"/>
          </a:xfrm>
          <a:custGeom>
            <a:avLst/>
            <a:gdLst>
              <a:gd name="connsiteX0" fmla="*/ 303 w 1047559"/>
              <a:gd name="connsiteY0" fmla="*/ 13022 h 351712"/>
              <a:gd name="connsiteX1" fmla="*/ 309336 w 1047559"/>
              <a:gd name="connsiteY1" fmla="*/ 36306 h 351712"/>
              <a:gd name="connsiteX2" fmla="*/ 300870 w 1047559"/>
              <a:gd name="connsiteY2" fmla="*/ 82872 h 351712"/>
              <a:gd name="connsiteX3" fmla="*/ 645886 w 1047559"/>
              <a:gd name="connsiteY3" fmla="*/ 313589 h 351712"/>
              <a:gd name="connsiteX4" fmla="*/ 364370 w 1047559"/>
              <a:gd name="connsiteY4" fmla="*/ 311472 h 351712"/>
              <a:gd name="connsiteX5" fmla="*/ 1041703 w 1047559"/>
              <a:gd name="connsiteY5" fmla="*/ 351689 h 351712"/>
              <a:gd name="connsiteX6" fmla="*/ 675520 w 1047559"/>
              <a:gd name="connsiteY6" fmla="*/ 305122 h 351712"/>
              <a:gd name="connsiteX7" fmla="*/ 372836 w 1047559"/>
              <a:gd name="connsiteY7" fmla="*/ 25722 h 351712"/>
              <a:gd name="connsiteX8" fmla="*/ 303 w 1047559"/>
              <a:gd name="connsiteY8" fmla="*/ 13022 h 35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559" h="351712">
                <a:moveTo>
                  <a:pt x="303" y="13022"/>
                </a:moveTo>
                <a:cubicBezTo>
                  <a:pt x="-10280" y="14786"/>
                  <a:pt x="259242" y="24664"/>
                  <a:pt x="309336" y="36306"/>
                </a:cubicBezTo>
                <a:cubicBezTo>
                  <a:pt x="359430" y="47948"/>
                  <a:pt x="244778" y="36658"/>
                  <a:pt x="300870" y="82872"/>
                </a:cubicBezTo>
                <a:cubicBezTo>
                  <a:pt x="356962" y="129086"/>
                  <a:pt x="635303" y="275489"/>
                  <a:pt x="645886" y="313589"/>
                </a:cubicBezTo>
                <a:cubicBezTo>
                  <a:pt x="656469" y="351689"/>
                  <a:pt x="298401" y="305122"/>
                  <a:pt x="364370" y="311472"/>
                </a:cubicBezTo>
                <a:cubicBezTo>
                  <a:pt x="430339" y="317822"/>
                  <a:pt x="989845" y="352747"/>
                  <a:pt x="1041703" y="351689"/>
                </a:cubicBezTo>
                <a:cubicBezTo>
                  <a:pt x="1093561" y="350631"/>
                  <a:pt x="786998" y="359450"/>
                  <a:pt x="675520" y="305122"/>
                </a:cubicBezTo>
                <a:cubicBezTo>
                  <a:pt x="564042" y="250794"/>
                  <a:pt x="480433" y="73700"/>
                  <a:pt x="372836" y="25722"/>
                </a:cubicBezTo>
                <a:cubicBezTo>
                  <a:pt x="265239" y="-22256"/>
                  <a:pt x="10886" y="11258"/>
                  <a:pt x="303" y="13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757F7E9D-8A7D-C9E8-44B3-BCEA21727326}"/>
              </a:ext>
            </a:extLst>
          </p:cNvPr>
          <p:cNvSpPr/>
          <p:nvPr/>
        </p:nvSpPr>
        <p:spPr>
          <a:xfrm>
            <a:off x="5953473" y="6446569"/>
            <a:ext cx="1472732" cy="688918"/>
          </a:xfrm>
          <a:custGeom>
            <a:avLst/>
            <a:gdLst>
              <a:gd name="connsiteX0" fmla="*/ 79027 w 1472732"/>
              <a:gd name="connsiteY0" fmla="*/ 665431 h 688918"/>
              <a:gd name="connsiteX1" fmla="*/ 1179694 w 1472732"/>
              <a:gd name="connsiteY1" fmla="*/ 203998 h 688918"/>
              <a:gd name="connsiteX2" fmla="*/ 692860 w 1472732"/>
              <a:gd name="connsiteY2" fmla="*/ 170131 h 688918"/>
              <a:gd name="connsiteX3" fmla="*/ 1471794 w 1472732"/>
              <a:gd name="connsiteY3" fmla="*/ 798 h 688918"/>
              <a:gd name="connsiteX4" fmla="*/ 836794 w 1472732"/>
              <a:gd name="connsiteY4" fmla="*/ 127798 h 688918"/>
              <a:gd name="connsiteX5" fmla="*/ 167927 w 1472732"/>
              <a:gd name="connsiteY5" fmla="*/ 568064 h 688918"/>
              <a:gd name="connsiteX6" fmla="*/ 79027 w 1472732"/>
              <a:gd name="connsiteY6" fmla="*/ 665431 h 68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732" h="688918">
                <a:moveTo>
                  <a:pt x="79027" y="665431"/>
                </a:moveTo>
                <a:cubicBezTo>
                  <a:pt x="247655" y="604753"/>
                  <a:pt x="1077389" y="286548"/>
                  <a:pt x="1179694" y="203998"/>
                </a:cubicBezTo>
                <a:cubicBezTo>
                  <a:pt x="1282000" y="121448"/>
                  <a:pt x="644177" y="203998"/>
                  <a:pt x="692860" y="170131"/>
                </a:cubicBezTo>
                <a:cubicBezTo>
                  <a:pt x="741543" y="136264"/>
                  <a:pt x="1447805" y="7853"/>
                  <a:pt x="1471794" y="798"/>
                </a:cubicBezTo>
                <a:cubicBezTo>
                  <a:pt x="1495783" y="-6257"/>
                  <a:pt x="1054105" y="33254"/>
                  <a:pt x="836794" y="127798"/>
                </a:cubicBezTo>
                <a:cubicBezTo>
                  <a:pt x="619483" y="222342"/>
                  <a:pt x="289988" y="475636"/>
                  <a:pt x="167927" y="568064"/>
                </a:cubicBezTo>
                <a:cubicBezTo>
                  <a:pt x="45866" y="660492"/>
                  <a:pt x="-89601" y="726109"/>
                  <a:pt x="79027" y="665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117C1434-D828-C0D9-BCC9-E2F0A65C3BAE}"/>
              </a:ext>
            </a:extLst>
          </p:cNvPr>
          <p:cNvSpPr/>
          <p:nvPr/>
        </p:nvSpPr>
        <p:spPr>
          <a:xfrm>
            <a:off x="7210297" y="6441485"/>
            <a:ext cx="2168528" cy="176629"/>
          </a:xfrm>
          <a:custGeom>
            <a:avLst/>
            <a:gdLst>
              <a:gd name="connsiteX0" fmla="*/ 82678 w 2168528"/>
              <a:gd name="connsiteY0" fmla="*/ 13290 h 176629"/>
              <a:gd name="connsiteX1" fmla="*/ 1378078 w 2168528"/>
              <a:gd name="connsiteY1" fmla="*/ 165690 h 176629"/>
              <a:gd name="connsiteX2" fmla="*/ 920878 w 2168528"/>
              <a:gd name="connsiteY2" fmla="*/ 162515 h 176629"/>
              <a:gd name="connsiteX3" fmla="*/ 2136903 w 2168528"/>
              <a:gd name="connsiteY3" fmla="*/ 146640 h 176629"/>
              <a:gd name="connsiteX4" fmla="*/ 1838453 w 2168528"/>
              <a:gd name="connsiteY4" fmla="*/ 124415 h 176629"/>
              <a:gd name="connsiteX5" fmla="*/ 1266953 w 2168528"/>
              <a:gd name="connsiteY5" fmla="*/ 92665 h 176629"/>
              <a:gd name="connsiteX6" fmla="*/ 254128 w 2168528"/>
              <a:gd name="connsiteY6" fmla="*/ 16465 h 176629"/>
              <a:gd name="connsiteX7" fmla="*/ 82678 w 2168528"/>
              <a:gd name="connsiteY7" fmla="*/ 13290 h 17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8528" h="176629">
                <a:moveTo>
                  <a:pt x="82678" y="13290"/>
                </a:moveTo>
                <a:cubicBezTo>
                  <a:pt x="270003" y="38161"/>
                  <a:pt x="1238378" y="140819"/>
                  <a:pt x="1378078" y="165690"/>
                </a:cubicBezTo>
                <a:cubicBezTo>
                  <a:pt x="1517778" y="190561"/>
                  <a:pt x="794407" y="165690"/>
                  <a:pt x="920878" y="162515"/>
                </a:cubicBezTo>
                <a:cubicBezTo>
                  <a:pt x="1047349" y="159340"/>
                  <a:pt x="1983974" y="152990"/>
                  <a:pt x="2136903" y="146640"/>
                </a:cubicBezTo>
                <a:cubicBezTo>
                  <a:pt x="2289832" y="140290"/>
                  <a:pt x="1838453" y="124415"/>
                  <a:pt x="1838453" y="124415"/>
                </a:cubicBezTo>
                <a:lnTo>
                  <a:pt x="1266953" y="92665"/>
                </a:lnTo>
                <a:lnTo>
                  <a:pt x="254128" y="16465"/>
                </a:lnTo>
                <a:cubicBezTo>
                  <a:pt x="58336" y="3765"/>
                  <a:pt x="-104647" y="-11581"/>
                  <a:pt x="82678" y="13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21F1C013-0D88-63CD-8453-B77F4A1B1105}"/>
              </a:ext>
            </a:extLst>
          </p:cNvPr>
          <p:cNvSpPr/>
          <p:nvPr/>
        </p:nvSpPr>
        <p:spPr>
          <a:xfrm>
            <a:off x="7324772" y="5192397"/>
            <a:ext cx="1592133" cy="907516"/>
          </a:xfrm>
          <a:custGeom>
            <a:avLst/>
            <a:gdLst>
              <a:gd name="connsiteX0" fmla="*/ 3128 w 1592133"/>
              <a:gd name="connsiteY0" fmla="*/ 824228 h 907516"/>
              <a:gd name="connsiteX1" fmla="*/ 1257253 w 1592133"/>
              <a:gd name="connsiteY1" fmla="*/ 849628 h 907516"/>
              <a:gd name="connsiteX2" fmla="*/ 1057228 w 1592133"/>
              <a:gd name="connsiteY2" fmla="*/ 849628 h 907516"/>
              <a:gd name="connsiteX3" fmla="*/ 1508078 w 1592133"/>
              <a:gd name="connsiteY3" fmla="*/ 843278 h 907516"/>
              <a:gd name="connsiteX4" fmla="*/ 1523953 w 1592133"/>
              <a:gd name="connsiteY4" fmla="*/ 1903 h 907516"/>
              <a:gd name="connsiteX5" fmla="*/ 1552528 w 1592133"/>
              <a:gd name="connsiteY5" fmla="*/ 617853 h 907516"/>
              <a:gd name="connsiteX6" fmla="*/ 920703 w 1592133"/>
              <a:gd name="connsiteY6" fmla="*/ 744853 h 907516"/>
              <a:gd name="connsiteX7" fmla="*/ 3128 w 1592133"/>
              <a:gd name="connsiteY7" fmla="*/ 824228 h 90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2133" h="907516">
                <a:moveTo>
                  <a:pt x="3128" y="824228"/>
                </a:moveTo>
                <a:cubicBezTo>
                  <a:pt x="59219" y="841690"/>
                  <a:pt x="1081570" y="845395"/>
                  <a:pt x="1257253" y="849628"/>
                </a:cubicBezTo>
                <a:cubicBezTo>
                  <a:pt x="1432936" y="853861"/>
                  <a:pt x="1015424" y="850686"/>
                  <a:pt x="1057228" y="849628"/>
                </a:cubicBezTo>
                <a:cubicBezTo>
                  <a:pt x="1099032" y="848570"/>
                  <a:pt x="1430291" y="984565"/>
                  <a:pt x="1508078" y="843278"/>
                </a:cubicBezTo>
                <a:cubicBezTo>
                  <a:pt x="1585865" y="701991"/>
                  <a:pt x="1516545" y="39474"/>
                  <a:pt x="1523953" y="1903"/>
                </a:cubicBezTo>
                <a:cubicBezTo>
                  <a:pt x="1531361" y="-35668"/>
                  <a:pt x="1653070" y="494028"/>
                  <a:pt x="1552528" y="617853"/>
                </a:cubicBezTo>
                <a:cubicBezTo>
                  <a:pt x="1451986" y="741678"/>
                  <a:pt x="1181053" y="707811"/>
                  <a:pt x="920703" y="744853"/>
                </a:cubicBezTo>
                <a:cubicBezTo>
                  <a:pt x="660353" y="781895"/>
                  <a:pt x="-52963" y="806766"/>
                  <a:pt x="3128" y="824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7E433AFA-37E9-C8EE-A38D-67F093668B7E}"/>
              </a:ext>
            </a:extLst>
          </p:cNvPr>
          <p:cNvSpPr/>
          <p:nvPr/>
        </p:nvSpPr>
        <p:spPr>
          <a:xfrm>
            <a:off x="1746275" y="3723801"/>
            <a:ext cx="923220" cy="1093487"/>
          </a:xfrm>
          <a:custGeom>
            <a:avLst/>
            <a:gdLst>
              <a:gd name="connsiteX0" fmla="*/ 3150 w 923220"/>
              <a:gd name="connsiteY0" fmla="*/ 474 h 1093487"/>
              <a:gd name="connsiteX1" fmla="*/ 387325 w 923220"/>
              <a:gd name="connsiteY1" fmla="*/ 467199 h 1093487"/>
              <a:gd name="connsiteX2" fmla="*/ 314300 w 923220"/>
              <a:gd name="connsiteY2" fmla="*/ 400524 h 1093487"/>
              <a:gd name="connsiteX3" fmla="*/ 882625 w 923220"/>
              <a:gd name="connsiteY3" fmla="*/ 1051399 h 1093487"/>
              <a:gd name="connsiteX4" fmla="*/ 806425 w 923220"/>
              <a:gd name="connsiteY4" fmla="*/ 959324 h 1093487"/>
              <a:gd name="connsiteX5" fmla="*/ 238100 w 923220"/>
              <a:gd name="connsiteY5" fmla="*/ 390999 h 1093487"/>
              <a:gd name="connsiteX6" fmla="*/ 3150 w 923220"/>
              <a:gd name="connsiteY6" fmla="*/ 474 h 109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3220" h="1093487">
                <a:moveTo>
                  <a:pt x="3150" y="474"/>
                </a:moveTo>
                <a:cubicBezTo>
                  <a:pt x="28021" y="13174"/>
                  <a:pt x="335467" y="400524"/>
                  <a:pt x="387325" y="467199"/>
                </a:cubicBezTo>
                <a:cubicBezTo>
                  <a:pt x="439183" y="533874"/>
                  <a:pt x="231750" y="303157"/>
                  <a:pt x="314300" y="400524"/>
                </a:cubicBezTo>
                <a:cubicBezTo>
                  <a:pt x="396850" y="497891"/>
                  <a:pt x="800604" y="958266"/>
                  <a:pt x="882625" y="1051399"/>
                </a:cubicBezTo>
                <a:cubicBezTo>
                  <a:pt x="964646" y="1144532"/>
                  <a:pt x="913846" y="1069391"/>
                  <a:pt x="806425" y="959324"/>
                </a:cubicBezTo>
                <a:cubicBezTo>
                  <a:pt x="699004" y="849257"/>
                  <a:pt x="371450" y="549220"/>
                  <a:pt x="238100" y="390999"/>
                </a:cubicBezTo>
                <a:cubicBezTo>
                  <a:pt x="104750" y="232778"/>
                  <a:pt x="-21721" y="-12226"/>
                  <a:pt x="3150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53735CDB-5A52-B943-6805-9315373F35C9}"/>
              </a:ext>
            </a:extLst>
          </p:cNvPr>
          <p:cNvSpPr/>
          <p:nvPr/>
        </p:nvSpPr>
        <p:spPr>
          <a:xfrm>
            <a:off x="2015036" y="4829598"/>
            <a:ext cx="629793" cy="1652732"/>
          </a:xfrm>
          <a:custGeom>
            <a:avLst/>
            <a:gdLst>
              <a:gd name="connsiteX0" fmla="*/ 626564 w 629793"/>
              <a:gd name="connsiteY0" fmla="*/ 5927 h 1652732"/>
              <a:gd name="connsiteX1" fmla="*/ 483689 w 629793"/>
              <a:gd name="connsiteY1" fmla="*/ 190077 h 1652732"/>
              <a:gd name="connsiteX2" fmla="*/ 191589 w 629793"/>
              <a:gd name="connsiteY2" fmla="*/ 913977 h 1652732"/>
              <a:gd name="connsiteX3" fmla="*/ 274139 w 629793"/>
              <a:gd name="connsiteY3" fmla="*/ 647277 h 1652732"/>
              <a:gd name="connsiteX4" fmla="*/ 1089 w 629793"/>
              <a:gd name="connsiteY4" fmla="*/ 1634702 h 1652732"/>
              <a:gd name="connsiteX5" fmla="*/ 185239 w 629793"/>
              <a:gd name="connsiteY5" fmla="*/ 1215602 h 1652732"/>
              <a:gd name="connsiteX6" fmla="*/ 353514 w 629793"/>
              <a:gd name="connsiteY6" fmla="*/ 345652 h 1652732"/>
              <a:gd name="connsiteX7" fmla="*/ 626564 w 629793"/>
              <a:gd name="connsiteY7" fmla="*/ 5927 h 165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793" h="1652732">
                <a:moveTo>
                  <a:pt x="626564" y="5927"/>
                </a:moveTo>
                <a:cubicBezTo>
                  <a:pt x="648260" y="-20002"/>
                  <a:pt x="556185" y="38735"/>
                  <a:pt x="483689" y="190077"/>
                </a:cubicBezTo>
                <a:cubicBezTo>
                  <a:pt x="411193" y="341419"/>
                  <a:pt x="226514" y="837777"/>
                  <a:pt x="191589" y="913977"/>
                </a:cubicBezTo>
                <a:cubicBezTo>
                  <a:pt x="156664" y="990177"/>
                  <a:pt x="305889" y="527156"/>
                  <a:pt x="274139" y="647277"/>
                </a:cubicBezTo>
                <a:cubicBezTo>
                  <a:pt x="242389" y="767398"/>
                  <a:pt x="15906" y="1539981"/>
                  <a:pt x="1089" y="1634702"/>
                </a:cubicBezTo>
                <a:cubicBezTo>
                  <a:pt x="-13728" y="1729423"/>
                  <a:pt x="126501" y="1430444"/>
                  <a:pt x="185239" y="1215602"/>
                </a:cubicBezTo>
                <a:cubicBezTo>
                  <a:pt x="243976" y="1000760"/>
                  <a:pt x="283664" y="548852"/>
                  <a:pt x="353514" y="345652"/>
                </a:cubicBezTo>
                <a:cubicBezTo>
                  <a:pt x="423364" y="142452"/>
                  <a:pt x="604868" y="31856"/>
                  <a:pt x="626564" y="5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F067435C-64C3-0604-1A4D-3132619326E1}"/>
              </a:ext>
            </a:extLst>
          </p:cNvPr>
          <p:cNvSpPr/>
          <p:nvPr/>
        </p:nvSpPr>
        <p:spPr>
          <a:xfrm>
            <a:off x="2248048" y="5550739"/>
            <a:ext cx="765555" cy="1959181"/>
          </a:xfrm>
          <a:custGeom>
            <a:avLst/>
            <a:gdLst>
              <a:gd name="connsiteX0" fmla="*/ 15727 w 765555"/>
              <a:gd name="connsiteY0" fmla="*/ 30911 h 1959181"/>
              <a:gd name="connsiteX1" fmla="*/ 723752 w 765555"/>
              <a:gd name="connsiteY1" fmla="*/ 977061 h 1959181"/>
              <a:gd name="connsiteX2" fmla="*/ 669777 w 765555"/>
              <a:gd name="connsiteY2" fmla="*/ 1005636 h 1959181"/>
              <a:gd name="connsiteX3" fmla="*/ 558652 w 765555"/>
              <a:gd name="connsiteY3" fmla="*/ 1186611 h 1959181"/>
              <a:gd name="connsiteX4" fmla="*/ 339577 w 765555"/>
              <a:gd name="connsiteY4" fmla="*/ 1932736 h 1959181"/>
              <a:gd name="connsiteX5" fmla="*/ 450702 w 765555"/>
              <a:gd name="connsiteY5" fmla="*/ 1716836 h 1959181"/>
              <a:gd name="connsiteX6" fmla="*/ 717402 w 765555"/>
              <a:gd name="connsiteY6" fmla="*/ 999286 h 1959181"/>
              <a:gd name="connsiteX7" fmla="*/ 269727 w 765555"/>
              <a:gd name="connsiteY7" fmla="*/ 297611 h 1959181"/>
              <a:gd name="connsiteX8" fmla="*/ 15727 w 765555"/>
              <a:gd name="connsiteY8" fmla="*/ 30911 h 195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555" h="1959181">
                <a:moveTo>
                  <a:pt x="15727" y="30911"/>
                </a:moveTo>
                <a:cubicBezTo>
                  <a:pt x="91398" y="144153"/>
                  <a:pt x="614744" y="814607"/>
                  <a:pt x="723752" y="977061"/>
                </a:cubicBezTo>
                <a:cubicBezTo>
                  <a:pt x="832760" y="1139515"/>
                  <a:pt x="697294" y="970711"/>
                  <a:pt x="669777" y="1005636"/>
                </a:cubicBezTo>
                <a:cubicBezTo>
                  <a:pt x="642260" y="1040561"/>
                  <a:pt x="613685" y="1032094"/>
                  <a:pt x="558652" y="1186611"/>
                </a:cubicBezTo>
                <a:cubicBezTo>
                  <a:pt x="503619" y="1341128"/>
                  <a:pt x="357569" y="1844365"/>
                  <a:pt x="339577" y="1932736"/>
                </a:cubicBezTo>
                <a:cubicBezTo>
                  <a:pt x="321585" y="2021107"/>
                  <a:pt x="387731" y="1872411"/>
                  <a:pt x="450702" y="1716836"/>
                </a:cubicBezTo>
                <a:cubicBezTo>
                  <a:pt x="513673" y="1561261"/>
                  <a:pt x="747564" y="1235823"/>
                  <a:pt x="717402" y="999286"/>
                </a:cubicBezTo>
                <a:cubicBezTo>
                  <a:pt x="687240" y="762749"/>
                  <a:pt x="383498" y="454774"/>
                  <a:pt x="269727" y="297611"/>
                </a:cubicBezTo>
                <a:cubicBezTo>
                  <a:pt x="155956" y="140449"/>
                  <a:pt x="-59944" y="-82331"/>
                  <a:pt x="15727" y="30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414FC496-04A5-ED83-7BC8-77F8109AF4F1}"/>
              </a:ext>
            </a:extLst>
          </p:cNvPr>
          <p:cNvSpPr/>
          <p:nvPr/>
        </p:nvSpPr>
        <p:spPr>
          <a:xfrm>
            <a:off x="3509030" y="5591623"/>
            <a:ext cx="345684" cy="1457031"/>
          </a:xfrm>
          <a:custGeom>
            <a:avLst/>
            <a:gdLst>
              <a:gd name="connsiteX0" fmla="*/ 345420 w 345684"/>
              <a:gd name="connsiteY0" fmla="*/ 59877 h 1457031"/>
              <a:gd name="connsiteX1" fmla="*/ 205720 w 345684"/>
              <a:gd name="connsiteY1" fmla="*/ 139252 h 1457031"/>
              <a:gd name="connsiteX2" fmla="*/ 21570 w 345684"/>
              <a:gd name="connsiteY2" fmla="*/ 1009202 h 1457031"/>
              <a:gd name="connsiteX3" fmla="*/ 66020 w 345684"/>
              <a:gd name="connsiteY3" fmla="*/ 1431477 h 1457031"/>
              <a:gd name="connsiteX4" fmla="*/ 40620 w 345684"/>
              <a:gd name="connsiteY4" fmla="*/ 1314002 h 1457031"/>
              <a:gd name="connsiteX5" fmla="*/ 5695 w 345684"/>
              <a:gd name="connsiteY5" fmla="*/ 529777 h 1457031"/>
              <a:gd name="connsiteX6" fmla="*/ 170795 w 345684"/>
              <a:gd name="connsiteY6" fmla="*/ 31302 h 1457031"/>
              <a:gd name="connsiteX7" fmla="*/ 345420 w 345684"/>
              <a:gd name="connsiteY7" fmla="*/ 59877 h 145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684" h="1457031">
                <a:moveTo>
                  <a:pt x="345420" y="59877"/>
                </a:moveTo>
                <a:cubicBezTo>
                  <a:pt x="351241" y="77869"/>
                  <a:pt x="259695" y="-18969"/>
                  <a:pt x="205720" y="139252"/>
                </a:cubicBezTo>
                <a:cubicBezTo>
                  <a:pt x="151745" y="297473"/>
                  <a:pt x="44853" y="793831"/>
                  <a:pt x="21570" y="1009202"/>
                </a:cubicBezTo>
                <a:cubicBezTo>
                  <a:pt x="-1713" y="1224573"/>
                  <a:pt x="62845" y="1380677"/>
                  <a:pt x="66020" y="1431477"/>
                </a:cubicBezTo>
                <a:cubicBezTo>
                  <a:pt x="69195" y="1482277"/>
                  <a:pt x="50674" y="1464285"/>
                  <a:pt x="40620" y="1314002"/>
                </a:cubicBezTo>
                <a:cubicBezTo>
                  <a:pt x="30566" y="1163719"/>
                  <a:pt x="-16001" y="743560"/>
                  <a:pt x="5695" y="529777"/>
                </a:cubicBezTo>
                <a:cubicBezTo>
                  <a:pt x="27391" y="315994"/>
                  <a:pt x="109412" y="108560"/>
                  <a:pt x="170795" y="31302"/>
                </a:cubicBezTo>
                <a:cubicBezTo>
                  <a:pt x="232178" y="-45956"/>
                  <a:pt x="339599" y="41885"/>
                  <a:pt x="345420" y="59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2EA13B37-2AFA-BBF2-031B-0509A4EF2237}"/>
              </a:ext>
            </a:extLst>
          </p:cNvPr>
          <p:cNvSpPr/>
          <p:nvPr/>
        </p:nvSpPr>
        <p:spPr>
          <a:xfrm>
            <a:off x="2860297" y="5805672"/>
            <a:ext cx="848453" cy="1317119"/>
          </a:xfrm>
          <a:custGeom>
            <a:avLst/>
            <a:gdLst>
              <a:gd name="connsiteX0" fmla="*/ 378 w 848453"/>
              <a:gd name="connsiteY0" fmla="*/ 1403 h 1317119"/>
              <a:gd name="connsiteX1" fmla="*/ 343278 w 848453"/>
              <a:gd name="connsiteY1" fmla="*/ 588778 h 1317119"/>
              <a:gd name="connsiteX2" fmla="*/ 838578 w 848453"/>
              <a:gd name="connsiteY2" fmla="*/ 1299978 h 1317119"/>
              <a:gd name="connsiteX3" fmla="*/ 686178 w 848453"/>
              <a:gd name="connsiteY3" fmla="*/ 1112653 h 1317119"/>
              <a:gd name="connsiteX4" fmla="*/ 406778 w 848453"/>
              <a:gd name="connsiteY4" fmla="*/ 757053 h 1317119"/>
              <a:gd name="connsiteX5" fmla="*/ 378 w 848453"/>
              <a:gd name="connsiteY5" fmla="*/ 1403 h 13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453" h="1317119">
                <a:moveTo>
                  <a:pt x="378" y="1403"/>
                </a:moveTo>
                <a:cubicBezTo>
                  <a:pt x="-10205" y="-26643"/>
                  <a:pt x="203578" y="372349"/>
                  <a:pt x="343278" y="588778"/>
                </a:cubicBezTo>
                <a:cubicBezTo>
                  <a:pt x="482978" y="805207"/>
                  <a:pt x="781428" y="1212666"/>
                  <a:pt x="838578" y="1299978"/>
                </a:cubicBezTo>
                <a:cubicBezTo>
                  <a:pt x="895728" y="1387290"/>
                  <a:pt x="686178" y="1112653"/>
                  <a:pt x="686178" y="1112653"/>
                </a:cubicBezTo>
                <a:cubicBezTo>
                  <a:pt x="614211" y="1022166"/>
                  <a:pt x="519491" y="937499"/>
                  <a:pt x="406778" y="757053"/>
                </a:cubicBezTo>
                <a:cubicBezTo>
                  <a:pt x="294066" y="576607"/>
                  <a:pt x="10961" y="29449"/>
                  <a:pt x="378" y="1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E1F87A32-7CCE-8A1B-A46B-79C82B3C45C6}"/>
              </a:ext>
            </a:extLst>
          </p:cNvPr>
          <p:cNvSpPr/>
          <p:nvPr/>
        </p:nvSpPr>
        <p:spPr>
          <a:xfrm>
            <a:off x="2737191" y="4949825"/>
            <a:ext cx="213109" cy="1001091"/>
          </a:xfrm>
          <a:custGeom>
            <a:avLst/>
            <a:gdLst>
              <a:gd name="connsiteX0" fmla="*/ 21884 w 213109"/>
              <a:gd name="connsiteY0" fmla="*/ 0 h 1001091"/>
              <a:gd name="connsiteX1" fmla="*/ 75859 w 213109"/>
              <a:gd name="connsiteY1" fmla="*/ 307975 h 1001091"/>
              <a:gd name="connsiteX2" fmla="*/ 202859 w 213109"/>
              <a:gd name="connsiteY2" fmla="*/ 977900 h 1001091"/>
              <a:gd name="connsiteX3" fmla="*/ 183809 w 213109"/>
              <a:gd name="connsiteY3" fmla="*/ 796925 h 1001091"/>
              <a:gd name="connsiteX4" fmla="*/ 12359 w 213109"/>
              <a:gd name="connsiteY4" fmla="*/ 307975 h 1001091"/>
              <a:gd name="connsiteX5" fmla="*/ 21884 w 213109"/>
              <a:gd name="connsiteY5" fmla="*/ 0 h 10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09" h="1001091">
                <a:moveTo>
                  <a:pt x="21884" y="0"/>
                </a:moveTo>
                <a:cubicBezTo>
                  <a:pt x="32467" y="0"/>
                  <a:pt x="45697" y="144992"/>
                  <a:pt x="75859" y="307975"/>
                </a:cubicBezTo>
                <a:cubicBezTo>
                  <a:pt x="106022" y="470958"/>
                  <a:pt x="184867" y="896408"/>
                  <a:pt x="202859" y="977900"/>
                </a:cubicBezTo>
                <a:cubicBezTo>
                  <a:pt x="220851" y="1059392"/>
                  <a:pt x="215559" y="908579"/>
                  <a:pt x="183809" y="796925"/>
                </a:cubicBezTo>
                <a:cubicBezTo>
                  <a:pt x="152059" y="685271"/>
                  <a:pt x="40405" y="438679"/>
                  <a:pt x="12359" y="307975"/>
                </a:cubicBezTo>
                <a:cubicBezTo>
                  <a:pt x="-15687" y="177271"/>
                  <a:pt x="11301" y="0"/>
                  <a:pt x="218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EF05C562-8A10-AEAF-DDC3-CF5D1960C312}"/>
              </a:ext>
            </a:extLst>
          </p:cNvPr>
          <p:cNvSpPr/>
          <p:nvPr/>
        </p:nvSpPr>
        <p:spPr>
          <a:xfrm>
            <a:off x="3646042" y="5387212"/>
            <a:ext cx="285789" cy="760636"/>
          </a:xfrm>
          <a:custGeom>
            <a:avLst/>
            <a:gdLst>
              <a:gd name="connsiteX0" fmla="*/ 11558 w 285789"/>
              <a:gd name="connsiteY0" fmla="*/ 16638 h 760636"/>
              <a:gd name="connsiteX1" fmla="*/ 275083 w 285789"/>
              <a:gd name="connsiteY1" fmla="*/ 169038 h 760636"/>
              <a:gd name="connsiteX2" fmla="*/ 224283 w 285789"/>
              <a:gd name="connsiteY2" fmla="*/ 242063 h 760636"/>
              <a:gd name="connsiteX3" fmla="*/ 129033 w 285789"/>
              <a:gd name="connsiteY3" fmla="*/ 759588 h 760636"/>
              <a:gd name="connsiteX4" fmla="*/ 179833 w 285789"/>
              <a:gd name="connsiteY4" fmla="*/ 372238 h 760636"/>
              <a:gd name="connsiteX5" fmla="*/ 205233 w 285789"/>
              <a:gd name="connsiteY5" fmla="*/ 232538 h 760636"/>
              <a:gd name="connsiteX6" fmla="*/ 62358 w 285789"/>
              <a:gd name="connsiteY6" fmla="*/ 26163 h 760636"/>
              <a:gd name="connsiteX7" fmla="*/ 11558 w 285789"/>
              <a:gd name="connsiteY7" fmla="*/ 16638 h 76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89" h="760636">
                <a:moveTo>
                  <a:pt x="11558" y="16638"/>
                </a:moveTo>
                <a:cubicBezTo>
                  <a:pt x="47012" y="40451"/>
                  <a:pt x="239629" y="131467"/>
                  <a:pt x="275083" y="169038"/>
                </a:cubicBezTo>
                <a:cubicBezTo>
                  <a:pt x="310537" y="206609"/>
                  <a:pt x="248625" y="143638"/>
                  <a:pt x="224283" y="242063"/>
                </a:cubicBezTo>
                <a:cubicBezTo>
                  <a:pt x="199941" y="340488"/>
                  <a:pt x="136441" y="737892"/>
                  <a:pt x="129033" y="759588"/>
                </a:cubicBezTo>
                <a:cubicBezTo>
                  <a:pt x="121625" y="781284"/>
                  <a:pt x="167133" y="460080"/>
                  <a:pt x="179833" y="372238"/>
                </a:cubicBezTo>
                <a:cubicBezTo>
                  <a:pt x="192533" y="284396"/>
                  <a:pt x="224812" y="290217"/>
                  <a:pt x="205233" y="232538"/>
                </a:cubicBezTo>
                <a:cubicBezTo>
                  <a:pt x="185654" y="174859"/>
                  <a:pt x="94108" y="58971"/>
                  <a:pt x="62358" y="26163"/>
                </a:cubicBezTo>
                <a:cubicBezTo>
                  <a:pt x="30608" y="-6645"/>
                  <a:pt x="-23896" y="-7175"/>
                  <a:pt x="11558" y="16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26E72EDA-0AAE-5DD1-563D-7E628CBBF9B0}"/>
              </a:ext>
            </a:extLst>
          </p:cNvPr>
          <p:cNvSpPr/>
          <p:nvPr/>
        </p:nvSpPr>
        <p:spPr>
          <a:xfrm>
            <a:off x="3907496" y="5586845"/>
            <a:ext cx="513533" cy="1867271"/>
          </a:xfrm>
          <a:custGeom>
            <a:avLst/>
            <a:gdLst>
              <a:gd name="connsiteX0" fmla="*/ 929 w 513533"/>
              <a:gd name="connsiteY0" fmla="*/ 124980 h 1867271"/>
              <a:gd name="connsiteX1" fmla="*/ 220004 w 513533"/>
              <a:gd name="connsiteY1" fmla="*/ 77355 h 1867271"/>
              <a:gd name="connsiteX2" fmla="*/ 258104 w 513533"/>
              <a:gd name="connsiteY2" fmla="*/ 271030 h 1867271"/>
              <a:gd name="connsiteX3" fmla="*/ 505754 w 513533"/>
              <a:gd name="connsiteY3" fmla="*/ 1795030 h 1867271"/>
              <a:gd name="connsiteX4" fmla="*/ 439079 w 513533"/>
              <a:gd name="connsiteY4" fmla="*/ 1464830 h 1867271"/>
              <a:gd name="connsiteX5" fmla="*/ 315254 w 513533"/>
              <a:gd name="connsiteY5" fmla="*/ 93230 h 1867271"/>
              <a:gd name="connsiteX6" fmla="*/ 929 w 513533"/>
              <a:gd name="connsiteY6" fmla="*/ 124980 h 186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533" h="1867271">
                <a:moveTo>
                  <a:pt x="929" y="124980"/>
                </a:moveTo>
                <a:cubicBezTo>
                  <a:pt x="-14946" y="122334"/>
                  <a:pt x="177142" y="53013"/>
                  <a:pt x="220004" y="77355"/>
                </a:cubicBezTo>
                <a:cubicBezTo>
                  <a:pt x="262866" y="101697"/>
                  <a:pt x="210479" y="-15249"/>
                  <a:pt x="258104" y="271030"/>
                </a:cubicBezTo>
                <a:cubicBezTo>
                  <a:pt x="305729" y="557309"/>
                  <a:pt x="475592" y="1596063"/>
                  <a:pt x="505754" y="1795030"/>
                </a:cubicBezTo>
                <a:cubicBezTo>
                  <a:pt x="535916" y="1993997"/>
                  <a:pt x="470829" y="1748463"/>
                  <a:pt x="439079" y="1464830"/>
                </a:cubicBezTo>
                <a:cubicBezTo>
                  <a:pt x="407329" y="1181197"/>
                  <a:pt x="388808" y="321301"/>
                  <a:pt x="315254" y="93230"/>
                </a:cubicBezTo>
                <a:cubicBezTo>
                  <a:pt x="241700" y="-134841"/>
                  <a:pt x="16804" y="127626"/>
                  <a:pt x="929" y="124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8FCDD6EF-24BA-804D-DC86-1981D7A99F87}"/>
              </a:ext>
            </a:extLst>
          </p:cNvPr>
          <p:cNvSpPr/>
          <p:nvPr/>
        </p:nvSpPr>
        <p:spPr>
          <a:xfrm>
            <a:off x="4337743" y="6089538"/>
            <a:ext cx="267628" cy="1432713"/>
          </a:xfrm>
          <a:custGeom>
            <a:avLst/>
            <a:gdLst>
              <a:gd name="connsiteX0" fmla="*/ 266007 w 267628"/>
              <a:gd name="connsiteY0" fmla="*/ 112 h 1432713"/>
              <a:gd name="connsiteX1" fmla="*/ 116782 w 267628"/>
              <a:gd name="connsiteY1" fmla="*/ 206487 h 1432713"/>
              <a:gd name="connsiteX2" fmla="*/ 85032 w 267628"/>
              <a:gd name="connsiteY2" fmla="*/ 1378062 h 1432713"/>
              <a:gd name="connsiteX3" fmla="*/ 81857 w 267628"/>
              <a:gd name="connsiteY3" fmla="*/ 1136762 h 1432713"/>
              <a:gd name="connsiteX4" fmla="*/ 56457 w 267628"/>
              <a:gd name="connsiteY4" fmla="*/ 228712 h 1432713"/>
              <a:gd name="connsiteX5" fmla="*/ 8832 w 267628"/>
              <a:gd name="connsiteY5" fmla="*/ 177912 h 1432713"/>
              <a:gd name="connsiteX6" fmla="*/ 266007 w 267628"/>
              <a:gd name="connsiteY6" fmla="*/ 112 h 14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628" h="1432713">
                <a:moveTo>
                  <a:pt x="266007" y="112"/>
                </a:moveTo>
                <a:cubicBezTo>
                  <a:pt x="283999" y="4875"/>
                  <a:pt x="146944" y="-23171"/>
                  <a:pt x="116782" y="206487"/>
                </a:cubicBezTo>
                <a:cubicBezTo>
                  <a:pt x="86619" y="436145"/>
                  <a:pt x="90853" y="1223016"/>
                  <a:pt x="85032" y="1378062"/>
                </a:cubicBezTo>
                <a:cubicBezTo>
                  <a:pt x="79211" y="1533108"/>
                  <a:pt x="86619" y="1328320"/>
                  <a:pt x="81857" y="1136762"/>
                </a:cubicBezTo>
                <a:cubicBezTo>
                  <a:pt x="77095" y="945204"/>
                  <a:pt x="68628" y="388520"/>
                  <a:pt x="56457" y="228712"/>
                </a:cubicBezTo>
                <a:cubicBezTo>
                  <a:pt x="44286" y="68904"/>
                  <a:pt x="-23976" y="212308"/>
                  <a:pt x="8832" y="177912"/>
                </a:cubicBezTo>
                <a:cubicBezTo>
                  <a:pt x="41640" y="143516"/>
                  <a:pt x="248015" y="-4651"/>
                  <a:pt x="266007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355E5063-BBDB-B692-4378-69B0003ABE6F}"/>
              </a:ext>
            </a:extLst>
          </p:cNvPr>
          <p:cNvSpPr/>
          <p:nvPr/>
        </p:nvSpPr>
        <p:spPr>
          <a:xfrm>
            <a:off x="3876648" y="6926950"/>
            <a:ext cx="102826" cy="982629"/>
          </a:xfrm>
          <a:custGeom>
            <a:avLst/>
            <a:gdLst>
              <a:gd name="connsiteX0" fmla="*/ 82577 w 102826"/>
              <a:gd name="connsiteY0" fmla="*/ 35825 h 982629"/>
              <a:gd name="connsiteX1" fmla="*/ 95277 w 102826"/>
              <a:gd name="connsiteY1" fmla="*/ 956575 h 982629"/>
              <a:gd name="connsiteX2" fmla="*/ 95277 w 102826"/>
              <a:gd name="connsiteY2" fmla="*/ 686700 h 982629"/>
              <a:gd name="connsiteX3" fmla="*/ 27 w 102826"/>
              <a:gd name="connsiteY3" fmla="*/ 232675 h 982629"/>
              <a:gd name="connsiteX4" fmla="*/ 82577 w 102826"/>
              <a:gd name="connsiteY4" fmla="*/ 35825 h 982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26" h="982629">
                <a:moveTo>
                  <a:pt x="82577" y="35825"/>
                </a:moveTo>
                <a:cubicBezTo>
                  <a:pt x="98452" y="156475"/>
                  <a:pt x="93160" y="848096"/>
                  <a:pt x="95277" y="956575"/>
                </a:cubicBezTo>
                <a:cubicBezTo>
                  <a:pt x="97394" y="1065054"/>
                  <a:pt x="111152" y="807350"/>
                  <a:pt x="95277" y="686700"/>
                </a:cubicBezTo>
                <a:cubicBezTo>
                  <a:pt x="79402" y="566050"/>
                  <a:pt x="1614" y="335862"/>
                  <a:pt x="27" y="232675"/>
                </a:cubicBezTo>
                <a:cubicBezTo>
                  <a:pt x="-1560" y="129488"/>
                  <a:pt x="66702" y="-84825"/>
                  <a:pt x="82577" y="35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08AF2042-0799-8F67-77F5-294FE80BBA56}"/>
              </a:ext>
            </a:extLst>
          </p:cNvPr>
          <p:cNvSpPr/>
          <p:nvPr/>
        </p:nvSpPr>
        <p:spPr>
          <a:xfrm>
            <a:off x="4447280" y="6301644"/>
            <a:ext cx="240793" cy="1119274"/>
          </a:xfrm>
          <a:custGeom>
            <a:avLst/>
            <a:gdLst>
              <a:gd name="connsiteX0" fmla="*/ 239020 w 240793"/>
              <a:gd name="connsiteY0" fmla="*/ 26131 h 1119274"/>
              <a:gd name="connsiteX1" fmla="*/ 112020 w 240793"/>
              <a:gd name="connsiteY1" fmla="*/ 153131 h 1119274"/>
              <a:gd name="connsiteX2" fmla="*/ 29470 w 240793"/>
              <a:gd name="connsiteY2" fmla="*/ 1073881 h 1119274"/>
              <a:gd name="connsiteX3" fmla="*/ 29470 w 240793"/>
              <a:gd name="connsiteY3" fmla="*/ 921481 h 1119274"/>
              <a:gd name="connsiteX4" fmla="*/ 10420 w 240793"/>
              <a:gd name="connsiteY4" fmla="*/ 426181 h 1119274"/>
              <a:gd name="connsiteX5" fmla="*/ 239020 w 240793"/>
              <a:gd name="connsiteY5" fmla="*/ 26131 h 111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793" h="1119274">
                <a:moveTo>
                  <a:pt x="239020" y="26131"/>
                </a:moveTo>
                <a:cubicBezTo>
                  <a:pt x="255953" y="-19377"/>
                  <a:pt x="146945" y="-21494"/>
                  <a:pt x="112020" y="153131"/>
                </a:cubicBezTo>
                <a:cubicBezTo>
                  <a:pt x="77095" y="327756"/>
                  <a:pt x="43228" y="945823"/>
                  <a:pt x="29470" y="1073881"/>
                </a:cubicBezTo>
                <a:cubicBezTo>
                  <a:pt x="15712" y="1201939"/>
                  <a:pt x="32645" y="1029431"/>
                  <a:pt x="29470" y="921481"/>
                </a:cubicBezTo>
                <a:cubicBezTo>
                  <a:pt x="26295" y="813531"/>
                  <a:pt x="-20272" y="570643"/>
                  <a:pt x="10420" y="426181"/>
                </a:cubicBezTo>
                <a:cubicBezTo>
                  <a:pt x="41112" y="281719"/>
                  <a:pt x="222087" y="71639"/>
                  <a:pt x="239020" y="26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AF3E69A8-57C0-E3EA-8123-D7DD7498C202}"/>
              </a:ext>
            </a:extLst>
          </p:cNvPr>
          <p:cNvSpPr/>
          <p:nvPr/>
        </p:nvSpPr>
        <p:spPr>
          <a:xfrm>
            <a:off x="5332961" y="5346948"/>
            <a:ext cx="174513" cy="461698"/>
          </a:xfrm>
          <a:custGeom>
            <a:avLst/>
            <a:gdLst>
              <a:gd name="connsiteX0" fmla="*/ 16914 w 174513"/>
              <a:gd name="connsiteY0" fmla="*/ 9277 h 461698"/>
              <a:gd name="connsiteX1" fmla="*/ 137564 w 174513"/>
              <a:gd name="connsiteY1" fmla="*/ 253752 h 461698"/>
              <a:gd name="connsiteX2" fmla="*/ 172489 w 174513"/>
              <a:gd name="connsiteY2" fmla="*/ 456952 h 461698"/>
              <a:gd name="connsiteX3" fmla="*/ 166139 w 174513"/>
              <a:gd name="connsiteY3" fmla="*/ 380752 h 461698"/>
              <a:gd name="connsiteX4" fmla="*/ 162964 w 174513"/>
              <a:gd name="connsiteY4" fmla="*/ 196602 h 461698"/>
              <a:gd name="connsiteX5" fmla="*/ 16914 w 174513"/>
              <a:gd name="connsiteY5" fmla="*/ 63252 h 461698"/>
              <a:gd name="connsiteX6" fmla="*/ 16914 w 174513"/>
              <a:gd name="connsiteY6" fmla="*/ 9277 h 46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513" h="461698">
                <a:moveTo>
                  <a:pt x="16914" y="9277"/>
                </a:moveTo>
                <a:cubicBezTo>
                  <a:pt x="37022" y="41027"/>
                  <a:pt x="111635" y="179140"/>
                  <a:pt x="137564" y="253752"/>
                </a:cubicBezTo>
                <a:cubicBezTo>
                  <a:pt x="163493" y="328364"/>
                  <a:pt x="167727" y="435785"/>
                  <a:pt x="172489" y="456952"/>
                </a:cubicBezTo>
                <a:cubicBezTo>
                  <a:pt x="177251" y="478119"/>
                  <a:pt x="167727" y="424144"/>
                  <a:pt x="166139" y="380752"/>
                </a:cubicBezTo>
                <a:cubicBezTo>
                  <a:pt x="164552" y="337360"/>
                  <a:pt x="187835" y="249519"/>
                  <a:pt x="162964" y="196602"/>
                </a:cubicBezTo>
                <a:cubicBezTo>
                  <a:pt x="138093" y="143685"/>
                  <a:pt x="41785" y="91298"/>
                  <a:pt x="16914" y="63252"/>
                </a:cubicBezTo>
                <a:cubicBezTo>
                  <a:pt x="-7957" y="35206"/>
                  <a:pt x="-3194" y="-22473"/>
                  <a:pt x="16914" y="9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99A142EA-9BB1-1A7F-4AA9-42A736E6794E}"/>
              </a:ext>
            </a:extLst>
          </p:cNvPr>
          <p:cNvSpPr/>
          <p:nvPr/>
        </p:nvSpPr>
        <p:spPr>
          <a:xfrm>
            <a:off x="5419240" y="5687816"/>
            <a:ext cx="67835" cy="499829"/>
          </a:xfrm>
          <a:custGeom>
            <a:avLst/>
            <a:gdLst>
              <a:gd name="connsiteX0" fmla="*/ 485 w 67835"/>
              <a:gd name="connsiteY0" fmla="*/ 1784 h 499829"/>
              <a:gd name="connsiteX1" fmla="*/ 35410 w 67835"/>
              <a:gd name="connsiteY1" fmla="*/ 233559 h 499829"/>
              <a:gd name="connsiteX2" fmla="*/ 3660 w 67835"/>
              <a:gd name="connsiteY2" fmla="*/ 497084 h 499829"/>
              <a:gd name="connsiteX3" fmla="*/ 22710 w 67835"/>
              <a:gd name="connsiteY3" fmla="*/ 357384 h 499829"/>
              <a:gd name="connsiteX4" fmla="*/ 67160 w 67835"/>
              <a:gd name="connsiteY4" fmla="*/ 138309 h 499829"/>
              <a:gd name="connsiteX5" fmla="*/ 485 w 67835"/>
              <a:gd name="connsiteY5" fmla="*/ 1784 h 49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35" h="499829">
                <a:moveTo>
                  <a:pt x="485" y="1784"/>
                </a:moveTo>
                <a:cubicBezTo>
                  <a:pt x="-4807" y="17659"/>
                  <a:pt x="34881" y="151009"/>
                  <a:pt x="35410" y="233559"/>
                </a:cubicBezTo>
                <a:cubicBezTo>
                  <a:pt x="35939" y="316109"/>
                  <a:pt x="5777" y="476447"/>
                  <a:pt x="3660" y="497084"/>
                </a:cubicBezTo>
                <a:cubicBezTo>
                  <a:pt x="1543" y="517721"/>
                  <a:pt x="12127" y="417180"/>
                  <a:pt x="22710" y="357384"/>
                </a:cubicBezTo>
                <a:cubicBezTo>
                  <a:pt x="33293" y="297588"/>
                  <a:pt x="73510" y="197046"/>
                  <a:pt x="67160" y="138309"/>
                </a:cubicBezTo>
                <a:cubicBezTo>
                  <a:pt x="60810" y="79572"/>
                  <a:pt x="5777" y="-14091"/>
                  <a:pt x="485" y="1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61F407C8-4901-7863-1B41-17471E412EE6}"/>
              </a:ext>
            </a:extLst>
          </p:cNvPr>
          <p:cNvSpPr/>
          <p:nvPr/>
        </p:nvSpPr>
        <p:spPr>
          <a:xfrm>
            <a:off x="5343653" y="6080878"/>
            <a:ext cx="116159" cy="972305"/>
          </a:xfrm>
          <a:custGeom>
            <a:avLst/>
            <a:gdLst>
              <a:gd name="connsiteX0" fmla="*/ 114172 w 116159"/>
              <a:gd name="connsiteY0" fmla="*/ 72272 h 972305"/>
              <a:gd name="connsiteX1" fmla="*/ 9397 w 116159"/>
              <a:gd name="connsiteY1" fmla="*/ 926347 h 972305"/>
              <a:gd name="connsiteX2" fmla="*/ 12572 w 116159"/>
              <a:gd name="connsiteY2" fmla="*/ 780297 h 972305"/>
              <a:gd name="connsiteX3" fmla="*/ 76072 w 116159"/>
              <a:gd name="connsiteY3" fmla="*/ 129422 h 972305"/>
              <a:gd name="connsiteX4" fmla="*/ 114172 w 116159"/>
              <a:gd name="connsiteY4" fmla="*/ 72272 h 97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59" h="972305">
                <a:moveTo>
                  <a:pt x="114172" y="72272"/>
                </a:moveTo>
                <a:cubicBezTo>
                  <a:pt x="103060" y="205093"/>
                  <a:pt x="26330" y="808343"/>
                  <a:pt x="9397" y="926347"/>
                </a:cubicBezTo>
                <a:cubicBezTo>
                  <a:pt x="-7536" y="1044351"/>
                  <a:pt x="1460" y="913118"/>
                  <a:pt x="12572" y="780297"/>
                </a:cubicBezTo>
                <a:cubicBezTo>
                  <a:pt x="23684" y="647476"/>
                  <a:pt x="65489" y="250601"/>
                  <a:pt x="76072" y="129422"/>
                </a:cubicBezTo>
                <a:cubicBezTo>
                  <a:pt x="86655" y="8243"/>
                  <a:pt x="125284" y="-60549"/>
                  <a:pt x="114172" y="72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18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FFYのまとめ NOおしゃれ,NO LIFE (TJMOOK) | PUFFY, SPRiNG編集部 |本 | 通販">
            <a:extLst>
              <a:ext uri="{FF2B5EF4-FFF2-40B4-BE49-F238E27FC236}">
                <a16:creationId xmlns:a16="http://schemas.microsoft.com/office/drawing/2014/main" id="{5BB0096C-8E18-E3FA-D4A6-643D018E6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" y="0"/>
            <a:ext cx="8853487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31F83886-7CAC-C630-6B18-4A297C3BB39E}"/>
              </a:ext>
            </a:extLst>
          </p:cNvPr>
          <p:cNvSpPr/>
          <p:nvPr/>
        </p:nvSpPr>
        <p:spPr>
          <a:xfrm>
            <a:off x="3833751" y="1739292"/>
            <a:ext cx="120331" cy="180009"/>
          </a:xfrm>
          <a:custGeom>
            <a:avLst/>
            <a:gdLst>
              <a:gd name="connsiteX0" fmla="*/ 62 w 120331"/>
              <a:gd name="connsiteY0" fmla="*/ 179996 h 180009"/>
              <a:gd name="connsiteX1" fmla="*/ 58799 w 120331"/>
              <a:gd name="connsiteY1" fmla="*/ 87921 h 180009"/>
              <a:gd name="connsiteX2" fmla="*/ 119124 w 120331"/>
              <a:gd name="connsiteY2" fmla="*/ 2196 h 180009"/>
              <a:gd name="connsiteX3" fmla="*/ 96899 w 120331"/>
              <a:gd name="connsiteY3" fmla="*/ 27596 h 180009"/>
              <a:gd name="connsiteX4" fmla="*/ 69912 w 120331"/>
              <a:gd name="connsiteY4" fmla="*/ 51408 h 180009"/>
              <a:gd name="connsiteX5" fmla="*/ 47687 w 120331"/>
              <a:gd name="connsiteY5" fmla="*/ 81571 h 180009"/>
              <a:gd name="connsiteX6" fmla="*/ 62 w 120331"/>
              <a:gd name="connsiteY6" fmla="*/ 179996 h 18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331" h="180009">
                <a:moveTo>
                  <a:pt x="62" y="179996"/>
                </a:moveTo>
                <a:cubicBezTo>
                  <a:pt x="1914" y="181054"/>
                  <a:pt x="38955" y="117554"/>
                  <a:pt x="58799" y="87921"/>
                </a:cubicBezTo>
                <a:cubicBezTo>
                  <a:pt x="78643" y="58288"/>
                  <a:pt x="112774" y="12250"/>
                  <a:pt x="119124" y="2196"/>
                </a:cubicBezTo>
                <a:cubicBezTo>
                  <a:pt x="125474" y="-7858"/>
                  <a:pt x="105101" y="19394"/>
                  <a:pt x="96899" y="27596"/>
                </a:cubicBezTo>
                <a:cubicBezTo>
                  <a:pt x="88697" y="35798"/>
                  <a:pt x="78114" y="42412"/>
                  <a:pt x="69912" y="51408"/>
                </a:cubicBezTo>
                <a:cubicBezTo>
                  <a:pt x="61710" y="60404"/>
                  <a:pt x="57212" y="63844"/>
                  <a:pt x="47687" y="81571"/>
                </a:cubicBezTo>
                <a:cubicBezTo>
                  <a:pt x="38162" y="99298"/>
                  <a:pt x="-1790" y="178938"/>
                  <a:pt x="62" y="179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9B12D92-E3E8-A2BC-27C8-F382607A67FF}"/>
              </a:ext>
            </a:extLst>
          </p:cNvPr>
          <p:cNvSpPr/>
          <p:nvPr/>
        </p:nvSpPr>
        <p:spPr>
          <a:xfrm>
            <a:off x="3917193" y="1660403"/>
            <a:ext cx="200230" cy="120485"/>
          </a:xfrm>
          <a:custGeom>
            <a:avLst/>
            <a:gdLst>
              <a:gd name="connsiteX0" fmla="*/ 2345 w 200230"/>
              <a:gd name="connsiteY0" fmla="*/ 119185 h 120485"/>
              <a:gd name="connsiteX1" fmla="*/ 92832 w 200230"/>
              <a:gd name="connsiteY1" fmla="*/ 23935 h 120485"/>
              <a:gd name="connsiteX2" fmla="*/ 199195 w 200230"/>
              <a:gd name="connsiteY2" fmla="*/ 122 h 120485"/>
              <a:gd name="connsiteX3" fmla="*/ 140457 w 200230"/>
              <a:gd name="connsiteY3" fmla="*/ 17585 h 120485"/>
              <a:gd name="connsiteX4" fmla="*/ 35682 w 200230"/>
              <a:gd name="connsiteY4" fmla="*/ 76322 h 120485"/>
              <a:gd name="connsiteX5" fmla="*/ 2345 w 200230"/>
              <a:gd name="connsiteY5" fmla="*/ 119185 h 12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30" h="120485">
                <a:moveTo>
                  <a:pt x="2345" y="119185"/>
                </a:moveTo>
                <a:cubicBezTo>
                  <a:pt x="11870" y="110454"/>
                  <a:pt x="60024" y="43779"/>
                  <a:pt x="92832" y="23935"/>
                </a:cubicBezTo>
                <a:cubicBezTo>
                  <a:pt x="125640" y="4091"/>
                  <a:pt x="191258" y="1180"/>
                  <a:pt x="199195" y="122"/>
                </a:cubicBezTo>
                <a:cubicBezTo>
                  <a:pt x="207132" y="-936"/>
                  <a:pt x="167709" y="4885"/>
                  <a:pt x="140457" y="17585"/>
                </a:cubicBezTo>
                <a:cubicBezTo>
                  <a:pt x="113205" y="30285"/>
                  <a:pt x="57378" y="62299"/>
                  <a:pt x="35682" y="76322"/>
                </a:cubicBezTo>
                <a:cubicBezTo>
                  <a:pt x="13986" y="90345"/>
                  <a:pt x="-7180" y="127916"/>
                  <a:pt x="2345" y="119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5205A2D-A7D3-ABB6-C594-3C4D25313360}"/>
              </a:ext>
            </a:extLst>
          </p:cNvPr>
          <p:cNvSpPr/>
          <p:nvPr/>
        </p:nvSpPr>
        <p:spPr>
          <a:xfrm>
            <a:off x="4048093" y="1668595"/>
            <a:ext cx="362661" cy="155776"/>
          </a:xfrm>
          <a:custGeom>
            <a:avLst/>
            <a:gdLst>
              <a:gd name="connsiteX0" fmla="*/ 32 w 362661"/>
              <a:gd name="connsiteY0" fmla="*/ 9393 h 155776"/>
              <a:gd name="connsiteX1" fmla="*/ 125445 w 362661"/>
              <a:gd name="connsiteY1" fmla="*/ 3043 h 155776"/>
              <a:gd name="connsiteX2" fmla="*/ 293720 w 362661"/>
              <a:gd name="connsiteY2" fmla="*/ 66543 h 155776"/>
              <a:gd name="connsiteX3" fmla="*/ 357220 w 362661"/>
              <a:gd name="connsiteY3" fmla="*/ 152268 h 155776"/>
              <a:gd name="connsiteX4" fmla="*/ 354045 w 362661"/>
              <a:gd name="connsiteY4" fmla="*/ 131630 h 155776"/>
              <a:gd name="connsiteX5" fmla="*/ 311182 w 362661"/>
              <a:gd name="connsiteY5" fmla="*/ 61780 h 155776"/>
              <a:gd name="connsiteX6" fmla="*/ 231807 w 362661"/>
              <a:gd name="connsiteY6" fmla="*/ 22093 h 155776"/>
              <a:gd name="connsiteX7" fmla="*/ 136557 w 362661"/>
              <a:gd name="connsiteY7" fmla="*/ 3043 h 155776"/>
              <a:gd name="connsiteX8" fmla="*/ 32 w 362661"/>
              <a:gd name="connsiteY8" fmla="*/ 9393 h 15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661" h="155776">
                <a:moveTo>
                  <a:pt x="32" y="9393"/>
                </a:moveTo>
                <a:cubicBezTo>
                  <a:pt x="-1820" y="9393"/>
                  <a:pt x="76497" y="-6482"/>
                  <a:pt x="125445" y="3043"/>
                </a:cubicBezTo>
                <a:cubicBezTo>
                  <a:pt x="174393" y="12568"/>
                  <a:pt x="255091" y="41672"/>
                  <a:pt x="293720" y="66543"/>
                </a:cubicBezTo>
                <a:cubicBezTo>
                  <a:pt x="332349" y="91414"/>
                  <a:pt x="347166" y="141420"/>
                  <a:pt x="357220" y="152268"/>
                </a:cubicBezTo>
                <a:cubicBezTo>
                  <a:pt x="367274" y="163116"/>
                  <a:pt x="361718" y="146711"/>
                  <a:pt x="354045" y="131630"/>
                </a:cubicBezTo>
                <a:cubicBezTo>
                  <a:pt x="346372" y="116549"/>
                  <a:pt x="331555" y="80036"/>
                  <a:pt x="311182" y="61780"/>
                </a:cubicBezTo>
                <a:cubicBezTo>
                  <a:pt x="290809" y="43524"/>
                  <a:pt x="260911" y="31882"/>
                  <a:pt x="231807" y="22093"/>
                </a:cubicBezTo>
                <a:cubicBezTo>
                  <a:pt x="202703" y="12304"/>
                  <a:pt x="167778" y="6483"/>
                  <a:pt x="136557" y="3043"/>
                </a:cubicBezTo>
                <a:cubicBezTo>
                  <a:pt x="105336" y="-397"/>
                  <a:pt x="1884" y="9393"/>
                  <a:pt x="32" y="9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BD8AFCF-B931-94C9-DBCD-B25D92E61EEB}"/>
              </a:ext>
            </a:extLst>
          </p:cNvPr>
          <p:cNvSpPr/>
          <p:nvPr/>
        </p:nvSpPr>
        <p:spPr>
          <a:xfrm>
            <a:off x="3857769" y="1748823"/>
            <a:ext cx="128323" cy="205516"/>
          </a:xfrm>
          <a:custGeom>
            <a:avLst/>
            <a:gdLst>
              <a:gd name="connsiteX0" fmla="*/ 125269 w 128323"/>
              <a:gd name="connsiteY0" fmla="*/ 602 h 205516"/>
              <a:gd name="connsiteX1" fmla="*/ 39544 w 128323"/>
              <a:gd name="connsiteY1" fmla="*/ 94265 h 205516"/>
              <a:gd name="connsiteX2" fmla="*/ 10969 w 128323"/>
              <a:gd name="connsiteY2" fmla="*/ 149827 h 205516"/>
              <a:gd name="connsiteX3" fmla="*/ 3031 w 128323"/>
              <a:gd name="connsiteY3" fmla="*/ 205390 h 205516"/>
              <a:gd name="connsiteX4" fmla="*/ 9381 w 128323"/>
              <a:gd name="connsiteY4" fmla="*/ 133952 h 205516"/>
              <a:gd name="connsiteX5" fmla="*/ 99869 w 128323"/>
              <a:gd name="connsiteY5" fmla="*/ 57752 h 205516"/>
              <a:gd name="connsiteX6" fmla="*/ 125269 w 128323"/>
              <a:gd name="connsiteY6" fmla="*/ 602 h 20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23" h="205516">
                <a:moveTo>
                  <a:pt x="125269" y="602"/>
                </a:moveTo>
                <a:cubicBezTo>
                  <a:pt x="115215" y="6687"/>
                  <a:pt x="58594" y="69394"/>
                  <a:pt x="39544" y="94265"/>
                </a:cubicBezTo>
                <a:cubicBezTo>
                  <a:pt x="20494" y="119136"/>
                  <a:pt x="17054" y="131306"/>
                  <a:pt x="10969" y="149827"/>
                </a:cubicBezTo>
                <a:cubicBezTo>
                  <a:pt x="4884" y="168348"/>
                  <a:pt x="3296" y="208036"/>
                  <a:pt x="3031" y="205390"/>
                </a:cubicBezTo>
                <a:cubicBezTo>
                  <a:pt x="2766" y="202744"/>
                  <a:pt x="-6759" y="158558"/>
                  <a:pt x="9381" y="133952"/>
                </a:cubicBezTo>
                <a:cubicBezTo>
                  <a:pt x="25521" y="109346"/>
                  <a:pt x="80819" y="79448"/>
                  <a:pt x="99869" y="57752"/>
                </a:cubicBezTo>
                <a:cubicBezTo>
                  <a:pt x="118919" y="36056"/>
                  <a:pt x="135323" y="-5483"/>
                  <a:pt x="125269" y="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997A41C1-BE9A-8FA3-383F-3A7186741097}"/>
              </a:ext>
            </a:extLst>
          </p:cNvPr>
          <p:cNvSpPr/>
          <p:nvPr/>
        </p:nvSpPr>
        <p:spPr>
          <a:xfrm>
            <a:off x="3873269" y="1780883"/>
            <a:ext cx="157517" cy="147988"/>
          </a:xfrm>
          <a:custGeom>
            <a:avLst/>
            <a:gdLst>
              <a:gd name="connsiteX0" fmla="*/ 231 w 157517"/>
              <a:gd name="connsiteY0" fmla="*/ 147930 h 147988"/>
              <a:gd name="connsiteX1" fmla="*/ 84369 w 157517"/>
              <a:gd name="connsiteY1" fmla="*/ 52680 h 147988"/>
              <a:gd name="connsiteX2" fmla="*/ 155806 w 157517"/>
              <a:gd name="connsiteY2" fmla="*/ 25692 h 147988"/>
              <a:gd name="connsiteX3" fmla="*/ 130406 w 157517"/>
              <a:gd name="connsiteY3" fmla="*/ 292 h 147988"/>
              <a:gd name="connsiteX4" fmla="*/ 76431 w 157517"/>
              <a:gd name="connsiteY4" fmla="*/ 43155 h 147988"/>
              <a:gd name="connsiteX5" fmla="*/ 58969 w 157517"/>
              <a:gd name="connsiteY5" fmla="*/ 66967 h 147988"/>
              <a:gd name="connsiteX6" fmla="*/ 231 w 157517"/>
              <a:gd name="connsiteY6" fmla="*/ 147930 h 14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517" h="147988">
                <a:moveTo>
                  <a:pt x="231" y="147930"/>
                </a:moveTo>
                <a:cubicBezTo>
                  <a:pt x="4464" y="145549"/>
                  <a:pt x="58440" y="73053"/>
                  <a:pt x="84369" y="52680"/>
                </a:cubicBezTo>
                <a:cubicBezTo>
                  <a:pt x="110298" y="32307"/>
                  <a:pt x="148133" y="34423"/>
                  <a:pt x="155806" y="25692"/>
                </a:cubicBezTo>
                <a:cubicBezTo>
                  <a:pt x="163479" y="16961"/>
                  <a:pt x="143635" y="-2618"/>
                  <a:pt x="130406" y="292"/>
                </a:cubicBezTo>
                <a:cubicBezTo>
                  <a:pt x="117177" y="3202"/>
                  <a:pt x="88337" y="32043"/>
                  <a:pt x="76431" y="43155"/>
                </a:cubicBezTo>
                <a:cubicBezTo>
                  <a:pt x="64525" y="54267"/>
                  <a:pt x="66906" y="55061"/>
                  <a:pt x="58969" y="66967"/>
                </a:cubicBezTo>
                <a:cubicBezTo>
                  <a:pt x="51032" y="78873"/>
                  <a:pt x="-4002" y="150311"/>
                  <a:pt x="231" y="147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52FCEE6-EB9C-6C01-E2AA-BE4F8FE036C1}"/>
              </a:ext>
            </a:extLst>
          </p:cNvPr>
          <p:cNvSpPr/>
          <p:nvPr/>
        </p:nvSpPr>
        <p:spPr>
          <a:xfrm>
            <a:off x="3870930" y="1772856"/>
            <a:ext cx="149282" cy="113359"/>
          </a:xfrm>
          <a:custGeom>
            <a:avLst/>
            <a:gdLst>
              <a:gd name="connsiteX0" fmla="*/ 983 w 149282"/>
              <a:gd name="connsiteY0" fmla="*/ 113094 h 113359"/>
              <a:gd name="connsiteX1" fmla="*/ 147033 w 149282"/>
              <a:gd name="connsiteY1" fmla="*/ 3557 h 113359"/>
              <a:gd name="connsiteX2" fmla="*/ 85120 w 149282"/>
              <a:gd name="connsiteY2" fmla="*/ 33719 h 113359"/>
              <a:gd name="connsiteX3" fmla="*/ 983 w 149282"/>
              <a:gd name="connsiteY3" fmla="*/ 113094 h 11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82" h="113359">
                <a:moveTo>
                  <a:pt x="983" y="113094"/>
                </a:moveTo>
                <a:cubicBezTo>
                  <a:pt x="11302" y="108067"/>
                  <a:pt x="133010" y="16786"/>
                  <a:pt x="147033" y="3557"/>
                </a:cubicBezTo>
                <a:cubicBezTo>
                  <a:pt x="161056" y="-9672"/>
                  <a:pt x="105757" y="17050"/>
                  <a:pt x="85120" y="33719"/>
                </a:cubicBezTo>
                <a:cubicBezTo>
                  <a:pt x="64483" y="50388"/>
                  <a:pt x="-9336" y="118121"/>
                  <a:pt x="983" y="113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306DEC00-0F5F-1A86-30A2-94096AA7132F}"/>
              </a:ext>
            </a:extLst>
          </p:cNvPr>
          <p:cNvSpPr/>
          <p:nvPr/>
        </p:nvSpPr>
        <p:spPr>
          <a:xfrm>
            <a:off x="3917950" y="1804988"/>
            <a:ext cx="88944" cy="123831"/>
          </a:xfrm>
          <a:custGeom>
            <a:avLst/>
            <a:gdLst>
              <a:gd name="connsiteX0" fmla="*/ 88900 w 88944"/>
              <a:gd name="connsiteY0" fmla="*/ 0 h 123831"/>
              <a:gd name="connsiteX1" fmla="*/ 0 w 88944"/>
              <a:gd name="connsiteY1" fmla="*/ 98425 h 123831"/>
              <a:gd name="connsiteX2" fmla="*/ 88900 w 88944"/>
              <a:gd name="connsiteY2" fmla="*/ 123825 h 123831"/>
              <a:gd name="connsiteX3" fmla="*/ 12700 w 88944"/>
              <a:gd name="connsiteY3" fmla="*/ 100012 h 123831"/>
              <a:gd name="connsiteX4" fmla="*/ 88900 w 88944"/>
              <a:gd name="connsiteY4" fmla="*/ 0 h 12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44" h="123831">
                <a:moveTo>
                  <a:pt x="88900" y="0"/>
                </a:moveTo>
                <a:cubicBezTo>
                  <a:pt x="86783" y="-264"/>
                  <a:pt x="0" y="77788"/>
                  <a:pt x="0" y="98425"/>
                </a:cubicBezTo>
                <a:cubicBezTo>
                  <a:pt x="0" y="119062"/>
                  <a:pt x="86783" y="123561"/>
                  <a:pt x="88900" y="123825"/>
                </a:cubicBezTo>
                <a:cubicBezTo>
                  <a:pt x="91017" y="124089"/>
                  <a:pt x="17462" y="116681"/>
                  <a:pt x="12700" y="100012"/>
                </a:cubicBezTo>
                <a:cubicBezTo>
                  <a:pt x="7937" y="83343"/>
                  <a:pt x="91017" y="264"/>
                  <a:pt x="889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B636D79-85F0-C44E-636F-DD19A840B999}"/>
              </a:ext>
            </a:extLst>
          </p:cNvPr>
          <p:cNvSpPr/>
          <p:nvPr/>
        </p:nvSpPr>
        <p:spPr>
          <a:xfrm>
            <a:off x="4009601" y="1657312"/>
            <a:ext cx="415668" cy="179022"/>
          </a:xfrm>
          <a:custGeom>
            <a:avLst/>
            <a:gdLst>
              <a:gd name="connsiteX0" fmla="*/ 3599 w 415668"/>
              <a:gd name="connsiteY0" fmla="*/ 142913 h 179022"/>
              <a:gd name="connsiteX1" fmla="*/ 119487 w 415668"/>
              <a:gd name="connsiteY1" fmla="*/ 100051 h 179022"/>
              <a:gd name="connsiteX2" fmla="*/ 217912 w 415668"/>
              <a:gd name="connsiteY2" fmla="*/ 117513 h 179022"/>
              <a:gd name="connsiteX3" fmla="*/ 308399 w 415668"/>
              <a:gd name="connsiteY3" fmla="*/ 168313 h 179022"/>
              <a:gd name="connsiteX4" fmla="*/ 389362 w 415668"/>
              <a:gd name="connsiteY4" fmla="*/ 174663 h 179022"/>
              <a:gd name="connsiteX5" fmla="*/ 414762 w 415668"/>
              <a:gd name="connsiteY5" fmla="*/ 115926 h 179022"/>
              <a:gd name="connsiteX6" fmla="*/ 403649 w 415668"/>
              <a:gd name="connsiteY6" fmla="*/ 149263 h 179022"/>
              <a:gd name="connsiteX7" fmla="*/ 344912 w 415668"/>
              <a:gd name="connsiteY7" fmla="*/ 152438 h 179022"/>
              <a:gd name="connsiteX8" fmla="*/ 408412 w 415668"/>
              <a:gd name="connsiteY8" fmla="*/ 73063 h 179022"/>
              <a:gd name="connsiteX9" fmla="*/ 313162 w 415668"/>
              <a:gd name="connsiteY9" fmla="*/ 128626 h 179022"/>
              <a:gd name="connsiteX10" fmla="*/ 381424 w 415668"/>
              <a:gd name="connsiteY10" fmla="*/ 55601 h 179022"/>
              <a:gd name="connsiteX11" fmla="*/ 321099 w 415668"/>
              <a:gd name="connsiteY11" fmla="*/ 109576 h 179022"/>
              <a:gd name="connsiteX12" fmla="*/ 317924 w 415668"/>
              <a:gd name="connsiteY12" fmla="*/ 54013 h 179022"/>
              <a:gd name="connsiteX13" fmla="*/ 316337 w 415668"/>
              <a:gd name="connsiteY13" fmla="*/ 111163 h 179022"/>
              <a:gd name="connsiteX14" fmla="*/ 248074 w 415668"/>
              <a:gd name="connsiteY14" fmla="*/ 66713 h 179022"/>
              <a:gd name="connsiteX15" fmla="*/ 260774 w 415668"/>
              <a:gd name="connsiteY15" fmla="*/ 30201 h 179022"/>
              <a:gd name="connsiteX16" fmla="*/ 241724 w 415668"/>
              <a:gd name="connsiteY16" fmla="*/ 76238 h 179022"/>
              <a:gd name="connsiteX17" fmla="*/ 209974 w 415668"/>
              <a:gd name="connsiteY17" fmla="*/ 25438 h 179022"/>
              <a:gd name="connsiteX18" fmla="*/ 209974 w 415668"/>
              <a:gd name="connsiteY18" fmla="*/ 84176 h 179022"/>
              <a:gd name="connsiteX19" fmla="*/ 181399 w 415668"/>
              <a:gd name="connsiteY19" fmla="*/ 38 h 179022"/>
              <a:gd name="connsiteX20" fmla="*/ 184574 w 415668"/>
              <a:gd name="connsiteY20" fmla="*/ 73063 h 179022"/>
              <a:gd name="connsiteX21" fmla="*/ 167112 w 415668"/>
              <a:gd name="connsiteY21" fmla="*/ 50838 h 179022"/>
              <a:gd name="connsiteX22" fmla="*/ 151237 w 415668"/>
              <a:gd name="connsiteY22" fmla="*/ 66713 h 179022"/>
              <a:gd name="connsiteX23" fmla="*/ 136949 w 415668"/>
              <a:gd name="connsiteY23" fmla="*/ 1626 h 179022"/>
              <a:gd name="connsiteX24" fmla="*/ 129012 w 415668"/>
              <a:gd name="connsiteY24" fmla="*/ 76238 h 179022"/>
              <a:gd name="connsiteX25" fmla="*/ 100437 w 415668"/>
              <a:gd name="connsiteY25" fmla="*/ 42901 h 179022"/>
              <a:gd name="connsiteX26" fmla="*/ 105199 w 415668"/>
              <a:gd name="connsiteY26" fmla="*/ 68301 h 179022"/>
              <a:gd name="connsiteX27" fmla="*/ 35349 w 415668"/>
              <a:gd name="connsiteY27" fmla="*/ 93701 h 179022"/>
              <a:gd name="connsiteX28" fmla="*/ 3599 w 415668"/>
              <a:gd name="connsiteY28" fmla="*/ 142913 h 17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668" h="179022">
                <a:moveTo>
                  <a:pt x="3599" y="142913"/>
                </a:moveTo>
                <a:cubicBezTo>
                  <a:pt x="17622" y="143971"/>
                  <a:pt x="83768" y="104284"/>
                  <a:pt x="119487" y="100051"/>
                </a:cubicBezTo>
                <a:cubicBezTo>
                  <a:pt x="155206" y="95818"/>
                  <a:pt x="186427" y="106136"/>
                  <a:pt x="217912" y="117513"/>
                </a:cubicBezTo>
                <a:cubicBezTo>
                  <a:pt x="249397" y="128890"/>
                  <a:pt x="279824" y="158788"/>
                  <a:pt x="308399" y="168313"/>
                </a:cubicBezTo>
                <a:cubicBezTo>
                  <a:pt x="336974" y="177838"/>
                  <a:pt x="371635" y="183394"/>
                  <a:pt x="389362" y="174663"/>
                </a:cubicBezTo>
                <a:cubicBezTo>
                  <a:pt x="407089" y="165932"/>
                  <a:pt x="412381" y="120159"/>
                  <a:pt x="414762" y="115926"/>
                </a:cubicBezTo>
                <a:cubicBezTo>
                  <a:pt x="417143" y="111693"/>
                  <a:pt x="415291" y="143178"/>
                  <a:pt x="403649" y="149263"/>
                </a:cubicBezTo>
                <a:cubicBezTo>
                  <a:pt x="392007" y="155348"/>
                  <a:pt x="344118" y="165138"/>
                  <a:pt x="344912" y="152438"/>
                </a:cubicBezTo>
                <a:cubicBezTo>
                  <a:pt x="345706" y="139738"/>
                  <a:pt x="413704" y="77032"/>
                  <a:pt x="408412" y="73063"/>
                </a:cubicBezTo>
                <a:cubicBezTo>
                  <a:pt x="403120" y="69094"/>
                  <a:pt x="317660" y="131536"/>
                  <a:pt x="313162" y="128626"/>
                </a:cubicBezTo>
                <a:cubicBezTo>
                  <a:pt x="308664" y="125716"/>
                  <a:pt x="380101" y="58776"/>
                  <a:pt x="381424" y="55601"/>
                </a:cubicBezTo>
                <a:cubicBezTo>
                  <a:pt x="382747" y="52426"/>
                  <a:pt x="331682" y="109841"/>
                  <a:pt x="321099" y="109576"/>
                </a:cubicBezTo>
                <a:cubicBezTo>
                  <a:pt x="310516" y="109311"/>
                  <a:pt x="318718" y="53748"/>
                  <a:pt x="317924" y="54013"/>
                </a:cubicBezTo>
                <a:cubicBezTo>
                  <a:pt x="317130" y="54277"/>
                  <a:pt x="327979" y="109046"/>
                  <a:pt x="316337" y="111163"/>
                </a:cubicBezTo>
                <a:cubicBezTo>
                  <a:pt x="304695" y="113280"/>
                  <a:pt x="257335" y="80207"/>
                  <a:pt x="248074" y="66713"/>
                </a:cubicBezTo>
                <a:cubicBezTo>
                  <a:pt x="238814" y="53219"/>
                  <a:pt x="261832" y="28613"/>
                  <a:pt x="260774" y="30201"/>
                </a:cubicBezTo>
                <a:cubicBezTo>
                  <a:pt x="259716" y="31789"/>
                  <a:pt x="250191" y="77032"/>
                  <a:pt x="241724" y="76238"/>
                </a:cubicBezTo>
                <a:cubicBezTo>
                  <a:pt x="233257" y="75444"/>
                  <a:pt x="215266" y="24115"/>
                  <a:pt x="209974" y="25438"/>
                </a:cubicBezTo>
                <a:cubicBezTo>
                  <a:pt x="204682" y="26761"/>
                  <a:pt x="214736" y="88409"/>
                  <a:pt x="209974" y="84176"/>
                </a:cubicBezTo>
                <a:cubicBezTo>
                  <a:pt x="205212" y="79943"/>
                  <a:pt x="185632" y="1890"/>
                  <a:pt x="181399" y="38"/>
                </a:cubicBezTo>
                <a:cubicBezTo>
                  <a:pt x="177166" y="-1814"/>
                  <a:pt x="186955" y="64597"/>
                  <a:pt x="184574" y="73063"/>
                </a:cubicBezTo>
                <a:cubicBezTo>
                  <a:pt x="182193" y="81529"/>
                  <a:pt x="172668" y="51896"/>
                  <a:pt x="167112" y="50838"/>
                </a:cubicBezTo>
                <a:cubicBezTo>
                  <a:pt x="161556" y="49780"/>
                  <a:pt x="156264" y="74915"/>
                  <a:pt x="151237" y="66713"/>
                </a:cubicBezTo>
                <a:cubicBezTo>
                  <a:pt x="146210" y="58511"/>
                  <a:pt x="140653" y="39"/>
                  <a:pt x="136949" y="1626"/>
                </a:cubicBezTo>
                <a:cubicBezTo>
                  <a:pt x="133245" y="3213"/>
                  <a:pt x="135097" y="69359"/>
                  <a:pt x="129012" y="76238"/>
                </a:cubicBezTo>
                <a:cubicBezTo>
                  <a:pt x="122927" y="83117"/>
                  <a:pt x="104406" y="44224"/>
                  <a:pt x="100437" y="42901"/>
                </a:cubicBezTo>
                <a:cubicBezTo>
                  <a:pt x="96468" y="41578"/>
                  <a:pt x="116047" y="59834"/>
                  <a:pt x="105199" y="68301"/>
                </a:cubicBezTo>
                <a:cubicBezTo>
                  <a:pt x="94351" y="76768"/>
                  <a:pt x="50695" y="86822"/>
                  <a:pt x="35349" y="93701"/>
                </a:cubicBezTo>
                <a:cubicBezTo>
                  <a:pt x="20003" y="100580"/>
                  <a:pt x="-10424" y="141855"/>
                  <a:pt x="3599" y="142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8AC9020-FAEE-A6B2-4AAE-46965C04080B}"/>
              </a:ext>
            </a:extLst>
          </p:cNvPr>
          <p:cNvSpPr/>
          <p:nvPr/>
        </p:nvSpPr>
        <p:spPr>
          <a:xfrm>
            <a:off x="4246532" y="1766856"/>
            <a:ext cx="129444" cy="134987"/>
          </a:xfrm>
          <a:custGeom>
            <a:avLst/>
            <a:gdLst>
              <a:gd name="connsiteX0" fmla="*/ 31 w 129444"/>
              <a:gd name="connsiteY0" fmla="*/ 32 h 134987"/>
              <a:gd name="connsiteX1" fmla="*/ 95281 w 129444"/>
              <a:gd name="connsiteY1" fmla="*/ 77819 h 134987"/>
              <a:gd name="connsiteX2" fmla="*/ 96868 w 129444"/>
              <a:gd name="connsiteY2" fmla="*/ 101632 h 134987"/>
              <a:gd name="connsiteX3" fmla="*/ 22256 w 129444"/>
              <a:gd name="connsiteY3" fmla="*/ 134969 h 134987"/>
              <a:gd name="connsiteX4" fmla="*/ 123856 w 129444"/>
              <a:gd name="connsiteY4" fmla="*/ 96869 h 134987"/>
              <a:gd name="connsiteX5" fmla="*/ 106393 w 129444"/>
              <a:gd name="connsiteY5" fmla="*/ 68294 h 134987"/>
              <a:gd name="connsiteX6" fmla="*/ 31 w 129444"/>
              <a:gd name="connsiteY6" fmla="*/ 32 h 13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44" h="134987">
                <a:moveTo>
                  <a:pt x="31" y="32"/>
                </a:moveTo>
                <a:cubicBezTo>
                  <a:pt x="-1821" y="1619"/>
                  <a:pt x="79142" y="60886"/>
                  <a:pt x="95281" y="77819"/>
                </a:cubicBezTo>
                <a:cubicBezTo>
                  <a:pt x="111421" y="94752"/>
                  <a:pt x="109039" y="92107"/>
                  <a:pt x="96868" y="101632"/>
                </a:cubicBezTo>
                <a:cubicBezTo>
                  <a:pt x="84697" y="111157"/>
                  <a:pt x="17758" y="135763"/>
                  <a:pt x="22256" y="134969"/>
                </a:cubicBezTo>
                <a:cubicBezTo>
                  <a:pt x="26754" y="134175"/>
                  <a:pt x="109833" y="107982"/>
                  <a:pt x="123856" y="96869"/>
                </a:cubicBezTo>
                <a:cubicBezTo>
                  <a:pt x="137879" y="85756"/>
                  <a:pt x="123062" y="81523"/>
                  <a:pt x="106393" y="68294"/>
                </a:cubicBezTo>
                <a:cubicBezTo>
                  <a:pt x="89724" y="55065"/>
                  <a:pt x="1883" y="-1555"/>
                  <a:pt x="31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11649-BBF2-A3CD-EAD9-34DB67CFA802}"/>
              </a:ext>
            </a:extLst>
          </p:cNvPr>
          <p:cNvSpPr/>
          <p:nvPr/>
        </p:nvSpPr>
        <p:spPr>
          <a:xfrm>
            <a:off x="4109831" y="1816081"/>
            <a:ext cx="230461" cy="119083"/>
          </a:xfrm>
          <a:custGeom>
            <a:avLst/>
            <a:gdLst>
              <a:gd name="connsiteX0" fmla="*/ 207 w 230461"/>
              <a:gd name="connsiteY0" fmla="*/ 119082 h 119083"/>
              <a:gd name="connsiteX1" fmla="*/ 181182 w 230461"/>
              <a:gd name="connsiteY1" fmla="*/ 69869 h 119083"/>
              <a:gd name="connsiteX2" fmla="*/ 230394 w 230461"/>
              <a:gd name="connsiteY2" fmla="*/ 36532 h 119083"/>
              <a:gd name="connsiteX3" fmla="*/ 192294 w 230461"/>
              <a:gd name="connsiteY3" fmla="*/ 19 h 119083"/>
              <a:gd name="connsiteX4" fmla="*/ 211344 w 230461"/>
              <a:gd name="connsiteY4" fmla="*/ 31769 h 119083"/>
              <a:gd name="connsiteX5" fmla="*/ 203407 w 230461"/>
              <a:gd name="connsiteY5" fmla="*/ 50819 h 119083"/>
              <a:gd name="connsiteX6" fmla="*/ 146257 w 230461"/>
              <a:gd name="connsiteY6" fmla="*/ 71457 h 119083"/>
              <a:gd name="connsiteX7" fmla="*/ 207 w 230461"/>
              <a:gd name="connsiteY7" fmla="*/ 119082 h 11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461" h="119083">
                <a:moveTo>
                  <a:pt x="207" y="119082"/>
                </a:moveTo>
                <a:cubicBezTo>
                  <a:pt x="6028" y="118817"/>
                  <a:pt x="142817" y="83627"/>
                  <a:pt x="181182" y="69869"/>
                </a:cubicBezTo>
                <a:cubicBezTo>
                  <a:pt x="219547" y="56111"/>
                  <a:pt x="228542" y="48174"/>
                  <a:pt x="230394" y="36532"/>
                </a:cubicBezTo>
                <a:cubicBezTo>
                  <a:pt x="232246" y="24890"/>
                  <a:pt x="195469" y="813"/>
                  <a:pt x="192294" y="19"/>
                </a:cubicBezTo>
                <a:cubicBezTo>
                  <a:pt x="189119" y="-775"/>
                  <a:pt x="209492" y="23302"/>
                  <a:pt x="211344" y="31769"/>
                </a:cubicBezTo>
                <a:cubicBezTo>
                  <a:pt x="213196" y="40236"/>
                  <a:pt x="214255" y="44204"/>
                  <a:pt x="203407" y="50819"/>
                </a:cubicBezTo>
                <a:cubicBezTo>
                  <a:pt x="192559" y="57434"/>
                  <a:pt x="179859" y="61667"/>
                  <a:pt x="146257" y="71457"/>
                </a:cubicBezTo>
                <a:cubicBezTo>
                  <a:pt x="112655" y="81247"/>
                  <a:pt x="-5614" y="119347"/>
                  <a:pt x="207" y="119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8EE9897A-B28D-4DE0-99FA-D62FC2DB7F62}"/>
              </a:ext>
            </a:extLst>
          </p:cNvPr>
          <p:cNvSpPr/>
          <p:nvPr/>
        </p:nvSpPr>
        <p:spPr>
          <a:xfrm>
            <a:off x="3854079" y="1922166"/>
            <a:ext cx="268307" cy="36817"/>
          </a:xfrm>
          <a:custGeom>
            <a:avLst/>
            <a:gdLst>
              <a:gd name="connsiteX0" fmla="*/ 371 w 268307"/>
              <a:gd name="connsiteY0" fmla="*/ 20934 h 36817"/>
              <a:gd name="connsiteX1" fmla="*/ 97209 w 268307"/>
              <a:gd name="connsiteY1" fmla="*/ 5059 h 36817"/>
              <a:gd name="connsiteX2" fmla="*/ 267071 w 268307"/>
              <a:gd name="connsiteY2" fmla="*/ 36809 h 36817"/>
              <a:gd name="connsiteX3" fmla="*/ 171821 w 268307"/>
              <a:gd name="connsiteY3" fmla="*/ 8234 h 36817"/>
              <a:gd name="connsiteX4" fmla="*/ 130546 w 268307"/>
              <a:gd name="connsiteY4" fmla="*/ 297 h 36817"/>
              <a:gd name="connsiteX5" fmla="*/ 371 w 268307"/>
              <a:gd name="connsiteY5" fmla="*/ 20934 h 3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307" h="36817">
                <a:moveTo>
                  <a:pt x="371" y="20934"/>
                </a:moveTo>
                <a:cubicBezTo>
                  <a:pt x="-5185" y="21728"/>
                  <a:pt x="52759" y="2413"/>
                  <a:pt x="97209" y="5059"/>
                </a:cubicBezTo>
                <a:cubicBezTo>
                  <a:pt x="141659" y="7705"/>
                  <a:pt x="254636" y="36280"/>
                  <a:pt x="267071" y="36809"/>
                </a:cubicBezTo>
                <a:cubicBezTo>
                  <a:pt x="279506" y="37338"/>
                  <a:pt x="194575" y="14319"/>
                  <a:pt x="171821" y="8234"/>
                </a:cubicBezTo>
                <a:cubicBezTo>
                  <a:pt x="149067" y="2149"/>
                  <a:pt x="153829" y="-1026"/>
                  <a:pt x="130546" y="297"/>
                </a:cubicBezTo>
                <a:cubicBezTo>
                  <a:pt x="107263" y="1620"/>
                  <a:pt x="5927" y="20140"/>
                  <a:pt x="371" y="20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0932AB6-791A-57B8-149F-1785C7F0E100}"/>
              </a:ext>
            </a:extLst>
          </p:cNvPr>
          <p:cNvSpPr/>
          <p:nvPr/>
        </p:nvSpPr>
        <p:spPr>
          <a:xfrm>
            <a:off x="4021137" y="1893881"/>
            <a:ext cx="258765" cy="40430"/>
          </a:xfrm>
          <a:custGeom>
            <a:avLst/>
            <a:gdLst>
              <a:gd name="connsiteX0" fmla="*/ 1 w 258765"/>
              <a:gd name="connsiteY0" fmla="*/ 38107 h 40430"/>
              <a:gd name="connsiteX1" fmla="*/ 150813 w 258765"/>
              <a:gd name="connsiteY1" fmla="*/ 33344 h 40430"/>
              <a:gd name="connsiteX2" fmla="*/ 258763 w 258765"/>
              <a:gd name="connsiteY2" fmla="*/ 7 h 40430"/>
              <a:gd name="connsiteX3" fmla="*/ 153988 w 258765"/>
              <a:gd name="connsiteY3" fmla="*/ 36519 h 40430"/>
              <a:gd name="connsiteX4" fmla="*/ 1 w 258765"/>
              <a:gd name="connsiteY4" fmla="*/ 38107 h 4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65" h="40430">
                <a:moveTo>
                  <a:pt x="1" y="38107"/>
                </a:moveTo>
                <a:cubicBezTo>
                  <a:pt x="-528" y="37578"/>
                  <a:pt x="107686" y="39694"/>
                  <a:pt x="150813" y="33344"/>
                </a:cubicBezTo>
                <a:cubicBezTo>
                  <a:pt x="193940" y="26994"/>
                  <a:pt x="258234" y="-522"/>
                  <a:pt x="258763" y="7"/>
                </a:cubicBezTo>
                <a:cubicBezTo>
                  <a:pt x="259292" y="536"/>
                  <a:pt x="189442" y="29111"/>
                  <a:pt x="153988" y="36519"/>
                </a:cubicBezTo>
                <a:cubicBezTo>
                  <a:pt x="118534" y="43927"/>
                  <a:pt x="530" y="38636"/>
                  <a:pt x="1" y="38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F18B32FE-D45B-81F5-559D-8AB893E43217}"/>
              </a:ext>
            </a:extLst>
          </p:cNvPr>
          <p:cNvSpPr/>
          <p:nvPr/>
        </p:nvSpPr>
        <p:spPr>
          <a:xfrm>
            <a:off x="4009026" y="1743542"/>
            <a:ext cx="201386" cy="188981"/>
          </a:xfrm>
          <a:custGeom>
            <a:avLst/>
            <a:gdLst>
              <a:gd name="connsiteX0" fmla="*/ 97837 w 201386"/>
              <a:gd name="connsiteY0" fmla="*/ 1121 h 188981"/>
              <a:gd name="connsiteX1" fmla="*/ 193087 w 201386"/>
              <a:gd name="connsiteY1" fmla="*/ 43983 h 188981"/>
              <a:gd name="connsiteX2" fmla="*/ 194674 w 201386"/>
              <a:gd name="connsiteY2" fmla="*/ 128121 h 188981"/>
              <a:gd name="connsiteX3" fmla="*/ 177212 w 201386"/>
              <a:gd name="connsiteY3" fmla="*/ 177333 h 188981"/>
              <a:gd name="connsiteX4" fmla="*/ 105774 w 201386"/>
              <a:gd name="connsiteY4" fmla="*/ 186858 h 188981"/>
              <a:gd name="connsiteX5" fmla="*/ 51799 w 201386"/>
              <a:gd name="connsiteY5" fmla="*/ 185271 h 188981"/>
              <a:gd name="connsiteX6" fmla="*/ 16874 w 201386"/>
              <a:gd name="connsiteY6" fmla="*/ 148758 h 188981"/>
              <a:gd name="connsiteX7" fmla="*/ 999 w 201386"/>
              <a:gd name="connsiteY7" fmla="*/ 118596 h 188981"/>
              <a:gd name="connsiteX8" fmla="*/ 5762 w 201386"/>
              <a:gd name="connsiteY8" fmla="*/ 69383 h 188981"/>
              <a:gd name="connsiteX9" fmla="*/ 39099 w 201386"/>
              <a:gd name="connsiteY9" fmla="*/ 16996 h 188981"/>
              <a:gd name="connsiteX10" fmla="*/ 97837 w 201386"/>
              <a:gd name="connsiteY10" fmla="*/ 1121 h 18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1386" h="188981">
                <a:moveTo>
                  <a:pt x="97837" y="1121"/>
                </a:moveTo>
                <a:cubicBezTo>
                  <a:pt x="123502" y="5619"/>
                  <a:pt x="176948" y="22816"/>
                  <a:pt x="193087" y="43983"/>
                </a:cubicBezTo>
                <a:cubicBezTo>
                  <a:pt x="209227" y="65150"/>
                  <a:pt x="197320" y="105896"/>
                  <a:pt x="194674" y="128121"/>
                </a:cubicBezTo>
                <a:cubicBezTo>
                  <a:pt x="192028" y="150346"/>
                  <a:pt x="192029" y="167544"/>
                  <a:pt x="177212" y="177333"/>
                </a:cubicBezTo>
                <a:cubicBezTo>
                  <a:pt x="162395" y="187122"/>
                  <a:pt x="126676" y="185535"/>
                  <a:pt x="105774" y="186858"/>
                </a:cubicBezTo>
                <a:cubicBezTo>
                  <a:pt x="84872" y="188181"/>
                  <a:pt x="66616" y="191621"/>
                  <a:pt x="51799" y="185271"/>
                </a:cubicBezTo>
                <a:cubicBezTo>
                  <a:pt x="36982" y="178921"/>
                  <a:pt x="25341" y="159870"/>
                  <a:pt x="16874" y="148758"/>
                </a:cubicBezTo>
                <a:cubicBezTo>
                  <a:pt x="8407" y="137646"/>
                  <a:pt x="2851" y="131825"/>
                  <a:pt x="999" y="118596"/>
                </a:cubicBezTo>
                <a:cubicBezTo>
                  <a:pt x="-853" y="105367"/>
                  <a:pt x="-588" y="86316"/>
                  <a:pt x="5762" y="69383"/>
                </a:cubicBezTo>
                <a:cubicBezTo>
                  <a:pt x="12112" y="52450"/>
                  <a:pt x="21901" y="27579"/>
                  <a:pt x="39099" y="16996"/>
                </a:cubicBezTo>
                <a:cubicBezTo>
                  <a:pt x="56297" y="6413"/>
                  <a:pt x="72172" y="-3377"/>
                  <a:pt x="97837" y="11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EE85934-DEB1-4160-3D02-ED2C4B722953}"/>
              </a:ext>
            </a:extLst>
          </p:cNvPr>
          <p:cNvSpPr/>
          <p:nvPr/>
        </p:nvSpPr>
        <p:spPr>
          <a:xfrm rot="575230">
            <a:off x="4041777" y="1797049"/>
            <a:ext cx="49212" cy="79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3A4AE86-BC92-C423-6862-8F2688BEAB5F}"/>
              </a:ext>
            </a:extLst>
          </p:cNvPr>
          <p:cNvSpPr/>
          <p:nvPr/>
        </p:nvSpPr>
        <p:spPr>
          <a:xfrm>
            <a:off x="4129437" y="1900235"/>
            <a:ext cx="273411" cy="63329"/>
          </a:xfrm>
          <a:custGeom>
            <a:avLst/>
            <a:gdLst>
              <a:gd name="connsiteX0" fmla="*/ 1238 w 273411"/>
              <a:gd name="connsiteY0" fmla="*/ 61915 h 63329"/>
              <a:gd name="connsiteX1" fmla="*/ 190151 w 273411"/>
              <a:gd name="connsiteY1" fmla="*/ 6353 h 63329"/>
              <a:gd name="connsiteX2" fmla="*/ 272701 w 273411"/>
              <a:gd name="connsiteY2" fmla="*/ 3178 h 63329"/>
              <a:gd name="connsiteX3" fmla="*/ 223488 w 273411"/>
              <a:gd name="connsiteY3" fmla="*/ 3178 h 63329"/>
              <a:gd name="connsiteX4" fmla="*/ 112363 w 273411"/>
              <a:gd name="connsiteY4" fmla="*/ 44453 h 63329"/>
              <a:gd name="connsiteX5" fmla="*/ 1238 w 273411"/>
              <a:gd name="connsiteY5" fmla="*/ 61915 h 6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11" h="63329">
                <a:moveTo>
                  <a:pt x="1238" y="61915"/>
                </a:moveTo>
                <a:cubicBezTo>
                  <a:pt x="14203" y="55565"/>
                  <a:pt x="144907" y="16142"/>
                  <a:pt x="190151" y="6353"/>
                </a:cubicBezTo>
                <a:cubicBezTo>
                  <a:pt x="235395" y="-3436"/>
                  <a:pt x="267145" y="3707"/>
                  <a:pt x="272701" y="3178"/>
                </a:cubicBezTo>
                <a:cubicBezTo>
                  <a:pt x="278257" y="2649"/>
                  <a:pt x="250211" y="-3701"/>
                  <a:pt x="223488" y="3178"/>
                </a:cubicBezTo>
                <a:cubicBezTo>
                  <a:pt x="196765" y="10057"/>
                  <a:pt x="144113" y="37309"/>
                  <a:pt x="112363" y="44453"/>
                </a:cubicBezTo>
                <a:cubicBezTo>
                  <a:pt x="80613" y="51597"/>
                  <a:pt x="-11727" y="68265"/>
                  <a:pt x="1238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35AD8C3-3436-0CF3-8A6F-64509AD83A0F}"/>
              </a:ext>
            </a:extLst>
          </p:cNvPr>
          <p:cNvSpPr/>
          <p:nvPr/>
        </p:nvSpPr>
        <p:spPr>
          <a:xfrm>
            <a:off x="3784928" y="1434667"/>
            <a:ext cx="29881" cy="145091"/>
          </a:xfrm>
          <a:custGeom>
            <a:avLst/>
            <a:gdLst>
              <a:gd name="connsiteX0" fmla="*/ 29835 w 29881"/>
              <a:gd name="connsiteY0" fmla="*/ 433 h 145091"/>
              <a:gd name="connsiteX1" fmla="*/ 9197 w 29881"/>
              <a:gd name="connsiteY1" fmla="*/ 92508 h 145091"/>
              <a:gd name="connsiteX2" fmla="*/ 2847 w 29881"/>
              <a:gd name="connsiteY2" fmla="*/ 144896 h 145091"/>
              <a:gd name="connsiteX3" fmla="*/ 1260 w 29881"/>
              <a:gd name="connsiteY3" fmla="*/ 108383 h 145091"/>
              <a:gd name="connsiteX4" fmla="*/ 2847 w 29881"/>
              <a:gd name="connsiteY4" fmla="*/ 59171 h 145091"/>
              <a:gd name="connsiteX5" fmla="*/ 29835 w 29881"/>
              <a:gd name="connsiteY5" fmla="*/ 433 h 14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1" h="145091">
                <a:moveTo>
                  <a:pt x="29835" y="433"/>
                </a:moveTo>
                <a:cubicBezTo>
                  <a:pt x="30893" y="5989"/>
                  <a:pt x="13695" y="68431"/>
                  <a:pt x="9197" y="92508"/>
                </a:cubicBezTo>
                <a:cubicBezTo>
                  <a:pt x="4699" y="116585"/>
                  <a:pt x="4170" y="142250"/>
                  <a:pt x="2847" y="144896"/>
                </a:cubicBezTo>
                <a:cubicBezTo>
                  <a:pt x="1524" y="147542"/>
                  <a:pt x="1260" y="122670"/>
                  <a:pt x="1260" y="108383"/>
                </a:cubicBezTo>
                <a:cubicBezTo>
                  <a:pt x="1260" y="94096"/>
                  <a:pt x="-2445" y="73988"/>
                  <a:pt x="2847" y="59171"/>
                </a:cubicBezTo>
                <a:cubicBezTo>
                  <a:pt x="8139" y="44354"/>
                  <a:pt x="28777" y="-5123"/>
                  <a:pt x="29835" y="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75EF388-DADB-B917-5BBF-9C120E6424F0}"/>
              </a:ext>
            </a:extLst>
          </p:cNvPr>
          <p:cNvSpPr/>
          <p:nvPr/>
        </p:nvSpPr>
        <p:spPr>
          <a:xfrm>
            <a:off x="3822700" y="1496514"/>
            <a:ext cx="236797" cy="81865"/>
          </a:xfrm>
          <a:custGeom>
            <a:avLst/>
            <a:gdLst>
              <a:gd name="connsiteX0" fmla="*/ 0 w 236797"/>
              <a:gd name="connsiteY0" fmla="*/ 81461 h 81865"/>
              <a:gd name="connsiteX1" fmla="*/ 77788 w 236797"/>
              <a:gd name="connsiteY1" fmla="*/ 73524 h 81865"/>
              <a:gd name="connsiteX2" fmla="*/ 96838 w 236797"/>
              <a:gd name="connsiteY2" fmla="*/ 43361 h 81865"/>
              <a:gd name="connsiteX3" fmla="*/ 236538 w 236797"/>
              <a:gd name="connsiteY3" fmla="*/ 499 h 81865"/>
              <a:gd name="connsiteX4" fmla="*/ 130175 w 236797"/>
              <a:gd name="connsiteY4" fmla="*/ 22724 h 81865"/>
              <a:gd name="connsiteX5" fmla="*/ 76200 w 236797"/>
              <a:gd name="connsiteY5" fmla="*/ 63999 h 81865"/>
              <a:gd name="connsiteX6" fmla="*/ 0 w 236797"/>
              <a:gd name="connsiteY6" fmla="*/ 81461 h 8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797" h="81865">
                <a:moveTo>
                  <a:pt x="0" y="81461"/>
                </a:moveTo>
                <a:cubicBezTo>
                  <a:pt x="265" y="83049"/>
                  <a:pt x="61649" y="79874"/>
                  <a:pt x="77788" y="73524"/>
                </a:cubicBezTo>
                <a:cubicBezTo>
                  <a:pt x="93927" y="67174"/>
                  <a:pt x="70380" y="55532"/>
                  <a:pt x="96838" y="43361"/>
                </a:cubicBezTo>
                <a:cubicBezTo>
                  <a:pt x="123296" y="31190"/>
                  <a:pt x="230982" y="3938"/>
                  <a:pt x="236538" y="499"/>
                </a:cubicBezTo>
                <a:cubicBezTo>
                  <a:pt x="242094" y="-2940"/>
                  <a:pt x="156898" y="12141"/>
                  <a:pt x="130175" y="22724"/>
                </a:cubicBezTo>
                <a:cubicBezTo>
                  <a:pt x="103452" y="33307"/>
                  <a:pt x="93927" y="55532"/>
                  <a:pt x="76200" y="63999"/>
                </a:cubicBezTo>
                <a:cubicBezTo>
                  <a:pt x="58473" y="72466"/>
                  <a:pt x="-265" y="79873"/>
                  <a:pt x="0" y="81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462070AC-AE69-9C05-2660-237165FB274D}"/>
              </a:ext>
            </a:extLst>
          </p:cNvPr>
          <p:cNvSpPr/>
          <p:nvPr/>
        </p:nvSpPr>
        <p:spPr>
          <a:xfrm>
            <a:off x="4248737" y="1302714"/>
            <a:ext cx="278550" cy="201892"/>
          </a:xfrm>
          <a:custGeom>
            <a:avLst/>
            <a:gdLst>
              <a:gd name="connsiteX0" fmla="*/ 1001 w 278550"/>
              <a:gd name="connsiteY0" fmla="*/ 624 h 201892"/>
              <a:gd name="connsiteX1" fmla="*/ 183563 w 278550"/>
              <a:gd name="connsiteY1" fmla="*/ 92699 h 201892"/>
              <a:gd name="connsiteX2" fmla="*/ 277226 w 278550"/>
              <a:gd name="connsiteY2" fmla="*/ 200649 h 201892"/>
              <a:gd name="connsiteX3" fmla="*/ 232776 w 278550"/>
              <a:gd name="connsiteY3" fmla="*/ 146674 h 201892"/>
              <a:gd name="connsiteX4" fmla="*/ 151813 w 278550"/>
              <a:gd name="connsiteY4" fmla="*/ 75236 h 201892"/>
              <a:gd name="connsiteX5" fmla="*/ 112126 w 278550"/>
              <a:gd name="connsiteY5" fmla="*/ 53011 h 201892"/>
              <a:gd name="connsiteX6" fmla="*/ 1001 w 278550"/>
              <a:gd name="connsiteY6" fmla="*/ 624 h 20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50" h="201892">
                <a:moveTo>
                  <a:pt x="1001" y="624"/>
                </a:moveTo>
                <a:cubicBezTo>
                  <a:pt x="12907" y="7239"/>
                  <a:pt x="137526" y="59362"/>
                  <a:pt x="183563" y="92699"/>
                </a:cubicBezTo>
                <a:cubicBezTo>
                  <a:pt x="229601" y="126037"/>
                  <a:pt x="269024" y="191653"/>
                  <a:pt x="277226" y="200649"/>
                </a:cubicBezTo>
                <a:cubicBezTo>
                  <a:pt x="285428" y="209645"/>
                  <a:pt x="253678" y="167576"/>
                  <a:pt x="232776" y="146674"/>
                </a:cubicBezTo>
                <a:cubicBezTo>
                  <a:pt x="211874" y="125772"/>
                  <a:pt x="171921" y="90846"/>
                  <a:pt x="151813" y="75236"/>
                </a:cubicBezTo>
                <a:cubicBezTo>
                  <a:pt x="131705" y="59626"/>
                  <a:pt x="137526" y="64123"/>
                  <a:pt x="112126" y="53011"/>
                </a:cubicBezTo>
                <a:cubicBezTo>
                  <a:pt x="86726" y="41899"/>
                  <a:pt x="-10905" y="-5991"/>
                  <a:pt x="1001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E209B11-67E2-AA78-9C16-350E2ECCAE39}"/>
              </a:ext>
            </a:extLst>
          </p:cNvPr>
          <p:cNvSpPr/>
          <p:nvPr/>
        </p:nvSpPr>
        <p:spPr>
          <a:xfrm>
            <a:off x="4165467" y="1313642"/>
            <a:ext cx="129874" cy="55097"/>
          </a:xfrm>
          <a:custGeom>
            <a:avLst/>
            <a:gdLst>
              <a:gd name="connsiteX0" fmla="*/ 133 w 129874"/>
              <a:gd name="connsiteY0" fmla="*/ 808 h 55097"/>
              <a:gd name="connsiteX1" fmla="*/ 123958 w 129874"/>
              <a:gd name="connsiteY1" fmla="*/ 54783 h 55097"/>
              <a:gd name="connsiteX2" fmla="*/ 100146 w 129874"/>
              <a:gd name="connsiteY2" fmla="*/ 23033 h 55097"/>
              <a:gd name="connsiteX3" fmla="*/ 133 w 129874"/>
              <a:gd name="connsiteY3" fmla="*/ 808 h 5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874" h="55097">
                <a:moveTo>
                  <a:pt x="133" y="808"/>
                </a:moveTo>
                <a:cubicBezTo>
                  <a:pt x="4102" y="6100"/>
                  <a:pt x="107289" y="51079"/>
                  <a:pt x="123958" y="54783"/>
                </a:cubicBezTo>
                <a:cubicBezTo>
                  <a:pt x="140627" y="58487"/>
                  <a:pt x="118667" y="28325"/>
                  <a:pt x="100146" y="23033"/>
                </a:cubicBezTo>
                <a:cubicBezTo>
                  <a:pt x="81625" y="17741"/>
                  <a:pt x="-3836" y="-4484"/>
                  <a:pt x="133" y="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42256C0-F2A8-10B1-54DB-D395995B1789}"/>
              </a:ext>
            </a:extLst>
          </p:cNvPr>
          <p:cNvSpPr/>
          <p:nvPr/>
        </p:nvSpPr>
        <p:spPr>
          <a:xfrm>
            <a:off x="3887194" y="1379528"/>
            <a:ext cx="202605" cy="68353"/>
          </a:xfrm>
          <a:custGeom>
            <a:avLst/>
            <a:gdLst>
              <a:gd name="connsiteX0" fmla="*/ 594 w 202605"/>
              <a:gd name="connsiteY0" fmla="*/ 68272 h 68353"/>
              <a:gd name="connsiteX1" fmla="*/ 110131 w 202605"/>
              <a:gd name="connsiteY1" fmla="*/ 22235 h 68353"/>
              <a:gd name="connsiteX2" fmla="*/ 202206 w 202605"/>
              <a:gd name="connsiteY2" fmla="*/ 28585 h 68353"/>
              <a:gd name="connsiteX3" fmla="*/ 141881 w 202605"/>
              <a:gd name="connsiteY3" fmla="*/ 1597 h 68353"/>
              <a:gd name="connsiteX4" fmla="*/ 100606 w 202605"/>
              <a:gd name="connsiteY4" fmla="*/ 19060 h 68353"/>
              <a:gd name="connsiteX5" fmla="*/ 56156 w 202605"/>
              <a:gd name="connsiteY5" fmla="*/ 10 h 68353"/>
              <a:gd name="connsiteX6" fmla="*/ 91081 w 202605"/>
              <a:gd name="connsiteY6" fmla="*/ 22235 h 68353"/>
              <a:gd name="connsiteX7" fmla="*/ 67269 w 202605"/>
              <a:gd name="connsiteY7" fmla="*/ 33347 h 68353"/>
              <a:gd name="connsiteX8" fmla="*/ 594 w 202605"/>
              <a:gd name="connsiteY8" fmla="*/ 68272 h 6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605" h="68353">
                <a:moveTo>
                  <a:pt x="594" y="68272"/>
                </a:moveTo>
                <a:cubicBezTo>
                  <a:pt x="7738" y="66420"/>
                  <a:pt x="76529" y="28849"/>
                  <a:pt x="110131" y="22235"/>
                </a:cubicBezTo>
                <a:cubicBezTo>
                  <a:pt x="143733" y="15620"/>
                  <a:pt x="196914" y="32025"/>
                  <a:pt x="202206" y="28585"/>
                </a:cubicBezTo>
                <a:cubicBezTo>
                  <a:pt x="207498" y="25145"/>
                  <a:pt x="158814" y="3184"/>
                  <a:pt x="141881" y="1597"/>
                </a:cubicBezTo>
                <a:cubicBezTo>
                  <a:pt x="124948" y="9"/>
                  <a:pt x="114893" y="19324"/>
                  <a:pt x="100606" y="19060"/>
                </a:cubicBezTo>
                <a:cubicBezTo>
                  <a:pt x="86319" y="18796"/>
                  <a:pt x="57743" y="-519"/>
                  <a:pt x="56156" y="10"/>
                </a:cubicBezTo>
                <a:cubicBezTo>
                  <a:pt x="54569" y="539"/>
                  <a:pt x="89229" y="16679"/>
                  <a:pt x="91081" y="22235"/>
                </a:cubicBezTo>
                <a:cubicBezTo>
                  <a:pt x="92933" y="27791"/>
                  <a:pt x="81821" y="26997"/>
                  <a:pt x="67269" y="33347"/>
                </a:cubicBezTo>
                <a:cubicBezTo>
                  <a:pt x="52717" y="39697"/>
                  <a:pt x="-6550" y="70124"/>
                  <a:pt x="594" y="68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93E63BC-5269-55AD-8AF1-3594387F8865}"/>
              </a:ext>
            </a:extLst>
          </p:cNvPr>
          <p:cNvSpPr/>
          <p:nvPr/>
        </p:nvSpPr>
        <p:spPr>
          <a:xfrm>
            <a:off x="3970128" y="1455737"/>
            <a:ext cx="310666" cy="90497"/>
          </a:xfrm>
          <a:custGeom>
            <a:avLst/>
            <a:gdLst>
              <a:gd name="connsiteX0" fmla="*/ 210 w 310666"/>
              <a:gd name="connsiteY0" fmla="*/ 90488 h 90497"/>
              <a:gd name="connsiteX1" fmla="*/ 185947 w 310666"/>
              <a:gd name="connsiteY1" fmla="*/ 28576 h 90497"/>
              <a:gd name="connsiteX2" fmla="*/ 308185 w 310666"/>
              <a:gd name="connsiteY2" fmla="*/ 4763 h 90497"/>
              <a:gd name="connsiteX3" fmla="*/ 258972 w 310666"/>
              <a:gd name="connsiteY3" fmla="*/ 1588 h 90497"/>
              <a:gd name="connsiteX4" fmla="*/ 151022 w 310666"/>
              <a:gd name="connsiteY4" fmla="*/ 23813 h 90497"/>
              <a:gd name="connsiteX5" fmla="*/ 210 w 310666"/>
              <a:gd name="connsiteY5" fmla="*/ 90488 h 9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66" h="90497">
                <a:moveTo>
                  <a:pt x="210" y="90488"/>
                </a:moveTo>
                <a:cubicBezTo>
                  <a:pt x="6031" y="91282"/>
                  <a:pt x="134618" y="42864"/>
                  <a:pt x="185947" y="28576"/>
                </a:cubicBezTo>
                <a:cubicBezTo>
                  <a:pt x="237276" y="14288"/>
                  <a:pt x="296014" y="9261"/>
                  <a:pt x="308185" y="4763"/>
                </a:cubicBezTo>
                <a:cubicBezTo>
                  <a:pt x="320356" y="265"/>
                  <a:pt x="285166" y="-1587"/>
                  <a:pt x="258972" y="1588"/>
                </a:cubicBezTo>
                <a:cubicBezTo>
                  <a:pt x="232778" y="4763"/>
                  <a:pt x="191239" y="13230"/>
                  <a:pt x="151022" y="23813"/>
                </a:cubicBezTo>
                <a:cubicBezTo>
                  <a:pt x="110805" y="34396"/>
                  <a:pt x="-5611" y="89694"/>
                  <a:pt x="210" y="90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510E939-FC6A-54A9-3230-796D730681DD}"/>
              </a:ext>
            </a:extLst>
          </p:cNvPr>
          <p:cNvSpPr/>
          <p:nvPr/>
        </p:nvSpPr>
        <p:spPr>
          <a:xfrm>
            <a:off x="4249735" y="1431908"/>
            <a:ext cx="259534" cy="50960"/>
          </a:xfrm>
          <a:custGeom>
            <a:avLst/>
            <a:gdLst>
              <a:gd name="connsiteX0" fmla="*/ 3 w 259534"/>
              <a:gd name="connsiteY0" fmla="*/ 12717 h 50960"/>
              <a:gd name="connsiteX1" fmla="*/ 147640 w 259534"/>
              <a:gd name="connsiteY1" fmla="*/ 11130 h 50960"/>
              <a:gd name="connsiteX2" fmla="*/ 257178 w 259534"/>
              <a:gd name="connsiteY2" fmla="*/ 50817 h 50960"/>
              <a:gd name="connsiteX3" fmla="*/ 217490 w 259534"/>
              <a:gd name="connsiteY3" fmla="*/ 23830 h 50960"/>
              <a:gd name="connsiteX4" fmla="*/ 155578 w 259534"/>
              <a:gd name="connsiteY4" fmla="*/ 7955 h 50960"/>
              <a:gd name="connsiteX5" fmla="*/ 142878 w 259534"/>
              <a:gd name="connsiteY5" fmla="*/ 17 h 50960"/>
              <a:gd name="connsiteX6" fmla="*/ 3 w 259534"/>
              <a:gd name="connsiteY6" fmla="*/ 12717 h 5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534" h="50960">
                <a:moveTo>
                  <a:pt x="3" y="12717"/>
                </a:moveTo>
                <a:cubicBezTo>
                  <a:pt x="797" y="14569"/>
                  <a:pt x="104778" y="4780"/>
                  <a:pt x="147640" y="11130"/>
                </a:cubicBezTo>
                <a:cubicBezTo>
                  <a:pt x="190502" y="17480"/>
                  <a:pt x="245536" y="48700"/>
                  <a:pt x="257178" y="50817"/>
                </a:cubicBezTo>
                <a:cubicBezTo>
                  <a:pt x="268820" y="52934"/>
                  <a:pt x="234423" y="30974"/>
                  <a:pt x="217490" y="23830"/>
                </a:cubicBezTo>
                <a:cubicBezTo>
                  <a:pt x="200557" y="16686"/>
                  <a:pt x="168013" y="11924"/>
                  <a:pt x="155578" y="7955"/>
                </a:cubicBezTo>
                <a:cubicBezTo>
                  <a:pt x="143143" y="3986"/>
                  <a:pt x="166690" y="546"/>
                  <a:pt x="142878" y="17"/>
                </a:cubicBezTo>
                <a:cubicBezTo>
                  <a:pt x="119066" y="-512"/>
                  <a:pt x="-791" y="10865"/>
                  <a:pt x="3" y="12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6E538F7-7D73-6507-992D-A356EFFF19ED}"/>
              </a:ext>
            </a:extLst>
          </p:cNvPr>
          <p:cNvSpPr/>
          <p:nvPr/>
        </p:nvSpPr>
        <p:spPr>
          <a:xfrm>
            <a:off x="4090670" y="1344469"/>
            <a:ext cx="160606" cy="52938"/>
          </a:xfrm>
          <a:custGeom>
            <a:avLst/>
            <a:gdLst>
              <a:gd name="connsiteX0" fmla="*/ 318 w 160606"/>
              <a:gd name="connsiteY0" fmla="*/ 144 h 52938"/>
              <a:gd name="connsiteX1" fmla="*/ 111443 w 160606"/>
              <a:gd name="connsiteY1" fmla="*/ 28719 h 52938"/>
              <a:gd name="connsiteX2" fmla="*/ 152718 w 160606"/>
              <a:gd name="connsiteY2" fmla="*/ 36656 h 52938"/>
              <a:gd name="connsiteX3" fmla="*/ 133668 w 160606"/>
              <a:gd name="connsiteY3" fmla="*/ 144 h 52938"/>
              <a:gd name="connsiteX4" fmla="*/ 159068 w 160606"/>
              <a:gd name="connsiteY4" fmla="*/ 52531 h 52938"/>
              <a:gd name="connsiteX5" fmla="*/ 79693 w 160606"/>
              <a:gd name="connsiteY5" fmla="*/ 23956 h 52938"/>
              <a:gd name="connsiteX6" fmla="*/ 318 w 160606"/>
              <a:gd name="connsiteY6" fmla="*/ 144 h 5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606" h="52938">
                <a:moveTo>
                  <a:pt x="318" y="144"/>
                </a:moveTo>
                <a:cubicBezTo>
                  <a:pt x="5610" y="938"/>
                  <a:pt x="86043" y="22634"/>
                  <a:pt x="111443" y="28719"/>
                </a:cubicBezTo>
                <a:cubicBezTo>
                  <a:pt x="136843" y="34804"/>
                  <a:pt x="149014" y="41418"/>
                  <a:pt x="152718" y="36656"/>
                </a:cubicBezTo>
                <a:cubicBezTo>
                  <a:pt x="156422" y="31894"/>
                  <a:pt x="132610" y="-2502"/>
                  <a:pt x="133668" y="144"/>
                </a:cubicBezTo>
                <a:cubicBezTo>
                  <a:pt x="134726" y="2790"/>
                  <a:pt x="168064" y="48562"/>
                  <a:pt x="159068" y="52531"/>
                </a:cubicBezTo>
                <a:cubicBezTo>
                  <a:pt x="150072" y="56500"/>
                  <a:pt x="102183" y="30306"/>
                  <a:pt x="79693" y="23956"/>
                </a:cubicBezTo>
                <a:cubicBezTo>
                  <a:pt x="57203" y="17606"/>
                  <a:pt x="-4974" y="-650"/>
                  <a:pt x="318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9CC4BA8-58D1-CCF4-1DC7-220208F90A76}"/>
              </a:ext>
            </a:extLst>
          </p:cNvPr>
          <p:cNvSpPr/>
          <p:nvPr/>
        </p:nvSpPr>
        <p:spPr>
          <a:xfrm>
            <a:off x="4040170" y="1358420"/>
            <a:ext cx="176259" cy="42330"/>
          </a:xfrm>
          <a:custGeom>
            <a:avLst/>
            <a:gdLst>
              <a:gd name="connsiteX0" fmla="*/ 18 w 176259"/>
              <a:gd name="connsiteY0" fmla="*/ 19530 h 42330"/>
              <a:gd name="connsiteX1" fmla="*/ 104793 w 176259"/>
              <a:gd name="connsiteY1" fmla="*/ 24293 h 42330"/>
              <a:gd name="connsiteX2" fmla="*/ 176230 w 176259"/>
              <a:gd name="connsiteY2" fmla="*/ 41755 h 42330"/>
              <a:gd name="connsiteX3" fmla="*/ 96855 w 176259"/>
              <a:gd name="connsiteY3" fmla="*/ 480 h 42330"/>
              <a:gd name="connsiteX4" fmla="*/ 18 w 176259"/>
              <a:gd name="connsiteY4" fmla="*/ 19530 h 4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59" h="42330">
                <a:moveTo>
                  <a:pt x="18" y="19530"/>
                </a:moveTo>
                <a:cubicBezTo>
                  <a:pt x="1341" y="23499"/>
                  <a:pt x="75424" y="20589"/>
                  <a:pt x="104793" y="24293"/>
                </a:cubicBezTo>
                <a:cubicBezTo>
                  <a:pt x="134162" y="27997"/>
                  <a:pt x="177553" y="45724"/>
                  <a:pt x="176230" y="41755"/>
                </a:cubicBezTo>
                <a:cubicBezTo>
                  <a:pt x="174907" y="37786"/>
                  <a:pt x="123578" y="4184"/>
                  <a:pt x="96855" y="480"/>
                </a:cubicBezTo>
                <a:cubicBezTo>
                  <a:pt x="70132" y="-3224"/>
                  <a:pt x="-1305" y="15561"/>
                  <a:pt x="18" y="19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EC8744D-2467-5F29-90FF-BB024C888ACC}"/>
              </a:ext>
            </a:extLst>
          </p:cNvPr>
          <p:cNvSpPr/>
          <p:nvPr/>
        </p:nvSpPr>
        <p:spPr>
          <a:xfrm>
            <a:off x="3805350" y="1439805"/>
            <a:ext cx="44402" cy="92274"/>
          </a:xfrm>
          <a:custGeom>
            <a:avLst/>
            <a:gdLst>
              <a:gd name="connsiteX0" fmla="*/ 44338 w 44402"/>
              <a:gd name="connsiteY0" fmla="*/ 58 h 92274"/>
              <a:gd name="connsiteX1" fmla="*/ 11000 w 44402"/>
              <a:gd name="connsiteY1" fmla="*/ 61970 h 92274"/>
              <a:gd name="connsiteX2" fmla="*/ 3063 w 44402"/>
              <a:gd name="connsiteY2" fmla="*/ 92133 h 92274"/>
              <a:gd name="connsiteX3" fmla="*/ 1475 w 44402"/>
              <a:gd name="connsiteY3" fmla="*/ 50858 h 92274"/>
              <a:gd name="connsiteX4" fmla="*/ 44338 w 44402"/>
              <a:gd name="connsiteY4" fmla="*/ 58 h 9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2" h="92274">
                <a:moveTo>
                  <a:pt x="44338" y="58"/>
                </a:moveTo>
                <a:cubicBezTo>
                  <a:pt x="45925" y="1910"/>
                  <a:pt x="17879" y="46624"/>
                  <a:pt x="11000" y="61970"/>
                </a:cubicBezTo>
                <a:cubicBezTo>
                  <a:pt x="4121" y="77316"/>
                  <a:pt x="4650" y="93985"/>
                  <a:pt x="3063" y="92133"/>
                </a:cubicBezTo>
                <a:cubicBezTo>
                  <a:pt x="1476" y="90281"/>
                  <a:pt x="-1965" y="60912"/>
                  <a:pt x="1475" y="50858"/>
                </a:cubicBezTo>
                <a:cubicBezTo>
                  <a:pt x="4914" y="40804"/>
                  <a:pt x="42751" y="-1794"/>
                  <a:pt x="44338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CED07174-E9C0-7976-7E70-EE26C6329A61}"/>
              </a:ext>
            </a:extLst>
          </p:cNvPr>
          <p:cNvSpPr/>
          <p:nvPr/>
        </p:nvSpPr>
        <p:spPr>
          <a:xfrm>
            <a:off x="3820652" y="1458859"/>
            <a:ext cx="30819" cy="107545"/>
          </a:xfrm>
          <a:custGeom>
            <a:avLst/>
            <a:gdLst>
              <a:gd name="connsiteX0" fmla="*/ 30623 w 30819"/>
              <a:gd name="connsiteY0" fmla="*/ 54 h 107545"/>
              <a:gd name="connsiteX1" fmla="*/ 461 w 30819"/>
              <a:gd name="connsiteY1" fmla="*/ 101654 h 107545"/>
              <a:gd name="connsiteX2" fmla="*/ 13161 w 30819"/>
              <a:gd name="connsiteY2" fmla="*/ 87366 h 107545"/>
              <a:gd name="connsiteX3" fmla="*/ 30623 w 30819"/>
              <a:gd name="connsiteY3" fmla="*/ 54 h 10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" h="107545">
                <a:moveTo>
                  <a:pt x="30623" y="54"/>
                </a:moveTo>
                <a:cubicBezTo>
                  <a:pt x="28506" y="2435"/>
                  <a:pt x="3371" y="87102"/>
                  <a:pt x="461" y="101654"/>
                </a:cubicBezTo>
                <a:cubicBezTo>
                  <a:pt x="-2449" y="116206"/>
                  <a:pt x="9192" y="100860"/>
                  <a:pt x="13161" y="87366"/>
                </a:cubicBezTo>
                <a:cubicBezTo>
                  <a:pt x="17130" y="73872"/>
                  <a:pt x="32740" y="-2327"/>
                  <a:pt x="30623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2A04627-2C6F-6F6B-A4E7-B6F36CEFAAFC}"/>
              </a:ext>
            </a:extLst>
          </p:cNvPr>
          <p:cNvSpPr/>
          <p:nvPr/>
        </p:nvSpPr>
        <p:spPr>
          <a:xfrm>
            <a:off x="3998198" y="1703350"/>
            <a:ext cx="118260" cy="88942"/>
          </a:xfrm>
          <a:custGeom>
            <a:avLst/>
            <a:gdLst>
              <a:gd name="connsiteX0" fmla="*/ 13415 w 118260"/>
              <a:gd name="connsiteY0" fmla="*/ 88938 h 88942"/>
              <a:gd name="connsiteX1" fmla="*/ 113427 w 118260"/>
              <a:gd name="connsiteY1" fmla="*/ 34963 h 88942"/>
              <a:gd name="connsiteX2" fmla="*/ 100727 w 118260"/>
              <a:gd name="connsiteY2" fmla="*/ 38 h 88942"/>
              <a:gd name="connsiteX3" fmla="*/ 84852 w 118260"/>
              <a:gd name="connsiteY3" fmla="*/ 41313 h 88942"/>
              <a:gd name="connsiteX4" fmla="*/ 73740 w 118260"/>
              <a:gd name="connsiteY4" fmla="*/ 17500 h 88942"/>
              <a:gd name="connsiteX5" fmla="*/ 48340 w 118260"/>
              <a:gd name="connsiteY5" fmla="*/ 38138 h 88942"/>
              <a:gd name="connsiteX6" fmla="*/ 46752 w 118260"/>
              <a:gd name="connsiteY6" fmla="*/ 22263 h 88942"/>
              <a:gd name="connsiteX7" fmla="*/ 51515 w 118260"/>
              <a:gd name="connsiteY7" fmla="*/ 52425 h 88942"/>
              <a:gd name="connsiteX8" fmla="*/ 3890 w 118260"/>
              <a:gd name="connsiteY8" fmla="*/ 38138 h 88942"/>
              <a:gd name="connsiteX9" fmla="*/ 13415 w 118260"/>
              <a:gd name="connsiteY9" fmla="*/ 88938 h 88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260" h="88942">
                <a:moveTo>
                  <a:pt x="13415" y="88938"/>
                </a:moveTo>
                <a:cubicBezTo>
                  <a:pt x="31671" y="88409"/>
                  <a:pt x="98875" y="49780"/>
                  <a:pt x="113427" y="34963"/>
                </a:cubicBezTo>
                <a:cubicBezTo>
                  <a:pt x="127979" y="20146"/>
                  <a:pt x="105489" y="-1020"/>
                  <a:pt x="100727" y="38"/>
                </a:cubicBezTo>
                <a:cubicBezTo>
                  <a:pt x="95965" y="1096"/>
                  <a:pt x="89350" y="38403"/>
                  <a:pt x="84852" y="41313"/>
                </a:cubicBezTo>
                <a:cubicBezTo>
                  <a:pt x="80354" y="44223"/>
                  <a:pt x="79825" y="18029"/>
                  <a:pt x="73740" y="17500"/>
                </a:cubicBezTo>
                <a:cubicBezTo>
                  <a:pt x="67655" y="16971"/>
                  <a:pt x="52838" y="37344"/>
                  <a:pt x="48340" y="38138"/>
                </a:cubicBezTo>
                <a:cubicBezTo>
                  <a:pt x="43842" y="38932"/>
                  <a:pt x="46223" y="19882"/>
                  <a:pt x="46752" y="22263"/>
                </a:cubicBezTo>
                <a:cubicBezTo>
                  <a:pt x="47281" y="24644"/>
                  <a:pt x="58659" y="49779"/>
                  <a:pt x="51515" y="52425"/>
                </a:cubicBezTo>
                <a:cubicBezTo>
                  <a:pt x="44371" y="55071"/>
                  <a:pt x="8388" y="37609"/>
                  <a:pt x="3890" y="38138"/>
                </a:cubicBezTo>
                <a:cubicBezTo>
                  <a:pt x="-608" y="38667"/>
                  <a:pt x="-4841" y="89467"/>
                  <a:pt x="13415" y="88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1588A2F-F482-0AB4-7387-987B3F03EC74}"/>
              </a:ext>
            </a:extLst>
          </p:cNvPr>
          <p:cNvSpPr/>
          <p:nvPr/>
        </p:nvSpPr>
        <p:spPr>
          <a:xfrm>
            <a:off x="2786486" y="1814982"/>
            <a:ext cx="244215" cy="119400"/>
          </a:xfrm>
          <a:custGeom>
            <a:avLst/>
            <a:gdLst>
              <a:gd name="connsiteX0" fmla="*/ 2752 w 244215"/>
              <a:gd name="connsiteY0" fmla="*/ 118593 h 119400"/>
              <a:gd name="connsiteX1" fmla="*/ 175789 w 244215"/>
              <a:gd name="connsiteY1" fmla="*/ 18581 h 119400"/>
              <a:gd name="connsiteX2" fmla="*/ 244052 w 244215"/>
              <a:gd name="connsiteY2" fmla="*/ 1118 h 119400"/>
              <a:gd name="connsiteX3" fmla="*/ 193252 w 244215"/>
              <a:gd name="connsiteY3" fmla="*/ 4293 h 119400"/>
              <a:gd name="connsiteX4" fmla="*/ 142452 w 244215"/>
              <a:gd name="connsiteY4" fmla="*/ 24931 h 119400"/>
              <a:gd name="connsiteX5" fmla="*/ 72602 w 244215"/>
              <a:gd name="connsiteY5" fmla="*/ 64618 h 119400"/>
              <a:gd name="connsiteX6" fmla="*/ 2752 w 244215"/>
              <a:gd name="connsiteY6" fmla="*/ 118593 h 1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215" h="119400">
                <a:moveTo>
                  <a:pt x="2752" y="118593"/>
                </a:moveTo>
                <a:cubicBezTo>
                  <a:pt x="19950" y="110920"/>
                  <a:pt x="135572" y="38160"/>
                  <a:pt x="175789" y="18581"/>
                </a:cubicBezTo>
                <a:cubicBezTo>
                  <a:pt x="216006" y="-998"/>
                  <a:pt x="241142" y="3499"/>
                  <a:pt x="244052" y="1118"/>
                </a:cubicBezTo>
                <a:cubicBezTo>
                  <a:pt x="246962" y="-1263"/>
                  <a:pt x="210185" y="324"/>
                  <a:pt x="193252" y="4293"/>
                </a:cubicBezTo>
                <a:cubicBezTo>
                  <a:pt x="176319" y="8262"/>
                  <a:pt x="162560" y="14877"/>
                  <a:pt x="142452" y="24931"/>
                </a:cubicBezTo>
                <a:cubicBezTo>
                  <a:pt x="122344" y="34985"/>
                  <a:pt x="91387" y="52183"/>
                  <a:pt x="72602" y="64618"/>
                </a:cubicBezTo>
                <a:cubicBezTo>
                  <a:pt x="53817" y="77053"/>
                  <a:pt x="-14446" y="126266"/>
                  <a:pt x="2752" y="118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9D0E0AE-D143-15CD-48BB-B97852D2C3DC}"/>
              </a:ext>
            </a:extLst>
          </p:cNvPr>
          <p:cNvSpPr/>
          <p:nvPr/>
        </p:nvSpPr>
        <p:spPr>
          <a:xfrm>
            <a:off x="3024187" y="1807211"/>
            <a:ext cx="347112" cy="192140"/>
          </a:xfrm>
          <a:custGeom>
            <a:avLst/>
            <a:gdLst>
              <a:gd name="connsiteX0" fmla="*/ 1 w 347112"/>
              <a:gd name="connsiteY0" fmla="*/ 952 h 192140"/>
              <a:gd name="connsiteX1" fmla="*/ 146051 w 347112"/>
              <a:gd name="connsiteY1" fmla="*/ 8889 h 192140"/>
              <a:gd name="connsiteX2" fmla="*/ 220663 w 347112"/>
              <a:gd name="connsiteY2" fmla="*/ 59689 h 192140"/>
              <a:gd name="connsiteX3" fmla="*/ 339726 w 347112"/>
              <a:gd name="connsiteY3" fmla="*/ 147002 h 192140"/>
              <a:gd name="connsiteX4" fmla="*/ 334963 w 347112"/>
              <a:gd name="connsiteY4" fmla="*/ 191452 h 192140"/>
              <a:gd name="connsiteX5" fmla="*/ 339726 w 347112"/>
              <a:gd name="connsiteY5" fmla="*/ 170814 h 192140"/>
              <a:gd name="connsiteX6" fmla="*/ 314326 w 347112"/>
              <a:gd name="connsiteY6" fmla="*/ 127952 h 192140"/>
              <a:gd name="connsiteX7" fmla="*/ 200026 w 347112"/>
              <a:gd name="connsiteY7" fmla="*/ 59689 h 192140"/>
              <a:gd name="connsiteX8" fmla="*/ 149226 w 347112"/>
              <a:gd name="connsiteY8" fmla="*/ 20002 h 192140"/>
              <a:gd name="connsiteX9" fmla="*/ 1 w 347112"/>
              <a:gd name="connsiteY9" fmla="*/ 952 h 19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112" h="192140">
                <a:moveTo>
                  <a:pt x="1" y="952"/>
                </a:moveTo>
                <a:cubicBezTo>
                  <a:pt x="-528" y="-900"/>
                  <a:pt x="109274" y="-900"/>
                  <a:pt x="146051" y="8889"/>
                </a:cubicBezTo>
                <a:cubicBezTo>
                  <a:pt x="182828" y="18678"/>
                  <a:pt x="188384" y="36670"/>
                  <a:pt x="220663" y="59689"/>
                </a:cubicBezTo>
                <a:cubicBezTo>
                  <a:pt x="252942" y="82708"/>
                  <a:pt x="320676" y="125042"/>
                  <a:pt x="339726" y="147002"/>
                </a:cubicBezTo>
                <a:cubicBezTo>
                  <a:pt x="358776" y="168962"/>
                  <a:pt x="334963" y="187483"/>
                  <a:pt x="334963" y="191452"/>
                </a:cubicBezTo>
                <a:cubicBezTo>
                  <a:pt x="334963" y="195421"/>
                  <a:pt x="343165" y="181397"/>
                  <a:pt x="339726" y="170814"/>
                </a:cubicBezTo>
                <a:cubicBezTo>
                  <a:pt x="336287" y="160231"/>
                  <a:pt x="337609" y="146473"/>
                  <a:pt x="314326" y="127952"/>
                </a:cubicBezTo>
                <a:cubicBezTo>
                  <a:pt x="291043" y="109431"/>
                  <a:pt x="227543" y="77681"/>
                  <a:pt x="200026" y="59689"/>
                </a:cubicBezTo>
                <a:cubicBezTo>
                  <a:pt x="172509" y="41697"/>
                  <a:pt x="178595" y="29792"/>
                  <a:pt x="149226" y="20002"/>
                </a:cubicBezTo>
                <a:cubicBezTo>
                  <a:pt x="119857" y="10213"/>
                  <a:pt x="530" y="2804"/>
                  <a:pt x="1" y="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3A2BFE9-7CCB-089A-2E53-8CD1A2B207E9}"/>
              </a:ext>
            </a:extLst>
          </p:cNvPr>
          <p:cNvSpPr/>
          <p:nvPr/>
        </p:nvSpPr>
        <p:spPr>
          <a:xfrm>
            <a:off x="3097176" y="1855294"/>
            <a:ext cx="200997" cy="87911"/>
          </a:xfrm>
          <a:custGeom>
            <a:avLst/>
            <a:gdLst>
              <a:gd name="connsiteX0" fmla="*/ 200062 w 200997"/>
              <a:gd name="connsiteY0" fmla="*/ 87806 h 87911"/>
              <a:gd name="connsiteX1" fmla="*/ 92112 w 200997"/>
              <a:gd name="connsiteY1" fmla="*/ 48119 h 87911"/>
              <a:gd name="connsiteX2" fmla="*/ 80999 w 200997"/>
              <a:gd name="connsiteY2" fmla="*/ 19544 h 87911"/>
              <a:gd name="connsiteX3" fmla="*/ 37 w 200997"/>
              <a:gd name="connsiteY3" fmla="*/ 5256 h 87911"/>
              <a:gd name="connsiteX4" fmla="*/ 71474 w 200997"/>
              <a:gd name="connsiteY4" fmla="*/ 2081 h 87911"/>
              <a:gd name="connsiteX5" fmla="*/ 141324 w 200997"/>
              <a:gd name="connsiteY5" fmla="*/ 35419 h 87911"/>
              <a:gd name="connsiteX6" fmla="*/ 200062 w 200997"/>
              <a:gd name="connsiteY6" fmla="*/ 87806 h 8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997" h="87911">
                <a:moveTo>
                  <a:pt x="200062" y="87806"/>
                </a:moveTo>
                <a:cubicBezTo>
                  <a:pt x="191860" y="89923"/>
                  <a:pt x="111956" y="59496"/>
                  <a:pt x="92112" y="48119"/>
                </a:cubicBezTo>
                <a:cubicBezTo>
                  <a:pt x="72268" y="36742"/>
                  <a:pt x="96345" y="26688"/>
                  <a:pt x="80999" y="19544"/>
                </a:cubicBezTo>
                <a:cubicBezTo>
                  <a:pt x="65653" y="12400"/>
                  <a:pt x="1624" y="8166"/>
                  <a:pt x="37" y="5256"/>
                </a:cubicBezTo>
                <a:cubicBezTo>
                  <a:pt x="-1550" y="2346"/>
                  <a:pt x="47926" y="-2946"/>
                  <a:pt x="71474" y="2081"/>
                </a:cubicBezTo>
                <a:cubicBezTo>
                  <a:pt x="95022" y="7108"/>
                  <a:pt x="122274" y="24042"/>
                  <a:pt x="141324" y="35419"/>
                </a:cubicBezTo>
                <a:cubicBezTo>
                  <a:pt x="160374" y="46796"/>
                  <a:pt x="208264" y="85689"/>
                  <a:pt x="200062" y="87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0C3B6E6-0EC9-3227-5CAC-EF5AD8CF11CB}"/>
              </a:ext>
            </a:extLst>
          </p:cNvPr>
          <p:cNvSpPr/>
          <p:nvPr/>
        </p:nvSpPr>
        <p:spPr>
          <a:xfrm>
            <a:off x="2776531" y="1795372"/>
            <a:ext cx="405194" cy="195376"/>
          </a:xfrm>
          <a:custGeom>
            <a:avLst/>
            <a:gdLst>
              <a:gd name="connsiteX0" fmla="*/ 7944 w 405194"/>
              <a:gd name="connsiteY0" fmla="*/ 195353 h 195376"/>
              <a:gd name="connsiteX1" fmla="*/ 114307 w 405194"/>
              <a:gd name="connsiteY1" fmla="*/ 163603 h 195376"/>
              <a:gd name="connsiteX2" fmla="*/ 155582 w 405194"/>
              <a:gd name="connsiteY2" fmla="*/ 119153 h 195376"/>
              <a:gd name="connsiteX3" fmla="*/ 131769 w 405194"/>
              <a:gd name="connsiteY3" fmla="*/ 138203 h 195376"/>
              <a:gd name="connsiteX4" fmla="*/ 233369 w 405194"/>
              <a:gd name="connsiteY4" fmla="*/ 87403 h 195376"/>
              <a:gd name="connsiteX5" fmla="*/ 201619 w 405194"/>
              <a:gd name="connsiteY5" fmla="*/ 92166 h 195376"/>
              <a:gd name="connsiteX6" fmla="*/ 300044 w 405194"/>
              <a:gd name="connsiteY6" fmla="*/ 63591 h 195376"/>
              <a:gd name="connsiteX7" fmla="*/ 404819 w 405194"/>
              <a:gd name="connsiteY7" fmla="*/ 69941 h 195376"/>
              <a:gd name="connsiteX8" fmla="*/ 336557 w 405194"/>
              <a:gd name="connsiteY8" fmla="*/ 49303 h 195376"/>
              <a:gd name="connsiteX9" fmla="*/ 377832 w 405194"/>
              <a:gd name="connsiteY9" fmla="*/ 55653 h 195376"/>
              <a:gd name="connsiteX10" fmla="*/ 311157 w 405194"/>
              <a:gd name="connsiteY10" fmla="*/ 52478 h 195376"/>
              <a:gd name="connsiteX11" fmla="*/ 304807 w 405194"/>
              <a:gd name="connsiteY11" fmla="*/ 91 h 195376"/>
              <a:gd name="connsiteX12" fmla="*/ 300044 w 405194"/>
              <a:gd name="connsiteY12" fmla="*/ 39778 h 195376"/>
              <a:gd name="connsiteX13" fmla="*/ 239719 w 405194"/>
              <a:gd name="connsiteY13" fmla="*/ 39778 h 195376"/>
              <a:gd name="connsiteX14" fmla="*/ 228607 w 405194"/>
              <a:gd name="connsiteY14" fmla="*/ 41366 h 195376"/>
              <a:gd name="connsiteX15" fmla="*/ 214319 w 405194"/>
              <a:gd name="connsiteY15" fmla="*/ 14378 h 195376"/>
              <a:gd name="connsiteX16" fmla="*/ 217494 w 405194"/>
              <a:gd name="connsiteY16" fmla="*/ 57241 h 195376"/>
              <a:gd name="connsiteX17" fmla="*/ 188919 w 405194"/>
              <a:gd name="connsiteY17" fmla="*/ 63591 h 195376"/>
              <a:gd name="connsiteX18" fmla="*/ 153994 w 405194"/>
              <a:gd name="connsiteY18" fmla="*/ 38191 h 195376"/>
              <a:gd name="connsiteX19" fmla="*/ 177807 w 405194"/>
              <a:gd name="connsiteY19" fmla="*/ 66766 h 195376"/>
              <a:gd name="connsiteX20" fmla="*/ 149232 w 405194"/>
              <a:gd name="connsiteY20" fmla="*/ 81053 h 195376"/>
              <a:gd name="connsiteX21" fmla="*/ 146057 w 405194"/>
              <a:gd name="connsiteY21" fmla="*/ 36603 h 195376"/>
              <a:gd name="connsiteX22" fmla="*/ 138119 w 405194"/>
              <a:gd name="connsiteY22" fmla="*/ 85816 h 195376"/>
              <a:gd name="connsiteX23" fmla="*/ 114307 w 405194"/>
              <a:gd name="connsiteY23" fmla="*/ 62003 h 195376"/>
              <a:gd name="connsiteX24" fmla="*/ 114307 w 405194"/>
              <a:gd name="connsiteY24" fmla="*/ 95341 h 195376"/>
              <a:gd name="connsiteX25" fmla="*/ 80969 w 405194"/>
              <a:gd name="connsiteY25" fmla="*/ 109628 h 195376"/>
              <a:gd name="connsiteX26" fmla="*/ 46044 w 405194"/>
              <a:gd name="connsiteY26" fmla="*/ 96928 h 195376"/>
              <a:gd name="connsiteX27" fmla="*/ 61919 w 405194"/>
              <a:gd name="connsiteY27" fmla="*/ 133441 h 195376"/>
              <a:gd name="connsiteX28" fmla="*/ 30169 w 405194"/>
              <a:gd name="connsiteY28" fmla="*/ 114391 h 195376"/>
              <a:gd name="connsiteX29" fmla="*/ 69857 w 405194"/>
              <a:gd name="connsiteY29" fmla="*/ 147728 h 195376"/>
              <a:gd name="connsiteX30" fmla="*/ 7 w 405194"/>
              <a:gd name="connsiteY30" fmla="*/ 133441 h 195376"/>
              <a:gd name="connsiteX31" fmla="*/ 65094 w 405194"/>
              <a:gd name="connsiteY31" fmla="*/ 158841 h 195376"/>
              <a:gd name="connsiteX32" fmla="*/ 7944 w 405194"/>
              <a:gd name="connsiteY32" fmla="*/ 195353 h 195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05194" h="195376">
                <a:moveTo>
                  <a:pt x="7944" y="195353"/>
                </a:moveTo>
                <a:cubicBezTo>
                  <a:pt x="16146" y="196147"/>
                  <a:pt x="89701" y="176303"/>
                  <a:pt x="114307" y="163603"/>
                </a:cubicBezTo>
                <a:cubicBezTo>
                  <a:pt x="138913" y="150903"/>
                  <a:pt x="152672" y="123386"/>
                  <a:pt x="155582" y="119153"/>
                </a:cubicBezTo>
                <a:cubicBezTo>
                  <a:pt x="158492" y="114920"/>
                  <a:pt x="118805" y="143495"/>
                  <a:pt x="131769" y="138203"/>
                </a:cubicBezTo>
                <a:cubicBezTo>
                  <a:pt x="144733" y="132911"/>
                  <a:pt x="221727" y="95076"/>
                  <a:pt x="233369" y="87403"/>
                </a:cubicBezTo>
                <a:cubicBezTo>
                  <a:pt x="245011" y="79730"/>
                  <a:pt x="190507" y="96135"/>
                  <a:pt x="201619" y="92166"/>
                </a:cubicBezTo>
                <a:cubicBezTo>
                  <a:pt x="212731" y="88197"/>
                  <a:pt x="266177" y="67295"/>
                  <a:pt x="300044" y="63591"/>
                </a:cubicBezTo>
                <a:cubicBezTo>
                  <a:pt x="333911" y="59887"/>
                  <a:pt x="398733" y="72322"/>
                  <a:pt x="404819" y="69941"/>
                </a:cubicBezTo>
                <a:cubicBezTo>
                  <a:pt x="410905" y="67560"/>
                  <a:pt x="341055" y="51684"/>
                  <a:pt x="336557" y="49303"/>
                </a:cubicBezTo>
                <a:cubicBezTo>
                  <a:pt x="332059" y="46922"/>
                  <a:pt x="382065" y="55124"/>
                  <a:pt x="377832" y="55653"/>
                </a:cubicBezTo>
                <a:cubicBezTo>
                  <a:pt x="373599" y="56182"/>
                  <a:pt x="323328" y="61738"/>
                  <a:pt x="311157" y="52478"/>
                </a:cubicBezTo>
                <a:cubicBezTo>
                  <a:pt x="298986" y="43218"/>
                  <a:pt x="306659" y="2208"/>
                  <a:pt x="304807" y="91"/>
                </a:cubicBezTo>
                <a:cubicBezTo>
                  <a:pt x="302955" y="-2026"/>
                  <a:pt x="310892" y="33163"/>
                  <a:pt x="300044" y="39778"/>
                </a:cubicBezTo>
                <a:cubicBezTo>
                  <a:pt x="289196" y="46393"/>
                  <a:pt x="251625" y="39513"/>
                  <a:pt x="239719" y="39778"/>
                </a:cubicBezTo>
                <a:cubicBezTo>
                  <a:pt x="227813" y="40043"/>
                  <a:pt x="232840" y="45599"/>
                  <a:pt x="228607" y="41366"/>
                </a:cubicBezTo>
                <a:cubicBezTo>
                  <a:pt x="224374" y="37133"/>
                  <a:pt x="216171" y="11732"/>
                  <a:pt x="214319" y="14378"/>
                </a:cubicBezTo>
                <a:cubicBezTo>
                  <a:pt x="212467" y="17024"/>
                  <a:pt x="221727" y="49039"/>
                  <a:pt x="217494" y="57241"/>
                </a:cubicBezTo>
                <a:cubicBezTo>
                  <a:pt x="213261" y="65443"/>
                  <a:pt x="199502" y="66766"/>
                  <a:pt x="188919" y="63591"/>
                </a:cubicBezTo>
                <a:cubicBezTo>
                  <a:pt x="178336" y="60416"/>
                  <a:pt x="155846" y="37662"/>
                  <a:pt x="153994" y="38191"/>
                </a:cubicBezTo>
                <a:cubicBezTo>
                  <a:pt x="152142" y="38720"/>
                  <a:pt x="178601" y="59622"/>
                  <a:pt x="177807" y="66766"/>
                </a:cubicBezTo>
                <a:cubicBezTo>
                  <a:pt x="177013" y="73910"/>
                  <a:pt x="154524" y="86080"/>
                  <a:pt x="149232" y="81053"/>
                </a:cubicBezTo>
                <a:cubicBezTo>
                  <a:pt x="143940" y="76026"/>
                  <a:pt x="147909" y="35809"/>
                  <a:pt x="146057" y="36603"/>
                </a:cubicBezTo>
                <a:cubicBezTo>
                  <a:pt x="144205" y="37397"/>
                  <a:pt x="143411" y="81583"/>
                  <a:pt x="138119" y="85816"/>
                </a:cubicBezTo>
                <a:cubicBezTo>
                  <a:pt x="132827" y="90049"/>
                  <a:pt x="118276" y="60416"/>
                  <a:pt x="114307" y="62003"/>
                </a:cubicBezTo>
                <a:cubicBezTo>
                  <a:pt x="110338" y="63590"/>
                  <a:pt x="119863" y="87403"/>
                  <a:pt x="114307" y="95341"/>
                </a:cubicBezTo>
                <a:cubicBezTo>
                  <a:pt x="108751" y="103278"/>
                  <a:pt x="92346" y="109364"/>
                  <a:pt x="80969" y="109628"/>
                </a:cubicBezTo>
                <a:cubicBezTo>
                  <a:pt x="69592" y="109892"/>
                  <a:pt x="49219" y="92959"/>
                  <a:pt x="46044" y="96928"/>
                </a:cubicBezTo>
                <a:cubicBezTo>
                  <a:pt x="42869" y="100897"/>
                  <a:pt x="64565" y="130531"/>
                  <a:pt x="61919" y="133441"/>
                </a:cubicBezTo>
                <a:cubicBezTo>
                  <a:pt x="59273" y="136351"/>
                  <a:pt x="28846" y="112010"/>
                  <a:pt x="30169" y="114391"/>
                </a:cubicBezTo>
                <a:cubicBezTo>
                  <a:pt x="31492" y="116772"/>
                  <a:pt x="74884" y="144553"/>
                  <a:pt x="69857" y="147728"/>
                </a:cubicBezTo>
                <a:cubicBezTo>
                  <a:pt x="64830" y="150903"/>
                  <a:pt x="801" y="131589"/>
                  <a:pt x="7" y="133441"/>
                </a:cubicBezTo>
                <a:cubicBezTo>
                  <a:pt x="-787" y="135293"/>
                  <a:pt x="58480" y="152227"/>
                  <a:pt x="65094" y="158841"/>
                </a:cubicBezTo>
                <a:cubicBezTo>
                  <a:pt x="71708" y="165455"/>
                  <a:pt x="-258" y="194559"/>
                  <a:pt x="7944" y="195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BA12D3F-D3E0-0FCA-5E81-1655870C3A66}"/>
              </a:ext>
            </a:extLst>
          </p:cNvPr>
          <p:cNvSpPr/>
          <p:nvPr/>
        </p:nvSpPr>
        <p:spPr>
          <a:xfrm>
            <a:off x="2903425" y="1828798"/>
            <a:ext cx="253409" cy="65117"/>
          </a:xfrm>
          <a:custGeom>
            <a:avLst/>
            <a:gdLst>
              <a:gd name="connsiteX0" fmla="*/ 113 w 253409"/>
              <a:gd name="connsiteY0" fmla="*/ 65090 h 65117"/>
              <a:gd name="connsiteX1" fmla="*/ 131875 w 253409"/>
              <a:gd name="connsiteY1" fmla="*/ 12702 h 65117"/>
              <a:gd name="connsiteX2" fmla="*/ 252525 w 253409"/>
              <a:gd name="connsiteY2" fmla="*/ 28577 h 65117"/>
              <a:gd name="connsiteX3" fmla="*/ 182675 w 253409"/>
              <a:gd name="connsiteY3" fmla="*/ 3177 h 65117"/>
              <a:gd name="connsiteX4" fmla="*/ 109650 w 253409"/>
              <a:gd name="connsiteY4" fmla="*/ 4765 h 65117"/>
              <a:gd name="connsiteX5" fmla="*/ 113 w 253409"/>
              <a:gd name="connsiteY5" fmla="*/ 65090 h 6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409" h="65117">
                <a:moveTo>
                  <a:pt x="113" y="65090"/>
                </a:moveTo>
                <a:cubicBezTo>
                  <a:pt x="3817" y="66413"/>
                  <a:pt x="89806" y="18787"/>
                  <a:pt x="131875" y="12702"/>
                </a:cubicBezTo>
                <a:cubicBezTo>
                  <a:pt x="173944" y="6617"/>
                  <a:pt x="244058" y="30164"/>
                  <a:pt x="252525" y="28577"/>
                </a:cubicBezTo>
                <a:cubicBezTo>
                  <a:pt x="260992" y="26990"/>
                  <a:pt x="206487" y="7146"/>
                  <a:pt x="182675" y="3177"/>
                </a:cubicBezTo>
                <a:cubicBezTo>
                  <a:pt x="158863" y="-792"/>
                  <a:pt x="134521" y="-1850"/>
                  <a:pt x="109650" y="4765"/>
                </a:cubicBezTo>
                <a:cubicBezTo>
                  <a:pt x="84779" y="11380"/>
                  <a:pt x="-3591" y="63767"/>
                  <a:pt x="113" y="65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137AC061-C938-3C97-09E8-1B82385BABF3}"/>
              </a:ext>
            </a:extLst>
          </p:cNvPr>
          <p:cNvSpPr/>
          <p:nvPr/>
        </p:nvSpPr>
        <p:spPr>
          <a:xfrm>
            <a:off x="3219228" y="1922005"/>
            <a:ext cx="151739" cy="86337"/>
          </a:xfrm>
          <a:custGeom>
            <a:avLst/>
            <a:gdLst>
              <a:gd name="connsiteX0" fmla="*/ 44672 w 151739"/>
              <a:gd name="connsiteY0" fmla="*/ 458 h 86337"/>
              <a:gd name="connsiteX1" fmla="*/ 136747 w 151739"/>
              <a:gd name="connsiteY1" fmla="*/ 46495 h 86337"/>
              <a:gd name="connsiteX2" fmla="*/ 108172 w 151739"/>
              <a:gd name="connsiteY2" fmla="*/ 65545 h 86337"/>
              <a:gd name="connsiteX3" fmla="*/ 222 w 151739"/>
              <a:gd name="connsiteY3" fmla="*/ 86183 h 86337"/>
              <a:gd name="connsiteX4" fmla="*/ 139922 w 151739"/>
              <a:gd name="connsiteY4" fmla="*/ 73483 h 86337"/>
              <a:gd name="connsiteX5" fmla="*/ 143097 w 151739"/>
              <a:gd name="connsiteY5" fmla="*/ 46495 h 86337"/>
              <a:gd name="connsiteX6" fmla="*/ 131985 w 151739"/>
              <a:gd name="connsiteY6" fmla="*/ 33795 h 86337"/>
              <a:gd name="connsiteX7" fmla="*/ 116110 w 151739"/>
              <a:gd name="connsiteY7" fmla="*/ 22683 h 86337"/>
              <a:gd name="connsiteX8" fmla="*/ 44672 w 151739"/>
              <a:gd name="connsiteY8" fmla="*/ 458 h 8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739" h="86337">
                <a:moveTo>
                  <a:pt x="44672" y="458"/>
                </a:moveTo>
                <a:cubicBezTo>
                  <a:pt x="48111" y="4427"/>
                  <a:pt x="126164" y="35647"/>
                  <a:pt x="136747" y="46495"/>
                </a:cubicBezTo>
                <a:cubicBezTo>
                  <a:pt x="147330" y="57343"/>
                  <a:pt x="130926" y="58930"/>
                  <a:pt x="108172" y="65545"/>
                </a:cubicBezTo>
                <a:cubicBezTo>
                  <a:pt x="85418" y="72160"/>
                  <a:pt x="-5070" y="84860"/>
                  <a:pt x="222" y="86183"/>
                </a:cubicBezTo>
                <a:cubicBezTo>
                  <a:pt x="5514" y="87506"/>
                  <a:pt x="116110" y="80098"/>
                  <a:pt x="139922" y="73483"/>
                </a:cubicBezTo>
                <a:cubicBezTo>
                  <a:pt x="163734" y="66868"/>
                  <a:pt x="144420" y="53110"/>
                  <a:pt x="143097" y="46495"/>
                </a:cubicBezTo>
                <a:cubicBezTo>
                  <a:pt x="141774" y="39880"/>
                  <a:pt x="136483" y="37764"/>
                  <a:pt x="131985" y="33795"/>
                </a:cubicBezTo>
                <a:cubicBezTo>
                  <a:pt x="127487" y="29826"/>
                  <a:pt x="124577" y="25858"/>
                  <a:pt x="116110" y="22683"/>
                </a:cubicBezTo>
                <a:cubicBezTo>
                  <a:pt x="107643" y="19508"/>
                  <a:pt x="41233" y="-3511"/>
                  <a:pt x="44672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D9F1D7F-BF39-5A71-EE64-90A7ACD488F8}"/>
              </a:ext>
            </a:extLst>
          </p:cNvPr>
          <p:cNvSpPr/>
          <p:nvPr/>
        </p:nvSpPr>
        <p:spPr>
          <a:xfrm>
            <a:off x="3170038" y="1914524"/>
            <a:ext cx="127265" cy="92380"/>
          </a:xfrm>
          <a:custGeom>
            <a:avLst/>
            <a:gdLst>
              <a:gd name="connsiteX0" fmla="*/ 46237 w 127265"/>
              <a:gd name="connsiteY0" fmla="*/ 1 h 92380"/>
              <a:gd name="connsiteX1" fmla="*/ 125612 w 127265"/>
              <a:gd name="connsiteY1" fmla="*/ 47626 h 92380"/>
              <a:gd name="connsiteX2" fmla="*/ 89100 w 127265"/>
              <a:gd name="connsiteY2" fmla="*/ 76201 h 92380"/>
              <a:gd name="connsiteX3" fmla="*/ 200 w 127265"/>
              <a:gd name="connsiteY3" fmla="*/ 90489 h 92380"/>
              <a:gd name="connsiteX4" fmla="*/ 116087 w 127265"/>
              <a:gd name="connsiteY4" fmla="*/ 87314 h 92380"/>
              <a:gd name="connsiteX5" fmla="*/ 117675 w 127265"/>
              <a:gd name="connsiteY5" fmla="*/ 46039 h 92380"/>
              <a:gd name="connsiteX6" fmla="*/ 46237 w 127265"/>
              <a:gd name="connsiteY6" fmla="*/ 1 h 9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265" h="92380">
                <a:moveTo>
                  <a:pt x="46237" y="1"/>
                </a:moveTo>
                <a:cubicBezTo>
                  <a:pt x="47560" y="265"/>
                  <a:pt x="118468" y="34926"/>
                  <a:pt x="125612" y="47626"/>
                </a:cubicBezTo>
                <a:cubicBezTo>
                  <a:pt x="132756" y="60326"/>
                  <a:pt x="110002" y="69057"/>
                  <a:pt x="89100" y="76201"/>
                </a:cubicBezTo>
                <a:cubicBezTo>
                  <a:pt x="68198" y="83345"/>
                  <a:pt x="-4298" y="88637"/>
                  <a:pt x="200" y="90489"/>
                </a:cubicBezTo>
                <a:cubicBezTo>
                  <a:pt x="4698" y="92341"/>
                  <a:pt x="96508" y="94722"/>
                  <a:pt x="116087" y="87314"/>
                </a:cubicBezTo>
                <a:cubicBezTo>
                  <a:pt x="135666" y="79906"/>
                  <a:pt x="125083" y="59268"/>
                  <a:pt x="117675" y="46039"/>
                </a:cubicBezTo>
                <a:cubicBezTo>
                  <a:pt x="110267" y="32810"/>
                  <a:pt x="44914" y="-263"/>
                  <a:pt x="4623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86A5BF5-768A-80A0-E2F9-C542BE2FF225}"/>
              </a:ext>
            </a:extLst>
          </p:cNvPr>
          <p:cNvSpPr/>
          <p:nvPr/>
        </p:nvSpPr>
        <p:spPr>
          <a:xfrm>
            <a:off x="2876503" y="1978012"/>
            <a:ext cx="336279" cy="66865"/>
          </a:xfrm>
          <a:custGeom>
            <a:avLst/>
            <a:gdLst>
              <a:gd name="connsiteX0" fmla="*/ 47 w 336279"/>
              <a:gd name="connsiteY0" fmla="*/ 13 h 66865"/>
              <a:gd name="connsiteX1" fmla="*/ 119110 w 336279"/>
              <a:gd name="connsiteY1" fmla="*/ 44463 h 66865"/>
              <a:gd name="connsiteX2" fmla="*/ 204835 w 336279"/>
              <a:gd name="connsiteY2" fmla="*/ 66688 h 66865"/>
              <a:gd name="connsiteX3" fmla="*/ 335010 w 336279"/>
              <a:gd name="connsiteY3" fmla="*/ 33351 h 66865"/>
              <a:gd name="connsiteX4" fmla="*/ 266747 w 336279"/>
              <a:gd name="connsiteY4" fmla="*/ 53988 h 66865"/>
              <a:gd name="connsiteX5" fmla="*/ 195310 w 336279"/>
              <a:gd name="connsiteY5" fmla="*/ 55576 h 66865"/>
              <a:gd name="connsiteX6" fmla="*/ 133397 w 336279"/>
              <a:gd name="connsiteY6" fmla="*/ 49226 h 66865"/>
              <a:gd name="connsiteX7" fmla="*/ 47 w 336279"/>
              <a:gd name="connsiteY7" fmla="*/ 13 h 6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279" h="66865">
                <a:moveTo>
                  <a:pt x="47" y="13"/>
                </a:moveTo>
                <a:cubicBezTo>
                  <a:pt x="-2334" y="-781"/>
                  <a:pt x="84979" y="33351"/>
                  <a:pt x="119110" y="44463"/>
                </a:cubicBezTo>
                <a:cubicBezTo>
                  <a:pt x="153241" y="55575"/>
                  <a:pt x="168852" y="68540"/>
                  <a:pt x="204835" y="66688"/>
                </a:cubicBezTo>
                <a:cubicBezTo>
                  <a:pt x="240818" y="64836"/>
                  <a:pt x="324691" y="35468"/>
                  <a:pt x="335010" y="33351"/>
                </a:cubicBezTo>
                <a:cubicBezTo>
                  <a:pt x="345329" y="31234"/>
                  <a:pt x="290030" y="50284"/>
                  <a:pt x="266747" y="53988"/>
                </a:cubicBezTo>
                <a:cubicBezTo>
                  <a:pt x="243464" y="57692"/>
                  <a:pt x="217535" y="56370"/>
                  <a:pt x="195310" y="55576"/>
                </a:cubicBezTo>
                <a:cubicBezTo>
                  <a:pt x="173085" y="54782"/>
                  <a:pt x="163559" y="59016"/>
                  <a:pt x="133397" y="49226"/>
                </a:cubicBezTo>
                <a:cubicBezTo>
                  <a:pt x="103235" y="39436"/>
                  <a:pt x="2428" y="807"/>
                  <a:pt x="4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56DBE6FE-F007-BD43-9232-9C9F806951D2}"/>
              </a:ext>
            </a:extLst>
          </p:cNvPr>
          <p:cNvSpPr/>
          <p:nvPr/>
        </p:nvSpPr>
        <p:spPr>
          <a:xfrm>
            <a:off x="2866817" y="1958863"/>
            <a:ext cx="178216" cy="75074"/>
          </a:xfrm>
          <a:custGeom>
            <a:avLst/>
            <a:gdLst>
              <a:gd name="connsiteX0" fmla="*/ 208 w 178216"/>
              <a:gd name="connsiteY0" fmla="*/ 112 h 75074"/>
              <a:gd name="connsiteX1" fmla="*/ 79583 w 178216"/>
              <a:gd name="connsiteY1" fmla="*/ 46150 h 75074"/>
              <a:gd name="connsiteX2" fmla="*/ 178008 w 178216"/>
              <a:gd name="connsiteY2" fmla="*/ 74725 h 75074"/>
              <a:gd name="connsiteX3" fmla="*/ 103396 w 178216"/>
              <a:gd name="connsiteY3" fmla="*/ 60437 h 75074"/>
              <a:gd name="connsiteX4" fmla="*/ 208 w 178216"/>
              <a:gd name="connsiteY4" fmla="*/ 112 h 7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16" h="75074">
                <a:moveTo>
                  <a:pt x="208" y="112"/>
                </a:moveTo>
                <a:cubicBezTo>
                  <a:pt x="-3761" y="-2269"/>
                  <a:pt x="49950" y="33715"/>
                  <a:pt x="79583" y="46150"/>
                </a:cubicBezTo>
                <a:cubicBezTo>
                  <a:pt x="109216" y="58585"/>
                  <a:pt x="174039" y="72344"/>
                  <a:pt x="178008" y="74725"/>
                </a:cubicBezTo>
                <a:cubicBezTo>
                  <a:pt x="181977" y="77106"/>
                  <a:pt x="128267" y="66787"/>
                  <a:pt x="103396" y="60437"/>
                </a:cubicBezTo>
                <a:cubicBezTo>
                  <a:pt x="78525" y="54087"/>
                  <a:pt x="4177" y="2493"/>
                  <a:pt x="208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7E7168F-B438-0FAE-4C07-8B074F5B0B6D}"/>
              </a:ext>
            </a:extLst>
          </p:cNvPr>
          <p:cNvSpPr/>
          <p:nvPr/>
        </p:nvSpPr>
        <p:spPr>
          <a:xfrm>
            <a:off x="2833659" y="1973260"/>
            <a:ext cx="408016" cy="82706"/>
          </a:xfrm>
          <a:custGeom>
            <a:avLst/>
            <a:gdLst>
              <a:gd name="connsiteX0" fmla="*/ 29 w 408016"/>
              <a:gd name="connsiteY0" fmla="*/ 3 h 82706"/>
              <a:gd name="connsiteX1" fmla="*/ 122266 w 408016"/>
              <a:gd name="connsiteY1" fmla="*/ 68265 h 82706"/>
              <a:gd name="connsiteX2" fmla="*/ 98454 w 408016"/>
              <a:gd name="connsiteY2" fmla="*/ 52390 h 82706"/>
              <a:gd name="connsiteX3" fmla="*/ 176241 w 408016"/>
              <a:gd name="connsiteY3" fmla="*/ 76203 h 82706"/>
              <a:gd name="connsiteX4" fmla="*/ 160366 w 408016"/>
              <a:gd name="connsiteY4" fmla="*/ 73028 h 82706"/>
              <a:gd name="connsiteX5" fmla="*/ 266729 w 408016"/>
              <a:gd name="connsiteY5" fmla="*/ 82553 h 82706"/>
              <a:gd name="connsiteX6" fmla="*/ 227041 w 408016"/>
              <a:gd name="connsiteY6" fmla="*/ 77790 h 82706"/>
              <a:gd name="connsiteX7" fmla="*/ 333404 w 408016"/>
              <a:gd name="connsiteY7" fmla="*/ 63503 h 82706"/>
              <a:gd name="connsiteX8" fmla="*/ 408016 w 408016"/>
              <a:gd name="connsiteY8" fmla="*/ 55565 h 82706"/>
              <a:gd name="connsiteX9" fmla="*/ 333404 w 408016"/>
              <a:gd name="connsiteY9" fmla="*/ 63503 h 82706"/>
              <a:gd name="connsiteX10" fmla="*/ 190529 w 408016"/>
              <a:gd name="connsiteY10" fmla="*/ 80965 h 82706"/>
              <a:gd name="connsiteX11" fmla="*/ 111154 w 408016"/>
              <a:gd name="connsiteY11" fmla="*/ 71440 h 82706"/>
              <a:gd name="connsiteX12" fmla="*/ 29 w 408016"/>
              <a:gd name="connsiteY12" fmla="*/ 3 h 8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8016" h="82706">
                <a:moveTo>
                  <a:pt x="29" y="3"/>
                </a:moveTo>
                <a:cubicBezTo>
                  <a:pt x="1881" y="-526"/>
                  <a:pt x="105862" y="59534"/>
                  <a:pt x="122266" y="68265"/>
                </a:cubicBezTo>
                <a:cubicBezTo>
                  <a:pt x="138670" y="76996"/>
                  <a:pt x="89458" y="51067"/>
                  <a:pt x="98454" y="52390"/>
                </a:cubicBezTo>
                <a:cubicBezTo>
                  <a:pt x="107450" y="53713"/>
                  <a:pt x="165922" y="72763"/>
                  <a:pt x="176241" y="76203"/>
                </a:cubicBezTo>
                <a:cubicBezTo>
                  <a:pt x="186560" y="79643"/>
                  <a:pt x="145285" y="71970"/>
                  <a:pt x="160366" y="73028"/>
                </a:cubicBezTo>
                <a:cubicBezTo>
                  <a:pt x="175447" y="74086"/>
                  <a:pt x="255617" y="81759"/>
                  <a:pt x="266729" y="82553"/>
                </a:cubicBezTo>
                <a:cubicBezTo>
                  <a:pt x="277841" y="83347"/>
                  <a:pt x="215928" y="80965"/>
                  <a:pt x="227041" y="77790"/>
                </a:cubicBezTo>
                <a:cubicBezTo>
                  <a:pt x="238154" y="74615"/>
                  <a:pt x="303242" y="67207"/>
                  <a:pt x="333404" y="63503"/>
                </a:cubicBezTo>
                <a:cubicBezTo>
                  <a:pt x="363567" y="59799"/>
                  <a:pt x="408016" y="55565"/>
                  <a:pt x="408016" y="55565"/>
                </a:cubicBezTo>
                <a:lnTo>
                  <a:pt x="333404" y="63503"/>
                </a:lnTo>
                <a:cubicBezTo>
                  <a:pt x="297156" y="67736"/>
                  <a:pt x="227571" y="79642"/>
                  <a:pt x="190529" y="80965"/>
                </a:cubicBezTo>
                <a:cubicBezTo>
                  <a:pt x="153487" y="82288"/>
                  <a:pt x="138935" y="78055"/>
                  <a:pt x="111154" y="71440"/>
                </a:cubicBezTo>
                <a:cubicBezTo>
                  <a:pt x="83373" y="64825"/>
                  <a:pt x="-1823" y="532"/>
                  <a:pt x="2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B172C051-2BAC-99CD-62CA-9ECED6CA61EA}"/>
              </a:ext>
            </a:extLst>
          </p:cNvPr>
          <p:cNvSpPr/>
          <p:nvPr/>
        </p:nvSpPr>
        <p:spPr>
          <a:xfrm>
            <a:off x="2930203" y="2014375"/>
            <a:ext cx="319410" cy="57506"/>
          </a:xfrm>
          <a:custGeom>
            <a:avLst/>
            <a:gdLst>
              <a:gd name="connsiteX0" fmla="*/ 319410 w 319410"/>
              <a:gd name="connsiteY0" fmla="*/ 163 h 57506"/>
              <a:gd name="connsiteX1" fmla="*/ 219397 w 319410"/>
              <a:gd name="connsiteY1" fmla="*/ 43025 h 57506"/>
              <a:gd name="connsiteX2" fmla="*/ 143197 w 319410"/>
              <a:gd name="connsiteY2" fmla="*/ 57313 h 57506"/>
              <a:gd name="connsiteX3" fmla="*/ 322 w 319410"/>
              <a:gd name="connsiteY3" fmla="*/ 50963 h 57506"/>
              <a:gd name="connsiteX4" fmla="*/ 186060 w 319410"/>
              <a:gd name="connsiteY4" fmla="*/ 46200 h 57506"/>
              <a:gd name="connsiteX5" fmla="*/ 219397 w 319410"/>
              <a:gd name="connsiteY5" fmla="*/ 28738 h 57506"/>
              <a:gd name="connsiteX6" fmla="*/ 319410 w 319410"/>
              <a:gd name="connsiteY6" fmla="*/ 163 h 5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410" h="57506">
                <a:moveTo>
                  <a:pt x="319410" y="163"/>
                </a:moveTo>
                <a:cubicBezTo>
                  <a:pt x="319410" y="2544"/>
                  <a:pt x="248766" y="33500"/>
                  <a:pt x="219397" y="43025"/>
                </a:cubicBezTo>
                <a:cubicBezTo>
                  <a:pt x="190028" y="52550"/>
                  <a:pt x="179709" y="55990"/>
                  <a:pt x="143197" y="57313"/>
                </a:cubicBezTo>
                <a:cubicBezTo>
                  <a:pt x="106684" y="58636"/>
                  <a:pt x="-6822" y="52815"/>
                  <a:pt x="322" y="50963"/>
                </a:cubicBezTo>
                <a:cubicBezTo>
                  <a:pt x="7466" y="49111"/>
                  <a:pt x="149548" y="49904"/>
                  <a:pt x="186060" y="46200"/>
                </a:cubicBezTo>
                <a:cubicBezTo>
                  <a:pt x="222572" y="42496"/>
                  <a:pt x="198495" y="35352"/>
                  <a:pt x="219397" y="28738"/>
                </a:cubicBezTo>
                <a:cubicBezTo>
                  <a:pt x="240299" y="22124"/>
                  <a:pt x="319410" y="-2218"/>
                  <a:pt x="319410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B5A1241-CA54-303C-E974-B76DCE02CDD1}"/>
              </a:ext>
            </a:extLst>
          </p:cNvPr>
          <p:cNvSpPr/>
          <p:nvPr/>
        </p:nvSpPr>
        <p:spPr>
          <a:xfrm>
            <a:off x="3125784" y="1765132"/>
            <a:ext cx="233305" cy="162340"/>
          </a:xfrm>
          <a:custGeom>
            <a:avLst/>
            <a:gdLst>
              <a:gd name="connsiteX0" fmla="*/ 4 w 233305"/>
              <a:gd name="connsiteY0" fmla="*/ 168 h 162340"/>
              <a:gd name="connsiteX1" fmla="*/ 122241 w 233305"/>
              <a:gd name="connsiteY1" fmla="*/ 41443 h 162340"/>
              <a:gd name="connsiteX2" fmla="*/ 152404 w 233305"/>
              <a:gd name="connsiteY2" fmla="*/ 89068 h 162340"/>
              <a:gd name="connsiteX3" fmla="*/ 231779 w 233305"/>
              <a:gd name="connsiteY3" fmla="*/ 160506 h 162340"/>
              <a:gd name="connsiteX4" fmla="*/ 200029 w 233305"/>
              <a:gd name="connsiteY4" fmla="*/ 138281 h 162340"/>
              <a:gd name="connsiteX5" fmla="*/ 142879 w 233305"/>
              <a:gd name="connsiteY5" fmla="*/ 106531 h 162340"/>
              <a:gd name="connsiteX6" fmla="*/ 127004 w 233305"/>
              <a:gd name="connsiteY6" fmla="*/ 57318 h 162340"/>
              <a:gd name="connsiteX7" fmla="*/ 4 w 233305"/>
              <a:gd name="connsiteY7" fmla="*/ 168 h 16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305" h="162340">
                <a:moveTo>
                  <a:pt x="4" y="168"/>
                </a:moveTo>
                <a:cubicBezTo>
                  <a:pt x="-790" y="-2478"/>
                  <a:pt x="96841" y="26626"/>
                  <a:pt x="122241" y="41443"/>
                </a:cubicBezTo>
                <a:cubicBezTo>
                  <a:pt x="147641" y="56260"/>
                  <a:pt x="134148" y="69224"/>
                  <a:pt x="152404" y="89068"/>
                </a:cubicBezTo>
                <a:cubicBezTo>
                  <a:pt x="170660" y="108912"/>
                  <a:pt x="223842" y="152304"/>
                  <a:pt x="231779" y="160506"/>
                </a:cubicBezTo>
                <a:cubicBezTo>
                  <a:pt x="239716" y="168708"/>
                  <a:pt x="214846" y="147277"/>
                  <a:pt x="200029" y="138281"/>
                </a:cubicBezTo>
                <a:cubicBezTo>
                  <a:pt x="185212" y="129285"/>
                  <a:pt x="155050" y="120025"/>
                  <a:pt x="142879" y="106531"/>
                </a:cubicBezTo>
                <a:cubicBezTo>
                  <a:pt x="130708" y="93037"/>
                  <a:pt x="145789" y="73987"/>
                  <a:pt x="127004" y="57318"/>
                </a:cubicBezTo>
                <a:cubicBezTo>
                  <a:pt x="108219" y="40649"/>
                  <a:pt x="798" y="2814"/>
                  <a:pt x="4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76451DED-74BC-F28D-DD48-08FE3BCB3C8A}"/>
              </a:ext>
            </a:extLst>
          </p:cNvPr>
          <p:cNvSpPr/>
          <p:nvPr/>
        </p:nvSpPr>
        <p:spPr>
          <a:xfrm>
            <a:off x="2976378" y="1842056"/>
            <a:ext cx="202603" cy="181538"/>
          </a:xfrm>
          <a:custGeom>
            <a:avLst/>
            <a:gdLst>
              <a:gd name="connsiteX0" fmla="*/ 43047 w 202603"/>
              <a:gd name="connsiteY0" fmla="*/ 13732 h 181538"/>
              <a:gd name="connsiteX1" fmla="*/ 185 w 202603"/>
              <a:gd name="connsiteY1" fmla="*/ 86757 h 181538"/>
              <a:gd name="connsiteX2" fmla="*/ 30347 w 202603"/>
              <a:gd name="connsiteY2" fmla="*/ 148669 h 181538"/>
              <a:gd name="connsiteX3" fmla="*/ 95435 w 202603"/>
              <a:gd name="connsiteY3" fmla="*/ 177244 h 181538"/>
              <a:gd name="connsiteX4" fmla="*/ 168460 w 202603"/>
              <a:gd name="connsiteY4" fmla="*/ 177244 h 181538"/>
              <a:gd name="connsiteX5" fmla="*/ 198622 w 202603"/>
              <a:gd name="connsiteY5" fmla="*/ 137557 h 181538"/>
              <a:gd name="connsiteX6" fmla="*/ 200210 w 202603"/>
              <a:gd name="connsiteY6" fmla="*/ 75644 h 181538"/>
              <a:gd name="connsiteX7" fmla="*/ 179572 w 202603"/>
              <a:gd name="connsiteY7" fmla="*/ 42307 h 181538"/>
              <a:gd name="connsiteX8" fmla="*/ 198622 w 202603"/>
              <a:gd name="connsiteY8" fmla="*/ 34369 h 181538"/>
              <a:gd name="connsiteX9" fmla="*/ 168460 w 202603"/>
              <a:gd name="connsiteY9" fmla="*/ 16907 h 181538"/>
              <a:gd name="connsiteX10" fmla="*/ 122422 w 202603"/>
              <a:gd name="connsiteY10" fmla="*/ 1032 h 181538"/>
              <a:gd name="connsiteX11" fmla="*/ 43047 w 202603"/>
              <a:gd name="connsiteY11" fmla="*/ 13732 h 18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603" h="181538">
                <a:moveTo>
                  <a:pt x="43047" y="13732"/>
                </a:moveTo>
                <a:cubicBezTo>
                  <a:pt x="22674" y="28019"/>
                  <a:pt x="2302" y="64268"/>
                  <a:pt x="185" y="86757"/>
                </a:cubicBezTo>
                <a:cubicBezTo>
                  <a:pt x="-1932" y="109247"/>
                  <a:pt x="14472" y="133588"/>
                  <a:pt x="30347" y="148669"/>
                </a:cubicBezTo>
                <a:cubicBezTo>
                  <a:pt x="46222" y="163750"/>
                  <a:pt x="72416" y="172482"/>
                  <a:pt x="95435" y="177244"/>
                </a:cubicBezTo>
                <a:cubicBezTo>
                  <a:pt x="118454" y="182007"/>
                  <a:pt x="151262" y="183858"/>
                  <a:pt x="168460" y="177244"/>
                </a:cubicBezTo>
                <a:cubicBezTo>
                  <a:pt x="185658" y="170630"/>
                  <a:pt x="193330" y="154490"/>
                  <a:pt x="198622" y="137557"/>
                </a:cubicBezTo>
                <a:cubicBezTo>
                  <a:pt x="203914" y="120624"/>
                  <a:pt x="203385" y="91519"/>
                  <a:pt x="200210" y="75644"/>
                </a:cubicBezTo>
                <a:cubicBezTo>
                  <a:pt x="197035" y="59769"/>
                  <a:pt x="179837" y="49186"/>
                  <a:pt x="179572" y="42307"/>
                </a:cubicBezTo>
                <a:cubicBezTo>
                  <a:pt x="179307" y="35428"/>
                  <a:pt x="200474" y="38602"/>
                  <a:pt x="198622" y="34369"/>
                </a:cubicBezTo>
                <a:cubicBezTo>
                  <a:pt x="196770" y="30136"/>
                  <a:pt x="181160" y="22463"/>
                  <a:pt x="168460" y="16907"/>
                </a:cubicBezTo>
                <a:cubicBezTo>
                  <a:pt x="155760" y="11351"/>
                  <a:pt x="136445" y="3413"/>
                  <a:pt x="122422" y="1032"/>
                </a:cubicBezTo>
                <a:cubicBezTo>
                  <a:pt x="108399" y="-1349"/>
                  <a:pt x="63420" y="-555"/>
                  <a:pt x="43047" y="137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5E33EA83-8D4F-1F67-8D8E-D41FEC9D355A}"/>
              </a:ext>
            </a:extLst>
          </p:cNvPr>
          <p:cNvSpPr/>
          <p:nvPr/>
        </p:nvSpPr>
        <p:spPr>
          <a:xfrm>
            <a:off x="3035300" y="1884363"/>
            <a:ext cx="45719" cy="8572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2395AEFE-12D4-3D18-787E-C5A6F79A1E1E}"/>
              </a:ext>
            </a:extLst>
          </p:cNvPr>
          <p:cNvSpPr/>
          <p:nvPr/>
        </p:nvSpPr>
        <p:spPr>
          <a:xfrm>
            <a:off x="2606631" y="1604424"/>
            <a:ext cx="257447" cy="76784"/>
          </a:xfrm>
          <a:custGeom>
            <a:avLst/>
            <a:gdLst>
              <a:gd name="connsiteX0" fmla="*/ 44 w 257447"/>
              <a:gd name="connsiteY0" fmla="*/ 76739 h 76784"/>
              <a:gd name="connsiteX1" fmla="*/ 90532 w 257447"/>
              <a:gd name="connsiteY1" fmla="*/ 25939 h 76784"/>
              <a:gd name="connsiteX2" fmla="*/ 254044 w 257447"/>
              <a:gd name="connsiteY2" fmla="*/ 3714 h 76784"/>
              <a:gd name="connsiteX3" fmla="*/ 198482 w 257447"/>
              <a:gd name="connsiteY3" fmla="*/ 3714 h 76784"/>
              <a:gd name="connsiteX4" fmla="*/ 163557 w 257447"/>
              <a:gd name="connsiteY4" fmla="*/ 539 h 76784"/>
              <a:gd name="connsiteX5" fmla="*/ 79419 w 257447"/>
              <a:gd name="connsiteY5" fmla="*/ 16414 h 76784"/>
              <a:gd name="connsiteX6" fmla="*/ 44 w 257447"/>
              <a:gd name="connsiteY6" fmla="*/ 76739 h 7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447" h="76784">
                <a:moveTo>
                  <a:pt x="44" y="76739"/>
                </a:moveTo>
                <a:cubicBezTo>
                  <a:pt x="1896" y="78326"/>
                  <a:pt x="48199" y="38110"/>
                  <a:pt x="90532" y="25939"/>
                </a:cubicBezTo>
                <a:cubicBezTo>
                  <a:pt x="132865" y="13768"/>
                  <a:pt x="236052" y="7418"/>
                  <a:pt x="254044" y="3714"/>
                </a:cubicBezTo>
                <a:cubicBezTo>
                  <a:pt x="272036" y="10"/>
                  <a:pt x="213563" y="4243"/>
                  <a:pt x="198482" y="3714"/>
                </a:cubicBezTo>
                <a:cubicBezTo>
                  <a:pt x="183401" y="3185"/>
                  <a:pt x="183401" y="-1578"/>
                  <a:pt x="163557" y="539"/>
                </a:cubicBezTo>
                <a:cubicBezTo>
                  <a:pt x="143713" y="2656"/>
                  <a:pt x="104555" y="6624"/>
                  <a:pt x="79419" y="16414"/>
                </a:cubicBezTo>
                <a:cubicBezTo>
                  <a:pt x="54283" y="26204"/>
                  <a:pt x="-1808" y="75152"/>
                  <a:pt x="44" y="76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D4BC8B7-4B69-7303-05FF-D71707DFF540}"/>
              </a:ext>
            </a:extLst>
          </p:cNvPr>
          <p:cNvSpPr/>
          <p:nvPr/>
        </p:nvSpPr>
        <p:spPr>
          <a:xfrm>
            <a:off x="2892434" y="1578331"/>
            <a:ext cx="165260" cy="34625"/>
          </a:xfrm>
          <a:custGeom>
            <a:avLst/>
            <a:gdLst>
              <a:gd name="connsiteX0" fmla="*/ 1579 w 165260"/>
              <a:gd name="connsiteY0" fmla="*/ 34569 h 34625"/>
              <a:gd name="connsiteX1" fmla="*/ 163504 w 165260"/>
              <a:gd name="connsiteY1" fmla="*/ 1232 h 34625"/>
              <a:gd name="connsiteX2" fmla="*/ 84129 w 165260"/>
              <a:gd name="connsiteY2" fmla="*/ 9169 h 34625"/>
              <a:gd name="connsiteX3" fmla="*/ 1579 w 165260"/>
              <a:gd name="connsiteY3" fmla="*/ 34569 h 3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60" h="34625">
                <a:moveTo>
                  <a:pt x="1579" y="34569"/>
                </a:moveTo>
                <a:cubicBezTo>
                  <a:pt x="14808" y="33246"/>
                  <a:pt x="149746" y="5465"/>
                  <a:pt x="163504" y="1232"/>
                </a:cubicBezTo>
                <a:cubicBezTo>
                  <a:pt x="177262" y="-3001"/>
                  <a:pt x="106354" y="4671"/>
                  <a:pt x="84129" y="9169"/>
                </a:cubicBezTo>
                <a:cubicBezTo>
                  <a:pt x="61904" y="13667"/>
                  <a:pt x="-11650" y="35892"/>
                  <a:pt x="1579" y="34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F7B95BE-FD10-B878-34E6-D9D7CCFE66FA}"/>
              </a:ext>
            </a:extLst>
          </p:cNvPr>
          <p:cNvSpPr/>
          <p:nvPr/>
        </p:nvSpPr>
        <p:spPr>
          <a:xfrm>
            <a:off x="3009910" y="1596413"/>
            <a:ext cx="142515" cy="22837"/>
          </a:xfrm>
          <a:custGeom>
            <a:avLst/>
            <a:gdLst>
              <a:gd name="connsiteX0" fmla="*/ 1578 w 142515"/>
              <a:gd name="connsiteY0" fmla="*/ 22837 h 22837"/>
              <a:gd name="connsiteX1" fmla="*/ 141278 w 142515"/>
              <a:gd name="connsiteY1" fmla="*/ 2200 h 22837"/>
              <a:gd name="connsiteX2" fmla="*/ 68253 w 142515"/>
              <a:gd name="connsiteY2" fmla="*/ 2200 h 22837"/>
              <a:gd name="connsiteX3" fmla="*/ 1578 w 142515"/>
              <a:gd name="connsiteY3" fmla="*/ 22837 h 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15" h="22837">
                <a:moveTo>
                  <a:pt x="1578" y="22837"/>
                </a:moveTo>
                <a:cubicBezTo>
                  <a:pt x="13749" y="22837"/>
                  <a:pt x="130166" y="5639"/>
                  <a:pt x="141278" y="2200"/>
                </a:cubicBezTo>
                <a:cubicBezTo>
                  <a:pt x="152391" y="-1240"/>
                  <a:pt x="85451" y="-181"/>
                  <a:pt x="68253" y="2200"/>
                </a:cubicBezTo>
                <a:cubicBezTo>
                  <a:pt x="51055" y="4581"/>
                  <a:pt x="-10593" y="22837"/>
                  <a:pt x="1578" y="22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C0795C31-8A93-9160-133A-79ABB23013FB}"/>
              </a:ext>
            </a:extLst>
          </p:cNvPr>
          <p:cNvSpPr/>
          <p:nvPr/>
        </p:nvSpPr>
        <p:spPr>
          <a:xfrm>
            <a:off x="3108283" y="1607792"/>
            <a:ext cx="133668" cy="32100"/>
          </a:xfrm>
          <a:custGeom>
            <a:avLst/>
            <a:gdLst>
              <a:gd name="connsiteX0" fmla="*/ 42 w 133668"/>
              <a:gd name="connsiteY0" fmla="*/ 6696 h 32100"/>
              <a:gd name="connsiteX1" fmla="*/ 79417 w 133668"/>
              <a:gd name="connsiteY1" fmla="*/ 13046 h 32100"/>
              <a:gd name="connsiteX2" fmla="*/ 133392 w 133668"/>
              <a:gd name="connsiteY2" fmla="*/ 32096 h 32100"/>
              <a:gd name="connsiteX3" fmla="*/ 100055 w 133668"/>
              <a:gd name="connsiteY3" fmla="*/ 14633 h 32100"/>
              <a:gd name="connsiteX4" fmla="*/ 90530 w 133668"/>
              <a:gd name="connsiteY4" fmla="*/ 346 h 32100"/>
              <a:gd name="connsiteX5" fmla="*/ 42 w 133668"/>
              <a:gd name="connsiteY5" fmla="*/ 6696 h 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68" h="32100">
                <a:moveTo>
                  <a:pt x="42" y="6696"/>
                </a:moveTo>
                <a:cubicBezTo>
                  <a:pt x="-1810" y="8813"/>
                  <a:pt x="57192" y="8813"/>
                  <a:pt x="79417" y="13046"/>
                </a:cubicBezTo>
                <a:cubicBezTo>
                  <a:pt x="101642" y="17279"/>
                  <a:pt x="129952" y="31832"/>
                  <a:pt x="133392" y="32096"/>
                </a:cubicBezTo>
                <a:cubicBezTo>
                  <a:pt x="136832" y="32360"/>
                  <a:pt x="107199" y="19925"/>
                  <a:pt x="100055" y="14633"/>
                </a:cubicBezTo>
                <a:cubicBezTo>
                  <a:pt x="92911" y="9341"/>
                  <a:pt x="100319" y="2198"/>
                  <a:pt x="90530" y="346"/>
                </a:cubicBezTo>
                <a:cubicBezTo>
                  <a:pt x="80741" y="-1506"/>
                  <a:pt x="1894" y="4579"/>
                  <a:pt x="42" y="6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26A90D5D-1DDD-E11E-DA19-FDDE75830AA6}"/>
              </a:ext>
            </a:extLst>
          </p:cNvPr>
          <p:cNvSpPr/>
          <p:nvPr/>
        </p:nvSpPr>
        <p:spPr>
          <a:xfrm>
            <a:off x="3243080" y="1654164"/>
            <a:ext cx="106860" cy="24942"/>
          </a:xfrm>
          <a:custGeom>
            <a:avLst/>
            <a:gdLst>
              <a:gd name="connsiteX0" fmla="*/ 183 w 106860"/>
              <a:gd name="connsiteY0" fmla="*/ 11 h 24942"/>
              <a:gd name="connsiteX1" fmla="*/ 103370 w 106860"/>
              <a:gd name="connsiteY1" fmla="*/ 20649 h 24942"/>
              <a:gd name="connsiteX2" fmla="*/ 77970 w 106860"/>
              <a:gd name="connsiteY2" fmla="*/ 23824 h 24942"/>
              <a:gd name="connsiteX3" fmla="*/ 183 w 106860"/>
              <a:gd name="connsiteY3" fmla="*/ 11 h 2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860" h="24942">
                <a:moveTo>
                  <a:pt x="183" y="11"/>
                </a:moveTo>
                <a:cubicBezTo>
                  <a:pt x="4416" y="-518"/>
                  <a:pt x="90406" y="16680"/>
                  <a:pt x="103370" y="20649"/>
                </a:cubicBezTo>
                <a:cubicBezTo>
                  <a:pt x="116335" y="24618"/>
                  <a:pt x="89876" y="26205"/>
                  <a:pt x="77970" y="23824"/>
                </a:cubicBezTo>
                <a:cubicBezTo>
                  <a:pt x="66064" y="21443"/>
                  <a:pt x="-4050" y="540"/>
                  <a:pt x="18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B521B0E9-E35A-4612-6AC2-179ABADF4986}"/>
              </a:ext>
            </a:extLst>
          </p:cNvPr>
          <p:cNvSpPr/>
          <p:nvPr/>
        </p:nvSpPr>
        <p:spPr>
          <a:xfrm>
            <a:off x="3298825" y="1530332"/>
            <a:ext cx="98953" cy="114479"/>
          </a:xfrm>
          <a:custGeom>
            <a:avLst/>
            <a:gdLst>
              <a:gd name="connsiteX0" fmla="*/ 0 w 98953"/>
              <a:gd name="connsiteY0" fmla="*/ 18 h 114479"/>
              <a:gd name="connsiteX1" fmla="*/ 73025 w 98953"/>
              <a:gd name="connsiteY1" fmla="*/ 60343 h 114479"/>
              <a:gd name="connsiteX2" fmla="*/ 98425 w 98953"/>
              <a:gd name="connsiteY2" fmla="*/ 114318 h 114479"/>
              <a:gd name="connsiteX3" fmla="*/ 88900 w 98953"/>
              <a:gd name="connsiteY3" fmla="*/ 76218 h 114479"/>
              <a:gd name="connsiteX4" fmla="*/ 73025 w 98953"/>
              <a:gd name="connsiteY4" fmla="*/ 53993 h 114479"/>
              <a:gd name="connsiteX5" fmla="*/ 0 w 98953"/>
              <a:gd name="connsiteY5" fmla="*/ 18 h 11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953" h="114479">
                <a:moveTo>
                  <a:pt x="0" y="18"/>
                </a:moveTo>
                <a:cubicBezTo>
                  <a:pt x="0" y="1076"/>
                  <a:pt x="56621" y="41293"/>
                  <a:pt x="73025" y="60343"/>
                </a:cubicBezTo>
                <a:cubicBezTo>
                  <a:pt x="89429" y="79393"/>
                  <a:pt x="95779" y="111672"/>
                  <a:pt x="98425" y="114318"/>
                </a:cubicBezTo>
                <a:cubicBezTo>
                  <a:pt x="101071" y="116964"/>
                  <a:pt x="93133" y="86272"/>
                  <a:pt x="88900" y="76218"/>
                </a:cubicBezTo>
                <a:cubicBezTo>
                  <a:pt x="84667" y="66164"/>
                  <a:pt x="83344" y="65106"/>
                  <a:pt x="73025" y="53993"/>
                </a:cubicBezTo>
                <a:cubicBezTo>
                  <a:pt x="62706" y="42880"/>
                  <a:pt x="0" y="-1040"/>
                  <a:pt x="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EFF1F70-77DD-AFAA-9F28-CA610E0EE302}"/>
              </a:ext>
            </a:extLst>
          </p:cNvPr>
          <p:cNvSpPr/>
          <p:nvPr/>
        </p:nvSpPr>
        <p:spPr>
          <a:xfrm>
            <a:off x="2590800" y="1504527"/>
            <a:ext cx="239203" cy="156035"/>
          </a:xfrm>
          <a:custGeom>
            <a:avLst/>
            <a:gdLst>
              <a:gd name="connsiteX0" fmla="*/ 0 w 239203"/>
              <a:gd name="connsiteY0" fmla="*/ 155998 h 156035"/>
              <a:gd name="connsiteX1" fmla="*/ 107950 w 239203"/>
              <a:gd name="connsiteY1" fmla="*/ 62336 h 156035"/>
              <a:gd name="connsiteX2" fmla="*/ 238125 w 239203"/>
              <a:gd name="connsiteY2" fmla="*/ 423 h 156035"/>
              <a:gd name="connsiteX3" fmla="*/ 166688 w 239203"/>
              <a:gd name="connsiteY3" fmla="*/ 36936 h 156035"/>
              <a:gd name="connsiteX4" fmla="*/ 107950 w 239203"/>
              <a:gd name="connsiteY4" fmla="*/ 73448 h 156035"/>
              <a:gd name="connsiteX5" fmla="*/ 0 w 239203"/>
              <a:gd name="connsiteY5" fmla="*/ 155998 h 15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203" h="156035">
                <a:moveTo>
                  <a:pt x="0" y="155998"/>
                </a:moveTo>
                <a:cubicBezTo>
                  <a:pt x="0" y="154146"/>
                  <a:pt x="68263" y="88265"/>
                  <a:pt x="107950" y="62336"/>
                </a:cubicBezTo>
                <a:cubicBezTo>
                  <a:pt x="147637" y="36407"/>
                  <a:pt x="228335" y="4656"/>
                  <a:pt x="238125" y="423"/>
                </a:cubicBezTo>
                <a:cubicBezTo>
                  <a:pt x="247915" y="-3810"/>
                  <a:pt x="188384" y="24765"/>
                  <a:pt x="166688" y="36936"/>
                </a:cubicBezTo>
                <a:cubicBezTo>
                  <a:pt x="144992" y="49107"/>
                  <a:pt x="132556" y="55986"/>
                  <a:pt x="107950" y="73448"/>
                </a:cubicBezTo>
                <a:cubicBezTo>
                  <a:pt x="83344" y="90910"/>
                  <a:pt x="0" y="157850"/>
                  <a:pt x="0" y="155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F249092D-F284-DBD2-E5A3-3A4903122CA8}"/>
              </a:ext>
            </a:extLst>
          </p:cNvPr>
          <p:cNvSpPr/>
          <p:nvPr/>
        </p:nvSpPr>
        <p:spPr>
          <a:xfrm>
            <a:off x="2857714" y="1494113"/>
            <a:ext cx="106989" cy="55470"/>
          </a:xfrm>
          <a:custGeom>
            <a:avLst/>
            <a:gdLst>
              <a:gd name="connsiteX0" fmla="*/ 1374 w 106989"/>
              <a:gd name="connsiteY0" fmla="*/ 55287 h 55470"/>
              <a:gd name="connsiteX1" fmla="*/ 106149 w 106989"/>
              <a:gd name="connsiteY1" fmla="*/ 1312 h 55470"/>
              <a:gd name="connsiteX2" fmla="*/ 48999 w 106989"/>
              <a:gd name="connsiteY2" fmla="*/ 18775 h 55470"/>
              <a:gd name="connsiteX3" fmla="*/ 1374 w 106989"/>
              <a:gd name="connsiteY3" fmla="*/ 55287 h 5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989" h="55470">
                <a:moveTo>
                  <a:pt x="1374" y="55287"/>
                </a:moveTo>
                <a:cubicBezTo>
                  <a:pt x="10899" y="52377"/>
                  <a:pt x="98212" y="7397"/>
                  <a:pt x="106149" y="1312"/>
                </a:cubicBezTo>
                <a:cubicBezTo>
                  <a:pt x="114086" y="-4773"/>
                  <a:pt x="63551" y="11896"/>
                  <a:pt x="48999" y="18775"/>
                </a:cubicBezTo>
                <a:cubicBezTo>
                  <a:pt x="34447" y="25654"/>
                  <a:pt x="-8151" y="58197"/>
                  <a:pt x="1374" y="55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C68C0EF1-810F-794D-6C27-D01CD192DDD2}"/>
              </a:ext>
            </a:extLst>
          </p:cNvPr>
          <p:cNvSpPr/>
          <p:nvPr/>
        </p:nvSpPr>
        <p:spPr>
          <a:xfrm>
            <a:off x="2919189" y="1490057"/>
            <a:ext cx="225119" cy="54636"/>
          </a:xfrm>
          <a:custGeom>
            <a:avLst/>
            <a:gdLst>
              <a:gd name="connsiteX0" fmla="*/ 224 w 225119"/>
              <a:gd name="connsiteY0" fmla="*/ 54581 h 54636"/>
              <a:gd name="connsiteX1" fmla="*/ 76424 w 225119"/>
              <a:gd name="connsiteY1" fmla="*/ 29181 h 54636"/>
              <a:gd name="connsiteX2" fmla="*/ 222474 w 225119"/>
              <a:gd name="connsiteY2" fmla="*/ 606 h 54636"/>
              <a:gd name="connsiteX3" fmla="*/ 165324 w 225119"/>
              <a:gd name="connsiteY3" fmla="*/ 11718 h 54636"/>
              <a:gd name="connsiteX4" fmla="*/ 98649 w 225119"/>
              <a:gd name="connsiteY4" fmla="*/ 35531 h 54636"/>
              <a:gd name="connsiteX5" fmla="*/ 224 w 225119"/>
              <a:gd name="connsiteY5" fmla="*/ 54581 h 5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119" h="54636">
                <a:moveTo>
                  <a:pt x="224" y="54581"/>
                </a:moveTo>
                <a:cubicBezTo>
                  <a:pt x="-3480" y="53523"/>
                  <a:pt x="39382" y="38177"/>
                  <a:pt x="76424" y="29181"/>
                </a:cubicBezTo>
                <a:cubicBezTo>
                  <a:pt x="113466" y="20185"/>
                  <a:pt x="222474" y="606"/>
                  <a:pt x="222474" y="606"/>
                </a:cubicBezTo>
                <a:cubicBezTo>
                  <a:pt x="237290" y="-2304"/>
                  <a:pt x="185961" y="5897"/>
                  <a:pt x="165324" y="11718"/>
                </a:cubicBezTo>
                <a:cubicBezTo>
                  <a:pt x="144687" y="17539"/>
                  <a:pt x="119816" y="29710"/>
                  <a:pt x="98649" y="35531"/>
                </a:cubicBezTo>
                <a:cubicBezTo>
                  <a:pt x="77482" y="41352"/>
                  <a:pt x="3928" y="55639"/>
                  <a:pt x="224" y="54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573B6AF-2DE3-0D76-4CA4-E5F9C59E7E35}"/>
              </a:ext>
            </a:extLst>
          </p:cNvPr>
          <p:cNvSpPr/>
          <p:nvPr/>
        </p:nvSpPr>
        <p:spPr>
          <a:xfrm>
            <a:off x="3108325" y="1496904"/>
            <a:ext cx="168342" cy="27253"/>
          </a:xfrm>
          <a:custGeom>
            <a:avLst/>
            <a:gdLst>
              <a:gd name="connsiteX0" fmla="*/ 0 w 168342"/>
              <a:gd name="connsiteY0" fmla="*/ 17571 h 27253"/>
              <a:gd name="connsiteX1" fmla="*/ 80963 w 168342"/>
              <a:gd name="connsiteY1" fmla="*/ 17571 h 27253"/>
              <a:gd name="connsiteX2" fmla="*/ 107950 w 168342"/>
              <a:gd name="connsiteY2" fmla="*/ 109 h 27253"/>
              <a:gd name="connsiteX3" fmla="*/ 168275 w 168342"/>
              <a:gd name="connsiteY3" fmla="*/ 27096 h 27253"/>
              <a:gd name="connsiteX4" fmla="*/ 119063 w 168342"/>
              <a:gd name="connsiteY4" fmla="*/ 11221 h 27253"/>
              <a:gd name="connsiteX5" fmla="*/ 80963 w 168342"/>
              <a:gd name="connsiteY5" fmla="*/ 11221 h 27253"/>
              <a:gd name="connsiteX6" fmla="*/ 0 w 168342"/>
              <a:gd name="connsiteY6" fmla="*/ 17571 h 2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342" h="27253">
                <a:moveTo>
                  <a:pt x="0" y="17571"/>
                </a:moveTo>
                <a:cubicBezTo>
                  <a:pt x="0" y="18629"/>
                  <a:pt x="62971" y="20481"/>
                  <a:pt x="80963" y="17571"/>
                </a:cubicBezTo>
                <a:cubicBezTo>
                  <a:pt x="98955" y="14661"/>
                  <a:pt x="93398" y="-1478"/>
                  <a:pt x="107950" y="109"/>
                </a:cubicBezTo>
                <a:cubicBezTo>
                  <a:pt x="122502" y="1696"/>
                  <a:pt x="166423" y="25244"/>
                  <a:pt x="168275" y="27096"/>
                </a:cubicBezTo>
                <a:cubicBezTo>
                  <a:pt x="170127" y="28948"/>
                  <a:pt x="133615" y="13867"/>
                  <a:pt x="119063" y="11221"/>
                </a:cubicBezTo>
                <a:cubicBezTo>
                  <a:pt x="104511" y="8575"/>
                  <a:pt x="100807" y="9104"/>
                  <a:pt x="80963" y="11221"/>
                </a:cubicBezTo>
                <a:cubicBezTo>
                  <a:pt x="61119" y="13338"/>
                  <a:pt x="0" y="16513"/>
                  <a:pt x="0" y="17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CBB8C603-955A-925B-07F1-0EA0DF2F6F3E}"/>
              </a:ext>
            </a:extLst>
          </p:cNvPr>
          <p:cNvSpPr/>
          <p:nvPr/>
        </p:nvSpPr>
        <p:spPr>
          <a:xfrm>
            <a:off x="3659350" y="1629412"/>
            <a:ext cx="58587" cy="543092"/>
          </a:xfrm>
          <a:custGeom>
            <a:avLst/>
            <a:gdLst>
              <a:gd name="connsiteX0" fmla="*/ 58558 w 58587"/>
              <a:gd name="connsiteY0" fmla="*/ 2164 h 543092"/>
              <a:gd name="connsiteX1" fmla="*/ 16179 w 58587"/>
              <a:gd name="connsiteY1" fmla="*/ 192868 h 543092"/>
              <a:gd name="connsiteX2" fmla="*/ 38999 w 58587"/>
              <a:gd name="connsiteY2" fmla="*/ 530267 h 543092"/>
              <a:gd name="connsiteX3" fmla="*/ 29219 w 58587"/>
              <a:gd name="connsiteY3" fmla="*/ 456920 h 543092"/>
              <a:gd name="connsiteX4" fmla="*/ 4770 w 58587"/>
              <a:gd name="connsiteY4" fmla="*/ 308594 h 543092"/>
              <a:gd name="connsiteX5" fmla="*/ 1510 w 58587"/>
              <a:gd name="connsiteY5" fmla="*/ 243397 h 543092"/>
              <a:gd name="connsiteX6" fmla="*/ 22699 w 58587"/>
              <a:gd name="connsiteY6" fmla="*/ 98331 h 543092"/>
              <a:gd name="connsiteX7" fmla="*/ 58558 w 58587"/>
              <a:gd name="connsiteY7" fmla="*/ 2164 h 54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87" h="543092">
                <a:moveTo>
                  <a:pt x="58558" y="2164"/>
                </a:moveTo>
                <a:cubicBezTo>
                  <a:pt x="57471" y="17920"/>
                  <a:pt x="19439" y="104851"/>
                  <a:pt x="16179" y="192868"/>
                </a:cubicBezTo>
                <a:cubicBezTo>
                  <a:pt x="12919" y="280885"/>
                  <a:pt x="36826" y="486258"/>
                  <a:pt x="38999" y="530267"/>
                </a:cubicBezTo>
                <a:cubicBezTo>
                  <a:pt x="41172" y="574276"/>
                  <a:pt x="34924" y="493865"/>
                  <a:pt x="29219" y="456920"/>
                </a:cubicBezTo>
                <a:cubicBezTo>
                  <a:pt x="23514" y="419975"/>
                  <a:pt x="9388" y="344181"/>
                  <a:pt x="4770" y="308594"/>
                </a:cubicBezTo>
                <a:cubicBezTo>
                  <a:pt x="152" y="273007"/>
                  <a:pt x="-1478" y="278441"/>
                  <a:pt x="1510" y="243397"/>
                </a:cubicBezTo>
                <a:cubicBezTo>
                  <a:pt x="4498" y="208353"/>
                  <a:pt x="14549" y="136092"/>
                  <a:pt x="22699" y="98331"/>
                </a:cubicBezTo>
                <a:cubicBezTo>
                  <a:pt x="30849" y="60571"/>
                  <a:pt x="59645" y="-13592"/>
                  <a:pt x="58558" y="2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DDBEFCB4-0269-B82E-17EF-649B9DB68F5F}"/>
              </a:ext>
            </a:extLst>
          </p:cNvPr>
          <p:cNvSpPr/>
          <p:nvPr/>
        </p:nvSpPr>
        <p:spPr>
          <a:xfrm>
            <a:off x="3504334" y="1724406"/>
            <a:ext cx="72423" cy="426163"/>
          </a:xfrm>
          <a:custGeom>
            <a:avLst/>
            <a:gdLst>
              <a:gd name="connsiteX0" fmla="*/ 51 w 72423"/>
              <a:gd name="connsiteY0" fmla="*/ 77 h 426163"/>
              <a:gd name="connsiteX1" fmla="*/ 58729 w 72423"/>
              <a:gd name="connsiteY1" fmla="*/ 207081 h 426163"/>
              <a:gd name="connsiteX2" fmla="*/ 55469 w 72423"/>
              <a:gd name="connsiteY2" fmla="*/ 423864 h 426163"/>
              <a:gd name="connsiteX3" fmla="*/ 58729 w 72423"/>
              <a:gd name="connsiteY3" fmla="*/ 313027 h 426163"/>
              <a:gd name="connsiteX4" fmla="*/ 70139 w 72423"/>
              <a:gd name="connsiteY4" fmla="*/ 184261 h 426163"/>
              <a:gd name="connsiteX5" fmla="*/ 51 w 72423"/>
              <a:gd name="connsiteY5" fmla="*/ 77 h 42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23" h="426163">
                <a:moveTo>
                  <a:pt x="51" y="77"/>
                </a:moveTo>
                <a:cubicBezTo>
                  <a:pt x="-1851" y="3880"/>
                  <a:pt x="49493" y="136450"/>
                  <a:pt x="58729" y="207081"/>
                </a:cubicBezTo>
                <a:cubicBezTo>
                  <a:pt x="67965" y="277712"/>
                  <a:pt x="55469" y="406206"/>
                  <a:pt x="55469" y="423864"/>
                </a:cubicBezTo>
                <a:cubicBezTo>
                  <a:pt x="55469" y="441522"/>
                  <a:pt x="56284" y="352961"/>
                  <a:pt x="58729" y="313027"/>
                </a:cubicBezTo>
                <a:cubicBezTo>
                  <a:pt x="61174" y="273093"/>
                  <a:pt x="78560" y="235061"/>
                  <a:pt x="70139" y="184261"/>
                </a:cubicBezTo>
                <a:cubicBezTo>
                  <a:pt x="61718" y="133461"/>
                  <a:pt x="1953" y="-3726"/>
                  <a:pt x="51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095896D-7EFD-BD6C-D173-6553B42B53B3}"/>
              </a:ext>
            </a:extLst>
          </p:cNvPr>
          <p:cNvSpPr/>
          <p:nvPr/>
        </p:nvSpPr>
        <p:spPr>
          <a:xfrm>
            <a:off x="3673419" y="2258908"/>
            <a:ext cx="96448" cy="294858"/>
          </a:xfrm>
          <a:custGeom>
            <a:avLst/>
            <a:gdLst>
              <a:gd name="connsiteX0" fmla="*/ 59159 w 96448"/>
              <a:gd name="connsiteY0" fmla="*/ 198 h 294858"/>
              <a:gd name="connsiteX1" fmla="*/ 95017 w 96448"/>
              <a:gd name="connsiteY1" fmla="*/ 199051 h 294858"/>
              <a:gd name="connsiteX2" fmla="*/ 480 w 96448"/>
              <a:gd name="connsiteY2" fmla="*/ 293588 h 294858"/>
              <a:gd name="connsiteX3" fmla="*/ 55899 w 96448"/>
              <a:gd name="connsiteY3" fmla="*/ 256099 h 294858"/>
              <a:gd name="connsiteX4" fmla="*/ 90128 w 96448"/>
              <a:gd name="connsiteY4" fmla="*/ 215351 h 294858"/>
              <a:gd name="connsiteX5" fmla="*/ 81978 w 96448"/>
              <a:gd name="connsiteY5" fmla="*/ 195791 h 294858"/>
              <a:gd name="connsiteX6" fmla="*/ 81978 w 96448"/>
              <a:gd name="connsiteY6" fmla="*/ 161563 h 294858"/>
              <a:gd name="connsiteX7" fmla="*/ 59159 w 96448"/>
              <a:gd name="connsiteY7" fmla="*/ 198 h 29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448" h="294858">
                <a:moveTo>
                  <a:pt x="59159" y="198"/>
                </a:moveTo>
                <a:cubicBezTo>
                  <a:pt x="61332" y="6446"/>
                  <a:pt x="104797" y="150153"/>
                  <a:pt x="95017" y="199051"/>
                </a:cubicBezTo>
                <a:cubicBezTo>
                  <a:pt x="85237" y="247949"/>
                  <a:pt x="7000" y="284080"/>
                  <a:pt x="480" y="293588"/>
                </a:cubicBezTo>
                <a:cubicBezTo>
                  <a:pt x="-6040" y="303096"/>
                  <a:pt x="55899" y="256099"/>
                  <a:pt x="55899" y="256099"/>
                </a:cubicBezTo>
                <a:cubicBezTo>
                  <a:pt x="70840" y="243060"/>
                  <a:pt x="85782" y="225402"/>
                  <a:pt x="90128" y="215351"/>
                </a:cubicBezTo>
                <a:cubicBezTo>
                  <a:pt x="94475" y="205300"/>
                  <a:pt x="83336" y="204756"/>
                  <a:pt x="81978" y="195791"/>
                </a:cubicBezTo>
                <a:cubicBezTo>
                  <a:pt x="80620" y="186826"/>
                  <a:pt x="83880" y="186284"/>
                  <a:pt x="81978" y="161563"/>
                </a:cubicBezTo>
                <a:cubicBezTo>
                  <a:pt x="80076" y="136842"/>
                  <a:pt x="56986" y="-6050"/>
                  <a:pt x="59159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4D4972C3-2BD5-49A7-E202-288B40654391}"/>
              </a:ext>
            </a:extLst>
          </p:cNvPr>
          <p:cNvSpPr/>
          <p:nvPr/>
        </p:nvSpPr>
        <p:spPr>
          <a:xfrm>
            <a:off x="3494603" y="2183298"/>
            <a:ext cx="160178" cy="333575"/>
          </a:xfrm>
          <a:custGeom>
            <a:avLst/>
            <a:gdLst>
              <a:gd name="connsiteX0" fmla="*/ 78240 w 160178"/>
              <a:gd name="connsiteY0" fmla="*/ 830 h 333575"/>
              <a:gd name="connsiteX1" fmla="*/ 65200 w 160178"/>
              <a:gd name="connsiteY1" fmla="*/ 145896 h 333575"/>
              <a:gd name="connsiteX2" fmla="*/ 53791 w 160178"/>
              <a:gd name="connsiteY2" fmla="*/ 253472 h 333575"/>
              <a:gd name="connsiteX3" fmla="*/ 2 w 160178"/>
              <a:gd name="connsiteY3" fmla="*/ 277921 h 333575"/>
              <a:gd name="connsiteX4" fmla="*/ 52161 w 160178"/>
              <a:gd name="connsiteY4" fmla="*/ 290961 h 333575"/>
              <a:gd name="connsiteX5" fmla="*/ 159737 w 160178"/>
              <a:gd name="connsiteY5" fmla="*/ 333339 h 333575"/>
              <a:gd name="connsiteX6" fmla="*/ 88019 w 160178"/>
              <a:gd name="connsiteY6" fmla="*/ 307260 h 333575"/>
              <a:gd name="connsiteX7" fmla="*/ 30971 w 160178"/>
              <a:gd name="connsiteY7" fmla="*/ 289331 h 333575"/>
              <a:gd name="connsiteX8" fmla="*/ 71720 w 160178"/>
              <a:gd name="connsiteY8" fmla="*/ 215983 h 333575"/>
              <a:gd name="connsiteX9" fmla="*/ 78240 w 160178"/>
              <a:gd name="connsiteY9" fmla="*/ 830 h 3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178" h="333575">
                <a:moveTo>
                  <a:pt x="78240" y="830"/>
                </a:moveTo>
                <a:cubicBezTo>
                  <a:pt x="77153" y="-10851"/>
                  <a:pt x="69275" y="103789"/>
                  <a:pt x="65200" y="145896"/>
                </a:cubicBezTo>
                <a:cubicBezTo>
                  <a:pt x="61125" y="188003"/>
                  <a:pt x="64657" y="231468"/>
                  <a:pt x="53791" y="253472"/>
                </a:cubicBezTo>
                <a:cubicBezTo>
                  <a:pt x="42925" y="275476"/>
                  <a:pt x="274" y="271673"/>
                  <a:pt x="2" y="277921"/>
                </a:cubicBezTo>
                <a:cubicBezTo>
                  <a:pt x="-270" y="284169"/>
                  <a:pt x="25539" y="281725"/>
                  <a:pt x="52161" y="290961"/>
                </a:cubicBezTo>
                <a:cubicBezTo>
                  <a:pt x="78783" y="300197"/>
                  <a:pt x="153761" y="330623"/>
                  <a:pt x="159737" y="333339"/>
                </a:cubicBezTo>
                <a:cubicBezTo>
                  <a:pt x="165713" y="336055"/>
                  <a:pt x="109480" y="314595"/>
                  <a:pt x="88019" y="307260"/>
                </a:cubicBezTo>
                <a:cubicBezTo>
                  <a:pt x="66558" y="299925"/>
                  <a:pt x="33687" y="304544"/>
                  <a:pt x="30971" y="289331"/>
                </a:cubicBezTo>
                <a:cubicBezTo>
                  <a:pt x="28255" y="274118"/>
                  <a:pt x="63298" y="259720"/>
                  <a:pt x="71720" y="215983"/>
                </a:cubicBezTo>
                <a:cubicBezTo>
                  <a:pt x="80142" y="172246"/>
                  <a:pt x="79327" y="12511"/>
                  <a:pt x="78240" y="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BDE4E13E-EF51-CC36-75B8-97778BAADB27}"/>
              </a:ext>
            </a:extLst>
          </p:cNvPr>
          <p:cNvSpPr/>
          <p:nvPr/>
        </p:nvSpPr>
        <p:spPr>
          <a:xfrm>
            <a:off x="3600486" y="2180865"/>
            <a:ext cx="34406" cy="297087"/>
          </a:xfrm>
          <a:custGeom>
            <a:avLst/>
            <a:gdLst>
              <a:gd name="connsiteX0" fmla="*/ 34295 w 34406"/>
              <a:gd name="connsiteY0" fmla="*/ 3 h 297087"/>
              <a:gd name="connsiteX1" fmla="*/ 27775 w 34406"/>
              <a:gd name="connsiteY1" fmla="*/ 94540 h 297087"/>
              <a:gd name="connsiteX2" fmla="*/ 13105 w 34406"/>
              <a:gd name="connsiteY2" fmla="*/ 148329 h 297087"/>
              <a:gd name="connsiteX3" fmla="*/ 29405 w 34406"/>
              <a:gd name="connsiteY3" fmla="*/ 293394 h 297087"/>
              <a:gd name="connsiteX4" fmla="*/ 16365 w 34406"/>
              <a:gd name="connsiteY4" fmla="*/ 247755 h 297087"/>
              <a:gd name="connsiteX5" fmla="*/ 66 w 34406"/>
              <a:gd name="connsiteY5" fmla="*/ 180928 h 297087"/>
              <a:gd name="connsiteX6" fmla="*/ 22885 w 34406"/>
              <a:gd name="connsiteY6" fmla="*/ 91280 h 297087"/>
              <a:gd name="connsiteX7" fmla="*/ 34295 w 34406"/>
              <a:gd name="connsiteY7" fmla="*/ 3 h 29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06" h="297087">
                <a:moveTo>
                  <a:pt x="34295" y="3"/>
                </a:moveTo>
                <a:cubicBezTo>
                  <a:pt x="35110" y="546"/>
                  <a:pt x="31307" y="69819"/>
                  <a:pt x="27775" y="94540"/>
                </a:cubicBezTo>
                <a:cubicBezTo>
                  <a:pt x="24243" y="119261"/>
                  <a:pt x="12833" y="115187"/>
                  <a:pt x="13105" y="148329"/>
                </a:cubicBezTo>
                <a:cubicBezTo>
                  <a:pt x="13377" y="181471"/>
                  <a:pt x="28862" y="276823"/>
                  <a:pt x="29405" y="293394"/>
                </a:cubicBezTo>
                <a:cubicBezTo>
                  <a:pt x="29948" y="309965"/>
                  <a:pt x="21255" y="266499"/>
                  <a:pt x="16365" y="247755"/>
                </a:cubicBezTo>
                <a:cubicBezTo>
                  <a:pt x="11475" y="229011"/>
                  <a:pt x="-1021" y="207007"/>
                  <a:pt x="66" y="180928"/>
                </a:cubicBezTo>
                <a:cubicBezTo>
                  <a:pt x="1153" y="154849"/>
                  <a:pt x="17452" y="114914"/>
                  <a:pt x="22885" y="91280"/>
                </a:cubicBezTo>
                <a:cubicBezTo>
                  <a:pt x="28318" y="67646"/>
                  <a:pt x="33480" y="-540"/>
                  <a:pt x="3429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1E56822-C8A6-DCD5-0EBB-490EE215F5E1}"/>
              </a:ext>
            </a:extLst>
          </p:cNvPr>
          <p:cNvSpPr/>
          <p:nvPr/>
        </p:nvSpPr>
        <p:spPr>
          <a:xfrm>
            <a:off x="3836757" y="2394342"/>
            <a:ext cx="78556" cy="282848"/>
          </a:xfrm>
          <a:custGeom>
            <a:avLst/>
            <a:gdLst>
              <a:gd name="connsiteX0" fmla="*/ 9917 w 78556"/>
              <a:gd name="connsiteY0" fmla="*/ 49 h 282848"/>
              <a:gd name="connsiteX1" fmla="*/ 65335 w 78556"/>
              <a:gd name="connsiteY1" fmla="*/ 96216 h 282848"/>
              <a:gd name="connsiteX2" fmla="*/ 73485 w 78556"/>
              <a:gd name="connsiteY2" fmla="*/ 171194 h 282848"/>
              <a:gd name="connsiteX3" fmla="*/ 137 w 78556"/>
              <a:gd name="connsiteY3" fmla="*/ 280400 h 282848"/>
              <a:gd name="connsiteX4" fmla="*/ 55555 w 78556"/>
              <a:gd name="connsiteY4" fmla="*/ 244541 h 282848"/>
              <a:gd name="connsiteX5" fmla="*/ 70225 w 78556"/>
              <a:gd name="connsiteY5" fmla="*/ 213572 h 282848"/>
              <a:gd name="connsiteX6" fmla="*/ 70225 w 78556"/>
              <a:gd name="connsiteY6" fmla="*/ 109256 h 282848"/>
              <a:gd name="connsiteX7" fmla="*/ 9917 w 78556"/>
              <a:gd name="connsiteY7" fmla="*/ 49 h 2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56" h="282848">
                <a:moveTo>
                  <a:pt x="9917" y="49"/>
                </a:moveTo>
                <a:cubicBezTo>
                  <a:pt x="9102" y="-2124"/>
                  <a:pt x="54740" y="67692"/>
                  <a:pt x="65335" y="96216"/>
                </a:cubicBezTo>
                <a:cubicBezTo>
                  <a:pt x="75930" y="124740"/>
                  <a:pt x="84351" y="140497"/>
                  <a:pt x="73485" y="171194"/>
                </a:cubicBezTo>
                <a:cubicBezTo>
                  <a:pt x="62619" y="201891"/>
                  <a:pt x="3125" y="268176"/>
                  <a:pt x="137" y="280400"/>
                </a:cubicBezTo>
                <a:cubicBezTo>
                  <a:pt x="-2851" y="292624"/>
                  <a:pt x="43874" y="255679"/>
                  <a:pt x="55555" y="244541"/>
                </a:cubicBezTo>
                <a:cubicBezTo>
                  <a:pt x="67236" y="233403"/>
                  <a:pt x="67780" y="236119"/>
                  <a:pt x="70225" y="213572"/>
                </a:cubicBezTo>
                <a:cubicBezTo>
                  <a:pt x="72670" y="191025"/>
                  <a:pt x="78647" y="142398"/>
                  <a:pt x="70225" y="109256"/>
                </a:cubicBezTo>
                <a:cubicBezTo>
                  <a:pt x="61804" y="76114"/>
                  <a:pt x="10732" y="2222"/>
                  <a:pt x="991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396C9A8-CF64-BA13-40C1-04A917CDCEEE}"/>
              </a:ext>
            </a:extLst>
          </p:cNvPr>
          <p:cNvSpPr/>
          <p:nvPr/>
        </p:nvSpPr>
        <p:spPr>
          <a:xfrm>
            <a:off x="3375872" y="2459262"/>
            <a:ext cx="58550" cy="227070"/>
          </a:xfrm>
          <a:custGeom>
            <a:avLst/>
            <a:gdLst>
              <a:gd name="connsiteX0" fmla="*/ 58425 w 58550"/>
              <a:gd name="connsiteY0" fmla="*/ 327 h 227070"/>
              <a:gd name="connsiteX1" fmla="*/ 16047 w 58550"/>
              <a:gd name="connsiteY1" fmla="*/ 83455 h 227070"/>
              <a:gd name="connsiteX2" fmla="*/ 1377 w 58550"/>
              <a:gd name="connsiteY2" fmla="*/ 150282 h 227070"/>
              <a:gd name="connsiteX3" fmla="*/ 47016 w 58550"/>
              <a:gd name="connsiteY3" fmla="*/ 226890 h 227070"/>
              <a:gd name="connsiteX4" fmla="*/ 9527 w 58550"/>
              <a:gd name="connsiteY4" fmla="*/ 169842 h 227070"/>
              <a:gd name="connsiteX5" fmla="*/ 29086 w 58550"/>
              <a:gd name="connsiteY5" fmla="*/ 116054 h 227070"/>
              <a:gd name="connsiteX6" fmla="*/ 58425 w 58550"/>
              <a:gd name="connsiteY6" fmla="*/ 327 h 227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550" h="227070">
                <a:moveTo>
                  <a:pt x="58425" y="327"/>
                </a:moveTo>
                <a:cubicBezTo>
                  <a:pt x="56252" y="-5106"/>
                  <a:pt x="25555" y="58463"/>
                  <a:pt x="16047" y="83455"/>
                </a:cubicBezTo>
                <a:cubicBezTo>
                  <a:pt x="6539" y="108447"/>
                  <a:pt x="-3784" y="126376"/>
                  <a:pt x="1377" y="150282"/>
                </a:cubicBezTo>
                <a:cubicBezTo>
                  <a:pt x="6538" y="174188"/>
                  <a:pt x="45658" y="223630"/>
                  <a:pt x="47016" y="226890"/>
                </a:cubicBezTo>
                <a:cubicBezTo>
                  <a:pt x="48374" y="230150"/>
                  <a:pt x="12515" y="188315"/>
                  <a:pt x="9527" y="169842"/>
                </a:cubicBezTo>
                <a:cubicBezTo>
                  <a:pt x="6539" y="151369"/>
                  <a:pt x="24196" y="139417"/>
                  <a:pt x="29086" y="116054"/>
                </a:cubicBezTo>
                <a:cubicBezTo>
                  <a:pt x="33976" y="92691"/>
                  <a:pt x="60598" y="5760"/>
                  <a:pt x="58425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3A9FC97-EBBD-4CCD-F163-BC884A20E330}"/>
              </a:ext>
            </a:extLst>
          </p:cNvPr>
          <p:cNvSpPr/>
          <p:nvPr/>
        </p:nvSpPr>
        <p:spPr>
          <a:xfrm>
            <a:off x="3481511" y="2518030"/>
            <a:ext cx="161761" cy="67066"/>
          </a:xfrm>
          <a:custGeom>
            <a:avLst/>
            <a:gdLst>
              <a:gd name="connsiteX0" fmla="*/ 55 w 161761"/>
              <a:gd name="connsiteY0" fmla="*/ 11647 h 67066"/>
              <a:gd name="connsiteX1" fmla="*/ 107631 w 161761"/>
              <a:gd name="connsiteY1" fmla="*/ 19797 h 67066"/>
              <a:gd name="connsiteX2" fmla="*/ 161419 w 161761"/>
              <a:gd name="connsiteY2" fmla="*/ 67065 h 67066"/>
              <a:gd name="connsiteX3" fmla="*/ 128821 w 161761"/>
              <a:gd name="connsiteY3" fmla="*/ 18167 h 67066"/>
              <a:gd name="connsiteX4" fmla="*/ 92962 w 161761"/>
              <a:gd name="connsiteY4" fmla="*/ 237 h 67066"/>
              <a:gd name="connsiteX5" fmla="*/ 55 w 161761"/>
              <a:gd name="connsiteY5" fmla="*/ 11647 h 6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61" h="67066">
                <a:moveTo>
                  <a:pt x="55" y="11647"/>
                </a:moveTo>
                <a:cubicBezTo>
                  <a:pt x="2500" y="14907"/>
                  <a:pt x="80737" y="10561"/>
                  <a:pt x="107631" y="19797"/>
                </a:cubicBezTo>
                <a:cubicBezTo>
                  <a:pt x="134525" y="29033"/>
                  <a:pt x="157887" y="67337"/>
                  <a:pt x="161419" y="67065"/>
                </a:cubicBezTo>
                <a:cubicBezTo>
                  <a:pt x="164951" y="66793"/>
                  <a:pt x="140230" y="29305"/>
                  <a:pt x="128821" y="18167"/>
                </a:cubicBezTo>
                <a:cubicBezTo>
                  <a:pt x="117412" y="7029"/>
                  <a:pt x="109261" y="2139"/>
                  <a:pt x="92962" y="237"/>
                </a:cubicBezTo>
                <a:cubicBezTo>
                  <a:pt x="76663" y="-1665"/>
                  <a:pt x="-2390" y="8387"/>
                  <a:pt x="55" y="11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CE903B22-123C-F4C1-8E0F-BC13F88135B7}"/>
              </a:ext>
            </a:extLst>
          </p:cNvPr>
          <p:cNvSpPr/>
          <p:nvPr/>
        </p:nvSpPr>
        <p:spPr>
          <a:xfrm>
            <a:off x="3696500" y="2553877"/>
            <a:ext cx="138776" cy="68715"/>
          </a:xfrm>
          <a:custGeom>
            <a:avLst/>
            <a:gdLst>
              <a:gd name="connsiteX0" fmla="*/ 219 w 138776"/>
              <a:gd name="connsiteY0" fmla="*/ 44258 h 68715"/>
              <a:gd name="connsiteX1" fmla="*/ 102905 w 138776"/>
              <a:gd name="connsiteY1" fmla="*/ 249 h 68715"/>
              <a:gd name="connsiteX2" fmla="*/ 122465 w 138776"/>
              <a:gd name="connsiteY2" fmla="*/ 68707 h 68715"/>
              <a:gd name="connsiteX3" fmla="*/ 133874 w 138776"/>
              <a:gd name="connsiteY3" fmla="*/ 5139 h 68715"/>
              <a:gd name="connsiteX4" fmla="*/ 219 w 138776"/>
              <a:gd name="connsiteY4" fmla="*/ 44258 h 6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76" h="68715">
                <a:moveTo>
                  <a:pt x="219" y="44258"/>
                </a:moveTo>
                <a:cubicBezTo>
                  <a:pt x="-4942" y="43443"/>
                  <a:pt x="82531" y="-3826"/>
                  <a:pt x="102905" y="249"/>
                </a:cubicBezTo>
                <a:cubicBezTo>
                  <a:pt x="123279" y="4324"/>
                  <a:pt x="117304" y="67892"/>
                  <a:pt x="122465" y="68707"/>
                </a:cubicBezTo>
                <a:cubicBezTo>
                  <a:pt x="127626" y="69522"/>
                  <a:pt x="148000" y="11387"/>
                  <a:pt x="133874" y="5139"/>
                </a:cubicBezTo>
                <a:cubicBezTo>
                  <a:pt x="119748" y="-1109"/>
                  <a:pt x="5380" y="45073"/>
                  <a:pt x="219" y="44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EC084A44-8BBF-D112-BA5B-A71C940CFF3E}"/>
              </a:ext>
            </a:extLst>
          </p:cNvPr>
          <p:cNvSpPr/>
          <p:nvPr/>
        </p:nvSpPr>
        <p:spPr>
          <a:xfrm>
            <a:off x="3479915" y="2561015"/>
            <a:ext cx="99752" cy="37128"/>
          </a:xfrm>
          <a:custGeom>
            <a:avLst/>
            <a:gdLst>
              <a:gd name="connsiteX0" fmla="*/ 21 w 99752"/>
              <a:gd name="connsiteY0" fmla="*/ 7781 h 37128"/>
              <a:gd name="connsiteX1" fmla="*/ 81518 w 99752"/>
              <a:gd name="connsiteY1" fmla="*/ 1261 h 37128"/>
              <a:gd name="connsiteX2" fmla="*/ 99448 w 99752"/>
              <a:gd name="connsiteY2" fmla="*/ 37120 h 37128"/>
              <a:gd name="connsiteX3" fmla="*/ 73368 w 99752"/>
              <a:gd name="connsiteY3" fmla="*/ 4521 h 37128"/>
              <a:gd name="connsiteX4" fmla="*/ 21 w 99752"/>
              <a:gd name="connsiteY4" fmla="*/ 7781 h 3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52" h="37128">
                <a:moveTo>
                  <a:pt x="21" y="7781"/>
                </a:moveTo>
                <a:cubicBezTo>
                  <a:pt x="1379" y="7238"/>
                  <a:pt x="64947" y="-3629"/>
                  <a:pt x="81518" y="1261"/>
                </a:cubicBezTo>
                <a:cubicBezTo>
                  <a:pt x="98089" y="6151"/>
                  <a:pt x="100806" y="36577"/>
                  <a:pt x="99448" y="37120"/>
                </a:cubicBezTo>
                <a:cubicBezTo>
                  <a:pt x="98090" y="37663"/>
                  <a:pt x="83691" y="11584"/>
                  <a:pt x="73368" y="4521"/>
                </a:cubicBezTo>
                <a:cubicBezTo>
                  <a:pt x="63045" y="-2542"/>
                  <a:pt x="-1337" y="8324"/>
                  <a:pt x="21" y="7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39EDCD4-DC91-5C72-121B-898D4D9C1EA2}"/>
              </a:ext>
            </a:extLst>
          </p:cNvPr>
          <p:cNvSpPr/>
          <p:nvPr/>
        </p:nvSpPr>
        <p:spPr>
          <a:xfrm>
            <a:off x="3686634" y="2696770"/>
            <a:ext cx="47171" cy="182067"/>
          </a:xfrm>
          <a:custGeom>
            <a:avLst/>
            <a:gdLst>
              <a:gd name="connsiteX0" fmla="*/ 13829 w 47171"/>
              <a:gd name="connsiteY0" fmla="*/ 393 h 182067"/>
              <a:gd name="connsiteX1" fmla="*/ 1129 w 47171"/>
              <a:gd name="connsiteY1" fmla="*/ 106755 h 182067"/>
              <a:gd name="connsiteX2" fmla="*/ 47166 w 47171"/>
              <a:gd name="connsiteY2" fmla="*/ 181368 h 182067"/>
              <a:gd name="connsiteX3" fmla="*/ 4304 w 47171"/>
              <a:gd name="connsiteY3" fmla="*/ 140093 h 182067"/>
              <a:gd name="connsiteX4" fmla="*/ 10654 w 47171"/>
              <a:gd name="connsiteY4" fmla="*/ 73418 h 182067"/>
              <a:gd name="connsiteX5" fmla="*/ 13829 w 47171"/>
              <a:gd name="connsiteY5" fmla="*/ 393 h 18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71" h="182067">
                <a:moveTo>
                  <a:pt x="13829" y="393"/>
                </a:moveTo>
                <a:cubicBezTo>
                  <a:pt x="12242" y="5949"/>
                  <a:pt x="-4427" y="76593"/>
                  <a:pt x="1129" y="106755"/>
                </a:cubicBezTo>
                <a:cubicBezTo>
                  <a:pt x="6685" y="136918"/>
                  <a:pt x="46637" y="175812"/>
                  <a:pt x="47166" y="181368"/>
                </a:cubicBezTo>
                <a:cubicBezTo>
                  <a:pt x="47695" y="186924"/>
                  <a:pt x="10389" y="158085"/>
                  <a:pt x="4304" y="140093"/>
                </a:cubicBezTo>
                <a:cubicBezTo>
                  <a:pt x="-1781" y="122101"/>
                  <a:pt x="7215" y="97230"/>
                  <a:pt x="10654" y="73418"/>
                </a:cubicBezTo>
                <a:cubicBezTo>
                  <a:pt x="14093" y="49606"/>
                  <a:pt x="15416" y="-5163"/>
                  <a:pt x="13829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65001C24-F0B9-EFFF-D03A-DACEA2853A5A}"/>
              </a:ext>
            </a:extLst>
          </p:cNvPr>
          <p:cNvSpPr/>
          <p:nvPr/>
        </p:nvSpPr>
        <p:spPr>
          <a:xfrm>
            <a:off x="3622304" y="2681238"/>
            <a:ext cx="45002" cy="244689"/>
          </a:xfrm>
          <a:custGeom>
            <a:avLst/>
            <a:gdLst>
              <a:gd name="connsiteX0" fmla="*/ 9896 w 45002"/>
              <a:gd name="connsiteY0" fmla="*/ 50 h 244689"/>
              <a:gd name="connsiteX1" fmla="*/ 32121 w 45002"/>
              <a:gd name="connsiteY1" fmla="*/ 98475 h 244689"/>
              <a:gd name="connsiteX2" fmla="*/ 9896 w 45002"/>
              <a:gd name="connsiteY2" fmla="*/ 214362 h 244689"/>
              <a:gd name="connsiteX3" fmla="*/ 44821 w 45002"/>
              <a:gd name="connsiteY3" fmla="*/ 244525 h 244689"/>
              <a:gd name="connsiteX4" fmla="*/ 22596 w 45002"/>
              <a:gd name="connsiteY4" fmla="*/ 225475 h 244689"/>
              <a:gd name="connsiteX5" fmla="*/ 371 w 45002"/>
              <a:gd name="connsiteY5" fmla="*/ 204837 h 244689"/>
              <a:gd name="connsiteX6" fmla="*/ 41646 w 45002"/>
              <a:gd name="connsiteY6" fmla="*/ 111175 h 244689"/>
              <a:gd name="connsiteX7" fmla="*/ 9896 w 45002"/>
              <a:gd name="connsiteY7" fmla="*/ 50 h 24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2" h="244689">
                <a:moveTo>
                  <a:pt x="9896" y="50"/>
                </a:moveTo>
                <a:cubicBezTo>
                  <a:pt x="8308" y="-2067"/>
                  <a:pt x="32121" y="62756"/>
                  <a:pt x="32121" y="98475"/>
                </a:cubicBezTo>
                <a:cubicBezTo>
                  <a:pt x="32121" y="134194"/>
                  <a:pt x="7779" y="190020"/>
                  <a:pt x="9896" y="214362"/>
                </a:cubicBezTo>
                <a:cubicBezTo>
                  <a:pt x="12013" y="238704"/>
                  <a:pt x="42704" y="242673"/>
                  <a:pt x="44821" y="244525"/>
                </a:cubicBezTo>
                <a:cubicBezTo>
                  <a:pt x="46938" y="246377"/>
                  <a:pt x="30004" y="232090"/>
                  <a:pt x="22596" y="225475"/>
                </a:cubicBezTo>
                <a:cubicBezTo>
                  <a:pt x="15188" y="218860"/>
                  <a:pt x="-2804" y="223887"/>
                  <a:pt x="371" y="204837"/>
                </a:cubicBezTo>
                <a:cubicBezTo>
                  <a:pt x="3546" y="185787"/>
                  <a:pt x="39529" y="142925"/>
                  <a:pt x="41646" y="111175"/>
                </a:cubicBezTo>
                <a:cubicBezTo>
                  <a:pt x="43763" y="79425"/>
                  <a:pt x="11484" y="2167"/>
                  <a:pt x="9896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07346D5E-9EC0-C4C7-993B-11F373038959}"/>
              </a:ext>
            </a:extLst>
          </p:cNvPr>
          <p:cNvSpPr/>
          <p:nvPr/>
        </p:nvSpPr>
        <p:spPr>
          <a:xfrm>
            <a:off x="3567285" y="2930508"/>
            <a:ext cx="127358" cy="55607"/>
          </a:xfrm>
          <a:custGeom>
            <a:avLst/>
            <a:gdLst>
              <a:gd name="connsiteX0" fmla="*/ 126828 w 127358"/>
              <a:gd name="connsiteY0" fmla="*/ 55580 h 55607"/>
              <a:gd name="connsiteX1" fmla="*/ 82378 w 127358"/>
              <a:gd name="connsiteY1" fmla="*/ 17 h 55607"/>
              <a:gd name="connsiteX2" fmla="*/ 1415 w 127358"/>
              <a:gd name="connsiteY2" fmla="*/ 49230 h 55607"/>
              <a:gd name="connsiteX3" fmla="*/ 29990 w 127358"/>
              <a:gd name="connsiteY3" fmla="*/ 25417 h 55607"/>
              <a:gd name="connsiteX4" fmla="*/ 18878 w 127358"/>
              <a:gd name="connsiteY4" fmla="*/ 15892 h 55607"/>
              <a:gd name="connsiteX5" fmla="*/ 53803 w 127358"/>
              <a:gd name="connsiteY5" fmla="*/ 7955 h 55607"/>
              <a:gd name="connsiteX6" fmla="*/ 126828 w 127358"/>
              <a:gd name="connsiteY6" fmla="*/ 55580 h 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58" h="55607">
                <a:moveTo>
                  <a:pt x="126828" y="55580"/>
                </a:moveTo>
                <a:cubicBezTo>
                  <a:pt x="131590" y="54257"/>
                  <a:pt x="103280" y="1075"/>
                  <a:pt x="82378" y="17"/>
                </a:cubicBezTo>
                <a:cubicBezTo>
                  <a:pt x="61476" y="-1041"/>
                  <a:pt x="10146" y="44997"/>
                  <a:pt x="1415" y="49230"/>
                </a:cubicBezTo>
                <a:cubicBezTo>
                  <a:pt x="-7316" y="53463"/>
                  <a:pt x="27080" y="30973"/>
                  <a:pt x="29990" y="25417"/>
                </a:cubicBezTo>
                <a:cubicBezTo>
                  <a:pt x="32900" y="19861"/>
                  <a:pt x="14909" y="18802"/>
                  <a:pt x="18878" y="15892"/>
                </a:cubicBezTo>
                <a:cubicBezTo>
                  <a:pt x="22847" y="12982"/>
                  <a:pt x="38193" y="6367"/>
                  <a:pt x="53803" y="7955"/>
                </a:cubicBezTo>
                <a:cubicBezTo>
                  <a:pt x="69413" y="9543"/>
                  <a:pt x="122066" y="56903"/>
                  <a:pt x="126828" y="55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C925FE2-9B3E-CC0E-FA3D-2C95B7DDDB28}"/>
              </a:ext>
            </a:extLst>
          </p:cNvPr>
          <p:cNvSpPr/>
          <p:nvPr/>
        </p:nvSpPr>
        <p:spPr>
          <a:xfrm>
            <a:off x="3281363" y="2981324"/>
            <a:ext cx="296862" cy="149299"/>
          </a:xfrm>
          <a:custGeom>
            <a:avLst/>
            <a:gdLst>
              <a:gd name="connsiteX0" fmla="*/ 296862 w 296862"/>
              <a:gd name="connsiteY0" fmla="*/ 1 h 149299"/>
              <a:gd name="connsiteX1" fmla="*/ 179387 w 296862"/>
              <a:gd name="connsiteY1" fmla="*/ 47626 h 149299"/>
              <a:gd name="connsiteX2" fmla="*/ 133350 w 296862"/>
              <a:gd name="connsiteY2" fmla="*/ 92076 h 149299"/>
              <a:gd name="connsiteX3" fmla="*/ 82550 w 296862"/>
              <a:gd name="connsiteY3" fmla="*/ 130176 h 149299"/>
              <a:gd name="connsiteX4" fmla="*/ 0 w 296862"/>
              <a:gd name="connsiteY4" fmla="*/ 149226 h 149299"/>
              <a:gd name="connsiteX5" fmla="*/ 84137 w 296862"/>
              <a:gd name="connsiteY5" fmla="*/ 123826 h 149299"/>
              <a:gd name="connsiteX6" fmla="*/ 177800 w 296862"/>
              <a:gd name="connsiteY6" fmla="*/ 49214 h 149299"/>
              <a:gd name="connsiteX7" fmla="*/ 296862 w 296862"/>
              <a:gd name="connsiteY7" fmla="*/ 1 h 14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862" h="149299">
                <a:moveTo>
                  <a:pt x="296862" y="1"/>
                </a:moveTo>
                <a:cubicBezTo>
                  <a:pt x="297126" y="-264"/>
                  <a:pt x="206639" y="32280"/>
                  <a:pt x="179387" y="47626"/>
                </a:cubicBezTo>
                <a:cubicBezTo>
                  <a:pt x="152135" y="62972"/>
                  <a:pt x="149489" y="78318"/>
                  <a:pt x="133350" y="92076"/>
                </a:cubicBezTo>
                <a:cubicBezTo>
                  <a:pt x="117211" y="105834"/>
                  <a:pt x="104775" y="120651"/>
                  <a:pt x="82550" y="130176"/>
                </a:cubicBezTo>
                <a:cubicBezTo>
                  <a:pt x="60325" y="139701"/>
                  <a:pt x="-265" y="150284"/>
                  <a:pt x="0" y="149226"/>
                </a:cubicBezTo>
                <a:cubicBezTo>
                  <a:pt x="264" y="148168"/>
                  <a:pt x="54504" y="140495"/>
                  <a:pt x="84137" y="123826"/>
                </a:cubicBezTo>
                <a:cubicBezTo>
                  <a:pt x="113770" y="107157"/>
                  <a:pt x="145521" y="69587"/>
                  <a:pt x="177800" y="49214"/>
                </a:cubicBezTo>
                <a:cubicBezTo>
                  <a:pt x="210079" y="28841"/>
                  <a:pt x="296598" y="266"/>
                  <a:pt x="29686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6BA39E28-AD92-7686-7D4B-EB0F95790C84}"/>
              </a:ext>
            </a:extLst>
          </p:cNvPr>
          <p:cNvSpPr/>
          <p:nvPr/>
        </p:nvSpPr>
        <p:spPr>
          <a:xfrm>
            <a:off x="3670244" y="2926681"/>
            <a:ext cx="417569" cy="132442"/>
          </a:xfrm>
          <a:custGeom>
            <a:avLst/>
            <a:gdLst>
              <a:gd name="connsiteX0" fmla="*/ 56 w 417569"/>
              <a:gd name="connsiteY0" fmla="*/ 35594 h 132442"/>
              <a:gd name="connsiteX1" fmla="*/ 101656 w 417569"/>
              <a:gd name="connsiteY1" fmla="*/ 669 h 132442"/>
              <a:gd name="connsiteX2" fmla="*/ 82606 w 417569"/>
              <a:gd name="connsiteY2" fmla="*/ 14957 h 132442"/>
              <a:gd name="connsiteX3" fmla="*/ 179444 w 417569"/>
              <a:gd name="connsiteY3" fmla="*/ 43532 h 132442"/>
              <a:gd name="connsiteX4" fmla="*/ 127056 w 417569"/>
              <a:gd name="connsiteY4" fmla="*/ 45119 h 132442"/>
              <a:gd name="connsiteX5" fmla="*/ 219131 w 417569"/>
              <a:gd name="connsiteY5" fmla="*/ 48294 h 132442"/>
              <a:gd name="connsiteX6" fmla="*/ 287394 w 417569"/>
              <a:gd name="connsiteY6" fmla="*/ 41944 h 132442"/>
              <a:gd name="connsiteX7" fmla="*/ 235006 w 417569"/>
              <a:gd name="connsiteY7" fmla="*/ 56232 h 132442"/>
              <a:gd name="connsiteX8" fmla="*/ 292156 w 417569"/>
              <a:gd name="connsiteY8" fmla="*/ 94332 h 132442"/>
              <a:gd name="connsiteX9" fmla="*/ 417569 w 417569"/>
              <a:gd name="connsiteY9" fmla="*/ 132432 h 132442"/>
              <a:gd name="connsiteX10" fmla="*/ 293744 w 417569"/>
              <a:gd name="connsiteY10" fmla="*/ 97507 h 132442"/>
              <a:gd name="connsiteX11" fmla="*/ 117531 w 417569"/>
              <a:gd name="connsiteY11" fmla="*/ 37182 h 132442"/>
              <a:gd name="connsiteX12" fmla="*/ 56 w 417569"/>
              <a:gd name="connsiteY12" fmla="*/ 35594 h 13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7569" h="132442">
                <a:moveTo>
                  <a:pt x="56" y="35594"/>
                </a:moveTo>
                <a:cubicBezTo>
                  <a:pt x="-2590" y="29509"/>
                  <a:pt x="87898" y="4108"/>
                  <a:pt x="101656" y="669"/>
                </a:cubicBezTo>
                <a:cubicBezTo>
                  <a:pt x="115414" y="-2770"/>
                  <a:pt x="69641" y="7813"/>
                  <a:pt x="82606" y="14957"/>
                </a:cubicBezTo>
                <a:cubicBezTo>
                  <a:pt x="95571" y="22101"/>
                  <a:pt x="172036" y="38505"/>
                  <a:pt x="179444" y="43532"/>
                </a:cubicBezTo>
                <a:cubicBezTo>
                  <a:pt x="186852" y="48559"/>
                  <a:pt x="120442" y="44325"/>
                  <a:pt x="127056" y="45119"/>
                </a:cubicBezTo>
                <a:cubicBezTo>
                  <a:pt x="133670" y="45913"/>
                  <a:pt x="192408" y="48823"/>
                  <a:pt x="219131" y="48294"/>
                </a:cubicBezTo>
                <a:cubicBezTo>
                  <a:pt x="245854" y="47765"/>
                  <a:pt x="284748" y="40621"/>
                  <a:pt x="287394" y="41944"/>
                </a:cubicBezTo>
                <a:cubicBezTo>
                  <a:pt x="290040" y="43267"/>
                  <a:pt x="234212" y="47501"/>
                  <a:pt x="235006" y="56232"/>
                </a:cubicBezTo>
                <a:cubicBezTo>
                  <a:pt x="235800" y="64963"/>
                  <a:pt x="261729" y="81632"/>
                  <a:pt x="292156" y="94332"/>
                </a:cubicBezTo>
                <a:cubicBezTo>
                  <a:pt x="322583" y="107032"/>
                  <a:pt x="417304" y="131903"/>
                  <a:pt x="417569" y="132432"/>
                </a:cubicBezTo>
                <a:cubicBezTo>
                  <a:pt x="417834" y="132961"/>
                  <a:pt x="343750" y="113382"/>
                  <a:pt x="293744" y="97507"/>
                </a:cubicBezTo>
                <a:cubicBezTo>
                  <a:pt x="243738" y="81632"/>
                  <a:pt x="161452" y="47765"/>
                  <a:pt x="117531" y="37182"/>
                </a:cubicBezTo>
                <a:cubicBezTo>
                  <a:pt x="73610" y="26599"/>
                  <a:pt x="2702" y="41679"/>
                  <a:pt x="56" y="35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61DCBCB1-9E17-954F-9F17-8DB65343C9C7}"/>
              </a:ext>
            </a:extLst>
          </p:cNvPr>
          <p:cNvSpPr/>
          <p:nvPr/>
        </p:nvSpPr>
        <p:spPr>
          <a:xfrm>
            <a:off x="3450655" y="2949534"/>
            <a:ext cx="154777" cy="82856"/>
          </a:xfrm>
          <a:custGeom>
            <a:avLst/>
            <a:gdLst>
              <a:gd name="connsiteX0" fmla="*/ 2158 w 154777"/>
              <a:gd name="connsiteY0" fmla="*/ 82591 h 82856"/>
              <a:gd name="connsiteX1" fmla="*/ 141858 w 154777"/>
              <a:gd name="connsiteY1" fmla="*/ 33379 h 82856"/>
              <a:gd name="connsiteX2" fmla="*/ 146620 w 154777"/>
              <a:gd name="connsiteY2" fmla="*/ 41 h 82856"/>
              <a:gd name="connsiteX3" fmla="*/ 124395 w 154777"/>
              <a:gd name="connsiteY3" fmla="*/ 27029 h 82856"/>
              <a:gd name="connsiteX4" fmla="*/ 60895 w 154777"/>
              <a:gd name="connsiteY4" fmla="*/ 52429 h 82856"/>
              <a:gd name="connsiteX5" fmla="*/ 2158 w 154777"/>
              <a:gd name="connsiteY5" fmla="*/ 82591 h 8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777" h="82856">
                <a:moveTo>
                  <a:pt x="2158" y="82591"/>
                </a:moveTo>
                <a:cubicBezTo>
                  <a:pt x="15652" y="79416"/>
                  <a:pt x="117781" y="47137"/>
                  <a:pt x="141858" y="33379"/>
                </a:cubicBezTo>
                <a:cubicBezTo>
                  <a:pt x="165935" y="19621"/>
                  <a:pt x="149530" y="1099"/>
                  <a:pt x="146620" y="41"/>
                </a:cubicBezTo>
                <a:cubicBezTo>
                  <a:pt x="143710" y="-1017"/>
                  <a:pt x="138682" y="18298"/>
                  <a:pt x="124395" y="27029"/>
                </a:cubicBezTo>
                <a:cubicBezTo>
                  <a:pt x="110108" y="35760"/>
                  <a:pt x="79680" y="45285"/>
                  <a:pt x="60895" y="52429"/>
                </a:cubicBezTo>
                <a:cubicBezTo>
                  <a:pt x="42110" y="59573"/>
                  <a:pt x="-11336" y="85766"/>
                  <a:pt x="2158" y="82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D0F3FB45-6341-EF45-63D3-62FC74048F47}"/>
              </a:ext>
            </a:extLst>
          </p:cNvPr>
          <p:cNvSpPr/>
          <p:nvPr/>
        </p:nvSpPr>
        <p:spPr>
          <a:xfrm>
            <a:off x="3416700" y="3009726"/>
            <a:ext cx="342313" cy="84389"/>
          </a:xfrm>
          <a:custGeom>
            <a:avLst/>
            <a:gdLst>
              <a:gd name="connsiteX0" fmla="*/ 1188 w 342313"/>
              <a:gd name="connsiteY0" fmla="*/ 84312 h 84389"/>
              <a:gd name="connsiteX1" fmla="*/ 198038 w 342313"/>
              <a:gd name="connsiteY1" fmla="*/ 19224 h 84389"/>
              <a:gd name="connsiteX2" fmla="*/ 144063 w 342313"/>
              <a:gd name="connsiteY2" fmla="*/ 20812 h 84389"/>
              <a:gd name="connsiteX3" fmla="*/ 340913 w 342313"/>
              <a:gd name="connsiteY3" fmla="*/ 19224 h 84389"/>
              <a:gd name="connsiteX4" fmla="*/ 226613 w 342313"/>
              <a:gd name="connsiteY4" fmla="*/ 174 h 84389"/>
              <a:gd name="connsiteX5" fmla="*/ 120250 w 342313"/>
              <a:gd name="connsiteY5" fmla="*/ 31924 h 84389"/>
              <a:gd name="connsiteX6" fmla="*/ 1188 w 342313"/>
              <a:gd name="connsiteY6" fmla="*/ 84312 h 8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313" h="84389">
                <a:moveTo>
                  <a:pt x="1188" y="84312"/>
                </a:moveTo>
                <a:cubicBezTo>
                  <a:pt x="14153" y="82195"/>
                  <a:pt x="174226" y="29807"/>
                  <a:pt x="198038" y="19224"/>
                </a:cubicBezTo>
                <a:cubicBezTo>
                  <a:pt x="221850" y="8641"/>
                  <a:pt x="144063" y="20812"/>
                  <a:pt x="144063" y="20812"/>
                </a:cubicBezTo>
                <a:lnTo>
                  <a:pt x="340913" y="19224"/>
                </a:lnTo>
                <a:cubicBezTo>
                  <a:pt x="354671" y="15784"/>
                  <a:pt x="263390" y="-1943"/>
                  <a:pt x="226613" y="174"/>
                </a:cubicBezTo>
                <a:cubicBezTo>
                  <a:pt x="189836" y="2291"/>
                  <a:pt x="155704" y="19489"/>
                  <a:pt x="120250" y="31924"/>
                </a:cubicBezTo>
                <a:cubicBezTo>
                  <a:pt x="84796" y="44359"/>
                  <a:pt x="-11777" y="86429"/>
                  <a:pt x="1188" y="84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2B66D672-8915-E65A-5DB1-D7ACEC7EE348}"/>
              </a:ext>
            </a:extLst>
          </p:cNvPr>
          <p:cNvSpPr/>
          <p:nvPr/>
        </p:nvSpPr>
        <p:spPr>
          <a:xfrm>
            <a:off x="3639270" y="2973318"/>
            <a:ext cx="415782" cy="96417"/>
          </a:xfrm>
          <a:custGeom>
            <a:avLst/>
            <a:gdLst>
              <a:gd name="connsiteX0" fmla="*/ 2455 w 415782"/>
              <a:gd name="connsiteY0" fmla="*/ 58807 h 96417"/>
              <a:gd name="connsiteX1" fmla="*/ 158030 w 415782"/>
              <a:gd name="connsiteY1" fmla="*/ 30232 h 96417"/>
              <a:gd name="connsiteX2" fmla="*/ 61193 w 415782"/>
              <a:gd name="connsiteY2" fmla="*/ 31820 h 96417"/>
              <a:gd name="connsiteX3" fmla="*/ 164380 w 415782"/>
              <a:gd name="connsiteY3" fmla="*/ 58807 h 96417"/>
              <a:gd name="connsiteX4" fmla="*/ 319955 w 415782"/>
              <a:gd name="connsiteY4" fmla="*/ 92145 h 96417"/>
              <a:gd name="connsiteX5" fmla="*/ 413618 w 415782"/>
              <a:gd name="connsiteY5" fmla="*/ 93732 h 96417"/>
              <a:gd name="connsiteX6" fmla="*/ 229468 w 415782"/>
              <a:gd name="connsiteY6" fmla="*/ 71507 h 96417"/>
              <a:gd name="connsiteX7" fmla="*/ 59605 w 415782"/>
              <a:gd name="connsiteY7" fmla="*/ 70 h 96417"/>
              <a:gd name="connsiteX8" fmla="*/ 273918 w 415782"/>
              <a:gd name="connsiteY8" fmla="*/ 85795 h 96417"/>
              <a:gd name="connsiteX9" fmla="*/ 78655 w 415782"/>
              <a:gd name="connsiteY9" fmla="*/ 57220 h 96417"/>
              <a:gd name="connsiteX10" fmla="*/ 2455 w 415782"/>
              <a:gd name="connsiteY10" fmla="*/ 58807 h 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5782" h="96417">
                <a:moveTo>
                  <a:pt x="2455" y="58807"/>
                </a:moveTo>
                <a:cubicBezTo>
                  <a:pt x="15684" y="54309"/>
                  <a:pt x="148240" y="34730"/>
                  <a:pt x="158030" y="30232"/>
                </a:cubicBezTo>
                <a:cubicBezTo>
                  <a:pt x="167820" y="25734"/>
                  <a:pt x="60135" y="27058"/>
                  <a:pt x="61193" y="31820"/>
                </a:cubicBezTo>
                <a:cubicBezTo>
                  <a:pt x="62251" y="36582"/>
                  <a:pt x="121253" y="48753"/>
                  <a:pt x="164380" y="58807"/>
                </a:cubicBezTo>
                <a:cubicBezTo>
                  <a:pt x="207507" y="68861"/>
                  <a:pt x="278415" y="86324"/>
                  <a:pt x="319955" y="92145"/>
                </a:cubicBezTo>
                <a:cubicBezTo>
                  <a:pt x="361495" y="97966"/>
                  <a:pt x="428699" y="97172"/>
                  <a:pt x="413618" y="93732"/>
                </a:cubicBezTo>
                <a:cubicBezTo>
                  <a:pt x="398537" y="90292"/>
                  <a:pt x="288470" y="87117"/>
                  <a:pt x="229468" y="71507"/>
                </a:cubicBezTo>
                <a:cubicBezTo>
                  <a:pt x="170466" y="55897"/>
                  <a:pt x="52197" y="-2311"/>
                  <a:pt x="59605" y="70"/>
                </a:cubicBezTo>
                <a:cubicBezTo>
                  <a:pt x="67013" y="2451"/>
                  <a:pt x="270743" y="76270"/>
                  <a:pt x="273918" y="85795"/>
                </a:cubicBezTo>
                <a:cubicBezTo>
                  <a:pt x="277093" y="95320"/>
                  <a:pt x="125751" y="61453"/>
                  <a:pt x="78655" y="57220"/>
                </a:cubicBezTo>
                <a:cubicBezTo>
                  <a:pt x="31559" y="52987"/>
                  <a:pt x="-10774" y="63305"/>
                  <a:pt x="2455" y="58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9CBB135F-9BC8-0016-C565-9452EE99AA64}"/>
              </a:ext>
            </a:extLst>
          </p:cNvPr>
          <p:cNvSpPr/>
          <p:nvPr/>
        </p:nvSpPr>
        <p:spPr>
          <a:xfrm>
            <a:off x="3335303" y="3057522"/>
            <a:ext cx="730863" cy="82577"/>
          </a:xfrm>
          <a:custGeom>
            <a:avLst/>
            <a:gdLst>
              <a:gd name="connsiteX0" fmla="*/ 35 w 730863"/>
              <a:gd name="connsiteY0" fmla="*/ 82553 h 82577"/>
              <a:gd name="connsiteX1" fmla="*/ 246097 w 730863"/>
              <a:gd name="connsiteY1" fmla="*/ 20641 h 82577"/>
              <a:gd name="connsiteX2" fmla="*/ 212760 w 730863"/>
              <a:gd name="connsiteY2" fmla="*/ 25403 h 82577"/>
              <a:gd name="connsiteX3" fmla="*/ 398497 w 730863"/>
              <a:gd name="connsiteY3" fmla="*/ 15878 h 82577"/>
              <a:gd name="connsiteX4" fmla="*/ 384210 w 730863"/>
              <a:gd name="connsiteY4" fmla="*/ 26991 h 82577"/>
              <a:gd name="connsiteX5" fmla="*/ 500097 w 730863"/>
              <a:gd name="connsiteY5" fmla="*/ 25403 h 82577"/>
              <a:gd name="connsiteX6" fmla="*/ 492160 w 730863"/>
              <a:gd name="connsiteY6" fmla="*/ 28578 h 82577"/>
              <a:gd name="connsiteX7" fmla="*/ 584235 w 730863"/>
              <a:gd name="connsiteY7" fmla="*/ 25403 h 82577"/>
              <a:gd name="connsiteX8" fmla="*/ 677897 w 730863"/>
              <a:gd name="connsiteY8" fmla="*/ 30166 h 82577"/>
              <a:gd name="connsiteX9" fmla="*/ 493747 w 730863"/>
              <a:gd name="connsiteY9" fmla="*/ 19053 h 82577"/>
              <a:gd name="connsiteX10" fmla="*/ 550897 w 730863"/>
              <a:gd name="connsiteY10" fmla="*/ 3 h 82577"/>
              <a:gd name="connsiteX11" fmla="*/ 708060 w 730863"/>
              <a:gd name="connsiteY11" fmla="*/ 17466 h 82577"/>
              <a:gd name="connsiteX12" fmla="*/ 714410 w 730863"/>
              <a:gd name="connsiteY12" fmla="*/ 22228 h 82577"/>
              <a:gd name="connsiteX13" fmla="*/ 560422 w 730863"/>
              <a:gd name="connsiteY13" fmla="*/ 36516 h 82577"/>
              <a:gd name="connsiteX14" fmla="*/ 265147 w 730863"/>
              <a:gd name="connsiteY14" fmla="*/ 12703 h 82577"/>
              <a:gd name="connsiteX15" fmla="*/ 35 w 730863"/>
              <a:gd name="connsiteY15" fmla="*/ 82553 h 8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0863" h="82577">
                <a:moveTo>
                  <a:pt x="35" y="82553"/>
                </a:moveTo>
                <a:cubicBezTo>
                  <a:pt x="-3140" y="83876"/>
                  <a:pt x="210643" y="30166"/>
                  <a:pt x="246097" y="20641"/>
                </a:cubicBezTo>
                <a:cubicBezTo>
                  <a:pt x="281551" y="11116"/>
                  <a:pt x="187360" y="26197"/>
                  <a:pt x="212760" y="25403"/>
                </a:cubicBezTo>
                <a:cubicBezTo>
                  <a:pt x="238160" y="24609"/>
                  <a:pt x="369922" y="15613"/>
                  <a:pt x="398497" y="15878"/>
                </a:cubicBezTo>
                <a:cubicBezTo>
                  <a:pt x="427072" y="16143"/>
                  <a:pt x="367277" y="25403"/>
                  <a:pt x="384210" y="26991"/>
                </a:cubicBezTo>
                <a:cubicBezTo>
                  <a:pt x="401143" y="28578"/>
                  <a:pt x="482105" y="25139"/>
                  <a:pt x="500097" y="25403"/>
                </a:cubicBezTo>
                <a:cubicBezTo>
                  <a:pt x="518089" y="25667"/>
                  <a:pt x="478137" y="28578"/>
                  <a:pt x="492160" y="28578"/>
                </a:cubicBezTo>
                <a:cubicBezTo>
                  <a:pt x="506183" y="28578"/>
                  <a:pt x="584235" y="25403"/>
                  <a:pt x="584235" y="25403"/>
                </a:cubicBezTo>
                <a:cubicBezTo>
                  <a:pt x="615191" y="25668"/>
                  <a:pt x="677897" y="30166"/>
                  <a:pt x="677897" y="30166"/>
                </a:cubicBezTo>
                <a:cubicBezTo>
                  <a:pt x="662816" y="29108"/>
                  <a:pt x="514914" y="24080"/>
                  <a:pt x="493747" y="19053"/>
                </a:cubicBezTo>
                <a:cubicBezTo>
                  <a:pt x="472580" y="14026"/>
                  <a:pt x="515178" y="267"/>
                  <a:pt x="550897" y="3"/>
                </a:cubicBezTo>
                <a:cubicBezTo>
                  <a:pt x="586616" y="-261"/>
                  <a:pt x="680808" y="13762"/>
                  <a:pt x="708060" y="17466"/>
                </a:cubicBezTo>
                <a:cubicBezTo>
                  <a:pt x="735312" y="21170"/>
                  <a:pt x="739016" y="19053"/>
                  <a:pt x="714410" y="22228"/>
                </a:cubicBezTo>
                <a:cubicBezTo>
                  <a:pt x="689804" y="25403"/>
                  <a:pt x="635299" y="38103"/>
                  <a:pt x="560422" y="36516"/>
                </a:cubicBezTo>
                <a:cubicBezTo>
                  <a:pt x="485545" y="34929"/>
                  <a:pt x="356693" y="3707"/>
                  <a:pt x="265147" y="12703"/>
                </a:cubicBezTo>
                <a:cubicBezTo>
                  <a:pt x="173601" y="21699"/>
                  <a:pt x="3210" y="81230"/>
                  <a:pt x="35" y="82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8F92EFE-5E18-2FA9-8149-5BC175D4F7C7}"/>
              </a:ext>
            </a:extLst>
          </p:cNvPr>
          <p:cNvSpPr/>
          <p:nvPr/>
        </p:nvSpPr>
        <p:spPr>
          <a:xfrm>
            <a:off x="3356059" y="3136163"/>
            <a:ext cx="344404" cy="83396"/>
          </a:xfrm>
          <a:custGeom>
            <a:avLst/>
            <a:gdLst>
              <a:gd name="connsiteX0" fmla="*/ 1504 w 344404"/>
              <a:gd name="connsiteY0" fmla="*/ 2325 h 83396"/>
              <a:gd name="connsiteX1" fmla="*/ 130091 w 344404"/>
              <a:gd name="connsiteY1" fmla="*/ 27725 h 83396"/>
              <a:gd name="connsiteX2" fmla="*/ 60241 w 344404"/>
              <a:gd name="connsiteY2" fmla="*/ 42012 h 83396"/>
              <a:gd name="connsiteX3" fmla="*/ 177716 w 344404"/>
              <a:gd name="connsiteY3" fmla="*/ 57887 h 83396"/>
              <a:gd name="connsiteX4" fmla="*/ 269791 w 344404"/>
              <a:gd name="connsiteY4" fmla="*/ 75350 h 83396"/>
              <a:gd name="connsiteX5" fmla="*/ 344404 w 344404"/>
              <a:gd name="connsiteY5" fmla="*/ 67412 h 83396"/>
              <a:gd name="connsiteX6" fmla="*/ 192004 w 344404"/>
              <a:gd name="connsiteY6" fmla="*/ 83287 h 83396"/>
              <a:gd name="connsiteX7" fmla="*/ 155491 w 344404"/>
              <a:gd name="connsiteY7" fmla="*/ 57887 h 83396"/>
              <a:gd name="connsiteX8" fmla="*/ 63416 w 344404"/>
              <a:gd name="connsiteY8" fmla="*/ 7087 h 83396"/>
              <a:gd name="connsiteX9" fmla="*/ 1504 w 344404"/>
              <a:gd name="connsiteY9" fmla="*/ 2325 h 8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4404" h="83396">
                <a:moveTo>
                  <a:pt x="1504" y="2325"/>
                </a:moveTo>
                <a:cubicBezTo>
                  <a:pt x="12617" y="5765"/>
                  <a:pt x="120302" y="21111"/>
                  <a:pt x="130091" y="27725"/>
                </a:cubicBezTo>
                <a:cubicBezTo>
                  <a:pt x="139880" y="34339"/>
                  <a:pt x="52304" y="36985"/>
                  <a:pt x="60241" y="42012"/>
                </a:cubicBezTo>
                <a:cubicBezTo>
                  <a:pt x="68179" y="47039"/>
                  <a:pt x="142791" y="52331"/>
                  <a:pt x="177716" y="57887"/>
                </a:cubicBezTo>
                <a:cubicBezTo>
                  <a:pt x="212641" y="63443"/>
                  <a:pt x="242010" y="73763"/>
                  <a:pt x="269791" y="75350"/>
                </a:cubicBezTo>
                <a:cubicBezTo>
                  <a:pt x="297572" y="76937"/>
                  <a:pt x="344404" y="67412"/>
                  <a:pt x="344404" y="67412"/>
                </a:cubicBezTo>
                <a:cubicBezTo>
                  <a:pt x="331440" y="68735"/>
                  <a:pt x="223489" y="84874"/>
                  <a:pt x="192004" y="83287"/>
                </a:cubicBezTo>
                <a:cubicBezTo>
                  <a:pt x="160519" y="81700"/>
                  <a:pt x="176922" y="70587"/>
                  <a:pt x="155491" y="57887"/>
                </a:cubicBezTo>
                <a:cubicBezTo>
                  <a:pt x="134060" y="45187"/>
                  <a:pt x="82995" y="15818"/>
                  <a:pt x="63416" y="7087"/>
                </a:cubicBezTo>
                <a:cubicBezTo>
                  <a:pt x="43837" y="-1644"/>
                  <a:pt x="-9609" y="-1115"/>
                  <a:pt x="1504" y="2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0A2E8ED0-96AC-5CC9-9CB1-8A38FE5E3DB9}"/>
              </a:ext>
            </a:extLst>
          </p:cNvPr>
          <p:cNvSpPr/>
          <p:nvPr/>
        </p:nvSpPr>
        <p:spPr>
          <a:xfrm>
            <a:off x="3728986" y="3103341"/>
            <a:ext cx="336498" cy="107826"/>
          </a:xfrm>
          <a:custGeom>
            <a:avLst/>
            <a:gdLst>
              <a:gd name="connsiteX0" fmla="*/ 331839 w 336498"/>
              <a:gd name="connsiteY0" fmla="*/ 3397 h 107826"/>
              <a:gd name="connsiteX1" fmla="*/ 144514 w 336498"/>
              <a:gd name="connsiteY1" fmla="*/ 104997 h 107826"/>
              <a:gd name="connsiteX2" fmla="*/ 195314 w 336498"/>
              <a:gd name="connsiteY2" fmla="*/ 68484 h 107826"/>
              <a:gd name="connsiteX3" fmla="*/ 34977 w 336498"/>
              <a:gd name="connsiteY3" fmla="*/ 84359 h 107826"/>
              <a:gd name="connsiteX4" fmla="*/ 3227 w 336498"/>
              <a:gd name="connsiteY4" fmla="*/ 104997 h 107826"/>
              <a:gd name="connsiteX5" fmla="*/ 87364 w 336498"/>
              <a:gd name="connsiteY5" fmla="*/ 100234 h 107826"/>
              <a:gd name="connsiteX6" fmla="*/ 93714 w 336498"/>
              <a:gd name="connsiteY6" fmla="*/ 103409 h 107826"/>
              <a:gd name="connsiteX7" fmla="*/ 265164 w 336498"/>
              <a:gd name="connsiteY7" fmla="*/ 30384 h 107826"/>
              <a:gd name="connsiteX8" fmla="*/ 331839 w 336498"/>
              <a:gd name="connsiteY8" fmla="*/ 3397 h 10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498" h="107826">
                <a:moveTo>
                  <a:pt x="331839" y="3397"/>
                </a:moveTo>
                <a:cubicBezTo>
                  <a:pt x="311731" y="15832"/>
                  <a:pt x="167268" y="94149"/>
                  <a:pt x="144514" y="104997"/>
                </a:cubicBezTo>
                <a:cubicBezTo>
                  <a:pt x="121760" y="115845"/>
                  <a:pt x="213570" y="71924"/>
                  <a:pt x="195314" y="68484"/>
                </a:cubicBezTo>
                <a:cubicBezTo>
                  <a:pt x="177058" y="65044"/>
                  <a:pt x="66991" y="78274"/>
                  <a:pt x="34977" y="84359"/>
                </a:cubicBezTo>
                <a:cubicBezTo>
                  <a:pt x="2962" y="90445"/>
                  <a:pt x="-5504" y="102351"/>
                  <a:pt x="3227" y="104997"/>
                </a:cubicBezTo>
                <a:cubicBezTo>
                  <a:pt x="11958" y="107643"/>
                  <a:pt x="72283" y="100499"/>
                  <a:pt x="87364" y="100234"/>
                </a:cubicBezTo>
                <a:cubicBezTo>
                  <a:pt x="102445" y="99969"/>
                  <a:pt x="64081" y="115051"/>
                  <a:pt x="93714" y="103409"/>
                </a:cubicBezTo>
                <a:cubicBezTo>
                  <a:pt x="123347" y="91767"/>
                  <a:pt x="227593" y="45201"/>
                  <a:pt x="265164" y="30384"/>
                </a:cubicBezTo>
                <a:cubicBezTo>
                  <a:pt x="302735" y="15567"/>
                  <a:pt x="351947" y="-9038"/>
                  <a:pt x="331839" y="3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42EB4AB-B7B6-A5C4-2426-48B291BFC590}"/>
              </a:ext>
            </a:extLst>
          </p:cNvPr>
          <p:cNvSpPr/>
          <p:nvPr/>
        </p:nvSpPr>
        <p:spPr>
          <a:xfrm>
            <a:off x="3517900" y="3146425"/>
            <a:ext cx="405976" cy="39720"/>
          </a:xfrm>
          <a:custGeom>
            <a:avLst/>
            <a:gdLst>
              <a:gd name="connsiteX0" fmla="*/ 0 w 405976"/>
              <a:gd name="connsiteY0" fmla="*/ 0 h 39720"/>
              <a:gd name="connsiteX1" fmla="*/ 279400 w 405976"/>
              <a:gd name="connsiteY1" fmla="*/ 7938 h 39720"/>
              <a:gd name="connsiteX2" fmla="*/ 152400 w 405976"/>
              <a:gd name="connsiteY2" fmla="*/ 26988 h 39720"/>
              <a:gd name="connsiteX3" fmla="*/ 404813 w 405976"/>
              <a:gd name="connsiteY3" fmla="*/ 0 h 39720"/>
              <a:gd name="connsiteX4" fmla="*/ 242888 w 405976"/>
              <a:gd name="connsiteY4" fmla="*/ 26988 h 39720"/>
              <a:gd name="connsiteX5" fmla="*/ 157163 w 405976"/>
              <a:gd name="connsiteY5" fmla="*/ 39688 h 39720"/>
              <a:gd name="connsiteX6" fmla="*/ 207963 w 405976"/>
              <a:gd name="connsiteY6" fmla="*/ 30163 h 39720"/>
              <a:gd name="connsiteX7" fmla="*/ 119063 w 405976"/>
              <a:gd name="connsiteY7" fmla="*/ 15875 h 39720"/>
              <a:gd name="connsiteX8" fmla="*/ 0 w 405976"/>
              <a:gd name="connsiteY8" fmla="*/ 0 h 3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5976" h="39720">
                <a:moveTo>
                  <a:pt x="0" y="0"/>
                </a:moveTo>
                <a:cubicBezTo>
                  <a:pt x="127000" y="1720"/>
                  <a:pt x="254000" y="3440"/>
                  <a:pt x="279400" y="7938"/>
                </a:cubicBezTo>
                <a:cubicBezTo>
                  <a:pt x="304800" y="12436"/>
                  <a:pt x="131498" y="28311"/>
                  <a:pt x="152400" y="26988"/>
                </a:cubicBezTo>
                <a:cubicBezTo>
                  <a:pt x="173302" y="25665"/>
                  <a:pt x="389732" y="0"/>
                  <a:pt x="404813" y="0"/>
                </a:cubicBezTo>
                <a:cubicBezTo>
                  <a:pt x="419894" y="0"/>
                  <a:pt x="284163" y="20373"/>
                  <a:pt x="242888" y="26988"/>
                </a:cubicBezTo>
                <a:cubicBezTo>
                  <a:pt x="201613" y="33603"/>
                  <a:pt x="162984" y="39159"/>
                  <a:pt x="157163" y="39688"/>
                </a:cubicBezTo>
                <a:cubicBezTo>
                  <a:pt x="151342" y="40217"/>
                  <a:pt x="214313" y="34132"/>
                  <a:pt x="207963" y="30163"/>
                </a:cubicBezTo>
                <a:cubicBezTo>
                  <a:pt x="201613" y="26194"/>
                  <a:pt x="119063" y="15875"/>
                  <a:pt x="119063" y="158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F2EF436-8A31-D8A8-0C20-3BFEB3AFE18A}"/>
              </a:ext>
            </a:extLst>
          </p:cNvPr>
          <p:cNvSpPr/>
          <p:nvPr/>
        </p:nvSpPr>
        <p:spPr>
          <a:xfrm>
            <a:off x="3783722" y="1777405"/>
            <a:ext cx="53622" cy="197931"/>
          </a:xfrm>
          <a:custGeom>
            <a:avLst/>
            <a:gdLst>
              <a:gd name="connsiteX0" fmla="*/ 53266 w 53622"/>
              <a:gd name="connsiteY0" fmla="*/ 595 h 197931"/>
              <a:gd name="connsiteX1" fmla="*/ 24691 w 53622"/>
              <a:gd name="connsiteY1" fmla="*/ 76795 h 197931"/>
              <a:gd name="connsiteX2" fmla="*/ 40566 w 53622"/>
              <a:gd name="connsiteY2" fmla="*/ 197445 h 197931"/>
              <a:gd name="connsiteX3" fmla="*/ 27866 w 53622"/>
              <a:gd name="connsiteY3" fmla="*/ 121245 h 197931"/>
              <a:gd name="connsiteX4" fmla="*/ 18341 w 53622"/>
              <a:gd name="connsiteY4" fmla="*/ 173633 h 197931"/>
              <a:gd name="connsiteX5" fmla="*/ 878 w 53622"/>
              <a:gd name="connsiteY5" fmla="*/ 116483 h 197931"/>
              <a:gd name="connsiteX6" fmla="*/ 53266 w 53622"/>
              <a:gd name="connsiteY6" fmla="*/ 595 h 19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22" h="197931">
                <a:moveTo>
                  <a:pt x="53266" y="595"/>
                </a:moveTo>
                <a:cubicBezTo>
                  <a:pt x="57235" y="-6020"/>
                  <a:pt x="26808" y="43987"/>
                  <a:pt x="24691" y="76795"/>
                </a:cubicBezTo>
                <a:cubicBezTo>
                  <a:pt x="22574" y="109603"/>
                  <a:pt x="40037" y="190037"/>
                  <a:pt x="40566" y="197445"/>
                </a:cubicBezTo>
                <a:cubicBezTo>
                  <a:pt x="41095" y="204853"/>
                  <a:pt x="31570" y="125214"/>
                  <a:pt x="27866" y="121245"/>
                </a:cubicBezTo>
                <a:cubicBezTo>
                  <a:pt x="24162" y="117276"/>
                  <a:pt x="22839" y="174427"/>
                  <a:pt x="18341" y="173633"/>
                </a:cubicBezTo>
                <a:cubicBezTo>
                  <a:pt x="13843" y="172839"/>
                  <a:pt x="-4149" y="142148"/>
                  <a:pt x="878" y="116483"/>
                </a:cubicBezTo>
                <a:cubicBezTo>
                  <a:pt x="5905" y="90818"/>
                  <a:pt x="49297" y="7210"/>
                  <a:pt x="53266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9C4A67F1-E2FC-DD0A-413B-5E7A0FFB62D5}"/>
              </a:ext>
            </a:extLst>
          </p:cNvPr>
          <p:cNvSpPr/>
          <p:nvPr/>
        </p:nvSpPr>
        <p:spPr>
          <a:xfrm>
            <a:off x="3274816" y="1831274"/>
            <a:ext cx="150492" cy="328467"/>
          </a:xfrm>
          <a:custGeom>
            <a:avLst/>
            <a:gdLst>
              <a:gd name="connsiteX0" fmla="*/ 70047 w 150492"/>
              <a:gd name="connsiteY0" fmla="*/ 701 h 328467"/>
              <a:gd name="connsiteX1" fmla="*/ 147834 w 150492"/>
              <a:gd name="connsiteY1" fmla="*/ 121351 h 328467"/>
              <a:gd name="connsiteX2" fmla="*/ 3372 w 150492"/>
              <a:gd name="connsiteY2" fmla="*/ 324551 h 328467"/>
              <a:gd name="connsiteX3" fmla="*/ 52584 w 150492"/>
              <a:gd name="connsiteY3" fmla="*/ 251526 h 328467"/>
              <a:gd name="connsiteX4" fmla="*/ 128784 w 150492"/>
              <a:gd name="connsiteY4" fmla="*/ 203901 h 328467"/>
              <a:gd name="connsiteX5" fmla="*/ 130372 w 150492"/>
              <a:gd name="connsiteY5" fmla="*/ 105476 h 328467"/>
              <a:gd name="connsiteX6" fmla="*/ 149422 w 150492"/>
              <a:gd name="connsiteY6" fmla="*/ 72139 h 328467"/>
              <a:gd name="connsiteX7" fmla="*/ 70047 w 150492"/>
              <a:gd name="connsiteY7" fmla="*/ 701 h 3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492" h="328467">
                <a:moveTo>
                  <a:pt x="70047" y="701"/>
                </a:moveTo>
                <a:cubicBezTo>
                  <a:pt x="69782" y="8903"/>
                  <a:pt x="158946" y="67376"/>
                  <a:pt x="147834" y="121351"/>
                </a:cubicBezTo>
                <a:cubicBezTo>
                  <a:pt x="136722" y="175326"/>
                  <a:pt x="19247" y="302855"/>
                  <a:pt x="3372" y="324551"/>
                </a:cubicBezTo>
                <a:cubicBezTo>
                  <a:pt x="-12503" y="346247"/>
                  <a:pt x="31682" y="271634"/>
                  <a:pt x="52584" y="251526"/>
                </a:cubicBezTo>
                <a:cubicBezTo>
                  <a:pt x="73486" y="231418"/>
                  <a:pt x="115819" y="228243"/>
                  <a:pt x="128784" y="203901"/>
                </a:cubicBezTo>
                <a:cubicBezTo>
                  <a:pt x="141749" y="179559"/>
                  <a:pt x="126932" y="127436"/>
                  <a:pt x="130372" y="105476"/>
                </a:cubicBezTo>
                <a:cubicBezTo>
                  <a:pt x="133812" y="83516"/>
                  <a:pt x="155507" y="85633"/>
                  <a:pt x="149422" y="72139"/>
                </a:cubicBezTo>
                <a:cubicBezTo>
                  <a:pt x="143337" y="58645"/>
                  <a:pt x="70312" y="-7501"/>
                  <a:pt x="70047" y="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011ABC2F-58E4-856F-DB3E-255C9FF11A59}"/>
              </a:ext>
            </a:extLst>
          </p:cNvPr>
          <p:cNvSpPr/>
          <p:nvPr/>
        </p:nvSpPr>
        <p:spPr>
          <a:xfrm>
            <a:off x="6398645" y="2798385"/>
            <a:ext cx="703896" cy="264877"/>
          </a:xfrm>
          <a:custGeom>
            <a:avLst/>
            <a:gdLst>
              <a:gd name="connsiteX0" fmla="*/ 2155 w 703896"/>
              <a:gd name="connsiteY0" fmla="*/ 263903 h 264877"/>
              <a:gd name="connsiteX1" fmla="*/ 178368 w 703896"/>
              <a:gd name="connsiteY1" fmla="*/ 144840 h 264877"/>
              <a:gd name="connsiteX2" fmla="*/ 116455 w 703896"/>
              <a:gd name="connsiteY2" fmla="*/ 165478 h 264877"/>
              <a:gd name="connsiteX3" fmla="*/ 140268 w 703896"/>
              <a:gd name="connsiteY3" fmla="*/ 160715 h 264877"/>
              <a:gd name="connsiteX4" fmla="*/ 73593 w 703896"/>
              <a:gd name="connsiteY4" fmla="*/ 63878 h 264877"/>
              <a:gd name="connsiteX5" fmla="*/ 178368 w 703896"/>
              <a:gd name="connsiteY5" fmla="*/ 117853 h 264877"/>
              <a:gd name="connsiteX6" fmla="*/ 140268 w 703896"/>
              <a:gd name="connsiteY6" fmla="*/ 36890 h 264877"/>
              <a:gd name="connsiteX7" fmla="*/ 202180 w 703896"/>
              <a:gd name="connsiteY7" fmla="*/ 89278 h 264877"/>
              <a:gd name="connsiteX8" fmla="*/ 229168 w 703896"/>
              <a:gd name="connsiteY8" fmla="*/ 378 h 264877"/>
              <a:gd name="connsiteX9" fmla="*/ 314893 w 703896"/>
              <a:gd name="connsiteY9" fmla="*/ 55940 h 264877"/>
              <a:gd name="connsiteX10" fmla="*/ 306955 w 703896"/>
              <a:gd name="connsiteY10" fmla="*/ 22603 h 264877"/>
              <a:gd name="connsiteX11" fmla="*/ 352993 w 703896"/>
              <a:gd name="connsiteY11" fmla="*/ 17840 h 264877"/>
              <a:gd name="connsiteX12" fmla="*/ 381568 w 703896"/>
              <a:gd name="connsiteY12" fmla="*/ 62290 h 264877"/>
              <a:gd name="connsiteX13" fmla="*/ 511743 w 703896"/>
              <a:gd name="connsiteY13" fmla="*/ 40065 h 264877"/>
              <a:gd name="connsiteX14" fmla="*/ 460943 w 703896"/>
              <a:gd name="connsiteY14" fmla="*/ 81340 h 264877"/>
              <a:gd name="connsiteX15" fmla="*/ 546668 w 703896"/>
              <a:gd name="connsiteY15" fmla="*/ 114678 h 264877"/>
              <a:gd name="connsiteX16" fmla="*/ 494280 w 703896"/>
              <a:gd name="connsiteY16" fmla="*/ 92453 h 264877"/>
              <a:gd name="connsiteX17" fmla="*/ 703830 w 703896"/>
              <a:gd name="connsiteY17" fmla="*/ 165478 h 264877"/>
              <a:gd name="connsiteX18" fmla="*/ 518093 w 703896"/>
              <a:gd name="connsiteY18" fmla="*/ 157540 h 264877"/>
              <a:gd name="connsiteX19" fmla="*/ 622868 w 703896"/>
              <a:gd name="connsiteY19" fmla="*/ 168653 h 264877"/>
              <a:gd name="connsiteX20" fmla="*/ 406968 w 703896"/>
              <a:gd name="connsiteY20" fmla="*/ 101978 h 264877"/>
              <a:gd name="connsiteX21" fmla="*/ 467293 w 703896"/>
              <a:gd name="connsiteY21" fmla="*/ 82928 h 264877"/>
              <a:gd name="connsiteX22" fmla="*/ 321243 w 703896"/>
              <a:gd name="connsiteY22" fmla="*/ 68640 h 264877"/>
              <a:gd name="connsiteX23" fmla="*/ 2155 w 703896"/>
              <a:gd name="connsiteY23" fmla="*/ 263903 h 26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03896" h="264877">
                <a:moveTo>
                  <a:pt x="2155" y="263903"/>
                </a:moveTo>
                <a:cubicBezTo>
                  <a:pt x="-21658" y="276603"/>
                  <a:pt x="159318" y="161244"/>
                  <a:pt x="178368" y="144840"/>
                </a:cubicBezTo>
                <a:cubicBezTo>
                  <a:pt x="197418" y="128436"/>
                  <a:pt x="122805" y="162832"/>
                  <a:pt x="116455" y="165478"/>
                </a:cubicBezTo>
                <a:cubicBezTo>
                  <a:pt x="110105" y="168124"/>
                  <a:pt x="147412" y="177648"/>
                  <a:pt x="140268" y="160715"/>
                </a:cubicBezTo>
                <a:cubicBezTo>
                  <a:pt x="133124" y="143782"/>
                  <a:pt x="67243" y="71022"/>
                  <a:pt x="73593" y="63878"/>
                </a:cubicBezTo>
                <a:cubicBezTo>
                  <a:pt x="79943" y="56734"/>
                  <a:pt x="167256" y="122351"/>
                  <a:pt x="178368" y="117853"/>
                </a:cubicBezTo>
                <a:cubicBezTo>
                  <a:pt x="189480" y="113355"/>
                  <a:pt x="136299" y="41652"/>
                  <a:pt x="140268" y="36890"/>
                </a:cubicBezTo>
                <a:cubicBezTo>
                  <a:pt x="144237" y="32128"/>
                  <a:pt x="187363" y="95363"/>
                  <a:pt x="202180" y="89278"/>
                </a:cubicBezTo>
                <a:cubicBezTo>
                  <a:pt x="216997" y="83193"/>
                  <a:pt x="210383" y="5934"/>
                  <a:pt x="229168" y="378"/>
                </a:cubicBezTo>
                <a:cubicBezTo>
                  <a:pt x="247953" y="-5178"/>
                  <a:pt x="301929" y="52236"/>
                  <a:pt x="314893" y="55940"/>
                </a:cubicBezTo>
                <a:cubicBezTo>
                  <a:pt x="327857" y="59644"/>
                  <a:pt x="300605" y="28953"/>
                  <a:pt x="306955" y="22603"/>
                </a:cubicBezTo>
                <a:cubicBezTo>
                  <a:pt x="313305" y="16253"/>
                  <a:pt x="340558" y="11225"/>
                  <a:pt x="352993" y="17840"/>
                </a:cubicBezTo>
                <a:cubicBezTo>
                  <a:pt x="365429" y="24454"/>
                  <a:pt x="355110" y="58586"/>
                  <a:pt x="381568" y="62290"/>
                </a:cubicBezTo>
                <a:cubicBezTo>
                  <a:pt x="408026" y="65994"/>
                  <a:pt x="498514" y="36890"/>
                  <a:pt x="511743" y="40065"/>
                </a:cubicBezTo>
                <a:cubicBezTo>
                  <a:pt x="524972" y="43240"/>
                  <a:pt x="455122" y="68904"/>
                  <a:pt x="460943" y="81340"/>
                </a:cubicBezTo>
                <a:cubicBezTo>
                  <a:pt x="466764" y="93775"/>
                  <a:pt x="541112" y="112826"/>
                  <a:pt x="546668" y="114678"/>
                </a:cubicBezTo>
                <a:cubicBezTo>
                  <a:pt x="552224" y="116530"/>
                  <a:pt x="468086" y="83986"/>
                  <a:pt x="494280" y="92453"/>
                </a:cubicBezTo>
                <a:cubicBezTo>
                  <a:pt x="520474" y="100920"/>
                  <a:pt x="699861" y="154630"/>
                  <a:pt x="703830" y="165478"/>
                </a:cubicBezTo>
                <a:cubicBezTo>
                  <a:pt x="707799" y="176326"/>
                  <a:pt x="531587" y="157011"/>
                  <a:pt x="518093" y="157540"/>
                </a:cubicBezTo>
                <a:cubicBezTo>
                  <a:pt x="504599" y="158069"/>
                  <a:pt x="641389" y="177913"/>
                  <a:pt x="622868" y="168653"/>
                </a:cubicBezTo>
                <a:cubicBezTo>
                  <a:pt x="604347" y="159393"/>
                  <a:pt x="432897" y="116265"/>
                  <a:pt x="406968" y="101978"/>
                </a:cubicBezTo>
                <a:cubicBezTo>
                  <a:pt x="381039" y="87691"/>
                  <a:pt x="481581" y="88484"/>
                  <a:pt x="467293" y="82928"/>
                </a:cubicBezTo>
                <a:cubicBezTo>
                  <a:pt x="453005" y="77372"/>
                  <a:pt x="395326" y="42975"/>
                  <a:pt x="321243" y="68640"/>
                </a:cubicBezTo>
                <a:cubicBezTo>
                  <a:pt x="247160" y="94305"/>
                  <a:pt x="25968" y="251203"/>
                  <a:pt x="2155" y="263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EA37F5B-C8DB-7E15-2F3F-229725D45A70}"/>
              </a:ext>
            </a:extLst>
          </p:cNvPr>
          <p:cNvSpPr/>
          <p:nvPr/>
        </p:nvSpPr>
        <p:spPr>
          <a:xfrm>
            <a:off x="6635479" y="2841220"/>
            <a:ext cx="269677" cy="89283"/>
          </a:xfrm>
          <a:custGeom>
            <a:avLst/>
            <a:gdLst>
              <a:gd name="connsiteX0" fmla="*/ 271 w 269677"/>
              <a:gd name="connsiteY0" fmla="*/ 55968 h 89283"/>
              <a:gd name="connsiteX1" fmla="*/ 165371 w 269677"/>
              <a:gd name="connsiteY1" fmla="*/ 70255 h 89283"/>
              <a:gd name="connsiteX2" fmla="*/ 249509 w 269677"/>
              <a:gd name="connsiteY2" fmla="*/ 87718 h 89283"/>
              <a:gd name="connsiteX3" fmla="*/ 117746 w 269677"/>
              <a:gd name="connsiteY3" fmla="*/ 27393 h 89283"/>
              <a:gd name="connsiteX4" fmla="*/ 268559 w 269677"/>
              <a:gd name="connsiteY4" fmla="*/ 46443 h 89283"/>
              <a:gd name="connsiteX5" fmla="*/ 20909 w 269677"/>
              <a:gd name="connsiteY5" fmla="*/ 405 h 89283"/>
              <a:gd name="connsiteX6" fmla="*/ 124096 w 269677"/>
              <a:gd name="connsiteY6" fmla="*/ 25805 h 89283"/>
              <a:gd name="connsiteX7" fmla="*/ 271 w 269677"/>
              <a:gd name="connsiteY7" fmla="*/ 55968 h 8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677" h="89283">
                <a:moveTo>
                  <a:pt x="271" y="55968"/>
                </a:moveTo>
                <a:cubicBezTo>
                  <a:pt x="7150" y="63376"/>
                  <a:pt x="123831" y="64963"/>
                  <a:pt x="165371" y="70255"/>
                </a:cubicBezTo>
                <a:cubicBezTo>
                  <a:pt x="206911" y="75547"/>
                  <a:pt x="257446" y="94862"/>
                  <a:pt x="249509" y="87718"/>
                </a:cubicBezTo>
                <a:cubicBezTo>
                  <a:pt x="241572" y="80574"/>
                  <a:pt x="114571" y="34272"/>
                  <a:pt x="117746" y="27393"/>
                </a:cubicBezTo>
                <a:cubicBezTo>
                  <a:pt x="120921" y="20514"/>
                  <a:pt x="284699" y="50941"/>
                  <a:pt x="268559" y="46443"/>
                </a:cubicBezTo>
                <a:cubicBezTo>
                  <a:pt x="252420" y="41945"/>
                  <a:pt x="44986" y="3845"/>
                  <a:pt x="20909" y="405"/>
                </a:cubicBezTo>
                <a:cubicBezTo>
                  <a:pt x="-3168" y="-3035"/>
                  <a:pt x="128594" y="16280"/>
                  <a:pt x="124096" y="25805"/>
                </a:cubicBezTo>
                <a:cubicBezTo>
                  <a:pt x="119598" y="35330"/>
                  <a:pt x="-6608" y="48560"/>
                  <a:pt x="271" y="55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2E0394F2-F113-9EE1-F8CF-89A25D798FCA}"/>
              </a:ext>
            </a:extLst>
          </p:cNvPr>
          <p:cNvSpPr/>
          <p:nvPr/>
        </p:nvSpPr>
        <p:spPr>
          <a:xfrm>
            <a:off x="6401604" y="2810938"/>
            <a:ext cx="420982" cy="276032"/>
          </a:xfrm>
          <a:custGeom>
            <a:avLst/>
            <a:gdLst>
              <a:gd name="connsiteX0" fmla="*/ 5546 w 420982"/>
              <a:gd name="connsiteY0" fmla="*/ 273575 h 276032"/>
              <a:gd name="connsiteX1" fmla="*/ 27771 w 420982"/>
              <a:gd name="connsiteY1" fmla="*/ 195787 h 276032"/>
              <a:gd name="connsiteX2" fmla="*/ 170646 w 420982"/>
              <a:gd name="connsiteY2" fmla="*/ 38625 h 276032"/>
              <a:gd name="connsiteX3" fmla="*/ 273834 w 420982"/>
              <a:gd name="connsiteY3" fmla="*/ 13225 h 276032"/>
              <a:gd name="connsiteX4" fmla="*/ 419884 w 420982"/>
              <a:gd name="connsiteY4" fmla="*/ 11637 h 276032"/>
              <a:gd name="connsiteX5" fmla="*/ 334159 w 420982"/>
              <a:gd name="connsiteY5" fmla="*/ 525 h 276032"/>
              <a:gd name="connsiteX6" fmla="*/ 213509 w 420982"/>
              <a:gd name="connsiteY6" fmla="*/ 30687 h 276032"/>
              <a:gd name="connsiteX7" fmla="*/ 97621 w 420982"/>
              <a:gd name="connsiteY7" fmla="*/ 108475 h 276032"/>
              <a:gd name="connsiteX8" fmla="*/ 5546 w 420982"/>
              <a:gd name="connsiteY8" fmla="*/ 273575 h 27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982" h="276032">
                <a:moveTo>
                  <a:pt x="5546" y="273575"/>
                </a:moveTo>
                <a:cubicBezTo>
                  <a:pt x="-6096" y="288127"/>
                  <a:pt x="254" y="234945"/>
                  <a:pt x="27771" y="195787"/>
                </a:cubicBezTo>
                <a:cubicBezTo>
                  <a:pt x="55288" y="156629"/>
                  <a:pt x="129636" y="69052"/>
                  <a:pt x="170646" y="38625"/>
                </a:cubicBezTo>
                <a:cubicBezTo>
                  <a:pt x="211656" y="8198"/>
                  <a:pt x="232294" y="17723"/>
                  <a:pt x="273834" y="13225"/>
                </a:cubicBezTo>
                <a:cubicBezTo>
                  <a:pt x="315374" y="8727"/>
                  <a:pt x="409830" y="13754"/>
                  <a:pt x="419884" y="11637"/>
                </a:cubicBezTo>
                <a:cubicBezTo>
                  <a:pt x="429938" y="9520"/>
                  <a:pt x="368555" y="-2650"/>
                  <a:pt x="334159" y="525"/>
                </a:cubicBezTo>
                <a:cubicBezTo>
                  <a:pt x="299763" y="3700"/>
                  <a:pt x="252932" y="12695"/>
                  <a:pt x="213509" y="30687"/>
                </a:cubicBezTo>
                <a:cubicBezTo>
                  <a:pt x="174086" y="48679"/>
                  <a:pt x="129636" y="75402"/>
                  <a:pt x="97621" y="108475"/>
                </a:cubicBezTo>
                <a:cubicBezTo>
                  <a:pt x="65606" y="141548"/>
                  <a:pt x="17188" y="259023"/>
                  <a:pt x="5546" y="273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C57CFA4-0FCD-E79C-26FF-BBA9CB5BC72F}"/>
              </a:ext>
            </a:extLst>
          </p:cNvPr>
          <p:cNvSpPr/>
          <p:nvPr/>
        </p:nvSpPr>
        <p:spPr>
          <a:xfrm>
            <a:off x="6746831" y="2823011"/>
            <a:ext cx="184484" cy="85290"/>
          </a:xfrm>
          <a:custGeom>
            <a:avLst/>
            <a:gdLst>
              <a:gd name="connsiteX0" fmla="*/ 44 w 184484"/>
              <a:gd name="connsiteY0" fmla="*/ 2739 h 85290"/>
              <a:gd name="connsiteX1" fmla="*/ 127044 w 184484"/>
              <a:gd name="connsiteY1" fmla="*/ 36077 h 85290"/>
              <a:gd name="connsiteX2" fmla="*/ 184194 w 184484"/>
              <a:gd name="connsiteY2" fmla="*/ 85289 h 85290"/>
              <a:gd name="connsiteX3" fmla="*/ 147682 w 184484"/>
              <a:gd name="connsiteY3" fmla="*/ 34489 h 85290"/>
              <a:gd name="connsiteX4" fmla="*/ 112757 w 184484"/>
              <a:gd name="connsiteY4" fmla="*/ 5914 h 85290"/>
              <a:gd name="connsiteX5" fmla="*/ 44 w 184484"/>
              <a:gd name="connsiteY5" fmla="*/ 2739 h 8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484" h="85290">
                <a:moveTo>
                  <a:pt x="44" y="2739"/>
                </a:moveTo>
                <a:cubicBezTo>
                  <a:pt x="2425" y="7766"/>
                  <a:pt x="96352" y="22319"/>
                  <a:pt x="127044" y="36077"/>
                </a:cubicBezTo>
                <a:cubicBezTo>
                  <a:pt x="157736" y="49835"/>
                  <a:pt x="180754" y="85554"/>
                  <a:pt x="184194" y="85289"/>
                </a:cubicBezTo>
                <a:cubicBezTo>
                  <a:pt x="187634" y="85024"/>
                  <a:pt x="159588" y="47718"/>
                  <a:pt x="147682" y="34489"/>
                </a:cubicBezTo>
                <a:cubicBezTo>
                  <a:pt x="135776" y="21260"/>
                  <a:pt x="133394" y="11735"/>
                  <a:pt x="112757" y="5914"/>
                </a:cubicBezTo>
                <a:cubicBezTo>
                  <a:pt x="92120" y="93"/>
                  <a:pt x="-2337" y="-2288"/>
                  <a:pt x="44" y="2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D3F38C6-A8BB-9FF2-DCF6-67AF239E78EC}"/>
              </a:ext>
            </a:extLst>
          </p:cNvPr>
          <p:cNvSpPr/>
          <p:nvPr/>
        </p:nvSpPr>
        <p:spPr>
          <a:xfrm>
            <a:off x="6796176" y="2895003"/>
            <a:ext cx="271773" cy="140637"/>
          </a:xfrm>
          <a:custGeom>
            <a:avLst/>
            <a:gdLst>
              <a:gd name="connsiteX0" fmla="*/ 3087 w 271773"/>
              <a:gd name="connsiteY0" fmla="*/ 597 h 140637"/>
              <a:gd name="connsiteX1" fmla="*/ 71349 w 271773"/>
              <a:gd name="connsiteY1" fmla="*/ 72035 h 140637"/>
              <a:gd name="connsiteX2" fmla="*/ 90399 w 271773"/>
              <a:gd name="connsiteY2" fmla="*/ 87910 h 140637"/>
              <a:gd name="connsiteX3" fmla="*/ 271374 w 271773"/>
              <a:gd name="connsiteY3" fmla="*/ 103785 h 140637"/>
              <a:gd name="connsiteX4" fmla="*/ 139612 w 271773"/>
              <a:gd name="connsiteY4" fmla="*/ 95847 h 140637"/>
              <a:gd name="connsiteX5" fmla="*/ 155487 w 271773"/>
              <a:gd name="connsiteY5" fmla="*/ 130772 h 140637"/>
              <a:gd name="connsiteX6" fmla="*/ 242799 w 271773"/>
              <a:gd name="connsiteY6" fmla="*/ 138710 h 140637"/>
              <a:gd name="connsiteX7" fmla="*/ 52299 w 271773"/>
              <a:gd name="connsiteY7" fmla="*/ 137122 h 140637"/>
              <a:gd name="connsiteX8" fmla="*/ 247562 w 271773"/>
              <a:gd name="connsiteY8" fmla="*/ 102197 h 140637"/>
              <a:gd name="connsiteX9" fmla="*/ 184062 w 271773"/>
              <a:gd name="connsiteY9" fmla="*/ 40285 h 140637"/>
              <a:gd name="connsiteX10" fmla="*/ 3087 w 271773"/>
              <a:gd name="connsiteY10" fmla="*/ 597 h 14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773" h="140637">
                <a:moveTo>
                  <a:pt x="3087" y="597"/>
                </a:moveTo>
                <a:cubicBezTo>
                  <a:pt x="-15699" y="5889"/>
                  <a:pt x="56797" y="57483"/>
                  <a:pt x="71349" y="72035"/>
                </a:cubicBezTo>
                <a:cubicBezTo>
                  <a:pt x="85901" y="86587"/>
                  <a:pt x="57062" y="82618"/>
                  <a:pt x="90399" y="87910"/>
                </a:cubicBezTo>
                <a:cubicBezTo>
                  <a:pt x="123736" y="93202"/>
                  <a:pt x="263172" y="102462"/>
                  <a:pt x="271374" y="103785"/>
                </a:cubicBezTo>
                <a:cubicBezTo>
                  <a:pt x="279576" y="105108"/>
                  <a:pt x="158926" y="91349"/>
                  <a:pt x="139612" y="95847"/>
                </a:cubicBezTo>
                <a:cubicBezTo>
                  <a:pt x="120298" y="100345"/>
                  <a:pt x="138289" y="123628"/>
                  <a:pt x="155487" y="130772"/>
                </a:cubicBezTo>
                <a:cubicBezTo>
                  <a:pt x="172685" y="137916"/>
                  <a:pt x="259997" y="137652"/>
                  <a:pt x="242799" y="138710"/>
                </a:cubicBezTo>
                <a:cubicBezTo>
                  <a:pt x="225601" y="139768"/>
                  <a:pt x="51505" y="143208"/>
                  <a:pt x="52299" y="137122"/>
                </a:cubicBezTo>
                <a:cubicBezTo>
                  <a:pt x="53093" y="131037"/>
                  <a:pt x="225601" y="118337"/>
                  <a:pt x="247562" y="102197"/>
                </a:cubicBezTo>
                <a:cubicBezTo>
                  <a:pt x="269523" y="86057"/>
                  <a:pt x="220045" y="54043"/>
                  <a:pt x="184062" y="40285"/>
                </a:cubicBezTo>
                <a:cubicBezTo>
                  <a:pt x="148079" y="26527"/>
                  <a:pt x="21873" y="-4695"/>
                  <a:pt x="3087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3C6D200-C4AB-2434-732C-4AA5A8DCD83A}"/>
              </a:ext>
            </a:extLst>
          </p:cNvPr>
          <p:cNvSpPr/>
          <p:nvPr/>
        </p:nvSpPr>
        <p:spPr>
          <a:xfrm>
            <a:off x="6419483" y="2893846"/>
            <a:ext cx="204229" cy="171748"/>
          </a:xfrm>
          <a:custGeom>
            <a:avLst/>
            <a:gdLst>
              <a:gd name="connsiteX0" fmla="*/ 203567 w 204229"/>
              <a:gd name="connsiteY0" fmla="*/ 167 h 171748"/>
              <a:gd name="connsiteX1" fmla="*/ 125780 w 204229"/>
              <a:gd name="connsiteY1" fmla="*/ 54142 h 171748"/>
              <a:gd name="connsiteX2" fmla="*/ 82917 w 204229"/>
              <a:gd name="connsiteY2" fmla="*/ 127167 h 171748"/>
              <a:gd name="connsiteX3" fmla="*/ 106730 w 204229"/>
              <a:gd name="connsiteY3" fmla="*/ 49379 h 171748"/>
              <a:gd name="connsiteX4" fmla="*/ 367 w 204229"/>
              <a:gd name="connsiteY4" fmla="*/ 171617 h 171748"/>
              <a:gd name="connsiteX5" fmla="*/ 78155 w 204229"/>
              <a:gd name="connsiteY5" fmla="*/ 71604 h 171748"/>
              <a:gd name="connsiteX6" fmla="*/ 203567 w 204229"/>
              <a:gd name="connsiteY6" fmla="*/ 167 h 17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229" h="171748">
                <a:moveTo>
                  <a:pt x="203567" y="167"/>
                </a:moveTo>
                <a:cubicBezTo>
                  <a:pt x="211504" y="-2743"/>
                  <a:pt x="145888" y="32975"/>
                  <a:pt x="125780" y="54142"/>
                </a:cubicBezTo>
                <a:cubicBezTo>
                  <a:pt x="105672" y="75309"/>
                  <a:pt x="86092" y="127961"/>
                  <a:pt x="82917" y="127167"/>
                </a:cubicBezTo>
                <a:cubicBezTo>
                  <a:pt x="79742" y="126373"/>
                  <a:pt x="120488" y="41971"/>
                  <a:pt x="106730" y="49379"/>
                </a:cubicBezTo>
                <a:cubicBezTo>
                  <a:pt x="92972" y="56787"/>
                  <a:pt x="5129" y="167913"/>
                  <a:pt x="367" y="171617"/>
                </a:cubicBezTo>
                <a:cubicBezTo>
                  <a:pt x="-4395" y="175321"/>
                  <a:pt x="37938" y="99914"/>
                  <a:pt x="78155" y="71604"/>
                </a:cubicBezTo>
                <a:cubicBezTo>
                  <a:pt x="118372" y="43294"/>
                  <a:pt x="195630" y="3077"/>
                  <a:pt x="20356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FFA320CD-5C69-5E79-B321-437CEA9D8BE1}"/>
              </a:ext>
            </a:extLst>
          </p:cNvPr>
          <p:cNvSpPr/>
          <p:nvPr/>
        </p:nvSpPr>
        <p:spPr>
          <a:xfrm>
            <a:off x="6465309" y="2908282"/>
            <a:ext cx="474370" cy="177988"/>
          </a:xfrm>
          <a:custGeom>
            <a:avLst/>
            <a:gdLst>
              <a:gd name="connsiteX0" fmla="*/ 397454 w 474370"/>
              <a:gd name="connsiteY0" fmla="*/ 18 h 177988"/>
              <a:gd name="connsiteX1" fmla="*/ 435554 w 474370"/>
              <a:gd name="connsiteY1" fmla="*/ 93681 h 177988"/>
              <a:gd name="connsiteX2" fmla="*/ 303791 w 474370"/>
              <a:gd name="connsiteY2" fmla="*/ 138131 h 177988"/>
              <a:gd name="connsiteX3" fmla="*/ 368879 w 474370"/>
              <a:gd name="connsiteY3" fmla="*/ 117493 h 177988"/>
              <a:gd name="connsiteX4" fmla="*/ 351416 w 474370"/>
              <a:gd name="connsiteY4" fmla="*/ 134956 h 177988"/>
              <a:gd name="connsiteX5" fmla="*/ 224416 w 474370"/>
              <a:gd name="connsiteY5" fmla="*/ 176231 h 177988"/>
              <a:gd name="connsiteX6" fmla="*/ 265691 w 474370"/>
              <a:gd name="connsiteY6" fmla="*/ 168293 h 177988"/>
              <a:gd name="connsiteX7" fmla="*/ 76779 w 474370"/>
              <a:gd name="connsiteY7" fmla="*/ 149243 h 177988"/>
              <a:gd name="connsiteX8" fmla="*/ 143454 w 474370"/>
              <a:gd name="connsiteY8" fmla="*/ 150831 h 177988"/>
              <a:gd name="connsiteX9" fmla="*/ 21216 w 474370"/>
              <a:gd name="connsiteY9" fmla="*/ 79393 h 177988"/>
              <a:gd name="connsiteX10" fmla="*/ 67254 w 474370"/>
              <a:gd name="connsiteY10" fmla="*/ 87331 h 177988"/>
              <a:gd name="connsiteX11" fmla="*/ 579 w 474370"/>
              <a:gd name="connsiteY11" fmla="*/ 57168 h 177988"/>
              <a:gd name="connsiteX12" fmla="*/ 40266 w 474370"/>
              <a:gd name="connsiteY12" fmla="*/ 100031 h 177988"/>
              <a:gd name="connsiteX13" fmla="*/ 130754 w 474370"/>
              <a:gd name="connsiteY13" fmla="*/ 154006 h 177988"/>
              <a:gd name="connsiteX14" fmla="*/ 178379 w 474370"/>
              <a:gd name="connsiteY14" fmla="*/ 131781 h 177988"/>
              <a:gd name="connsiteX15" fmla="*/ 426029 w 474370"/>
              <a:gd name="connsiteY15" fmla="*/ 125431 h 177988"/>
              <a:gd name="connsiteX16" fmla="*/ 473654 w 474370"/>
              <a:gd name="connsiteY16" fmla="*/ 101618 h 177988"/>
              <a:gd name="connsiteX17" fmla="*/ 397454 w 474370"/>
              <a:gd name="connsiteY17" fmla="*/ 18 h 17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74370" h="177988">
                <a:moveTo>
                  <a:pt x="397454" y="18"/>
                </a:moveTo>
                <a:cubicBezTo>
                  <a:pt x="391104" y="-1305"/>
                  <a:pt x="451165" y="70662"/>
                  <a:pt x="435554" y="93681"/>
                </a:cubicBezTo>
                <a:cubicBezTo>
                  <a:pt x="419944" y="116700"/>
                  <a:pt x="314903" y="134162"/>
                  <a:pt x="303791" y="138131"/>
                </a:cubicBezTo>
                <a:cubicBezTo>
                  <a:pt x="292679" y="142100"/>
                  <a:pt x="360941" y="118022"/>
                  <a:pt x="368879" y="117493"/>
                </a:cubicBezTo>
                <a:cubicBezTo>
                  <a:pt x="376816" y="116964"/>
                  <a:pt x="375493" y="125166"/>
                  <a:pt x="351416" y="134956"/>
                </a:cubicBezTo>
                <a:cubicBezTo>
                  <a:pt x="327339" y="144746"/>
                  <a:pt x="238703" y="170675"/>
                  <a:pt x="224416" y="176231"/>
                </a:cubicBezTo>
                <a:cubicBezTo>
                  <a:pt x="210128" y="181787"/>
                  <a:pt x="290297" y="172791"/>
                  <a:pt x="265691" y="168293"/>
                </a:cubicBezTo>
                <a:cubicBezTo>
                  <a:pt x="241085" y="163795"/>
                  <a:pt x="97152" y="152153"/>
                  <a:pt x="76779" y="149243"/>
                </a:cubicBezTo>
                <a:cubicBezTo>
                  <a:pt x="56406" y="146333"/>
                  <a:pt x="152714" y="162473"/>
                  <a:pt x="143454" y="150831"/>
                </a:cubicBezTo>
                <a:cubicBezTo>
                  <a:pt x="134193" y="139189"/>
                  <a:pt x="33916" y="89976"/>
                  <a:pt x="21216" y="79393"/>
                </a:cubicBezTo>
                <a:cubicBezTo>
                  <a:pt x="8516" y="68810"/>
                  <a:pt x="70693" y="91035"/>
                  <a:pt x="67254" y="87331"/>
                </a:cubicBezTo>
                <a:cubicBezTo>
                  <a:pt x="63815" y="83627"/>
                  <a:pt x="5077" y="55051"/>
                  <a:pt x="579" y="57168"/>
                </a:cubicBezTo>
                <a:cubicBezTo>
                  <a:pt x="-3919" y="59285"/>
                  <a:pt x="18570" y="83891"/>
                  <a:pt x="40266" y="100031"/>
                </a:cubicBezTo>
                <a:cubicBezTo>
                  <a:pt x="61962" y="116171"/>
                  <a:pt x="107735" y="148714"/>
                  <a:pt x="130754" y="154006"/>
                </a:cubicBezTo>
                <a:cubicBezTo>
                  <a:pt x="153773" y="159298"/>
                  <a:pt x="129166" y="136544"/>
                  <a:pt x="178379" y="131781"/>
                </a:cubicBezTo>
                <a:cubicBezTo>
                  <a:pt x="227591" y="127019"/>
                  <a:pt x="376816" y="130458"/>
                  <a:pt x="426029" y="125431"/>
                </a:cubicBezTo>
                <a:cubicBezTo>
                  <a:pt x="475242" y="120404"/>
                  <a:pt x="476035" y="118022"/>
                  <a:pt x="473654" y="101618"/>
                </a:cubicBezTo>
                <a:cubicBezTo>
                  <a:pt x="471273" y="85214"/>
                  <a:pt x="403804" y="1341"/>
                  <a:pt x="397454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223EDD82-55A5-0597-DBF4-B8BF01A3CFC1}"/>
              </a:ext>
            </a:extLst>
          </p:cNvPr>
          <p:cNvSpPr/>
          <p:nvPr/>
        </p:nvSpPr>
        <p:spPr>
          <a:xfrm>
            <a:off x="6381855" y="3047989"/>
            <a:ext cx="115784" cy="90583"/>
          </a:xfrm>
          <a:custGeom>
            <a:avLst/>
            <a:gdLst>
              <a:gd name="connsiteX0" fmla="*/ 115783 w 115784"/>
              <a:gd name="connsiteY0" fmla="*/ 11 h 90583"/>
              <a:gd name="connsiteX1" fmla="*/ 1483 w 115784"/>
              <a:gd name="connsiteY1" fmla="*/ 60336 h 90583"/>
              <a:gd name="connsiteX2" fmla="*/ 53870 w 115784"/>
              <a:gd name="connsiteY2" fmla="*/ 46049 h 90583"/>
              <a:gd name="connsiteX3" fmla="*/ 99908 w 115784"/>
              <a:gd name="connsiteY3" fmla="*/ 90499 h 90583"/>
              <a:gd name="connsiteX4" fmla="*/ 4658 w 115784"/>
              <a:gd name="connsiteY4" fmla="*/ 55574 h 90583"/>
              <a:gd name="connsiteX5" fmla="*/ 115783 w 115784"/>
              <a:gd name="connsiteY5" fmla="*/ 11 h 9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84" h="90583">
                <a:moveTo>
                  <a:pt x="115783" y="11"/>
                </a:moveTo>
                <a:cubicBezTo>
                  <a:pt x="115254" y="805"/>
                  <a:pt x="11802" y="52663"/>
                  <a:pt x="1483" y="60336"/>
                </a:cubicBezTo>
                <a:cubicBezTo>
                  <a:pt x="-8836" y="68009"/>
                  <a:pt x="37466" y="41022"/>
                  <a:pt x="53870" y="46049"/>
                </a:cubicBezTo>
                <a:cubicBezTo>
                  <a:pt x="70274" y="51076"/>
                  <a:pt x="108110" y="88911"/>
                  <a:pt x="99908" y="90499"/>
                </a:cubicBezTo>
                <a:cubicBezTo>
                  <a:pt x="91706" y="92087"/>
                  <a:pt x="4129" y="70920"/>
                  <a:pt x="4658" y="55574"/>
                </a:cubicBezTo>
                <a:cubicBezTo>
                  <a:pt x="5187" y="40228"/>
                  <a:pt x="116312" y="-783"/>
                  <a:pt x="11578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40A6414E-9AFF-9C18-CB63-E085718EC7A8}"/>
              </a:ext>
            </a:extLst>
          </p:cNvPr>
          <p:cNvSpPr/>
          <p:nvPr/>
        </p:nvSpPr>
        <p:spPr>
          <a:xfrm>
            <a:off x="6760009" y="3016511"/>
            <a:ext cx="210167" cy="141209"/>
          </a:xfrm>
          <a:custGeom>
            <a:avLst/>
            <a:gdLst>
              <a:gd name="connsiteX0" fmla="*/ 204354 w 210167"/>
              <a:gd name="connsiteY0" fmla="*/ 2914 h 141209"/>
              <a:gd name="connsiteX1" fmla="*/ 2741 w 210167"/>
              <a:gd name="connsiteY1" fmla="*/ 139439 h 141209"/>
              <a:gd name="connsiteX2" fmla="*/ 86879 w 210167"/>
              <a:gd name="connsiteY2" fmla="*/ 80702 h 141209"/>
              <a:gd name="connsiteX3" fmla="*/ 77354 w 210167"/>
              <a:gd name="connsiteY3" fmla="*/ 82289 h 141209"/>
              <a:gd name="connsiteX4" fmla="*/ 82116 w 210167"/>
              <a:gd name="connsiteY4" fmla="*/ 36252 h 141209"/>
              <a:gd name="connsiteX5" fmla="*/ 83704 w 210167"/>
              <a:gd name="connsiteY5" fmla="*/ 58477 h 141209"/>
              <a:gd name="connsiteX6" fmla="*/ 150379 w 210167"/>
              <a:gd name="connsiteY6" fmla="*/ 45777 h 141209"/>
              <a:gd name="connsiteX7" fmla="*/ 204354 w 210167"/>
              <a:gd name="connsiteY7" fmla="*/ 2914 h 14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167" h="141209">
                <a:moveTo>
                  <a:pt x="204354" y="2914"/>
                </a:moveTo>
                <a:cubicBezTo>
                  <a:pt x="179748" y="18524"/>
                  <a:pt x="22320" y="126474"/>
                  <a:pt x="2741" y="139439"/>
                </a:cubicBezTo>
                <a:cubicBezTo>
                  <a:pt x="-16838" y="152404"/>
                  <a:pt x="74444" y="90227"/>
                  <a:pt x="86879" y="80702"/>
                </a:cubicBezTo>
                <a:cubicBezTo>
                  <a:pt x="99314" y="71177"/>
                  <a:pt x="78148" y="89697"/>
                  <a:pt x="77354" y="82289"/>
                </a:cubicBezTo>
                <a:cubicBezTo>
                  <a:pt x="76560" y="74881"/>
                  <a:pt x="81058" y="40221"/>
                  <a:pt x="82116" y="36252"/>
                </a:cubicBezTo>
                <a:cubicBezTo>
                  <a:pt x="83174" y="32283"/>
                  <a:pt x="72327" y="56890"/>
                  <a:pt x="83704" y="58477"/>
                </a:cubicBezTo>
                <a:cubicBezTo>
                  <a:pt x="95081" y="60065"/>
                  <a:pt x="132123" y="52392"/>
                  <a:pt x="150379" y="45777"/>
                </a:cubicBezTo>
                <a:cubicBezTo>
                  <a:pt x="168635" y="39162"/>
                  <a:pt x="228960" y="-12696"/>
                  <a:pt x="204354" y="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8E5E476-9C03-EC65-DD20-891AAC1A21D3}"/>
              </a:ext>
            </a:extLst>
          </p:cNvPr>
          <p:cNvSpPr/>
          <p:nvPr/>
        </p:nvSpPr>
        <p:spPr>
          <a:xfrm>
            <a:off x="6655163" y="2797473"/>
            <a:ext cx="134284" cy="91831"/>
          </a:xfrm>
          <a:custGeom>
            <a:avLst/>
            <a:gdLst>
              <a:gd name="connsiteX0" fmla="*/ 106000 w 134284"/>
              <a:gd name="connsiteY0" fmla="*/ 91777 h 91831"/>
              <a:gd name="connsiteX1" fmla="*/ 129812 w 134284"/>
              <a:gd name="connsiteY1" fmla="*/ 9227 h 91831"/>
              <a:gd name="connsiteX2" fmla="*/ 1225 w 134284"/>
              <a:gd name="connsiteY2" fmla="*/ 1290 h 91831"/>
              <a:gd name="connsiteX3" fmla="*/ 67900 w 134284"/>
              <a:gd name="connsiteY3" fmla="*/ 2877 h 91831"/>
              <a:gd name="connsiteX4" fmla="*/ 117112 w 134284"/>
              <a:gd name="connsiteY4" fmla="*/ 21927 h 91831"/>
              <a:gd name="connsiteX5" fmla="*/ 106000 w 134284"/>
              <a:gd name="connsiteY5" fmla="*/ 91777 h 9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284" h="91831">
                <a:moveTo>
                  <a:pt x="106000" y="91777"/>
                </a:moveTo>
                <a:cubicBezTo>
                  <a:pt x="108117" y="89660"/>
                  <a:pt x="147274" y="24308"/>
                  <a:pt x="129812" y="9227"/>
                </a:cubicBezTo>
                <a:cubicBezTo>
                  <a:pt x="112350" y="-5854"/>
                  <a:pt x="11544" y="2348"/>
                  <a:pt x="1225" y="1290"/>
                </a:cubicBezTo>
                <a:cubicBezTo>
                  <a:pt x="-9094" y="232"/>
                  <a:pt x="48585" y="-563"/>
                  <a:pt x="67900" y="2877"/>
                </a:cubicBezTo>
                <a:cubicBezTo>
                  <a:pt x="87215" y="6317"/>
                  <a:pt x="108910" y="10550"/>
                  <a:pt x="117112" y="21927"/>
                </a:cubicBezTo>
                <a:cubicBezTo>
                  <a:pt x="125314" y="33304"/>
                  <a:pt x="103883" y="93894"/>
                  <a:pt x="106000" y="91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BF5C9A2-ADAD-A660-9D3D-591C14E1106A}"/>
              </a:ext>
            </a:extLst>
          </p:cNvPr>
          <p:cNvSpPr/>
          <p:nvPr/>
        </p:nvSpPr>
        <p:spPr>
          <a:xfrm>
            <a:off x="6421431" y="2925656"/>
            <a:ext cx="165291" cy="13328"/>
          </a:xfrm>
          <a:custGeom>
            <a:avLst/>
            <a:gdLst>
              <a:gd name="connsiteX0" fmla="*/ 163519 w 165291"/>
              <a:gd name="connsiteY0" fmla="*/ 12807 h 13328"/>
              <a:gd name="connsiteX1" fmla="*/ 1594 w 165291"/>
              <a:gd name="connsiteY1" fmla="*/ 107 h 13328"/>
              <a:gd name="connsiteX2" fmla="*/ 84144 w 165291"/>
              <a:gd name="connsiteY2" fmla="*/ 8044 h 13328"/>
              <a:gd name="connsiteX3" fmla="*/ 163519 w 165291"/>
              <a:gd name="connsiteY3" fmla="*/ 12807 h 1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91" h="13328">
                <a:moveTo>
                  <a:pt x="163519" y="12807"/>
                </a:moveTo>
                <a:cubicBezTo>
                  <a:pt x="149761" y="11484"/>
                  <a:pt x="14823" y="901"/>
                  <a:pt x="1594" y="107"/>
                </a:cubicBezTo>
                <a:cubicBezTo>
                  <a:pt x="-11635" y="-687"/>
                  <a:pt x="61125" y="3017"/>
                  <a:pt x="84144" y="8044"/>
                </a:cubicBezTo>
                <a:cubicBezTo>
                  <a:pt x="107163" y="13071"/>
                  <a:pt x="177277" y="14130"/>
                  <a:pt x="163519" y="12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5884057B-AC0D-C21B-FC32-0D488BE35FC3}"/>
              </a:ext>
            </a:extLst>
          </p:cNvPr>
          <p:cNvSpPr/>
          <p:nvPr/>
        </p:nvSpPr>
        <p:spPr>
          <a:xfrm>
            <a:off x="6408296" y="2847506"/>
            <a:ext cx="323632" cy="211607"/>
          </a:xfrm>
          <a:custGeom>
            <a:avLst/>
            <a:gdLst>
              <a:gd name="connsiteX0" fmla="*/ 249679 w 323632"/>
              <a:gd name="connsiteY0" fmla="*/ 16344 h 211607"/>
              <a:gd name="connsiteX1" fmla="*/ 165542 w 323632"/>
              <a:gd name="connsiteY1" fmla="*/ 51269 h 211607"/>
              <a:gd name="connsiteX2" fmla="*/ 105217 w 323632"/>
              <a:gd name="connsiteY2" fmla="*/ 35394 h 211607"/>
              <a:gd name="connsiteX3" fmla="*/ 141729 w 323632"/>
              <a:gd name="connsiteY3" fmla="*/ 65557 h 211607"/>
              <a:gd name="connsiteX4" fmla="*/ 81404 w 323632"/>
              <a:gd name="connsiteY4" fmla="*/ 81432 h 211607"/>
              <a:gd name="connsiteX5" fmla="*/ 442 w 323632"/>
              <a:gd name="connsiteY5" fmla="*/ 59207 h 211607"/>
              <a:gd name="connsiteX6" fmla="*/ 119504 w 323632"/>
              <a:gd name="connsiteY6" fmla="*/ 124294 h 211607"/>
              <a:gd name="connsiteX7" fmla="*/ 71879 w 323632"/>
              <a:gd name="connsiteY7" fmla="*/ 117944 h 211607"/>
              <a:gd name="connsiteX8" fmla="*/ 2029 w 323632"/>
              <a:gd name="connsiteY8" fmla="*/ 211607 h 211607"/>
              <a:gd name="connsiteX9" fmla="*/ 38542 w 323632"/>
              <a:gd name="connsiteY9" fmla="*/ 117944 h 211607"/>
              <a:gd name="connsiteX10" fmla="*/ 33779 w 323632"/>
              <a:gd name="connsiteY10" fmla="*/ 148107 h 211607"/>
              <a:gd name="connsiteX11" fmla="*/ 170304 w 323632"/>
              <a:gd name="connsiteY11" fmla="*/ 16344 h 211607"/>
              <a:gd name="connsiteX12" fmla="*/ 321117 w 323632"/>
              <a:gd name="connsiteY12" fmla="*/ 2057 h 211607"/>
              <a:gd name="connsiteX13" fmla="*/ 249679 w 323632"/>
              <a:gd name="connsiteY13" fmla="*/ 16344 h 21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3632" h="211607">
                <a:moveTo>
                  <a:pt x="249679" y="16344"/>
                </a:moveTo>
                <a:cubicBezTo>
                  <a:pt x="223750" y="24546"/>
                  <a:pt x="189619" y="48094"/>
                  <a:pt x="165542" y="51269"/>
                </a:cubicBezTo>
                <a:cubicBezTo>
                  <a:pt x="141465" y="54444"/>
                  <a:pt x="109186" y="33013"/>
                  <a:pt x="105217" y="35394"/>
                </a:cubicBezTo>
                <a:cubicBezTo>
                  <a:pt x="101248" y="37775"/>
                  <a:pt x="145698" y="57884"/>
                  <a:pt x="141729" y="65557"/>
                </a:cubicBezTo>
                <a:cubicBezTo>
                  <a:pt x="137760" y="73230"/>
                  <a:pt x="104952" y="82490"/>
                  <a:pt x="81404" y="81432"/>
                </a:cubicBezTo>
                <a:cubicBezTo>
                  <a:pt x="57856" y="80374"/>
                  <a:pt x="-5908" y="52063"/>
                  <a:pt x="442" y="59207"/>
                </a:cubicBezTo>
                <a:cubicBezTo>
                  <a:pt x="6792" y="66351"/>
                  <a:pt x="107598" y="114505"/>
                  <a:pt x="119504" y="124294"/>
                </a:cubicBezTo>
                <a:cubicBezTo>
                  <a:pt x="131410" y="134083"/>
                  <a:pt x="91458" y="103392"/>
                  <a:pt x="71879" y="117944"/>
                </a:cubicBezTo>
                <a:cubicBezTo>
                  <a:pt x="52300" y="132496"/>
                  <a:pt x="7585" y="211607"/>
                  <a:pt x="2029" y="211607"/>
                </a:cubicBezTo>
                <a:cubicBezTo>
                  <a:pt x="-3527" y="211607"/>
                  <a:pt x="33250" y="128527"/>
                  <a:pt x="38542" y="117944"/>
                </a:cubicBezTo>
                <a:cubicBezTo>
                  <a:pt x="43834" y="107361"/>
                  <a:pt x="11819" y="165040"/>
                  <a:pt x="33779" y="148107"/>
                </a:cubicBezTo>
                <a:cubicBezTo>
                  <a:pt x="55739" y="131174"/>
                  <a:pt x="122414" y="40686"/>
                  <a:pt x="170304" y="16344"/>
                </a:cubicBezTo>
                <a:cubicBezTo>
                  <a:pt x="218194" y="-7998"/>
                  <a:pt x="305507" y="2057"/>
                  <a:pt x="321117" y="2057"/>
                </a:cubicBezTo>
                <a:cubicBezTo>
                  <a:pt x="336727" y="2057"/>
                  <a:pt x="275608" y="8142"/>
                  <a:pt x="249679" y="16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7A4F6253-E6F2-5C21-AB4C-EABA30270E09}"/>
              </a:ext>
            </a:extLst>
          </p:cNvPr>
          <p:cNvSpPr/>
          <p:nvPr/>
        </p:nvSpPr>
        <p:spPr>
          <a:xfrm>
            <a:off x="6438891" y="3030315"/>
            <a:ext cx="271649" cy="78314"/>
          </a:xfrm>
          <a:custGeom>
            <a:avLst/>
            <a:gdLst>
              <a:gd name="connsiteX0" fmla="*/ 9 w 271649"/>
              <a:gd name="connsiteY0" fmla="*/ 78010 h 78314"/>
              <a:gd name="connsiteX1" fmla="*/ 96847 w 271649"/>
              <a:gd name="connsiteY1" fmla="*/ 44673 h 78314"/>
              <a:gd name="connsiteX2" fmla="*/ 271472 w 271649"/>
              <a:gd name="connsiteY2" fmla="*/ 43085 h 78314"/>
              <a:gd name="connsiteX3" fmla="*/ 128597 w 271649"/>
              <a:gd name="connsiteY3" fmla="*/ 12923 h 78314"/>
              <a:gd name="connsiteX4" fmla="*/ 68272 w 271649"/>
              <a:gd name="connsiteY4" fmla="*/ 223 h 78314"/>
              <a:gd name="connsiteX5" fmla="*/ 90497 w 271649"/>
              <a:gd name="connsiteY5" fmla="*/ 22448 h 78314"/>
              <a:gd name="connsiteX6" fmla="*/ 9 w 271649"/>
              <a:gd name="connsiteY6" fmla="*/ 78010 h 7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649" h="78314">
                <a:moveTo>
                  <a:pt x="9" y="78010"/>
                </a:moveTo>
                <a:cubicBezTo>
                  <a:pt x="1067" y="81714"/>
                  <a:pt x="51603" y="50494"/>
                  <a:pt x="96847" y="44673"/>
                </a:cubicBezTo>
                <a:cubicBezTo>
                  <a:pt x="142091" y="38852"/>
                  <a:pt x="266180" y="48377"/>
                  <a:pt x="271472" y="43085"/>
                </a:cubicBezTo>
                <a:cubicBezTo>
                  <a:pt x="276764" y="37793"/>
                  <a:pt x="162464" y="20067"/>
                  <a:pt x="128597" y="12923"/>
                </a:cubicBezTo>
                <a:cubicBezTo>
                  <a:pt x="94730" y="5779"/>
                  <a:pt x="74622" y="-1365"/>
                  <a:pt x="68272" y="223"/>
                </a:cubicBezTo>
                <a:cubicBezTo>
                  <a:pt x="61922" y="1810"/>
                  <a:pt x="98170" y="12129"/>
                  <a:pt x="90497" y="22448"/>
                </a:cubicBezTo>
                <a:cubicBezTo>
                  <a:pt x="82824" y="32767"/>
                  <a:pt x="-1049" y="74306"/>
                  <a:pt x="9" y="78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DA7545A-16A9-2F58-198C-4401BE930760}"/>
              </a:ext>
            </a:extLst>
          </p:cNvPr>
          <p:cNvSpPr/>
          <p:nvPr/>
        </p:nvSpPr>
        <p:spPr>
          <a:xfrm>
            <a:off x="6633703" y="2925300"/>
            <a:ext cx="303176" cy="134050"/>
          </a:xfrm>
          <a:custGeom>
            <a:avLst/>
            <a:gdLst>
              <a:gd name="connsiteX0" fmla="*/ 241760 w 303176"/>
              <a:gd name="connsiteY0" fmla="*/ 463 h 134050"/>
              <a:gd name="connsiteX1" fmla="*/ 249697 w 303176"/>
              <a:gd name="connsiteY1" fmla="*/ 67138 h 134050"/>
              <a:gd name="connsiteX2" fmla="*/ 184610 w 303176"/>
              <a:gd name="connsiteY2" fmla="*/ 103650 h 134050"/>
              <a:gd name="connsiteX3" fmla="*/ 222710 w 303176"/>
              <a:gd name="connsiteY3" fmla="*/ 90950 h 134050"/>
              <a:gd name="connsiteX4" fmla="*/ 460 w 303176"/>
              <a:gd name="connsiteY4" fmla="*/ 133813 h 134050"/>
              <a:gd name="connsiteX5" fmla="*/ 290972 w 303176"/>
              <a:gd name="connsiteY5" fmla="*/ 103650 h 134050"/>
              <a:gd name="connsiteX6" fmla="*/ 241760 w 303176"/>
              <a:gd name="connsiteY6" fmla="*/ 463 h 13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176" h="134050">
                <a:moveTo>
                  <a:pt x="241760" y="463"/>
                </a:moveTo>
                <a:cubicBezTo>
                  <a:pt x="234881" y="-5622"/>
                  <a:pt x="259222" y="49940"/>
                  <a:pt x="249697" y="67138"/>
                </a:cubicBezTo>
                <a:cubicBezTo>
                  <a:pt x="240172" y="84336"/>
                  <a:pt x="189108" y="99681"/>
                  <a:pt x="184610" y="103650"/>
                </a:cubicBezTo>
                <a:cubicBezTo>
                  <a:pt x="180112" y="107619"/>
                  <a:pt x="253402" y="85923"/>
                  <a:pt x="222710" y="90950"/>
                </a:cubicBezTo>
                <a:cubicBezTo>
                  <a:pt x="192018" y="95977"/>
                  <a:pt x="-10917" y="131696"/>
                  <a:pt x="460" y="133813"/>
                </a:cubicBezTo>
                <a:cubicBezTo>
                  <a:pt x="11837" y="135930"/>
                  <a:pt x="247580" y="123758"/>
                  <a:pt x="290972" y="103650"/>
                </a:cubicBezTo>
                <a:cubicBezTo>
                  <a:pt x="334364" y="83542"/>
                  <a:pt x="248639" y="6548"/>
                  <a:pt x="241760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68A23DD-9B6D-6B5E-02C6-FFD4BBA12EF2}"/>
              </a:ext>
            </a:extLst>
          </p:cNvPr>
          <p:cNvSpPr/>
          <p:nvPr/>
        </p:nvSpPr>
        <p:spPr>
          <a:xfrm>
            <a:off x="6584469" y="2852596"/>
            <a:ext cx="349813" cy="193795"/>
          </a:xfrm>
          <a:custGeom>
            <a:avLst/>
            <a:gdLst>
              <a:gd name="connsiteX0" fmla="*/ 13181 w 349813"/>
              <a:gd name="connsiteY0" fmla="*/ 35067 h 193795"/>
              <a:gd name="connsiteX1" fmla="*/ 203681 w 349813"/>
              <a:gd name="connsiteY1" fmla="*/ 142 h 193795"/>
              <a:gd name="connsiteX2" fmla="*/ 349731 w 349813"/>
              <a:gd name="connsiteY2" fmla="*/ 44592 h 193795"/>
              <a:gd name="connsiteX3" fmla="*/ 224319 w 349813"/>
              <a:gd name="connsiteY3" fmla="*/ 43004 h 193795"/>
              <a:gd name="connsiteX4" fmla="*/ 208444 w 349813"/>
              <a:gd name="connsiteY4" fmla="*/ 163654 h 193795"/>
              <a:gd name="connsiteX5" fmla="*/ 249719 w 349813"/>
              <a:gd name="connsiteY5" fmla="*/ 96979 h 193795"/>
              <a:gd name="connsiteX6" fmla="*/ 97319 w 349813"/>
              <a:gd name="connsiteY6" fmla="*/ 192229 h 193795"/>
              <a:gd name="connsiteX7" fmla="*/ 25881 w 349813"/>
              <a:gd name="connsiteY7" fmla="*/ 149367 h 193795"/>
              <a:gd name="connsiteX8" fmla="*/ 13181 w 349813"/>
              <a:gd name="connsiteY8" fmla="*/ 35067 h 19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813" h="193795">
                <a:moveTo>
                  <a:pt x="13181" y="35067"/>
                </a:moveTo>
                <a:cubicBezTo>
                  <a:pt x="42814" y="10196"/>
                  <a:pt x="147589" y="-1445"/>
                  <a:pt x="203681" y="142"/>
                </a:cubicBezTo>
                <a:cubicBezTo>
                  <a:pt x="259773" y="1729"/>
                  <a:pt x="346291" y="37448"/>
                  <a:pt x="349731" y="44592"/>
                </a:cubicBezTo>
                <a:cubicBezTo>
                  <a:pt x="353171" y="51736"/>
                  <a:pt x="247867" y="23160"/>
                  <a:pt x="224319" y="43004"/>
                </a:cubicBezTo>
                <a:cubicBezTo>
                  <a:pt x="200771" y="62848"/>
                  <a:pt x="204211" y="154658"/>
                  <a:pt x="208444" y="163654"/>
                </a:cubicBezTo>
                <a:cubicBezTo>
                  <a:pt x="212677" y="172650"/>
                  <a:pt x="268240" y="92216"/>
                  <a:pt x="249719" y="96979"/>
                </a:cubicBezTo>
                <a:cubicBezTo>
                  <a:pt x="231198" y="101742"/>
                  <a:pt x="134625" y="183498"/>
                  <a:pt x="97319" y="192229"/>
                </a:cubicBezTo>
                <a:cubicBezTo>
                  <a:pt x="60013" y="200960"/>
                  <a:pt x="40698" y="171327"/>
                  <a:pt x="25881" y="149367"/>
                </a:cubicBezTo>
                <a:cubicBezTo>
                  <a:pt x="11064" y="127407"/>
                  <a:pt x="-16452" y="59938"/>
                  <a:pt x="13181" y="350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楕円 1054">
            <a:extLst>
              <a:ext uri="{FF2B5EF4-FFF2-40B4-BE49-F238E27FC236}">
                <a16:creationId xmlns:a16="http://schemas.microsoft.com/office/drawing/2014/main" id="{51963775-C29C-A6C3-4D33-2E7A94A68B82}"/>
              </a:ext>
            </a:extLst>
          </p:cNvPr>
          <p:cNvSpPr/>
          <p:nvPr/>
        </p:nvSpPr>
        <p:spPr>
          <a:xfrm>
            <a:off x="6637338" y="2908300"/>
            <a:ext cx="45719" cy="840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896DEAB7-B729-66D2-2262-51EA57C48913}"/>
              </a:ext>
            </a:extLst>
          </p:cNvPr>
          <p:cNvSpPr/>
          <p:nvPr/>
        </p:nvSpPr>
        <p:spPr>
          <a:xfrm>
            <a:off x="6279140" y="2595351"/>
            <a:ext cx="67932" cy="121444"/>
          </a:xfrm>
          <a:custGeom>
            <a:avLst/>
            <a:gdLst>
              <a:gd name="connsiteX0" fmla="*/ 26410 w 67932"/>
              <a:gd name="connsiteY0" fmla="*/ 212 h 121444"/>
              <a:gd name="connsiteX1" fmla="*/ 1010 w 67932"/>
              <a:gd name="connsiteY1" fmla="*/ 76412 h 121444"/>
              <a:gd name="connsiteX2" fmla="*/ 67685 w 67932"/>
              <a:gd name="connsiteY2" fmla="*/ 120862 h 121444"/>
              <a:gd name="connsiteX3" fmla="*/ 23235 w 67932"/>
              <a:gd name="connsiteY3" fmla="*/ 101812 h 121444"/>
              <a:gd name="connsiteX4" fmla="*/ 12123 w 67932"/>
              <a:gd name="connsiteY4" fmla="*/ 101812 h 121444"/>
              <a:gd name="connsiteX5" fmla="*/ 26410 w 67932"/>
              <a:gd name="connsiteY5" fmla="*/ 212 h 12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932" h="121444">
                <a:moveTo>
                  <a:pt x="26410" y="212"/>
                </a:moveTo>
                <a:cubicBezTo>
                  <a:pt x="24558" y="-4021"/>
                  <a:pt x="-5869" y="56304"/>
                  <a:pt x="1010" y="76412"/>
                </a:cubicBezTo>
                <a:cubicBezTo>
                  <a:pt x="7889" y="96520"/>
                  <a:pt x="63981" y="116629"/>
                  <a:pt x="67685" y="120862"/>
                </a:cubicBezTo>
                <a:cubicBezTo>
                  <a:pt x="71389" y="125095"/>
                  <a:pt x="32495" y="104987"/>
                  <a:pt x="23235" y="101812"/>
                </a:cubicBezTo>
                <a:cubicBezTo>
                  <a:pt x="13975" y="98637"/>
                  <a:pt x="11594" y="114247"/>
                  <a:pt x="12123" y="101812"/>
                </a:cubicBezTo>
                <a:cubicBezTo>
                  <a:pt x="12652" y="89377"/>
                  <a:pt x="28262" y="4445"/>
                  <a:pt x="26410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3F24B977-8158-97AB-3B69-C3D89FF1A655}"/>
              </a:ext>
            </a:extLst>
          </p:cNvPr>
          <p:cNvSpPr/>
          <p:nvPr/>
        </p:nvSpPr>
        <p:spPr>
          <a:xfrm>
            <a:off x="6309342" y="2566657"/>
            <a:ext cx="251066" cy="138575"/>
          </a:xfrm>
          <a:custGeom>
            <a:avLst/>
            <a:gdLst>
              <a:gd name="connsiteX0" fmla="*/ 2558 w 251066"/>
              <a:gd name="connsiteY0" fmla="*/ 138443 h 138575"/>
              <a:gd name="connsiteX1" fmla="*/ 45421 w 251066"/>
              <a:gd name="connsiteY1" fmla="*/ 63831 h 138575"/>
              <a:gd name="connsiteX2" fmla="*/ 250208 w 251066"/>
              <a:gd name="connsiteY2" fmla="*/ 57481 h 138575"/>
              <a:gd name="connsiteX3" fmla="*/ 116858 w 251066"/>
              <a:gd name="connsiteY3" fmla="*/ 20968 h 138575"/>
              <a:gd name="connsiteX4" fmla="*/ 70821 w 251066"/>
              <a:gd name="connsiteY4" fmla="*/ 331 h 138575"/>
              <a:gd name="connsiteX5" fmla="*/ 208933 w 251066"/>
              <a:gd name="connsiteY5" fmla="*/ 36843 h 138575"/>
              <a:gd name="connsiteX6" fmla="*/ 93046 w 251066"/>
              <a:gd name="connsiteY6" fmla="*/ 43193 h 138575"/>
              <a:gd name="connsiteX7" fmla="*/ 2558 w 251066"/>
              <a:gd name="connsiteY7" fmla="*/ 138443 h 13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066" h="138575">
                <a:moveTo>
                  <a:pt x="2558" y="138443"/>
                </a:moveTo>
                <a:cubicBezTo>
                  <a:pt x="-5380" y="141883"/>
                  <a:pt x="4146" y="77325"/>
                  <a:pt x="45421" y="63831"/>
                </a:cubicBezTo>
                <a:cubicBezTo>
                  <a:pt x="86696" y="50337"/>
                  <a:pt x="238302" y="64625"/>
                  <a:pt x="250208" y="57481"/>
                </a:cubicBezTo>
                <a:cubicBezTo>
                  <a:pt x="262114" y="50337"/>
                  <a:pt x="146756" y="30493"/>
                  <a:pt x="116858" y="20968"/>
                </a:cubicBezTo>
                <a:cubicBezTo>
                  <a:pt x="86960" y="11443"/>
                  <a:pt x="55475" y="-2315"/>
                  <a:pt x="70821" y="331"/>
                </a:cubicBezTo>
                <a:cubicBezTo>
                  <a:pt x="86167" y="2977"/>
                  <a:pt x="205229" y="29699"/>
                  <a:pt x="208933" y="36843"/>
                </a:cubicBezTo>
                <a:cubicBezTo>
                  <a:pt x="212637" y="43987"/>
                  <a:pt x="125854" y="31287"/>
                  <a:pt x="93046" y="43193"/>
                </a:cubicBezTo>
                <a:cubicBezTo>
                  <a:pt x="60238" y="55099"/>
                  <a:pt x="10496" y="135003"/>
                  <a:pt x="2558" y="138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0ACEF2E0-4495-22A0-3AEE-7D56CF764876}"/>
              </a:ext>
            </a:extLst>
          </p:cNvPr>
          <p:cNvSpPr/>
          <p:nvPr/>
        </p:nvSpPr>
        <p:spPr>
          <a:xfrm>
            <a:off x="6448361" y="2531793"/>
            <a:ext cx="347727" cy="37120"/>
          </a:xfrm>
          <a:custGeom>
            <a:avLst/>
            <a:gdLst>
              <a:gd name="connsiteX0" fmla="*/ 347727 w 347727"/>
              <a:gd name="connsiteY0" fmla="*/ 19320 h 37120"/>
              <a:gd name="connsiteX1" fmla="*/ 206439 w 347727"/>
              <a:gd name="connsiteY1" fmla="*/ 270 h 37120"/>
              <a:gd name="connsiteX2" fmla="*/ 87377 w 347727"/>
              <a:gd name="connsiteY2" fmla="*/ 8207 h 37120"/>
              <a:gd name="connsiteX3" fmla="*/ 176277 w 347727"/>
              <a:gd name="connsiteY3" fmla="*/ 9795 h 37120"/>
              <a:gd name="connsiteX4" fmla="*/ 64 w 347727"/>
              <a:gd name="connsiteY4" fmla="*/ 36782 h 37120"/>
              <a:gd name="connsiteX5" fmla="*/ 154052 w 347727"/>
              <a:gd name="connsiteY5" fmla="*/ 25670 h 37120"/>
              <a:gd name="connsiteX6" fmla="*/ 347727 w 347727"/>
              <a:gd name="connsiteY6" fmla="*/ 19320 h 3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727" h="37120">
                <a:moveTo>
                  <a:pt x="347727" y="19320"/>
                </a:moveTo>
                <a:cubicBezTo>
                  <a:pt x="298779" y="10721"/>
                  <a:pt x="249831" y="2122"/>
                  <a:pt x="206439" y="270"/>
                </a:cubicBezTo>
                <a:cubicBezTo>
                  <a:pt x="163047" y="-1582"/>
                  <a:pt x="92404" y="6620"/>
                  <a:pt x="87377" y="8207"/>
                </a:cubicBezTo>
                <a:cubicBezTo>
                  <a:pt x="82350" y="9794"/>
                  <a:pt x="190829" y="5032"/>
                  <a:pt x="176277" y="9795"/>
                </a:cubicBezTo>
                <a:cubicBezTo>
                  <a:pt x="161725" y="14558"/>
                  <a:pt x="3768" y="34136"/>
                  <a:pt x="64" y="36782"/>
                </a:cubicBezTo>
                <a:cubicBezTo>
                  <a:pt x="-3640" y="39428"/>
                  <a:pt x="154052" y="25670"/>
                  <a:pt x="154052" y="25670"/>
                </a:cubicBezTo>
                <a:lnTo>
                  <a:pt x="347727" y="193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1F2346F-1E7E-4108-2607-E3EF9661F072}"/>
              </a:ext>
            </a:extLst>
          </p:cNvPr>
          <p:cNvSpPr/>
          <p:nvPr/>
        </p:nvSpPr>
        <p:spPr>
          <a:xfrm>
            <a:off x="6624234" y="2509213"/>
            <a:ext cx="452852" cy="106987"/>
          </a:xfrm>
          <a:custGeom>
            <a:avLst/>
            <a:gdLst>
              <a:gd name="connsiteX0" fmla="*/ 404 w 452852"/>
              <a:gd name="connsiteY0" fmla="*/ 3800 h 106987"/>
              <a:gd name="connsiteX1" fmla="*/ 194079 w 452852"/>
              <a:gd name="connsiteY1" fmla="*/ 5387 h 106987"/>
              <a:gd name="connsiteX2" fmla="*/ 343304 w 452852"/>
              <a:gd name="connsiteY2" fmla="*/ 70475 h 106987"/>
              <a:gd name="connsiteX3" fmla="*/ 270279 w 452852"/>
              <a:gd name="connsiteY3" fmla="*/ 33962 h 106987"/>
              <a:gd name="connsiteX4" fmla="*/ 452841 w 452852"/>
              <a:gd name="connsiteY4" fmla="*/ 106987 h 106987"/>
              <a:gd name="connsiteX5" fmla="*/ 260754 w 452852"/>
              <a:gd name="connsiteY5" fmla="*/ 33962 h 106987"/>
              <a:gd name="connsiteX6" fmla="*/ 146454 w 452852"/>
              <a:gd name="connsiteY6" fmla="*/ 5387 h 106987"/>
              <a:gd name="connsiteX7" fmla="*/ 404 w 452852"/>
              <a:gd name="connsiteY7" fmla="*/ 3800 h 1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52" h="106987">
                <a:moveTo>
                  <a:pt x="404" y="3800"/>
                </a:moveTo>
                <a:cubicBezTo>
                  <a:pt x="8341" y="3800"/>
                  <a:pt x="136929" y="-5726"/>
                  <a:pt x="194079" y="5387"/>
                </a:cubicBezTo>
                <a:cubicBezTo>
                  <a:pt x="251229" y="16500"/>
                  <a:pt x="330604" y="65712"/>
                  <a:pt x="343304" y="70475"/>
                </a:cubicBezTo>
                <a:cubicBezTo>
                  <a:pt x="356004" y="75238"/>
                  <a:pt x="252023" y="27877"/>
                  <a:pt x="270279" y="33962"/>
                </a:cubicBezTo>
                <a:cubicBezTo>
                  <a:pt x="288535" y="40047"/>
                  <a:pt x="454428" y="106987"/>
                  <a:pt x="452841" y="106987"/>
                </a:cubicBezTo>
                <a:cubicBezTo>
                  <a:pt x="451254" y="106987"/>
                  <a:pt x="311819" y="50895"/>
                  <a:pt x="260754" y="33962"/>
                </a:cubicBezTo>
                <a:cubicBezTo>
                  <a:pt x="209690" y="17029"/>
                  <a:pt x="189317" y="7768"/>
                  <a:pt x="146454" y="5387"/>
                </a:cubicBezTo>
                <a:cubicBezTo>
                  <a:pt x="103592" y="3006"/>
                  <a:pt x="-7533" y="3800"/>
                  <a:pt x="404" y="3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5ADD362-2764-A580-B1F1-A4E5F16B8690}"/>
              </a:ext>
            </a:extLst>
          </p:cNvPr>
          <p:cNvSpPr/>
          <p:nvPr/>
        </p:nvSpPr>
        <p:spPr>
          <a:xfrm>
            <a:off x="6356126" y="2622535"/>
            <a:ext cx="279648" cy="98446"/>
          </a:xfrm>
          <a:custGeom>
            <a:avLst/>
            <a:gdLst>
              <a:gd name="connsiteX0" fmla="*/ 224 w 279648"/>
              <a:gd name="connsiteY0" fmla="*/ 98440 h 98446"/>
              <a:gd name="connsiteX1" fmla="*/ 120874 w 279648"/>
              <a:gd name="connsiteY1" fmla="*/ 14303 h 98446"/>
              <a:gd name="connsiteX2" fmla="*/ 103412 w 279648"/>
              <a:gd name="connsiteY2" fmla="*/ 50815 h 98446"/>
              <a:gd name="connsiteX3" fmla="*/ 149449 w 279648"/>
              <a:gd name="connsiteY3" fmla="*/ 61928 h 98446"/>
              <a:gd name="connsiteX4" fmla="*/ 279624 w 279648"/>
              <a:gd name="connsiteY4" fmla="*/ 15 h 98446"/>
              <a:gd name="connsiteX5" fmla="*/ 138337 w 279648"/>
              <a:gd name="connsiteY5" fmla="*/ 55578 h 98446"/>
              <a:gd name="connsiteX6" fmla="*/ 155799 w 279648"/>
              <a:gd name="connsiteY6" fmla="*/ 9540 h 98446"/>
              <a:gd name="connsiteX7" fmla="*/ 224 w 279648"/>
              <a:gd name="connsiteY7" fmla="*/ 98440 h 9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648" h="98446">
                <a:moveTo>
                  <a:pt x="224" y="98440"/>
                </a:moveTo>
                <a:cubicBezTo>
                  <a:pt x="-5597" y="99234"/>
                  <a:pt x="103676" y="22240"/>
                  <a:pt x="120874" y="14303"/>
                </a:cubicBezTo>
                <a:cubicBezTo>
                  <a:pt x="138072" y="6366"/>
                  <a:pt x="98650" y="42877"/>
                  <a:pt x="103412" y="50815"/>
                </a:cubicBezTo>
                <a:cubicBezTo>
                  <a:pt x="108175" y="58752"/>
                  <a:pt x="120080" y="70395"/>
                  <a:pt x="149449" y="61928"/>
                </a:cubicBezTo>
                <a:cubicBezTo>
                  <a:pt x="178818" y="53461"/>
                  <a:pt x="281476" y="1073"/>
                  <a:pt x="279624" y="15"/>
                </a:cubicBezTo>
                <a:cubicBezTo>
                  <a:pt x="277772" y="-1043"/>
                  <a:pt x="158974" y="53991"/>
                  <a:pt x="138337" y="55578"/>
                </a:cubicBezTo>
                <a:cubicBezTo>
                  <a:pt x="117700" y="57165"/>
                  <a:pt x="176966" y="6100"/>
                  <a:pt x="155799" y="9540"/>
                </a:cubicBezTo>
                <a:cubicBezTo>
                  <a:pt x="134632" y="12980"/>
                  <a:pt x="6045" y="97646"/>
                  <a:pt x="224" y="98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6AF6C404-34D9-E51E-3B95-6E8D80674604}"/>
              </a:ext>
            </a:extLst>
          </p:cNvPr>
          <p:cNvSpPr/>
          <p:nvPr/>
        </p:nvSpPr>
        <p:spPr>
          <a:xfrm>
            <a:off x="6626845" y="2594652"/>
            <a:ext cx="188386" cy="33530"/>
          </a:xfrm>
          <a:custGeom>
            <a:avLst/>
            <a:gdLst>
              <a:gd name="connsiteX0" fmla="*/ 968 w 188386"/>
              <a:gd name="connsiteY0" fmla="*/ 26311 h 33530"/>
              <a:gd name="connsiteX1" fmla="*/ 124793 w 188386"/>
              <a:gd name="connsiteY1" fmla="*/ 24723 h 33530"/>
              <a:gd name="connsiteX2" fmla="*/ 188293 w 188386"/>
              <a:gd name="connsiteY2" fmla="*/ 32661 h 33530"/>
              <a:gd name="connsiteX3" fmla="*/ 112093 w 188386"/>
              <a:gd name="connsiteY3" fmla="*/ 911 h 33530"/>
              <a:gd name="connsiteX4" fmla="*/ 69230 w 188386"/>
              <a:gd name="connsiteY4" fmla="*/ 10436 h 33530"/>
              <a:gd name="connsiteX5" fmla="*/ 968 w 188386"/>
              <a:gd name="connsiteY5" fmla="*/ 26311 h 33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386" h="33530">
                <a:moveTo>
                  <a:pt x="968" y="26311"/>
                </a:moveTo>
                <a:cubicBezTo>
                  <a:pt x="10229" y="28692"/>
                  <a:pt x="93572" y="23665"/>
                  <a:pt x="124793" y="24723"/>
                </a:cubicBezTo>
                <a:cubicBezTo>
                  <a:pt x="156014" y="25781"/>
                  <a:pt x="190410" y="36630"/>
                  <a:pt x="188293" y="32661"/>
                </a:cubicBezTo>
                <a:cubicBezTo>
                  <a:pt x="186176" y="28692"/>
                  <a:pt x="131937" y="4615"/>
                  <a:pt x="112093" y="911"/>
                </a:cubicBezTo>
                <a:cubicBezTo>
                  <a:pt x="92249" y="-2793"/>
                  <a:pt x="86957" y="5673"/>
                  <a:pt x="69230" y="10436"/>
                </a:cubicBezTo>
                <a:cubicBezTo>
                  <a:pt x="51503" y="15199"/>
                  <a:pt x="-8293" y="23930"/>
                  <a:pt x="968" y="26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DA7A7D90-C178-989C-7D24-53024DAF6691}"/>
              </a:ext>
            </a:extLst>
          </p:cNvPr>
          <p:cNvSpPr/>
          <p:nvPr/>
        </p:nvSpPr>
        <p:spPr>
          <a:xfrm>
            <a:off x="6753550" y="2566187"/>
            <a:ext cx="351299" cy="94476"/>
          </a:xfrm>
          <a:custGeom>
            <a:avLst/>
            <a:gdLst>
              <a:gd name="connsiteX0" fmla="*/ 1263 w 351299"/>
              <a:gd name="connsiteY0" fmla="*/ 5563 h 94476"/>
              <a:gd name="connsiteX1" fmla="*/ 134613 w 351299"/>
              <a:gd name="connsiteY1" fmla="*/ 53188 h 94476"/>
              <a:gd name="connsiteX2" fmla="*/ 207638 w 351299"/>
              <a:gd name="connsiteY2" fmla="*/ 59538 h 94476"/>
              <a:gd name="connsiteX3" fmla="*/ 101275 w 351299"/>
              <a:gd name="connsiteY3" fmla="*/ 54776 h 94476"/>
              <a:gd name="connsiteX4" fmla="*/ 215575 w 351299"/>
              <a:gd name="connsiteY4" fmla="*/ 42076 h 94476"/>
              <a:gd name="connsiteX5" fmla="*/ 350513 w 351299"/>
              <a:gd name="connsiteY5" fmla="*/ 94463 h 94476"/>
              <a:gd name="connsiteX6" fmla="*/ 150488 w 351299"/>
              <a:gd name="connsiteY6" fmla="*/ 46838 h 94476"/>
              <a:gd name="connsiteX7" fmla="*/ 71113 w 351299"/>
              <a:gd name="connsiteY7" fmla="*/ 5563 h 94476"/>
              <a:gd name="connsiteX8" fmla="*/ 1263 w 351299"/>
              <a:gd name="connsiteY8" fmla="*/ 5563 h 9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299" h="94476">
                <a:moveTo>
                  <a:pt x="1263" y="5563"/>
                </a:moveTo>
                <a:cubicBezTo>
                  <a:pt x="11846" y="13500"/>
                  <a:pt x="100217" y="44192"/>
                  <a:pt x="134613" y="53188"/>
                </a:cubicBezTo>
                <a:cubicBezTo>
                  <a:pt x="169009" y="62184"/>
                  <a:pt x="207638" y="59538"/>
                  <a:pt x="207638" y="59538"/>
                </a:cubicBezTo>
                <a:cubicBezTo>
                  <a:pt x="202082" y="59803"/>
                  <a:pt x="99952" y="57686"/>
                  <a:pt x="101275" y="54776"/>
                </a:cubicBezTo>
                <a:cubicBezTo>
                  <a:pt x="102598" y="51866"/>
                  <a:pt x="174035" y="35462"/>
                  <a:pt x="215575" y="42076"/>
                </a:cubicBezTo>
                <a:cubicBezTo>
                  <a:pt x="257115" y="48690"/>
                  <a:pt x="361361" y="93669"/>
                  <a:pt x="350513" y="94463"/>
                </a:cubicBezTo>
                <a:cubicBezTo>
                  <a:pt x="339665" y="95257"/>
                  <a:pt x="197055" y="61655"/>
                  <a:pt x="150488" y="46838"/>
                </a:cubicBezTo>
                <a:cubicBezTo>
                  <a:pt x="103921" y="32021"/>
                  <a:pt x="92809" y="12442"/>
                  <a:pt x="71113" y="5563"/>
                </a:cubicBezTo>
                <a:cubicBezTo>
                  <a:pt x="49417" y="-1316"/>
                  <a:pt x="-9320" y="-2374"/>
                  <a:pt x="1263" y="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B422D2DB-C464-2051-29C8-6D168BE91C57}"/>
              </a:ext>
            </a:extLst>
          </p:cNvPr>
          <p:cNvSpPr/>
          <p:nvPr/>
        </p:nvSpPr>
        <p:spPr>
          <a:xfrm>
            <a:off x="5399078" y="2802183"/>
            <a:ext cx="410265" cy="96624"/>
          </a:xfrm>
          <a:custGeom>
            <a:avLst/>
            <a:gdLst>
              <a:gd name="connsiteX0" fmla="*/ 10 w 410265"/>
              <a:gd name="connsiteY0" fmla="*/ 93417 h 96624"/>
              <a:gd name="connsiteX1" fmla="*/ 157172 w 410265"/>
              <a:gd name="connsiteY1" fmla="*/ 15630 h 96624"/>
              <a:gd name="connsiteX2" fmla="*/ 228610 w 410265"/>
              <a:gd name="connsiteY2" fmla="*/ 15630 h 96624"/>
              <a:gd name="connsiteX3" fmla="*/ 363547 w 410265"/>
              <a:gd name="connsiteY3" fmla="*/ 52142 h 96624"/>
              <a:gd name="connsiteX4" fmla="*/ 409585 w 410265"/>
              <a:gd name="connsiteY4" fmla="*/ 96592 h 96624"/>
              <a:gd name="connsiteX5" fmla="*/ 377835 w 410265"/>
              <a:gd name="connsiteY5" fmla="*/ 58492 h 96624"/>
              <a:gd name="connsiteX6" fmla="*/ 219085 w 410265"/>
              <a:gd name="connsiteY6" fmla="*/ 12455 h 96624"/>
              <a:gd name="connsiteX7" fmla="*/ 188922 w 410265"/>
              <a:gd name="connsiteY7" fmla="*/ 2930 h 96624"/>
              <a:gd name="connsiteX8" fmla="*/ 149235 w 410265"/>
              <a:gd name="connsiteY8" fmla="*/ 7692 h 96624"/>
              <a:gd name="connsiteX9" fmla="*/ 10 w 410265"/>
              <a:gd name="connsiteY9" fmla="*/ 93417 h 9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0265" h="96624">
                <a:moveTo>
                  <a:pt x="10" y="93417"/>
                </a:moveTo>
                <a:cubicBezTo>
                  <a:pt x="1333" y="94740"/>
                  <a:pt x="119072" y="28594"/>
                  <a:pt x="157172" y="15630"/>
                </a:cubicBezTo>
                <a:cubicBezTo>
                  <a:pt x="195272" y="2665"/>
                  <a:pt x="194214" y="9545"/>
                  <a:pt x="228610" y="15630"/>
                </a:cubicBezTo>
                <a:cubicBezTo>
                  <a:pt x="263006" y="21715"/>
                  <a:pt x="333385" y="38648"/>
                  <a:pt x="363547" y="52142"/>
                </a:cubicBezTo>
                <a:cubicBezTo>
                  <a:pt x="393709" y="65636"/>
                  <a:pt x="407204" y="95534"/>
                  <a:pt x="409585" y="96592"/>
                </a:cubicBezTo>
                <a:cubicBezTo>
                  <a:pt x="411966" y="97650"/>
                  <a:pt x="409585" y="72515"/>
                  <a:pt x="377835" y="58492"/>
                </a:cubicBezTo>
                <a:cubicBezTo>
                  <a:pt x="346085" y="44469"/>
                  <a:pt x="250571" y="21715"/>
                  <a:pt x="219085" y="12455"/>
                </a:cubicBezTo>
                <a:cubicBezTo>
                  <a:pt x="187600" y="3195"/>
                  <a:pt x="200564" y="3724"/>
                  <a:pt x="188922" y="2930"/>
                </a:cubicBezTo>
                <a:cubicBezTo>
                  <a:pt x="177280" y="2136"/>
                  <a:pt x="179662" y="-5537"/>
                  <a:pt x="149235" y="7692"/>
                </a:cubicBezTo>
                <a:cubicBezTo>
                  <a:pt x="118808" y="20921"/>
                  <a:pt x="-1313" y="92094"/>
                  <a:pt x="10" y="93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B6CFE11-DDB5-3E4D-1BE6-B1DCB8C263FE}"/>
              </a:ext>
            </a:extLst>
          </p:cNvPr>
          <p:cNvSpPr/>
          <p:nvPr/>
        </p:nvSpPr>
        <p:spPr>
          <a:xfrm>
            <a:off x="5295900" y="2774948"/>
            <a:ext cx="606755" cy="262194"/>
          </a:xfrm>
          <a:custGeom>
            <a:avLst/>
            <a:gdLst>
              <a:gd name="connsiteX0" fmla="*/ 606425 w 606755"/>
              <a:gd name="connsiteY0" fmla="*/ 261940 h 262194"/>
              <a:gd name="connsiteX1" fmla="*/ 495300 w 606755"/>
              <a:gd name="connsiteY1" fmla="*/ 138115 h 262194"/>
              <a:gd name="connsiteX2" fmla="*/ 538163 w 606755"/>
              <a:gd name="connsiteY2" fmla="*/ 182565 h 262194"/>
              <a:gd name="connsiteX3" fmla="*/ 439738 w 606755"/>
              <a:gd name="connsiteY3" fmla="*/ 114302 h 262194"/>
              <a:gd name="connsiteX4" fmla="*/ 412750 w 606755"/>
              <a:gd name="connsiteY4" fmla="*/ 2 h 262194"/>
              <a:gd name="connsiteX5" fmla="*/ 404813 w 606755"/>
              <a:gd name="connsiteY5" fmla="*/ 117477 h 262194"/>
              <a:gd name="connsiteX6" fmla="*/ 384175 w 606755"/>
              <a:gd name="connsiteY6" fmla="*/ 76202 h 262194"/>
              <a:gd name="connsiteX7" fmla="*/ 368300 w 606755"/>
              <a:gd name="connsiteY7" fmla="*/ 104777 h 262194"/>
              <a:gd name="connsiteX8" fmla="*/ 350838 w 606755"/>
              <a:gd name="connsiteY8" fmla="*/ 9527 h 262194"/>
              <a:gd name="connsiteX9" fmla="*/ 373063 w 606755"/>
              <a:gd name="connsiteY9" fmla="*/ 117477 h 262194"/>
              <a:gd name="connsiteX10" fmla="*/ 274638 w 606755"/>
              <a:gd name="connsiteY10" fmla="*/ 85727 h 262194"/>
              <a:gd name="connsiteX11" fmla="*/ 249238 w 606755"/>
              <a:gd name="connsiteY11" fmla="*/ 4765 h 262194"/>
              <a:gd name="connsiteX12" fmla="*/ 268288 w 606755"/>
              <a:gd name="connsiteY12" fmla="*/ 130177 h 262194"/>
              <a:gd name="connsiteX13" fmla="*/ 182563 w 606755"/>
              <a:gd name="connsiteY13" fmla="*/ 33340 h 262194"/>
              <a:gd name="connsiteX14" fmla="*/ 265113 w 606755"/>
              <a:gd name="connsiteY14" fmla="*/ 119065 h 262194"/>
              <a:gd name="connsiteX15" fmla="*/ 165100 w 606755"/>
              <a:gd name="connsiteY15" fmla="*/ 52390 h 262194"/>
              <a:gd name="connsiteX16" fmla="*/ 230188 w 606755"/>
              <a:gd name="connsiteY16" fmla="*/ 123827 h 262194"/>
              <a:gd name="connsiteX17" fmla="*/ 112713 w 606755"/>
              <a:gd name="connsiteY17" fmla="*/ 68265 h 262194"/>
              <a:gd name="connsiteX18" fmla="*/ 201613 w 606755"/>
              <a:gd name="connsiteY18" fmla="*/ 136527 h 262194"/>
              <a:gd name="connsiteX19" fmla="*/ 150813 w 606755"/>
              <a:gd name="connsiteY19" fmla="*/ 122240 h 262194"/>
              <a:gd name="connsiteX20" fmla="*/ 160338 w 606755"/>
              <a:gd name="connsiteY20" fmla="*/ 144465 h 262194"/>
              <a:gd name="connsiteX21" fmla="*/ 71438 w 606755"/>
              <a:gd name="connsiteY21" fmla="*/ 134940 h 262194"/>
              <a:gd name="connsiteX22" fmla="*/ 171450 w 606755"/>
              <a:gd name="connsiteY22" fmla="*/ 158752 h 262194"/>
              <a:gd name="connsiteX23" fmla="*/ 0 w 606755"/>
              <a:gd name="connsiteY23" fmla="*/ 217490 h 262194"/>
              <a:gd name="connsiteX24" fmla="*/ 169863 w 606755"/>
              <a:gd name="connsiteY24" fmla="*/ 134940 h 262194"/>
              <a:gd name="connsiteX25" fmla="*/ 155575 w 606755"/>
              <a:gd name="connsiteY25" fmla="*/ 150815 h 262194"/>
              <a:gd name="connsiteX26" fmla="*/ 280988 w 606755"/>
              <a:gd name="connsiteY26" fmla="*/ 73027 h 262194"/>
              <a:gd name="connsiteX27" fmla="*/ 355600 w 606755"/>
              <a:gd name="connsiteY27" fmla="*/ 79377 h 262194"/>
              <a:gd name="connsiteX28" fmla="*/ 523875 w 606755"/>
              <a:gd name="connsiteY28" fmla="*/ 168277 h 262194"/>
              <a:gd name="connsiteX29" fmla="*/ 606425 w 606755"/>
              <a:gd name="connsiteY29" fmla="*/ 261940 h 2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6755" h="262194">
                <a:moveTo>
                  <a:pt x="606425" y="261940"/>
                </a:moveTo>
                <a:cubicBezTo>
                  <a:pt x="601662" y="256913"/>
                  <a:pt x="506677" y="151344"/>
                  <a:pt x="495300" y="138115"/>
                </a:cubicBezTo>
                <a:cubicBezTo>
                  <a:pt x="483923" y="124886"/>
                  <a:pt x="547423" y="186534"/>
                  <a:pt x="538163" y="182565"/>
                </a:cubicBezTo>
                <a:cubicBezTo>
                  <a:pt x="528903" y="178596"/>
                  <a:pt x="460640" y="144729"/>
                  <a:pt x="439738" y="114302"/>
                </a:cubicBezTo>
                <a:cubicBezTo>
                  <a:pt x="418836" y="83875"/>
                  <a:pt x="418571" y="-527"/>
                  <a:pt x="412750" y="2"/>
                </a:cubicBezTo>
                <a:cubicBezTo>
                  <a:pt x="406929" y="531"/>
                  <a:pt x="409576" y="104777"/>
                  <a:pt x="404813" y="117477"/>
                </a:cubicBezTo>
                <a:cubicBezTo>
                  <a:pt x="400050" y="130177"/>
                  <a:pt x="390261" y="78319"/>
                  <a:pt x="384175" y="76202"/>
                </a:cubicBezTo>
                <a:cubicBezTo>
                  <a:pt x="378089" y="74085"/>
                  <a:pt x="373856" y="115889"/>
                  <a:pt x="368300" y="104777"/>
                </a:cubicBezTo>
                <a:cubicBezTo>
                  <a:pt x="362744" y="93664"/>
                  <a:pt x="350044" y="7410"/>
                  <a:pt x="350838" y="9527"/>
                </a:cubicBezTo>
                <a:cubicBezTo>
                  <a:pt x="351632" y="11644"/>
                  <a:pt x="385763" y="104777"/>
                  <a:pt x="373063" y="117477"/>
                </a:cubicBezTo>
                <a:cubicBezTo>
                  <a:pt x="360363" y="130177"/>
                  <a:pt x="295276" y="104512"/>
                  <a:pt x="274638" y="85727"/>
                </a:cubicBezTo>
                <a:cubicBezTo>
                  <a:pt x="254000" y="66942"/>
                  <a:pt x="250296" y="-2643"/>
                  <a:pt x="249238" y="4765"/>
                </a:cubicBezTo>
                <a:cubicBezTo>
                  <a:pt x="248180" y="12173"/>
                  <a:pt x="279400" y="125415"/>
                  <a:pt x="268288" y="130177"/>
                </a:cubicBezTo>
                <a:cubicBezTo>
                  <a:pt x="257176" y="134939"/>
                  <a:pt x="183092" y="35192"/>
                  <a:pt x="182563" y="33340"/>
                </a:cubicBezTo>
                <a:cubicBezTo>
                  <a:pt x="182034" y="31488"/>
                  <a:pt x="268023" y="115890"/>
                  <a:pt x="265113" y="119065"/>
                </a:cubicBezTo>
                <a:cubicBezTo>
                  <a:pt x="262202" y="122240"/>
                  <a:pt x="170921" y="51596"/>
                  <a:pt x="165100" y="52390"/>
                </a:cubicBezTo>
                <a:cubicBezTo>
                  <a:pt x="159279" y="53184"/>
                  <a:pt x="238919" y="121181"/>
                  <a:pt x="230188" y="123827"/>
                </a:cubicBezTo>
                <a:cubicBezTo>
                  <a:pt x="221457" y="126473"/>
                  <a:pt x="117475" y="66148"/>
                  <a:pt x="112713" y="68265"/>
                </a:cubicBezTo>
                <a:cubicBezTo>
                  <a:pt x="107951" y="70382"/>
                  <a:pt x="195263" y="127531"/>
                  <a:pt x="201613" y="136527"/>
                </a:cubicBezTo>
                <a:cubicBezTo>
                  <a:pt x="207963" y="145523"/>
                  <a:pt x="157692" y="120917"/>
                  <a:pt x="150813" y="122240"/>
                </a:cubicBezTo>
                <a:cubicBezTo>
                  <a:pt x="143934" y="123563"/>
                  <a:pt x="173567" y="142348"/>
                  <a:pt x="160338" y="144465"/>
                </a:cubicBezTo>
                <a:cubicBezTo>
                  <a:pt x="147109" y="146582"/>
                  <a:pt x="71438" y="134940"/>
                  <a:pt x="71438" y="134940"/>
                </a:cubicBezTo>
                <a:cubicBezTo>
                  <a:pt x="73290" y="137321"/>
                  <a:pt x="183356" y="144994"/>
                  <a:pt x="171450" y="158752"/>
                </a:cubicBezTo>
                <a:cubicBezTo>
                  <a:pt x="159544" y="172510"/>
                  <a:pt x="264" y="221459"/>
                  <a:pt x="0" y="217490"/>
                </a:cubicBezTo>
                <a:cubicBezTo>
                  <a:pt x="-264" y="213521"/>
                  <a:pt x="143934" y="146052"/>
                  <a:pt x="169863" y="134940"/>
                </a:cubicBezTo>
                <a:cubicBezTo>
                  <a:pt x="195792" y="123827"/>
                  <a:pt x="137054" y="161134"/>
                  <a:pt x="155575" y="150815"/>
                </a:cubicBezTo>
                <a:cubicBezTo>
                  <a:pt x="174096" y="140496"/>
                  <a:pt x="247651" y="84933"/>
                  <a:pt x="280988" y="73027"/>
                </a:cubicBezTo>
                <a:cubicBezTo>
                  <a:pt x="314325" y="61121"/>
                  <a:pt x="315119" y="63502"/>
                  <a:pt x="355600" y="79377"/>
                </a:cubicBezTo>
                <a:cubicBezTo>
                  <a:pt x="396081" y="95252"/>
                  <a:pt x="484187" y="140231"/>
                  <a:pt x="523875" y="168277"/>
                </a:cubicBezTo>
                <a:cubicBezTo>
                  <a:pt x="563562" y="196323"/>
                  <a:pt x="611188" y="266967"/>
                  <a:pt x="606425" y="261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FB08AEE-3DD3-9A2E-BBD1-CA4BDE04232C}"/>
              </a:ext>
            </a:extLst>
          </p:cNvPr>
          <p:cNvSpPr/>
          <p:nvPr/>
        </p:nvSpPr>
        <p:spPr>
          <a:xfrm>
            <a:off x="5457518" y="2864394"/>
            <a:ext cx="173437" cy="158206"/>
          </a:xfrm>
          <a:custGeom>
            <a:avLst/>
            <a:gdLst>
              <a:gd name="connsiteX0" fmla="*/ 173345 w 173437"/>
              <a:gd name="connsiteY0" fmla="*/ 18506 h 158206"/>
              <a:gd name="connsiteX1" fmla="*/ 51107 w 173437"/>
              <a:gd name="connsiteY1" fmla="*/ 66131 h 158206"/>
              <a:gd name="connsiteX2" fmla="*/ 84445 w 173437"/>
              <a:gd name="connsiteY2" fmla="*/ 37556 h 158206"/>
              <a:gd name="connsiteX3" fmla="*/ 27295 w 173437"/>
              <a:gd name="connsiteY3" fmla="*/ 72481 h 158206"/>
              <a:gd name="connsiteX4" fmla="*/ 71745 w 173437"/>
              <a:gd name="connsiteY4" fmla="*/ 158206 h 158206"/>
              <a:gd name="connsiteX5" fmla="*/ 6657 w 173437"/>
              <a:gd name="connsiteY5" fmla="*/ 72481 h 158206"/>
              <a:gd name="connsiteX6" fmla="*/ 43170 w 173437"/>
              <a:gd name="connsiteY6" fmla="*/ 47081 h 158206"/>
              <a:gd name="connsiteX7" fmla="*/ 307 w 173437"/>
              <a:gd name="connsiteY7" fmla="*/ 48669 h 158206"/>
              <a:gd name="connsiteX8" fmla="*/ 70157 w 173437"/>
              <a:gd name="connsiteY8" fmla="*/ 2631 h 158206"/>
              <a:gd name="connsiteX9" fmla="*/ 173345 w 173437"/>
              <a:gd name="connsiteY9" fmla="*/ 18506 h 15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437" h="158206">
                <a:moveTo>
                  <a:pt x="173345" y="18506"/>
                </a:moveTo>
                <a:cubicBezTo>
                  <a:pt x="170170" y="29089"/>
                  <a:pt x="65924" y="62956"/>
                  <a:pt x="51107" y="66131"/>
                </a:cubicBezTo>
                <a:cubicBezTo>
                  <a:pt x="36290" y="69306"/>
                  <a:pt x="88414" y="36498"/>
                  <a:pt x="84445" y="37556"/>
                </a:cubicBezTo>
                <a:cubicBezTo>
                  <a:pt x="80476" y="38614"/>
                  <a:pt x="29412" y="52373"/>
                  <a:pt x="27295" y="72481"/>
                </a:cubicBezTo>
                <a:cubicBezTo>
                  <a:pt x="25178" y="92589"/>
                  <a:pt x="75185" y="158206"/>
                  <a:pt x="71745" y="158206"/>
                </a:cubicBezTo>
                <a:cubicBezTo>
                  <a:pt x="68305" y="158206"/>
                  <a:pt x="11420" y="91002"/>
                  <a:pt x="6657" y="72481"/>
                </a:cubicBezTo>
                <a:cubicBezTo>
                  <a:pt x="1894" y="53960"/>
                  <a:pt x="44228" y="51050"/>
                  <a:pt x="43170" y="47081"/>
                </a:cubicBezTo>
                <a:cubicBezTo>
                  <a:pt x="42112" y="43112"/>
                  <a:pt x="-4191" y="56077"/>
                  <a:pt x="307" y="48669"/>
                </a:cubicBezTo>
                <a:cubicBezTo>
                  <a:pt x="4805" y="41261"/>
                  <a:pt x="43169" y="11098"/>
                  <a:pt x="70157" y="2631"/>
                </a:cubicBezTo>
                <a:cubicBezTo>
                  <a:pt x="97145" y="-5836"/>
                  <a:pt x="176520" y="7923"/>
                  <a:pt x="173345" y="18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2FC3B15-E004-A3DF-FBA5-DEE9A05E5DA3}"/>
              </a:ext>
            </a:extLst>
          </p:cNvPr>
          <p:cNvSpPr/>
          <p:nvPr/>
        </p:nvSpPr>
        <p:spPr>
          <a:xfrm>
            <a:off x="5721334" y="2865437"/>
            <a:ext cx="150128" cy="189222"/>
          </a:xfrm>
          <a:custGeom>
            <a:avLst/>
            <a:gdLst>
              <a:gd name="connsiteX0" fmla="*/ 16 w 150128"/>
              <a:gd name="connsiteY0" fmla="*/ 1 h 189222"/>
              <a:gd name="connsiteX1" fmla="*/ 106379 w 150128"/>
              <a:gd name="connsiteY1" fmla="*/ 74613 h 189222"/>
              <a:gd name="connsiteX2" fmla="*/ 128604 w 150128"/>
              <a:gd name="connsiteY2" fmla="*/ 123826 h 189222"/>
              <a:gd name="connsiteX3" fmla="*/ 147654 w 150128"/>
              <a:gd name="connsiteY3" fmla="*/ 144463 h 189222"/>
              <a:gd name="connsiteX4" fmla="*/ 69866 w 150128"/>
              <a:gd name="connsiteY4" fmla="*/ 158751 h 189222"/>
              <a:gd name="connsiteX5" fmla="*/ 3191 w 150128"/>
              <a:gd name="connsiteY5" fmla="*/ 188913 h 189222"/>
              <a:gd name="connsiteX6" fmla="*/ 142891 w 150128"/>
              <a:gd name="connsiteY6" fmla="*/ 138113 h 189222"/>
              <a:gd name="connsiteX7" fmla="*/ 98441 w 150128"/>
              <a:gd name="connsiteY7" fmla="*/ 73026 h 189222"/>
              <a:gd name="connsiteX8" fmla="*/ 16 w 150128"/>
              <a:gd name="connsiteY8" fmla="*/ 1 h 18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128" h="189222">
                <a:moveTo>
                  <a:pt x="16" y="1"/>
                </a:moveTo>
                <a:cubicBezTo>
                  <a:pt x="1339" y="265"/>
                  <a:pt x="84948" y="53976"/>
                  <a:pt x="106379" y="74613"/>
                </a:cubicBezTo>
                <a:cubicBezTo>
                  <a:pt x="127810" y="95250"/>
                  <a:pt x="121725" y="112184"/>
                  <a:pt x="128604" y="123826"/>
                </a:cubicBezTo>
                <a:cubicBezTo>
                  <a:pt x="135483" y="135468"/>
                  <a:pt x="157444" y="138642"/>
                  <a:pt x="147654" y="144463"/>
                </a:cubicBezTo>
                <a:cubicBezTo>
                  <a:pt x="137864" y="150284"/>
                  <a:pt x="93943" y="151343"/>
                  <a:pt x="69866" y="158751"/>
                </a:cubicBezTo>
                <a:cubicBezTo>
                  <a:pt x="45789" y="166159"/>
                  <a:pt x="-8980" y="192353"/>
                  <a:pt x="3191" y="188913"/>
                </a:cubicBezTo>
                <a:cubicBezTo>
                  <a:pt x="15362" y="185473"/>
                  <a:pt x="127016" y="157427"/>
                  <a:pt x="142891" y="138113"/>
                </a:cubicBezTo>
                <a:cubicBezTo>
                  <a:pt x="158766" y="118799"/>
                  <a:pt x="119608" y="95251"/>
                  <a:pt x="98441" y="73026"/>
                </a:cubicBezTo>
                <a:cubicBezTo>
                  <a:pt x="77274" y="50801"/>
                  <a:pt x="-1307" y="-263"/>
                  <a:pt x="1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2452A32-1E40-FA60-55D2-118DBDDE898B}"/>
              </a:ext>
            </a:extLst>
          </p:cNvPr>
          <p:cNvSpPr/>
          <p:nvPr/>
        </p:nvSpPr>
        <p:spPr>
          <a:xfrm>
            <a:off x="5641601" y="2996836"/>
            <a:ext cx="260293" cy="46795"/>
          </a:xfrm>
          <a:custGeom>
            <a:avLst/>
            <a:gdLst>
              <a:gd name="connsiteX0" fmla="*/ 374 w 260293"/>
              <a:gd name="connsiteY0" fmla="*/ 46402 h 46795"/>
              <a:gd name="connsiteX1" fmla="*/ 148012 w 260293"/>
              <a:gd name="connsiteY1" fmla="*/ 22589 h 46795"/>
              <a:gd name="connsiteX2" fmla="*/ 259137 w 260293"/>
              <a:gd name="connsiteY2" fmla="*/ 22589 h 46795"/>
              <a:gd name="connsiteX3" fmla="*/ 194049 w 260293"/>
              <a:gd name="connsiteY3" fmla="*/ 364 h 46795"/>
              <a:gd name="connsiteX4" fmla="*/ 374 w 260293"/>
              <a:gd name="connsiteY4" fmla="*/ 46402 h 4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293" h="46795">
                <a:moveTo>
                  <a:pt x="374" y="46402"/>
                </a:moveTo>
                <a:cubicBezTo>
                  <a:pt x="-7299" y="50106"/>
                  <a:pt x="104885" y="26558"/>
                  <a:pt x="148012" y="22589"/>
                </a:cubicBezTo>
                <a:cubicBezTo>
                  <a:pt x="191139" y="18620"/>
                  <a:pt x="251464" y="26293"/>
                  <a:pt x="259137" y="22589"/>
                </a:cubicBezTo>
                <a:cubicBezTo>
                  <a:pt x="266810" y="18885"/>
                  <a:pt x="235324" y="-3076"/>
                  <a:pt x="194049" y="364"/>
                </a:cubicBezTo>
                <a:cubicBezTo>
                  <a:pt x="152774" y="3804"/>
                  <a:pt x="8047" y="42698"/>
                  <a:pt x="374" y="46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697C38C3-24E5-A1D3-5570-5012E70E26DA}"/>
              </a:ext>
            </a:extLst>
          </p:cNvPr>
          <p:cNvSpPr/>
          <p:nvPr/>
        </p:nvSpPr>
        <p:spPr>
          <a:xfrm>
            <a:off x="5463508" y="2936834"/>
            <a:ext cx="179537" cy="107892"/>
          </a:xfrm>
          <a:custGeom>
            <a:avLst/>
            <a:gdLst>
              <a:gd name="connsiteX0" fmla="*/ 667 w 179537"/>
              <a:gd name="connsiteY0" fmla="*/ 41 h 107892"/>
              <a:gd name="connsiteX1" fmla="*/ 29242 w 179537"/>
              <a:gd name="connsiteY1" fmla="*/ 61954 h 107892"/>
              <a:gd name="connsiteX2" fmla="*/ 175292 w 179537"/>
              <a:gd name="connsiteY2" fmla="*/ 106404 h 107892"/>
              <a:gd name="connsiteX3" fmla="*/ 129255 w 179537"/>
              <a:gd name="connsiteY3" fmla="*/ 96879 h 107892"/>
              <a:gd name="connsiteX4" fmla="*/ 14955 w 179537"/>
              <a:gd name="connsiteY4" fmla="*/ 92116 h 107892"/>
              <a:gd name="connsiteX5" fmla="*/ 49880 w 179537"/>
              <a:gd name="connsiteY5" fmla="*/ 81004 h 107892"/>
              <a:gd name="connsiteX6" fmla="*/ 11780 w 179537"/>
              <a:gd name="connsiteY6" fmla="*/ 52429 h 107892"/>
              <a:gd name="connsiteX7" fmla="*/ 667 w 179537"/>
              <a:gd name="connsiteY7" fmla="*/ 41 h 10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537" h="107892">
                <a:moveTo>
                  <a:pt x="667" y="41"/>
                </a:moveTo>
                <a:cubicBezTo>
                  <a:pt x="3577" y="1628"/>
                  <a:pt x="138" y="44227"/>
                  <a:pt x="29242" y="61954"/>
                </a:cubicBezTo>
                <a:cubicBezTo>
                  <a:pt x="58346" y="79681"/>
                  <a:pt x="158623" y="100583"/>
                  <a:pt x="175292" y="106404"/>
                </a:cubicBezTo>
                <a:cubicBezTo>
                  <a:pt x="191961" y="112225"/>
                  <a:pt x="155978" y="99260"/>
                  <a:pt x="129255" y="96879"/>
                </a:cubicBezTo>
                <a:cubicBezTo>
                  <a:pt x="102532" y="94498"/>
                  <a:pt x="28184" y="94762"/>
                  <a:pt x="14955" y="92116"/>
                </a:cubicBezTo>
                <a:cubicBezTo>
                  <a:pt x="1726" y="89470"/>
                  <a:pt x="50409" y="87618"/>
                  <a:pt x="49880" y="81004"/>
                </a:cubicBezTo>
                <a:cubicBezTo>
                  <a:pt x="49351" y="74390"/>
                  <a:pt x="18659" y="61689"/>
                  <a:pt x="11780" y="52429"/>
                </a:cubicBezTo>
                <a:cubicBezTo>
                  <a:pt x="4901" y="43169"/>
                  <a:pt x="-2243" y="-1546"/>
                  <a:pt x="667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E6A2497-0AFD-5D1B-BE93-E79224D6557A}"/>
              </a:ext>
            </a:extLst>
          </p:cNvPr>
          <p:cNvSpPr/>
          <p:nvPr/>
        </p:nvSpPr>
        <p:spPr>
          <a:xfrm>
            <a:off x="5467324" y="2933696"/>
            <a:ext cx="131788" cy="119534"/>
          </a:xfrm>
          <a:custGeom>
            <a:avLst/>
            <a:gdLst>
              <a:gd name="connsiteX0" fmla="*/ 17489 w 131788"/>
              <a:gd name="connsiteY0" fmla="*/ 4 h 119534"/>
              <a:gd name="connsiteX1" fmla="*/ 26 w 131788"/>
              <a:gd name="connsiteY1" fmla="*/ 61917 h 119534"/>
              <a:gd name="connsiteX2" fmla="*/ 22251 w 131788"/>
              <a:gd name="connsiteY2" fmla="*/ 92079 h 119534"/>
              <a:gd name="connsiteX3" fmla="*/ 130201 w 131788"/>
              <a:gd name="connsiteY3" fmla="*/ 119067 h 119534"/>
              <a:gd name="connsiteX4" fmla="*/ 84164 w 131788"/>
              <a:gd name="connsiteY4" fmla="*/ 107954 h 119534"/>
              <a:gd name="connsiteX5" fmla="*/ 49239 w 131788"/>
              <a:gd name="connsiteY5" fmla="*/ 92079 h 119534"/>
              <a:gd name="connsiteX6" fmla="*/ 6376 w 131788"/>
              <a:gd name="connsiteY6" fmla="*/ 65092 h 119534"/>
              <a:gd name="connsiteX7" fmla="*/ 17489 w 131788"/>
              <a:gd name="connsiteY7" fmla="*/ 4 h 11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788" h="119534">
                <a:moveTo>
                  <a:pt x="17489" y="4"/>
                </a:moveTo>
                <a:cubicBezTo>
                  <a:pt x="16431" y="-525"/>
                  <a:pt x="-768" y="46571"/>
                  <a:pt x="26" y="61917"/>
                </a:cubicBezTo>
                <a:cubicBezTo>
                  <a:pt x="820" y="77263"/>
                  <a:pt x="555" y="82554"/>
                  <a:pt x="22251" y="92079"/>
                </a:cubicBezTo>
                <a:cubicBezTo>
                  <a:pt x="43947" y="101604"/>
                  <a:pt x="119882" y="116421"/>
                  <a:pt x="130201" y="119067"/>
                </a:cubicBezTo>
                <a:cubicBezTo>
                  <a:pt x="140520" y="121713"/>
                  <a:pt x="97658" y="112452"/>
                  <a:pt x="84164" y="107954"/>
                </a:cubicBezTo>
                <a:cubicBezTo>
                  <a:pt x="70670" y="103456"/>
                  <a:pt x="62204" y="99223"/>
                  <a:pt x="49239" y="92079"/>
                </a:cubicBezTo>
                <a:cubicBezTo>
                  <a:pt x="36274" y="84935"/>
                  <a:pt x="13520" y="78586"/>
                  <a:pt x="6376" y="65092"/>
                </a:cubicBezTo>
                <a:cubicBezTo>
                  <a:pt x="-768" y="51598"/>
                  <a:pt x="18547" y="533"/>
                  <a:pt x="1748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F0AC4A37-47D7-1539-4FDE-924975C7F521}"/>
              </a:ext>
            </a:extLst>
          </p:cNvPr>
          <p:cNvSpPr/>
          <p:nvPr/>
        </p:nvSpPr>
        <p:spPr>
          <a:xfrm>
            <a:off x="5603350" y="3059107"/>
            <a:ext cx="209101" cy="79474"/>
          </a:xfrm>
          <a:custGeom>
            <a:avLst/>
            <a:gdLst>
              <a:gd name="connsiteX0" fmla="*/ 2113 w 209101"/>
              <a:gd name="connsiteY0" fmla="*/ 6 h 79474"/>
              <a:gd name="connsiteX1" fmla="*/ 146575 w 209101"/>
              <a:gd name="connsiteY1" fmla="*/ 15881 h 79474"/>
              <a:gd name="connsiteX2" fmla="*/ 208488 w 209101"/>
              <a:gd name="connsiteY2" fmla="*/ 47631 h 79474"/>
              <a:gd name="connsiteX3" fmla="*/ 113238 w 209101"/>
              <a:gd name="connsiteY3" fmla="*/ 1593 h 79474"/>
              <a:gd name="connsiteX4" fmla="*/ 108475 w 209101"/>
              <a:gd name="connsiteY4" fmla="*/ 79381 h 79474"/>
              <a:gd name="connsiteX5" fmla="*/ 62438 w 209101"/>
              <a:gd name="connsiteY5" fmla="*/ 17468 h 79474"/>
              <a:gd name="connsiteX6" fmla="*/ 2113 w 209101"/>
              <a:gd name="connsiteY6" fmla="*/ 6 h 7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101" h="79474">
                <a:moveTo>
                  <a:pt x="2113" y="6"/>
                </a:moveTo>
                <a:cubicBezTo>
                  <a:pt x="16136" y="-258"/>
                  <a:pt x="112179" y="7944"/>
                  <a:pt x="146575" y="15881"/>
                </a:cubicBezTo>
                <a:cubicBezTo>
                  <a:pt x="180971" y="23818"/>
                  <a:pt x="214044" y="50012"/>
                  <a:pt x="208488" y="47631"/>
                </a:cubicBezTo>
                <a:cubicBezTo>
                  <a:pt x="202932" y="45250"/>
                  <a:pt x="129907" y="-3699"/>
                  <a:pt x="113238" y="1593"/>
                </a:cubicBezTo>
                <a:cubicBezTo>
                  <a:pt x="96569" y="6885"/>
                  <a:pt x="116942" y="76735"/>
                  <a:pt x="108475" y="79381"/>
                </a:cubicBezTo>
                <a:cubicBezTo>
                  <a:pt x="100008" y="82027"/>
                  <a:pt x="76990" y="27522"/>
                  <a:pt x="62438" y="17468"/>
                </a:cubicBezTo>
                <a:cubicBezTo>
                  <a:pt x="47886" y="7414"/>
                  <a:pt x="-11910" y="270"/>
                  <a:pt x="211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0587045-CBFA-536B-BDA4-1C2B011FD3C0}"/>
              </a:ext>
            </a:extLst>
          </p:cNvPr>
          <p:cNvSpPr/>
          <p:nvPr/>
        </p:nvSpPr>
        <p:spPr>
          <a:xfrm>
            <a:off x="5437909" y="2994024"/>
            <a:ext cx="265183" cy="62298"/>
          </a:xfrm>
          <a:custGeom>
            <a:avLst/>
            <a:gdLst>
              <a:gd name="connsiteX0" fmla="*/ 866 w 265183"/>
              <a:gd name="connsiteY0" fmla="*/ 1 h 62298"/>
              <a:gd name="connsiteX1" fmla="*/ 116754 w 265183"/>
              <a:gd name="connsiteY1" fmla="*/ 58739 h 62298"/>
              <a:gd name="connsiteX2" fmla="*/ 264391 w 265183"/>
              <a:gd name="connsiteY2" fmla="*/ 55564 h 62298"/>
              <a:gd name="connsiteX3" fmla="*/ 170729 w 265183"/>
              <a:gd name="connsiteY3" fmla="*/ 53976 h 62298"/>
              <a:gd name="connsiteX4" fmla="*/ 67541 w 265183"/>
              <a:gd name="connsiteY4" fmla="*/ 57151 h 62298"/>
              <a:gd name="connsiteX5" fmla="*/ 866 w 265183"/>
              <a:gd name="connsiteY5" fmla="*/ 1 h 6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183" h="62298">
                <a:moveTo>
                  <a:pt x="866" y="1"/>
                </a:moveTo>
                <a:cubicBezTo>
                  <a:pt x="9068" y="266"/>
                  <a:pt x="72833" y="49479"/>
                  <a:pt x="116754" y="58739"/>
                </a:cubicBezTo>
                <a:cubicBezTo>
                  <a:pt x="160675" y="67999"/>
                  <a:pt x="255395" y="56358"/>
                  <a:pt x="264391" y="55564"/>
                </a:cubicBezTo>
                <a:cubicBezTo>
                  <a:pt x="273387" y="54770"/>
                  <a:pt x="203537" y="53712"/>
                  <a:pt x="170729" y="53976"/>
                </a:cubicBezTo>
                <a:cubicBezTo>
                  <a:pt x="137921" y="54241"/>
                  <a:pt x="90295" y="65618"/>
                  <a:pt x="67541" y="57151"/>
                </a:cubicBezTo>
                <a:cubicBezTo>
                  <a:pt x="44787" y="48684"/>
                  <a:pt x="-7336" y="-264"/>
                  <a:pt x="86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6E80F8CB-135B-1934-7131-C8FAA5047E2F}"/>
              </a:ext>
            </a:extLst>
          </p:cNvPr>
          <p:cNvSpPr/>
          <p:nvPr/>
        </p:nvSpPr>
        <p:spPr>
          <a:xfrm>
            <a:off x="5599447" y="3067994"/>
            <a:ext cx="45704" cy="79559"/>
          </a:xfrm>
          <a:custGeom>
            <a:avLst/>
            <a:gdLst>
              <a:gd name="connsiteX0" fmla="*/ 45703 w 45704"/>
              <a:gd name="connsiteY0" fmla="*/ 644 h 79559"/>
              <a:gd name="connsiteX1" fmla="*/ 2841 w 45704"/>
              <a:gd name="connsiteY1" fmla="*/ 78431 h 79559"/>
              <a:gd name="connsiteX2" fmla="*/ 4428 w 45704"/>
              <a:gd name="connsiteY2" fmla="*/ 43506 h 79559"/>
              <a:gd name="connsiteX3" fmla="*/ 45703 w 45704"/>
              <a:gd name="connsiteY3" fmla="*/ 644 h 7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04" h="79559">
                <a:moveTo>
                  <a:pt x="45703" y="644"/>
                </a:moveTo>
                <a:cubicBezTo>
                  <a:pt x="45439" y="6465"/>
                  <a:pt x="9720" y="71287"/>
                  <a:pt x="2841" y="78431"/>
                </a:cubicBezTo>
                <a:cubicBezTo>
                  <a:pt x="-4038" y="85575"/>
                  <a:pt x="3634" y="57000"/>
                  <a:pt x="4428" y="43506"/>
                </a:cubicBezTo>
                <a:cubicBezTo>
                  <a:pt x="5222" y="30012"/>
                  <a:pt x="45967" y="-5177"/>
                  <a:pt x="45703" y="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0FCE908D-543E-F89C-BD31-A8D7BB6B3A49}"/>
              </a:ext>
            </a:extLst>
          </p:cNvPr>
          <p:cNvSpPr/>
          <p:nvPr/>
        </p:nvSpPr>
        <p:spPr>
          <a:xfrm>
            <a:off x="5433323" y="2911871"/>
            <a:ext cx="240212" cy="218251"/>
          </a:xfrm>
          <a:custGeom>
            <a:avLst/>
            <a:gdLst>
              <a:gd name="connsiteX0" fmla="*/ 75302 w 240212"/>
              <a:gd name="connsiteY0" fmla="*/ 1192 h 218251"/>
              <a:gd name="connsiteX1" fmla="*/ 690 w 240212"/>
              <a:gd name="connsiteY1" fmla="*/ 94854 h 218251"/>
              <a:gd name="connsiteX2" fmla="*/ 37202 w 240212"/>
              <a:gd name="connsiteY2" fmla="*/ 142479 h 218251"/>
              <a:gd name="connsiteX3" fmla="*/ 21327 w 240212"/>
              <a:gd name="connsiteY3" fmla="*/ 113904 h 218251"/>
              <a:gd name="connsiteX4" fmla="*/ 46727 w 240212"/>
              <a:gd name="connsiteY4" fmla="*/ 209154 h 218251"/>
              <a:gd name="connsiteX5" fmla="*/ 70540 w 240212"/>
              <a:gd name="connsiteY5" fmla="*/ 144067 h 218251"/>
              <a:gd name="connsiteX6" fmla="*/ 54665 w 240212"/>
              <a:gd name="connsiteY6" fmla="*/ 215504 h 218251"/>
              <a:gd name="connsiteX7" fmla="*/ 73715 w 240212"/>
              <a:gd name="connsiteY7" fmla="*/ 199629 h 218251"/>
              <a:gd name="connsiteX8" fmla="*/ 114990 w 240212"/>
              <a:gd name="connsiteY8" fmla="*/ 163117 h 218251"/>
              <a:gd name="connsiteX9" fmla="*/ 238815 w 240212"/>
              <a:gd name="connsiteY9" fmla="*/ 166292 h 218251"/>
              <a:gd name="connsiteX10" fmla="*/ 24502 w 240212"/>
              <a:gd name="connsiteY10" fmla="*/ 120254 h 218251"/>
              <a:gd name="connsiteX11" fmla="*/ 26090 w 240212"/>
              <a:gd name="connsiteY11" fmla="*/ 83742 h 218251"/>
              <a:gd name="connsiteX12" fmla="*/ 45140 w 240212"/>
              <a:gd name="connsiteY12" fmla="*/ 42467 h 218251"/>
              <a:gd name="connsiteX13" fmla="*/ 75302 w 240212"/>
              <a:gd name="connsiteY13" fmla="*/ 1192 h 21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0212" h="218251">
                <a:moveTo>
                  <a:pt x="75302" y="1192"/>
                </a:moveTo>
                <a:cubicBezTo>
                  <a:pt x="67894" y="9923"/>
                  <a:pt x="7040" y="71306"/>
                  <a:pt x="690" y="94854"/>
                </a:cubicBezTo>
                <a:cubicBezTo>
                  <a:pt x="-5660" y="118402"/>
                  <a:pt x="33762" y="139304"/>
                  <a:pt x="37202" y="142479"/>
                </a:cubicBezTo>
                <a:cubicBezTo>
                  <a:pt x="40642" y="145654"/>
                  <a:pt x="19740" y="102792"/>
                  <a:pt x="21327" y="113904"/>
                </a:cubicBezTo>
                <a:cubicBezTo>
                  <a:pt x="22914" y="125016"/>
                  <a:pt x="38525" y="204127"/>
                  <a:pt x="46727" y="209154"/>
                </a:cubicBezTo>
                <a:cubicBezTo>
                  <a:pt x="54929" y="214181"/>
                  <a:pt x="69217" y="143009"/>
                  <a:pt x="70540" y="144067"/>
                </a:cubicBezTo>
                <a:cubicBezTo>
                  <a:pt x="71863" y="145125"/>
                  <a:pt x="54136" y="206244"/>
                  <a:pt x="54665" y="215504"/>
                </a:cubicBezTo>
                <a:cubicBezTo>
                  <a:pt x="55194" y="224764"/>
                  <a:pt x="63661" y="208360"/>
                  <a:pt x="73715" y="199629"/>
                </a:cubicBezTo>
                <a:cubicBezTo>
                  <a:pt x="83769" y="190898"/>
                  <a:pt x="87473" y="168673"/>
                  <a:pt x="114990" y="163117"/>
                </a:cubicBezTo>
                <a:cubicBezTo>
                  <a:pt x="142507" y="157561"/>
                  <a:pt x="253896" y="173436"/>
                  <a:pt x="238815" y="166292"/>
                </a:cubicBezTo>
                <a:cubicBezTo>
                  <a:pt x="223734" y="159148"/>
                  <a:pt x="59956" y="134012"/>
                  <a:pt x="24502" y="120254"/>
                </a:cubicBezTo>
                <a:cubicBezTo>
                  <a:pt x="-10952" y="106496"/>
                  <a:pt x="22650" y="96706"/>
                  <a:pt x="26090" y="83742"/>
                </a:cubicBezTo>
                <a:cubicBezTo>
                  <a:pt x="29530" y="70778"/>
                  <a:pt x="40377" y="50669"/>
                  <a:pt x="45140" y="42467"/>
                </a:cubicBezTo>
                <a:cubicBezTo>
                  <a:pt x="49902" y="34265"/>
                  <a:pt x="82710" y="-7539"/>
                  <a:pt x="75302" y="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2ABCF6AF-EC94-05C9-8A53-4A71A8BDDEDD}"/>
              </a:ext>
            </a:extLst>
          </p:cNvPr>
          <p:cNvSpPr/>
          <p:nvPr/>
        </p:nvSpPr>
        <p:spPr>
          <a:xfrm>
            <a:off x="5480835" y="2736847"/>
            <a:ext cx="77131" cy="149722"/>
          </a:xfrm>
          <a:custGeom>
            <a:avLst/>
            <a:gdLst>
              <a:gd name="connsiteX0" fmla="*/ 77003 w 77131"/>
              <a:gd name="connsiteY0" fmla="*/ 3 h 149722"/>
              <a:gd name="connsiteX1" fmla="*/ 19853 w 77131"/>
              <a:gd name="connsiteY1" fmla="*/ 84141 h 149722"/>
              <a:gd name="connsiteX2" fmla="*/ 56365 w 77131"/>
              <a:gd name="connsiteY2" fmla="*/ 149228 h 149722"/>
              <a:gd name="connsiteX3" fmla="*/ 34140 w 77131"/>
              <a:gd name="connsiteY3" fmla="*/ 112716 h 149722"/>
              <a:gd name="connsiteX4" fmla="*/ 803 w 77131"/>
              <a:gd name="connsiteY4" fmla="*/ 87316 h 149722"/>
              <a:gd name="connsiteX5" fmla="*/ 77003 w 77131"/>
              <a:gd name="connsiteY5" fmla="*/ 3 h 14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31" h="149722">
                <a:moveTo>
                  <a:pt x="77003" y="3"/>
                </a:moveTo>
                <a:cubicBezTo>
                  <a:pt x="80178" y="-526"/>
                  <a:pt x="23293" y="59270"/>
                  <a:pt x="19853" y="84141"/>
                </a:cubicBezTo>
                <a:cubicBezTo>
                  <a:pt x="16413" y="109012"/>
                  <a:pt x="53984" y="144466"/>
                  <a:pt x="56365" y="149228"/>
                </a:cubicBezTo>
                <a:cubicBezTo>
                  <a:pt x="58746" y="153990"/>
                  <a:pt x="43400" y="123035"/>
                  <a:pt x="34140" y="112716"/>
                </a:cubicBezTo>
                <a:cubicBezTo>
                  <a:pt x="24880" y="102397"/>
                  <a:pt x="-5282" y="102133"/>
                  <a:pt x="803" y="87316"/>
                </a:cubicBezTo>
                <a:cubicBezTo>
                  <a:pt x="6888" y="72499"/>
                  <a:pt x="73828" y="532"/>
                  <a:pt x="7700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A97AABE7-13B5-66FB-A01D-1DEA21B67E2D}"/>
              </a:ext>
            </a:extLst>
          </p:cNvPr>
          <p:cNvSpPr/>
          <p:nvPr/>
        </p:nvSpPr>
        <p:spPr>
          <a:xfrm>
            <a:off x="5602288" y="2803275"/>
            <a:ext cx="214312" cy="130425"/>
          </a:xfrm>
          <a:custGeom>
            <a:avLst/>
            <a:gdLst>
              <a:gd name="connsiteX0" fmla="*/ 0 w 214312"/>
              <a:gd name="connsiteY0" fmla="*/ 47875 h 130425"/>
              <a:gd name="connsiteX1" fmla="*/ 79375 w 214312"/>
              <a:gd name="connsiteY1" fmla="*/ 57400 h 130425"/>
              <a:gd name="connsiteX2" fmla="*/ 87312 w 214312"/>
              <a:gd name="connsiteY2" fmla="*/ 250 h 130425"/>
              <a:gd name="connsiteX3" fmla="*/ 96837 w 214312"/>
              <a:gd name="connsiteY3" fmla="*/ 38350 h 130425"/>
              <a:gd name="connsiteX4" fmla="*/ 130175 w 214312"/>
              <a:gd name="connsiteY4" fmla="*/ 81213 h 130425"/>
              <a:gd name="connsiteX5" fmla="*/ 155575 w 214312"/>
              <a:gd name="connsiteY5" fmla="*/ 70100 h 130425"/>
              <a:gd name="connsiteX6" fmla="*/ 177800 w 214312"/>
              <a:gd name="connsiteY6" fmla="*/ 54225 h 130425"/>
              <a:gd name="connsiteX7" fmla="*/ 158750 w 214312"/>
              <a:gd name="connsiteY7" fmla="*/ 19300 h 130425"/>
              <a:gd name="connsiteX8" fmla="*/ 214312 w 214312"/>
              <a:gd name="connsiteY8" fmla="*/ 130425 h 130425"/>
              <a:gd name="connsiteX9" fmla="*/ 214312 w 214312"/>
              <a:gd name="connsiteY9" fmla="*/ 130425 h 130425"/>
              <a:gd name="connsiteX10" fmla="*/ 0 w 214312"/>
              <a:gd name="connsiteY10" fmla="*/ 47875 h 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312" h="130425">
                <a:moveTo>
                  <a:pt x="0" y="47875"/>
                </a:moveTo>
                <a:cubicBezTo>
                  <a:pt x="32411" y="56606"/>
                  <a:pt x="64823" y="65338"/>
                  <a:pt x="79375" y="57400"/>
                </a:cubicBezTo>
                <a:cubicBezTo>
                  <a:pt x="93927" y="49462"/>
                  <a:pt x="84402" y="3425"/>
                  <a:pt x="87312" y="250"/>
                </a:cubicBezTo>
                <a:cubicBezTo>
                  <a:pt x="90222" y="-2925"/>
                  <a:pt x="89693" y="24856"/>
                  <a:pt x="96837" y="38350"/>
                </a:cubicBezTo>
                <a:cubicBezTo>
                  <a:pt x="103981" y="51844"/>
                  <a:pt x="120385" y="75921"/>
                  <a:pt x="130175" y="81213"/>
                </a:cubicBezTo>
                <a:cubicBezTo>
                  <a:pt x="139965" y="86505"/>
                  <a:pt x="147638" y="74598"/>
                  <a:pt x="155575" y="70100"/>
                </a:cubicBezTo>
                <a:cubicBezTo>
                  <a:pt x="163513" y="65602"/>
                  <a:pt x="177271" y="62692"/>
                  <a:pt x="177800" y="54225"/>
                </a:cubicBezTo>
                <a:cubicBezTo>
                  <a:pt x="178329" y="45758"/>
                  <a:pt x="152665" y="6600"/>
                  <a:pt x="158750" y="19300"/>
                </a:cubicBezTo>
                <a:cubicBezTo>
                  <a:pt x="164835" y="32000"/>
                  <a:pt x="214312" y="130425"/>
                  <a:pt x="214312" y="130425"/>
                </a:cubicBezTo>
                <a:lnTo>
                  <a:pt x="214312" y="130425"/>
                </a:lnTo>
                <a:lnTo>
                  <a:pt x="0" y="478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2B929E2B-03EA-86B6-3842-C5B2BFBA0337}"/>
              </a:ext>
            </a:extLst>
          </p:cNvPr>
          <p:cNvSpPr/>
          <p:nvPr/>
        </p:nvSpPr>
        <p:spPr>
          <a:xfrm>
            <a:off x="5572427" y="2845611"/>
            <a:ext cx="304502" cy="209962"/>
          </a:xfrm>
          <a:custGeom>
            <a:avLst/>
            <a:gdLst>
              <a:gd name="connsiteX0" fmla="*/ 31448 w 304502"/>
              <a:gd name="connsiteY0" fmla="*/ 777 h 209962"/>
              <a:gd name="connsiteX1" fmla="*/ 1286 w 304502"/>
              <a:gd name="connsiteY1" fmla="*/ 83327 h 209962"/>
              <a:gd name="connsiteX2" fmla="*/ 15573 w 304502"/>
              <a:gd name="connsiteY2" fmla="*/ 153177 h 209962"/>
              <a:gd name="connsiteX3" fmla="*/ 102886 w 304502"/>
              <a:gd name="connsiteY3" fmla="*/ 208739 h 209962"/>
              <a:gd name="connsiteX4" fmla="*/ 198136 w 304502"/>
              <a:gd name="connsiteY4" fmla="*/ 183339 h 209962"/>
              <a:gd name="connsiteX5" fmla="*/ 214011 w 304502"/>
              <a:gd name="connsiteY5" fmla="*/ 91264 h 209962"/>
              <a:gd name="connsiteX6" fmla="*/ 304498 w 304502"/>
              <a:gd name="connsiteY6" fmla="*/ 132539 h 209962"/>
              <a:gd name="connsiteX7" fmla="*/ 217186 w 304502"/>
              <a:gd name="connsiteY7" fmla="*/ 46814 h 209962"/>
              <a:gd name="connsiteX8" fmla="*/ 31448 w 304502"/>
              <a:gd name="connsiteY8" fmla="*/ 777 h 20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502" h="209962">
                <a:moveTo>
                  <a:pt x="31448" y="777"/>
                </a:moveTo>
                <a:cubicBezTo>
                  <a:pt x="-4535" y="6862"/>
                  <a:pt x="3932" y="57927"/>
                  <a:pt x="1286" y="83327"/>
                </a:cubicBezTo>
                <a:cubicBezTo>
                  <a:pt x="-1360" y="108727"/>
                  <a:pt x="-1360" y="132275"/>
                  <a:pt x="15573" y="153177"/>
                </a:cubicBezTo>
                <a:cubicBezTo>
                  <a:pt x="32506" y="174079"/>
                  <a:pt x="72459" y="203712"/>
                  <a:pt x="102886" y="208739"/>
                </a:cubicBezTo>
                <a:cubicBezTo>
                  <a:pt x="133313" y="213766"/>
                  <a:pt x="179615" y="202918"/>
                  <a:pt x="198136" y="183339"/>
                </a:cubicBezTo>
                <a:cubicBezTo>
                  <a:pt x="216657" y="163760"/>
                  <a:pt x="196284" y="99731"/>
                  <a:pt x="214011" y="91264"/>
                </a:cubicBezTo>
                <a:cubicBezTo>
                  <a:pt x="231738" y="82797"/>
                  <a:pt x="303969" y="139947"/>
                  <a:pt x="304498" y="132539"/>
                </a:cubicBezTo>
                <a:cubicBezTo>
                  <a:pt x="305027" y="125131"/>
                  <a:pt x="260049" y="67981"/>
                  <a:pt x="217186" y="46814"/>
                </a:cubicBezTo>
                <a:cubicBezTo>
                  <a:pt x="174324" y="25647"/>
                  <a:pt x="67431" y="-5308"/>
                  <a:pt x="31448" y="7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楕円 1078">
            <a:extLst>
              <a:ext uri="{FF2B5EF4-FFF2-40B4-BE49-F238E27FC236}">
                <a16:creationId xmlns:a16="http://schemas.microsoft.com/office/drawing/2014/main" id="{F03E2D66-9D1B-AB35-3245-5210DC8EE2FB}"/>
              </a:ext>
            </a:extLst>
          </p:cNvPr>
          <p:cNvSpPr/>
          <p:nvPr/>
        </p:nvSpPr>
        <p:spPr>
          <a:xfrm>
            <a:off x="5626418" y="2906713"/>
            <a:ext cx="45719" cy="952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813C5AA-A9A8-A5D3-2FA4-C4F5822EFE6B}"/>
              </a:ext>
            </a:extLst>
          </p:cNvPr>
          <p:cNvSpPr/>
          <p:nvPr/>
        </p:nvSpPr>
        <p:spPr>
          <a:xfrm>
            <a:off x="5302221" y="2496690"/>
            <a:ext cx="193647" cy="154995"/>
          </a:xfrm>
          <a:custGeom>
            <a:avLst/>
            <a:gdLst>
              <a:gd name="connsiteX0" fmla="*/ 1617 w 193647"/>
              <a:gd name="connsiteY0" fmla="*/ 154435 h 154995"/>
              <a:gd name="connsiteX1" fmla="*/ 57179 w 193647"/>
              <a:gd name="connsiteY1" fmla="*/ 71885 h 154995"/>
              <a:gd name="connsiteX2" fmla="*/ 92104 w 193647"/>
              <a:gd name="connsiteY2" fmla="*/ 52835 h 154995"/>
              <a:gd name="connsiteX3" fmla="*/ 192117 w 193647"/>
              <a:gd name="connsiteY3" fmla="*/ 2035 h 154995"/>
              <a:gd name="connsiteX4" fmla="*/ 150842 w 193647"/>
              <a:gd name="connsiteY4" fmla="*/ 11560 h 154995"/>
              <a:gd name="connsiteX5" fmla="*/ 125442 w 193647"/>
              <a:gd name="connsiteY5" fmla="*/ 25848 h 154995"/>
              <a:gd name="connsiteX6" fmla="*/ 1617 w 193647"/>
              <a:gd name="connsiteY6" fmla="*/ 154435 h 15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647" h="154995">
                <a:moveTo>
                  <a:pt x="1617" y="154435"/>
                </a:moveTo>
                <a:cubicBezTo>
                  <a:pt x="-9760" y="162108"/>
                  <a:pt x="42098" y="88818"/>
                  <a:pt x="57179" y="71885"/>
                </a:cubicBezTo>
                <a:cubicBezTo>
                  <a:pt x="72260" y="54952"/>
                  <a:pt x="92104" y="52835"/>
                  <a:pt x="92104" y="52835"/>
                </a:cubicBezTo>
                <a:cubicBezTo>
                  <a:pt x="114594" y="41193"/>
                  <a:pt x="182327" y="8914"/>
                  <a:pt x="192117" y="2035"/>
                </a:cubicBezTo>
                <a:cubicBezTo>
                  <a:pt x="201907" y="-4844"/>
                  <a:pt x="161954" y="7591"/>
                  <a:pt x="150842" y="11560"/>
                </a:cubicBezTo>
                <a:cubicBezTo>
                  <a:pt x="139730" y="15529"/>
                  <a:pt x="147402" y="6004"/>
                  <a:pt x="125442" y="25848"/>
                </a:cubicBezTo>
                <a:cubicBezTo>
                  <a:pt x="103482" y="45692"/>
                  <a:pt x="12994" y="146762"/>
                  <a:pt x="1617" y="154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46D9AE1-6AE6-A8E6-D9A1-8AAF2635FABF}"/>
              </a:ext>
            </a:extLst>
          </p:cNvPr>
          <p:cNvSpPr/>
          <p:nvPr/>
        </p:nvSpPr>
        <p:spPr>
          <a:xfrm>
            <a:off x="5522288" y="2481247"/>
            <a:ext cx="294797" cy="133496"/>
          </a:xfrm>
          <a:custGeom>
            <a:avLst/>
            <a:gdLst>
              <a:gd name="connsiteX0" fmla="*/ 40312 w 294797"/>
              <a:gd name="connsiteY0" fmla="*/ 16 h 133496"/>
              <a:gd name="connsiteX1" fmla="*/ 22850 w 294797"/>
              <a:gd name="connsiteY1" fmla="*/ 57166 h 133496"/>
              <a:gd name="connsiteX2" fmla="*/ 148262 w 294797"/>
              <a:gd name="connsiteY2" fmla="*/ 55578 h 133496"/>
              <a:gd name="connsiteX3" fmla="*/ 70475 w 294797"/>
              <a:gd name="connsiteY3" fmla="*/ 66691 h 133496"/>
              <a:gd name="connsiteX4" fmla="*/ 230812 w 294797"/>
              <a:gd name="connsiteY4" fmla="*/ 93678 h 133496"/>
              <a:gd name="connsiteX5" fmla="*/ 294312 w 294797"/>
              <a:gd name="connsiteY5" fmla="*/ 133366 h 133496"/>
              <a:gd name="connsiteX6" fmla="*/ 202237 w 294797"/>
              <a:gd name="connsiteY6" fmla="*/ 79391 h 133496"/>
              <a:gd name="connsiteX7" fmla="*/ 6975 w 294797"/>
              <a:gd name="connsiteY7" fmla="*/ 63516 h 133496"/>
              <a:gd name="connsiteX8" fmla="*/ 40312 w 294797"/>
              <a:gd name="connsiteY8" fmla="*/ 16 h 13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797" h="133496">
                <a:moveTo>
                  <a:pt x="40312" y="16"/>
                </a:moveTo>
                <a:cubicBezTo>
                  <a:pt x="42958" y="-1042"/>
                  <a:pt x="4859" y="47906"/>
                  <a:pt x="22850" y="57166"/>
                </a:cubicBezTo>
                <a:cubicBezTo>
                  <a:pt x="40841" y="66426"/>
                  <a:pt x="140324" y="53990"/>
                  <a:pt x="148262" y="55578"/>
                </a:cubicBezTo>
                <a:cubicBezTo>
                  <a:pt x="156200" y="57166"/>
                  <a:pt x="56717" y="60341"/>
                  <a:pt x="70475" y="66691"/>
                </a:cubicBezTo>
                <a:cubicBezTo>
                  <a:pt x="84233" y="73041"/>
                  <a:pt x="193506" y="82566"/>
                  <a:pt x="230812" y="93678"/>
                </a:cubicBezTo>
                <a:cubicBezTo>
                  <a:pt x="268118" y="104790"/>
                  <a:pt x="299074" y="135747"/>
                  <a:pt x="294312" y="133366"/>
                </a:cubicBezTo>
                <a:cubicBezTo>
                  <a:pt x="289550" y="130985"/>
                  <a:pt x="250127" y="91033"/>
                  <a:pt x="202237" y="79391"/>
                </a:cubicBezTo>
                <a:cubicBezTo>
                  <a:pt x="154348" y="67749"/>
                  <a:pt x="33433" y="75687"/>
                  <a:pt x="6975" y="63516"/>
                </a:cubicBezTo>
                <a:cubicBezTo>
                  <a:pt x="-19483" y="51345"/>
                  <a:pt x="37666" y="1074"/>
                  <a:pt x="4031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B40D05CE-F773-3D86-65B4-FC1E1C41FC8B}"/>
              </a:ext>
            </a:extLst>
          </p:cNvPr>
          <p:cNvSpPr/>
          <p:nvPr/>
        </p:nvSpPr>
        <p:spPr>
          <a:xfrm>
            <a:off x="5360988" y="2555582"/>
            <a:ext cx="355168" cy="78823"/>
          </a:xfrm>
          <a:custGeom>
            <a:avLst/>
            <a:gdLst>
              <a:gd name="connsiteX0" fmla="*/ 0 w 355168"/>
              <a:gd name="connsiteY0" fmla="*/ 71731 h 78823"/>
              <a:gd name="connsiteX1" fmla="*/ 160337 w 355168"/>
              <a:gd name="connsiteY1" fmla="*/ 293 h 78823"/>
              <a:gd name="connsiteX2" fmla="*/ 77787 w 355168"/>
              <a:gd name="connsiteY2" fmla="*/ 46331 h 78823"/>
              <a:gd name="connsiteX3" fmla="*/ 142875 w 355168"/>
              <a:gd name="connsiteY3" fmla="*/ 44743 h 78823"/>
              <a:gd name="connsiteX4" fmla="*/ 327025 w 355168"/>
              <a:gd name="connsiteY4" fmla="*/ 78081 h 78823"/>
              <a:gd name="connsiteX5" fmla="*/ 261937 w 355168"/>
              <a:gd name="connsiteY5" fmla="*/ 68556 h 78823"/>
              <a:gd name="connsiteX6" fmla="*/ 350837 w 355168"/>
              <a:gd name="connsiteY6" fmla="*/ 76493 h 78823"/>
              <a:gd name="connsiteX7" fmla="*/ 96837 w 355168"/>
              <a:gd name="connsiteY7" fmla="*/ 44743 h 78823"/>
              <a:gd name="connsiteX8" fmla="*/ 158750 w 355168"/>
              <a:gd name="connsiteY8" fmla="*/ 1881 h 78823"/>
              <a:gd name="connsiteX9" fmla="*/ 0 w 355168"/>
              <a:gd name="connsiteY9" fmla="*/ 71731 h 7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5168" h="78823">
                <a:moveTo>
                  <a:pt x="0" y="71731"/>
                </a:moveTo>
                <a:cubicBezTo>
                  <a:pt x="264" y="71466"/>
                  <a:pt x="147373" y="4526"/>
                  <a:pt x="160337" y="293"/>
                </a:cubicBezTo>
                <a:cubicBezTo>
                  <a:pt x="173301" y="-3940"/>
                  <a:pt x="80697" y="38923"/>
                  <a:pt x="77787" y="46331"/>
                </a:cubicBezTo>
                <a:cubicBezTo>
                  <a:pt x="74877" y="53739"/>
                  <a:pt x="101335" y="39451"/>
                  <a:pt x="142875" y="44743"/>
                </a:cubicBezTo>
                <a:cubicBezTo>
                  <a:pt x="184415" y="50035"/>
                  <a:pt x="307181" y="74112"/>
                  <a:pt x="327025" y="78081"/>
                </a:cubicBezTo>
                <a:cubicBezTo>
                  <a:pt x="346869" y="82050"/>
                  <a:pt x="257968" y="68821"/>
                  <a:pt x="261937" y="68556"/>
                </a:cubicBezTo>
                <a:cubicBezTo>
                  <a:pt x="265906" y="68291"/>
                  <a:pt x="378354" y="80462"/>
                  <a:pt x="350837" y="76493"/>
                </a:cubicBezTo>
                <a:cubicBezTo>
                  <a:pt x="323320" y="72524"/>
                  <a:pt x="128852" y="57178"/>
                  <a:pt x="96837" y="44743"/>
                </a:cubicBezTo>
                <a:cubicBezTo>
                  <a:pt x="64823" y="32308"/>
                  <a:pt x="170392" y="558"/>
                  <a:pt x="158750" y="1881"/>
                </a:cubicBezTo>
                <a:cubicBezTo>
                  <a:pt x="147108" y="3204"/>
                  <a:pt x="-264" y="71996"/>
                  <a:pt x="0" y="71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DC53CABC-FB7D-ED81-02E8-332E567D983B}"/>
              </a:ext>
            </a:extLst>
          </p:cNvPr>
          <p:cNvSpPr/>
          <p:nvPr/>
        </p:nvSpPr>
        <p:spPr>
          <a:xfrm>
            <a:off x="5664301" y="2588683"/>
            <a:ext cx="278649" cy="167272"/>
          </a:xfrm>
          <a:custGeom>
            <a:avLst/>
            <a:gdLst>
              <a:gd name="connsiteX0" fmla="*/ 188812 w 278649"/>
              <a:gd name="connsiteY0" fmla="*/ 3705 h 167272"/>
              <a:gd name="connsiteX1" fmla="*/ 37999 w 278649"/>
              <a:gd name="connsiteY1" fmla="*/ 16405 h 167272"/>
              <a:gd name="connsiteX2" fmla="*/ 234849 w 278649"/>
              <a:gd name="connsiteY2" fmla="*/ 62442 h 167272"/>
              <a:gd name="connsiteX3" fmla="*/ 277712 w 278649"/>
              <a:gd name="connsiteY3" fmla="*/ 167217 h 167272"/>
              <a:gd name="connsiteX4" fmla="*/ 260249 w 278649"/>
              <a:gd name="connsiteY4" fmla="*/ 76730 h 167272"/>
              <a:gd name="connsiteX5" fmla="*/ 212624 w 278649"/>
              <a:gd name="connsiteY5" fmla="*/ 57680 h 167272"/>
              <a:gd name="connsiteX6" fmla="*/ 57049 w 278649"/>
              <a:gd name="connsiteY6" fmla="*/ 30692 h 167272"/>
              <a:gd name="connsiteX7" fmla="*/ 6249 w 278649"/>
              <a:gd name="connsiteY7" fmla="*/ 2117 h 167272"/>
              <a:gd name="connsiteX8" fmla="*/ 188812 w 278649"/>
              <a:gd name="connsiteY8" fmla="*/ 3705 h 16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649" h="167272">
                <a:moveTo>
                  <a:pt x="188812" y="3705"/>
                </a:moveTo>
                <a:cubicBezTo>
                  <a:pt x="194104" y="6086"/>
                  <a:pt x="30326" y="6616"/>
                  <a:pt x="37999" y="16405"/>
                </a:cubicBezTo>
                <a:cubicBezTo>
                  <a:pt x="45672" y="26194"/>
                  <a:pt x="194897" y="37307"/>
                  <a:pt x="234849" y="62442"/>
                </a:cubicBezTo>
                <a:cubicBezTo>
                  <a:pt x="274801" y="87577"/>
                  <a:pt x="273479" y="164836"/>
                  <a:pt x="277712" y="167217"/>
                </a:cubicBezTo>
                <a:cubicBezTo>
                  <a:pt x="281945" y="169598"/>
                  <a:pt x="271097" y="94986"/>
                  <a:pt x="260249" y="76730"/>
                </a:cubicBezTo>
                <a:cubicBezTo>
                  <a:pt x="249401" y="58474"/>
                  <a:pt x="246491" y="65353"/>
                  <a:pt x="212624" y="57680"/>
                </a:cubicBezTo>
                <a:cubicBezTo>
                  <a:pt x="178757" y="50007"/>
                  <a:pt x="91445" y="39952"/>
                  <a:pt x="57049" y="30692"/>
                </a:cubicBezTo>
                <a:cubicBezTo>
                  <a:pt x="22653" y="21432"/>
                  <a:pt x="-15182" y="6615"/>
                  <a:pt x="6249" y="2117"/>
                </a:cubicBezTo>
                <a:cubicBezTo>
                  <a:pt x="27680" y="-2381"/>
                  <a:pt x="183520" y="1324"/>
                  <a:pt x="188812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7A42924C-79CC-D20C-23B9-A801D5BD2DC4}"/>
              </a:ext>
            </a:extLst>
          </p:cNvPr>
          <p:cNvSpPr/>
          <p:nvPr/>
        </p:nvSpPr>
        <p:spPr>
          <a:xfrm>
            <a:off x="5586245" y="2631075"/>
            <a:ext cx="207413" cy="13706"/>
          </a:xfrm>
          <a:custGeom>
            <a:avLst/>
            <a:gdLst>
              <a:gd name="connsiteX0" fmla="*/ 204955 w 207413"/>
              <a:gd name="connsiteY0" fmla="*/ 13700 h 13706"/>
              <a:gd name="connsiteX1" fmla="*/ 1755 w 207413"/>
              <a:gd name="connsiteY1" fmla="*/ 4175 h 13706"/>
              <a:gd name="connsiteX2" fmla="*/ 109705 w 207413"/>
              <a:gd name="connsiteY2" fmla="*/ 2588 h 13706"/>
              <a:gd name="connsiteX3" fmla="*/ 204955 w 207413"/>
              <a:gd name="connsiteY3" fmla="*/ 13700 h 1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413" h="13706">
                <a:moveTo>
                  <a:pt x="204955" y="13700"/>
                </a:moveTo>
                <a:cubicBezTo>
                  <a:pt x="186963" y="13964"/>
                  <a:pt x="17630" y="6027"/>
                  <a:pt x="1755" y="4175"/>
                </a:cubicBezTo>
                <a:cubicBezTo>
                  <a:pt x="-14120" y="2323"/>
                  <a:pt x="82188" y="-3233"/>
                  <a:pt x="109705" y="2588"/>
                </a:cubicBezTo>
                <a:cubicBezTo>
                  <a:pt x="137222" y="8409"/>
                  <a:pt x="222947" y="13436"/>
                  <a:pt x="204955" y="13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7BB9949-B769-867E-4429-5C7753A27791}"/>
              </a:ext>
            </a:extLst>
          </p:cNvPr>
          <p:cNvSpPr/>
          <p:nvPr/>
        </p:nvSpPr>
        <p:spPr>
          <a:xfrm>
            <a:off x="5689108" y="2643834"/>
            <a:ext cx="232882" cy="110656"/>
          </a:xfrm>
          <a:custGeom>
            <a:avLst/>
            <a:gdLst>
              <a:gd name="connsiteX0" fmla="*/ 492 w 232882"/>
              <a:gd name="connsiteY0" fmla="*/ 941 h 110656"/>
              <a:gd name="connsiteX1" fmla="*/ 159242 w 232882"/>
              <a:gd name="connsiteY1" fmla="*/ 48566 h 110656"/>
              <a:gd name="connsiteX2" fmla="*/ 232267 w 232882"/>
              <a:gd name="connsiteY2" fmla="*/ 110479 h 110656"/>
              <a:gd name="connsiteX3" fmla="*/ 192580 w 232882"/>
              <a:gd name="connsiteY3" fmla="*/ 66029 h 110656"/>
              <a:gd name="connsiteX4" fmla="*/ 162417 w 232882"/>
              <a:gd name="connsiteY4" fmla="*/ 27929 h 110656"/>
              <a:gd name="connsiteX5" fmla="*/ 195755 w 232882"/>
              <a:gd name="connsiteY5" fmla="*/ 56504 h 110656"/>
              <a:gd name="connsiteX6" fmla="*/ 144955 w 232882"/>
              <a:gd name="connsiteY6" fmla="*/ 8879 h 110656"/>
              <a:gd name="connsiteX7" fmla="*/ 110030 w 232882"/>
              <a:gd name="connsiteY7" fmla="*/ 15229 h 110656"/>
              <a:gd name="connsiteX8" fmla="*/ 492 w 232882"/>
              <a:gd name="connsiteY8" fmla="*/ 941 h 1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882" h="110656">
                <a:moveTo>
                  <a:pt x="492" y="941"/>
                </a:moveTo>
                <a:cubicBezTo>
                  <a:pt x="8694" y="6497"/>
                  <a:pt x="120613" y="30310"/>
                  <a:pt x="159242" y="48566"/>
                </a:cubicBezTo>
                <a:cubicBezTo>
                  <a:pt x="197871" y="66822"/>
                  <a:pt x="226711" y="107569"/>
                  <a:pt x="232267" y="110479"/>
                </a:cubicBezTo>
                <a:cubicBezTo>
                  <a:pt x="237823" y="113389"/>
                  <a:pt x="204222" y="79787"/>
                  <a:pt x="192580" y="66029"/>
                </a:cubicBezTo>
                <a:cubicBezTo>
                  <a:pt x="180938" y="52271"/>
                  <a:pt x="161888" y="29516"/>
                  <a:pt x="162417" y="27929"/>
                </a:cubicBezTo>
                <a:cubicBezTo>
                  <a:pt x="162946" y="26342"/>
                  <a:pt x="198665" y="59679"/>
                  <a:pt x="195755" y="56504"/>
                </a:cubicBezTo>
                <a:cubicBezTo>
                  <a:pt x="192845" y="53329"/>
                  <a:pt x="159243" y="15758"/>
                  <a:pt x="144955" y="8879"/>
                </a:cubicBezTo>
                <a:cubicBezTo>
                  <a:pt x="130668" y="2000"/>
                  <a:pt x="131197" y="14171"/>
                  <a:pt x="110030" y="15229"/>
                </a:cubicBezTo>
                <a:cubicBezTo>
                  <a:pt x="88863" y="16287"/>
                  <a:pt x="-7710" y="-4615"/>
                  <a:pt x="492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2350CDB-14DD-4EA6-CCC0-E9FA76C81FEA}"/>
              </a:ext>
            </a:extLst>
          </p:cNvPr>
          <p:cNvSpPr/>
          <p:nvPr/>
        </p:nvSpPr>
        <p:spPr>
          <a:xfrm>
            <a:off x="6170082" y="2738898"/>
            <a:ext cx="91208" cy="861792"/>
          </a:xfrm>
          <a:custGeom>
            <a:avLst/>
            <a:gdLst>
              <a:gd name="connsiteX0" fmla="*/ 1 w 91208"/>
              <a:gd name="connsiteY0" fmla="*/ 69 h 861792"/>
              <a:gd name="connsiteX1" fmla="*/ 82551 w 91208"/>
              <a:gd name="connsiteY1" fmla="*/ 146119 h 861792"/>
              <a:gd name="connsiteX2" fmla="*/ 67735 w 91208"/>
              <a:gd name="connsiteY2" fmla="*/ 222319 h 861792"/>
              <a:gd name="connsiteX3" fmla="*/ 55035 w 91208"/>
              <a:gd name="connsiteY3" fmla="*/ 472085 h 861792"/>
              <a:gd name="connsiteX4" fmla="*/ 59268 w 91208"/>
              <a:gd name="connsiteY4" fmla="*/ 368369 h 861792"/>
              <a:gd name="connsiteX5" fmla="*/ 65618 w 91208"/>
              <a:gd name="connsiteY5" fmla="*/ 766302 h 861792"/>
              <a:gd name="connsiteX6" fmla="*/ 91018 w 91208"/>
              <a:gd name="connsiteY6" fmla="*/ 861552 h 861792"/>
              <a:gd name="connsiteX7" fmla="*/ 76201 w 91208"/>
              <a:gd name="connsiteY7" fmla="*/ 751485 h 861792"/>
              <a:gd name="connsiteX8" fmla="*/ 57151 w 91208"/>
              <a:gd name="connsiteY8" fmla="*/ 311219 h 861792"/>
              <a:gd name="connsiteX9" fmla="*/ 82551 w 91208"/>
              <a:gd name="connsiteY9" fmla="*/ 163052 h 861792"/>
              <a:gd name="connsiteX10" fmla="*/ 80435 w 91208"/>
              <a:gd name="connsiteY10" fmla="*/ 127069 h 861792"/>
              <a:gd name="connsiteX11" fmla="*/ 1 w 91208"/>
              <a:gd name="connsiteY11" fmla="*/ 69 h 86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208" h="861792">
                <a:moveTo>
                  <a:pt x="1" y="69"/>
                </a:moveTo>
                <a:cubicBezTo>
                  <a:pt x="354" y="3244"/>
                  <a:pt x="71262" y="109077"/>
                  <a:pt x="82551" y="146119"/>
                </a:cubicBezTo>
                <a:cubicBezTo>
                  <a:pt x="93840" y="183161"/>
                  <a:pt x="72321" y="167991"/>
                  <a:pt x="67735" y="222319"/>
                </a:cubicBezTo>
                <a:cubicBezTo>
                  <a:pt x="63149" y="276647"/>
                  <a:pt x="56446" y="447743"/>
                  <a:pt x="55035" y="472085"/>
                </a:cubicBezTo>
                <a:cubicBezTo>
                  <a:pt x="53624" y="496427"/>
                  <a:pt x="57504" y="319333"/>
                  <a:pt x="59268" y="368369"/>
                </a:cubicBezTo>
                <a:cubicBezTo>
                  <a:pt x="61032" y="417405"/>
                  <a:pt x="60326" y="684105"/>
                  <a:pt x="65618" y="766302"/>
                </a:cubicBezTo>
                <a:cubicBezTo>
                  <a:pt x="70910" y="848499"/>
                  <a:pt x="89254" y="864021"/>
                  <a:pt x="91018" y="861552"/>
                </a:cubicBezTo>
                <a:cubicBezTo>
                  <a:pt x="92782" y="859083"/>
                  <a:pt x="81846" y="843207"/>
                  <a:pt x="76201" y="751485"/>
                </a:cubicBezTo>
                <a:cubicBezTo>
                  <a:pt x="70557" y="659763"/>
                  <a:pt x="56093" y="409291"/>
                  <a:pt x="57151" y="311219"/>
                </a:cubicBezTo>
                <a:cubicBezTo>
                  <a:pt x="58209" y="213147"/>
                  <a:pt x="78670" y="193744"/>
                  <a:pt x="82551" y="163052"/>
                </a:cubicBezTo>
                <a:cubicBezTo>
                  <a:pt x="86432" y="132360"/>
                  <a:pt x="93488" y="151411"/>
                  <a:pt x="80435" y="127069"/>
                </a:cubicBezTo>
                <a:cubicBezTo>
                  <a:pt x="67382" y="102727"/>
                  <a:pt x="-352" y="-3106"/>
                  <a:pt x="1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36D95085-3653-7F91-C7BD-68B9BD905DDD}"/>
              </a:ext>
            </a:extLst>
          </p:cNvPr>
          <p:cNvSpPr/>
          <p:nvPr/>
        </p:nvSpPr>
        <p:spPr>
          <a:xfrm>
            <a:off x="5953849" y="2846645"/>
            <a:ext cx="155410" cy="563861"/>
          </a:xfrm>
          <a:custGeom>
            <a:avLst/>
            <a:gdLst>
              <a:gd name="connsiteX0" fmla="*/ 334 w 155410"/>
              <a:gd name="connsiteY0" fmla="*/ 272 h 563861"/>
              <a:gd name="connsiteX1" fmla="*/ 110401 w 155410"/>
              <a:gd name="connsiteY1" fmla="*/ 163255 h 563861"/>
              <a:gd name="connsiteX2" fmla="*/ 125218 w 155410"/>
              <a:gd name="connsiteY2" fmla="*/ 307188 h 563861"/>
              <a:gd name="connsiteX3" fmla="*/ 133684 w 155410"/>
              <a:gd name="connsiteY3" fmla="*/ 563305 h 563861"/>
              <a:gd name="connsiteX4" fmla="*/ 131568 w 155410"/>
              <a:gd name="connsiteY4" fmla="*/ 370688 h 563861"/>
              <a:gd name="connsiteX5" fmla="*/ 150618 w 155410"/>
              <a:gd name="connsiteY5" fmla="*/ 203472 h 563861"/>
              <a:gd name="connsiteX6" fmla="*/ 334 w 155410"/>
              <a:gd name="connsiteY6" fmla="*/ 272 h 56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410" h="563861">
                <a:moveTo>
                  <a:pt x="334" y="272"/>
                </a:moveTo>
                <a:cubicBezTo>
                  <a:pt x="-6369" y="-6431"/>
                  <a:pt x="89587" y="112102"/>
                  <a:pt x="110401" y="163255"/>
                </a:cubicBezTo>
                <a:cubicBezTo>
                  <a:pt x="131215" y="214408"/>
                  <a:pt x="121338" y="240513"/>
                  <a:pt x="125218" y="307188"/>
                </a:cubicBezTo>
                <a:cubicBezTo>
                  <a:pt x="129098" y="373863"/>
                  <a:pt x="132626" y="552722"/>
                  <a:pt x="133684" y="563305"/>
                </a:cubicBezTo>
                <a:cubicBezTo>
                  <a:pt x="134742" y="573888"/>
                  <a:pt x="128746" y="430660"/>
                  <a:pt x="131568" y="370688"/>
                </a:cubicBezTo>
                <a:cubicBezTo>
                  <a:pt x="134390" y="310716"/>
                  <a:pt x="167551" y="262739"/>
                  <a:pt x="150618" y="203472"/>
                </a:cubicBezTo>
                <a:cubicBezTo>
                  <a:pt x="133685" y="144205"/>
                  <a:pt x="7037" y="6975"/>
                  <a:pt x="334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F173E44-33A9-68CE-8EE1-93E447CE69CE}"/>
              </a:ext>
            </a:extLst>
          </p:cNvPr>
          <p:cNvSpPr/>
          <p:nvPr/>
        </p:nvSpPr>
        <p:spPr>
          <a:xfrm>
            <a:off x="6047482" y="3420250"/>
            <a:ext cx="69092" cy="210364"/>
          </a:xfrm>
          <a:custGeom>
            <a:avLst/>
            <a:gdLst>
              <a:gd name="connsiteX0" fmla="*/ 67568 w 69092"/>
              <a:gd name="connsiteY0" fmla="*/ 813 h 210364"/>
              <a:gd name="connsiteX1" fmla="*/ 27881 w 69092"/>
              <a:gd name="connsiteY1" fmla="*/ 124638 h 210364"/>
              <a:gd name="connsiteX2" fmla="*/ 5656 w 69092"/>
              <a:gd name="connsiteY2" fmla="*/ 161150 h 210364"/>
              <a:gd name="connsiteX3" fmla="*/ 2481 w 69092"/>
              <a:gd name="connsiteY3" fmla="*/ 210363 h 210364"/>
              <a:gd name="connsiteX4" fmla="*/ 893 w 69092"/>
              <a:gd name="connsiteY4" fmla="*/ 162738 h 210364"/>
              <a:gd name="connsiteX5" fmla="*/ 5656 w 69092"/>
              <a:gd name="connsiteY5" fmla="*/ 123050 h 210364"/>
              <a:gd name="connsiteX6" fmla="*/ 56456 w 69092"/>
              <a:gd name="connsiteY6" fmla="*/ 72250 h 210364"/>
              <a:gd name="connsiteX7" fmla="*/ 67568 w 69092"/>
              <a:gd name="connsiteY7" fmla="*/ 813 h 21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092" h="210364">
                <a:moveTo>
                  <a:pt x="67568" y="813"/>
                </a:moveTo>
                <a:cubicBezTo>
                  <a:pt x="62806" y="9544"/>
                  <a:pt x="38200" y="97915"/>
                  <a:pt x="27881" y="124638"/>
                </a:cubicBezTo>
                <a:cubicBezTo>
                  <a:pt x="17562" y="151361"/>
                  <a:pt x="9889" y="146863"/>
                  <a:pt x="5656" y="161150"/>
                </a:cubicBezTo>
                <a:cubicBezTo>
                  <a:pt x="1423" y="175437"/>
                  <a:pt x="3275" y="210098"/>
                  <a:pt x="2481" y="210363"/>
                </a:cubicBezTo>
                <a:cubicBezTo>
                  <a:pt x="1687" y="210628"/>
                  <a:pt x="364" y="177290"/>
                  <a:pt x="893" y="162738"/>
                </a:cubicBezTo>
                <a:cubicBezTo>
                  <a:pt x="1422" y="148186"/>
                  <a:pt x="-3604" y="138131"/>
                  <a:pt x="5656" y="123050"/>
                </a:cubicBezTo>
                <a:cubicBezTo>
                  <a:pt x="14916" y="107969"/>
                  <a:pt x="47725" y="88389"/>
                  <a:pt x="56456" y="72250"/>
                </a:cubicBezTo>
                <a:cubicBezTo>
                  <a:pt x="65187" y="56111"/>
                  <a:pt x="72330" y="-7918"/>
                  <a:pt x="67568" y="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1D65A698-0469-8EF2-FCEC-B5E46298F865}"/>
              </a:ext>
            </a:extLst>
          </p:cNvPr>
          <p:cNvSpPr/>
          <p:nvPr/>
        </p:nvSpPr>
        <p:spPr>
          <a:xfrm>
            <a:off x="6162613" y="3446428"/>
            <a:ext cx="81035" cy="252543"/>
          </a:xfrm>
          <a:custGeom>
            <a:avLst/>
            <a:gdLst>
              <a:gd name="connsiteX0" fmla="*/ 62 w 81035"/>
              <a:gd name="connsiteY0" fmla="*/ 35 h 252543"/>
              <a:gd name="connsiteX1" fmla="*/ 66737 w 81035"/>
              <a:gd name="connsiteY1" fmla="*/ 158785 h 252543"/>
              <a:gd name="connsiteX2" fmla="*/ 15937 w 81035"/>
              <a:gd name="connsiteY2" fmla="*/ 252447 h 252543"/>
              <a:gd name="connsiteX3" fmla="*/ 81025 w 81035"/>
              <a:gd name="connsiteY3" fmla="*/ 173072 h 252543"/>
              <a:gd name="connsiteX4" fmla="*/ 62 w 81035"/>
              <a:gd name="connsiteY4" fmla="*/ 35 h 25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35" h="252543">
                <a:moveTo>
                  <a:pt x="62" y="35"/>
                </a:moveTo>
                <a:cubicBezTo>
                  <a:pt x="-2319" y="-2346"/>
                  <a:pt x="64091" y="116716"/>
                  <a:pt x="66737" y="158785"/>
                </a:cubicBezTo>
                <a:cubicBezTo>
                  <a:pt x="69383" y="200854"/>
                  <a:pt x="13556" y="250066"/>
                  <a:pt x="15937" y="252447"/>
                </a:cubicBezTo>
                <a:cubicBezTo>
                  <a:pt x="18318" y="254828"/>
                  <a:pt x="79967" y="212759"/>
                  <a:pt x="81025" y="173072"/>
                </a:cubicBezTo>
                <a:cubicBezTo>
                  <a:pt x="82083" y="133385"/>
                  <a:pt x="2443" y="2416"/>
                  <a:pt x="62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CD91001-499F-6B1A-5E8C-82D72CCCAD2B}"/>
              </a:ext>
            </a:extLst>
          </p:cNvPr>
          <p:cNvSpPr/>
          <p:nvPr/>
        </p:nvSpPr>
        <p:spPr>
          <a:xfrm>
            <a:off x="5870575" y="3459163"/>
            <a:ext cx="111287" cy="251766"/>
          </a:xfrm>
          <a:custGeom>
            <a:avLst/>
            <a:gdLst>
              <a:gd name="connsiteX0" fmla="*/ 111125 w 111287"/>
              <a:gd name="connsiteY0" fmla="*/ 0 h 251766"/>
              <a:gd name="connsiteX1" fmla="*/ 38100 w 111287"/>
              <a:gd name="connsiteY1" fmla="*/ 120650 h 251766"/>
              <a:gd name="connsiteX2" fmla="*/ 15875 w 111287"/>
              <a:gd name="connsiteY2" fmla="*/ 152400 h 251766"/>
              <a:gd name="connsiteX3" fmla="*/ 30163 w 111287"/>
              <a:gd name="connsiteY3" fmla="*/ 250825 h 251766"/>
              <a:gd name="connsiteX4" fmla="*/ 15875 w 111287"/>
              <a:gd name="connsiteY4" fmla="*/ 200025 h 251766"/>
              <a:gd name="connsiteX5" fmla="*/ 0 w 111287"/>
              <a:gd name="connsiteY5" fmla="*/ 165100 h 251766"/>
              <a:gd name="connsiteX6" fmla="*/ 15875 w 111287"/>
              <a:gd name="connsiteY6" fmla="*/ 122237 h 251766"/>
              <a:gd name="connsiteX7" fmla="*/ 111125 w 111287"/>
              <a:gd name="connsiteY7" fmla="*/ 0 h 25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287" h="251766">
                <a:moveTo>
                  <a:pt x="111125" y="0"/>
                </a:moveTo>
                <a:cubicBezTo>
                  <a:pt x="114829" y="-264"/>
                  <a:pt x="53975" y="95250"/>
                  <a:pt x="38100" y="120650"/>
                </a:cubicBezTo>
                <a:cubicBezTo>
                  <a:pt x="22225" y="146050"/>
                  <a:pt x="17198" y="130704"/>
                  <a:pt x="15875" y="152400"/>
                </a:cubicBezTo>
                <a:cubicBezTo>
                  <a:pt x="14552" y="174096"/>
                  <a:pt x="30163" y="242888"/>
                  <a:pt x="30163" y="250825"/>
                </a:cubicBezTo>
                <a:cubicBezTo>
                  <a:pt x="30163" y="258762"/>
                  <a:pt x="20902" y="214312"/>
                  <a:pt x="15875" y="200025"/>
                </a:cubicBezTo>
                <a:cubicBezTo>
                  <a:pt x="10848" y="185738"/>
                  <a:pt x="0" y="178065"/>
                  <a:pt x="0" y="165100"/>
                </a:cubicBezTo>
                <a:cubicBezTo>
                  <a:pt x="0" y="152135"/>
                  <a:pt x="1058" y="143933"/>
                  <a:pt x="15875" y="122237"/>
                </a:cubicBezTo>
                <a:cubicBezTo>
                  <a:pt x="30692" y="100541"/>
                  <a:pt x="107421" y="264"/>
                  <a:pt x="1111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3609DC0B-A490-14EE-8718-37ADB2082634}"/>
              </a:ext>
            </a:extLst>
          </p:cNvPr>
          <p:cNvSpPr/>
          <p:nvPr/>
        </p:nvSpPr>
        <p:spPr>
          <a:xfrm>
            <a:off x="6288088" y="3414619"/>
            <a:ext cx="41570" cy="160600"/>
          </a:xfrm>
          <a:custGeom>
            <a:avLst/>
            <a:gdLst>
              <a:gd name="connsiteX0" fmla="*/ 7937 w 41570"/>
              <a:gd name="connsiteY0" fmla="*/ 94 h 160600"/>
              <a:gd name="connsiteX1" fmla="*/ 41275 w 41570"/>
              <a:gd name="connsiteY1" fmla="*/ 88994 h 160600"/>
              <a:gd name="connsiteX2" fmla="*/ 0 w 41570"/>
              <a:gd name="connsiteY2" fmla="*/ 160431 h 160600"/>
              <a:gd name="connsiteX3" fmla="*/ 41275 w 41570"/>
              <a:gd name="connsiteY3" fmla="*/ 106456 h 160600"/>
              <a:gd name="connsiteX4" fmla="*/ 7937 w 41570"/>
              <a:gd name="connsiteY4" fmla="*/ 94 h 16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70" h="160600">
                <a:moveTo>
                  <a:pt x="7937" y="94"/>
                </a:moveTo>
                <a:cubicBezTo>
                  <a:pt x="7937" y="-2816"/>
                  <a:pt x="42598" y="62271"/>
                  <a:pt x="41275" y="88994"/>
                </a:cubicBezTo>
                <a:cubicBezTo>
                  <a:pt x="39952" y="115717"/>
                  <a:pt x="0" y="157521"/>
                  <a:pt x="0" y="160431"/>
                </a:cubicBezTo>
                <a:cubicBezTo>
                  <a:pt x="0" y="163341"/>
                  <a:pt x="37306" y="128152"/>
                  <a:pt x="41275" y="106456"/>
                </a:cubicBezTo>
                <a:cubicBezTo>
                  <a:pt x="45244" y="84760"/>
                  <a:pt x="7937" y="3004"/>
                  <a:pt x="7937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21049E1E-C58F-25AE-98A9-ED373BD77C97}"/>
              </a:ext>
            </a:extLst>
          </p:cNvPr>
          <p:cNvSpPr/>
          <p:nvPr/>
        </p:nvSpPr>
        <p:spPr>
          <a:xfrm>
            <a:off x="6351425" y="3489274"/>
            <a:ext cx="115168" cy="296931"/>
          </a:xfrm>
          <a:custGeom>
            <a:avLst/>
            <a:gdLst>
              <a:gd name="connsiteX0" fmla="*/ 35088 w 115168"/>
              <a:gd name="connsiteY0" fmla="*/ 51 h 296931"/>
              <a:gd name="connsiteX1" fmla="*/ 106525 w 115168"/>
              <a:gd name="connsiteY1" fmla="*/ 122289 h 296931"/>
              <a:gd name="connsiteX2" fmla="*/ 112875 w 115168"/>
              <a:gd name="connsiteY2" fmla="*/ 154039 h 296931"/>
              <a:gd name="connsiteX3" fmla="*/ 97000 w 115168"/>
              <a:gd name="connsiteY3" fmla="*/ 252464 h 296931"/>
              <a:gd name="connsiteX4" fmla="*/ 163 w 115168"/>
              <a:gd name="connsiteY4" fmla="*/ 296914 h 296931"/>
              <a:gd name="connsiteX5" fmla="*/ 74775 w 115168"/>
              <a:gd name="connsiteY5" fmla="*/ 257226 h 296931"/>
              <a:gd name="connsiteX6" fmla="*/ 108113 w 115168"/>
              <a:gd name="connsiteY6" fmla="*/ 212776 h 296931"/>
              <a:gd name="connsiteX7" fmla="*/ 106525 w 115168"/>
              <a:gd name="connsiteY7" fmla="*/ 138164 h 296931"/>
              <a:gd name="connsiteX8" fmla="*/ 35088 w 115168"/>
              <a:gd name="connsiteY8" fmla="*/ 51 h 29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168" h="296931">
                <a:moveTo>
                  <a:pt x="35088" y="51"/>
                </a:moveTo>
                <a:cubicBezTo>
                  <a:pt x="35088" y="-2595"/>
                  <a:pt x="93561" y="96624"/>
                  <a:pt x="106525" y="122289"/>
                </a:cubicBezTo>
                <a:cubicBezTo>
                  <a:pt x="119489" y="147954"/>
                  <a:pt x="114462" y="132343"/>
                  <a:pt x="112875" y="154039"/>
                </a:cubicBezTo>
                <a:cubicBezTo>
                  <a:pt x="111288" y="175735"/>
                  <a:pt x="115785" y="228652"/>
                  <a:pt x="97000" y="252464"/>
                </a:cubicBezTo>
                <a:cubicBezTo>
                  <a:pt x="78215" y="276276"/>
                  <a:pt x="3867" y="296120"/>
                  <a:pt x="163" y="296914"/>
                </a:cubicBezTo>
                <a:cubicBezTo>
                  <a:pt x="-3541" y="297708"/>
                  <a:pt x="56783" y="271249"/>
                  <a:pt x="74775" y="257226"/>
                </a:cubicBezTo>
                <a:cubicBezTo>
                  <a:pt x="92767" y="243203"/>
                  <a:pt x="102821" y="232620"/>
                  <a:pt x="108113" y="212776"/>
                </a:cubicBezTo>
                <a:cubicBezTo>
                  <a:pt x="113405" y="192932"/>
                  <a:pt x="120019" y="177058"/>
                  <a:pt x="106525" y="138164"/>
                </a:cubicBezTo>
                <a:cubicBezTo>
                  <a:pt x="93031" y="99270"/>
                  <a:pt x="35088" y="2697"/>
                  <a:pt x="3508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657DE9F4-0215-4E42-8402-0EAC8A23212C}"/>
              </a:ext>
            </a:extLst>
          </p:cNvPr>
          <p:cNvSpPr/>
          <p:nvPr/>
        </p:nvSpPr>
        <p:spPr>
          <a:xfrm>
            <a:off x="6315787" y="3530335"/>
            <a:ext cx="59641" cy="105192"/>
          </a:xfrm>
          <a:custGeom>
            <a:avLst/>
            <a:gdLst>
              <a:gd name="connsiteX0" fmla="*/ 59613 w 59641"/>
              <a:gd name="connsiteY0" fmla="*/ 265 h 105192"/>
              <a:gd name="connsiteX1" fmla="*/ 8813 w 59641"/>
              <a:gd name="connsiteY1" fmla="*/ 51065 h 105192"/>
              <a:gd name="connsiteX2" fmla="*/ 13576 w 59641"/>
              <a:gd name="connsiteY2" fmla="*/ 105040 h 105192"/>
              <a:gd name="connsiteX3" fmla="*/ 876 w 59641"/>
              <a:gd name="connsiteY3" fmla="*/ 33603 h 105192"/>
              <a:gd name="connsiteX4" fmla="*/ 59613 w 59641"/>
              <a:gd name="connsiteY4" fmla="*/ 265 h 10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41" h="105192">
                <a:moveTo>
                  <a:pt x="59613" y="265"/>
                </a:moveTo>
                <a:cubicBezTo>
                  <a:pt x="60936" y="3175"/>
                  <a:pt x="16486" y="33602"/>
                  <a:pt x="8813" y="51065"/>
                </a:cubicBezTo>
                <a:cubicBezTo>
                  <a:pt x="1140" y="68528"/>
                  <a:pt x="14899" y="107950"/>
                  <a:pt x="13576" y="105040"/>
                </a:cubicBezTo>
                <a:cubicBezTo>
                  <a:pt x="12253" y="102130"/>
                  <a:pt x="-3887" y="48155"/>
                  <a:pt x="876" y="33603"/>
                </a:cubicBezTo>
                <a:cubicBezTo>
                  <a:pt x="5639" y="19051"/>
                  <a:pt x="58290" y="-2645"/>
                  <a:pt x="59613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78AB9561-D21D-8348-01CD-A9889A2BCE28}"/>
              </a:ext>
            </a:extLst>
          </p:cNvPr>
          <p:cNvSpPr/>
          <p:nvPr/>
        </p:nvSpPr>
        <p:spPr>
          <a:xfrm>
            <a:off x="6036893" y="3568515"/>
            <a:ext cx="87692" cy="112541"/>
          </a:xfrm>
          <a:custGeom>
            <a:avLst/>
            <a:gdLst>
              <a:gd name="connsiteX0" fmla="*/ 87682 w 87692"/>
              <a:gd name="connsiteY0" fmla="*/ 185 h 112541"/>
              <a:gd name="connsiteX1" fmla="*/ 19420 w 87692"/>
              <a:gd name="connsiteY1" fmla="*/ 84323 h 112541"/>
              <a:gd name="connsiteX2" fmla="*/ 13070 w 87692"/>
              <a:gd name="connsiteY2" fmla="*/ 111310 h 112541"/>
              <a:gd name="connsiteX3" fmla="*/ 9895 w 87692"/>
              <a:gd name="connsiteY3" fmla="*/ 106548 h 112541"/>
              <a:gd name="connsiteX4" fmla="*/ 370 w 87692"/>
              <a:gd name="connsiteY4" fmla="*/ 93848 h 112541"/>
              <a:gd name="connsiteX5" fmla="*/ 24182 w 87692"/>
              <a:gd name="connsiteY5" fmla="*/ 62098 h 112541"/>
              <a:gd name="connsiteX6" fmla="*/ 87682 w 87692"/>
              <a:gd name="connsiteY6" fmla="*/ 185 h 11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692" h="112541">
                <a:moveTo>
                  <a:pt x="87682" y="185"/>
                </a:moveTo>
                <a:cubicBezTo>
                  <a:pt x="86888" y="3889"/>
                  <a:pt x="31855" y="65802"/>
                  <a:pt x="19420" y="84323"/>
                </a:cubicBezTo>
                <a:cubicBezTo>
                  <a:pt x="6985" y="102844"/>
                  <a:pt x="14657" y="107606"/>
                  <a:pt x="13070" y="111310"/>
                </a:cubicBezTo>
                <a:cubicBezTo>
                  <a:pt x="11483" y="115014"/>
                  <a:pt x="12012" y="109458"/>
                  <a:pt x="9895" y="106548"/>
                </a:cubicBezTo>
                <a:cubicBezTo>
                  <a:pt x="7778" y="103638"/>
                  <a:pt x="-2011" y="101256"/>
                  <a:pt x="370" y="93848"/>
                </a:cubicBezTo>
                <a:cubicBezTo>
                  <a:pt x="2751" y="86440"/>
                  <a:pt x="6455" y="74798"/>
                  <a:pt x="24182" y="62098"/>
                </a:cubicBezTo>
                <a:cubicBezTo>
                  <a:pt x="41909" y="49398"/>
                  <a:pt x="88476" y="-3519"/>
                  <a:pt x="87682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5BD52748-FB3A-F914-E6EA-35985AAAF166}"/>
              </a:ext>
            </a:extLst>
          </p:cNvPr>
          <p:cNvSpPr/>
          <p:nvPr/>
        </p:nvSpPr>
        <p:spPr>
          <a:xfrm>
            <a:off x="5930335" y="3660583"/>
            <a:ext cx="116499" cy="81219"/>
          </a:xfrm>
          <a:custGeom>
            <a:avLst/>
            <a:gdLst>
              <a:gd name="connsiteX0" fmla="*/ 565 w 116499"/>
              <a:gd name="connsiteY0" fmla="*/ 1780 h 81219"/>
              <a:gd name="connsiteX1" fmla="*/ 92640 w 116499"/>
              <a:gd name="connsiteY1" fmla="*/ 20830 h 81219"/>
              <a:gd name="connsiteX2" fmla="*/ 116453 w 116499"/>
              <a:gd name="connsiteY2" fmla="*/ 81155 h 81219"/>
              <a:gd name="connsiteX3" fmla="*/ 97403 w 116499"/>
              <a:gd name="connsiteY3" fmla="*/ 31942 h 81219"/>
              <a:gd name="connsiteX4" fmla="*/ 54540 w 116499"/>
              <a:gd name="connsiteY4" fmla="*/ 4955 h 81219"/>
              <a:gd name="connsiteX5" fmla="*/ 565 w 116499"/>
              <a:gd name="connsiteY5" fmla="*/ 1780 h 8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99" h="81219">
                <a:moveTo>
                  <a:pt x="565" y="1780"/>
                </a:moveTo>
                <a:cubicBezTo>
                  <a:pt x="6915" y="4426"/>
                  <a:pt x="73325" y="7601"/>
                  <a:pt x="92640" y="20830"/>
                </a:cubicBezTo>
                <a:cubicBezTo>
                  <a:pt x="111955" y="34059"/>
                  <a:pt x="115659" y="79303"/>
                  <a:pt x="116453" y="81155"/>
                </a:cubicBezTo>
                <a:cubicBezTo>
                  <a:pt x="117247" y="83007"/>
                  <a:pt x="107722" y="44642"/>
                  <a:pt x="97403" y="31942"/>
                </a:cubicBezTo>
                <a:cubicBezTo>
                  <a:pt x="87084" y="19242"/>
                  <a:pt x="65917" y="11040"/>
                  <a:pt x="54540" y="4955"/>
                </a:cubicBezTo>
                <a:cubicBezTo>
                  <a:pt x="43163" y="-1130"/>
                  <a:pt x="-5785" y="-866"/>
                  <a:pt x="565" y="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CEE9C9D0-5E4C-86C9-2C34-466226C84BA4}"/>
              </a:ext>
            </a:extLst>
          </p:cNvPr>
          <p:cNvSpPr/>
          <p:nvPr/>
        </p:nvSpPr>
        <p:spPr>
          <a:xfrm>
            <a:off x="6157548" y="3694588"/>
            <a:ext cx="149237" cy="82185"/>
          </a:xfrm>
          <a:custGeom>
            <a:avLst/>
            <a:gdLst>
              <a:gd name="connsiteX0" fmla="*/ 365 w 149237"/>
              <a:gd name="connsiteY0" fmla="*/ 82075 h 82185"/>
              <a:gd name="connsiteX1" fmla="*/ 84502 w 149237"/>
              <a:gd name="connsiteY1" fmla="*/ 18575 h 82185"/>
              <a:gd name="connsiteX2" fmla="*/ 148002 w 149237"/>
              <a:gd name="connsiteY2" fmla="*/ 16987 h 82185"/>
              <a:gd name="connsiteX3" fmla="*/ 119427 w 149237"/>
              <a:gd name="connsiteY3" fmla="*/ 1112 h 82185"/>
              <a:gd name="connsiteX4" fmla="*/ 365 w 149237"/>
              <a:gd name="connsiteY4" fmla="*/ 82075 h 8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37" h="82185">
                <a:moveTo>
                  <a:pt x="365" y="82075"/>
                </a:moveTo>
                <a:cubicBezTo>
                  <a:pt x="-5456" y="84986"/>
                  <a:pt x="59896" y="29423"/>
                  <a:pt x="84502" y="18575"/>
                </a:cubicBezTo>
                <a:cubicBezTo>
                  <a:pt x="109108" y="7727"/>
                  <a:pt x="142181" y="19897"/>
                  <a:pt x="148002" y="16987"/>
                </a:cubicBezTo>
                <a:cubicBezTo>
                  <a:pt x="153823" y="14076"/>
                  <a:pt x="138212" y="-4709"/>
                  <a:pt x="119427" y="1112"/>
                </a:cubicBezTo>
                <a:cubicBezTo>
                  <a:pt x="100642" y="6933"/>
                  <a:pt x="6186" y="79164"/>
                  <a:pt x="365" y="82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F5F241F9-C278-6509-C7C9-DEE2E8E7FDC9}"/>
              </a:ext>
            </a:extLst>
          </p:cNvPr>
          <p:cNvSpPr/>
          <p:nvPr/>
        </p:nvSpPr>
        <p:spPr>
          <a:xfrm>
            <a:off x="6175315" y="3822129"/>
            <a:ext cx="65156" cy="210397"/>
          </a:xfrm>
          <a:custGeom>
            <a:avLst/>
            <a:gdLst>
              <a:gd name="connsiteX0" fmla="*/ 36573 w 65156"/>
              <a:gd name="connsiteY0" fmla="*/ 571 h 210397"/>
              <a:gd name="connsiteX1" fmla="*/ 3235 w 65156"/>
              <a:gd name="connsiteY1" fmla="*/ 75184 h 210397"/>
              <a:gd name="connsiteX2" fmla="*/ 52448 w 65156"/>
              <a:gd name="connsiteY2" fmla="*/ 173609 h 210397"/>
              <a:gd name="connsiteX3" fmla="*/ 60 w 65156"/>
              <a:gd name="connsiteY3" fmla="*/ 210121 h 210397"/>
              <a:gd name="connsiteX4" fmla="*/ 65148 w 65156"/>
              <a:gd name="connsiteY4" fmla="*/ 157734 h 210397"/>
              <a:gd name="connsiteX5" fmla="*/ 4823 w 65156"/>
              <a:gd name="connsiteY5" fmla="*/ 114871 h 210397"/>
              <a:gd name="connsiteX6" fmla="*/ 36573 w 65156"/>
              <a:gd name="connsiteY6" fmla="*/ 571 h 210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56" h="210397">
                <a:moveTo>
                  <a:pt x="36573" y="571"/>
                </a:moveTo>
                <a:cubicBezTo>
                  <a:pt x="36308" y="-6044"/>
                  <a:pt x="589" y="46344"/>
                  <a:pt x="3235" y="75184"/>
                </a:cubicBezTo>
                <a:cubicBezTo>
                  <a:pt x="5881" y="104024"/>
                  <a:pt x="52977" y="151120"/>
                  <a:pt x="52448" y="173609"/>
                </a:cubicBezTo>
                <a:cubicBezTo>
                  <a:pt x="51919" y="196098"/>
                  <a:pt x="-2057" y="212767"/>
                  <a:pt x="60" y="210121"/>
                </a:cubicBezTo>
                <a:cubicBezTo>
                  <a:pt x="2177" y="207475"/>
                  <a:pt x="64354" y="173609"/>
                  <a:pt x="65148" y="157734"/>
                </a:cubicBezTo>
                <a:cubicBezTo>
                  <a:pt x="65942" y="141859"/>
                  <a:pt x="10379" y="133656"/>
                  <a:pt x="4823" y="114871"/>
                </a:cubicBezTo>
                <a:cubicBezTo>
                  <a:pt x="-733" y="96086"/>
                  <a:pt x="36838" y="7186"/>
                  <a:pt x="36573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198604FA-2EE2-F92F-6DA6-BE20E3868938}"/>
              </a:ext>
            </a:extLst>
          </p:cNvPr>
          <p:cNvSpPr/>
          <p:nvPr/>
        </p:nvSpPr>
        <p:spPr>
          <a:xfrm>
            <a:off x="6089544" y="3822621"/>
            <a:ext cx="55743" cy="176172"/>
          </a:xfrm>
          <a:custGeom>
            <a:avLst/>
            <a:gdLst>
              <a:gd name="connsiteX0" fmla="*/ 55669 w 55743"/>
              <a:gd name="connsiteY0" fmla="*/ 79 h 176172"/>
              <a:gd name="connsiteX1" fmla="*/ 12806 w 55743"/>
              <a:gd name="connsiteY1" fmla="*/ 90567 h 176172"/>
              <a:gd name="connsiteX2" fmla="*/ 46144 w 55743"/>
              <a:gd name="connsiteY2" fmla="*/ 174704 h 176172"/>
              <a:gd name="connsiteX3" fmla="*/ 28681 w 55743"/>
              <a:gd name="connsiteY3" fmla="*/ 141367 h 176172"/>
              <a:gd name="connsiteX4" fmla="*/ 106 w 55743"/>
              <a:gd name="connsiteY4" fmla="*/ 106442 h 176172"/>
              <a:gd name="connsiteX5" fmla="*/ 55669 w 55743"/>
              <a:gd name="connsiteY5" fmla="*/ 79 h 17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43" h="176172">
                <a:moveTo>
                  <a:pt x="55669" y="79"/>
                </a:moveTo>
                <a:cubicBezTo>
                  <a:pt x="57786" y="-2567"/>
                  <a:pt x="14393" y="61463"/>
                  <a:pt x="12806" y="90567"/>
                </a:cubicBezTo>
                <a:cubicBezTo>
                  <a:pt x="11219" y="119671"/>
                  <a:pt x="43498" y="166237"/>
                  <a:pt x="46144" y="174704"/>
                </a:cubicBezTo>
                <a:cubicBezTo>
                  <a:pt x="48790" y="183171"/>
                  <a:pt x="36354" y="152744"/>
                  <a:pt x="28681" y="141367"/>
                </a:cubicBezTo>
                <a:cubicBezTo>
                  <a:pt x="21008" y="129990"/>
                  <a:pt x="-1746" y="124169"/>
                  <a:pt x="106" y="106442"/>
                </a:cubicBezTo>
                <a:cubicBezTo>
                  <a:pt x="1958" y="88715"/>
                  <a:pt x="53552" y="2725"/>
                  <a:pt x="55669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DC913BBE-03F3-A98A-C74E-FB0248223E01}"/>
              </a:ext>
            </a:extLst>
          </p:cNvPr>
          <p:cNvSpPr/>
          <p:nvPr/>
        </p:nvSpPr>
        <p:spPr>
          <a:xfrm>
            <a:off x="5819535" y="4047746"/>
            <a:ext cx="331925" cy="80798"/>
          </a:xfrm>
          <a:custGeom>
            <a:avLst/>
            <a:gdLst>
              <a:gd name="connsiteX0" fmla="*/ 1828 w 331925"/>
              <a:gd name="connsiteY0" fmla="*/ 79754 h 80798"/>
              <a:gd name="connsiteX1" fmla="*/ 114540 w 331925"/>
              <a:gd name="connsiteY1" fmla="*/ 55942 h 80798"/>
              <a:gd name="connsiteX2" fmla="*/ 241540 w 331925"/>
              <a:gd name="connsiteY2" fmla="*/ 379 h 80798"/>
              <a:gd name="connsiteX3" fmla="*/ 330440 w 331925"/>
              <a:gd name="connsiteY3" fmla="*/ 30542 h 80798"/>
              <a:gd name="connsiteX4" fmla="*/ 290753 w 331925"/>
              <a:gd name="connsiteY4" fmla="*/ 11492 h 80798"/>
              <a:gd name="connsiteX5" fmla="*/ 208203 w 331925"/>
              <a:gd name="connsiteY5" fmla="*/ 24192 h 80798"/>
              <a:gd name="connsiteX6" fmla="*/ 1828 w 331925"/>
              <a:gd name="connsiteY6" fmla="*/ 79754 h 8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925" h="80798">
                <a:moveTo>
                  <a:pt x="1828" y="79754"/>
                </a:moveTo>
                <a:cubicBezTo>
                  <a:pt x="-13782" y="85046"/>
                  <a:pt x="74588" y="69171"/>
                  <a:pt x="114540" y="55942"/>
                </a:cubicBezTo>
                <a:cubicBezTo>
                  <a:pt x="154492" y="42713"/>
                  <a:pt x="205557" y="4612"/>
                  <a:pt x="241540" y="379"/>
                </a:cubicBezTo>
                <a:cubicBezTo>
                  <a:pt x="277523" y="-3854"/>
                  <a:pt x="322238" y="28690"/>
                  <a:pt x="330440" y="30542"/>
                </a:cubicBezTo>
                <a:cubicBezTo>
                  <a:pt x="338642" y="32394"/>
                  <a:pt x="311126" y="12550"/>
                  <a:pt x="290753" y="11492"/>
                </a:cubicBezTo>
                <a:cubicBezTo>
                  <a:pt x="270380" y="10434"/>
                  <a:pt x="252389" y="12550"/>
                  <a:pt x="208203" y="24192"/>
                </a:cubicBezTo>
                <a:lnTo>
                  <a:pt x="1828" y="797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ED557A7-5430-03E3-149D-3B510E6FB078}"/>
              </a:ext>
            </a:extLst>
          </p:cNvPr>
          <p:cNvSpPr/>
          <p:nvPr/>
        </p:nvSpPr>
        <p:spPr>
          <a:xfrm>
            <a:off x="6135372" y="4036437"/>
            <a:ext cx="387725" cy="92070"/>
          </a:xfrm>
          <a:custGeom>
            <a:avLst/>
            <a:gdLst>
              <a:gd name="connsiteX0" fmla="*/ 316 w 387725"/>
              <a:gd name="connsiteY0" fmla="*/ 54551 h 92070"/>
              <a:gd name="connsiteX1" fmla="*/ 125728 w 387725"/>
              <a:gd name="connsiteY1" fmla="*/ 24388 h 92070"/>
              <a:gd name="connsiteX2" fmla="*/ 100328 w 387725"/>
              <a:gd name="connsiteY2" fmla="*/ 29151 h 92070"/>
              <a:gd name="connsiteX3" fmla="*/ 144778 w 387725"/>
              <a:gd name="connsiteY3" fmla="*/ 14863 h 92070"/>
              <a:gd name="connsiteX4" fmla="*/ 216216 w 387725"/>
              <a:gd name="connsiteY4" fmla="*/ 43438 h 92070"/>
              <a:gd name="connsiteX5" fmla="*/ 306703 w 387725"/>
              <a:gd name="connsiteY5" fmla="*/ 87888 h 92070"/>
              <a:gd name="connsiteX6" fmla="*/ 387666 w 387725"/>
              <a:gd name="connsiteY6" fmla="*/ 89476 h 92070"/>
              <a:gd name="connsiteX7" fmla="*/ 294003 w 387725"/>
              <a:gd name="connsiteY7" fmla="*/ 81538 h 92070"/>
              <a:gd name="connsiteX8" fmla="*/ 168591 w 387725"/>
              <a:gd name="connsiteY8" fmla="*/ 576 h 92070"/>
              <a:gd name="connsiteX9" fmla="*/ 316 w 387725"/>
              <a:gd name="connsiteY9" fmla="*/ 54551 h 9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725" h="92070">
                <a:moveTo>
                  <a:pt x="316" y="54551"/>
                </a:moveTo>
                <a:cubicBezTo>
                  <a:pt x="-6828" y="58520"/>
                  <a:pt x="109059" y="28621"/>
                  <a:pt x="125728" y="24388"/>
                </a:cubicBezTo>
                <a:cubicBezTo>
                  <a:pt x="142397" y="20155"/>
                  <a:pt x="97153" y="30738"/>
                  <a:pt x="100328" y="29151"/>
                </a:cubicBezTo>
                <a:cubicBezTo>
                  <a:pt x="103503" y="27564"/>
                  <a:pt x="125463" y="12482"/>
                  <a:pt x="144778" y="14863"/>
                </a:cubicBezTo>
                <a:cubicBezTo>
                  <a:pt x="164093" y="17244"/>
                  <a:pt x="189229" y="31267"/>
                  <a:pt x="216216" y="43438"/>
                </a:cubicBezTo>
                <a:cubicBezTo>
                  <a:pt x="243204" y="55609"/>
                  <a:pt x="278128" y="80215"/>
                  <a:pt x="306703" y="87888"/>
                </a:cubicBezTo>
                <a:cubicBezTo>
                  <a:pt x="335278" y="95561"/>
                  <a:pt x="389783" y="90534"/>
                  <a:pt x="387666" y="89476"/>
                </a:cubicBezTo>
                <a:cubicBezTo>
                  <a:pt x="385549" y="88418"/>
                  <a:pt x="330515" y="96355"/>
                  <a:pt x="294003" y="81538"/>
                </a:cubicBezTo>
                <a:cubicBezTo>
                  <a:pt x="257491" y="66721"/>
                  <a:pt x="210924" y="7455"/>
                  <a:pt x="168591" y="576"/>
                </a:cubicBezTo>
                <a:cubicBezTo>
                  <a:pt x="126258" y="-6303"/>
                  <a:pt x="7460" y="50582"/>
                  <a:pt x="316" y="54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91CD50E3-BF51-ABBB-76F1-A42096710463}"/>
              </a:ext>
            </a:extLst>
          </p:cNvPr>
          <p:cNvSpPr/>
          <p:nvPr/>
        </p:nvSpPr>
        <p:spPr>
          <a:xfrm>
            <a:off x="5750980" y="4128713"/>
            <a:ext cx="437210" cy="21078"/>
          </a:xfrm>
          <a:custGeom>
            <a:avLst/>
            <a:gdLst>
              <a:gd name="connsiteX0" fmla="*/ 6883 w 437210"/>
              <a:gd name="connsiteY0" fmla="*/ 8312 h 21078"/>
              <a:gd name="connsiteX1" fmla="*/ 198970 w 437210"/>
              <a:gd name="connsiteY1" fmla="*/ 16250 h 21078"/>
              <a:gd name="connsiteX2" fmla="*/ 278345 w 437210"/>
              <a:gd name="connsiteY2" fmla="*/ 19425 h 21078"/>
              <a:gd name="connsiteX3" fmla="*/ 360895 w 437210"/>
              <a:gd name="connsiteY3" fmla="*/ 9900 h 21078"/>
              <a:gd name="connsiteX4" fmla="*/ 437095 w 437210"/>
              <a:gd name="connsiteY4" fmla="*/ 21012 h 21078"/>
              <a:gd name="connsiteX5" fmla="*/ 343433 w 437210"/>
              <a:gd name="connsiteY5" fmla="*/ 3550 h 21078"/>
              <a:gd name="connsiteX6" fmla="*/ 268820 w 437210"/>
              <a:gd name="connsiteY6" fmla="*/ 11487 h 21078"/>
              <a:gd name="connsiteX7" fmla="*/ 62445 w 437210"/>
              <a:gd name="connsiteY7" fmla="*/ 375 h 21078"/>
              <a:gd name="connsiteX8" fmla="*/ 6883 w 437210"/>
              <a:gd name="connsiteY8" fmla="*/ 8312 h 2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210" h="21078">
                <a:moveTo>
                  <a:pt x="6883" y="8312"/>
                </a:moveTo>
                <a:cubicBezTo>
                  <a:pt x="29637" y="10958"/>
                  <a:pt x="198970" y="16250"/>
                  <a:pt x="198970" y="16250"/>
                </a:cubicBezTo>
                <a:cubicBezTo>
                  <a:pt x="244214" y="18102"/>
                  <a:pt x="251358" y="20483"/>
                  <a:pt x="278345" y="19425"/>
                </a:cubicBezTo>
                <a:cubicBezTo>
                  <a:pt x="305332" y="18367"/>
                  <a:pt x="334437" y="9636"/>
                  <a:pt x="360895" y="9900"/>
                </a:cubicBezTo>
                <a:cubicBezTo>
                  <a:pt x="387353" y="10165"/>
                  <a:pt x="440005" y="22070"/>
                  <a:pt x="437095" y="21012"/>
                </a:cubicBezTo>
                <a:cubicBezTo>
                  <a:pt x="434185" y="19954"/>
                  <a:pt x="371479" y="5137"/>
                  <a:pt x="343433" y="3550"/>
                </a:cubicBezTo>
                <a:cubicBezTo>
                  <a:pt x="315387" y="1963"/>
                  <a:pt x="315651" y="12016"/>
                  <a:pt x="268820" y="11487"/>
                </a:cubicBezTo>
                <a:cubicBezTo>
                  <a:pt x="221989" y="10958"/>
                  <a:pt x="62445" y="375"/>
                  <a:pt x="62445" y="375"/>
                </a:cubicBezTo>
                <a:cubicBezTo>
                  <a:pt x="21699" y="-1742"/>
                  <a:pt x="-15871" y="5666"/>
                  <a:pt x="6883" y="8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0C16036-2912-CF85-FAB3-2A409611465C}"/>
              </a:ext>
            </a:extLst>
          </p:cNvPr>
          <p:cNvSpPr/>
          <p:nvPr/>
        </p:nvSpPr>
        <p:spPr>
          <a:xfrm>
            <a:off x="6113241" y="4132217"/>
            <a:ext cx="509780" cy="35073"/>
          </a:xfrm>
          <a:custGeom>
            <a:avLst/>
            <a:gdLst>
              <a:gd name="connsiteX0" fmla="*/ 222 w 509780"/>
              <a:gd name="connsiteY0" fmla="*/ 46 h 35073"/>
              <a:gd name="connsiteX1" fmla="*/ 104997 w 509780"/>
              <a:gd name="connsiteY1" fmla="*/ 34971 h 35073"/>
              <a:gd name="connsiteX2" fmla="*/ 160559 w 509780"/>
              <a:gd name="connsiteY2" fmla="*/ 11158 h 35073"/>
              <a:gd name="connsiteX3" fmla="*/ 247872 w 509780"/>
              <a:gd name="connsiteY3" fmla="*/ 23858 h 35073"/>
              <a:gd name="connsiteX4" fmla="*/ 371697 w 509780"/>
              <a:gd name="connsiteY4" fmla="*/ 33383 h 35073"/>
              <a:gd name="connsiteX5" fmla="*/ 462184 w 509780"/>
              <a:gd name="connsiteY5" fmla="*/ 12746 h 35073"/>
              <a:gd name="connsiteX6" fmla="*/ 505047 w 509780"/>
              <a:gd name="connsiteY6" fmla="*/ 12746 h 35073"/>
              <a:gd name="connsiteX7" fmla="*/ 352647 w 509780"/>
              <a:gd name="connsiteY7" fmla="*/ 31796 h 35073"/>
              <a:gd name="connsiteX8" fmla="*/ 173259 w 509780"/>
              <a:gd name="connsiteY8" fmla="*/ 11158 h 35073"/>
              <a:gd name="connsiteX9" fmla="*/ 79597 w 509780"/>
              <a:gd name="connsiteY9" fmla="*/ 27033 h 35073"/>
              <a:gd name="connsiteX10" fmla="*/ 222 w 509780"/>
              <a:gd name="connsiteY10" fmla="*/ 46 h 3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780" h="35073">
                <a:moveTo>
                  <a:pt x="222" y="46"/>
                </a:moveTo>
                <a:cubicBezTo>
                  <a:pt x="4455" y="1369"/>
                  <a:pt x="78274" y="33119"/>
                  <a:pt x="104997" y="34971"/>
                </a:cubicBezTo>
                <a:cubicBezTo>
                  <a:pt x="131720" y="36823"/>
                  <a:pt x="136747" y="13010"/>
                  <a:pt x="160559" y="11158"/>
                </a:cubicBezTo>
                <a:cubicBezTo>
                  <a:pt x="184371" y="9306"/>
                  <a:pt x="212682" y="20154"/>
                  <a:pt x="247872" y="23858"/>
                </a:cubicBezTo>
                <a:cubicBezTo>
                  <a:pt x="283062" y="27562"/>
                  <a:pt x="335978" y="35235"/>
                  <a:pt x="371697" y="33383"/>
                </a:cubicBezTo>
                <a:cubicBezTo>
                  <a:pt x="407416" y="31531"/>
                  <a:pt x="439959" y="16186"/>
                  <a:pt x="462184" y="12746"/>
                </a:cubicBezTo>
                <a:cubicBezTo>
                  <a:pt x="484409" y="9307"/>
                  <a:pt x="523303" y="9571"/>
                  <a:pt x="505047" y="12746"/>
                </a:cubicBezTo>
                <a:cubicBezTo>
                  <a:pt x="486791" y="15921"/>
                  <a:pt x="407945" y="32061"/>
                  <a:pt x="352647" y="31796"/>
                </a:cubicBezTo>
                <a:cubicBezTo>
                  <a:pt x="297349" y="31531"/>
                  <a:pt x="218767" y="11952"/>
                  <a:pt x="173259" y="11158"/>
                </a:cubicBezTo>
                <a:cubicBezTo>
                  <a:pt x="127751" y="10364"/>
                  <a:pt x="106055" y="28091"/>
                  <a:pt x="79597" y="27033"/>
                </a:cubicBezTo>
                <a:cubicBezTo>
                  <a:pt x="53139" y="25975"/>
                  <a:pt x="-4011" y="-1277"/>
                  <a:pt x="22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4A543BE-CAFF-924A-B17A-B1E574121395}"/>
              </a:ext>
            </a:extLst>
          </p:cNvPr>
          <p:cNvSpPr/>
          <p:nvPr/>
        </p:nvSpPr>
        <p:spPr>
          <a:xfrm>
            <a:off x="5841933" y="4155500"/>
            <a:ext cx="750492" cy="32972"/>
          </a:xfrm>
          <a:custGeom>
            <a:avLst/>
            <a:gdLst>
              <a:gd name="connsiteX0" fmla="*/ 3242 w 750492"/>
              <a:gd name="connsiteY0" fmla="*/ 2163 h 32972"/>
              <a:gd name="connsiteX1" fmla="*/ 271530 w 750492"/>
              <a:gd name="connsiteY1" fmla="*/ 14863 h 32972"/>
              <a:gd name="connsiteX2" fmla="*/ 287405 w 750492"/>
              <a:gd name="connsiteY2" fmla="*/ 14863 h 32972"/>
              <a:gd name="connsiteX3" fmla="*/ 223905 w 750492"/>
              <a:gd name="connsiteY3" fmla="*/ 13275 h 32972"/>
              <a:gd name="connsiteX4" fmla="*/ 430280 w 750492"/>
              <a:gd name="connsiteY4" fmla="*/ 16450 h 32972"/>
              <a:gd name="connsiteX5" fmla="*/ 392180 w 750492"/>
              <a:gd name="connsiteY5" fmla="*/ 24388 h 32972"/>
              <a:gd name="connsiteX6" fmla="*/ 527117 w 750492"/>
              <a:gd name="connsiteY6" fmla="*/ 21213 h 32972"/>
              <a:gd name="connsiteX7" fmla="*/ 695392 w 750492"/>
              <a:gd name="connsiteY7" fmla="*/ 11688 h 32972"/>
              <a:gd name="connsiteX8" fmla="*/ 744605 w 750492"/>
              <a:gd name="connsiteY8" fmla="*/ 575 h 32972"/>
              <a:gd name="connsiteX9" fmla="*/ 577917 w 750492"/>
              <a:gd name="connsiteY9" fmla="*/ 30738 h 32972"/>
              <a:gd name="connsiteX10" fmla="*/ 415992 w 750492"/>
              <a:gd name="connsiteY10" fmla="*/ 30738 h 32972"/>
              <a:gd name="connsiteX11" fmla="*/ 479492 w 750492"/>
              <a:gd name="connsiteY11" fmla="*/ 30738 h 32972"/>
              <a:gd name="connsiteX12" fmla="*/ 144530 w 750492"/>
              <a:gd name="connsiteY12" fmla="*/ 13275 h 32972"/>
              <a:gd name="connsiteX13" fmla="*/ 3242 w 750492"/>
              <a:gd name="connsiteY13" fmla="*/ 2163 h 32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0492" h="32972">
                <a:moveTo>
                  <a:pt x="3242" y="2163"/>
                </a:moveTo>
                <a:cubicBezTo>
                  <a:pt x="24409" y="2428"/>
                  <a:pt x="224170" y="12746"/>
                  <a:pt x="271530" y="14863"/>
                </a:cubicBezTo>
                <a:cubicBezTo>
                  <a:pt x="318890" y="16980"/>
                  <a:pt x="287405" y="14863"/>
                  <a:pt x="287405" y="14863"/>
                </a:cubicBezTo>
                <a:lnTo>
                  <a:pt x="223905" y="13275"/>
                </a:lnTo>
                <a:lnTo>
                  <a:pt x="430280" y="16450"/>
                </a:lnTo>
                <a:cubicBezTo>
                  <a:pt x="458326" y="18302"/>
                  <a:pt x="376041" y="23594"/>
                  <a:pt x="392180" y="24388"/>
                </a:cubicBezTo>
                <a:cubicBezTo>
                  <a:pt x="408319" y="25182"/>
                  <a:pt x="476582" y="23330"/>
                  <a:pt x="527117" y="21213"/>
                </a:cubicBezTo>
                <a:cubicBezTo>
                  <a:pt x="577652" y="19096"/>
                  <a:pt x="659144" y="15128"/>
                  <a:pt x="695392" y="11688"/>
                </a:cubicBezTo>
                <a:cubicBezTo>
                  <a:pt x="731640" y="8248"/>
                  <a:pt x="764184" y="-2600"/>
                  <a:pt x="744605" y="575"/>
                </a:cubicBezTo>
                <a:cubicBezTo>
                  <a:pt x="725026" y="3750"/>
                  <a:pt x="632686" y="25711"/>
                  <a:pt x="577917" y="30738"/>
                </a:cubicBezTo>
                <a:cubicBezTo>
                  <a:pt x="523148" y="35765"/>
                  <a:pt x="415992" y="30738"/>
                  <a:pt x="415992" y="30738"/>
                </a:cubicBezTo>
                <a:cubicBezTo>
                  <a:pt x="399588" y="30738"/>
                  <a:pt x="524736" y="33648"/>
                  <a:pt x="479492" y="30738"/>
                </a:cubicBezTo>
                <a:cubicBezTo>
                  <a:pt x="434248" y="27828"/>
                  <a:pt x="220465" y="17773"/>
                  <a:pt x="144530" y="13275"/>
                </a:cubicBezTo>
                <a:cubicBezTo>
                  <a:pt x="68595" y="8777"/>
                  <a:pt x="-17925" y="1898"/>
                  <a:pt x="3242" y="2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F79F761C-D591-59AD-90D9-2B4A2285A907}"/>
              </a:ext>
            </a:extLst>
          </p:cNvPr>
          <p:cNvSpPr/>
          <p:nvPr/>
        </p:nvSpPr>
        <p:spPr>
          <a:xfrm>
            <a:off x="6257329" y="4168700"/>
            <a:ext cx="319700" cy="139793"/>
          </a:xfrm>
          <a:custGeom>
            <a:avLst/>
            <a:gdLst>
              <a:gd name="connsiteX0" fmla="*/ 319684 w 319700"/>
              <a:gd name="connsiteY0" fmla="*/ 75 h 139793"/>
              <a:gd name="connsiteX1" fmla="*/ 116484 w 319700"/>
              <a:gd name="connsiteY1" fmla="*/ 77863 h 139793"/>
              <a:gd name="connsiteX2" fmla="*/ 596 w 319700"/>
              <a:gd name="connsiteY2" fmla="*/ 139775 h 139793"/>
              <a:gd name="connsiteX3" fmla="*/ 73621 w 319700"/>
              <a:gd name="connsiteY3" fmla="*/ 84213 h 139793"/>
              <a:gd name="connsiteX4" fmla="*/ 127596 w 319700"/>
              <a:gd name="connsiteY4" fmla="*/ 63575 h 139793"/>
              <a:gd name="connsiteX5" fmla="*/ 319684 w 319700"/>
              <a:gd name="connsiteY5" fmla="*/ 75 h 139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700" h="139793">
                <a:moveTo>
                  <a:pt x="319684" y="75"/>
                </a:moveTo>
                <a:cubicBezTo>
                  <a:pt x="317832" y="2456"/>
                  <a:pt x="169665" y="54580"/>
                  <a:pt x="116484" y="77863"/>
                </a:cubicBezTo>
                <a:cubicBezTo>
                  <a:pt x="63303" y="101146"/>
                  <a:pt x="7740" y="138717"/>
                  <a:pt x="596" y="139775"/>
                </a:cubicBezTo>
                <a:cubicBezTo>
                  <a:pt x="-6548" y="140833"/>
                  <a:pt x="52454" y="96913"/>
                  <a:pt x="73621" y="84213"/>
                </a:cubicBezTo>
                <a:cubicBezTo>
                  <a:pt x="94788" y="71513"/>
                  <a:pt x="91877" y="74952"/>
                  <a:pt x="127596" y="63575"/>
                </a:cubicBezTo>
                <a:cubicBezTo>
                  <a:pt x="163315" y="52198"/>
                  <a:pt x="321536" y="-2306"/>
                  <a:pt x="319684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A924B37-85C0-F72F-5F39-7E232ABBA50E}"/>
              </a:ext>
            </a:extLst>
          </p:cNvPr>
          <p:cNvSpPr/>
          <p:nvPr/>
        </p:nvSpPr>
        <p:spPr>
          <a:xfrm>
            <a:off x="5838681" y="4159046"/>
            <a:ext cx="250953" cy="136636"/>
          </a:xfrm>
          <a:custGeom>
            <a:avLst/>
            <a:gdLst>
              <a:gd name="connsiteX0" fmla="*/ 1732 w 250953"/>
              <a:gd name="connsiteY0" fmla="*/ 204 h 136636"/>
              <a:gd name="connsiteX1" fmla="*/ 243032 w 250953"/>
              <a:gd name="connsiteY1" fmla="*/ 131967 h 136636"/>
              <a:gd name="connsiteX2" fmla="*/ 187469 w 250953"/>
              <a:gd name="connsiteY2" fmla="*/ 106567 h 136636"/>
              <a:gd name="connsiteX3" fmla="*/ 135082 w 250953"/>
              <a:gd name="connsiteY3" fmla="*/ 101804 h 136636"/>
              <a:gd name="connsiteX4" fmla="*/ 1732 w 250953"/>
              <a:gd name="connsiteY4" fmla="*/ 204 h 13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53" h="136636">
                <a:moveTo>
                  <a:pt x="1732" y="204"/>
                </a:moveTo>
                <a:cubicBezTo>
                  <a:pt x="19724" y="5231"/>
                  <a:pt x="212076" y="114240"/>
                  <a:pt x="243032" y="131967"/>
                </a:cubicBezTo>
                <a:cubicBezTo>
                  <a:pt x="273988" y="149694"/>
                  <a:pt x="205461" y="111594"/>
                  <a:pt x="187469" y="106567"/>
                </a:cubicBezTo>
                <a:cubicBezTo>
                  <a:pt x="169477" y="101540"/>
                  <a:pt x="158894" y="119266"/>
                  <a:pt x="135082" y="101804"/>
                </a:cubicBezTo>
                <a:cubicBezTo>
                  <a:pt x="111270" y="84342"/>
                  <a:pt x="-16260" y="-4823"/>
                  <a:pt x="1732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89374A79-7A46-8775-9C49-DB6C9649BC5A}"/>
              </a:ext>
            </a:extLst>
          </p:cNvPr>
          <p:cNvSpPr/>
          <p:nvPr/>
        </p:nvSpPr>
        <p:spPr>
          <a:xfrm>
            <a:off x="5976910" y="4290969"/>
            <a:ext cx="301675" cy="37349"/>
          </a:xfrm>
          <a:custGeom>
            <a:avLst/>
            <a:gdLst>
              <a:gd name="connsiteX0" fmla="*/ 28 w 301675"/>
              <a:gd name="connsiteY0" fmla="*/ 44 h 37349"/>
              <a:gd name="connsiteX1" fmla="*/ 138140 w 301675"/>
              <a:gd name="connsiteY1" fmla="*/ 36556 h 37349"/>
              <a:gd name="connsiteX2" fmla="*/ 301653 w 301675"/>
              <a:gd name="connsiteY2" fmla="*/ 25444 h 37349"/>
              <a:gd name="connsiteX3" fmla="*/ 149253 w 301675"/>
              <a:gd name="connsiteY3" fmla="*/ 28619 h 37349"/>
              <a:gd name="connsiteX4" fmla="*/ 28 w 301675"/>
              <a:gd name="connsiteY4" fmla="*/ 44 h 3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675" h="37349">
                <a:moveTo>
                  <a:pt x="28" y="44"/>
                </a:moveTo>
                <a:cubicBezTo>
                  <a:pt x="-1824" y="1367"/>
                  <a:pt x="87869" y="32323"/>
                  <a:pt x="138140" y="36556"/>
                </a:cubicBezTo>
                <a:cubicBezTo>
                  <a:pt x="188411" y="40789"/>
                  <a:pt x="299801" y="26767"/>
                  <a:pt x="301653" y="25444"/>
                </a:cubicBezTo>
                <a:cubicBezTo>
                  <a:pt x="303505" y="24121"/>
                  <a:pt x="192380" y="29942"/>
                  <a:pt x="149253" y="28619"/>
                </a:cubicBezTo>
                <a:cubicBezTo>
                  <a:pt x="106126" y="27296"/>
                  <a:pt x="1880" y="-1279"/>
                  <a:pt x="28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9174C6E-228A-BAEF-E68C-DCF4ECE04402}"/>
              </a:ext>
            </a:extLst>
          </p:cNvPr>
          <p:cNvSpPr/>
          <p:nvPr/>
        </p:nvSpPr>
        <p:spPr>
          <a:xfrm>
            <a:off x="4151489" y="818580"/>
            <a:ext cx="228042" cy="316028"/>
          </a:xfrm>
          <a:custGeom>
            <a:avLst/>
            <a:gdLst>
              <a:gd name="connsiteX0" fmla="*/ 1411 w 228042"/>
              <a:gd name="connsiteY0" fmla="*/ 570 h 316028"/>
              <a:gd name="connsiteX1" fmla="*/ 28928 w 228042"/>
              <a:gd name="connsiteY1" fmla="*/ 93703 h 316028"/>
              <a:gd name="connsiteX2" fmla="*/ 223661 w 228042"/>
              <a:gd name="connsiteY2" fmla="*/ 311720 h 316028"/>
              <a:gd name="connsiteX3" fmla="*/ 158044 w 228042"/>
              <a:gd name="connsiteY3" fmla="*/ 235520 h 316028"/>
              <a:gd name="connsiteX4" fmla="*/ 81844 w 228042"/>
              <a:gd name="connsiteY4" fmla="*/ 195303 h 316028"/>
              <a:gd name="connsiteX5" fmla="*/ 33161 w 228042"/>
              <a:gd name="connsiteY5" fmla="*/ 131803 h 316028"/>
              <a:gd name="connsiteX6" fmla="*/ 1411 w 228042"/>
              <a:gd name="connsiteY6" fmla="*/ 570 h 31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042" h="316028">
                <a:moveTo>
                  <a:pt x="1411" y="570"/>
                </a:moveTo>
                <a:cubicBezTo>
                  <a:pt x="706" y="-5780"/>
                  <a:pt x="-8114" y="41845"/>
                  <a:pt x="28928" y="93703"/>
                </a:cubicBezTo>
                <a:cubicBezTo>
                  <a:pt x="65970" y="145561"/>
                  <a:pt x="202142" y="288084"/>
                  <a:pt x="223661" y="311720"/>
                </a:cubicBezTo>
                <a:cubicBezTo>
                  <a:pt x="245180" y="335356"/>
                  <a:pt x="181680" y="254923"/>
                  <a:pt x="158044" y="235520"/>
                </a:cubicBezTo>
                <a:cubicBezTo>
                  <a:pt x="134408" y="216117"/>
                  <a:pt x="102658" y="212589"/>
                  <a:pt x="81844" y="195303"/>
                </a:cubicBezTo>
                <a:cubicBezTo>
                  <a:pt x="61030" y="178017"/>
                  <a:pt x="42686" y="162495"/>
                  <a:pt x="33161" y="131803"/>
                </a:cubicBezTo>
                <a:cubicBezTo>
                  <a:pt x="23636" y="101111"/>
                  <a:pt x="2116" y="6920"/>
                  <a:pt x="1411" y="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5092D86-1DE9-306C-81E9-A672428DD2E3}"/>
              </a:ext>
            </a:extLst>
          </p:cNvPr>
          <p:cNvSpPr/>
          <p:nvPr/>
        </p:nvSpPr>
        <p:spPr>
          <a:xfrm>
            <a:off x="4622632" y="1591698"/>
            <a:ext cx="82279" cy="417245"/>
          </a:xfrm>
          <a:custGeom>
            <a:avLst/>
            <a:gdLst>
              <a:gd name="connsiteX0" fmla="*/ 168 w 82279"/>
              <a:gd name="connsiteY0" fmla="*/ 35 h 417245"/>
              <a:gd name="connsiteX1" fmla="*/ 53085 w 82279"/>
              <a:gd name="connsiteY1" fmla="*/ 182069 h 417245"/>
              <a:gd name="connsiteX2" fmla="*/ 80601 w 82279"/>
              <a:gd name="connsiteY2" fmla="*/ 414902 h 417245"/>
              <a:gd name="connsiteX3" fmla="*/ 78485 w 82279"/>
              <a:gd name="connsiteY3" fmla="*/ 294252 h 417245"/>
              <a:gd name="connsiteX4" fmla="*/ 72135 w 82279"/>
              <a:gd name="connsiteY4" fmla="*/ 167252 h 417245"/>
              <a:gd name="connsiteX5" fmla="*/ 168 w 82279"/>
              <a:gd name="connsiteY5" fmla="*/ 35 h 41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79" h="417245">
                <a:moveTo>
                  <a:pt x="168" y="35"/>
                </a:moveTo>
                <a:cubicBezTo>
                  <a:pt x="-3007" y="2505"/>
                  <a:pt x="39680" y="112925"/>
                  <a:pt x="53085" y="182069"/>
                </a:cubicBezTo>
                <a:cubicBezTo>
                  <a:pt x="66490" y="251213"/>
                  <a:pt x="76368" y="396205"/>
                  <a:pt x="80601" y="414902"/>
                </a:cubicBezTo>
                <a:cubicBezTo>
                  <a:pt x="84834" y="433599"/>
                  <a:pt x="79896" y="335527"/>
                  <a:pt x="78485" y="294252"/>
                </a:cubicBezTo>
                <a:cubicBezTo>
                  <a:pt x="77074" y="252977"/>
                  <a:pt x="82013" y="209233"/>
                  <a:pt x="72135" y="167252"/>
                </a:cubicBezTo>
                <a:cubicBezTo>
                  <a:pt x="62257" y="125271"/>
                  <a:pt x="3343" y="-2435"/>
                  <a:pt x="168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D0A60DF4-5746-1029-81CD-C7596556C968}"/>
              </a:ext>
            </a:extLst>
          </p:cNvPr>
          <p:cNvSpPr/>
          <p:nvPr/>
        </p:nvSpPr>
        <p:spPr>
          <a:xfrm>
            <a:off x="4702825" y="2049921"/>
            <a:ext cx="27980" cy="347679"/>
          </a:xfrm>
          <a:custGeom>
            <a:avLst/>
            <a:gdLst>
              <a:gd name="connsiteX0" fmla="*/ 408 w 27980"/>
              <a:gd name="connsiteY0" fmla="*/ 7479 h 347679"/>
              <a:gd name="connsiteX1" fmla="*/ 10992 w 27980"/>
              <a:gd name="connsiteY1" fmla="*/ 333446 h 347679"/>
              <a:gd name="connsiteX2" fmla="*/ 4642 w 27980"/>
              <a:gd name="connsiteY2" fmla="*/ 272062 h 347679"/>
              <a:gd name="connsiteX3" fmla="*/ 27925 w 27980"/>
              <a:gd name="connsiteY3" fmla="*/ 115429 h 347679"/>
              <a:gd name="connsiteX4" fmla="*/ 408 w 27980"/>
              <a:gd name="connsiteY4" fmla="*/ 7479 h 34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80" h="347679">
                <a:moveTo>
                  <a:pt x="408" y="7479"/>
                </a:moveTo>
                <a:cubicBezTo>
                  <a:pt x="-2414" y="43815"/>
                  <a:pt x="10286" y="289349"/>
                  <a:pt x="10992" y="333446"/>
                </a:cubicBezTo>
                <a:cubicBezTo>
                  <a:pt x="11698" y="377543"/>
                  <a:pt x="1820" y="308398"/>
                  <a:pt x="4642" y="272062"/>
                </a:cubicBezTo>
                <a:cubicBezTo>
                  <a:pt x="7464" y="235726"/>
                  <a:pt x="26514" y="153882"/>
                  <a:pt x="27925" y="115429"/>
                </a:cubicBezTo>
                <a:cubicBezTo>
                  <a:pt x="29336" y="76976"/>
                  <a:pt x="3230" y="-28857"/>
                  <a:pt x="408" y="7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343544A6-0C7E-5403-D0F9-778F176212C4}"/>
              </a:ext>
            </a:extLst>
          </p:cNvPr>
          <p:cNvSpPr/>
          <p:nvPr/>
        </p:nvSpPr>
        <p:spPr>
          <a:xfrm>
            <a:off x="3982813" y="3301531"/>
            <a:ext cx="373241" cy="128383"/>
          </a:xfrm>
          <a:custGeom>
            <a:avLst/>
            <a:gdLst>
              <a:gd name="connsiteX0" fmla="*/ 369054 w 373241"/>
              <a:gd name="connsiteY0" fmla="*/ 469 h 128383"/>
              <a:gd name="connsiteX1" fmla="*/ 123520 w 373241"/>
              <a:gd name="connsiteY1" fmla="*/ 106302 h 128383"/>
              <a:gd name="connsiteX2" fmla="*/ 754 w 373241"/>
              <a:gd name="connsiteY2" fmla="*/ 127469 h 128383"/>
              <a:gd name="connsiteX3" fmla="*/ 176437 w 373241"/>
              <a:gd name="connsiteY3" fmla="*/ 89369 h 128383"/>
              <a:gd name="connsiteX4" fmla="*/ 269570 w 373241"/>
              <a:gd name="connsiteY4" fmla="*/ 68202 h 128383"/>
              <a:gd name="connsiteX5" fmla="*/ 369054 w 373241"/>
              <a:gd name="connsiteY5" fmla="*/ 469 h 12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241" h="128383">
                <a:moveTo>
                  <a:pt x="369054" y="469"/>
                </a:moveTo>
                <a:cubicBezTo>
                  <a:pt x="344712" y="6819"/>
                  <a:pt x="184903" y="85135"/>
                  <a:pt x="123520" y="106302"/>
                </a:cubicBezTo>
                <a:cubicBezTo>
                  <a:pt x="62137" y="127469"/>
                  <a:pt x="-8065" y="130291"/>
                  <a:pt x="754" y="127469"/>
                </a:cubicBezTo>
                <a:cubicBezTo>
                  <a:pt x="9573" y="124647"/>
                  <a:pt x="131634" y="99247"/>
                  <a:pt x="176437" y="89369"/>
                </a:cubicBezTo>
                <a:cubicBezTo>
                  <a:pt x="221240" y="79491"/>
                  <a:pt x="233940" y="82313"/>
                  <a:pt x="269570" y="68202"/>
                </a:cubicBezTo>
                <a:cubicBezTo>
                  <a:pt x="305200" y="54091"/>
                  <a:pt x="393396" y="-5881"/>
                  <a:pt x="369054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F82ED569-F2C4-362F-9253-206AC107174A}"/>
              </a:ext>
            </a:extLst>
          </p:cNvPr>
          <p:cNvSpPr/>
          <p:nvPr/>
        </p:nvSpPr>
        <p:spPr>
          <a:xfrm>
            <a:off x="3737101" y="3452244"/>
            <a:ext cx="274459" cy="196015"/>
          </a:xfrm>
          <a:custGeom>
            <a:avLst/>
            <a:gdLst>
              <a:gd name="connsiteX0" fmla="*/ 273982 w 274459"/>
              <a:gd name="connsiteY0" fmla="*/ 39 h 196015"/>
              <a:gd name="connsiteX1" fmla="*/ 178732 w 274459"/>
              <a:gd name="connsiteY1" fmla="*/ 88939 h 196015"/>
              <a:gd name="connsiteX2" fmla="*/ 932 w 274459"/>
              <a:gd name="connsiteY2" fmla="*/ 194773 h 196015"/>
              <a:gd name="connsiteX3" fmla="*/ 113116 w 274459"/>
              <a:gd name="connsiteY3" fmla="*/ 143973 h 196015"/>
              <a:gd name="connsiteX4" fmla="*/ 210482 w 274459"/>
              <a:gd name="connsiteY4" fmla="*/ 99523 h 196015"/>
              <a:gd name="connsiteX5" fmla="*/ 273982 w 274459"/>
              <a:gd name="connsiteY5" fmla="*/ 39 h 19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459" h="196015">
                <a:moveTo>
                  <a:pt x="273982" y="39"/>
                </a:moveTo>
                <a:cubicBezTo>
                  <a:pt x="268690" y="-1725"/>
                  <a:pt x="224240" y="56483"/>
                  <a:pt x="178732" y="88939"/>
                </a:cubicBezTo>
                <a:cubicBezTo>
                  <a:pt x="133224" y="121395"/>
                  <a:pt x="11868" y="185601"/>
                  <a:pt x="932" y="194773"/>
                </a:cubicBezTo>
                <a:cubicBezTo>
                  <a:pt x="-10004" y="203945"/>
                  <a:pt x="78191" y="159848"/>
                  <a:pt x="113116" y="143973"/>
                </a:cubicBezTo>
                <a:cubicBezTo>
                  <a:pt x="148041" y="128098"/>
                  <a:pt x="181554" y="121042"/>
                  <a:pt x="210482" y="99523"/>
                </a:cubicBezTo>
                <a:cubicBezTo>
                  <a:pt x="239410" y="78004"/>
                  <a:pt x="279274" y="1803"/>
                  <a:pt x="273982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6312714-FB32-0A42-E651-A34F57D87943}"/>
              </a:ext>
            </a:extLst>
          </p:cNvPr>
          <p:cNvSpPr/>
          <p:nvPr/>
        </p:nvSpPr>
        <p:spPr>
          <a:xfrm>
            <a:off x="2918883" y="3270052"/>
            <a:ext cx="561549" cy="377142"/>
          </a:xfrm>
          <a:custGeom>
            <a:avLst/>
            <a:gdLst>
              <a:gd name="connsiteX0" fmla="*/ 0 w 561549"/>
              <a:gd name="connsiteY0" fmla="*/ 198 h 377142"/>
              <a:gd name="connsiteX1" fmla="*/ 254000 w 561549"/>
              <a:gd name="connsiteY1" fmla="*/ 192815 h 377142"/>
              <a:gd name="connsiteX2" fmla="*/ 436034 w 561549"/>
              <a:gd name="connsiteY2" fmla="*/ 307115 h 377142"/>
              <a:gd name="connsiteX3" fmla="*/ 560917 w 561549"/>
              <a:gd name="connsiteY3" fmla="*/ 376965 h 377142"/>
              <a:gd name="connsiteX4" fmla="*/ 474134 w 561549"/>
              <a:gd name="connsiteY4" fmla="*/ 324048 h 377142"/>
              <a:gd name="connsiteX5" fmla="*/ 256117 w 561549"/>
              <a:gd name="connsiteY5" fmla="*/ 230915 h 377142"/>
              <a:gd name="connsiteX6" fmla="*/ 0 w 561549"/>
              <a:gd name="connsiteY6" fmla="*/ 198 h 37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549" h="377142">
                <a:moveTo>
                  <a:pt x="0" y="198"/>
                </a:moveTo>
                <a:cubicBezTo>
                  <a:pt x="-353" y="-6152"/>
                  <a:pt x="181328" y="141662"/>
                  <a:pt x="254000" y="192815"/>
                </a:cubicBezTo>
                <a:cubicBezTo>
                  <a:pt x="326672" y="243968"/>
                  <a:pt x="384881" y="276423"/>
                  <a:pt x="436034" y="307115"/>
                </a:cubicBezTo>
                <a:cubicBezTo>
                  <a:pt x="487187" y="337807"/>
                  <a:pt x="554567" y="374143"/>
                  <a:pt x="560917" y="376965"/>
                </a:cubicBezTo>
                <a:cubicBezTo>
                  <a:pt x="567267" y="379787"/>
                  <a:pt x="524934" y="348390"/>
                  <a:pt x="474134" y="324048"/>
                </a:cubicBezTo>
                <a:cubicBezTo>
                  <a:pt x="423334" y="299706"/>
                  <a:pt x="337962" y="282068"/>
                  <a:pt x="256117" y="230915"/>
                </a:cubicBezTo>
                <a:cubicBezTo>
                  <a:pt x="174273" y="179762"/>
                  <a:pt x="353" y="6548"/>
                  <a:pt x="0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5FDEAFA-1C3A-0EEF-3E2C-189192292BCA}"/>
              </a:ext>
            </a:extLst>
          </p:cNvPr>
          <p:cNvSpPr/>
          <p:nvPr/>
        </p:nvSpPr>
        <p:spPr>
          <a:xfrm>
            <a:off x="2448953" y="2359911"/>
            <a:ext cx="178306" cy="447139"/>
          </a:xfrm>
          <a:custGeom>
            <a:avLst/>
            <a:gdLst>
              <a:gd name="connsiteX0" fmla="*/ 30 w 178306"/>
              <a:gd name="connsiteY0" fmla="*/ 4406 h 447139"/>
              <a:gd name="connsiteX1" fmla="*/ 95280 w 178306"/>
              <a:gd name="connsiteY1" fmla="*/ 279572 h 447139"/>
              <a:gd name="connsiteX2" fmla="*/ 177830 w 178306"/>
              <a:gd name="connsiteY2" fmla="*/ 444672 h 447139"/>
              <a:gd name="connsiteX3" fmla="*/ 127030 w 178306"/>
              <a:gd name="connsiteY3" fmla="*/ 364239 h 447139"/>
              <a:gd name="connsiteX4" fmla="*/ 82580 w 178306"/>
              <a:gd name="connsiteY4" fmla="*/ 171622 h 447139"/>
              <a:gd name="connsiteX5" fmla="*/ 84697 w 178306"/>
              <a:gd name="connsiteY5" fmla="*/ 112356 h 447139"/>
              <a:gd name="connsiteX6" fmla="*/ 30 w 178306"/>
              <a:gd name="connsiteY6" fmla="*/ 4406 h 44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306" h="447139">
                <a:moveTo>
                  <a:pt x="30" y="4406"/>
                </a:moveTo>
                <a:cubicBezTo>
                  <a:pt x="1794" y="32275"/>
                  <a:pt x="65647" y="206194"/>
                  <a:pt x="95280" y="279572"/>
                </a:cubicBezTo>
                <a:cubicBezTo>
                  <a:pt x="124913" y="352950"/>
                  <a:pt x="172538" y="430561"/>
                  <a:pt x="177830" y="444672"/>
                </a:cubicBezTo>
                <a:cubicBezTo>
                  <a:pt x="183122" y="458783"/>
                  <a:pt x="142905" y="409747"/>
                  <a:pt x="127030" y="364239"/>
                </a:cubicBezTo>
                <a:cubicBezTo>
                  <a:pt x="111155" y="318731"/>
                  <a:pt x="89636" y="213603"/>
                  <a:pt x="82580" y="171622"/>
                </a:cubicBezTo>
                <a:cubicBezTo>
                  <a:pt x="75525" y="129642"/>
                  <a:pt x="94575" y="135639"/>
                  <a:pt x="84697" y="112356"/>
                </a:cubicBezTo>
                <a:cubicBezTo>
                  <a:pt x="74819" y="89073"/>
                  <a:pt x="-1734" y="-23463"/>
                  <a:pt x="30" y="4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7E5312CD-9D7D-654C-85CA-EC44CCB73723}"/>
              </a:ext>
            </a:extLst>
          </p:cNvPr>
          <p:cNvSpPr/>
          <p:nvPr/>
        </p:nvSpPr>
        <p:spPr>
          <a:xfrm>
            <a:off x="2655806" y="2844800"/>
            <a:ext cx="199328" cy="367627"/>
          </a:xfrm>
          <a:custGeom>
            <a:avLst/>
            <a:gdLst>
              <a:gd name="connsiteX0" fmla="*/ 611 w 199328"/>
              <a:gd name="connsiteY0" fmla="*/ 0 h 367627"/>
              <a:gd name="connsiteX1" fmla="*/ 47177 w 199328"/>
              <a:gd name="connsiteY1" fmla="*/ 169333 h 367627"/>
              <a:gd name="connsiteX2" fmla="*/ 197461 w 199328"/>
              <a:gd name="connsiteY2" fmla="*/ 366183 h 367627"/>
              <a:gd name="connsiteX3" fmla="*/ 127611 w 199328"/>
              <a:gd name="connsiteY3" fmla="*/ 254000 h 367627"/>
              <a:gd name="connsiteX4" fmla="*/ 72577 w 199328"/>
              <a:gd name="connsiteY4" fmla="*/ 167217 h 367627"/>
              <a:gd name="connsiteX5" fmla="*/ 611 w 199328"/>
              <a:gd name="connsiteY5" fmla="*/ 0 h 36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328" h="367627">
                <a:moveTo>
                  <a:pt x="611" y="0"/>
                </a:moveTo>
                <a:cubicBezTo>
                  <a:pt x="-3622" y="353"/>
                  <a:pt x="14369" y="108302"/>
                  <a:pt x="47177" y="169333"/>
                </a:cubicBezTo>
                <a:cubicBezTo>
                  <a:pt x="79985" y="230364"/>
                  <a:pt x="184055" y="352072"/>
                  <a:pt x="197461" y="366183"/>
                </a:cubicBezTo>
                <a:cubicBezTo>
                  <a:pt x="210867" y="380294"/>
                  <a:pt x="148425" y="287161"/>
                  <a:pt x="127611" y="254000"/>
                </a:cubicBezTo>
                <a:cubicBezTo>
                  <a:pt x="106797" y="220839"/>
                  <a:pt x="96213" y="207081"/>
                  <a:pt x="72577" y="167217"/>
                </a:cubicBezTo>
                <a:cubicBezTo>
                  <a:pt x="48941" y="127353"/>
                  <a:pt x="4844" y="-353"/>
                  <a:pt x="6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5FDFF25-CA51-BB92-BB40-C5EA7B13EE9E}"/>
              </a:ext>
            </a:extLst>
          </p:cNvPr>
          <p:cNvSpPr/>
          <p:nvPr/>
        </p:nvSpPr>
        <p:spPr>
          <a:xfrm>
            <a:off x="2497382" y="1824237"/>
            <a:ext cx="100301" cy="375869"/>
          </a:xfrm>
          <a:custGeom>
            <a:avLst/>
            <a:gdLst>
              <a:gd name="connsiteX0" fmla="*/ 99768 w 100301"/>
              <a:gd name="connsiteY0" fmla="*/ 330 h 375869"/>
              <a:gd name="connsiteX1" fmla="*/ 40501 w 100301"/>
              <a:gd name="connsiteY1" fmla="*/ 108280 h 375869"/>
              <a:gd name="connsiteX2" fmla="*/ 19335 w 100301"/>
              <a:gd name="connsiteY2" fmla="*/ 370746 h 375869"/>
              <a:gd name="connsiteX3" fmla="*/ 29918 w 100301"/>
              <a:gd name="connsiteY3" fmla="*/ 271263 h 375869"/>
              <a:gd name="connsiteX4" fmla="*/ 2401 w 100301"/>
              <a:gd name="connsiteY4" fmla="*/ 137913 h 375869"/>
              <a:gd name="connsiteX5" fmla="*/ 99768 w 100301"/>
              <a:gd name="connsiteY5" fmla="*/ 330 h 37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301" h="375869">
                <a:moveTo>
                  <a:pt x="99768" y="330"/>
                </a:moveTo>
                <a:cubicBezTo>
                  <a:pt x="106118" y="-4609"/>
                  <a:pt x="53906" y="46544"/>
                  <a:pt x="40501" y="108280"/>
                </a:cubicBezTo>
                <a:cubicBezTo>
                  <a:pt x="27096" y="170016"/>
                  <a:pt x="21099" y="343582"/>
                  <a:pt x="19335" y="370746"/>
                </a:cubicBezTo>
                <a:cubicBezTo>
                  <a:pt x="17571" y="397910"/>
                  <a:pt x="32740" y="310069"/>
                  <a:pt x="29918" y="271263"/>
                </a:cubicBezTo>
                <a:cubicBezTo>
                  <a:pt x="27096" y="232457"/>
                  <a:pt x="-9593" y="178835"/>
                  <a:pt x="2401" y="137913"/>
                </a:cubicBezTo>
                <a:cubicBezTo>
                  <a:pt x="14395" y="96991"/>
                  <a:pt x="93418" y="5269"/>
                  <a:pt x="99768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FFA5324-2DE3-0856-DD12-85CD69A7BF20}"/>
              </a:ext>
            </a:extLst>
          </p:cNvPr>
          <p:cNvSpPr/>
          <p:nvPr/>
        </p:nvSpPr>
        <p:spPr>
          <a:xfrm>
            <a:off x="2531877" y="1178970"/>
            <a:ext cx="395550" cy="365316"/>
          </a:xfrm>
          <a:custGeom>
            <a:avLst/>
            <a:gdLst>
              <a:gd name="connsiteX0" fmla="*/ 395473 w 395550"/>
              <a:gd name="connsiteY0" fmla="*/ 13 h 365316"/>
              <a:gd name="connsiteX1" fmla="*/ 213440 w 395550"/>
              <a:gd name="connsiteY1" fmla="*/ 192630 h 365316"/>
              <a:gd name="connsiteX2" fmla="*/ 306573 w 395550"/>
              <a:gd name="connsiteY2" fmla="*/ 150297 h 365316"/>
              <a:gd name="connsiteX3" fmla="*/ 1773 w 395550"/>
              <a:gd name="connsiteY3" fmla="*/ 361963 h 365316"/>
              <a:gd name="connsiteX4" fmla="*/ 181690 w 395550"/>
              <a:gd name="connsiteY4" fmla="*/ 275180 h 365316"/>
              <a:gd name="connsiteX5" fmla="*/ 194390 w 395550"/>
              <a:gd name="connsiteY5" fmla="*/ 207447 h 365316"/>
              <a:gd name="connsiteX6" fmla="*/ 188040 w 395550"/>
              <a:gd name="connsiteY6" fmla="*/ 203213 h 365316"/>
              <a:gd name="connsiteX7" fmla="*/ 395473 w 395550"/>
              <a:gd name="connsiteY7" fmla="*/ 13 h 36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550" h="365316">
                <a:moveTo>
                  <a:pt x="395473" y="13"/>
                </a:moveTo>
                <a:cubicBezTo>
                  <a:pt x="399706" y="-1751"/>
                  <a:pt x="228257" y="167583"/>
                  <a:pt x="213440" y="192630"/>
                </a:cubicBezTo>
                <a:cubicBezTo>
                  <a:pt x="198623" y="217677"/>
                  <a:pt x="341851" y="122075"/>
                  <a:pt x="306573" y="150297"/>
                </a:cubicBezTo>
                <a:cubicBezTo>
                  <a:pt x="271295" y="178519"/>
                  <a:pt x="22587" y="341149"/>
                  <a:pt x="1773" y="361963"/>
                </a:cubicBezTo>
                <a:cubicBezTo>
                  <a:pt x="-19041" y="382777"/>
                  <a:pt x="149587" y="300933"/>
                  <a:pt x="181690" y="275180"/>
                </a:cubicBezTo>
                <a:cubicBezTo>
                  <a:pt x="213793" y="249427"/>
                  <a:pt x="193332" y="219441"/>
                  <a:pt x="194390" y="207447"/>
                </a:cubicBezTo>
                <a:cubicBezTo>
                  <a:pt x="195448" y="195453"/>
                  <a:pt x="156643" y="232494"/>
                  <a:pt x="188040" y="203213"/>
                </a:cubicBezTo>
                <a:cubicBezTo>
                  <a:pt x="219437" y="173932"/>
                  <a:pt x="391240" y="1777"/>
                  <a:pt x="39547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BE8C7789-34F4-F35F-F22C-84C399A1B905}"/>
              </a:ext>
            </a:extLst>
          </p:cNvPr>
          <p:cNvSpPr/>
          <p:nvPr/>
        </p:nvSpPr>
        <p:spPr>
          <a:xfrm>
            <a:off x="4500420" y="2357909"/>
            <a:ext cx="181802" cy="348065"/>
          </a:xfrm>
          <a:custGeom>
            <a:avLst/>
            <a:gdLst>
              <a:gd name="connsiteX0" fmla="*/ 181647 w 181802"/>
              <a:gd name="connsiteY0" fmla="*/ 58 h 348065"/>
              <a:gd name="connsiteX1" fmla="*/ 44063 w 181802"/>
              <a:gd name="connsiteY1" fmla="*/ 105891 h 348065"/>
              <a:gd name="connsiteX2" fmla="*/ 12313 w 181802"/>
              <a:gd name="connsiteY2" fmla="*/ 345074 h 348065"/>
              <a:gd name="connsiteX3" fmla="*/ 10197 w 181802"/>
              <a:gd name="connsiteY3" fmla="*/ 230774 h 348065"/>
              <a:gd name="connsiteX4" fmla="*/ 14430 w 181802"/>
              <a:gd name="connsiteY4" fmla="*/ 93191 h 348065"/>
              <a:gd name="connsiteX5" fmla="*/ 181647 w 181802"/>
              <a:gd name="connsiteY5" fmla="*/ 58 h 34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02" h="348065">
                <a:moveTo>
                  <a:pt x="181647" y="58"/>
                </a:moveTo>
                <a:cubicBezTo>
                  <a:pt x="186586" y="2175"/>
                  <a:pt x="72285" y="48388"/>
                  <a:pt x="44063" y="105891"/>
                </a:cubicBezTo>
                <a:cubicBezTo>
                  <a:pt x="15841" y="163394"/>
                  <a:pt x="17957" y="324260"/>
                  <a:pt x="12313" y="345074"/>
                </a:cubicBezTo>
                <a:cubicBezTo>
                  <a:pt x="6669" y="365888"/>
                  <a:pt x="9844" y="272754"/>
                  <a:pt x="10197" y="230774"/>
                </a:cubicBezTo>
                <a:cubicBezTo>
                  <a:pt x="10550" y="188794"/>
                  <a:pt x="-15556" y="132349"/>
                  <a:pt x="14430" y="93191"/>
                </a:cubicBezTo>
                <a:cubicBezTo>
                  <a:pt x="44416" y="54033"/>
                  <a:pt x="176708" y="-2059"/>
                  <a:pt x="181647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1CB1A63-E7CB-349D-AA53-8B940E4556A2}"/>
              </a:ext>
            </a:extLst>
          </p:cNvPr>
          <p:cNvSpPr/>
          <p:nvPr/>
        </p:nvSpPr>
        <p:spPr>
          <a:xfrm>
            <a:off x="4330671" y="2574650"/>
            <a:ext cx="247762" cy="536855"/>
          </a:xfrm>
          <a:custGeom>
            <a:avLst/>
            <a:gdLst>
              <a:gd name="connsiteX0" fmla="*/ 247679 w 247762"/>
              <a:gd name="connsiteY0" fmla="*/ 1333 h 536855"/>
              <a:gd name="connsiteX1" fmla="*/ 150312 w 247762"/>
              <a:gd name="connsiteY1" fmla="*/ 304017 h 536855"/>
              <a:gd name="connsiteX2" fmla="*/ 29 w 247762"/>
              <a:gd name="connsiteY2" fmla="*/ 536850 h 536855"/>
              <a:gd name="connsiteX3" fmla="*/ 163012 w 247762"/>
              <a:gd name="connsiteY3" fmla="*/ 297667 h 536855"/>
              <a:gd name="connsiteX4" fmla="*/ 167246 w 247762"/>
              <a:gd name="connsiteY4" fmla="*/ 196067 h 536855"/>
              <a:gd name="connsiteX5" fmla="*/ 247679 w 247762"/>
              <a:gd name="connsiteY5" fmla="*/ 1333 h 53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762" h="536855">
                <a:moveTo>
                  <a:pt x="247679" y="1333"/>
                </a:moveTo>
                <a:cubicBezTo>
                  <a:pt x="244857" y="19325"/>
                  <a:pt x="191587" y="214764"/>
                  <a:pt x="150312" y="304017"/>
                </a:cubicBezTo>
                <a:cubicBezTo>
                  <a:pt x="109037" y="393270"/>
                  <a:pt x="-2088" y="537908"/>
                  <a:pt x="29" y="536850"/>
                </a:cubicBezTo>
                <a:cubicBezTo>
                  <a:pt x="2146" y="535792"/>
                  <a:pt x="135143" y="354464"/>
                  <a:pt x="163012" y="297667"/>
                </a:cubicBezTo>
                <a:cubicBezTo>
                  <a:pt x="190881" y="240870"/>
                  <a:pt x="153135" y="239459"/>
                  <a:pt x="167246" y="196067"/>
                </a:cubicBezTo>
                <a:cubicBezTo>
                  <a:pt x="181357" y="152675"/>
                  <a:pt x="250501" y="-16659"/>
                  <a:pt x="247679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22B020BA-CC0A-73E5-0268-87BDE2A86E02}"/>
              </a:ext>
            </a:extLst>
          </p:cNvPr>
          <p:cNvSpPr/>
          <p:nvPr/>
        </p:nvSpPr>
        <p:spPr>
          <a:xfrm>
            <a:off x="4833812" y="1633656"/>
            <a:ext cx="120320" cy="211019"/>
          </a:xfrm>
          <a:custGeom>
            <a:avLst/>
            <a:gdLst>
              <a:gd name="connsiteX0" fmla="*/ 126 w 120320"/>
              <a:gd name="connsiteY0" fmla="*/ 211019 h 211019"/>
              <a:gd name="connsiteX1" fmla="*/ 30288 w 120320"/>
              <a:gd name="connsiteY1" fmla="*/ 12582 h 211019"/>
              <a:gd name="connsiteX2" fmla="*/ 3301 w 120320"/>
              <a:gd name="connsiteY2" fmla="*/ 22107 h 211019"/>
              <a:gd name="connsiteX3" fmla="*/ 82676 w 120320"/>
              <a:gd name="connsiteY3" fmla="*/ 36394 h 211019"/>
              <a:gd name="connsiteX4" fmla="*/ 117601 w 120320"/>
              <a:gd name="connsiteY4" fmla="*/ 107832 h 211019"/>
              <a:gd name="connsiteX5" fmla="*/ 114426 w 120320"/>
              <a:gd name="connsiteY5" fmla="*/ 63382 h 211019"/>
              <a:gd name="connsiteX6" fmla="*/ 85851 w 120320"/>
              <a:gd name="connsiteY6" fmla="*/ 23694 h 211019"/>
              <a:gd name="connsiteX7" fmla="*/ 44576 w 120320"/>
              <a:gd name="connsiteY7" fmla="*/ 10994 h 211019"/>
              <a:gd name="connsiteX8" fmla="*/ 126 w 120320"/>
              <a:gd name="connsiteY8" fmla="*/ 211019 h 21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20" h="211019">
                <a:moveTo>
                  <a:pt x="126" y="211019"/>
                </a:moveTo>
                <a:cubicBezTo>
                  <a:pt x="-2255" y="211284"/>
                  <a:pt x="29759" y="44067"/>
                  <a:pt x="30288" y="12582"/>
                </a:cubicBezTo>
                <a:cubicBezTo>
                  <a:pt x="30817" y="-18903"/>
                  <a:pt x="-5430" y="18138"/>
                  <a:pt x="3301" y="22107"/>
                </a:cubicBezTo>
                <a:cubicBezTo>
                  <a:pt x="12032" y="26076"/>
                  <a:pt x="63626" y="22106"/>
                  <a:pt x="82676" y="36394"/>
                </a:cubicBezTo>
                <a:cubicBezTo>
                  <a:pt x="101726" y="50681"/>
                  <a:pt x="112309" y="103334"/>
                  <a:pt x="117601" y="107832"/>
                </a:cubicBezTo>
                <a:cubicBezTo>
                  <a:pt x="122893" y="112330"/>
                  <a:pt x="119718" y="77405"/>
                  <a:pt x="114426" y="63382"/>
                </a:cubicBezTo>
                <a:cubicBezTo>
                  <a:pt x="109134" y="49359"/>
                  <a:pt x="97493" y="32425"/>
                  <a:pt x="85851" y="23694"/>
                </a:cubicBezTo>
                <a:cubicBezTo>
                  <a:pt x="74209" y="14963"/>
                  <a:pt x="56747" y="-15994"/>
                  <a:pt x="44576" y="10994"/>
                </a:cubicBezTo>
                <a:cubicBezTo>
                  <a:pt x="32405" y="37981"/>
                  <a:pt x="2507" y="210754"/>
                  <a:pt x="126" y="211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E5DBF144-74D1-4789-7AA8-1D21DFE51779}"/>
              </a:ext>
            </a:extLst>
          </p:cNvPr>
          <p:cNvSpPr/>
          <p:nvPr/>
        </p:nvSpPr>
        <p:spPr>
          <a:xfrm>
            <a:off x="4813186" y="1704235"/>
            <a:ext cx="134584" cy="145259"/>
          </a:xfrm>
          <a:custGeom>
            <a:avLst/>
            <a:gdLst>
              <a:gd name="connsiteX0" fmla="*/ 114 w 134584"/>
              <a:gd name="connsiteY0" fmla="*/ 145203 h 145259"/>
              <a:gd name="connsiteX1" fmla="*/ 93777 w 134584"/>
              <a:gd name="connsiteY1" fmla="*/ 19790 h 145259"/>
              <a:gd name="connsiteX2" fmla="*/ 133464 w 134584"/>
              <a:gd name="connsiteY2" fmla="*/ 34078 h 145259"/>
              <a:gd name="connsiteX3" fmla="*/ 114414 w 134584"/>
              <a:gd name="connsiteY3" fmla="*/ 2328 h 145259"/>
              <a:gd name="connsiteX4" fmla="*/ 114 w 134584"/>
              <a:gd name="connsiteY4" fmla="*/ 145203 h 14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584" h="145259">
                <a:moveTo>
                  <a:pt x="114" y="145203"/>
                </a:moveTo>
                <a:cubicBezTo>
                  <a:pt x="-3325" y="148113"/>
                  <a:pt x="71552" y="38311"/>
                  <a:pt x="93777" y="19790"/>
                </a:cubicBezTo>
                <a:cubicBezTo>
                  <a:pt x="116002" y="1269"/>
                  <a:pt x="130025" y="36988"/>
                  <a:pt x="133464" y="34078"/>
                </a:cubicBezTo>
                <a:cubicBezTo>
                  <a:pt x="136903" y="31168"/>
                  <a:pt x="132935" y="-10107"/>
                  <a:pt x="114414" y="2328"/>
                </a:cubicBezTo>
                <a:cubicBezTo>
                  <a:pt x="95893" y="14763"/>
                  <a:pt x="3553" y="142293"/>
                  <a:pt x="114" y="145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879B81F1-5B0C-2068-2B6D-C406E16D8AE2}"/>
              </a:ext>
            </a:extLst>
          </p:cNvPr>
          <p:cNvSpPr/>
          <p:nvPr/>
        </p:nvSpPr>
        <p:spPr>
          <a:xfrm>
            <a:off x="4829156" y="1726120"/>
            <a:ext cx="123725" cy="139193"/>
          </a:xfrm>
          <a:custGeom>
            <a:avLst/>
            <a:gdLst>
              <a:gd name="connsiteX0" fmla="*/ 19 w 123725"/>
              <a:gd name="connsiteY0" fmla="*/ 139193 h 139193"/>
              <a:gd name="connsiteX1" fmla="*/ 85744 w 123725"/>
              <a:gd name="connsiteY1" fmla="*/ 20130 h 139193"/>
              <a:gd name="connsiteX2" fmla="*/ 122257 w 123725"/>
              <a:gd name="connsiteY2" fmla="*/ 39180 h 139193"/>
              <a:gd name="connsiteX3" fmla="*/ 114319 w 123725"/>
              <a:gd name="connsiteY3" fmla="*/ 1080 h 139193"/>
              <a:gd name="connsiteX4" fmla="*/ 93682 w 123725"/>
              <a:gd name="connsiteY4" fmla="*/ 18543 h 139193"/>
              <a:gd name="connsiteX5" fmla="*/ 19 w 123725"/>
              <a:gd name="connsiteY5" fmla="*/ 139193 h 13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725" h="139193">
                <a:moveTo>
                  <a:pt x="19" y="139193"/>
                </a:moveTo>
                <a:cubicBezTo>
                  <a:pt x="-1304" y="139457"/>
                  <a:pt x="65371" y="36799"/>
                  <a:pt x="85744" y="20130"/>
                </a:cubicBezTo>
                <a:cubicBezTo>
                  <a:pt x="106117" y="3461"/>
                  <a:pt x="117495" y="42355"/>
                  <a:pt x="122257" y="39180"/>
                </a:cubicBezTo>
                <a:cubicBezTo>
                  <a:pt x="127019" y="36005"/>
                  <a:pt x="119082" y="4519"/>
                  <a:pt x="114319" y="1080"/>
                </a:cubicBezTo>
                <a:cubicBezTo>
                  <a:pt x="109557" y="-2360"/>
                  <a:pt x="110880" y="2139"/>
                  <a:pt x="93682" y="18543"/>
                </a:cubicBezTo>
                <a:cubicBezTo>
                  <a:pt x="76484" y="34947"/>
                  <a:pt x="1342" y="138929"/>
                  <a:pt x="19" y="139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2F5703C1-E954-111F-5A4F-606232022E30}"/>
              </a:ext>
            </a:extLst>
          </p:cNvPr>
          <p:cNvSpPr/>
          <p:nvPr/>
        </p:nvSpPr>
        <p:spPr>
          <a:xfrm>
            <a:off x="4858192" y="1779544"/>
            <a:ext cx="98381" cy="274303"/>
          </a:xfrm>
          <a:custGeom>
            <a:avLst/>
            <a:gdLst>
              <a:gd name="connsiteX0" fmla="*/ 94808 w 98381"/>
              <a:gd name="connsiteY0" fmla="*/ 44 h 274303"/>
              <a:gd name="connsiteX1" fmla="*/ 88458 w 98381"/>
              <a:gd name="connsiteY1" fmla="*/ 92119 h 274303"/>
              <a:gd name="connsiteX2" fmla="*/ 1146 w 98381"/>
              <a:gd name="connsiteY2" fmla="*/ 273094 h 274303"/>
              <a:gd name="connsiteX3" fmla="*/ 40833 w 98381"/>
              <a:gd name="connsiteY3" fmla="*/ 166731 h 274303"/>
              <a:gd name="connsiteX4" fmla="*/ 74171 w 98381"/>
              <a:gd name="connsiteY4" fmla="*/ 81006 h 274303"/>
              <a:gd name="connsiteX5" fmla="*/ 94808 w 98381"/>
              <a:gd name="connsiteY5" fmla="*/ 44 h 27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381" h="274303">
                <a:moveTo>
                  <a:pt x="94808" y="44"/>
                </a:moveTo>
                <a:cubicBezTo>
                  <a:pt x="97189" y="1896"/>
                  <a:pt x="104068" y="46611"/>
                  <a:pt x="88458" y="92119"/>
                </a:cubicBezTo>
                <a:cubicBezTo>
                  <a:pt x="72848" y="137627"/>
                  <a:pt x="9083" y="260659"/>
                  <a:pt x="1146" y="273094"/>
                </a:cubicBezTo>
                <a:cubicBezTo>
                  <a:pt x="-6791" y="285529"/>
                  <a:pt x="28662" y="198746"/>
                  <a:pt x="40833" y="166731"/>
                </a:cubicBezTo>
                <a:cubicBezTo>
                  <a:pt x="53004" y="134716"/>
                  <a:pt x="68085" y="106935"/>
                  <a:pt x="74171" y="81006"/>
                </a:cubicBezTo>
                <a:cubicBezTo>
                  <a:pt x="80256" y="55077"/>
                  <a:pt x="92427" y="-1808"/>
                  <a:pt x="94808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626105AF-2502-3F5C-A6D1-ACEC449163C8}"/>
              </a:ext>
            </a:extLst>
          </p:cNvPr>
          <p:cNvSpPr/>
          <p:nvPr/>
        </p:nvSpPr>
        <p:spPr>
          <a:xfrm>
            <a:off x="4832131" y="1966809"/>
            <a:ext cx="49729" cy="456249"/>
          </a:xfrm>
          <a:custGeom>
            <a:avLst/>
            <a:gdLst>
              <a:gd name="connsiteX0" fmla="*/ 8157 w 49729"/>
              <a:gd name="connsiteY0" fmla="*/ 104 h 456249"/>
              <a:gd name="connsiteX1" fmla="*/ 20857 w 49729"/>
              <a:gd name="connsiteY1" fmla="*/ 265216 h 456249"/>
              <a:gd name="connsiteX2" fmla="*/ 46257 w 49729"/>
              <a:gd name="connsiteY2" fmla="*/ 447779 h 456249"/>
              <a:gd name="connsiteX3" fmla="*/ 44669 w 49729"/>
              <a:gd name="connsiteY3" fmla="*/ 406504 h 456249"/>
              <a:gd name="connsiteX4" fmla="*/ 1807 w 49729"/>
              <a:gd name="connsiteY4" fmla="*/ 235054 h 456249"/>
              <a:gd name="connsiteX5" fmla="*/ 8157 w 49729"/>
              <a:gd name="connsiteY5" fmla="*/ 104 h 45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29" h="456249">
                <a:moveTo>
                  <a:pt x="8157" y="104"/>
                </a:moveTo>
                <a:cubicBezTo>
                  <a:pt x="11332" y="5131"/>
                  <a:pt x="14507" y="190604"/>
                  <a:pt x="20857" y="265216"/>
                </a:cubicBezTo>
                <a:cubicBezTo>
                  <a:pt x="27207" y="339828"/>
                  <a:pt x="42288" y="424231"/>
                  <a:pt x="46257" y="447779"/>
                </a:cubicBezTo>
                <a:cubicBezTo>
                  <a:pt x="50226" y="471327"/>
                  <a:pt x="52077" y="441958"/>
                  <a:pt x="44669" y="406504"/>
                </a:cubicBezTo>
                <a:cubicBezTo>
                  <a:pt x="37261" y="371050"/>
                  <a:pt x="7363" y="298025"/>
                  <a:pt x="1807" y="235054"/>
                </a:cubicBezTo>
                <a:cubicBezTo>
                  <a:pt x="-3749" y="172083"/>
                  <a:pt x="4982" y="-4923"/>
                  <a:pt x="8157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D65E4176-2039-7C39-E843-C0708CC7B0FB}"/>
              </a:ext>
            </a:extLst>
          </p:cNvPr>
          <p:cNvSpPr/>
          <p:nvPr/>
        </p:nvSpPr>
        <p:spPr>
          <a:xfrm>
            <a:off x="4671915" y="2269624"/>
            <a:ext cx="202841" cy="359565"/>
          </a:xfrm>
          <a:custGeom>
            <a:avLst/>
            <a:gdLst>
              <a:gd name="connsiteX0" fmla="*/ 98523 w 202841"/>
              <a:gd name="connsiteY0" fmla="*/ 501 h 359565"/>
              <a:gd name="connsiteX1" fmla="*/ 187423 w 202841"/>
              <a:gd name="connsiteY1" fmla="*/ 122739 h 359565"/>
              <a:gd name="connsiteX2" fmla="*/ 177898 w 202841"/>
              <a:gd name="connsiteY2" fmla="*/ 251326 h 359565"/>
              <a:gd name="connsiteX3" fmla="*/ 1685 w 202841"/>
              <a:gd name="connsiteY3" fmla="*/ 357689 h 359565"/>
              <a:gd name="connsiteX4" fmla="*/ 93760 w 202841"/>
              <a:gd name="connsiteY4" fmla="*/ 316414 h 359565"/>
              <a:gd name="connsiteX5" fmla="*/ 174723 w 202841"/>
              <a:gd name="connsiteY5" fmla="*/ 279901 h 359565"/>
              <a:gd name="connsiteX6" fmla="*/ 200123 w 202841"/>
              <a:gd name="connsiteY6" fmla="*/ 170364 h 359565"/>
              <a:gd name="connsiteX7" fmla="*/ 98523 w 202841"/>
              <a:gd name="connsiteY7" fmla="*/ 501 h 35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841" h="359565">
                <a:moveTo>
                  <a:pt x="98523" y="501"/>
                </a:moveTo>
                <a:cubicBezTo>
                  <a:pt x="96406" y="-7436"/>
                  <a:pt x="174194" y="80935"/>
                  <a:pt x="187423" y="122739"/>
                </a:cubicBezTo>
                <a:cubicBezTo>
                  <a:pt x="200652" y="164543"/>
                  <a:pt x="208854" y="212168"/>
                  <a:pt x="177898" y="251326"/>
                </a:cubicBezTo>
                <a:cubicBezTo>
                  <a:pt x="146942" y="290484"/>
                  <a:pt x="15708" y="346841"/>
                  <a:pt x="1685" y="357689"/>
                </a:cubicBezTo>
                <a:cubicBezTo>
                  <a:pt x="-12338" y="368537"/>
                  <a:pt x="64920" y="329379"/>
                  <a:pt x="93760" y="316414"/>
                </a:cubicBezTo>
                <a:cubicBezTo>
                  <a:pt x="122600" y="303449"/>
                  <a:pt x="156996" y="304243"/>
                  <a:pt x="174723" y="279901"/>
                </a:cubicBezTo>
                <a:cubicBezTo>
                  <a:pt x="192450" y="255559"/>
                  <a:pt x="209648" y="209258"/>
                  <a:pt x="200123" y="170364"/>
                </a:cubicBezTo>
                <a:cubicBezTo>
                  <a:pt x="190598" y="131470"/>
                  <a:pt x="100640" y="8438"/>
                  <a:pt x="98523" y="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7257A1B7-0B6D-A66D-D0DE-E759CA408AA9}"/>
              </a:ext>
            </a:extLst>
          </p:cNvPr>
          <p:cNvSpPr/>
          <p:nvPr/>
        </p:nvSpPr>
        <p:spPr>
          <a:xfrm>
            <a:off x="1991437" y="1885814"/>
            <a:ext cx="305490" cy="224037"/>
          </a:xfrm>
          <a:custGeom>
            <a:avLst/>
            <a:gdLst>
              <a:gd name="connsiteX0" fmla="*/ 876 w 305490"/>
              <a:gd name="connsiteY0" fmla="*/ 119199 h 224037"/>
              <a:gd name="connsiteX1" fmla="*/ 59613 w 305490"/>
              <a:gd name="connsiteY1" fmla="*/ 16011 h 224037"/>
              <a:gd name="connsiteX2" fmla="*/ 150101 w 305490"/>
              <a:gd name="connsiteY2" fmla="*/ 55699 h 224037"/>
              <a:gd name="connsiteX3" fmla="*/ 134226 w 305490"/>
              <a:gd name="connsiteY3" fmla="*/ 11249 h 224037"/>
              <a:gd name="connsiteX4" fmla="*/ 259638 w 305490"/>
              <a:gd name="connsiteY4" fmla="*/ 119199 h 224037"/>
              <a:gd name="connsiteX5" fmla="*/ 240588 w 305490"/>
              <a:gd name="connsiteY5" fmla="*/ 109674 h 224037"/>
              <a:gd name="connsiteX6" fmla="*/ 304088 w 305490"/>
              <a:gd name="connsiteY6" fmla="*/ 223974 h 224037"/>
              <a:gd name="connsiteX7" fmla="*/ 269163 w 305490"/>
              <a:gd name="connsiteY7" fmla="*/ 123961 h 224037"/>
              <a:gd name="connsiteX8" fmla="*/ 104063 w 305490"/>
              <a:gd name="connsiteY8" fmla="*/ 136 h 224037"/>
              <a:gd name="connsiteX9" fmla="*/ 876 w 305490"/>
              <a:gd name="connsiteY9" fmla="*/ 119199 h 22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490" h="224037">
                <a:moveTo>
                  <a:pt x="876" y="119199"/>
                </a:moveTo>
                <a:cubicBezTo>
                  <a:pt x="-6532" y="121845"/>
                  <a:pt x="34742" y="26594"/>
                  <a:pt x="59613" y="16011"/>
                </a:cubicBezTo>
                <a:cubicBezTo>
                  <a:pt x="84484" y="5428"/>
                  <a:pt x="137666" y="56493"/>
                  <a:pt x="150101" y="55699"/>
                </a:cubicBezTo>
                <a:cubicBezTo>
                  <a:pt x="162536" y="54905"/>
                  <a:pt x="115970" y="666"/>
                  <a:pt x="134226" y="11249"/>
                </a:cubicBezTo>
                <a:cubicBezTo>
                  <a:pt x="152482" y="21832"/>
                  <a:pt x="241911" y="102795"/>
                  <a:pt x="259638" y="119199"/>
                </a:cubicBezTo>
                <a:cubicBezTo>
                  <a:pt x="277365" y="135603"/>
                  <a:pt x="233180" y="92212"/>
                  <a:pt x="240588" y="109674"/>
                </a:cubicBezTo>
                <a:cubicBezTo>
                  <a:pt x="247996" y="127136"/>
                  <a:pt x="299326" y="221593"/>
                  <a:pt x="304088" y="223974"/>
                </a:cubicBezTo>
                <a:cubicBezTo>
                  <a:pt x="308850" y="226355"/>
                  <a:pt x="302501" y="161267"/>
                  <a:pt x="269163" y="123961"/>
                </a:cubicBezTo>
                <a:cubicBezTo>
                  <a:pt x="235825" y="86655"/>
                  <a:pt x="149307" y="4898"/>
                  <a:pt x="104063" y="136"/>
                </a:cubicBezTo>
                <a:cubicBezTo>
                  <a:pt x="58819" y="-4626"/>
                  <a:pt x="8284" y="116553"/>
                  <a:pt x="876" y="119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258DCBF6-FA3F-C01F-B09C-E8D1E9F113CC}"/>
              </a:ext>
            </a:extLst>
          </p:cNvPr>
          <p:cNvSpPr/>
          <p:nvPr/>
        </p:nvSpPr>
        <p:spPr>
          <a:xfrm>
            <a:off x="2014770" y="1975103"/>
            <a:ext cx="200894" cy="117275"/>
          </a:xfrm>
          <a:custGeom>
            <a:avLst/>
            <a:gdLst>
              <a:gd name="connsiteX0" fmla="*/ 199793 w 200894"/>
              <a:gd name="connsiteY0" fmla="*/ 117222 h 117275"/>
              <a:gd name="connsiteX1" fmla="*/ 85493 w 200894"/>
              <a:gd name="connsiteY1" fmla="*/ 21972 h 117275"/>
              <a:gd name="connsiteX2" fmla="*/ 17230 w 200894"/>
              <a:gd name="connsiteY2" fmla="*/ 1335 h 117275"/>
              <a:gd name="connsiteX3" fmla="*/ 137880 w 200894"/>
              <a:gd name="connsiteY3" fmla="*/ 47372 h 117275"/>
              <a:gd name="connsiteX4" fmla="*/ 39455 w 200894"/>
              <a:gd name="connsiteY4" fmla="*/ 47372 h 117275"/>
              <a:gd name="connsiteX5" fmla="*/ 63268 w 200894"/>
              <a:gd name="connsiteY5" fmla="*/ 102935 h 117275"/>
              <a:gd name="connsiteX6" fmla="*/ 55330 w 200894"/>
              <a:gd name="connsiteY6" fmla="*/ 37847 h 117275"/>
              <a:gd name="connsiteX7" fmla="*/ 91843 w 200894"/>
              <a:gd name="connsiteY7" fmla="*/ 45785 h 117275"/>
              <a:gd name="connsiteX8" fmla="*/ 36280 w 200894"/>
              <a:gd name="connsiteY8" fmla="*/ 17210 h 117275"/>
              <a:gd name="connsiteX9" fmla="*/ 10880 w 200894"/>
              <a:gd name="connsiteY9" fmla="*/ 7685 h 117275"/>
              <a:gd name="connsiteX10" fmla="*/ 199793 w 200894"/>
              <a:gd name="connsiteY10" fmla="*/ 117222 h 11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894" h="117275">
                <a:moveTo>
                  <a:pt x="199793" y="117222"/>
                </a:moveTo>
                <a:cubicBezTo>
                  <a:pt x="212229" y="119603"/>
                  <a:pt x="115920" y="41286"/>
                  <a:pt x="85493" y="21972"/>
                </a:cubicBezTo>
                <a:cubicBezTo>
                  <a:pt x="55066" y="2658"/>
                  <a:pt x="8499" y="-2898"/>
                  <a:pt x="17230" y="1335"/>
                </a:cubicBezTo>
                <a:cubicBezTo>
                  <a:pt x="25961" y="5568"/>
                  <a:pt x="134176" y="39699"/>
                  <a:pt x="137880" y="47372"/>
                </a:cubicBezTo>
                <a:cubicBezTo>
                  <a:pt x="141584" y="55045"/>
                  <a:pt x="51890" y="38112"/>
                  <a:pt x="39455" y="47372"/>
                </a:cubicBezTo>
                <a:cubicBezTo>
                  <a:pt x="27020" y="56632"/>
                  <a:pt x="60622" y="104522"/>
                  <a:pt x="63268" y="102935"/>
                </a:cubicBezTo>
                <a:cubicBezTo>
                  <a:pt x="65914" y="101347"/>
                  <a:pt x="50567" y="47372"/>
                  <a:pt x="55330" y="37847"/>
                </a:cubicBezTo>
                <a:cubicBezTo>
                  <a:pt x="60093" y="28322"/>
                  <a:pt x="95018" y="49225"/>
                  <a:pt x="91843" y="45785"/>
                </a:cubicBezTo>
                <a:cubicBezTo>
                  <a:pt x="88668" y="42345"/>
                  <a:pt x="49774" y="23560"/>
                  <a:pt x="36280" y="17210"/>
                </a:cubicBezTo>
                <a:cubicBezTo>
                  <a:pt x="22786" y="10860"/>
                  <a:pt x="-19812" y="-10042"/>
                  <a:pt x="10880" y="7685"/>
                </a:cubicBezTo>
                <a:cubicBezTo>
                  <a:pt x="41572" y="25412"/>
                  <a:pt x="187357" y="114841"/>
                  <a:pt x="199793" y="117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B0DAD876-7757-2800-A5CC-EF03D63FF9C7}"/>
              </a:ext>
            </a:extLst>
          </p:cNvPr>
          <p:cNvSpPr/>
          <p:nvPr/>
        </p:nvSpPr>
        <p:spPr>
          <a:xfrm>
            <a:off x="2004063" y="1975314"/>
            <a:ext cx="203740" cy="513651"/>
          </a:xfrm>
          <a:custGeom>
            <a:avLst/>
            <a:gdLst>
              <a:gd name="connsiteX0" fmla="*/ 8887 w 203740"/>
              <a:gd name="connsiteY0" fmla="*/ 1124 h 513651"/>
              <a:gd name="connsiteX1" fmla="*/ 4125 w 203740"/>
              <a:gd name="connsiteY1" fmla="*/ 107486 h 513651"/>
              <a:gd name="connsiteX2" fmla="*/ 70800 w 203740"/>
              <a:gd name="connsiteY2" fmla="*/ 240836 h 513651"/>
              <a:gd name="connsiteX3" fmla="*/ 197800 w 203740"/>
              <a:gd name="connsiteY3" fmla="*/ 505949 h 513651"/>
              <a:gd name="connsiteX4" fmla="*/ 170812 w 203740"/>
              <a:gd name="connsiteY4" fmla="*/ 423399 h 513651"/>
              <a:gd name="connsiteX5" fmla="*/ 64450 w 203740"/>
              <a:gd name="connsiteY5" fmla="*/ 226549 h 513651"/>
              <a:gd name="connsiteX6" fmla="*/ 23175 w 203740"/>
              <a:gd name="connsiteY6" fmla="*/ 175749 h 513651"/>
              <a:gd name="connsiteX7" fmla="*/ 8887 w 203740"/>
              <a:gd name="connsiteY7" fmla="*/ 1124 h 51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740" h="513651">
                <a:moveTo>
                  <a:pt x="8887" y="1124"/>
                </a:moveTo>
                <a:cubicBezTo>
                  <a:pt x="5712" y="-10253"/>
                  <a:pt x="-6194" y="67534"/>
                  <a:pt x="4125" y="107486"/>
                </a:cubicBezTo>
                <a:cubicBezTo>
                  <a:pt x="14444" y="147438"/>
                  <a:pt x="38521" y="174425"/>
                  <a:pt x="70800" y="240836"/>
                </a:cubicBezTo>
                <a:cubicBezTo>
                  <a:pt x="103079" y="307247"/>
                  <a:pt x="181131" y="475522"/>
                  <a:pt x="197800" y="505949"/>
                </a:cubicBezTo>
                <a:cubicBezTo>
                  <a:pt x="214469" y="536376"/>
                  <a:pt x="193037" y="469966"/>
                  <a:pt x="170812" y="423399"/>
                </a:cubicBezTo>
                <a:cubicBezTo>
                  <a:pt x="148587" y="376832"/>
                  <a:pt x="89056" y="267824"/>
                  <a:pt x="64450" y="226549"/>
                </a:cubicBezTo>
                <a:cubicBezTo>
                  <a:pt x="39844" y="185274"/>
                  <a:pt x="30848" y="207764"/>
                  <a:pt x="23175" y="175749"/>
                </a:cubicBezTo>
                <a:cubicBezTo>
                  <a:pt x="15502" y="143734"/>
                  <a:pt x="12062" y="12501"/>
                  <a:pt x="8887" y="1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3FCC02D0-5696-B710-D079-8244B13FA8D5}"/>
              </a:ext>
            </a:extLst>
          </p:cNvPr>
          <p:cNvSpPr/>
          <p:nvPr/>
        </p:nvSpPr>
        <p:spPr>
          <a:xfrm>
            <a:off x="1997872" y="1996997"/>
            <a:ext cx="278841" cy="688928"/>
          </a:xfrm>
          <a:custGeom>
            <a:avLst/>
            <a:gdLst>
              <a:gd name="connsiteX0" fmla="*/ 8728 w 278841"/>
              <a:gd name="connsiteY0" fmla="*/ 78 h 688928"/>
              <a:gd name="connsiteX1" fmla="*/ 16666 w 278841"/>
              <a:gd name="connsiteY1" fmla="*/ 144541 h 688928"/>
              <a:gd name="connsiteX2" fmla="*/ 50003 w 278841"/>
              <a:gd name="connsiteY2" fmla="*/ 225503 h 688928"/>
              <a:gd name="connsiteX3" fmla="*/ 189703 w 278841"/>
              <a:gd name="connsiteY3" fmla="*/ 477916 h 688928"/>
              <a:gd name="connsiteX4" fmla="*/ 273841 w 278841"/>
              <a:gd name="connsiteY4" fmla="*/ 682703 h 688928"/>
              <a:gd name="connsiteX5" fmla="*/ 245266 w 278841"/>
              <a:gd name="connsiteY5" fmla="*/ 595391 h 688928"/>
              <a:gd name="connsiteX6" fmla="*/ 50003 w 278841"/>
              <a:gd name="connsiteY6" fmla="*/ 196928 h 688928"/>
              <a:gd name="connsiteX7" fmla="*/ 791 w 278841"/>
              <a:gd name="connsiteY7" fmla="*/ 125491 h 688928"/>
              <a:gd name="connsiteX8" fmla="*/ 8728 w 278841"/>
              <a:gd name="connsiteY8" fmla="*/ 78 h 68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841" h="688928">
                <a:moveTo>
                  <a:pt x="8728" y="78"/>
                </a:moveTo>
                <a:cubicBezTo>
                  <a:pt x="11374" y="3253"/>
                  <a:pt x="9787" y="106970"/>
                  <a:pt x="16666" y="144541"/>
                </a:cubicBezTo>
                <a:cubicBezTo>
                  <a:pt x="23545" y="182112"/>
                  <a:pt x="21164" y="169941"/>
                  <a:pt x="50003" y="225503"/>
                </a:cubicBezTo>
                <a:cubicBezTo>
                  <a:pt x="78842" y="281065"/>
                  <a:pt x="152397" y="401716"/>
                  <a:pt x="189703" y="477916"/>
                </a:cubicBezTo>
                <a:cubicBezTo>
                  <a:pt x="227009" y="554116"/>
                  <a:pt x="264581" y="663124"/>
                  <a:pt x="273841" y="682703"/>
                </a:cubicBezTo>
                <a:cubicBezTo>
                  <a:pt x="283102" y="702282"/>
                  <a:pt x="282572" y="676353"/>
                  <a:pt x="245266" y="595391"/>
                </a:cubicBezTo>
                <a:cubicBezTo>
                  <a:pt x="207960" y="514429"/>
                  <a:pt x="90749" y="275245"/>
                  <a:pt x="50003" y="196928"/>
                </a:cubicBezTo>
                <a:cubicBezTo>
                  <a:pt x="9257" y="118611"/>
                  <a:pt x="4231" y="160681"/>
                  <a:pt x="791" y="125491"/>
                </a:cubicBezTo>
                <a:cubicBezTo>
                  <a:pt x="-2649" y="90301"/>
                  <a:pt x="6082" y="-3097"/>
                  <a:pt x="872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017A96B-815E-C574-4EC5-5E041B322F7D}"/>
              </a:ext>
            </a:extLst>
          </p:cNvPr>
          <p:cNvSpPr/>
          <p:nvPr/>
        </p:nvSpPr>
        <p:spPr>
          <a:xfrm>
            <a:off x="2388826" y="2574843"/>
            <a:ext cx="175739" cy="257290"/>
          </a:xfrm>
          <a:custGeom>
            <a:avLst/>
            <a:gdLst>
              <a:gd name="connsiteX0" fmla="*/ 95612 w 175739"/>
              <a:gd name="connsiteY0" fmla="*/ 82 h 257290"/>
              <a:gd name="connsiteX1" fmla="*/ 116249 w 175739"/>
              <a:gd name="connsiteY1" fmla="*/ 82632 h 257290"/>
              <a:gd name="connsiteX2" fmla="*/ 174987 w 175739"/>
              <a:gd name="connsiteY2" fmla="*/ 231857 h 257290"/>
              <a:gd name="connsiteX3" fmla="*/ 147999 w 175739"/>
              <a:gd name="connsiteY3" fmla="*/ 195345 h 257290"/>
              <a:gd name="connsiteX4" fmla="*/ 125774 w 175739"/>
              <a:gd name="connsiteY4" fmla="*/ 223920 h 257290"/>
              <a:gd name="connsiteX5" fmla="*/ 362 w 175739"/>
              <a:gd name="connsiteY5" fmla="*/ 257257 h 257290"/>
              <a:gd name="connsiteX6" fmla="*/ 170224 w 175739"/>
              <a:gd name="connsiteY6" fmla="*/ 217570 h 257290"/>
              <a:gd name="connsiteX7" fmla="*/ 125774 w 175739"/>
              <a:gd name="connsiteY7" fmla="*/ 128670 h 257290"/>
              <a:gd name="connsiteX8" fmla="*/ 92437 w 175739"/>
              <a:gd name="connsiteY8" fmla="*/ 68345 h 257290"/>
              <a:gd name="connsiteX9" fmla="*/ 95612 w 175739"/>
              <a:gd name="connsiteY9" fmla="*/ 82 h 25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739" h="257290">
                <a:moveTo>
                  <a:pt x="95612" y="82"/>
                </a:moveTo>
                <a:cubicBezTo>
                  <a:pt x="99581" y="2463"/>
                  <a:pt x="103020" y="44003"/>
                  <a:pt x="116249" y="82632"/>
                </a:cubicBezTo>
                <a:cubicBezTo>
                  <a:pt x="129478" y="121261"/>
                  <a:pt x="169695" y="213072"/>
                  <a:pt x="174987" y="231857"/>
                </a:cubicBezTo>
                <a:cubicBezTo>
                  <a:pt x="180279" y="250643"/>
                  <a:pt x="156201" y="196668"/>
                  <a:pt x="147999" y="195345"/>
                </a:cubicBezTo>
                <a:cubicBezTo>
                  <a:pt x="139797" y="194022"/>
                  <a:pt x="150380" y="213601"/>
                  <a:pt x="125774" y="223920"/>
                </a:cubicBezTo>
                <a:cubicBezTo>
                  <a:pt x="101168" y="234239"/>
                  <a:pt x="-7046" y="258315"/>
                  <a:pt x="362" y="257257"/>
                </a:cubicBezTo>
                <a:cubicBezTo>
                  <a:pt x="7770" y="256199"/>
                  <a:pt x="149322" y="239001"/>
                  <a:pt x="170224" y="217570"/>
                </a:cubicBezTo>
                <a:cubicBezTo>
                  <a:pt x="191126" y="196139"/>
                  <a:pt x="138738" y="153541"/>
                  <a:pt x="125774" y="128670"/>
                </a:cubicBezTo>
                <a:cubicBezTo>
                  <a:pt x="112810" y="103799"/>
                  <a:pt x="97199" y="89247"/>
                  <a:pt x="92437" y="68345"/>
                </a:cubicBezTo>
                <a:cubicBezTo>
                  <a:pt x="87675" y="47443"/>
                  <a:pt x="91643" y="-2299"/>
                  <a:pt x="95612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35EA07FA-711B-805E-5490-5639CA7E7EF8}"/>
              </a:ext>
            </a:extLst>
          </p:cNvPr>
          <p:cNvSpPr/>
          <p:nvPr/>
        </p:nvSpPr>
        <p:spPr>
          <a:xfrm>
            <a:off x="2276245" y="2649523"/>
            <a:ext cx="286213" cy="195763"/>
          </a:xfrm>
          <a:custGeom>
            <a:avLst/>
            <a:gdLst>
              <a:gd name="connsiteX0" fmla="*/ 12930 w 286213"/>
              <a:gd name="connsiteY0" fmla="*/ 15 h 195763"/>
              <a:gd name="connsiteX1" fmla="*/ 20868 w 286213"/>
              <a:gd name="connsiteY1" fmla="*/ 80977 h 195763"/>
              <a:gd name="connsiteX2" fmla="*/ 95480 w 286213"/>
              <a:gd name="connsiteY2" fmla="*/ 166702 h 195763"/>
              <a:gd name="connsiteX3" fmla="*/ 173268 w 286213"/>
              <a:gd name="connsiteY3" fmla="*/ 195277 h 195763"/>
              <a:gd name="connsiteX4" fmla="*/ 285980 w 286213"/>
              <a:gd name="connsiteY4" fmla="*/ 147652 h 195763"/>
              <a:gd name="connsiteX5" fmla="*/ 141518 w 286213"/>
              <a:gd name="connsiteY5" fmla="*/ 193690 h 195763"/>
              <a:gd name="connsiteX6" fmla="*/ 74843 w 286213"/>
              <a:gd name="connsiteY6" fmla="*/ 155590 h 195763"/>
              <a:gd name="connsiteX7" fmla="*/ 3405 w 286213"/>
              <a:gd name="connsiteY7" fmla="*/ 87327 h 195763"/>
              <a:gd name="connsiteX8" fmla="*/ 12930 w 286213"/>
              <a:gd name="connsiteY8" fmla="*/ 15 h 19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213" h="195763">
                <a:moveTo>
                  <a:pt x="12930" y="15"/>
                </a:moveTo>
                <a:cubicBezTo>
                  <a:pt x="15840" y="-1043"/>
                  <a:pt x="7110" y="53196"/>
                  <a:pt x="20868" y="80977"/>
                </a:cubicBezTo>
                <a:cubicBezTo>
                  <a:pt x="34626" y="108758"/>
                  <a:pt x="70080" y="147652"/>
                  <a:pt x="95480" y="166702"/>
                </a:cubicBezTo>
                <a:cubicBezTo>
                  <a:pt x="120880" y="185752"/>
                  <a:pt x="141518" y="198452"/>
                  <a:pt x="173268" y="195277"/>
                </a:cubicBezTo>
                <a:cubicBezTo>
                  <a:pt x="205018" y="192102"/>
                  <a:pt x="291272" y="147916"/>
                  <a:pt x="285980" y="147652"/>
                </a:cubicBezTo>
                <a:cubicBezTo>
                  <a:pt x="280688" y="147388"/>
                  <a:pt x="176707" y="192367"/>
                  <a:pt x="141518" y="193690"/>
                </a:cubicBezTo>
                <a:cubicBezTo>
                  <a:pt x="106329" y="195013"/>
                  <a:pt x="97862" y="173317"/>
                  <a:pt x="74843" y="155590"/>
                </a:cubicBezTo>
                <a:cubicBezTo>
                  <a:pt x="51824" y="137863"/>
                  <a:pt x="13988" y="108758"/>
                  <a:pt x="3405" y="87327"/>
                </a:cubicBezTo>
                <a:cubicBezTo>
                  <a:pt x="-7178" y="65896"/>
                  <a:pt x="10020" y="1073"/>
                  <a:pt x="1293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841AB0CD-F92A-510B-C468-5529F868F49E}"/>
              </a:ext>
            </a:extLst>
          </p:cNvPr>
          <p:cNvSpPr/>
          <p:nvPr/>
        </p:nvSpPr>
        <p:spPr>
          <a:xfrm>
            <a:off x="2109785" y="2201554"/>
            <a:ext cx="219634" cy="350500"/>
          </a:xfrm>
          <a:custGeom>
            <a:avLst/>
            <a:gdLst>
              <a:gd name="connsiteX0" fmla="*/ 3 w 219634"/>
              <a:gd name="connsiteY0" fmla="*/ 309 h 350500"/>
              <a:gd name="connsiteX1" fmla="*/ 79378 w 219634"/>
              <a:gd name="connsiteY1" fmla="*/ 154296 h 350500"/>
              <a:gd name="connsiteX2" fmla="*/ 103190 w 219634"/>
              <a:gd name="connsiteY2" fmla="*/ 249546 h 350500"/>
              <a:gd name="connsiteX3" fmla="*/ 219078 w 219634"/>
              <a:gd name="connsiteY3" fmla="*/ 349559 h 350500"/>
              <a:gd name="connsiteX4" fmla="*/ 144465 w 219634"/>
              <a:gd name="connsiteY4" fmla="*/ 292409 h 350500"/>
              <a:gd name="connsiteX5" fmla="*/ 82553 w 219634"/>
              <a:gd name="connsiteY5" fmla="*/ 173346 h 350500"/>
              <a:gd name="connsiteX6" fmla="*/ 76203 w 219634"/>
              <a:gd name="connsiteY6" fmla="*/ 116196 h 350500"/>
              <a:gd name="connsiteX7" fmla="*/ 3 w 219634"/>
              <a:gd name="connsiteY7" fmla="*/ 309 h 35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634" h="350500">
                <a:moveTo>
                  <a:pt x="3" y="309"/>
                </a:moveTo>
                <a:cubicBezTo>
                  <a:pt x="532" y="6659"/>
                  <a:pt x="62180" y="112757"/>
                  <a:pt x="79378" y="154296"/>
                </a:cubicBezTo>
                <a:cubicBezTo>
                  <a:pt x="96576" y="195836"/>
                  <a:pt x="79907" y="217002"/>
                  <a:pt x="103190" y="249546"/>
                </a:cubicBezTo>
                <a:cubicBezTo>
                  <a:pt x="126473" y="282090"/>
                  <a:pt x="212199" y="342415"/>
                  <a:pt x="219078" y="349559"/>
                </a:cubicBezTo>
                <a:cubicBezTo>
                  <a:pt x="225957" y="356703"/>
                  <a:pt x="167219" y="321778"/>
                  <a:pt x="144465" y="292409"/>
                </a:cubicBezTo>
                <a:cubicBezTo>
                  <a:pt x="121711" y="263040"/>
                  <a:pt x="93930" y="202715"/>
                  <a:pt x="82553" y="173346"/>
                </a:cubicBezTo>
                <a:cubicBezTo>
                  <a:pt x="71176" y="143977"/>
                  <a:pt x="88109" y="145300"/>
                  <a:pt x="76203" y="116196"/>
                </a:cubicBezTo>
                <a:cubicBezTo>
                  <a:pt x="64297" y="87092"/>
                  <a:pt x="-526" y="-6041"/>
                  <a:pt x="3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6F42D3D-9520-8B5B-B4AA-3739F24373EC}"/>
              </a:ext>
            </a:extLst>
          </p:cNvPr>
          <p:cNvSpPr/>
          <p:nvPr/>
        </p:nvSpPr>
        <p:spPr>
          <a:xfrm>
            <a:off x="2218206" y="2379660"/>
            <a:ext cx="227891" cy="269750"/>
          </a:xfrm>
          <a:custGeom>
            <a:avLst/>
            <a:gdLst>
              <a:gd name="connsiteX0" fmla="*/ 1119 w 227891"/>
              <a:gd name="connsiteY0" fmla="*/ 3 h 269750"/>
              <a:gd name="connsiteX1" fmla="*/ 107482 w 227891"/>
              <a:gd name="connsiteY1" fmla="*/ 90490 h 269750"/>
              <a:gd name="connsiteX2" fmla="*/ 169394 w 227891"/>
              <a:gd name="connsiteY2" fmla="*/ 119065 h 269750"/>
              <a:gd name="connsiteX3" fmla="*/ 226544 w 227891"/>
              <a:gd name="connsiteY3" fmla="*/ 268290 h 269750"/>
              <a:gd name="connsiteX4" fmla="*/ 207494 w 227891"/>
              <a:gd name="connsiteY4" fmla="*/ 188915 h 269750"/>
              <a:gd name="connsiteX5" fmla="*/ 180507 w 227891"/>
              <a:gd name="connsiteY5" fmla="*/ 87315 h 269750"/>
              <a:gd name="connsiteX6" fmla="*/ 1119 w 227891"/>
              <a:gd name="connsiteY6" fmla="*/ 3 h 2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891" h="269750">
                <a:moveTo>
                  <a:pt x="1119" y="3"/>
                </a:moveTo>
                <a:cubicBezTo>
                  <a:pt x="-11052" y="532"/>
                  <a:pt x="79436" y="70646"/>
                  <a:pt x="107482" y="90490"/>
                </a:cubicBezTo>
                <a:cubicBezTo>
                  <a:pt x="135528" y="110334"/>
                  <a:pt x="149550" y="89432"/>
                  <a:pt x="169394" y="119065"/>
                </a:cubicBezTo>
                <a:cubicBezTo>
                  <a:pt x="189238" y="148698"/>
                  <a:pt x="220194" y="256648"/>
                  <a:pt x="226544" y="268290"/>
                </a:cubicBezTo>
                <a:cubicBezTo>
                  <a:pt x="232894" y="279932"/>
                  <a:pt x="215167" y="219077"/>
                  <a:pt x="207494" y="188915"/>
                </a:cubicBezTo>
                <a:cubicBezTo>
                  <a:pt x="199821" y="158753"/>
                  <a:pt x="213051" y="111657"/>
                  <a:pt x="180507" y="87315"/>
                </a:cubicBezTo>
                <a:cubicBezTo>
                  <a:pt x="147963" y="62973"/>
                  <a:pt x="13290" y="-526"/>
                  <a:pt x="111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06A6CB4-E421-273D-F43C-B9CCD7626B3E}"/>
              </a:ext>
            </a:extLst>
          </p:cNvPr>
          <p:cNvSpPr/>
          <p:nvPr/>
        </p:nvSpPr>
        <p:spPr>
          <a:xfrm>
            <a:off x="2056219" y="2055802"/>
            <a:ext cx="85582" cy="161836"/>
          </a:xfrm>
          <a:custGeom>
            <a:avLst/>
            <a:gdLst>
              <a:gd name="connsiteX0" fmla="*/ 37694 w 85582"/>
              <a:gd name="connsiteY0" fmla="*/ 10 h 161836"/>
              <a:gd name="connsiteX1" fmla="*/ 10706 w 85582"/>
              <a:gd name="connsiteY1" fmla="*/ 65098 h 161836"/>
              <a:gd name="connsiteX2" fmla="*/ 64681 w 85582"/>
              <a:gd name="connsiteY2" fmla="*/ 158760 h 161836"/>
              <a:gd name="connsiteX3" fmla="*/ 82144 w 85582"/>
              <a:gd name="connsiteY3" fmla="*/ 138123 h 161836"/>
              <a:gd name="connsiteX4" fmla="*/ 1181 w 85582"/>
              <a:gd name="connsiteY4" fmla="*/ 127010 h 161836"/>
              <a:gd name="connsiteX5" fmla="*/ 34519 w 85582"/>
              <a:gd name="connsiteY5" fmla="*/ 60335 h 161836"/>
              <a:gd name="connsiteX6" fmla="*/ 37694 w 85582"/>
              <a:gd name="connsiteY6" fmla="*/ 10 h 16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82" h="161836">
                <a:moveTo>
                  <a:pt x="37694" y="10"/>
                </a:moveTo>
                <a:cubicBezTo>
                  <a:pt x="33725" y="804"/>
                  <a:pt x="6208" y="38640"/>
                  <a:pt x="10706" y="65098"/>
                </a:cubicBezTo>
                <a:cubicBezTo>
                  <a:pt x="15204" y="91556"/>
                  <a:pt x="52775" y="146589"/>
                  <a:pt x="64681" y="158760"/>
                </a:cubicBezTo>
                <a:cubicBezTo>
                  <a:pt x="76587" y="170931"/>
                  <a:pt x="92727" y="143415"/>
                  <a:pt x="82144" y="138123"/>
                </a:cubicBezTo>
                <a:cubicBezTo>
                  <a:pt x="71561" y="132831"/>
                  <a:pt x="9118" y="139975"/>
                  <a:pt x="1181" y="127010"/>
                </a:cubicBezTo>
                <a:cubicBezTo>
                  <a:pt x="-6757" y="114045"/>
                  <a:pt x="27640" y="77003"/>
                  <a:pt x="34519" y="60335"/>
                </a:cubicBezTo>
                <a:cubicBezTo>
                  <a:pt x="41398" y="43667"/>
                  <a:pt x="41663" y="-784"/>
                  <a:pt x="37694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05E96876-58AA-FB5F-6588-58CB7AFA0871}"/>
              </a:ext>
            </a:extLst>
          </p:cNvPr>
          <p:cNvSpPr/>
          <p:nvPr/>
        </p:nvSpPr>
        <p:spPr>
          <a:xfrm>
            <a:off x="2055493" y="2076191"/>
            <a:ext cx="98750" cy="111384"/>
          </a:xfrm>
          <a:custGeom>
            <a:avLst/>
            <a:gdLst>
              <a:gd name="connsiteX0" fmla="*/ 320 w 98750"/>
              <a:gd name="connsiteY0" fmla="*/ 1847 h 111384"/>
              <a:gd name="connsiteX1" fmla="*/ 98745 w 98750"/>
              <a:gd name="connsiteY1" fmla="*/ 60584 h 111384"/>
              <a:gd name="connsiteX2" fmla="*/ 5082 w 98750"/>
              <a:gd name="connsiteY2" fmla="*/ 111384 h 111384"/>
              <a:gd name="connsiteX3" fmla="*/ 81282 w 98750"/>
              <a:gd name="connsiteY3" fmla="*/ 60584 h 111384"/>
              <a:gd name="connsiteX4" fmla="*/ 66995 w 98750"/>
              <a:gd name="connsiteY4" fmla="*/ 17722 h 111384"/>
              <a:gd name="connsiteX5" fmla="*/ 320 w 98750"/>
              <a:gd name="connsiteY5" fmla="*/ 1847 h 11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750" h="111384">
                <a:moveTo>
                  <a:pt x="320" y="1847"/>
                </a:moveTo>
                <a:cubicBezTo>
                  <a:pt x="5612" y="8991"/>
                  <a:pt x="97951" y="42328"/>
                  <a:pt x="98745" y="60584"/>
                </a:cubicBezTo>
                <a:cubicBezTo>
                  <a:pt x="99539" y="78840"/>
                  <a:pt x="7992" y="111384"/>
                  <a:pt x="5082" y="111384"/>
                </a:cubicBezTo>
                <a:cubicBezTo>
                  <a:pt x="2172" y="111384"/>
                  <a:pt x="70963" y="76194"/>
                  <a:pt x="81282" y="60584"/>
                </a:cubicBezTo>
                <a:cubicBezTo>
                  <a:pt x="91601" y="44974"/>
                  <a:pt x="77049" y="25395"/>
                  <a:pt x="66995" y="17722"/>
                </a:cubicBezTo>
                <a:cubicBezTo>
                  <a:pt x="56941" y="10049"/>
                  <a:pt x="-4972" y="-5297"/>
                  <a:pt x="320" y="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2AF24D77-8648-D168-6F87-432AD0063C1C}"/>
              </a:ext>
            </a:extLst>
          </p:cNvPr>
          <p:cNvSpPr/>
          <p:nvPr/>
        </p:nvSpPr>
        <p:spPr>
          <a:xfrm>
            <a:off x="3351022" y="384140"/>
            <a:ext cx="982543" cy="394097"/>
          </a:xfrm>
          <a:custGeom>
            <a:avLst/>
            <a:gdLst>
              <a:gd name="connsiteX0" fmla="*/ 938403 w 982543"/>
              <a:gd name="connsiteY0" fmla="*/ 35 h 394097"/>
              <a:gd name="connsiteX1" fmla="*/ 903478 w 982543"/>
              <a:gd name="connsiteY1" fmla="*/ 196885 h 394097"/>
              <a:gd name="connsiteX2" fmla="*/ 11303 w 982543"/>
              <a:gd name="connsiteY2" fmla="*/ 390560 h 394097"/>
              <a:gd name="connsiteX3" fmla="*/ 376428 w 982543"/>
              <a:gd name="connsiteY3" fmla="*/ 327060 h 394097"/>
              <a:gd name="connsiteX4" fmla="*/ 951103 w 982543"/>
              <a:gd name="connsiteY4" fmla="*/ 241335 h 394097"/>
              <a:gd name="connsiteX5" fmla="*/ 903478 w 982543"/>
              <a:gd name="connsiteY5" fmla="*/ 181010 h 394097"/>
              <a:gd name="connsiteX6" fmla="*/ 938403 w 982543"/>
              <a:gd name="connsiteY6" fmla="*/ 35 h 39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543" h="394097">
                <a:moveTo>
                  <a:pt x="938403" y="35"/>
                </a:moveTo>
                <a:cubicBezTo>
                  <a:pt x="938403" y="2681"/>
                  <a:pt x="1057995" y="131798"/>
                  <a:pt x="903478" y="196885"/>
                </a:cubicBezTo>
                <a:cubicBezTo>
                  <a:pt x="748961" y="261972"/>
                  <a:pt x="99145" y="368864"/>
                  <a:pt x="11303" y="390560"/>
                </a:cubicBezTo>
                <a:cubicBezTo>
                  <a:pt x="-76539" y="412256"/>
                  <a:pt x="376428" y="327060"/>
                  <a:pt x="376428" y="327060"/>
                </a:cubicBezTo>
                <a:cubicBezTo>
                  <a:pt x="533061" y="302189"/>
                  <a:pt x="863261" y="265677"/>
                  <a:pt x="951103" y="241335"/>
                </a:cubicBezTo>
                <a:cubicBezTo>
                  <a:pt x="1038945" y="216993"/>
                  <a:pt x="901361" y="217522"/>
                  <a:pt x="903478" y="181010"/>
                </a:cubicBezTo>
                <a:cubicBezTo>
                  <a:pt x="905595" y="144498"/>
                  <a:pt x="938403" y="-2611"/>
                  <a:pt x="93840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4E5C83E6-41F6-C47A-9696-F36BBD38E148}"/>
              </a:ext>
            </a:extLst>
          </p:cNvPr>
          <p:cNvSpPr/>
          <p:nvPr/>
        </p:nvSpPr>
        <p:spPr>
          <a:xfrm>
            <a:off x="3625724" y="652801"/>
            <a:ext cx="789566" cy="235432"/>
          </a:xfrm>
          <a:custGeom>
            <a:avLst/>
            <a:gdLst>
              <a:gd name="connsiteX0" fmla="*/ 781176 w 789566"/>
              <a:gd name="connsiteY0" fmla="*/ 4424 h 235432"/>
              <a:gd name="connsiteX1" fmla="*/ 19176 w 789566"/>
              <a:gd name="connsiteY1" fmla="*/ 229849 h 235432"/>
              <a:gd name="connsiteX2" fmla="*/ 244601 w 789566"/>
              <a:gd name="connsiteY2" fmla="*/ 159999 h 235432"/>
              <a:gd name="connsiteX3" fmla="*/ 416051 w 789566"/>
              <a:gd name="connsiteY3" fmla="*/ 83799 h 235432"/>
              <a:gd name="connsiteX4" fmla="*/ 781176 w 789566"/>
              <a:gd name="connsiteY4" fmla="*/ 4424 h 23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566" h="235432">
                <a:moveTo>
                  <a:pt x="781176" y="4424"/>
                </a:moveTo>
                <a:cubicBezTo>
                  <a:pt x="715030" y="28766"/>
                  <a:pt x="19176" y="229849"/>
                  <a:pt x="19176" y="229849"/>
                </a:cubicBezTo>
                <a:cubicBezTo>
                  <a:pt x="-70253" y="255778"/>
                  <a:pt x="178455" y="184341"/>
                  <a:pt x="244601" y="159999"/>
                </a:cubicBezTo>
                <a:cubicBezTo>
                  <a:pt x="310747" y="135657"/>
                  <a:pt x="328738" y="104437"/>
                  <a:pt x="416051" y="83799"/>
                </a:cubicBezTo>
                <a:cubicBezTo>
                  <a:pt x="503364" y="63161"/>
                  <a:pt x="847322" y="-19918"/>
                  <a:pt x="781176" y="4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EB1D47BE-08FD-3734-E3A1-9BE33C6841A8}"/>
              </a:ext>
            </a:extLst>
          </p:cNvPr>
          <p:cNvSpPr/>
          <p:nvPr/>
        </p:nvSpPr>
        <p:spPr>
          <a:xfrm>
            <a:off x="4233183" y="647120"/>
            <a:ext cx="377616" cy="529784"/>
          </a:xfrm>
          <a:custGeom>
            <a:avLst/>
            <a:gdLst>
              <a:gd name="connsiteX0" fmla="*/ 40367 w 377616"/>
              <a:gd name="connsiteY0" fmla="*/ 580 h 529784"/>
              <a:gd name="connsiteX1" fmla="*/ 56242 w 377616"/>
              <a:gd name="connsiteY1" fmla="*/ 213305 h 529784"/>
              <a:gd name="connsiteX2" fmla="*/ 364217 w 377616"/>
              <a:gd name="connsiteY2" fmla="*/ 521280 h 529784"/>
              <a:gd name="connsiteX3" fmla="*/ 291192 w 377616"/>
              <a:gd name="connsiteY3" fmla="*/ 429205 h 529784"/>
              <a:gd name="connsiteX4" fmla="*/ 11792 w 377616"/>
              <a:gd name="connsiteY4" fmla="*/ 276805 h 529784"/>
              <a:gd name="connsiteX5" fmla="*/ 40367 w 377616"/>
              <a:gd name="connsiteY5" fmla="*/ 580 h 52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616" h="529784">
                <a:moveTo>
                  <a:pt x="40367" y="580"/>
                </a:moveTo>
                <a:cubicBezTo>
                  <a:pt x="47775" y="-10003"/>
                  <a:pt x="2267" y="126522"/>
                  <a:pt x="56242" y="213305"/>
                </a:cubicBezTo>
                <a:cubicBezTo>
                  <a:pt x="110217" y="300088"/>
                  <a:pt x="325059" y="485297"/>
                  <a:pt x="364217" y="521280"/>
                </a:cubicBezTo>
                <a:cubicBezTo>
                  <a:pt x="403375" y="557263"/>
                  <a:pt x="349929" y="469951"/>
                  <a:pt x="291192" y="429205"/>
                </a:cubicBezTo>
                <a:cubicBezTo>
                  <a:pt x="232455" y="388459"/>
                  <a:pt x="47775" y="345597"/>
                  <a:pt x="11792" y="276805"/>
                </a:cubicBezTo>
                <a:cubicBezTo>
                  <a:pt x="-24191" y="208013"/>
                  <a:pt x="32959" y="11163"/>
                  <a:pt x="40367" y="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F59BDE97-1001-2226-78C0-960A19D034E4}"/>
              </a:ext>
            </a:extLst>
          </p:cNvPr>
          <p:cNvSpPr/>
          <p:nvPr/>
        </p:nvSpPr>
        <p:spPr>
          <a:xfrm>
            <a:off x="2990620" y="268798"/>
            <a:ext cx="1254744" cy="785479"/>
          </a:xfrm>
          <a:custGeom>
            <a:avLst/>
            <a:gdLst>
              <a:gd name="connsiteX0" fmla="*/ 230 w 1254744"/>
              <a:gd name="connsiteY0" fmla="*/ 785302 h 785479"/>
              <a:gd name="connsiteX1" fmla="*/ 447905 w 1254744"/>
              <a:gd name="connsiteY1" fmla="*/ 451927 h 785479"/>
              <a:gd name="connsiteX2" fmla="*/ 1016230 w 1254744"/>
              <a:gd name="connsiteY2" fmla="*/ 302702 h 785479"/>
              <a:gd name="connsiteX3" fmla="*/ 301855 w 1254744"/>
              <a:gd name="connsiteY3" fmla="*/ 455102 h 785479"/>
              <a:gd name="connsiteX4" fmla="*/ 1070205 w 1254744"/>
              <a:gd name="connsiteY4" fmla="*/ 274127 h 785479"/>
              <a:gd name="connsiteX5" fmla="*/ 1235305 w 1254744"/>
              <a:gd name="connsiteY5" fmla="*/ 191577 h 785479"/>
              <a:gd name="connsiteX6" fmla="*/ 1127355 w 1254744"/>
              <a:gd name="connsiteY6" fmla="*/ 1077 h 785479"/>
              <a:gd name="connsiteX7" fmla="*/ 1254355 w 1254744"/>
              <a:gd name="connsiteY7" fmla="*/ 118552 h 785479"/>
              <a:gd name="connsiteX8" fmla="*/ 1076555 w 1254744"/>
              <a:gd name="connsiteY8" fmla="*/ 213802 h 785479"/>
              <a:gd name="connsiteX9" fmla="*/ 505055 w 1254744"/>
              <a:gd name="connsiteY9" fmla="*/ 404302 h 785479"/>
              <a:gd name="connsiteX10" fmla="*/ 230 w 1254744"/>
              <a:gd name="connsiteY10" fmla="*/ 785302 h 78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4744" h="785479">
                <a:moveTo>
                  <a:pt x="230" y="785302"/>
                </a:moveTo>
                <a:cubicBezTo>
                  <a:pt x="-9295" y="793239"/>
                  <a:pt x="278572" y="532360"/>
                  <a:pt x="447905" y="451927"/>
                </a:cubicBezTo>
                <a:cubicBezTo>
                  <a:pt x="617238" y="371494"/>
                  <a:pt x="1040572" y="302173"/>
                  <a:pt x="1016230" y="302702"/>
                </a:cubicBezTo>
                <a:cubicBezTo>
                  <a:pt x="991888" y="303231"/>
                  <a:pt x="292859" y="459864"/>
                  <a:pt x="301855" y="455102"/>
                </a:cubicBezTo>
                <a:cubicBezTo>
                  <a:pt x="310851" y="450340"/>
                  <a:pt x="914630" y="318048"/>
                  <a:pt x="1070205" y="274127"/>
                </a:cubicBezTo>
                <a:cubicBezTo>
                  <a:pt x="1225780" y="230206"/>
                  <a:pt x="1225780" y="237085"/>
                  <a:pt x="1235305" y="191577"/>
                </a:cubicBezTo>
                <a:cubicBezTo>
                  <a:pt x="1244830" y="146069"/>
                  <a:pt x="1124180" y="13248"/>
                  <a:pt x="1127355" y="1077"/>
                </a:cubicBezTo>
                <a:cubicBezTo>
                  <a:pt x="1130530" y="-11094"/>
                  <a:pt x="1262822" y="83098"/>
                  <a:pt x="1254355" y="118552"/>
                </a:cubicBezTo>
                <a:cubicBezTo>
                  <a:pt x="1245888" y="154006"/>
                  <a:pt x="1201438" y="166177"/>
                  <a:pt x="1076555" y="213802"/>
                </a:cubicBezTo>
                <a:cubicBezTo>
                  <a:pt x="951672" y="261427"/>
                  <a:pt x="684972" y="310640"/>
                  <a:pt x="505055" y="404302"/>
                </a:cubicBezTo>
                <a:cubicBezTo>
                  <a:pt x="325138" y="497964"/>
                  <a:pt x="9755" y="777365"/>
                  <a:pt x="230" y="785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99A9DF5C-3704-486E-C012-288EAF2BF02E}"/>
              </a:ext>
            </a:extLst>
          </p:cNvPr>
          <p:cNvSpPr/>
          <p:nvPr/>
        </p:nvSpPr>
        <p:spPr>
          <a:xfrm>
            <a:off x="2729115" y="37346"/>
            <a:ext cx="1288397" cy="169497"/>
          </a:xfrm>
          <a:custGeom>
            <a:avLst/>
            <a:gdLst>
              <a:gd name="connsiteX0" fmla="*/ 1277735 w 1288397"/>
              <a:gd name="connsiteY0" fmla="*/ 169029 h 169497"/>
              <a:gd name="connsiteX1" fmla="*/ 1077710 w 1288397"/>
              <a:gd name="connsiteY1" fmla="*/ 51554 h 169497"/>
              <a:gd name="connsiteX2" fmla="*/ 485573 w 1288397"/>
              <a:gd name="connsiteY2" fmla="*/ 26154 h 169497"/>
              <a:gd name="connsiteX3" fmla="*/ 866573 w 1288397"/>
              <a:gd name="connsiteY3" fmla="*/ 32504 h 169497"/>
              <a:gd name="connsiteX4" fmla="*/ 176010 w 1288397"/>
              <a:gd name="connsiteY4" fmla="*/ 54729 h 169497"/>
              <a:gd name="connsiteX5" fmla="*/ 510973 w 1288397"/>
              <a:gd name="connsiteY5" fmla="*/ 13454 h 169497"/>
              <a:gd name="connsiteX6" fmla="*/ 1385 w 1288397"/>
              <a:gd name="connsiteY6" fmla="*/ 148392 h 169497"/>
              <a:gd name="connsiteX7" fmla="*/ 374448 w 1288397"/>
              <a:gd name="connsiteY7" fmla="*/ 59492 h 169497"/>
              <a:gd name="connsiteX8" fmla="*/ 796723 w 1288397"/>
              <a:gd name="connsiteY8" fmla="*/ 2342 h 169497"/>
              <a:gd name="connsiteX9" fmla="*/ 1277735 w 1288397"/>
              <a:gd name="connsiteY9" fmla="*/ 169029 h 16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8397" h="169497">
                <a:moveTo>
                  <a:pt x="1277735" y="169029"/>
                </a:moveTo>
                <a:cubicBezTo>
                  <a:pt x="1324566" y="177231"/>
                  <a:pt x="1209737" y="75367"/>
                  <a:pt x="1077710" y="51554"/>
                </a:cubicBezTo>
                <a:cubicBezTo>
                  <a:pt x="945683" y="27741"/>
                  <a:pt x="520762" y="29329"/>
                  <a:pt x="485573" y="26154"/>
                </a:cubicBezTo>
                <a:cubicBezTo>
                  <a:pt x="450384" y="22979"/>
                  <a:pt x="918167" y="27742"/>
                  <a:pt x="866573" y="32504"/>
                </a:cubicBezTo>
                <a:cubicBezTo>
                  <a:pt x="814979" y="37266"/>
                  <a:pt x="235277" y="57904"/>
                  <a:pt x="176010" y="54729"/>
                </a:cubicBezTo>
                <a:cubicBezTo>
                  <a:pt x="116743" y="51554"/>
                  <a:pt x="540077" y="-2157"/>
                  <a:pt x="510973" y="13454"/>
                </a:cubicBezTo>
                <a:cubicBezTo>
                  <a:pt x="481869" y="29064"/>
                  <a:pt x="24139" y="140719"/>
                  <a:pt x="1385" y="148392"/>
                </a:cubicBezTo>
                <a:cubicBezTo>
                  <a:pt x="-21369" y="156065"/>
                  <a:pt x="241892" y="83834"/>
                  <a:pt x="374448" y="59492"/>
                </a:cubicBezTo>
                <a:cubicBezTo>
                  <a:pt x="507004" y="35150"/>
                  <a:pt x="645117" y="-10887"/>
                  <a:pt x="796723" y="2342"/>
                </a:cubicBezTo>
                <a:cubicBezTo>
                  <a:pt x="948329" y="15571"/>
                  <a:pt x="1230904" y="160827"/>
                  <a:pt x="1277735" y="169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45A86879-DC00-05B0-509B-1650AC6F264F}"/>
              </a:ext>
            </a:extLst>
          </p:cNvPr>
          <p:cNvSpPr/>
          <p:nvPr/>
        </p:nvSpPr>
        <p:spPr>
          <a:xfrm>
            <a:off x="2336989" y="114284"/>
            <a:ext cx="689994" cy="504397"/>
          </a:xfrm>
          <a:custGeom>
            <a:avLst/>
            <a:gdLst>
              <a:gd name="connsiteX0" fmla="*/ 689844 w 689994"/>
              <a:gd name="connsiteY0" fmla="*/ 16 h 504397"/>
              <a:gd name="connsiteX1" fmla="*/ 262278 w 689994"/>
              <a:gd name="connsiteY1" fmla="*/ 154533 h 504397"/>
              <a:gd name="connsiteX2" fmla="*/ 4044 w 689994"/>
              <a:gd name="connsiteY2" fmla="*/ 499549 h 504397"/>
              <a:gd name="connsiteX3" fmla="*/ 111994 w 689994"/>
              <a:gd name="connsiteY3" fmla="*/ 342916 h 504397"/>
              <a:gd name="connsiteX4" fmla="*/ 213594 w 689994"/>
              <a:gd name="connsiteY4" fmla="*/ 146066 h 504397"/>
              <a:gd name="connsiteX5" fmla="*/ 689844 w 689994"/>
              <a:gd name="connsiteY5" fmla="*/ 16 h 50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994" h="504397">
                <a:moveTo>
                  <a:pt x="689844" y="16"/>
                </a:moveTo>
                <a:cubicBezTo>
                  <a:pt x="697958" y="1427"/>
                  <a:pt x="376578" y="71278"/>
                  <a:pt x="262278" y="154533"/>
                </a:cubicBezTo>
                <a:cubicBezTo>
                  <a:pt x="147978" y="237789"/>
                  <a:pt x="29091" y="468152"/>
                  <a:pt x="4044" y="499549"/>
                </a:cubicBezTo>
                <a:cubicBezTo>
                  <a:pt x="-21003" y="530946"/>
                  <a:pt x="77069" y="401830"/>
                  <a:pt x="111994" y="342916"/>
                </a:cubicBezTo>
                <a:cubicBezTo>
                  <a:pt x="146919" y="284002"/>
                  <a:pt x="117991" y="205333"/>
                  <a:pt x="213594" y="146066"/>
                </a:cubicBezTo>
                <a:cubicBezTo>
                  <a:pt x="309197" y="86799"/>
                  <a:pt x="681730" y="-1395"/>
                  <a:pt x="689844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2053A9C-358A-442E-EDEA-A8EAEF05E939}"/>
              </a:ext>
            </a:extLst>
          </p:cNvPr>
          <p:cNvSpPr/>
          <p:nvPr/>
        </p:nvSpPr>
        <p:spPr>
          <a:xfrm>
            <a:off x="2803434" y="315379"/>
            <a:ext cx="1366544" cy="683885"/>
          </a:xfrm>
          <a:custGeom>
            <a:avLst/>
            <a:gdLst>
              <a:gd name="connsiteX0" fmla="*/ 1230933 w 1366544"/>
              <a:gd name="connsiteY0" fmla="*/ 4 h 683885"/>
              <a:gd name="connsiteX1" fmla="*/ 1313483 w 1366544"/>
              <a:gd name="connsiteY1" fmla="*/ 105838 h 683885"/>
              <a:gd name="connsiteX2" fmla="*/ 1065833 w 1366544"/>
              <a:gd name="connsiteY2" fmla="*/ 165104 h 683885"/>
              <a:gd name="connsiteX3" fmla="*/ 280549 w 1366544"/>
              <a:gd name="connsiteY3" fmla="*/ 512238 h 683885"/>
              <a:gd name="connsiteX4" fmla="*/ 3266 w 1366544"/>
              <a:gd name="connsiteY4" fmla="*/ 681571 h 683885"/>
              <a:gd name="connsiteX5" fmla="*/ 432949 w 1366544"/>
              <a:gd name="connsiteY5" fmla="*/ 397938 h 683885"/>
              <a:gd name="connsiteX6" fmla="*/ 832999 w 1366544"/>
              <a:gd name="connsiteY6" fmla="*/ 230721 h 683885"/>
              <a:gd name="connsiteX7" fmla="*/ 1351583 w 1366544"/>
              <a:gd name="connsiteY7" fmla="*/ 110071 h 683885"/>
              <a:gd name="connsiteX8" fmla="*/ 1230933 w 1366544"/>
              <a:gd name="connsiteY8" fmla="*/ 4 h 68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544" h="683885">
                <a:moveTo>
                  <a:pt x="1230933" y="4"/>
                </a:moveTo>
                <a:cubicBezTo>
                  <a:pt x="1224583" y="-701"/>
                  <a:pt x="1341000" y="78321"/>
                  <a:pt x="1313483" y="105838"/>
                </a:cubicBezTo>
                <a:cubicBezTo>
                  <a:pt x="1285966" y="133355"/>
                  <a:pt x="1237989" y="97371"/>
                  <a:pt x="1065833" y="165104"/>
                </a:cubicBezTo>
                <a:cubicBezTo>
                  <a:pt x="893677" y="232837"/>
                  <a:pt x="457644" y="426160"/>
                  <a:pt x="280549" y="512238"/>
                </a:cubicBezTo>
                <a:cubicBezTo>
                  <a:pt x="103454" y="598316"/>
                  <a:pt x="-22134" y="700621"/>
                  <a:pt x="3266" y="681571"/>
                </a:cubicBezTo>
                <a:cubicBezTo>
                  <a:pt x="28666" y="662521"/>
                  <a:pt x="294660" y="473080"/>
                  <a:pt x="432949" y="397938"/>
                </a:cubicBezTo>
                <a:cubicBezTo>
                  <a:pt x="571238" y="322796"/>
                  <a:pt x="679893" y="278699"/>
                  <a:pt x="832999" y="230721"/>
                </a:cubicBezTo>
                <a:cubicBezTo>
                  <a:pt x="986105" y="182743"/>
                  <a:pt x="1284202" y="144290"/>
                  <a:pt x="1351583" y="110071"/>
                </a:cubicBezTo>
                <a:cubicBezTo>
                  <a:pt x="1418964" y="75852"/>
                  <a:pt x="1237283" y="709"/>
                  <a:pt x="123093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584CA493-AACC-C906-5227-1D2F9E190B98}"/>
              </a:ext>
            </a:extLst>
          </p:cNvPr>
          <p:cNvSpPr/>
          <p:nvPr/>
        </p:nvSpPr>
        <p:spPr>
          <a:xfrm>
            <a:off x="2533983" y="373282"/>
            <a:ext cx="1502280" cy="634593"/>
          </a:xfrm>
          <a:custGeom>
            <a:avLst/>
            <a:gdLst>
              <a:gd name="connsiteX0" fmla="*/ 1470750 w 1502280"/>
              <a:gd name="connsiteY0" fmla="*/ 16185 h 634593"/>
              <a:gd name="connsiteX1" fmla="*/ 621967 w 1502280"/>
              <a:gd name="connsiteY1" fmla="*/ 215151 h 634593"/>
              <a:gd name="connsiteX2" fmla="*/ 10250 w 1502280"/>
              <a:gd name="connsiteY2" fmla="*/ 627901 h 634593"/>
              <a:gd name="connsiteX3" fmla="*/ 260017 w 1502280"/>
              <a:gd name="connsiteY3" fmla="*/ 454335 h 634593"/>
              <a:gd name="connsiteX4" fmla="*/ 539417 w 1502280"/>
              <a:gd name="connsiteY4" fmla="*/ 238435 h 634593"/>
              <a:gd name="connsiteX5" fmla="*/ 1244267 w 1502280"/>
              <a:gd name="connsiteY5" fmla="*/ 37351 h 634593"/>
              <a:gd name="connsiteX6" fmla="*/ 1470750 w 1502280"/>
              <a:gd name="connsiteY6" fmla="*/ 16185 h 63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2280" h="634593">
                <a:moveTo>
                  <a:pt x="1470750" y="16185"/>
                </a:moveTo>
                <a:cubicBezTo>
                  <a:pt x="1367033" y="45818"/>
                  <a:pt x="865384" y="113198"/>
                  <a:pt x="621967" y="215151"/>
                </a:cubicBezTo>
                <a:cubicBezTo>
                  <a:pt x="378550" y="317104"/>
                  <a:pt x="70575" y="588037"/>
                  <a:pt x="10250" y="627901"/>
                </a:cubicBezTo>
                <a:cubicBezTo>
                  <a:pt x="-50075" y="667765"/>
                  <a:pt x="171822" y="519246"/>
                  <a:pt x="260017" y="454335"/>
                </a:cubicBezTo>
                <a:cubicBezTo>
                  <a:pt x="348211" y="389424"/>
                  <a:pt x="375375" y="307932"/>
                  <a:pt x="539417" y="238435"/>
                </a:cubicBezTo>
                <a:cubicBezTo>
                  <a:pt x="703459" y="168938"/>
                  <a:pt x="1086223" y="74745"/>
                  <a:pt x="1244267" y="37351"/>
                </a:cubicBezTo>
                <a:cubicBezTo>
                  <a:pt x="1402311" y="-43"/>
                  <a:pt x="1574467" y="-13448"/>
                  <a:pt x="1470750" y="16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776AE0C2-E87C-14FF-15D8-09A5375AC85C}"/>
              </a:ext>
            </a:extLst>
          </p:cNvPr>
          <p:cNvSpPr/>
          <p:nvPr/>
        </p:nvSpPr>
        <p:spPr>
          <a:xfrm>
            <a:off x="2124003" y="466714"/>
            <a:ext cx="337062" cy="672144"/>
          </a:xfrm>
          <a:custGeom>
            <a:avLst/>
            <a:gdLst>
              <a:gd name="connsiteX0" fmla="*/ 336622 w 337062"/>
              <a:gd name="connsiteY0" fmla="*/ 11 h 672144"/>
              <a:gd name="connsiteX1" fmla="*/ 158822 w 337062"/>
              <a:gd name="connsiteY1" fmla="*/ 149236 h 672144"/>
              <a:gd name="connsiteX2" fmla="*/ 3247 w 337062"/>
              <a:gd name="connsiteY2" fmla="*/ 666761 h 672144"/>
              <a:gd name="connsiteX3" fmla="*/ 57222 w 337062"/>
              <a:gd name="connsiteY3" fmla="*/ 403236 h 672144"/>
              <a:gd name="connsiteX4" fmla="*/ 104847 w 337062"/>
              <a:gd name="connsiteY4" fmla="*/ 142886 h 672144"/>
              <a:gd name="connsiteX5" fmla="*/ 336622 w 337062"/>
              <a:gd name="connsiteY5" fmla="*/ 11 h 67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2" h="672144">
                <a:moveTo>
                  <a:pt x="336622" y="11"/>
                </a:moveTo>
                <a:cubicBezTo>
                  <a:pt x="345618" y="1069"/>
                  <a:pt x="214384" y="38111"/>
                  <a:pt x="158822" y="149236"/>
                </a:cubicBezTo>
                <a:cubicBezTo>
                  <a:pt x="103259" y="260361"/>
                  <a:pt x="20180" y="624428"/>
                  <a:pt x="3247" y="666761"/>
                </a:cubicBezTo>
                <a:cubicBezTo>
                  <a:pt x="-13686" y="709094"/>
                  <a:pt x="40289" y="490549"/>
                  <a:pt x="57222" y="403236"/>
                </a:cubicBezTo>
                <a:cubicBezTo>
                  <a:pt x="74155" y="315924"/>
                  <a:pt x="57222" y="211678"/>
                  <a:pt x="104847" y="142886"/>
                </a:cubicBezTo>
                <a:cubicBezTo>
                  <a:pt x="152472" y="74094"/>
                  <a:pt x="327626" y="-1047"/>
                  <a:pt x="33662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1116F13A-6AE5-D058-5CA8-A635071223D7}"/>
              </a:ext>
            </a:extLst>
          </p:cNvPr>
          <p:cNvSpPr/>
          <p:nvPr/>
        </p:nvSpPr>
        <p:spPr>
          <a:xfrm>
            <a:off x="2667305" y="946293"/>
            <a:ext cx="404278" cy="459662"/>
          </a:xfrm>
          <a:custGeom>
            <a:avLst/>
            <a:gdLst>
              <a:gd name="connsiteX0" fmla="*/ 393395 w 404278"/>
              <a:gd name="connsiteY0" fmla="*/ 6207 h 459662"/>
              <a:gd name="connsiteX1" fmla="*/ 164795 w 404278"/>
              <a:gd name="connsiteY1" fmla="*/ 110982 h 459662"/>
              <a:gd name="connsiteX2" fmla="*/ 6045 w 404278"/>
              <a:gd name="connsiteY2" fmla="*/ 457057 h 459662"/>
              <a:gd name="connsiteX3" fmla="*/ 37795 w 404278"/>
              <a:gd name="connsiteY3" fmla="*/ 260207 h 459662"/>
              <a:gd name="connsiteX4" fmla="*/ 82245 w 404278"/>
              <a:gd name="connsiteY4" fmla="*/ 85582 h 459662"/>
              <a:gd name="connsiteX5" fmla="*/ 336245 w 404278"/>
              <a:gd name="connsiteY5" fmla="*/ 22082 h 459662"/>
              <a:gd name="connsiteX6" fmla="*/ 393395 w 404278"/>
              <a:gd name="connsiteY6" fmla="*/ 6207 h 45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278" h="459662">
                <a:moveTo>
                  <a:pt x="393395" y="6207"/>
                </a:moveTo>
                <a:cubicBezTo>
                  <a:pt x="364820" y="21024"/>
                  <a:pt x="229353" y="35840"/>
                  <a:pt x="164795" y="110982"/>
                </a:cubicBezTo>
                <a:cubicBezTo>
                  <a:pt x="100237" y="186124"/>
                  <a:pt x="27212" y="432186"/>
                  <a:pt x="6045" y="457057"/>
                </a:cubicBezTo>
                <a:cubicBezTo>
                  <a:pt x="-15122" y="481928"/>
                  <a:pt x="25095" y="322120"/>
                  <a:pt x="37795" y="260207"/>
                </a:cubicBezTo>
                <a:cubicBezTo>
                  <a:pt x="50495" y="198295"/>
                  <a:pt x="32503" y="125270"/>
                  <a:pt x="82245" y="85582"/>
                </a:cubicBezTo>
                <a:cubicBezTo>
                  <a:pt x="131987" y="45895"/>
                  <a:pt x="281212" y="38486"/>
                  <a:pt x="336245" y="22082"/>
                </a:cubicBezTo>
                <a:cubicBezTo>
                  <a:pt x="391278" y="5678"/>
                  <a:pt x="421970" y="-8610"/>
                  <a:pt x="393395" y="6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2D8728F3-E896-3266-B295-E2BDB82B927A}"/>
              </a:ext>
            </a:extLst>
          </p:cNvPr>
          <p:cNvSpPr/>
          <p:nvPr/>
        </p:nvSpPr>
        <p:spPr>
          <a:xfrm>
            <a:off x="2475375" y="904543"/>
            <a:ext cx="388676" cy="713996"/>
          </a:xfrm>
          <a:custGeom>
            <a:avLst/>
            <a:gdLst>
              <a:gd name="connsiteX0" fmla="*/ 388475 w 388676"/>
              <a:gd name="connsiteY0" fmla="*/ 332 h 713996"/>
              <a:gd name="connsiteX1" fmla="*/ 102725 w 388676"/>
              <a:gd name="connsiteY1" fmla="*/ 254332 h 713996"/>
              <a:gd name="connsiteX2" fmla="*/ 1125 w 388676"/>
              <a:gd name="connsiteY2" fmla="*/ 708357 h 713996"/>
              <a:gd name="connsiteX3" fmla="*/ 48750 w 388676"/>
              <a:gd name="connsiteY3" fmla="*/ 489282 h 713996"/>
              <a:gd name="connsiteX4" fmla="*/ 55100 w 388676"/>
              <a:gd name="connsiteY4" fmla="*/ 206707 h 713996"/>
              <a:gd name="connsiteX5" fmla="*/ 388475 w 388676"/>
              <a:gd name="connsiteY5" fmla="*/ 332 h 713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676" h="713996">
                <a:moveTo>
                  <a:pt x="388475" y="332"/>
                </a:moveTo>
                <a:cubicBezTo>
                  <a:pt x="396412" y="8269"/>
                  <a:pt x="167283" y="136328"/>
                  <a:pt x="102725" y="254332"/>
                </a:cubicBezTo>
                <a:cubicBezTo>
                  <a:pt x="38167" y="372336"/>
                  <a:pt x="10121" y="669199"/>
                  <a:pt x="1125" y="708357"/>
                </a:cubicBezTo>
                <a:cubicBezTo>
                  <a:pt x="-7871" y="747515"/>
                  <a:pt x="39754" y="572890"/>
                  <a:pt x="48750" y="489282"/>
                </a:cubicBezTo>
                <a:cubicBezTo>
                  <a:pt x="57746" y="405674"/>
                  <a:pt x="596" y="285024"/>
                  <a:pt x="55100" y="206707"/>
                </a:cubicBezTo>
                <a:cubicBezTo>
                  <a:pt x="109604" y="128390"/>
                  <a:pt x="380538" y="-7605"/>
                  <a:pt x="388475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6E491FEE-0CE2-813F-E6E1-DA9589068F46}"/>
              </a:ext>
            </a:extLst>
          </p:cNvPr>
          <p:cNvSpPr/>
          <p:nvPr/>
        </p:nvSpPr>
        <p:spPr>
          <a:xfrm>
            <a:off x="1954870" y="773593"/>
            <a:ext cx="248580" cy="1209260"/>
          </a:xfrm>
          <a:custGeom>
            <a:avLst/>
            <a:gdLst>
              <a:gd name="connsiteX0" fmla="*/ 248580 w 248580"/>
              <a:gd name="connsiteY0" fmla="*/ 1107 h 1209260"/>
              <a:gd name="connsiteX1" fmla="*/ 108880 w 248580"/>
              <a:gd name="connsiteY1" fmla="*/ 277332 h 1209260"/>
              <a:gd name="connsiteX2" fmla="*/ 115230 w 248580"/>
              <a:gd name="connsiteY2" fmla="*/ 582132 h 1209260"/>
              <a:gd name="connsiteX3" fmla="*/ 96180 w 248580"/>
              <a:gd name="connsiteY3" fmla="*/ 410682 h 1209260"/>
              <a:gd name="connsiteX4" fmla="*/ 26330 w 248580"/>
              <a:gd name="connsiteY4" fmla="*/ 747232 h 1209260"/>
              <a:gd name="connsiteX5" fmla="*/ 930 w 248580"/>
              <a:gd name="connsiteY5" fmla="*/ 544032 h 1209260"/>
              <a:gd name="connsiteX6" fmla="*/ 54905 w 248580"/>
              <a:gd name="connsiteY6" fmla="*/ 1166332 h 1209260"/>
              <a:gd name="connsiteX7" fmla="*/ 13630 w 248580"/>
              <a:gd name="connsiteY7" fmla="*/ 1061557 h 1209260"/>
              <a:gd name="connsiteX8" fmla="*/ 102530 w 248580"/>
              <a:gd name="connsiteY8" fmla="*/ 309082 h 1209260"/>
              <a:gd name="connsiteX9" fmla="*/ 83480 w 248580"/>
              <a:gd name="connsiteY9" fmla="*/ 407507 h 1209260"/>
              <a:gd name="connsiteX10" fmla="*/ 108880 w 248580"/>
              <a:gd name="connsiteY10" fmla="*/ 188432 h 1209260"/>
              <a:gd name="connsiteX11" fmla="*/ 248580 w 248580"/>
              <a:gd name="connsiteY11" fmla="*/ 1107 h 120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580" h="1209260">
                <a:moveTo>
                  <a:pt x="248580" y="1107"/>
                </a:moveTo>
                <a:cubicBezTo>
                  <a:pt x="248580" y="15924"/>
                  <a:pt x="131105" y="180494"/>
                  <a:pt x="108880" y="277332"/>
                </a:cubicBezTo>
                <a:cubicBezTo>
                  <a:pt x="86655" y="374170"/>
                  <a:pt x="117347" y="559907"/>
                  <a:pt x="115230" y="582132"/>
                </a:cubicBezTo>
                <a:cubicBezTo>
                  <a:pt x="113113" y="604357"/>
                  <a:pt x="110997" y="383165"/>
                  <a:pt x="96180" y="410682"/>
                </a:cubicBezTo>
                <a:cubicBezTo>
                  <a:pt x="81363" y="438199"/>
                  <a:pt x="42205" y="725007"/>
                  <a:pt x="26330" y="747232"/>
                </a:cubicBezTo>
                <a:cubicBezTo>
                  <a:pt x="10455" y="769457"/>
                  <a:pt x="-3833" y="474182"/>
                  <a:pt x="930" y="544032"/>
                </a:cubicBezTo>
                <a:cubicBezTo>
                  <a:pt x="5692" y="613882"/>
                  <a:pt x="52788" y="1080078"/>
                  <a:pt x="54905" y="1166332"/>
                </a:cubicBezTo>
                <a:cubicBezTo>
                  <a:pt x="57022" y="1252586"/>
                  <a:pt x="5693" y="1204432"/>
                  <a:pt x="13630" y="1061557"/>
                </a:cubicBezTo>
                <a:cubicBezTo>
                  <a:pt x="21567" y="918682"/>
                  <a:pt x="90888" y="418090"/>
                  <a:pt x="102530" y="309082"/>
                </a:cubicBezTo>
                <a:cubicBezTo>
                  <a:pt x="114172" y="200074"/>
                  <a:pt x="82422" y="427615"/>
                  <a:pt x="83480" y="407507"/>
                </a:cubicBezTo>
                <a:cubicBezTo>
                  <a:pt x="84538" y="387399"/>
                  <a:pt x="79776" y="252990"/>
                  <a:pt x="108880" y="188432"/>
                </a:cubicBezTo>
                <a:cubicBezTo>
                  <a:pt x="137984" y="123874"/>
                  <a:pt x="248580" y="-13710"/>
                  <a:pt x="248580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5CE9538C-AAE1-A5A6-DD89-043FAA1A0B77}"/>
              </a:ext>
            </a:extLst>
          </p:cNvPr>
          <p:cNvSpPr/>
          <p:nvPr/>
        </p:nvSpPr>
        <p:spPr>
          <a:xfrm>
            <a:off x="3876966" y="238321"/>
            <a:ext cx="809359" cy="646448"/>
          </a:xfrm>
          <a:custGeom>
            <a:avLst/>
            <a:gdLst>
              <a:gd name="connsiteX0" fmla="*/ 767 w 809359"/>
              <a:gd name="connsiteY0" fmla="*/ 19912 h 646448"/>
              <a:gd name="connsiteX1" fmla="*/ 299217 w 809359"/>
              <a:gd name="connsiteY1" fmla="*/ 22029 h 646448"/>
              <a:gd name="connsiteX2" fmla="*/ 282284 w 809359"/>
              <a:gd name="connsiteY2" fmla="*/ 22029 h 646448"/>
              <a:gd name="connsiteX3" fmla="*/ 587084 w 809359"/>
              <a:gd name="connsiteY3" fmla="*/ 320479 h 646448"/>
              <a:gd name="connsiteX4" fmla="*/ 542634 w 809359"/>
              <a:gd name="connsiteY4" fmla="*/ 225229 h 646448"/>
              <a:gd name="connsiteX5" fmla="*/ 809334 w 809359"/>
              <a:gd name="connsiteY5" fmla="*/ 646446 h 646448"/>
              <a:gd name="connsiteX6" fmla="*/ 525701 w 809359"/>
              <a:gd name="connsiteY6" fmla="*/ 231579 h 646448"/>
              <a:gd name="connsiteX7" fmla="*/ 400817 w 809359"/>
              <a:gd name="connsiteY7" fmla="*/ 49546 h 646448"/>
              <a:gd name="connsiteX8" fmla="*/ 767 w 809359"/>
              <a:gd name="connsiteY8" fmla="*/ 19912 h 646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359" h="646448">
                <a:moveTo>
                  <a:pt x="767" y="19912"/>
                </a:moveTo>
                <a:cubicBezTo>
                  <a:pt x="-16166" y="15326"/>
                  <a:pt x="252298" y="21676"/>
                  <a:pt x="299217" y="22029"/>
                </a:cubicBezTo>
                <a:cubicBezTo>
                  <a:pt x="346136" y="22382"/>
                  <a:pt x="234306" y="-27713"/>
                  <a:pt x="282284" y="22029"/>
                </a:cubicBezTo>
                <a:cubicBezTo>
                  <a:pt x="330262" y="71771"/>
                  <a:pt x="543692" y="286612"/>
                  <a:pt x="587084" y="320479"/>
                </a:cubicBezTo>
                <a:cubicBezTo>
                  <a:pt x="630476" y="354346"/>
                  <a:pt x="505592" y="170901"/>
                  <a:pt x="542634" y="225229"/>
                </a:cubicBezTo>
                <a:cubicBezTo>
                  <a:pt x="579676" y="279557"/>
                  <a:pt x="812156" y="645388"/>
                  <a:pt x="809334" y="646446"/>
                </a:cubicBezTo>
                <a:cubicBezTo>
                  <a:pt x="806512" y="647504"/>
                  <a:pt x="593787" y="331062"/>
                  <a:pt x="525701" y="231579"/>
                </a:cubicBezTo>
                <a:cubicBezTo>
                  <a:pt x="457615" y="132096"/>
                  <a:pt x="487953" y="84471"/>
                  <a:pt x="400817" y="49546"/>
                </a:cubicBezTo>
                <a:cubicBezTo>
                  <a:pt x="313681" y="14621"/>
                  <a:pt x="17700" y="24498"/>
                  <a:pt x="767" y="19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7EF4897-1755-1B9E-F8AD-3523D56CA7BB}"/>
              </a:ext>
            </a:extLst>
          </p:cNvPr>
          <p:cNvSpPr/>
          <p:nvPr/>
        </p:nvSpPr>
        <p:spPr>
          <a:xfrm>
            <a:off x="4746153" y="973519"/>
            <a:ext cx="131680" cy="423285"/>
          </a:xfrm>
          <a:custGeom>
            <a:avLst/>
            <a:gdLst>
              <a:gd name="connsiteX0" fmla="*/ 1530 w 131680"/>
              <a:gd name="connsiteY0" fmla="*/ 12848 h 423285"/>
              <a:gd name="connsiteX1" fmla="*/ 128530 w 131680"/>
              <a:gd name="connsiteY1" fmla="*/ 410781 h 423285"/>
              <a:gd name="connsiteX2" fmla="*/ 90430 w 131680"/>
              <a:gd name="connsiteY2" fmla="*/ 304948 h 423285"/>
              <a:gd name="connsiteX3" fmla="*/ 60797 w 131680"/>
              <a:gd name="connsiteY3" fmla="*/ 118681 h 423285"/>
              <a:gd name="connsiteX4" fmla="*/ 1530 w 131680"/>
              <a:gd name="connsiteY4" fmla="*/ 12848 h 42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80" h="423285">
                <a:moveTo>
                  <a:pt x="1530" y="12848"/>
                </a:moveTo>
                <a:cubicBezTo>
                  <a:pt x="12819" y="61531"/>
                  <a:pt x="113713" y="362098"/>
                  <a:pt x="128530" y="410781"/>
                </a:cubicBezTo>
                <a:cubicBezTo>
                  <a:pt x="143347" y="459464"/>
                  <a:pt x="101719" y="353631"/>
                  <a:pt x="90430" y="304948"/>
                </a:cubicBezTo>
                <a:cubicBezTo>
                  <a:pt x="79141" y="256265"/>
                  <a:pt x="77025" y="171598"/>
                  <a:pt x="60797" y="118681"/>
                </a:cubicBezTo>
                <a:cubicBezTo>
                  <a:pt x="44569" y="65764"/>
                  <a:pt x="-9759" y="-35835"/>
                  <a:pt x="1530" y="12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CE52D1A-8C62-D19B-9536-9371A20C91AC}"/>
              </a:ext>
            </a:extLst>
          </p:cNvPr>
          <p:cNvSpPr/>
          <p:nvPr/>
        </p:nvSpPr>
        <p:spPr>
          <a:xfrm>
            <a:off x="4836553" y="1414383"/>
            <a:ext cx="84697" cy="611689"/>
          </a:xfrm>
          <a:custGeom>
            <a:avLst/>
            <a:gdLst>
              <a:gd name="connsiteX0" fmla="*/ 84697 w 84697"/>
              <a:gd name="connsiteY0" fmla="*/ 12250 h 611689"/>
              <a:gd name="connsiteX1" fmla="*/ 16964 w 84697"/>
              <a:gd name="connsiteY1" fmla="*/ 164650 h 611689"/>
              <a:gd name="connsiteX2" fmla="*/ 10614 w 84697"/>
              <a:gd name="connsiteY2" fmla="*/ 594334 h 611689"/>
              <a:gd name="connsiteX3" fmla="*/ 12730 w 84697"/>
              <a:gd name="connsiteY3" fmla="*/ 488500 h 611689"/>
              <a:gd name="connsiteX4" fmla="*/ 30 w 84697"/>
              <a:gd name="connsiteY4" fmla="*/ 128667 h 611689"/>
              <a:gd name="connsiteX5" fmla="*/ 16964 w 84697"/>
              <a:gd name="connsiteY5" fmla="*/ 22834 h 611689"/>
              <a:gd name="connsiteX6" fmla="*/ 84697 w 84697"/>
              <a:gd name="connsiteY6" fmla="*/ 12250 h 61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97" h="611689">
                <a:moveTo>
                  <a:pt x="84697" y="12250"/>
                </a:moveTo>
                <a:cubicBezTo>
                  <a:pt x="84697" y="35886"/>
                  <a:pt x="29311" y="67636"/>
                  <a:pt x="16964" y="164650"/>
                </a:cubicBezTo>
                <a:cubicBezTo>
                  <a:pt x="4617" y="261664"/>
                  <a:pt x="11320" y="540359"/>
                  <a:pt x="10614" y="594334"/>
                </a:cubicBezTo>
                <a:cubicBezTo>
                  <a:pt x="9908" y="648309"/>
                  <a:pt x="14494" y="566111"/>
                  <a:pt x="12730" y="488500"/>
                </a:cubicBezTo>
                <a:cubicBezTo>
                  <a:pt x="10966" y="410889"/>
                  <a:pt x="-676" y="206278"/>
                  <a:pt x="30" y="128667"/>
                </a:cubicBezTo>
                <a:cubicBezTo>
                  <a:pt x="736" y="51056"/>
                  <a:pt x="736" y="42590"/>
                  <a:pt x="16964" y="22834"/>
                </a:cubicBezTo>
                <a:cubicBezTo>
                  <a:pt x="33192" y="3078"/>
                  <a:pt x="84697" y="-11386"/>
                  <a:pt x="84697" y="12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DDFAE2C-6473-0EBA-C759-CCDB16E10BA8}"/>
              </a:ext>
            </a:extLst>
          </p:cNvPr>
          <p:cNvSpPr/>
          <p:nvPr/>
        </p:nvSpPr>
        <p:spPr>
          <a:xfrm>
            <a:off x="4491131" y="1227623"/>
            <a:ext cx="259020" cy="440013"/>
          </a:xfrm>
          <a:custGeom>
            <a:avLst/>
            <a:gdLst>
              <a:gd name="connsiteX0" fmla="*/ 436 w 259020"/>
              <a:gd name="connsiteY0" fmla="*/ 44 h 440013"/>
              <a:gd name="connsiteX1" fmla="*/ 188819 w 259020"/>
              <a:gd name="connsiteY1" fmla="*/ 190544 h 440013"/>
              <a:gd name="connsiteX2" fmla="*/ 224802 w 259020"/>
              <a:gd name="connsiteY2" fmla="*/ 438194 h 440013"/>
              <a:gd name="connsiteX3" fmla="*/ 218452 w 259020"/>
              <a:gd name="connsiteY3" fmla="*/ 296377 h 440013"/>
              <a:gd name="connsiteX4" fmla="*/ 248086 w 259020"/>
              <a:gd name="connsiteY4" fmla="*/ 173610 h 440013"/>
              <a:gd name="connsiteX5" fmla="*/ 436 w 259020"/>
              <a:gd name="connsiteY5" fmla="*/ 44 h 44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020" h="440013">
                <a:moveTo>
                  <a:pt x="436" y="44"/>
                </a:moveTo>
                <a:cubicBezTo>
                  <a:pt x="-9442" y="2866"/>
                  <a:pt x="151425" y="117519"/>
                  <a:pt x="188819" y="190544"/>
                </a:cubicBezTo>
                <a:cubicBezTo>
                  <a:pt x="226213" y="263569"/>
                  <a:pt x="219863" y="420555"/>
                  <a:pt x="224802" y="438194"/>
                </a:cubicBezTo>
                <a:cubicBezTo>
                  <a:pt x="229741" y="455833"/>
                  <a:pt x="214571" y="340474"/>
                  <a:pt x="218452" y="296377"/>
                </a:cubicBezTo>
                <a:cubicBezTo>
                  <a:pt x="222333" y="252280"/>
                  <a:pt x="283364" y="218766"/>
                  <a:pt x="248086" y="173610"/>
                </a:cubicBezTo>
                <a:cubicBezTo>
                  <a:pt x="212808" y="128455"/>
                  <a:pt x="10314" y="-2778"/>
                  <a:pt x="43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8B46D439-BFD5-2552-1580-C72803B5AC2B}"/>
              </a:ext>
            </a:extLst>
          </p:cNvPr>
          <p:cNvSpPr/>
          <p:nvPr/>
        </p:nvSpPr>
        <p:spPr>
          <a:xfrm>
            <a:off x="4730670" y="1619048"/>
            <a:ext cx="62925" cy="545545"/>
          </a:xfrm>
          <a:custGeom>
            <a:avLst/>
            <a:gdLst>
              <a:gd name="connsiteX0" fmla="*/ 57230 w 62925"/>
              <a:gd name="connsiteY0" fmla="*/ 202 h 545545"/>
              <a:gd name="connsiteX1" fmla="*/ 27597 w 62925"/>
              <a:gd name="connsiteY1" fmla="*/ 137785 h 545545"/>
              <a:gd name="connsiteX2" fmla="*/ 42413 w 62925"/>
              <a:gd name="connsiteY2" fmla="*/ 535719 h 545545"/>
              <a:gd name="connsiteX3" fmla="*/ 61463 w 62925"/>
              <a:gd name="connsiteY3" fmla="*/ 402369 h 545545"/>
              <a:gd name="connsiteX4" fmla="*/ 80 w 62925"/>
              <a:gd name="connsiteY4" fmla="*/ 161069 h 545545"/>
              <a:gd name="connsiteX5" fmla="*/ 57230 w 62925"/>
              <a:gd name="connsiteY5" fmla="*/ 202 h 54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925" h="545545">
                <a:moveTo>
                  <a:pt x="57230" y="202"/>
                </a:moveTo>
                <a:cubicBezTo>
                  <a:pt x="61816" y="-3679"/>
                  <a:pt x="30066" y="48532"/>
                  <a:pt x="27597" y="137785"/>
                </a:cubicBezTo>
                <a:cubicBezTo>
                  <a:pt x="25128" y="227038"/>
                  <a:pt x="36769" y="491622"/>
                  <a:pt x="42413" y="535719"/>
                </a:cubicBezTo>
                <a:cubicBezTo>
                  <a:pt x="48057" y="579816"/>
                  <a:pt x="68518" y="464811"/>
                  <a:pt x="61463" y="402369"/>
                </a:cubicBezTo>
                <a:cubicBezTo>
                  <a:pt x="54408" y="339927"/>
                  <a:pt x="2549" y="224216"/>
                  <a:pt x="80" y="161069"/>
                </a:cubicBezTo>
                <a:cubicBezTo>
                  <a:pt x="-2389" y="97922"/>
                  <a:pt x="52644" y="4083"/>
                  <a:pt x="57230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45B4B659-3FD2-3302-47A1-855C7546AEBE}"/>
              </a:ext>
            </a:extLst>
          </p:cNvPr>
          <p:cNvSpPr/>
          <p:nvPr/>
        </p:nvSpPr>
        <p:spPr>
          <a:xfrm>
            <a:off x="2288073" y="112711"/>
            <a:ext cx="1642656" cy="632365"/>
          </a:xfrm>
          <a:custGeom>
            <a:avLst/>
            <a:gdLst>
              <a:gd name="connsiteX0" fmla="*/ 1642577 w 1642656"/>
              <a:gd name="connsiteY0" fmla="*/ 54506 h 632365"/>
              <a:gd name="connsiteX1" fmla="*/ 980060 w 1642656"/>
              <a:gd name="connsiteY1" fmla="*/ 26989 h 632365"/>
              <a:gd name="connsiteX2" fmla="*/ 1149394 w 1642656"/>
              <a:gd name="connsiteY2" fmla="*/ 7939 h 632365"/>
              <a:gd name="connsiteX3" fmla="*/ 465710 w 1642656"/>
              <a:gd name="connsiteY3" fmla="*/ 166689 h 632365"/>
              <a:gd name="connsiteX4" fmla="*/ 675260 w 1642656"/>
              <a:gd name="connsiteY4" fmla="*/ 130706 h 632365"/>
              <a:gd name="connsiteX5" fmla="*/ 196894 w 1642656"/>
              <a:gd name="connsiteY5" fmla="*/ 348722 h 632365"/>
              <a:gd name="connsiteX6" fmla="*/ 328127 w 1642656"/>
              <a:gd name="connsiteY6" fmla="*/ 280989 h 632365"/>
              <a:gd name="connsiteX7" fmla="*/ 44 w 1642656"/>
              <a:gd name="connsiteY7" fmla="*/ 632356 h 632365"/>
              <a:gd name="connsiteX8" fmla="*/ 306960 w 1642656"/>
              <a:gd name="connsiteY8" fmla="*/ 291572 h 632365"/>
              <a:gd name="connsiteX9" fmla="*/ 624460 w 1642656"/>
              <a:gd name="connsiteY9" fmla="*/ 98956 h 632365"/>
              <a:gd name="connsiteX10" fmla="*/ 1022394 w 1642656"/>
              <a:gd name="connsiteY10" fmla="*/ 48156 h 632365"/>
              <a:gd name="connsiteX11" fmla="*/ 1642577 w 1642656"/>
              <a:gd name="connsiteY11" fmla="*/ 54506 h 63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2656" h="632365">
                <a:moveTo>
                  <a:pt x="1642577" y="54506"/>
                </a:moveTo>
                <a:cubicBezTo>
                  <a:pt x="1635521" y="50978"/>
                  <a:pt x="1062257" y="34750"/>
                  <a:pt x="980060" y="26989"/>
                </a:cubicBezTo>
                <a:cubicBezTo>
                  <a:pt x="897863" y="19228"/>
                  <a:pt x="1235119" y="-15344"/>
                  <a:pt x="1149394" y="7939"/>
                </a:cubicBezTo>
                <a:cubicBezTo>
                  <a:pt x="1063669" y="31222"/>
                  <a:pt x="544732" y="146228"/>
                  <a:pt x="465710" y="166689"/>
                </a:cubicBezTo>
                <a:cubicBezTo>
                  <a:pt x="386688" y="187150"/>
                  <a:pt x="720063" y="100367"/>
                  <a:pt x="675260" y="130706"/>
                </a:cubicBezTo>
                <a:cubicBezTo>
                  <a:pt x="630457" y="161045"/>
                  <a:pt x="254749" y="323675"/>
                  <a:pt x="196894" y="348722"/>
                </a:cubicBezTo>
                <a:cubicBezTo>
                  <a:pt x="139039" y="373769"/>
                  <a:pt x="360935" y="233717"/>
                  <a:pt x="328127" y="280989"/>
                </a:cubicBezTo>
                <a:cubicBezTo>
                  <a:pt x="295319" y="328261"/>
                  <a:pt x="3572" y="630592"/>
                  <a:pt x="44" y="632356"/>
                </a:cubicBezTo>
                <a:cubicBezTo>
                  <a:pt x="-3484" y="634120"/>
                  <a:pt x="202891" y="380472"/>
                  <a:pt x="306960" y="291572"/>
                </a:cubicBezTo>
                <a:cubicBezTo>
                  <a:pt x="411029" y="202672"/>
                  <a:pt x="505221" y="139525"/>
                  <a:pt x="624460" y="98956"/>
                </a:cubicBezTo>
                <a:cubicBezTo>
                  <a:pt x="743699" y="58387"/>
                  <a:pt x="857294" y="55212"/>
                  <a:pt x="1022394" y="48156"/>
                </a:cubicBezTo>
                <a:cubicBezTo>
                  <a:pt x="1187494" y="41100"/>
                  <a:pt x="1649633" y="58034"/>
                  <a:pt x="1642577" y="54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E17DD343-C2EF-873B-FA86-1ABE64A80949}"/>
              </a:ext>
            </a:extLst>
          </p:cNvPr>
          <p:cNvSpPr/>
          <p:nvPr/>
        </p:nvSpPr>
        <p:spPr>
          <a:xfrm>
            <a:off x="2414538" y="211651"/>
            <a:ext cx="1549994" cy="561691"/>
          </a:xfrm>
          <a:custGeom>
            <a:avLst/>
            <a:gdLst>
              <a:gd name="connsiteX0" fmla="*/ 1549979 w 1549994"/>
              <a:gd name="connsiteY0" fmla="*/ 16 h 561691"/>
              <a:gd name="connsiteX1" fmla="*/ 411212 w 1549994"/>
              <a:gd name="connsiteY1" fmla="*/ 302699 h 561691"/>
              <a:gd name="connsiteX2" fmla="*/ 11162 w 1549994"/>
              <a:gd name="connsiteY2" fmla="*/ 558816 h 561691"/>
              <a:gd name="connsiteX3" fmla="*/ 783745 w 1549994"/>
              <a:gd name="connsiteY3" fmla="*/ 131249 h 561691"/>
              <a:gd name="connsiteX4" fmla="*/ 438729 w 1549994"/>
              <a:gd name="connsiteY4" fmla="*/ 287882 h 561691"/>
              <a:gd name="connsiteX5" fmla="*/ 1549979 w 1549994"/>
              <a:gd name="connsiteY5" fmla="*/ 16 h 56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9994" h="561691">
                <a:moveTo>
                  <a:pt x="1549979" y="16"/>
                </a:moveTo>
                <a:cubicBezTo>
                  <a:pt x="1545393" y="2485"/>
                  <a:pt x="667681" y="209566"/>
                  <a:pt x="411212" y="302699"/>
                </a:cubicBezTo>
                <a:cubicBezTo>
                  <a:pt x="154742" y="395832"/>
                  <a:pt x="-50927" y="587391"/>
                  <a:pt x="11162" y="558816"/>
                </a:cubicBezTo>
                <a:cubicBezTo>
                  <a:pt x="73251" y="530241"/>
                  <a:pt x="712484" y="176405"/>
                  <a:pt x="783745" y="131249"/>
                </a:cubicBezTo>
                <a:cubicBezTo>
                  <a:pt x="855006" y="86093"/>
                  <a:pt x="308554" y="310812"/>
                  <a:pt x="438729" y="287882"/>
                </a:cubicBezTo>
                <a:cubicBezTo>
                  <a:pt x="568904" y="264952"/>
                  <a:pt x="1554565" y="-2453"/>
                  <a:pt x="1549979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6A1B0D9B-A570-67A4-A211-9B1AF6169F58}"/>
              </a:ext>
            </a:extLst>
          </p:cNvPr>
          <p:cNvSpPr/>
          <p:nvPr/>
        </p:nvSpPr>
        <p:spPr>
          <a:xfrm>
            <a:off x="2319492" y="749080"/>
            <a:ext cx="351943" cy="476753"/>
          </a:xfrm>
          <a:custGeom>
            <a:avLst/>
            <a:gdLst>
              <a:gd name="connsiteX0" fmla="*/ 351741 w 351943"/>
              <a:gd name="connsiteY0" fmla="*/ 220 h 476753"/>
              <a:gd name="connsiteX1" fmla="*/ 68108 w 351943"/>
              <a:gd name="connsiteY1" fmla="*/ 220353 h 476753"/>
              <a:gd name="connsiteX2" fmla="*/ 27891 w 351943"/>
              <a:gd name="connsiteY2" fmla="*/ 474353 h 476753"/>
              <a:gd name="connsiteX3" fmla="*/ 40591 w 351943"/>
              <a:gd name="connsiteY3" fmla="*/ 343120 h 476753"/>
              <a:gd name="connsiteX4" fmla="*/ 19425 w 351943"/>
              <a:gd name="connsiteY4" fmla="*/ 260570 h 476753"/>
              <a:gd name="connsiteX5" fmla="*/ 351741 w 351943"/>
              <a:gd name="connsiteY5" fmla="*/ 220 h 47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943" h="476753">
                <a:moveTo>
                  <a:pt x="351741" y="220"/>
                </a:moveTo>
                <a:cubicBezTo>
                  <a:pt x="359855" y="-6483"/>
                  <a:pt x="122083" y="141331"/>
                  <a:pt x="68108" y="220353"/>
                </a:cubicBezTo>
                <a:cubicBezTo>
                  <a:pt x="14133" y="299375"/>
                  <a:pt x="32477" y="453892"/>
                  <a:pt x="27891" y="474353"/>
                </a:cubicBezTo>
                <a:cubicBezTo>
                  <a:pt x="23305" y="494814"/>
                  <a:pt x="42002" y="378750"/>
                  <a:pt x="40591" y="343120"/>
                </a:cubicBezTo>
                <a:cubicBezTo>
                  <a:pt x="39180" y="307490"/>
                  <a:pt x="-33844" y="318073"/>
                  <a:pt x="19425" y="260570"/>
                </a:cubicBezTo>
                <a:cubicBezTo>
                  <a:pt x="72694" y="203067"/>
                  <a:pt x="343627" y="6923"/>
                  <a:pt x="351741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13AE4DC4-C994-B2B1-157B-3D4CCC86594C}"/>
              </a:ext>
            </a:extLst>
          </p:cNvPr>
          <p:cNvSpPr/>
          <p:nvPr/>
        </p:nvSpPr>
        <p:spPr>
          <a:xfrm>
            <a:off x="2084687" y="774992"/>
            <a:ext cx="288361" cy="943357"/>
          </a:xfrm>
          <a:custGeom>
            <a:avLst/>
            <a:gdLst>
              <a:gd name="connsiteX0" fmla="*/ 288096 w 288361"/>
              <a:gd name="connsiteY0" fmla="*/ 1825 h 943357"/>
              <a:gd name="connsiteX1" fmla="*/ 97596 w 288361"/>
              <a:gd name="connsiteY1" fmla="*/ 355308 h 943357"/>
              <a:gd name="connsiteX2" fmla="*/ 38330 w 288361"/>
              <a:gd name="connsiteY2" fmla="*/ 924691 h 943357"/>
              <a:gd name="connsiteX3" fmla="*/ 42563 w 288361"/>
              <a:gd name="connsiteY3" fmla="*/ 787108 h 943357"/>
              <a:gd name="connsiteX4" fmla="*/ 78546 w 288361"/>
              <a:gd name="connsiteY4" fmla="*/ 600841 h 943357"/>
              <a:gd name="connsiteX5" fmla="*/ 230 w 288361"/>
              <a:gd name="connsiteY5" fmla="*/ 814625 h 943357"/>
              <a:gd name="connsiteX6" fmla="*/ 57380 w 288361"/>
              <a:gd name="connsiteY6" fmla="*/ 412458 h 943357"/>
              <a:gd name="connsiteX7" fmla="*/ 137813 w 288361"/>
              <a:gd name="connsiteY7" fmla="*/ 224075 h 943357"/>
              <a:gd name="connsiteX8" fmla="*/ 288096 w 288361"/>
              <a:gd name="connsiteY8" fmla="*/ 1825 h 9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361" h="943357">
                <a:moveTo>
                  <a:pt x="288096" y="1825"/>
                </a:moveTo>
                <a:cubicBezTo>
                  <a:pt x="281393" y="23697"/>
                  <a:pt x="139224" y="201497"/>
                  <a:pt x="97596" y="355308"/>
                </a:cubicBezTo>
                <a:cubicBezTo>
                  <a:pt x="55968" y="509119"/>
                  <a:pt x="47502" y="852725"/>
                  <a:pt x="38330" y="924691"/>
                </a:cubicBezTo>
                <a:cubicBezTo>
                  <a:pt x="29158" y="996657"/>
                  <a:pt x="35860" y="841083"/>
                  <a:pt x="42563" y="787108"/>
                </a:cubicBezTo>
                <a:cubicBezTo>
                  <a:pt x="49266" y="733133"/>
                  <a:pt x="85601" y="596255"/>
                  <a:pt x="78546" y="600841"/>
                </a:cubicBezTo>
                <a:cubicBezTo>
                  <a:pt x="71491" y="605427"/>
                  <a:pt x="3758" y="846022"/>
                  <a:pt x="230" y="814625"/>
                </a:cubicBezTo>
                <a:cubicBezTo>
                  <a:pt x="-3298" y="783228"/>
                  <a:pt x="34450" y="510883"/>
                  <a:pt x="57380" y="412458"/>
                </a:cubicBezTo>
                <a:cubicBezTo>
                  <a:pt x="80310" y="314033"/>
                  <a:pt x="102888" y="287575"/>
                  <a:pt x="137813" y="224075"/>
                </a:cubicBezTo>
                <a:cubicBezTo>
                  <a:pt x="172738" y="160575"/>
                  <a:pt x="294799" y="-20047"/>
                  <a:pt x="288096" y="1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8246E131-86AF-E423-614E-FAC256DFDC5E}"/>
              </a:ext>
            </a:extLst>
          </p:cNvPr>
          <p:cNvSpPr/>
          <p:nvPr/>
        </p:nvSpPr>
        <p:spPr>
          <a:xfrm>
            <a:off x="2338105" y="1291713"/>
            <a:ext cx="125744" cy="574663"/>
          </a:xfrm>
          <a:custGeom>
            <a:avLst/>
            <a:gdLst>
              <a:gd name="connsiteX0" fmla="*/ 125695 w 125744"/>
              <a:gd name="connsiteY0" fmla="*/ 1570 h 574663"/>
              <a:gd name="connsiteX1" fmla="*/ 19862 w 125744"/>
              <a:gd name="connsiteY1" fmla="*/ 342354 h 574663"/>
              <a:gd name="connsiteX2" fmla="*/ 24095 w 125744"/>
              <a:gd name="connsiteY2" fmla="*/ 573070 h 574663"/>
              <a:gd name="connsiteX3" fmla="*/ 15628 w 125744"/>
              <a:gd name="connsiteY3" fmla="*/ 433370 h 574663"/>
              <a:gd name="connsiteX4" fmla="*/ 5045 w 125744"/>
              <a:gd name="connsiteY4" fmla="*/ 223820 h 574663"/>
              <a:gd name="connsiteX5" fmla="*/ 125695 w 125744"/>
              <a:gd name="connsiteY5" fmla="*/ 1570 h 57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744" h="574663">
                <a:moveTo>
                  <a:pt x="125695" y="1570"/>
                </a:moveTo>
                <a:cubicBezTo>
                  <a:pt x="128164" y="21326"/>
                  <a:pt x="36795" y="247104"/>
                  <a:pt x="19862" y="342354"/>
                </a:cubicBezTo>
                <a:cubicBezTo>
                  <a:pt x="2929" y="437604"/>
                  <a:pt x="24801" y="557901"/>
                  <a:pt x="24095" y="573070"/>
                </a:cubicBezTo>
                <a:cubicBezTo>
                  <a:pt x="23389" y="588239"/>
                  <a:pt x="18803" y="491578"/>
                  <a:pt x="15628" y="433370"/>
                </a:cubicBezTo>
                <a:cubicBezTo>
                  <a:pt x="12453" y="375162"/>
                  <a:pt x="-9772" y="294023"/>
                  <a:pt x="5045" y="223820"/>
                </a:cubicBezTo>
                <a:cubicBezTo>
                  <a:pt x="19862" y="153617"/>
                  <a:pt x="123226" y="-18186"/>
                  <a:pt x="125695" y="1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BB5D57B-0A27-8336-1A00-29610EBB9FA5}"/>
              </a:ext>
            </a:extLst>
          </p:cNvPr>
          <p:cNvSpPr/>
          <p:nvPr/>
        </p:nvSpPr>
        <p:spPr>
          <a:xfrm>
            <a:off x="2392189" y="1350416"/>
            <a:ext cx="122786" cy="566347"/>
          </a:xfrm>
          <a:custGeom>
            <a:avLst/>
            <a:gdLst>
              <a:gd name="connsiteX0" fmla="*/ 122411 w 122786"/>
              <a:gd name="connsiteY0" fmla="*/ 17 h 566347"/>
              <a:gd name="connsiteX1" fmla="*/ 48328 w 122786"/>
              <a:gd name="connsiteY1" fmla="*/ 266717 h 566347"/>
              <a:gd name="connsiteX2" fmla="*/ 1761 w 122786"/>
              <a:gd name="connsiteY2" fmla="*/ 560934 h 566347"/>
              <a:gd name="connsiteX3" fmla="*/ 10228 w 122786"/>
              <a:gd name="connsiteY3" fmla="*/ 442401 h 566347"/>
              <a:gd name="connsiteX4" fmla="*/ 14461 w 122786"/>
              <a:gd name="connsiteY4" fmla="*/ 254017 h 566347"/>
              <a:gd name="connsiteX5" fmla="*/ 122411 w 122786"/>
              <a:gd name="connsiteY5" fmla="*/ 17 h 56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786" h="566347">
                <a:moveTo>
                  <a:pt x="122411" y="17"/>
                </a:moveTo>
                <a:cubicBezTo>
                  <a:pt x="128055" y="2134"/>
                  <a:pt x="68436" y="173231"/>
                  <a:pt x="48328" y="266717"/>
                </a:cubicBezTo>
                <a:cubicBezTo>
                  <a:pt x="28220" y="360203"/>
                  <a:pt x="8111" y="531653"/>
                  <a:pt x="1761" y="560934"/>
                </a:cubicBezTo>
                <a:cubicBezTo>
                  <a:pt x="-4589" y="590215"/>
                  <a:pt x="8111" y="493554"/>
                  <a:pt x="10228" y="442401"/>
                </a:cubicBezTo>
                <a:cubicBezTo>
                  <a:pt x="12345" y="391248"/>
                  <a:pt x="-2119" y="324220"/>
                  <a:pt x="14461" y="254017"/>
                </a:cubicBezTo>
                <a:cubicBezTo>
                  <a:pt x="31041" y="183814"/>
                  <a:pt x="116767" y="-2100"/>
                  <a:pt x="122411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78A6434-9595-2759-47E9-97F88E035E9B}"/>
              </a:ext>
            </a:extLst>
          </p:cNvPr>
          <p:cNvSpPr/>
          <p:nvPr/>
        </p:nvSpPr>
        <p:spPr>
          <a:xfrm>
            <a:off x="2317180" y="1731387"/>
            <a:ext cx="98760" cy="620465"/>
          </a:xfrm>
          <a:custGeom>
            <a:avLst/>
            <a:gdLst>
              <a:gd name="connsiteX0" fmla="*/ 97937 w 98760"/>
              <a:gd name="connsiteY0" fmla="*/ 46 h 620465"/>
              <a:gd name="connsiteX1" fmla="*/ 47137 w 98760"/>
              <a:gd name="connsiteY1" fmla="*/ 179963 h 620465"/>
              <a:gd name="connsiteX2" fmla="*/ 42903 w 98760"/>
              <a:gd name="connsiteY2" fmla="*/ 141863 h 620465"/>
              <a:gd name="connsiteX3" fmla="*/ 83120 w 98760"/>
              <a:gd name="connsiteY3" fmla="*/ 603296 h 620465"/>
              <a:gd name="connsiteX4" fmla="*/ 61953 w 98760"/>
              <a:gd name="connsiteY4" fmla="*/ 491113 h 620465"/>
              <a:gd name="connsiteX5" fmla="*/ 570 w 98760"/>
              <a:gd name="connsiteY5" fmla="*/ 199013 h 620465"/>
              <a:gd name="connsiteX6" fmla="*/ 97937 w 98760"/>
              <a:gd name="connsiteY6" fmla="*/ 46 h 62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60" h="620465">
                <a:moveTo>
                  <a:pt x="97937" y="46"/>
                </a:moveTo>
                <a:cubicBezTo>
                  <a:pt x="105698" y="-3129"/>
                  <a:pt x="56309" y="156327"/>
                  <a:pt x="47137" y="179963"/>
                </a:cubicBezTo>
                <a:cubicBezTo>
                  <a:pt x="37965" y="203599"/>
                  <a:pt x="36906" y="71308"/>
                  <a:pt x="42903" y="141863"/>
                </a:cubicBezTo>
                <a:cubicBezTo>
                  <a:pt x="48900" y="212419"/>
                  <a:pt x="79945" y="545088"/>
                  <a:pt x="83120" y="603296"/>
                </a:cubicBezTo>
                <a:cubicBezTo>
                  <a:pt x="86295" y="661504"/>
                  <a:pt x="75711" y="558494"/>
                  <a:pt x="61953" y="491113"/>
                </a:cubicBezTo>
                <a:cubicBezTo>
                  <a:pt x="48195" y="423732"/>
                  <a:pt x="-6133" y="284032"/>
                  <a:pt x="570" y="199013"/>
                </a:cubicBezTo>
                <a:cubicBezTo>
                  <a:pt x="7273" y="113994"/>
                  <a:pt x="90176" y="3221"/>
                  <a:pt x="97937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A6050433-A401-7A5D-45C8-1408025136C9}"/>
              </a:ext>
            </a:extLst>
          </p:cNvPr>
          <p:cNvSpPr/>
          <p:nvPr/>
        </p:nvSpPr>
        <p:spPr>
          <a:xfrm>
            <a:off x="2193723" y="1303389"/>
            <a:ext cx="134333" cy="857392"/>
          </a:xfrm>
          <a:custGeom>
            <a:avLst/>
            <a:gdLst>
              <a:gd name="connsiteX0" fmla="*/ 113444 w 134333"/>
              <a:gd name="connsiteY0" fmla="*/ 8944 h 857392"/>
              <a:gd name="connsiteX1" fmla="*/ 77460 w 134333"/>
              <a:gd name="connsiteY1" fmla="*/ 201561 h 857392"/>
              <a:gd name="connsiteX2" fmla="*/ 56294 w 134333"/>
              <a:gd name="connsiteY2" fmla="*/ 582561 h 857392"/>
              <a:gd name="connsiteX3" fmla="*/ 132494 w 134333"/>
              <a:gd name="connsiteY3" fmla="*/ 849261 h 857392"/>
              <a:gd name="connsiteX4" fmla="*/ 104977 w 134333"/>
              <a:gd name="connsiteY4" fmla="*/ 770944 h 857392"/>
              <a:gd name="connsiteX5" fmla="*/ 41477 w 134333"/>
              <a:gd name="connsiteY5" fmla="*/ 591028 h 857392"/>
              <a:gd name="connsiteX6" fmla="*/ 3377 w 134333"/>
              <a:gd name="connsiteY6" fmla="*/ 478844 h 857392"/>
              <a:gd name="connsiteX7" fmla="*/ 113444 w 134333"/>
              <a:gd name="connsiteY7" fmla="*/ 8944 h 85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333" h="857392">
                <a:moveTo>
                  <a:pt x="113444" y="8944"/>
                </a:moveTo>
                <a:cubicBezTo>
                  <a:pt x="125791" y="-37270"/>
                  <a:pt x="86985" y="105958"/>
                  <a:pt x="77460" y="201561"/>
                </a:cubicBezTo>
                <a:cubicBezTo>
                  <a:pt x="67935" y="297164"/>
                  <a:pt x="47122" y="474611"/>
                  <a:pt x="56294" y="582561"/>
                </a:cubicBezTo>
                <a:cubicBezTo>
                  <a:pt x="65466" y="690511"/>
                  <a:pt x="124380" y="817864"/>
                  <a:pt x="132494" y="849261"/>
                </a:cubicBezTo>
                <a:cubicBezTo>
                  <a:pt x="140608" y="880658"/>
                  <a:pt x="120147" y="813983"/>
                  <a:pt x="104977" y="770944"/>
                </a:cubicBezTo>
                <a:cubicBezTo>
                  <a:pt x="89807" y="727905"/>
                  <a:pt x="58410" y="639711"/>
                  <a:pt x="41477" y="591028"/>
                </a:cubicBezTo>
                <a:cubicBezTo>
                  <a:pt x="24544" y="542345"/>
                  <a:pt x="-11087" y="574447"/>
                  <a:pt x="3377" y="478844"/>
                </a:cubicBezTo>
                <a:cubicBezTo>
                  <a:pt x="17841" y="383241"/>
                  <a:pt x="101097" y="55158"/>
                  <a:pt x="113444" y="8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E211FC53-4C5E-04D1-37C4-F16F2E780F6C}"/>
              </a:ext>
            </a:extLst>
          </p:cNvPr>
          <p:cNvSpPr/>
          <p:nvPr/>
        </p:nvSpPr>
        <p:spPr>
          <a:xfrm>
            <a:off x="4399290" y="585343"/>
            <a:ext cx="407180" cy="562049"/>
          </a:xfrm>
          <a:custGeom>
            <a:avLst/>
            <a:gdLst>
              <a:gd name="connsiteX0" fmla="*/ 7610 w 407180"/>
              <a:gd name="connsiteY0" fmla="*/ 445 h 562049"/>
              <a:gd name="connsiteX1" fmla="*/ 37773 w 407180"/>
              <a:gd name="connsiteY1" fmla="*/ 176657 h 562049"/>
              <a:gd name="connsiteX2" fmla="*/ 390198 w 407180"/>
              <a:gd name="connsiteY2" fmla="*/ 546545 h 562049"/>
              <a:gd name="connsiteX3" fmla="*/ 331460 w 407180"/>
              <a:gd name="connsiteY3" fmla="*/ 478282 h 562049"/>
              <a:gd name="connsiteX4" fmla="*/ 155248 w 407180"/>
              <a:gd name="connsiteY4" fmla="*/ 346520 h 562049"/>
              <a:gd name="connsiteX5" fmla="*/ 17135 w 407180"/>
              <a:gd name="connsiteY5" fmla="*/ 222695 h 562049"/>
              <a:gd name="connsiteX6" fmla="*/ 7610 w 407180"/>
              <a:gd name="connsiteY6" fmla="*/ 445 h 56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180" h="562049">
                <a:moveTo>
                  <a:pt x="7610" y="445"/>
                </a:moveTo>
                <a:cubicBezTo>
                  <a:pt x="11050" y="-7228"/>
                  <a:pt x="-25992" y="85640"/>
                  <a:pt x="37773" y="176657"/>
                </a:cubicBezTo>
                <a:cubicBezTo>
                  <a:pt x="101538" y="267674"/>
                  <a:pt x="341250" y="496274"/>
                  <a:pt x="390198" y="546545"/>
                </a:cubicBezTo>
                <a:cubicBezTo>
                  <a:pt x="439146" y="596816"/>
                  <a:pt x="370618" y="511620"/>
                  <a:pt x="331460" y="478282"/>
                </a:cubicBezTo>
                <a:cubicBezTo>
                  <a:pt x="292302" y="444945"/>
                  <a:pt x="207635" y="389118"/>
                  <a:pt x="155248" y="346520"/>
                </a:cubicBezTo>
                <a:cubicBezTo>
                  <a:pt x="102861" y="303922"/>
                  <a:pt x="42800" y="279051"/>
                  <a:pt x="17135" y="222695"/>
                </a:cubicBezTo>
                <a:cubicBezTo>
                  <a:pt x="-8530" y="166339"/>
                  <a:pt x="4170" y="8118"/>
                  <a:pt x="7610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22388D51-9453-E90C-B101-2E826641A596}"/>
              </a:ext>
            </a:extLst>
          </p:cNvPr>
          <p:cNvSpPr/>
          <p:nvPr/>
        </p:nvSpPr>
        <p:spPr>
          <a:xfrm>
            <a:off x="4386233" y="863587"/>
            <a:ext cx="372777" cy="519838"/>
          </a:xfrm>
          <a:custGeom>
            <a:avLst/>
            <a:gdLst>
              <a:gd name="connsiteX0" fmla="*/ 30 w 372777"/>
              <a:gd name="connsiteY0" fmla="*/ 13 h 519838"/>
              <a:gd name="connsiteX1" fmla="*/ 261967 w 372777"/>
              <a:gd name="connsiteY1" fmla="*/ 265126 h 519838"/>
              <a:gd name="connsiteX2" fmla="*/ 371505 w 372777"/>
              <a:gd name="connsiteY2" fmla="*/ 517538 h 519838"/>
              <a:gd name="connsiteX3" fmla="*/ 319117 w 372777"/>
              <a:gd name="connsiteY3" fmla="*/ 382601 h 519838"/>
              <a:gd name="connsiteX4" fmla="*/ 279430 w 372777"/>
              <a:gd name="connsiteY4" fmla="*/ 254013 h 519838"/>
              <a:gd name="connsiteX5" fmla="*/ 30 w 372777"/>
              <a:gd name="connsiteY5" fmla="*/ 13 h 51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777" h="519838">
                <a:moveTo>
                  <a:pt x="30" y="13"/>
                </a:moveTo>
                <a:cubicBezTo>
                  <a:pt x="-2880" y="1865"/>
                  <a:pt x="200055" y="178872"/>
                  <a:pt x="261967" y="265126"/>
                </a:cubicBezTo>
                <a:cubicBezTo>
                  <a:pt x="323879" y="351380"/>
                  <a:pt x="361980" y="497959"/>
                  <a:pt x="371505" y="517538"/>
                </a:cubicBezTo>
                <a:cubicBezTo>
                  <a:pt x="381030" y="537117"/>
                  <a:pt x="334463" y="426522"/>
                  <a:pt x="319117" y="382601"/>
                </a:cubicBezTo>
                <a:cubicBezTo>
                  <a:pt x="303771" y="338680"/>
                  <a:pt x="331818" y="315396"/>
                  <a:pt x="279430" y="254013"/>
                </a:cubicBezTo>
                <a:cubicBezTo>
                  <a:pt x="227042" y="192630"/>
                  <a:pt x="2940" y="-1839"/>
                  <a:pt x="3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4C777236-AA43-CB47-4C58-935DE9E0F1DE}"/>
              </a:ext>
            </a:extLst>
          </p:cNvPr>
          <p:cNvSpPr/>
          <p:nvPr/>
        </p:nvSpPr>
        <p:spPr>
          <a:xfrm>
            <a:off x="4255515" y="520672"/>
            <a:ext cx="331781" cy="301356"/>
          </a:xfrm>
          <a:custGeom>
            <a:avLst/>
            <a:gdLst>
              <a:gd name="connsiteX0" fmla="*/ 573 w 331781"/>
              <a:gd name="connsiteY0" fmla="*/ 28 h 301356"/>
              <a:gd name="connsiteX1" fmla="*/ 176785 w 331781"/>
              <a:gd name="connsiteY1" fmla="*/ 93691 h 301356"/>
              <a:gd name="connsiteX2" fmla="*/ 329185 w 331781"/>
              <a:gd name="connsiteY2" fmla="*/ 298478 h 301356"/>
              <a:gd name="connsiteX3" fmla="*/ 270448 w 331781"/>
              <a:gd name="connsiteY3" fmla="*/ 206403 h 301356"/>
              <a:gd name="connsiteX4" fmla="*/ 238698 w 331781"/>
              <a:gd name="connsiteY4" fmla="*/ 101628 h 301356"/>
              <a:gd name="connsiteX5" fmla="*/ 573 w 331781"/>
              <a:gd name="connsiteY5" fmla="*/ 28 h 30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781" h="301356">
                <a:moveTo>
                  <a:pt x="573" y="28"/>
                </a:moveTo>
                <a:cubicBezTo>
                  <a:pt x="-9746" y="-1295"/>
                  <a:pt x="122016" y="43949"/>
                  <a:pt x="176785" y="93691"/>
                </a:cubicBezTo>
                <a:cubicBezTo>
                  <a:pt x="231554" y="143433"/>
                  <a:pt x="313575" y="279693"/>
                  <a:pt x="329185" y="298478"/>
                </a:cubicBezTo>
                <a:cubicBezTo>
                  <a:pt x="344796" y="317263"/>
                  <a:pt x="285529" y="239211"/>
                  <a:pt x="270448" y="206403"/>
                </a:cubicBezTo>
                <a:cubicBezTo>
                  <a:pt x="255367" y="173595"/>
                  <a:pt x="276534" y="132849"/>
                  <a:pt x="238698" y="101628"/>
                </a:cubicBezTo>
                <a:cubicBezTo>
                  <a:pt x="200862" y="70407"/>
                  <a:pt x="10892" y="1351"/>
                  <a:pt x="573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0C2628E-6A6B-7A6A-78C3-04B57832A7DA}"/>
              </a:ext>
            </a:extLst>
          </p:cNvPr>
          <p:cNvSpPr/>
          <p:nvPr/>
        </p:nvSpPr>
        <p:spPr>
          <a:xfrm>
            <a:off x="4747937" y="1182237"/>
            <a:ext cx="77257" cy="427772"/>
          </a:xfrm>
          <a:custGeom>
            <a:avLst/>
            <a:gdLst>
              <a:gd name="connsiteX0" fmla="*/ 276 w 77257"/>
              <a:gd name="connsiteY0" fmla="*/ 451 h 427772"/>
              <a:gd name="connsiteX1" fmla="*/ 49488 w 77257"/>
              <a:gd name="connsiteY1" fmla="*/ 157613 h 427772"/>
              <a:gd name="connsiteX2" fmla="*/ 11388 w 77257"/>
              <a:gd name="connsiteY2" fmla="*/ 425901 h 427772"/>
              <a:gd name="connsiteX3" fmla="*/ 32026 w 77257"/>
              <a:gd name="connsiteY3" fmla="*/ 268738 h 427772"/>
              <a:gd name="connsiteX4" fmla="*/ 76476 w 77257"/>
              <a:gd name="connsiteY4" fmla="*/ 114751 h 427772"/>
              <a:gd name="connsiteX5" fmla="*/ 276 w 77257"/>
              <a:gd name="connsiteY5" fmla="*/ 451 h 42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57" h="427772">
                <a:moveTo>
                  <a:pt x="276" y="451"/>
                </a:moveTo>
                <a:cubicBezTo>
                  <a:pt x="-4222" y="7595"/>
                  <a:pt x="47636" y="86705"/>
                  <a:pt x="49488" y="157613"/>
                </a:cubicBezTo>
                <a:cubicBezTo>
                  <a:pt x="51340" y="228521"/>
                  <a:pt x="14298" y="407380"/>
                  <a:pt x="11388" y="425901"/>
                </a:cubicBezTo>
                <a:cubicBezTo>
                  <a:pt x="8478" y="444422"/>
                  <a:pt x="21178" y="320596"/>
                  <a:pt x="32026" y="268738"/>
                </a:cubicBezTo>
                <a:cubicBezTo>
                  <a:pt x="42874" y="216880"/>
                  <a:pt x="83355" y="156820"/>
                  <a:pt x="76476" y="114751"/>
                </a:cubicBezTo>
                <a:cubicBezTo>
                  <a:pt x="69597" y="72682"/>
                  <a:pt x="4774" y="-6693"/>
                  <a:pt x="276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FC001E3B-75D4-0DD6-ABAA-ACE86F16C04D}"/>
              </a:ext>
            </a:extLst>
          </p:cNvPr>
          <p:cNvSpPr/>
          <p:nvPr/>
        </p:nvSpPr>
        <p:spPr>
          <a:xfrm>
            <a:off x="4543217" y="1300056"/>
            <a:ext cx="190390" cy="400237"/>
          </a:xfrm>
          <a:custGeom>
            <a:avLst/>
            <a:gdLst>
              <a:gd name="connsiteX0" fmla="*/ 208 w 190390"/>
              <a:gd name="connsiteY0" fmla="*/ 107 h 400237"/>
              <a:gd name="connsiteX1" fmla="*/ 104983 w 190390"/>
              <a:gd name="connsiteY1" fmla="*/ 155682 h 400237"/>
              <a:gd name="connsiteX2" fmla="*/ 189121 w 190390"/>
              <a:gd name="connsiteY2" fmla="*/ 396982 h 400237"/>
              <a:gd name="connsiteX3" fmla="*/ 154196 w 190390"/>
              <a:gd name="connsiteY3" fmla="*/ 287444 h 400237"/>
              <a:gd name="connsiteX4" fmla="*/ 133558 w 190390"/>
              <a:gd name="connsiteY4" fmla="*/ 177907 h 400237"/>
              <a:gd name="connsiteX5" fmla="*/ 208 w 190390"/>
              <a:gd name="connsiteY5" fmla="*/ 107 h 40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390" h="400237">
                <a:moveTo>
                  <a:pt x="208" y="107"/>
                </a:moveTo>
                <a:cubicBezTo>
                  <a:pt x="-4554" y="-3597"/>
                  <a:pt x="73498" y="89536"/>
                  <a:pt x="104983" y="155682"/>
                </a:cubicBezTo>
                <a:cubicBezTo>
                  <a:pt x="136468" y="221828"/>
                  <a:pt x="180919" y="375022"/>
                  <a:pt x="189121" y="396982"/>
                </a:cubicBezTo>
                <a:cubicBezTo>
                  <a:pt x="197323" y="418942"/>
                  <a:pt x="163456" y="323956"/>
                  <a:pt x="154196" y="287444"/>
                </a:cubicBezTo>
                <a:cubicBezTo>
                  <a:pt x="144936" y="250932"/>
                  <a:pt x="153931" y="223151"/>
                  <a:pt x="133558" y="177907"/>
                </a:cubicBezTo>
                <a:cubicBezTo>
                  <a:pt x="113185" y="132663"/>
                  <a:pt x="4970" y="3811"/>
                  <a:pt x="208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10EEDF7A-9883-5A36-AB41-A6EB576CF554}"/>
              </a:ext>
            </a:extLst>
          </p:cNvPr>
          <p:cNvSpPr/>
          <p:nvPr/>
        </p:nvSpPr>
        <p:spPr>
          <a:xfrm>
            <a:off x="2596923" y="698500"/>
            <a:ext cx="1373944" cy="513030"/>
          </a:xfrm>
          <a:custGeom>
            <a:avLst/>
            <a:gdLst>
              <a:gd name="connsiteX0" fmla="*/ 1373944 w 1373944"/>
              <a:gd name="connsiteY0" fmla="*/ 0 h 513030"/>
              <a:gd name="connsiteX1" fmla="*/ 451077 w 1373944"/>
              <a:gd name="connsiteY1" fmla="*/ 203200 h 513030"/>
              <a:gd name="connsiteX2" fmla="*/ 802444 w 1373944"/>
              <a:gd name="connsiteY2" fmla="*/ 103717 h 513030"/>
              <a:gd name="connsiteX3" fmla="*/ 158977 w 1373944"/>
              <a:gd name="connsiteY3" fmla="*/ 512233 h 513030"/>
              <a:gd name="connsiteX4" fmla="*/ 573844 w 1373944"/>
              <a:gd name="connsiteY4" fmla="*/ 211667 h 513030"/>
              <a:gd name="connsiteX5" fmla="*/ 227 w 1373944"/>
              <a:gd name="connsiteY5" fmla="*/ 353483 h 513030"/>
              <a:gd name="connsiteX6" fmla="*/ 503994 w 1373944"/>
              <a:gd name="connsiteY6" fmla="*/ 143933 h 513030"/>
              <a:gd name="connsiteX7" fmla="*/ 459544 w 1373944"/>
              <a:gd name="connsiteY7" fmla="*/ 158750 h 513030"/>
              <a:gd name="connsiteX8" fmla="*/ 1373944 w 1373944"/>
              <a:gd name="connsiteY8" fmla="*/ 0 h 51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3944" h="513030">
                <a:moveTo>
                  <a:pt x="1373944" y="0"/>
                </a:moveTo>
                <a:lnTo>
                  <a:pt x="451077" y="203200"/>
                </a:lnTo>
                <a:cubicBezTo>
                  <a:pt x="355827" y="220486"/>
                  <a:pt x="851127" y="52212"/>
                  <a:pt x="802444" y="103717"/>
                </a:cubicBezTo>
                <a:cubicBezTo>
                  <a:pt x="753761" y="155223"/>
                  <a:pt x="197077" y="494241"/>
                  <a:pt x="158977" y="512233"/>
                </a:cubicBezTo>
                <a:cubicBezTo>
                  <a:pt x="120877" y="530225"/>
                  <a:pt x="600302" y="238125"/>
                  <a:pt x="573844" y="211667"/>
                </a:cubicBezTo>
                <a:cubicBezTo>
                  <a:pt x="547386" y="185209"/>
                  <a:pt x="11869" y="364772"/>
                  <a:pt x="227" y="353483"/>
                </a:cubicBezTo>
                <a:cubicBezTo>
                  <a:pt x="-11415" y="342194"/>
                  <a:pt x="427441" y="176389"/>
                  <a:pt x="503994" y="143933"/>
                </a:cubicBezTo>
                <a:cubicBezTo>
                  <a:pt x="580547" y="111478"/>
                  <a:pt x="459544" y="158750"/>
                  <a:pt x="459544" y="158750"/>
                </a:cubicBezTo>
                <a:lnTo>
                  <a:pt x="137394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871818B0-8E06-A8DF-054D-1B04C701C120}"/>
              </a:ext>
            </a:extLst>
          </p:cNvPr>
          <p:cNvSpPr/>
          <p:nvPr/>
        </p:nvSpPr>
        <p:spPr>
          <a:xfrm>
            <a:off x="5407758" y="1809745"/>
            <a:ext cx="652531" cy="476296"/>
          </a:xfrm>
          <a:custGeom>
            <a:avLst/>
            <a:gdLst>
              <a:gd name="connsiteX0" fmla="*/ 652259 w 652531"/>
              <a:gd name="connsiteY0" fmla="*/ 5 h 476296"/>
              <a:gd name="connsiteX1" fmla="*/ 224692 w 652531"/>
              <a:gd name="connsiteY1" fmla="*/ 205322 h 476296"/>
              <a:gd name="connsiteX2" fmla="*/ 8792 w 652531"/>
              <a:gd name="connsiteY2" fmla="*/ 472022 h 476296"/>
              <a:gd name="connsiteX3" fmla="*/ 65942 w 652531"/>
              <a:gd name="connsiteY3" fmla="*/ 357722 h 476296"/>
              <a:gd name="connsiteX4" fmla="*/ 286075 w 652531"/>
              <a:gd name="connsiteY4" fmla="*/ 198972 h 476296"/>
              <a:gd name="connsiteX5" fmla="*/ 652259 w 652531"/>
              <a:gd name="connsiteY5" fmla="*/ 5 h 47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531" h="476296">
                <a:moveTo>
                  <a:pt x="652259" y="5"/>
                </a:moveTo>
                <a:cubicBezTo>
                  <a:pt x="642028" y="1063"/>
                  <a:pt x="331936" y="126653"/>
                  <a:pt x="224692" y="205322"/>
                </a:cubicBezTo>
                <a:cubicBezTo>
                  <a:pt x="117447" y="283992"/>
                  <a:pt x="35250" y="446622"/>
                  <a:pt x="8792" y="472022"/>
                </a:cubicBezTo>
                <a:cubicBezTo>
                  <a:pt x="-17666" y="497422"/>
                  <a:pt x="19728" y="403230"/>
                  <a:pt x="65942" y="357722"/>
                </a:cubicBezTo>
                <a:cubicBezTo>
                  <a:pt x="112156" y="312214"/>
                  <a:pt x="190825" y="255769"/>
                  <a:pt x="286075" y="198972"/>
                </a:cubicBezTo>
                <a:cubicBezTo>
                  <a:pt x="381325" y="142175"/>
                  <a:pt x="662490" y="-1053"/>
                  <a:pt x="65225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DABD15D-F32A-ED3F-D5A5-E49B33967717}"/>
              </a:ext>
            </a:extLst>
          </p:cNvPr>
          <p:cNvSpPr/>
          <p:nvPr/>
        </p:nvSpPr>
        <p:spPr>
          <a:xfrm>
            <a:off x="6434169" y="2063262"/>
            <a:ext cx="536640" cy="337711"/>
          </a:xfrm>
          <a:custGeom>
            <a:avLst/>
            <a:gdLst>
              <a:gd name="connsiteX0" fmla="*/ 498 w 536640"/>
              <a:gd name="connsiteY0" fmla="*/ 488 h 337711"/>
              <a:gd name="connsiteX1" fmla="*/ 296831 w 536640"/>
              <a:gd name="connsiteY1" fmla="*/ 112671 h 337711"/>
              <a:gd name="connsiteX2" fmla="*/ 531781 w 536640"/>
              <a:gd name="connsiteY2" fmla="*/ 332805 h 337711"/>
              <a:gd name="connsiteX3" fmla="*/ 449231 w 536640"/>
              <a:gd name="connsiteY3" fmla="*/ 256605 h 337711"/>
              <a:gd name="connsiteX4" fmla="*/ 370914 w 536640"/>
              <a:gd name="connsiteY4" fmla="*/ 152888 h 337711"/>
              <a:gd name="connsiteX5" fmla="*/ 498 w 536640"/>
              <a:gd name="connsiteY5" fmla="*/ 488 h 33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640" h="337711">
                <a:moveTo>
                  <a:pt x="498" y="488"/>
                </a:moveTo>
                <a:cubicBezTo>
                  <a:pt x="-11849" y="-6215"/>
                  <a:pt x="208284" y="57285"/>
                  <a:pt x="296831" y="112671"/>
                </a:cubicBezTo>
                <a:cubicBezTo>
                  <a:pt x="385378" y="168057"/>
                  <a:pt x="506381" y="308816"/>
                  <a:pt x="531781" y="332805"/>
                </a:cubicBezTo>
                <a:cubicBezTo>
                  <a:pt x="557181" y="356794"/>
                  <a:pt x="476042" y="286591"/>
                  <a:pt x="449231" y="256605"/>
                </a:cubicBezTo>
                <a:cubicBezTo>
                  <a:pt x="422420" y="226619"/>
                  <a:pt x="439000" y="194516"/>
                  <a:pt x="370914" y="152888"/>
                </a:cubicBezTo>
                <a:cubicBezTo>
                  <a:pt x="302828" y="111260"/>
                  <a:pt x="12845" y="7191"/>
                  <a:pt x="498" y="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995C5244-886F-D93E-1DAD-73AAA99D8992}"/>
              </a:ext>
            </a:extLst>
          </p:cNvPr>
          <p:cNvSpPr/>
          <p:nvPr/>
        </p:nvSpPr>
        <p:spPr>
          <a:xfrm>
            <a:off x="5287504" y="2396002"/>
            <a:ext cx="114265" cy="207398"/>
          </a:xfrm>
          <a:custGeom>
            <a:avLst/>
            <a:gdLst>
              <a:gd name="connsiteX0" fmla="*/ 114229 w 114265"/>
              <a:gd name="connsiteY0" fmla="*/ 65 h 207398"/>
              <a:gd name="connsiteX1" fmla="*/ 29563 w 114265"/>
              <a:gd name="connsiteY1" fmla="*/ 103781 h 207398"/>
              <a:gd name="connsiteX2" fmla="*/ 2046 w 114265"/>
              <a:gd name="connsiteY2" fmla="*/ 205381 h 207398"/>
              <a:gd name="connsiteX3" fmla="*/ 6279 w 114265"/>
              <a:gd name="connsiteY3" fmla="*/ 165165 h 207398"/>
              <a:gd name="connsiteX4" fmla="*/ 40146 w 114265"/>
              <a:gd name="connsiteY4" fmla="*/ 88965 h 207398"/>
              <a:gd name="connsiteX5" fmla="*/ 114229 w 114265"/>
              <a:gd name="connsiteY5" fmla="*/ 65 h 207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265" h="207398">
                <a:moveTo>
                  <a:pt x="114229" y="65"/>
                </a:moveTo>
                <a:cubicBezTo>
                  <a:pt x="112465" y="2534"/>
                  <a:pt x="48260" y="69562"/>
                  <a:pt x="29563" y="103781"/>
                </a:cubicBezTo>
                <a:cubicBezTo>
                  <a:pt x="10866" y="138000"/>
                  <a:pt x="5927" y="195150"/>
                  <a:pt x="2046" y="205381"/>
                </a:cubicBezTo>
                <a:cubicBezTo>
                  <a:pt x="-1835" y="215612"/>
                  <a:pt x="-71" y="184568"/>
                  <a:pt x="6279" y="165165"/>
                </a:cubicBezTo>
                <a:cubicBezTo>
                  <a:pt x="12629" y="145762"/>
                  <a:pt x="26740" y="112248"/>
                  <a:pt x="40146" y="88965"/>
                </a:cubicBezTo>
                <a:cubicBezTo>
                  <a:pt x="53552" y="65682"/>
                  <a:pt x="115993" y="-2404"/>
                  <a:pt x="114229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D9CD937E-A979-84D9-0D30-1DB700289F0A}"/>
              </a:ext>
            </a:extLst>
          </p:cNvPr>
          <p:cNvSpPr/>
          <p:nvPr/>
        </p:nvSpPr>
        <p:spPr>
          <a:xfrm>
            <a:off x="7137275" y="2499782"/>
            <a:ext cx="198669" cy="542952"/>
          </a:xfrm>
          <a:custGeom>
            <a:avLst/>
            <a:gdLst>
              <a:gd name="connsiteX0" fmla="*/ 125 w 198669"/>
              <a:gd name="connsiteY0" fmla="*/ 1 h 542952"/>
              <a:gd name="connsiteX1" fmla="*/ 163108 w 198669"/>
              <a:gd name="connsiteY1" fmla="*/ 275168 h 542952"/>
              <a:gd name="connsiteX2" fmla="*/ 150408 w 198669"/>
              <a:gd name="connsiteY2" fmla="*/ 537635 h 542952"/>
              <a:gd name="connsiteX3" fmla="*/ 160992 w 198669"/>
              <a:gd name="connsiteY3" fmla="*/ 438151 h 542952"/>
              <a:gd name="connsiteX4" fmla="*/ 192742 w 198669"/>
              <a:gd name="connsiteY4" fmla="*/ 279401 h 542952"/>
              <a:gd name="connsiteX5" fmla="*/ 125 w 198669"/>
              <a:gd name="connsiteY5" fmla="*/ 1 h 54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669" h="542952">
                <a:moveTo>
                  <a:pt x="125" y="1"/>
                </a:moveTo>
                <a:cubicBezTo>
                  <a:pt x="-4814" y="-704"/>
                  <a:pt x="138061" y="185562"/>
                  <a:pt x="163108" y="275168"/>
                </a:cubicBezTo>
                <a:cubicBezTo>
                  <a:pt x="188155" y="364774"/>
                  <a:pt x="150761" y="510471"/>
                  <a:pt x="150408" y="537635"/>
                </a:cubicBezTo>
                <a:cubicBezTo>
                  <a:pt x="150055" y="564799"/>
                  <a:pt x="153936" y="481190"/>
                  <a:pt x="160992" y="438151"/>
                </a:cubicBezTo>
                <a:cubicBezTo>
                  <a:pt x="168048" y="395112"/>
                  <a:pt x="214967" y="347134"/>
                  <a:pt x="192742" y="279401"/>
                </a:cubicBezTo>
                <a:cubicBezTo>
                  <a:pt x="170517" y="211668"/>
                  <a:pt x="5064" y="706"/>
                  <a:pt x="12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A25DD2D4-F722-9185-7845-BD2B7D7C8DDE}"/>
              </a:ext>
            </a:extLst>
          </p:cNvPr>
          <p:cNvSpPr/>
          <p:nvPr/>
        </p:nvSpPr>
        <p:spPr>
          <a:xfrm>
            <a:off x="7022661" y="3124689"/>
            <a:ext cx="287577" cy="586920"/>
          </a:xfrm>
          <a:custGeom>
            <a:avLst/>
            <a:gdLst>
              <a:gd name="connsiteX0" fmla="*/ 276664 w 287577"/>
              <a:gd name="connsiteY0" fmla="*/ 21736 h 586920"/>
              <a:gd name="connsiteX1" fmla="*/ 140139 w 287577"/>
              <a:gd name="connsiteY1" fmla="*/ 405911 h 586920"/>
              <a:gd name="connsiteX2" fmla="*/ 439 w 287577"/>
              <a:gd name="connsiteY2" fmla="*/ 586886 h 586920"/>
              <a:gd name="connsiteX3" fmla="*/ 187764 w 287577"/>
              <a:gd name="connsiteY3" fmla="*/ 421786 h 586920"/>
              <a:gd name="connsiteX4" fmla="*/ 67114 w 287577"/>
              <a:gd name="connsiteY4" fmla="*/ 472586 h 586920"/>
              <a:gd name="connsiteX5" fmla="*/ 175064 w 287577"/>
              <a:gd name="connsiteY5" fmla="*/ 282086 h 586920"/>
              <a:gd name="connsiteX6" fmla="*/ 263964 w 287577"/>
              <a:gd name="connsiteY6" fmla="*/ 72536 h 586920"/>
              <a:gd name="connsiteX7" fmla="*/ 276664 w 287577"/>
              <a:gd name="connsiteY7" fmla="*/ 21736 h 58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577" h="586920">
                <a:moveTo>
                  <a:pt x="276664" y="21736"/>
                </a:moveTo>
                <a:cubicBezTo>
                  <a:pt x="256026" y="77299"/>
                  <a:pt x="186176" y="311719"/>
                  <a:pt x="140139" y="405911"/>
                </a:cubicBezTo>
                <a:cubicBezTo>
                  <a:pt x="94102" y="500103"/>
                  <a:pt x="-7498" y="584240"/>
                  <a:pt x="439" y="586886"/>
                </a:cubicBezTo>
                <a:cubicBezTo>
                  <a:pt x="8376" y="589532"/>
                  <a:pt x="176652" y="440836"/>
                  <a:pt x="187764" y="421786"/>
                </a:cubicBezTo>
                <a:cubicBezTo>
                  <a:pt x="198876" y="402736"/>
                  <a:pt x="69231" y="495869"/>
                  <a:pt x="67114" y="472586"/>
                </a:cubicBezTo>
                <a:cubicBezTo>
                  <a:pt x="64997" y="449303"/>
                  <a:pt x="142256" y="348761"/>
                  <a:pt x="175064" y="282086"/>
                </a:cubicBezTo>
                <a:cubicBezTo>
                  <a:pt x="207872" y="215411"/>
                  <a:pt x="241739" y="115398"/>
                  <a:pt x="263964" y="72536"/>
                </a:cubicBezTo>
                <a:cubicBezTo>
                  <a:pt x="286189" y="29674"/>
                  <a:pt x="297302" y="-33827"/>
                  <a:pt x="276664" y="21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523BFF24-5CB3-267E-D62D-340E912C333E}"/>
              </a:ext>
            </a:extLst>
          </p:cNvPr>
          <p:cNvSpPr/>
          <p:nvPr/>
        </p:nvSpPr>
        <p:spPr>
          <a:xfrm>
            <a:off x="7130474" y="3617939"/>
            <a:ext cx="323163" cy="572249"/>
          </a:xfrm>
          <a:custGeom>
            <a:avLst/>
            <a:gdLst>
              <a:gd name="connsiteX0" fmla="*/ 322309 w 323163"/>
              <a:gd name="connsiteY0" fmla="*/ 1561 h 572249"/>
              <a:gd name="connsiteX1" fmla="*/ 178376 w 323163"/>
              <a:gd name="connsiteY1" fmla="*/ 196294 h 572249"/>
              <a:gd name="connsiteX2" fmla="*/ 11159 w 323163"/>
              <a:gd name="connsiteY2" fmla="*/ 556128 h 572249"/>
              <a:gd name="connsiteX3" fmla="*/ 25976 w 323163"/>
              <a:gd name="connsiteY3" fmla="*/ 488394 h 572249"/>
              <a:gd name="connsiteX4" fmla="*/ 110643 w 323163"/>
              <a:gd name="connsiteY4" fmla="*/ 295778 h 572249"/>
              <a:gd name="connsiteX5" fmla="*/ 322309 w 323163"/>
              <a:gd name="connsiteY5" fmla="*/ 1561 h 5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163" h="572249">
                <a:moveTo>
                  <a:pt x="322309" y="1561"/>
                </a:moveTo>
                <a:cubicBezTo>
                  <a:pt x="333598" y="-15020"/>
                  <a:pt x="230234" y="103866"/>
                  <a:pt x="178376" y="196294"/>
                </a:cubicBezTo>
                <a:cubicBezTo>
                  <a:pt x="126518" y="288722"/>
                  <a:pt x="36559" y="507445"/>
                  <a:pt x="11159" y="556128"/>
                </a:cubicBezTo>
                <a:cubicBezTo>
                  <a:pt x="-14241" y="604811"/>
                  <a:pt x="9395" y="531786"/>
                  <a:pt x="25976" y="488394"/>
                </a:cubicBezTo>
                <a:cubicBezTo>
                  <a:pt x="42557" y="445002"/>
                  <a:pt x="64429" y="372683"/>
                  <a:pt x="110643" y="295778"/>
                </a:cubicBezTo>
                <a:cubicBezTo>
                  <a:pt x="156857" y="218873"/>
                  <a:pt x="311020" y="18142"/>
                  <a:pt x="322309" y="1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2DF156F-15E6-9C9A-6201-57D6924EE9A2}"/>
              </a:ext>
            </a:extLst>
          </p:cNvPr>
          <p:cNvSpPr/>
          <p:nvPr/>
        </p:nvSpPr>
        <p:spPr>
          <a:xfrm>
            <a:off x="6788839" y="3989861"/>
            <a:ext cx="245054" cy="386569"/>
          </a:xfrm>
          <a:custGeom>
            <a:avLst/>
            <a:gdLst>
              <a:gd name="connsiteX0" fmla="*/ 244844 w 245054"/>
              <a:gd name="connsiteY0" fmla="*/ 56 h 386569"/>
              <a:gd name="connsiteX1" fmla="*/ 113611 w 245054"/>
              <a:gd name="connsiteY1" fmla="*/ 139756 h 386569"/>
              <a:gd name="connsiteX2" fmla="*/ 1428 w 245054"/>
              <a:gd name="connsiteY2" fmla="*/ 381056 h 386569"/>
              <a:gd name="connsiteX3" fmla="*/ 52228 w 245054"/>
              <a:gd name="connsiteY3" fmla="*/ 296389 h 386569"/>
              <a:gd name="connsiteX4" fmla="*/ 81861 w 245054"/>
              <a:gd name="connsiteY4" fmla="*/ 154572 h 386569"/>
              <a:gd name="connsiteX5" fmla="*/ 244844 w 245054"/>
              <a:gd name="connsiteY5" fmla="*/ 56 h 38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054" h="386569">
                <a:moveTo>
                  <a:pt x="244844" y="56"/>
                </a:moveTo>
                <a:cubicBezTo>
                  <a:pt x="250136" y="-2413"/>
                  <a:pt x="154180" y="76256"/>
                  <a:pt x="113611" y="139756"/>
                </a:cubicBezTo>
                <a:cubicBezTo>
                  <a:pt x="73042" y="203256"/>
                  <a:pt x="11658" y="354951"/>
                  <a:pt x="1428" y="381056"/>
                </a:cubicBezTo>
                <a:cubicBezTo>
                  <a:pt x="-8802" y="407161"/>
                  <a:pt x="38823" y="334136"/>
                  <a:pt x="52228" y="296389"/>
                </a:cubicBezTo>
                <a:cubicBezTo>
                  <a:pt x="65633" y="258642"/>
                  <a:pt x="52933" y="200433"/>
                  <a:pt x="81861" y="154572"/>
                </a:cubicBezTo>
                <a:cubicBezTo>
                  <a:pt x="110789" y="108711"/>
                  <a:pt x="239552" y="2525"/>
                  <a:pt x="244844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7DF31E4D-A814-CF03-C93D-04C43E991616}"/>
              </a:ext>
            </a:extLst>
          </p:cNvPr>
          <p:cNvSpPr/>
          <p:nvPr/>
        </p:nvSpPr>
        <p:spPr>
          <a:xfrm>
            <a:off x="6354233" y="4492871"/>
            <a:ext cx="423517" cy="246348"/>
          </a:xfrm>
          <a:custGeom>
            <a:avLst/>
            <a:gdLst>
              <a:gd name="connsiteX0" fmla="*/ 0 w 423517"/>
              <a:gd name="connsiteY0" fmla="*/ 246346 h 246348"/>
              <a:gd name="connsiteX1" fmla="*/ 243417 w 423517"/>
              <a:gd name="connsiteY1" fmla="*/ 170146 h 246348"/>
              <a:gd name="connsiteX2" fmla="*/ 419100 w 423517"/>
              <a:gd name="connsiteY2" fmla="*/ 5046 h 246348"/>
              <a:gd name="connsiteX3" fmla="*/ 359834 w 423517"/>
              <a:gd name="connsiteY3" fmla="*/ 53729 h 246348"/>
              <a:gd name="connsiteX4" fmla="*/ 241300 w 423517"/>
              <a:gd name="connsiteY4" fmla="*/ 168029 h 246348"/>
              <a:gd name="connsiteX5" fmla="*/ 0 w 423517"/>
              <a:gd name="connsiteY5" fmla="*/ 246346 h 24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517" h="246348">
                <a:moveTo>
                  <a:pt x="0" y="246346"/>
                </a:moveTo>
                <a:cubicBezTo>
                  <a:pt x="353" y="246699"/>
                  <a:pt x="173567" y="210363"/>
                  <a:pt x="243417" y="170146"/>
                </a:cubicBezTo>
                <a:cubicBezTo>
                  <a:pt x="313267" y="129929"/>
                  <a:pt x="399697" y="24449"/>
                  <a:pt x="419100" y="5046"/>
                </a:cubicBezTo>
                <a:cubicBezTo>
                  <a:pt x="438503" y="-14357"/>
                  <a:pt x="389467" y="26565"/>
                  <a:pt x="359834" y="53729"/>
                </a:cubicBezTo>
                <a:cubicBezTo>
                  <a:pt x="330201" y="80893"/>
                  <a:pt x="298803" y="131340"/>
                  <a:pt x="241300" y="168029"/>
                </a:cubicBezTo>
                <a:cubicBezTo>
                  <a:pt x="183797" y="204718"/>
                  <a:pt x="-353" y="245993"/>
                  <a:pt x="0" y="246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B0676095-589C-F330-8818-061028B275E6}"/>
              </a:ext>
            </a:extLst>
          </p:cNvPr>
          <p:cNvSpPr/>
          <p:nvPr/>
        </p:nvSpPr>
        <p:spPr>
          <a:xfrm>
            <a:off x="6874391" y="4212093"/>
            <a:ext cx="231858" cy="262801"/>
          </a:xfrm>
          <a:custGeom>
            <a:avLst/>
            <a:gdLst>
              <a:gd name="connsiteX0" fmla="*/ 231259 w 231858"/>
              <a:gd name="connsiteY0" fmla="*/ 74 h 262801"/>
              <a:gd name="connsiteX1" fmla="*/ 159292 w 231858"/>
              <a:gd name="connsiteY1" fmla="*/ 105907 h 262801"/>
              <a:gd name="connsiteX2" fmla="*/ 66159 w 231858"/>
              <a:gd name="connsiteY2" fmla="*/ 184224 h 262801"/>
              <a:gd name="connsiteX3" fmla="*/ 542 w 231858"/>
              <a:gd name="connsiteY3" fmla="*/ 262540 h 262801"/>
              <a:gd name="connsiteX4" fmla="*/ 102142 w 231858"/>
              <a:gd name="connsiteY4" fmla="*/ 156707 h 262801"/>
              <a:gd name="connsiteX5" fmla="*/ 119076 w 231858"/>
              <a:gd name="connsiteY5" fmla="*/ 122840 h 262801"/>
              <a:gd name="connsiteX6" fmla="*/ 231259 w 231858"/>
              <a:gd name="connsiteY6" fmla="*/ 74 h 26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858" h="262801">
                <a:moveTo>
                  <a:pt x="231259" y="74"/>
                </a:moveTo>
                <a:cubicBezTo>
                  <a:pt x="237962" y="-2748"/>
                  <a:pt x="186809" y="75215"/>
                  <a:pt x="159292" y="105907"/>
                </a:cubicBezTo>
                <a:cubicBezTo>
                  <a:pt x="131775" y="136599"/>
                  <a:pt x="92617" y="158119"/>
                  <a:pt x="66159" y="184224"/>
                </a:cubicBezTo>
                <a:cubicBezTo>
                  <a:pt x="39701" y="210329"/>
                  <a:pt x="-5455" y="267126"/>
                  <a:pt x="542" y="262540"/>
                </a:cubicBezTo>
                <a:cubicBezTo>
                  <a:pt x="6539" y="257954"/>
                  <a:pt x="82386" y="179990"/>
                  <a:pt x="102142" y="156707"/>
                </a:cubicBezTo>
                <a:cubicBezTo>
                  <a:pt x="121898" y="133424"/>
                  <a:pt x="101084" y="144007"/>
                  <a:pt x="119076" y="122840"/>
                </a:cubicBezTo>
                <a:cubicBezTo>
                  <a:pt x="137068" y="101673"/>
                  <a:pt x="224556" y="2896"/>
                  <a:pt x="231259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58D8D42D-03D6-98E5-CB03-8ED6A10E1DCC}"/>
              </a:ext>
            </a:extLst>
          </p:cNvPr>
          <p:cNvSpPr/>
          <p:nvPr/>
        </p:nvSpPr>
        <p:spPr>
          <a:xfrm>
            <a:off x="5783250" y="4479887"/>
            <a:ext cx="590316" cy="258640"/>
          </a:xfrm>
          <a:custGeom>
            <a:avLst/>
            <a:gdLst>
              <a:gd name="connsiteX0" fmla="*/ 13 w 590316"/>
              <a:gd name="connsiteY0" fmla="*/ 38 h 258640"/>
              <a:gd name="connsiteX1" fmla="*/ 141300 w 590316"/>
              <a:gd name="connsiteY1" fmla="*/ 146088 h 258640"/>
              <a:gd name="connsiteX2" fmla="*/ 281000 w 590316"/>
              <a:gd name="connsiteY2" fmla="*/ 236576 h 258640"/>
              <a:gd name="connsiteX3" fmla="*/ 585800 w 590316"/>
              <a:gd name="connsiteY3" fmla="*/ 246101 h 258640"/>
              <a:gd name="connsiteX4" fmla="*/ 471500 w 590316"/>
              <a:gd name="connsiteY4" fmla="*/ 255626 h 258640"/>
              <a:gd name="connsiteX5" fmla="*/ 260363 w 590316"/>
              <a:gd name="connsiteY5" fmla="*/ 249276 h 258640"/>
              <a:gd name="connsiteX6" fmla="*/ 149238 w 590316"/>
              <a:gd name="connsiteY6" fmla="*/ 160376 h 258640"/>
              <a:gd name="connsiteX7" fmla="*/ 13 w 590316"/>
              <a:gd name="connsiteY7" fmla="*/ 38 h 25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316" h="258640">
                <a:moveTo>
                  <a:pt x="13" y="38"/>
                </a:moveTo>
                <a:cubicBezTo>
                  <a:pt x="-1310" y="-2343"/>
                  <a:pt x="94469" y="106665"/>
                  <a:pt x="141300" y="146088"/>
                </a:cubicBezTo>
                <a:cubicBezTo>
                  <a:pt x="188131" y="185511"/>
                  <a:pt x="206917" y="219907"/>
                  <a:pt x="281000" y="236576"/>
                </a:cubicBezTo>
                <a:cubicBezTo>
                  <a:pt x="355083" y="253245"/>
                  <a:pt x="554050" y="242926"/>
                  <a:pt x="585800" y="246101"/>
                </a:cubicBezTo>
                <a:cubicBezTo>
                  <a:pt x="617550" y="249276"/>
                  <a:pt x="471500" y="255626"/>
                  <a:pt x="471500" y="255626"/>
                </a:cubicBezTo>
                <a:cubicBezTo>
                  <a:pt x="417261" y="256155"/>
                  <a:pt x="314073" y="265151"/>
                  <a:pt x="260363" y="249276"/>
                </a:cubicBezTo>
                <a:cubicBezTo>
                  <a:pt x="206653" y="233401"/>
                  <a:pt x="193159" y="197682"/>
                  <a:pt x="149238" y="160376"/>
                </a:cubicBezTo>
                <a:cubicBezTo>
                  <a:pt x="105317" y="123070"/>
                  <a:pt x="1336" y="2419"/>
                  <a:pt x="13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F755343D-DC05-21A2-87EE-0F39FBEC5BEB}"/>
              </a:ext>
            </a:extLst>
          </p:cNvPr>
          <p:cNvSpPr/>
          <p:nvPr/>
        </p:nvSpPr>
        <p:spPr>
          <a:xfrm>
            <a:off x="5676842" y="4106227"/>
            <a:ext cx="83869" cy="307843"/>
          </a:xfrm>
          <a:custGeom>
            <a:avLst/>
            <a:gdLst>
              <a:gd name="connsiteX0" fmla="*/ 42391 w 83869"/>
              <a:gd name="connsiteY0" fmla="*/ 106 h 307843"/>
              <a:gd name="connsiteX1" fmla="*/ 33925 w 83869"/>
              <a:gd name="connsiteY1" fmla="*/ 180023 h 307843"/>
              <a:gd name="connsiteX2" fmla="*/ 82608 w 83869"/>
              <a:gd name="connsiteY2" fmla="*/ 307023 h 307843"/>
              <a:gd name="connsiteX3" fmla="*/ 63558 w 83869"/>
              <a:gd name="connsiteY3" fmla="*/ 230823 h 307843"/>
              <a:gd name="connsiteX4" fmla="*/ 58 w 83869"/>
              <a:gd name="connsiteY4" fmla="*/ 154623 h 307843"/>
              <a:gd name="connsiteX5" fmla="*/ 42391 w 83869"/>
              <a:gd name="connsiteY5" fmla="*/ 106 h 30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69" h="307843">
                <a:moveTo>
                  <a:pt x="42391" y="106"/>
                </a:moveTo>
                <a:cubicBezTo>
                  <a:pt x="48035" y="4339"/>
                  <a:pt x="27222" y="128870"/>
                  <a:pt x="33925" y="180023"/>
                </a:cubicBezTo>
                <a:cubicBezTo>
                  <a:pt x="40628" y="231176"/>
                  <a:pt x="77669" y="298556"/>
                  <a:pt x="82608" y="307023"/>
                </a:cubicBezTo>
                <a:cubicBezTo>
                  <a:pt x="87547" y="315490"/>
                  <a:pt x="77316" y="256223"/>
                  <a:pt x="63558" y="230823"/>
                </a:cubicBezTo>
                <a:cubicBezTo>
                  <a:pt x="49800" y="205423"/>
                  <a:pt x="1822" y="189901"/>
                  <a:pt x="58" y="154623"/>
                </a:cubicBezTo>
                <a:cubicBezTo>
                  <a:pt x="-1706" y="119345"/>
                  <a:pt x="36747" y="-4127"/>
                  <a:pt x="42391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4AB8037E-7C55-04CA-AE82-452CA3FDEF88}"/>
              </a:ext>
            </a:extLst>
          </p:cNvPr>
          <p:cNvSpPr/>
          <p:nvPr/>
        </p:nvSpPr>
        <p:spPr>
          <a:xfrm>
            <a:off x="5226028" y="3097212"/>
            <a:ext cx="65694" cy="353325"/>
          </a:xfrm>
          <a:custGeom>
            <a:avLst/>
            <a:gdLst>
              <a:gd name="connsiteX0" fmla="*/ 15897 w 65694"/>
              <a:gd name="connsiteY0" fmla="*/ 1 h 353325"/>
              <a:gd name="connsiteX1" fmla="*/ 17485 w 65694"/>
              <a:gd name="connsiteY1" fmla="*/ 165101 h 353325"/>
              <a:gd name="connsiteX2" fmla="*/ 63522 w 65694"/>
              <a:gd name="connsiteY2" fmla="*/ 344488 h 353325"/>
              <a:gd name="connsiteX3" fmla="*/ 52410 w 65694"/>
              <a:gd name="connsiteY3" fmla="*/ 309563 h 353325"/>
              <a:gd name="connsiteX4" fmla="*/ 1610 w 65694"/>
              <a:gd name="connsiteY4" fmla="*/ 168276 h 353325"/>
              <a:gd name="connsiteX5" fmla="*/ 15897 w 65694"/>
              <a:gd name="connsiteY5" fmla="*/ 1 h 3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94" h="353325">
                <a:moveTo>
                  <a:pt x="15897" y="1"/>
                </a:moveTo>
                <a:cubicBezTo>
                  <a:pt x="18543" y="-528"/>
                  <a:pt x="9548" y="107687"/>
                  <a:pt x="17485" y="165101"/>
                </a:cubicBezTo>
                <a:cubicBezTo>
                  <a:pt x="25422" y="222515"/>
                  <a:pt x="57701" y="320411"/>
                  <a:pt x="63522" y="344488"/>
                </a:cubicBezTo>
                <a:cubicBezTo>
                  <a:pt x="69343" y="368565"/>
                  <a:pt x="62729" y="338932"/>
                  <a:pt x="52410" y="309563"/>
                </a:cubicBezTo>
                <a:cubicBezTo>
                  <a:pt x="42091" y="280194"/>
                  <a:pt x="8754" y="212726"/>
                  <a:pt x="1610" y="168276"/>
                </a:cubicBezTo>
                <a:cubicBezTo>
                  <a:pt x="-5534" y="123826"/>
                  <a:pt x="13251" y="530"/>
                  <a:pt x="1589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33BAACB0-BB0B-FCA9-049B-8DD5EE823979}"/>
              </a:ext>
            </a:extLst>
          </p:cNvPr>
          <p:cNvSpPr/>
          <p:nvPr/>
        </p:nvSpPr>
        <p:spPr>
          <a:xfrm>
            <a:off x="5225851" y="2566910"/>
            <a:ext cx="71699" cy="457214"/>
          </a:xfrm>
          <a:custGeom>
            <a:avLst/>
            <a:gdLst>
              <a:gd name="connsiteX0" fmla="*/ 199 w 71699"/>
              <a:gd name="connsiteY0" fmla="*/ 78 h 457214"/>
              <a:gd name="connsiteX1" fmla="*/ 49412 w 71699"/>
              <a:gd name="connsiteY1" fmla="*/ 177878 h 457214"/>
              <a:gd name="connsiteX2" fmla="*/ 24012 w 71699"/>
              <a:gd name="connsiteY2" fmla="*/ 317578 h 457214"/>
              <a:gd name="connsiteX3" fmla="*/ 24012 w 71699"/>
              <a:gd name="connsiteY3" fmla="*/ 455690 h 457214"/>
              <a:gd name="connsiteX4" fmla="*/ 25599 w 71699"/>
              <a:gd name="connsiteY4" fmla="*/ 379490 h 457214"/>
              <a:gd name="connsiteX5" fmla="*/ 71637 w 71699"/>
              <a:gd name="connsiteY5" fmla="*/ 200103 h 457214"/>
              <a:gd name="connsiteX6" fmla="*/ 199 w 71699"/>
              <a:gd name="connsiteY6" fmla="*/ 78 h 45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99" h="457214">
                <a:moveTo>
                  <a:pt x="199" y="78"/>
                </a:moveTo>
                <a:cubicBezTo>
                  <a:pt x="-3505" y="-3626"/>
                  <a:pt x="45443" y="124961"/>
                  <a:pt x="49412" y="177878"/>
                </a:cubicBezTo>
                <a:cubicBezTo>
                  <a:pt x="53381" y="230795"/>
                  <a:pt x="28245" y="271276"/>
                  <a:pt x="24012" y="317578"/>
                </a:cubicBezTo>
                <a:cubicBezTo>
                  <a:pt x="19779" y="363880"/>
                  <a:pt x="23748" y="445371"/>
                  <a:pt x="24012" y="455690"/>
                </a:cubicBezTo>
                <a:cubicBezTo>
                  <a:pt x="24277" y="466009"/>
                  <a:pt x="17662" y="422088"/>
                  <a:pt x="25599" y="379490"/>
                </a:cubicBezTo>
                <a:cubicBezTo>
                  <a:pt x="33536" y="336892"/>
                  <a:pt x="73489" y="260163"/>
                  <a:pt x="71637" y="200103"/>
                </a:cubicBezTo>
                <a:cubicBezTo>
                  <a:pt x="69785" y="140043"/>
                  <a:pt x="3903" y="3782"/>
                  <a:pt x="199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77CE54A-9180-9677-232A-E2671E2F3E33}"/>
              </a:ext>
            </a:extLst>
          </p:cNvPr>
          <p:cNvSpPr/>
          <p:nvPr/>
        </p:nvSpPr>
        <p:spPr>
          <a:xfrm>
            <a:off x="4926880" y="2670015"/>
            <a:ext cx="228186" cy="231344"/>
          </a:xfrm>
          <a:custGeom>
            <a:avLst/>
            <a:gdLst>
              <a:gd name="connsiteX0" fmla="*/ 227733 w 228186"/>
              <a:gd name="connsiteY0" fmla="*/ 33498 h 231344"/>
              <a:gd name="connsiteX1" fmla="*/ 149945 w 228186"/>
              <a:gd name="connsiteY1" fmla="*/ 160 h 231344"/>
              <a:gd name="connsiteX2" fmla="*/ 64220 w 228186"/>
              <a:gd name="connsiteY2" fmla="*/ 23973 h 231344"/>
              <a:gd name="connsiteX3" fmla="*/ 8658 w 228186"/>
              <a:gd name="connsiteY3" fmla="*/ 90648 h 231344"/>
              <a:gd name="connsiteX4" fmla="*/ 7070 w 228186"/>
              <a:gd name="connsiteY4" fmla="*/ 230348 h 231344"/>
              <a:gd name="connsiteX5" fmla="*/ 2308 w 228186"/>
              <a:gd name="connsiteY5" fmla="*/ 147798 h 231344"/>
              <a:gd name="connsiteX6" fmla="*/ 48345 w 228186"/>
              <a:gd name="connsiteY6" fmla="*/ 44610 h 231344"/>
              <a:gd name="connsiteX7" fmla="*/ 113433 w 228186"/>
              <a:gd name="connsiteY7" fmla="*/ 12860 h 231344"/>
              <a:gd name="connsiteX8" fmla="*/ 227733 w 228186"/>
              <a:gd name="connsiteY8" fmla="*/ 33498 h 23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186" h="231344">
                <a:moveTo>
                  <a:pt x="227733" y="33498"/>
                </a:moveTo>
                <a:cubicBezTo>
                  <a:pt x="233818" y="31381"/>
                  <a:pt x="177197" y="1747"/>
                  <a:pt x="149945" y="160"/>
                </a:cubicBezTo>
                <a:cubicBezTo>
                  <a:pt x="122693" y="-1427"/>
                  <a:pt x="87768" y="8892"/>
                  <a:pt x="64220" y="23973"/>
                </a:cubicBezTo>
                <a:cubicBezTo>
                  <a:pt x="40672" y="39054"/>
                  <a:pt x="18183" y="56252"/>
                  <a:pt x="8658" y="90648"/>
                </a:cubicBezTo>
                <a:cubicBezTo>
                  <a:pt x="-867" y="125044"/>
                  <a:pt x="8128" y="220823"/>
                  <a:pt x="7070" y="230348"/>
                </a:cubicBezTo>
                <a:cubicBezTo>
                  <a:pt x="6012" y="239873"/>
                  <a:pt x="-4571" y="178754"/>
                  <a:pt x="2308" y="147798"/>
                </a:cubicBezTo>
                <a:cubicBezTo>
                  <a:pt x="9187" y="116842"/>
                  <a:pt x="29824" y="67100"/>
                  <a:pt x="48345" y="44610"/>
                </a:cubicBezTo>
                <a:cubicBezTo>
                  <a:pt x="66866" y="22120"/>
                  <a:pt x="88562" y="16829"/>
                  <a:pt x="113433" y="12860"/>
                </a:cubicBezTo>
                <a:cubicBezTo>
                  <a:pt x="138304" y="8891"/>
                  <a:pt x="221648" y="35615"/>
                  <a:pt x="227733" y="33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4BBE9021-DD08-C510-82FA-CD6CDB124657}"/>
              </a:ext>
            </a:extLst>
          </p:cNvPr>
          <p:cNvSpPr/>
          <p:nvPr/>
        </p:nvSpPr>
        <p:spPr>
          <a:xfrm>
            <a:off x="4963617" y="2746476"/>
            <a:ext cx="154412" cy="135079"/>
          </a:xfrm>
          <a:custGeom>
            <a:avLst/>
            <a:gdLst>
              <a:gd name="connsiteX0" fmla="*/ 152896 w 154412"/>
              <a:gd name="connsiteY0" fmla="*/ 80862 h 135079"/>
              <a:gd name="connsiteX1" fmla="*/ 83046 w 154412"/>
              <a:gd name="connsiteY1" fmla="*/ 12599 h 135079"/>
              <a:gd name="connsiteX2" fmla="*/ 14783 w 154412"/>
              <a:gd name="connsiteY2" fmla="*/ 28474 h 135079"/>
              <a:gd name="connsiteX3" fmla="*/ 30658 w 154412"/>
              <a:gd name="connsiteY3" fmla="*/ 128487 h 135079"/>
              <a:gd name="connsiteX4" fmla="*/ 24308 w 154412"/>
              <a:gd name="connsiteY4" fmla="*/ 114199 h 135079"/>
              <a:gd name="connsiteX5" fmla="*/ 3671 w 154412"/>
              <a:gd name="connsiteY5" fmla="*/ 22124 h 135079"/>
              <a:gd name="connsiteX6" fmla="*/ 13196 w 154412"/>
              <a:gd name="connsiteY6" fmla="*/ 1487 h 135079"/>
              <a:gd name="connsiteX7" fmla="*/ 152896 w 154412"/>
              <a:gd name="connsiteY7" fmla="*/ 80862 h 13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412" h="135079">
                <a:moveTo>
                  <a:pt x="152896" y="80862"/>
                </a:moveTo>
                <a:cubicBezTo>
                  <a:pt x="164538" y="82714"/>
                  <a:pt x="106065" y="21330"/>
                  <a:pt x="83046" y="12599"/>
                </a:cubicBezTo>
                <a:cubicBezTo>
                  <a:pt x="60027" y="3868"/>
                  <a:pt x="23514" y="9159"/>
                  <a:pt x="14783" y="28474"/>
                </a:cubicBezTo>
                <a:cubicBezTo>
                  <a:pt x="6052" y="47789"/>
                  <a:pt x="29071" y="114200"/>
                  <a:pt x="30658" y="128487"/>
                </a:cubicBezTo>
                <a:cubicBezTo>
                  <a:pt x="32245" y="142774"/>
                  <a:pt x="28806" y="131926"/>
                  <a:pt x="24308" y="114199"/>
                </a:cubicBezTo>
                <a:cubicBezTo>
                  <a:pt x="19810" y="96472"/>
                  <a:pt x="5523" y="40909"/>
                  <a:pt x="3671" y="22124"/>
                </a:cubicBezTo>
                <a:cubicBezTo>
                  <a:pt x="1819" y="3339"/>
                  <a:pt x="-7441" y="-3275"/>
                  <a:pt x="13196" y="1487"/>
                </a:cubicBezTo>
                <a:cubicBezTo>
                  <a:pt x="33833" y="6249"/>
                  <a:pt x="141254" y="79010"/>
                  <a:pt x="152896" y="80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911B693-6ED5-B86D-9D23-B03CF6D40F82}"/>
              </a:ext>
            </a:extLst>
          </p:cNvPr>
          <p:cNvSpPr/>
          <p:nvPr/>
        </p:nvSpPr>
        <p:spPr>
          <a:xfrm>
            <a:off x="5173527" y="2878170"/>
            <a:ext cx="21585" cy="259255"/>
          </a:xfrm>
          <a:custGeom>
            <a:avLst/>
            <a:gdLst>
              <a:gd name="connsiteX0" fmla="*/ 14423 w 21585"/>
              <a:gd name="connsiteY0" fmla="*/ 1555 h 259255"/>
              <a:gd name="connsiteX1" fmla="*/ 19186 w 21585"/>
              <a:gd name="connsiteY1" fmla="*/ 136493 h 259255"/>
              <a:gd name="connsiteX2" fmla="*/ 17598 w 21585"/>
              <a:gd name="connsiteY2" fmla="*/ 258730 h 259255"/>
              <a:gd name="connsiteX3" fmla="*/ 20773 w 21585"/>
              <a:gd name="connsiteY3" fmla="*/ 176180 h 259255"/>
              <a:gd name="connsiteX4" fmla="*/ 136 w 21585"/>
              <a:gd name="connsiteY4" fmla="*/ 68230 h 259255"/>
              <a:gd name="connsiteX5" fmla="*/ 14423 w 21585"/>
              <a:gd name="connsiteY5" fmla="*/ 1555 h 25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85" h="259255">
                <a:moveTo>
                  <a:pt x="14423" y="1555"/>
                </a:moveTo>
                <a:cubicBezTo>
                  <a:pt x="17598" y="12932"/>
                  <a:pt x="18657" y="93631"/>
                  <a:pt x="19186" y="136493"/>
                </a:cubicBezTo>
                <a:cubicBezTo>
                  <a:pt x="19715" y="179355"/>
                  <a:pt x="17334" y="252116"/>
                  <a:pt x="17598" y="258730"/>
                </a:cubicBezTo>
                <a:cubicBezTo>
                  <a:pt x="17862" y="265344"/>
                  <a:pt x="23683" y="207930"/>
                  <a:pt x="20773" y="176180"/>
                </a:cubicBezTo>
                <a:cubicBezTo>
                  <a:pt x="17863" y="144430"/>
                  <a:pt x="1723" y="92307"/>
                  <a:pt x="136" y="68230"/>
                </a:cubicBezTo>
                <a:cubicBezTo>
                  <a:pt x="-1452" y="44153"/>
                  <a:pt x="11248" y="-9822"/>
                  <a:pt x="14423" y="1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9D423BCD-FA71-4E42-3A3E-D6D06B04CA9F}"/>
              </a:ext>
            </a:extLst>
          </p:cNvPr>
          <p:cNvSpPr/>
          <p:nvPr/>
        </p:nvSpPr>
        <p:spPr>
          <a:xfrm>
            <a:off x="4996357" y="2854280"/>
            <a:ext cx="241526" cy="581022"/>
          </a:xfrm>
          <a:custGeom>
            <a:avLst/>
            <a:gdLst>
              <a:gd name="connsiteX0" fmla="*/ 5856 w 241526"/>
              <a:gd name="connsiteY0" fmla="*/ 1633 h 581022"/>
              <a:gd name="connsiteX1" fmla="*/ 45543 w 241526"/>
              <a:gd name="connsiteY1" fmla="*/ 192133 h 581022"/>
              <a:gd name="connsiteX2" fmla="*/ 101106 w 241526"/>
              <a:gd name="connsiteY2" fmla="*/ 352470 h 581022"/>
              <a:gd name="connsiteX3" fmla="*/ 232868 w 241526"/>
              <a:gd name="connsiteY3" fmla="*/ 568370 h 581022"/>
              <a:gd name="connsiteX4" fmla="*/ 215406 w 241526"/>
              <a:gd name="connsiteY4" fmla="*/ 531858 h 581022"/>
              <a:gd name="connsiteX5" fmla="*/ 105868 w 241526"/>
              <a:gd name="connsiteY5" fmla="*/ 335008 h 581022"/>
              <a:gd name="connsiteX6" fmla="*/ 10618 w 241526"/>
              <a:gd name="connsiteY6" fmla="*/ 112758 h 581022"/>
              <a:gd name="connsiteX7" fmla="*/ 5856 w 241526"/>
              <a:gd name="connsiteY7" fmla="*/ 1633 h 58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526" h="581022">
                <a:moveTo>
                  <a:pt x="5856" y="1633"/>
                </a:moveTo>
                <a:cubicBezTo>
                  <a:pt x="11677" y="14862"/>
                  <a:pt x="29668" y="133660"/>
                  <a:pt x="45543" y="192133"/>
                </a:cubicBezTo>
                <a:cubicBezTo>
                  <a:pt x="61418" y="250606"/>
                  <a:pt x="69885" y="289764"/>
                  <a:pt x="101106" y="352470"/>
                </a:cubicBezTo>
                <a:cubicBezTo>
                  <a:pt x="132327" y="415176"/>
                  <a:pt x="213818" y="538472"/>
                  <a:pt x="232868" y="568370"/>
                </a:cubicBezTo>
                <a:cubicBezTo>
                  <a:pt x="251918" y="598268"/>
                  <a:pt x="236573" y="570752"/>
                  <a:pt x="215406" y="531858"/>
                </a:cubicBezTo>
                <a:cubicBezTo>
                  <a:pt x="194239" y="492964"/>
                  <a:pt x="139999" y="404858"/>
                  <a:pt x="105868" y="335008"/>
                </a:cubicBezTo>
                <a:cubicBezTo>
                  <a:pt x="71737" y="265158"/>
                  <a:pt x="26757" y="167262"/>
                  <a:pt x="10618" y="112758"/>
                </a:cubicBezTo>
                <a:cubicBezTo>
                  <a:pt x="-5521" y="58254"/>
                  <a:pt x="35" y="-11596"/>
                  <a:pt x="5856" y="1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1131BCCD-D83E-3294-528C-55A3DD3171B2}"/>
              </a:ext>
            </a:extLst>
          </p:cNvPr>
          <p:cNvSpPr/>
          <p:nvPr/>
        </p:nvSpPr>
        <p:spPr>
          <a:xfrm>
            <a:off x="4940201" y="2912243"/>
            <a:ext cx="245846" cy="570188"/>
          </a:xfrm>
          <a:custGeom>
            <a:avLst/>
            <a:gdLst>
              <a:gd name="connsiteX0" fmla="*/ 99 w 245846"/>
              <a:gd name="connsiteY0" fmla="*/ 2407 h 570188"/>
              <a:gd name="connsiteX1" fmla="*/ 77887 w 245846"/>
              <a:gd name="connsiteY1" fmla="*/ 172270 h 570188"/>
              <a:gd name="connsiteX2" fmla="*/ 100112 w 245846"/>
              <a:gd name="connsiteY2" fmla="*/ 229420 h 570188"/>
              <a:gd name="connsiteX3" fmla="*/ 104874 w 245846"/>
              <a:gd name="connsiteY3" fmla="*/ 299270 h 570188"/>
              <a:gd name="connsiteX4" fmla="*/ 139799 w 245846"/>
              <a:gd name="connsiteY4" fmla="*/ 377057 h 570188"/>
              <a:gd name="connsiteX5" fmla="*/ 177899 w 245846"/>
              <a:gd name="connsiteY5" fmla="*/ 478657 h 570188"/>
              <a:gd name="connsiteX6" fmla="*/ 242987 w 245846"/>
              <a:gd name="connsiteY6" fmla="*/ 569145 h 570188"/>
              <a:gd name="connsiteX7" fmla="*/ 220762 w 245846"/>
              <a:gd name="connsiteY7" fmla="*/ 516757 h 570188"/>
              <a:gd name="connsiteX8" fmla="*/ 101699 w 245846"/>
              <a:gd name="connsiteY8" fmla="*/ 356420 h 570188"/>
              <a:gd name="connsiteX9" fmla="*/ 62012 w 245846"/>
              <a:gd name="connsiteY9" fmla="*/ 89720 h 570188"/>
              <a:gd name="connsiteX10" fmla="*/ 99 w 245846"/>
              <a:gd name="connsiteY10" fmla="*/ 2407 h 57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846" h="570188">
                <a:moveTo>
                  <a:pt x="99" y="2407"/>
                </a:moveTo>
                <a:cubicBezTo>
                  <a:pt x="2745" y="16165"/>
                  <a:pt x="61218" y="134435"/>
                  <a:pt x="77887" y="172270"/>
                </a:cubicBezTo>
                <a:cubicBezTo>
                  <a:pt x="94556" y="210105"/>
                  <a:pt x="95614" y="208253"/>
                  <a:pt x="100112" y="229420"/>
                </a:cubicBezTo>
                <a:cubicBezTo>
                  <a:pt x="104610" y="250587"/>
                  <a:pt x="98260" y="274664"/>
                  <a:pt x="104874" y="299270"/>
                </a:cubicBezTo>
                <a:cubicBezTo>
                  <a:pt x="111489" y="323876"/>
                  <a:pt x="127628" y="347159"/>
                  <a:pt x="139799" y="377057"/>
                </a:cubicBezTo>
                <a:cubicBezTo>
                  <a:pt x="151970" y="406955"/>
                  <a:pt x="160701" y="446642"/>
                  <a:pt x="177899" y="478657"/>
                </a:cubicBezTo>
                <a:cubicBezTo>
                  <a:pt x="195097" y="510672"/>
                  <a:pt x="235843" y="562795"/>
                  <a:pt x="242987" y="569145"/>
                </a:cubicBezTo>
                <a:cubicBezTo>
                  <a:pt x="250131" y="575495"/>
                  <a:pt x="244310" y="552211"/>
                  <a:pt x="220762" y="516757"/>
                </a:cubicBezTo>
                <a:cubicBezTo>
                  <a:pt x="197214" y="481303"/>
                  <a:pt x="128157" y="427593"/>
                  <a:pt x="101699" y="356420"/>
                </a:cubicBezTo>
                <a:cubicBezTo>
                  <a:pt x="75241" y="285247"/>
                  <a:pt x="75770" y="143430"/>
                  <a:pt x="62012" y="89720"/>
                </a:cubicBezTo>
                <a:cubicBezTo>
                  <a:pt x="48254" y="36010"/>
                  <a:pt x="-2547" y="-11351"/>
                  <a:pt x="99" y="2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7B38F15B-7B70-0D39-5665-171AD08EBB21}"/>
              </a:ext>
            </a:extLst>
          </p:cNvPr>
          <p:cNvSpPr/>
          <p:nvPr/>
        </p:nvSpPr>
        <p:spPr>
          <a:xfrm>
            <a:off x="7304616" y="2349361"/>
            <a:ext cx="271124" cy="604262"/>
          </a:xfrm>
          <a:custGeom>
            <a:avLst/>
            <a:gdLst>
              <a:gd name="connsiteX0" fmla="*/ 1 w 271124"/>
              <a:gd name="connsiteY0" fmla="*/ 139 h 604262"/>
              <a:gd name="connsiteX1" fmla="*/ 137584 w 271124"/>
              <a:gd name="connsiteY1" fmla="*/ 110206 h 604262"/>
              <a:gd name="connsiteX2" fmla="*/ 270934 w 271124"/>
              <a:gd name="connsiteY2" fmla="*/ 370556 h 604262"/>
              <a:gd name="connsiteX3" fmla="*/ 169334 w 271124"/>
              <a:gd name="connsiteY3" fmla="*/ 220272 h 604262"/>
              <a:gd name="connsiteX4" fmla="*/ 268817 w 271124"/>
              <a:gd name="connsiteY4" fmla="*/ 599156 h 604262"/>
              <a:gd name="connsiteX5" fmla="*/ 226484 w 271124"/>
              <a:gd name="connsiteY5" fmla="*/ 423472 h 604262"/>
              <a:gd name="connsiteX6" fmla="*/ 171451 w 271124"/>
              <a:gd name="connsiteY6" fmla="*/ 201222 h 604262"/>
              <a:gd name="connsiteX7" fmla="*/ 139701 w 271124"/>
              <a:gd name="connsiteY7" fmla="*/ 129256 h 604262"/>
              <a:gd name="connsiteX8" fmla="*/ 1 w 271124"/>
              <a:gd name="connsiteY8" fmla="*/ 139 h 60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24" h="604262">
                <a:moveTo>
                  <a:pt x="1" y="139"/>
                </a:moveTo>
                <a:cubicBezTo>
                  <a:pt x="-352" y="-3036"/>
                  <a:pt x="92429" y="48470"/>
                  <a:pt x="137584" y="110206"/>
                </a:cubicBezTo>
                <a:cubicBezTo>
                  <a:pt x="182740" y="171942"/>
                  <a:pt x="265642" y="352212"/>
                  <a:pt x="270934" y="370556"/>
                </a:cubicBezTo>
                <a:cubicBezTo>
                  <a:pt x="276226" y="388900"/>
                  <a:pt x="169687" y="182172"/>
                  <a:pt x="169334" y="220272"/>
                </a:cubicBezTo>
                <a:cubicBezTo>
                  <a:pt x="168981" y="258372"/>
                  <a:pt x="259292" y="565289"/>
                  <a:pt x="268817" y="599156"/>
                </a:cubicBezTo>
                <a:cubicBezTo>
                  <a:pt x="278342" y="633023"/>
                  <a:pt x="242712" y="489794"/>
                  <a:pt x="226484" y="423472"/>
                </a:cubicBezTo>
                <a:cubicBezTo>
                  <a:pt x="210256" y="357150"/>
                  <a:pt x="185915" y="250258"/>
                  <a:pt x="171451" y="201222"/>
                </a:cubicBezTo>
                <a:cubicBezTo>
                  <a:pt x="156987" y="152186"/>
                  <a:pt x="167571" y="161006"/>
                  <a:pt x="139701" y="129256"/>
                </a:cubicBezTo>
                <a:cubicBezTo>
                  <a:pt x="111832" y="97506"/>
                  <a:pt x="354" y="3314"/>
                  <a:pt x="1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C86C54C5-5B7A-CB4F-8C1C-CB9672443E75}"/>
              </a:ext>
            </a:extLst>
          </p:cNvPr>
          <p:cNvSpPr/>
          <p:nvPr/>
        </p:nvSpPr>
        <p:spPr>
          <a:xfrm>
            <a:off x="7348908" y="2629991"/>
            <a:ext cx="173857" cy="987582"/>
          </a:xfrm>
          <a:custGeom>
            <a:avLst/>
            <a:gdLst>
              <a:gd name="connsiteX0" fmla="*/ 63659 w 173857"/>
              <a:gd name="connsiteY0" fmla="*/ 3142 h 987582"/>
              <a:gd name="connsiteX1" fmla="*/ 135625 w 173857"/>
              <a:gd name="connsiteY1" fmla="*/ 229626 h 987582"/>
              <a:gd name="connsiteX2" fmla="*/ 131392 w 173857"/>
              <a:gd name="connsiteY2" fmla="*/ 183059 h 987582"/>
              <a:gd name="connsiteX3" fmla="*/ 135625 w 173857"/>
              <a:gd name="connsiteY3" fmla="*/ 672009 h 987582"/>
              <a:gd name="connsiteX4" fmla="*/ 129275 w 173857"/>
              <a:gd name="connsiteY4" fmla="*/ 473042 h 987582"/>
              <a:gd name="connsiteX5" fmla="*/ 116575 w 173857"/>
              <a:gd name="connsiteY5" fmla="*/ 839226 h 987582"/>
              <a:gd name="connsiteX6" fmla="*/ 159 w 173857"/>
              <a:gd name="connsiteY6" fmla="*/ 987392 h 987582"/>
              <a:gd name="connsiteX7" fmla="*/ 93292 w 173857"/>
              <a:gd name="connsiteY7" fmla="*/ 813826 h 987582"/>
              <a:gd name="connsiteX8" fmla="*/ 173725 w 173857"/>
              <a:gd name="connsiteY8" fmla="*/ 424359 h 987582"/>
              <a:gd name="connsiteX9" fmla="*/ 63659 w 173857"/>
              <a:gd name="connsiteY9" fmla="*/ 3142 h 98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857" h="987582">
                <a:moveTo>
                  <a:pt x="63659" y="3142"/>
                </a:moveTo>
                <a:cubicBezTo>
                  <a:pt x="57309" y="-29313"/>
                  <a:pt x="124336" y="199640"/>
                  <a:pt x="135625" y="229626"/>
                </a:cubicBezTo>
                <a:cubicBezTo>
                  <a:pt x="146914" y="259612"/>
                  <a:pt x="131392" y="109329"/>
                  <a:pt x="131392" y="183059"/>
                </a:cubicBezTo>
                <a:cubicBezTo>
                  <a:pt x="131392" y="256789"/>
                  <a:pt x="135978" y="623679"/>
                  <a:pt x="135625" y="672009"/>
                </a:cubicBezTo>
                <a:cubicBezTo>
                  <a:pt x="135272" y="720339"/>
                  <a:pt x="132450" y="445173"/>
                  <a:pt x="129275" y="473042"/>
                </a:cubicBezTo>
                <a:cubicBezTo>
                  <a:pt x="126100" y="500911"/>
                  <a:pt x="138094" y="753501"/>
                  <a:pt x="116575" y="839226"/>
                </a:cubicBezTo>
                <a:cubicBezTo>
                  <a:pt x="95056" y="924951"/>
                  <a:pt x="4039" y="991625"/>
                  <a:pt x="159" y="987392"/>
                </a:cubicBezTo>
                <a:cubicBezTo>
                  <a:pt x="-3721" y="983159"/>
                  <a:pt x="64364" y="907665"/>
                  <a:pt x="93292" y="813826"/>
                </a:cubicBezTo>
                <a:cubicBezTo>
                  <a:pt x="122220" y="719987"/>
                  <a:pt x="176900" y="556651"/>
                  <a:pt x="173725" y="424359"/>
                </a:cubicBezTo>
                <a:cubicBezTo>
                  <a:pt x="170550" y="292067"/>
                  <a:pt x="70009" y="35597"/>
                  <a:pt x="63659" y="3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168CAC43-40D0-B3BE-60AA-4A18A5122F3A}"/>
              </a:ext>
            </a:extLst>
          </p:cNvPr>
          <p:cNvSpPr/>
          <p:nvPr/>
        </p:nvSpPr>
        <p:spPr>
          <a:xfrm>
            <a:off x="7869029" y="2634925"/>
            <a:ext cx="199618" cy="141398"/>
          </a:xfrm>
          <a:custGeom>
            <a:avLst/>
            <a:gdLst>
              <a:gd name="connsiteX0" fmla="*/ 209 w 199618"/>
              <a:gd name="connsiteY0" fmla="*/ 8263 h 141398"/>
              <a:gd name="connsiteX1" fmla="*/ 77996 w 199618"/>
              <a:gd name="connsiteY1" fmla="*/ 9850 h 141398"/>
              <a:gd name="connsiteX2" fmla="*/ 170071 w 199618"/>
              <a:gd name="connsiteY2" fmla="*/ 105100 h 141398"/>
              <a:gd name="connsiteX3" fmla="*/ 198646 w 199618"/>
              <a:gd name="connsiteY3" fmla="*/ 140025 h 141398"/>
              <a:gd name="connsiteX4" fmla="*/ 141496 w 199618"/>
              <a:gd name="connsiteY4" fmla="*/ 63825 h 141398"/>
              <a:gd name="connsiteX5" fmla="*/ 101809 w 199618"/>
              <a:gd name="connsiteY5" fmla="*/ 1913 h 141398"/>
              <a:gd name="connsiteX6" fmla="*/ 209 w 199618"/>
              <a:gd name="connsiteY6" fmla="*/ 8263 h 14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618" h="141398">
                <a:moveTo>
                  <a:pt x="209" y="8263"/>
                </a:moveTo>
                <a:cubicBezTo>
                  <a:pt x="-3760" y="9586"/>
                  <a:pt x="49686" y="-6289"/>
                  <a:pt x="77996" y="9850"/>
                </a:cubicBezTo>
                <a:cubicBezTo>
                  <a:pt x="106306" y="25989"/>
                  <a:pt x="149963" y="83404"/>
                  <a:pt x="170071" y="105100"/>
                </a:cubicBezTo>
                <a:cubicBezTo>
                  <a:pt x="190179" y="126796"/>
                  <a:pt x="203408" y="146904"/>
                  <a:pt x="198646" y="140025"/>
                </a:cubicBezTo>
                <a:cubicBezTo>
                  <a:pt x="193884" y="133146"/>
                  <a:pt x="157636" y="86844"/>
                  <a:pt x="141496" y="63825"/>
                </a:cubicBezTo>
                <a:cubicBezTo>
                  <a:pt x="125356" y="40806"/>
                  <a:pt x="130648" y="8263"/>
                  <a:pt x="101809" y="1913"/>
                </a:cubicBezTo>
                <a:cubicBezTo>
                  <a:pt x="72970" y="-4437"/>
                  <a:pt x="4178" y="6940"/>
                  <a:pt x="209" y="8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15B0C0E9-C625-55C1-EA4E-6240BC044F01}"/>
              </a:ext>
            </a:extLst>
          </p:cNvPr>
          <p:cNvSpPr/>
          <p:nvPr/>
        </p:nvSpPr>
        <p:spPr>
          <a:xfrm>
            <a:off x="7985120" y="2746716"/>
            <a:ext cx="41309" cy="194922"/>
          </a:xfrm>
          <a:custGeom>
            <a:avLst/>
            <a:gdLst>
              <a:gd name="connsiteX0" fmla="*/ 5 w 41309"/>
              <a:gd name="connsiteY0" fmla="*/ 1247 h 194922"/>
              <a:gd name="connsiteX1" fmla="*/ 38105 w 41309"/>
              <a:gd name="connsiteY1" fmla="*/ 123484 h 194922"/>
              <a:gd name="connsiteX2" fmla="*/ 23818 w 41309"/>
              <a:gd name="connsiteY2" fmla="*/ 194922 h 194922"/>
              <a:gd name="connsiteX3" fmla="*/ 23818 w 41309"/>
              <a:gd name="connsiteY3" fmla="*/ 123484 h 194922"/>
              <a:gd name="connsiteX4" fmla="*/ 41280 w 41309"/>
              <a:gd name="connsiteY4" fmla="*/ 63159 h 194922"/>
              <a:gd name="connsiteX5" fmla="*/ 5 w 41309"/>
              <a:gd name="connsiteY5" fmla="*/ 1247 h 19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09" h="194922">
                <a:moveTo>
                  <a:pt x="5" y="1247"/>
                </a:moveTo>
                <a:cubicBezTo>
                  <a:pt x="-524" y="11301"/>
                  <a:pt x="34136" y="91205"/>
                  <a:pt x="38105" y="123484"/>
                </a:cubicBezTo>
                <a:cubicBezTo>
                  <a:pt x="42074" y="155763"/>
                  <a:pt x="26199" y="194922"/>
                  <a:pt x="23818" y="194922"/>
                </a:cubicBezTo>
                <a:cubicBezTo>
                  <a:pt x="21437" y="194922"/>
                  <a:pt x="20908" y="145444"/>
                  <a:pt x="23818" y="123484"/>
                </a:cubicBezTo>
                <a:cubicBezTo>
                  <a:pt x="26728" y="101524"/>
                  <a:pt x="42074" y="81680"/>
                  <a:pt x="41280" y="63159"/>
                </a:cubicBezTo>
                <a:cubicBezTo>
                  <a:pt x="40486" y="44638"/>
                  <a:pt x="534" y="-8807"/>
                  <a:pt x="5" y="1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9F2A3AE3-04AC-5F8D-1482-EC0FD0A8F553}"/>
              </a:ext>
            </a:extLst>
          </p:cNvPr>
          <p:cNvSpPr/>
          <p:nvPr/>
        </p:nvSpPr>
        <p:spPr>
          <a:xfrm>
            <a:off x="7983350" y="2828948"/>
            <a:ext cx="84642" cy="286502"/>
          </a:xfrm>
          <a:custGeom>
            <a:avLst/>
            <a:gdLst>
              <a:gd name="connsiteX0" fmla="*/ 79563 w 84642"/>
              <a:gd name="connsiteY0" fmla="*/ 1565 h 286502"/>
              <a:gd name="connsiteX1" fmla="*/ 71625 w 84642"/>
              <a:gd name="connsiteY1" fmla="*/ 141265 h 286502"/>
              <a:gd name="connsiteX2" fmla="*/ 4950 w 84642"/>
              <a:gd name="connsiteY2" fmla="*/ 280965 h 286502"/>
              <a:gd name="connsiteX3" fmla="*/ 12888 w 84642"/>
              <a:gd name="connsiteY3" fmla="*/ 236515 h 286502"/>
              <a:gd name="connsiteX4" fmla="*/ 79563 w 84642"/>
              <a:gd name="connsiteY4" fmla="*/ 1565 h 28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42" h="286502">
                <a:moveTo>
                  <a:pt x="79563" y="1565"/>
                </a:moveTo>
                <a:cubicBezTo>
                  <a:pt x="89352" y="-14310"/>
                  <a:pt x="84060" y="94698"/>
                  <a:pt x="71625" y="141265"/>
                </a:cubicBezTo>
                <a:cubicBezTo>
                  <a:pt x="59190" y="187832"/>
                  <a:pt x="14739" y="265090"/>
                  <a:pt x="4950" y="280965"/>
                </a:cubicBezTo>
                <a:cubicBezTo>
                  <a:pt x="-4839" y="296840"/>
                  <a:pt x="982" y="277526"/>
                  <a:pt x="12888" y="236515"/>
                </a:cubicBezTo>
                <a:cubicBezTo>
                  <a:pt x="24794" y="195505"/>
                  <a:pt x="69774" y="17440"/>
                  <a:pt x="79563" y="1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490F9EDB-1F2C-0FB3-43EF-AC16F120F6D1}"/>
              </a:ext>
            </a:extLst>
          </p:cNvPr>
          <p:cNvSpPr/>
          <p:nvPr/>
        </p:nvSpPr>
        <p:spPr>
          <a:xfrm>
            <a:off x="7770449" y="2619372"/>
            <a:ext cx="110589" cy="99451"/>
          </a:xfrm>
          <a:custGeom>
            <a:avLst/>
            <a:gdLst>
              <a:gd name="connsiteX0" fmla="*/ 105139 w 110589"/>
              <a:gd name="connsiteY0" fmla="*/ 3 h 99451"/>
              <a:gd name="connsiteX1" fmla="*/ 105139 w 110589"/>
              <a:gd name="connsiteY1" fmla="*/ 79378 h 99451"/>
              <a:gd name="connsiteX2" fmla="*/ 43226 w 110589"/>
              <a:gd name="connsiteY2" fmla="*/ 98428 h 99451"/>
              <a:gd name="connsiteX3" fmla="*/ 364 w 110589"/>
              <a:gd name="connsiteY3" fmla="*/ 57153 h 99451"/>
              <a:gd name="connsiteX4" fmla="*/ 67039 w 110589"/>
              <a:gd name="connsiteY4" fmla="*/ 95253 h 99451"/>
              <a:gd name="connsiteX5" fmla="*/ 44814 w 110589"/>
              <a:gd name="connsiteY5" fmla="*/ 76203 h 99451"/>
              <a:gd name="connsiteX6" fmla="*/ 84501 w 110589"/>
              <a:gd name="connsiteY6" fmla="*/ 76203 h 99451"/>
              <a:gd name="connsiteX7" fmla="*/ 105139 w 110589"/>
              <a:gd name="connsiteY7" fmla="*/ 3 h 9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589" h="99451">
                <a:moveTo>
                  <a:pt x="105139" y="3"/>
                </a:moveTo>
                <a:cubicBezTo>
                  <a:pt x="108579" y="532"/>
                  <a:pt x="115458" y="62974"/>
                  <a:pt x="105139" y="79378"/>
                </a:cubicBezTo>
                <a:cubicBezTo>
                  <a:pt x="94820" y="95782"/>
                  <a:pt x="60688" y="102132"/>
                  <a:pt x="43226" y="98428"/>
                </a:cubicBezTo>
                <a:cubicBezTo>
                  <a:pt x="25764" y="94724"/>
                  <a:pt x="-3605" y="57682"/>
                  <a:pt x="364" y="57153"/>
                </a:cubicBezTo>
                <a:cubicBezTo>
                  <a:pt x="4333" y="56624"/>
                  <a:pt x="59631" y="92078"/>
                  <a:pt x="67039" y="95253"/>
                </a:cubicBezTo>
                <a:cubicBezTo>
                  <a:pt x="74447" y="98428"/>
                  <a:pt x="41904" y="79378"/>
                  <a:pt x="44814" y="76203"/>
                </a:cubicBezTo>
                <a:cubicBezTo>
                  <a:pt x="47724" y="73028"/>
                  <a:pt x="77093" y="84141"/>
                  <a:pt x="84501" y="76203"/>
                </a:cubicBezTo>
                <a:cubicBezTo>
                  <a:pt x="91909" y="68266"/>
                  <a:pt x="101699" y="-526"/>
                  <a:pt x="10513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A65874F5-5DC9-12C8-E9C4-5085AAD6A60C}"/>
              </a:ext>
            </a:extLst>
          </p:cNvPr>
          <p:cNvSpPr/>
          <p:nvPr/>
        </p:nvSpPr>
        <p:spPr>
          <a:xfrm>
            <a:off x="7783067" y="2603493"/>
            <a:ext cx="93217" cy="84145"/>
          </a:xfrm>
          <a:custGeom>
            <a:avLst/>
            <a:gdLst>
              <a:gd name="connsiteX0" fmla="*/ 63946 w 93217"/>
              <a:gd name="connsiteY0" fmla="*/ 84145 h 84145"/>
              <a:gd name="connsiteX1" fmla="*/ 92521 w 93217"/>
              <a:gd name="connsiteY1" fmla="*/ 15882 h 84145"/>
              <a:gd name="connsiteX2" fmla="*/ 29021 w 93217"/>
              <a:gd name="connsiteY2" fmla="*/ 19057 h 84145"/>
              <a:gd name="connsiteX3" fmla="*/ 8383 w 93217"/>
              <a:gd name="connsiteY3" fmla="*/ 71445 h 84145"/>
              <a:gd name="connsiteX4" fmla="*/ 3621 w 93217"/>
              <a:gd name="connsiteY4" fmla="*/ 15882 h 84145"/>
              <a:gd name="connsiteX5" fmla="*/ 60771 w 93217"/>
              <a:gd name="connsiteY5" fmla="*/ 7 h 84145"/>
              <a:gd name="connsiteX6" fmla="*/ 81408 w 93217"/>
              <a:gd name="connsiteY6" fmla="*/ 14295 h 84145"/>
              <a:gd name="connsiteX7" fmla="*/ 63946 w 93217"/>
              <a:gd name="connsiteY7" fmla="*/ 84145 h 8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17" h="84145">
                <a:moveTo>
                  <a:pt x="63946" y="84145"/>
                </a:moveTo>
                <a:cubicBezTo>
                  <a:pt x="65798" y="84409"/>
                  <a:pt x="98342" y="26730"/>
                  <a:pt x="92521" y="15882"/>
                </a:cubicBezTo>
                <a:cubicBezTo>
                  <a:pt x="86700" y="5034"/>
                  <a:pt x="43044" y="9796"/>
                  <a:pt x="29021" y="19057"/>
                </a:cubicBezTo>
                <a:cubicBezTo>
                  <a:pt x="14998" y="28317"/>
                  <a:pt x="12616" y="71974"/>
                  <a:pt x="8383" y="71445"/>
                </a:cubicBezTo>
                <a:cubicBezTo>
                  <a:pt x="4150" y="70916"/>
                  <a:pt x="-5110" y="27788"/>
                  <a:pt x="3621" y="15882"/>
                </a:cubicBezTo>
                <a:cubicBezTo>
                  <a:pt x="12352" y="3976"/>
                  <a:pt x="47807" y="271"/>
                  <a:pt x="60771" y="7"/>
                </a:cubicBezTo>
                <a:cubicBezTo>
                  <a:pt x="73735" y="-257"/>
                  <a:pt x="77175" y="6358"/>
                  <a:pt x="81408" y="14295"/>
                </a:cubicBezTo>
                <a:cubicBezTo>
                  <a:pt x="85641" y="22232"/>
                  <a:pt x="62094" y="83881"/>
                  <a:pt x="63946" y="84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9692D75C-233A-C5B3-FEB0-46ABEBA2C7F8}"/>
              </a:ext>
            </a:extLst>
          </p:cNvPr>
          <p:cNvSpPr/>
          <p:nvPr/>
        </p:nvSpPr>
        <p:spPr>
          <a:xfrm>
            <a:off x="8016648" y="2925588"/>
            <a:ext cx="99589" cy="111924"/>
          </a:xfrm>
          <a:custGeom>
            <a:avLst/>
            <a:gdLst>
              <a:gd name="connsiteX0" fmla="*/ 25627 w 99589"/>
              <a:gd name="connsiteY0" fmla="*/ 175 h 111924"/>
              <a:gd name="connsiteX1" fmla="*/ 74840 w 99589"/>
              <a:gd name="connsiteY1" fmla="*/ 57325 h 111924"/>
              <a:gd name="connsiteX2" fmla="*/ 227 w 99589"/>
              <a:gd name="connsiteY2" fmla="*/ 111300 h 111924"/>
              <a:gd name="connsiteX3" fmla="*/ 52615 w 99589"/>
              <a:gd name="connsiteY3" fmla="*/ 85900 h 111924"/>
              <a:gd name="connsiteX4" fmla="*/ 81190 w 99589"/>
              <a:gd name="connsiteY4" fmla="*/ 73200 h 111924"/>
              <a:gd name="connsiteX5" fmla="*/ 98652 w 99589"/>
              <a:gd name="connsiteY5" fmla="*/ 39862 h 111924"/>
              <a:gd name="connsiteX6" fmla="*/ 25627 w 99589"/>
              <a:gd name="connsiteY6" fmla="*/ 175 h 11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589" h="111924">
                <a:moveTo>
                  <a:pt x="25627" y="175"/>
                </a:moveTo>
                <a:cubicBezTo>
                  <a:pt x="21658" y="3086"/>
                  <a:pt x="79073" y="38804"/>
                  <a:pt x="74840" y="57325"/>
                </a:cubicBezTo>
                <a:cubicBezTo>
                  <a:pt x="70607" y="75846"/>
                  <a:pt x="3931" y="106538"/>
                  <a:pt x="227" y="111300"/>
                </a:cubicBezTo>
                <a:cubicBezTo>
                  <a:pt x="-3477" y="116062"/>
                  <a:pt x="39121" y="92250"/>
                  <a:pt x="52615" y="85900"/>
                </a:cubicBezTo>
                <a:cubicBezTo>
                  <a:pt x="66109" y="79550"/>
                  <a:pt x="73517" y="80873"/>
                  <a:pt x="81190" y="73200"/>
                </a:cubicBezTo>
                <a:cubicBezTo>
                  <a:pt x="88863" y="65527"/>
                  <a:pt x="103415" y="48329"/>
                  <a:pt x="98652" y="39862"/>
                </a:cubicBezTo>
                <a:cubicBezTo>
                  <a:pt x="93889" y="31395"/>
                  <a:pt x="29596" y="-2736"/>
                  <a:pt x="25627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EA803C16-6F51-2215-4579-6C9A3FF55D32}"/>
              </a:ext>
            </a:extLst>
          </p:cNvPr>
          <p:cNvSpPr/>
          <p:nvPr/>
        </p:nvSpPr>
        <p:spPr>
          <a:xfrm>
            <a:off x="7709488" y="2686662"/>
            <a:ext cx="275378" cy="281273"/>
          </a:xfrm>
          <a:custGeom>
            <a:avLst/>
            <a:gdLst>
              <a:gd name="connsiteX0" fmla="*/ 1000 w 275378"/>
              <a:gd name="connsiteY0" fmla="*/ 280376 h 281273"/>
              <a:gd name="connsiteX1" fmla="*/ 104187 w 275378"/>
              <a:gd name="connsiteY1" fmla="*/ 129563 h 281273"/>
              <a:gd name="connsiteX2" fmla="*/ 204200 w 275378"/>
              <a:gd name="connsiteY2" fmla="*/ 21613 h 281273"/>
              <a:gd name="connsiteX3" fmla="*/ 274050 w 275378"/>
              <a:gd name="connsiteY3" fmla="*/ 61301 h 281273"/>
              <a:gd name="connsiteX4" fmla="*/ 248650 w 275378"/>
              <a:gd name="connsiteY4" fmla="*/ 23201 h 281273"/>
              <a:gd name="connsiteX5" fmla="*/ 231187 w 275378"/>
              <a:gd name="connsiteY5" fmla="*/ 976 h 281273"/>
              <a:gd name="connsiteX6" fmla="*/ 169275 w 275378"/>
              <a:gd name="connsiteY6" fmla="*/ 54951 h 281273"/>
              <a:gd name="connsiteX7" fmla="*/ 1000 w 275378"/>
              <a:gd name="connsiteY7" fmla="*/ 280376 h 28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378" h="281273">
                <a:moveTo>
                  <a:pt x="1000" y="280376"/>
                </a:moveTo>
                <a:cubicBezTo>
                  <a:pt x="-9848" y="292811"/>
                  <a:pt x="70320" y="172690"/>
                  <a:pt x="104187" y="129563"/>
                </a:cubicBezTo>
                <a:cubicBezTo>
                  <a:pt x="138054" y="86436"/>
                  <a:pt x="175890" y="32990"/>
                  <a:pt x="204200" y="21613"/>
                </a:cubicBezTo>
                <a:cubicBezTo>
                  <a:pt x="232510" y="10236"/>
                  <a:pt x="266642" y="61036"/>
                  <a:pt x="274050" y="61301"/>
                </a:cubicBezTo>
                <a:cubicBezTo>
                  <a:pt x="281458" y="61566"/>
                  <a:pt x="255794" y="33255"/>
                  <a:pt x="248650" y="23201"/>
                </a:cubicBezTo>
                <a:cubicBezTo>
                  <a:pt x="241506" y="13147"/>
                  <a:pt x="244416" y="-4316"/>
                  <a:pt x="231187" y="976"/>
                </a:cubicBezTo>
                <a:cubicBezTo>
                  <a:pt x="217958" y="6268"/>
                  <a:pt x="206581" y="13941"/>
                  <a:pt x="169275" y="54951"/>
                </a:cubicBezTo>
                <a:cubicBezTo>
                  <a:pt x="131969" y="95961"/>
                  <a:pt x="11848" y="267941"/>
                  <a:pt x="1000" y="280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EFC247CC-C3FD-5CFD-7378-AA03F4963BF0}"/>
              </a:ext>
            </a:extLst>
          </p:cNvPr>
          <p:cNvSpPr/>
          <p:nvPr/>
        </p:nvSpPr>
        <p:spPr>
          <a:xfrm>
            <a:off x="7840247" y="2684159"/>
            <a:ext cx="200683" cy="256029"/>
          </a:xfrm>
          <a:custGeom>
            <a:avLst/>
            <a:gdLst>
              <a:gd name="connsiteX0" fmla="*/ 2003 w 200683"/>
              <a:gd name="connsiteY0" fmla="*/ 3479 h 256029"/>
              <a:gd name="connsiteX1" fmla="*/ 186153 w 200683"/>
              <a:gd name="connsiteY1" fmla="*/ 238429 h 256029"/>
              <a:gd name="connsiteX2" fmla="*/ 178216 w 200683"/>
              <a:gd name="connsiteY2" fmla="*/ 224141 h 256029"/>
              <a:gd name="connsiteX3" fmla="*/ 92491 w 200683"/>
              <a:gd name="connsiteY3" fmla="*/ 105079 h 256029"/>
              <a:gd name="connsiteX4" fmla="*/ 2003 w 200683"/>
              <a:gd name="connsiteY4" fmla="*/ 3479 h 25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683" h="256029">
                <a:moveTo>
                  <a:pt x="2003" y="3479"/>
                </a:moveTo>
                <a:cubicBezTo>
                  <a:pt x="17613" y="25704"/>
                  <a:pt x="156784" y="201652"/>
                  <a:pt x="186153" y="238429"/>
                </a:cubicBezTo>
                <a:cubicBezTo>
                  <a:pt x="215522" y="275206"/>
                  <a:pt x="193826" y="246366"/>
                  <a:pt x="178216" y="224141"/>
                </a:cubicBezTo>
                <a:cubicBezTo>
                  <a:pt x="162606" y="201916"/>
                  <a:pt x="118685" y="138681"/>
                  <a:pt x="92491" y="105079"/>
                </a:cubicBezTo>
                <a:cubicBezTo>
                  <a:pt x="66297" y="71477"/>
                  <a:pt x="-13607" y="-18746"/>
                  <a:pt x="2003" y="3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3CB76027-655C-9EBA-B7F7-771741F90AB5}"/>
              </a:ext>
            </a:extLst>
          </p:cNvPr>
          <p:cNvSpPr/>
          <p:nvPr/>
        </p:nvSpPr>
        <p:spPr>
          <a:xfrm>
            <a:off x="7823200" y="2693988"/>
            <a:ext cx="167057" cy="235035"/>
          </a:xfrm>
          <a:custGeom>
            <a:avLst/>
            <a:gdLst>
              <a:gd name="connsiteX0" fmla="*/ 0 w 167057"/>
              <a:gd name="connsiteY0" fmla="*/ 0 h 235035"/>
              <a:gd name="connsiteX1" fmla="*/ 93663 w 167057"/>
              <a:gd name="connsiteY1" fmla="*/ 147637 h 235035"/>
              <a:gd name="connsiteX2" fmla="*/ 166688 w 167057"/>
              <a:gd name="connsiteY2" fmla="*/ 234950 h 235035"/>
              <a:gd name="connsiteX3" fmla="*/ 123825 w 167057"/>
              <a:gd name="connsiteY3" fmla="*/ 165100 h 235035"/>
              <a:gd name="connsiteX4" fmla="*/ 90488 w 167057"/>
              <a:gd name="connsiteY4" fmla="*/ 111125 h 235035"/>
              <a:gd name="connsiteX5" fmla="*/ 0 w 167057"/>
              <a:gd name="connsiteY5" fmla="*/ 0 h 235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057" h="235035">
                <a:moveTo>
                  <a:pt x="0" y="0"/>
                </a:moveTo>
                <a:cubicBezTo>
                  <a:pt x="32941" y="54239"/>
                  <a:pt x="65882" y="108479"/>
                  <a:pt x="93663" y="147637"/>
                </a:cubicBezTo>
                <a:cubicBezTo>
                  <a:pt x="121444" y="186795"/>
                  <a:pt x="161661" y="232040"/>
                  <a:pt x="166688" y="234950"/>
                </a:cubicBezTo>
                <a:cubicBezTo>
                  <a:pt x="171715" y="237860"/>
                  <a:pt x="123825" y="165100"/>
                  <a:pt x="123825" y="165100"/>
                </a:cubicBezTo>
                <a:lnTo>
                  <a:pt x="90488" y="11112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544CD58B-F100-E579-0A02-9A67C2EEEED6}"/>
              </a:ext>
            </a:extLst>
          </p:cNvPr>
          <p:cNvSpPr/>
          <p:nvPr/>
        </p:nvSpPr>
        <p:spPr>
          <a:xfrm>
            <a:off x="7813659" y="3102208"/>
            <a:ext cx="206391" cy="388181"/>
          </a:xfrm>
          <a:custGeom>
            <a:avLst/>
            <a:gdLst>
              <a:gd name="connsiteX0" fmla="*/ 206391 w 206391"/>
              <a:gd name="connsiteY0" fmla="*/ 1355 h 388181"/>
              <a:gd name="connsiteX1" fmla="*/ 134954 w 206391"/>
              <a:gd name="connsiteY1" fmla="*/ 164867 h 388181"/>
              <a:gd name="connsiteX2" fmla="*/ 49229 w 206391"/>
              <a:gd name="connsiteY2" fmla="*/ 342667 h 388181"/>
              <a:gd name="connsiteX3" fmla="*/ 16 w 206391"/>
              <a:gd name="connsiteY3" fmla="*/ 387117 h 388181"/>
              <a:gd name="connsiteX4" fmla="*/ 53991 w 206391"/>
              <a:gd name="connsiteY4" fmla="*/ 312505 h 388181"/>
              <a:gd name="connsiteX5" fmla="*/ 120666 w 206391"/>
              <a:gd name="connsiteY5" fmla="*/ 185505 h 388181"/>
              <a:gd name="connsiteX6" fmla="*/ 136541 w 206391"/>
              <a:gd name="connsiteY6" fmla="*/ 91842 h 388181"/>
              <a:gd name="connsiteX7" fmla="*/ 206391 w 206391"/>
              <a:gd name="connsiteY7" fmla="*/ 1355 h 38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391" h="388181">
                <a:moveTo>
                  <a:pt x="206391" y="1355"/>
                </a:moveTo>
                <a:cubicBezTo>
                  <a:pt x="206127" y="13526"/>
                  <a:pt x="161148" y="107982"/>
                  <a:pt x="134954" y="164867"/>
                </a:cubicBezTo>
                <a:cubicBezTo>
                  <a:pt x="108760" y="221752"/>
                  <a:pt x="71719" y="305625"/>
                  <a:pt x="49229" y="342667"/>
                </a:cubicBezTo>
                <a:cubicBezTo>
                  <a:pt x="26739" y="379709"/>
                  <a:pt x="-778" y="392144"/>
                  <a:pt x="16" y="387117"/>
                </a:cubicBezTo>
                <a:cubicBezTo>
                  <a:pt x="810" y="382090"/>
                  <a:pt x="33883" y="346107"/>
                  <a:pt x="53991" y="312505"/>
                </a:cubicBezTo>
                <a:cubicBezTo>
                  <a:pt x="74099" y="278903"/>
                  <a:pt x="106908" y="222282"/>
                  <a:pt x="120666" y="185505"/>
                </a:cubicBezTo>
                <a:cubicBezTo>
                  <a:pt x="134424" y="148728"/>
                  <a:pt x="122253" y="121475"/>
                  <a:pt x="136541" y="91842"/>
                </a:cubicBezTo>
                <a:cubicBezTo>
                  <a:pt x="150829" y="62209"/>
                  <a:pt x="206655" y="-10816"/>
                  <a:pt x="206391" y="1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C09BA2CD-F34E-237E-9B25-C5D21DBF7B87}"/>
              </a:ext>
            </a:extLst>
          </p:cNvPr>
          <p:cNvSpPr/>
          <p:nvPr/>
        </p:nvSpPr>
        <p:spPr>
          <a:xfrm>
            <a:off x="7878616" y="2916189"/>
            <a:ext cx="62597" cy="299396"/>
          </a:xfrm>
          <a:custGeom>
            <a:avLst/>
            <a:gdLst>
              <a:gd name="connsiteX0" fmla="*/ 60472 w 62597"/>
              <a:gd name="connsiteY0" fmla="*/ 49 h 299396"/>
              <a:gd name="connsiteX1" fmla="*/ 20784 w 62597"/>
              <a:gd name="connsiteY1" fmla="*/ 157211 h 299396"/>
              <a:gd name="connsiteX2" fmla="*/ 62059 w 62597"/>
              <a:gd name="connsiteY2" fmla="*/ 293736 h 299396"/>
              <a:gd name="connsiteX3" fmla="*/ 41422 w 62597"/>
              <a:gd name="connsiteY3" fmla="*/ 260399 h 299396"/>
              <a:gd name="connsiteX4" fmla="*/ 147 w 62597"/>
              <a:gd name="connsiteY4" fmla="*/ 141336 h 299396"/>
              <a:gd name="connsiteX5" fmla="*/ 60472 w 62597"/>
              <a:gd name="connsiteY5" fmla="*/ 49 h 29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97" h="299396">
                <a:moveTo>
                  <a:pt x="60472" y="49"/>
                </a:moveTo>
                <a:cubicBezTo>
                  <a:pt x="63912" y="2695"/>
                  <a:pt x="20520" y="108263"/>
                  <a:pt x="20784" y="157211"/>
                </a:cubicBezTo>
                <a:cubicBezTo>
                  <a:pt x="21048" y="206159"/>
                  <a:pt x="58619" y="276538"/>
                  <a:pt x="62059" y="293736"/>
                </a:cubicBezTo>
                <a:cubicBezTo>
                  <a:pt x="65499" y="310934"/>
                  <a:pt x="51741" y="285799"/>
                  <a:pt x="41422" y="260399"/>
                </a:cubicBezTo>
                <a:cubicBezTo>
                  <a:pt x="31103" y="234999"/>
                  <a:pt x="-2499" y="182082"/>
                  <a:pt x="147" y="141336"/>
                </a:cubicBezTo>
                <a:cubicBezTo>
                  <a:pt x="2793" y="100590"/>
                  <a:pt x="57032" y="-2597"/>
                  <a:pt x="6047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26B6D8B2-01C1-94A9-D0B5-5E1FFAF2ACA1}"/>
              </a:ext>
            </a:extLst>
          </p:cNvPr>
          <p:cNvSpPr/>
          <p:nvPr/>
        </p:nvSpPr>
        <p:spPr>
          <a:xfrm>
            <a:off x="7899186" y="2919381"/>
            <a:ext cx="95655" cy="227745"/>
          </a:xfrm>
          <a:custGeom>
            <a:avLst/>
            <a:gdLst>
              <a:gd name="connsiteX0" fmla="*/ 95464 w 95655"/>
              <a:gd name="connsiteY0" fmla="*/ 32 h 227745"/>
              <a:gd name="connsiteX1" fmla="*/ 27202 w 95655"/>
              <a:gd name="connsiteY1" fmla="*/ 114332 h 227745"/>
              <a:gd name="connsiteX2" fmla="*/ 63714 w 95655"/>
              <a:gd name="connsiteY2" fmla="*/ 227044 h 227745"/>
              <a:gd name="connsiteX3" fmla="*/ 27202 w 95655"/>
              <a:gd name="connsiteY3" fmla="*/ 160369 h 227745"/>
              <a:gd name="connsiteX4" fmla="*/ 1802 w 95655"/>
              <a:gd name="connsiteY4" fmla="*/ 125444 h 227745"/>
              <a:gd name="connsiteX5" fmla="*/ 95464 w 95655"/>
              <a:gd name="connsiteY5" fmla="*/ 32 h 22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55" h="227745">
                <a:moveTo>
                  <a:pt x="95464" y="32"/>
                </a:moveTo>
                <a:cubicBezTo>
                  <a:pt x="99697" y="-1820"/>
                  <a:pt x="32494" y="76497"/>
                  <a:pt x="27202" y="114332"/>
                </a:cubicBezTo>
                <a:cubicBezTo>
                  <a:pt x="21910" y="152167"/>
                  <a:pt x="63714" y="219371"/>
                  <a:pt x="63714" y="227044"/>
                </a:cubicBezTo>
                <a:cubicBezTo>
                  <a:pt x="63714" y="234717"/>
                  <a:pt x="37521" y="177302"/>
                  <a:pt x="27202" y="160369"/>
                </a:cubicBezTo>
                <a:cubicBezTo>
                  <a:pt x="16883" y="143436"/>
                  <a:pt x="-6665" y="146875"/>
                  <a:pt x="1802" y="125444"/>
                </a:cubicBezTo>
                <a:cubicBezTo>
                  <a:pt x="10269" y="104013"/>
                  <a:pt x="91231" y="1884"/>
                  <a:pt x="95464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A9A51C38-A6DA-4DB4-B513-DC4E5597CFA1}"/>
              </a:ext>
            </a:extLst>
          </p:cNvPr>
          <p:cNvSpPr/>
          <p:nvPr/>
        </p:nvSpPr>
        <p:spPr>
          <a:xfrm>
            <a:off x="7586566" y="3030529"/>
            <a:ext cx="290834" cy="318230"/>
          </a:xfrm>
          <a:custGeom>
            <a:avLst/>
            <a:gdLst>
              <a:gd name="connsiteX0" fmla="*/ 31847 w 290834"/>
              <a:gd name="connsiteY0" fmla="*/ 9 h 318230"/>
              <a:gd name="connsiteX1" fmla="*/ 95347 w 290834"/>
              <a:gd name="connsiteY1" fmla="*/ 112721 h 318230"/>
              <a:gd name="connsiteX2" fmla="*/ 79472 w 290834"/>
              <a:gd name="connsiteY2" fmla="*/ 146059 h 318230"/>
              <a:gd name="connsiteX3" fmla="*/ 97 w 290834"/>
              <a:gd name="connsiteY3" fmla="*/ 307984 h 318230"/>
              <a:gd name="connsiteX4" fmla="*/ 63597 w 290834"/>
              <a:gd name="connsiteY4" fmla="*/ 298459 h 318230"/>
              <a:gd name="connsiteX5" fmla="*/ 84234 w 290834"/>
              <a:gd name="connsiteY5" fmla="*/ 273059 h 318230"/>
              <a:gd name="connsiteX6" fmla="*/ 98522 w 290834"/>
              <a:gd name="connsiteY6" fmla="*/ 254009 h 318230"/>
              <a:gd name="connsiteX7" fmla="*/ 290609 w 290834"/>
              <a:gd name="connsiteY7" fmla="*/ 233371 h 318230"/>
              <a:gd name="connsiteX8" fmla="*/ 55659 w 290834"/>
              <a:gd name="connsiteY8" fmla="*/ 241309 h 318230"/>
              <a:gd name="connsiteX9" fmla="*/ 28672 w 290834"/>
              <a:gd name="connsiteY9" fmla="*/ 300046 h 318230"/>
              <a:gd name="connsiteX10" fmla="*/ 128684 w 290834"/>
              <a:gd name="connsiteY10" fmla="*/ 119071 h 318230"/>
              <a:gd name="connsiteX11" fmla="*/ 31847 w 290834"/>
              <a:gd name="connsiteY11" fmla="*/ 9 h 31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0834" h="318230">
                <a:moveTo>
                  <a:pt x="31847" y="9"/>
                </a:moveTo>
                <a:cubicBezTo>
                  <a:pt x="26291" y="-1049"/>
                  <a:pt x="87410" y="88379"/>
                  <a:pt x="95347" y="112721"/>
                </a:cubicBezTo>
                <a:cubicBezTo>
                  <a:pt x="103284" y="137063"/>
                  <a:pt x="95347" y="113515"/>
                  <a:pt x="79472" y="146059"/>
                </a:cubicBezTo>
                <a:cubicBezTo>
                  <a:pt x="63597" y="178603"/>
                  <a:pt x="2743" y="282584"/>
                  <a:pt x="97" y="307984"/>
                </a:cubicBezTo>
                <a:cubicBezTo>
                  <a:pt x="-2549" y="333384"/>
                  <a:pt x="49574" y="304280"/>
                  <a:pt x="63597" y="298459"/>
                </a:cubicBezTo>
                <a:cubicBezTo>
                  <a:pt x="77620" y="292638"/>
                  <a:pt x="78413" y="280467"/>
                  <a:pt x="84234" y="273059"/>
                </a:cubicBezTo>
                <a:cubicBezTo>
                  <a:pt x="90055" y="265651"/>
                  <a:pt x="64126" y="260624"/>
                  <a:pt x="98522" y="254009"/>
                </a:cubicBezTo>
                <a:cubicBezTo>
                  <a:pt x="132918" y="247394"/>
                  <a:pt x="297753" y="235488"/>
                  <a:pt x="290609" y="233371"/>
                </a:cubicBezTo>
                <a:cubicBezTo>
                  <a:pt x="283465" y="231254"/>
                  <a:pt x="99315" y="230197"/>
                  <a:pt x="55659" y="241309"/>
                </a:cubicBezTo>
                <a:cubicBezTo>
                  <a:pt x="12003" y="252421"/>
                  <a:pt x="16501" y="320419"/>
                  <a:pt x="28672" y="300046"/>
                </a:cubicBezTo>
                <a:cubicBezTo>
                  <a:pt x="40843" y="279673"/>
                  <a:pt x="127626" y="164844"/>
                  <a:pt x="128684" y="119071"/>
                </a:cubicBezTo>
                <a:cubicBezTo>
                  <a:pt x="129742" y="73298"/>
                  <a:pt x="37403" y="1067"/>
                  <a:pt x="3184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3E9B0D10-ABA3-3674-2E21-C7F4FC113108}"/>
              </a:ext>
            </a:extLst>
          </p:cNvPr>
          <p:cNvSpPr/>
          <p:nvPr/>
        </p:nvSpPr>
        <p:spPr>
          <a:xfrm>
            <a:off x="7478710" y="3461223"/>
            <a:ext cx="382095" cy="147996"/>
          </a:xfrm>
          <a:custGeom>
            <a:avLst/>
            <a:gdLst>
              <a:gd name="connsiteX0" fmla="*/ 3 w 382095"/>
              <a:gd name="connsiteY0" fmla="*/ 126527 h 147996"/>
              <a:gd name="connsiteX1" fmla="*/ 188915 w 382095"/>
              <a:gd name="connsiteY1" fmla="*/ 140815 h 147996"/>
              <a:gd name="connsiteX2" fmla="*/ 381003 w 382095"/>
              <a:gd name="connsiteY2" fmla="*/ 1115 h 147996"/>
              <a:gd name="connsiteX3" fmla="*/ 263528 w 382095"/>
              <a:gd name="connsiteY3" fmla="*/ 77315 h 147996"/>
              <a:gd name="connsiteX4" fmla="*/ 184153 w 382095"/>
              <a:gd name="connsiteY4" fmla="*/ 115415 h 147996"/>
              <a:gd name="connsiteX5" fmla="*/ 3 w 382095"/>
              <a:gd name="connsiteY5" fmla="*/ 126527 h 14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95" h="147996">
                <a:moveTo>
                  <a:pt x="3" y="126527"/>
                </a:moveTo>
                <a:cubicBezTo>
                  <a:pt x="797" y="130760"/>
                  <a:pt x="125415" y="161717"/>
                  <a:pt x="188915" y="140815"/>
                </a:cubicBezTo>
                <a:cubicBezTo>
                  <a:pt x="252415" y="119913"/>
                  <a:pt x="368568" y="11698"/>
                  <a:pt x="381003" y="1115"/>
                </a:cubicBezTo>
                <a:cubicBezTo>
                  <a:pt x="393438" y="-9468"/>
                  <a:pt x="296336" y="58265"/>
                  <a:pt x="263528" y="77315"/>
                </a:cubicBezTo>
                <a:cubicBezTo>
                  <a:pt x="230720" y="96365"/>
                  <a:pt x="227280" y="106684"/>
                  <a:pt x="184153" y="115415"/>
                </a:cubicBezTo>
                <a:cubicBezTo>
                  <a:pt x="141026" y="124146"/>
                  <a:pt x="-791" y="122294"/>
                  <a:pt x="3" y="126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8F185A83-9BF6-2ECC-D1ED-58CA509040E0}"/>
              </a:ext>
            </a:extLst>
          </p:cNvPr>
          <p:cNvSpPr/>
          <p:nvPr/>
        </p:nvSpPr>
        <p:spPr>
          <a:xfrm>
            <a:off x="7488854" y="2996475"/>
            <a:ext cx="128071" cy="530952"/>
          </a:xfrm>
          <a:custGeom>
            <a:avLst/>
            <a:gdLst>
              <a:gd name="connsiteX0" fmla="*/ 971 w 128071"/>
              <a:gd name="connsiteY0" fmla="*/ 7075 h 530952"/>
              <a:gd name="connsiteX1" fmla="*/ 94634 w 128071"/>
              <a:gd name="connsiteY1" fmla="*/ 218213 h 530952"/>
              <a:gd name="connsiteX2" fmla="*/ 5734 w 128071"/>
              <a:gd name="connsiteY2" fmla="*/ 519838 h 530952"/>
              <a:gd name="connsiteX3" fmla="*/ 32721 w 128071"/>
              <a:gd name="connsiteY3" fmla="*/ 448400 h 530952"/>
              <a:gd name="connsiteX4" fmla="*/ 127971 w 128071"/>
              <a:gd name="connsiteY4" fmla="*/ 281713 h 530952"/>
              <a:gd name="connsiteX5" fmla="*/ 50184 w 128071"/>
              <a:gd name="connsiteY5" fmla="*/ 68988 h 530952"/>
              <a:gd name="connsiteX6" fmla="*/ 971 w 128071"/>
              <a:gd name="connsiteY6" fmla="*/ 7075 h 5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71" h="530952">
                <a:moveTo>
                  <a:pt x="971" y="7075"/>
                </a:moveTo>
                <a:cubicBezTo>
                  <a:pt x="8379" y="31946"/>
                  <a:pt x="93840" y="132753"/>
                  <a:pt x="94634" y="218213"/>
                </a:cubicBezTo>
                <a:cubicBezTo>
                  <a:pt x="95428" y="303673"/>
                  <a:pt x="16053" y="481474"/>
                  <a:pt x="5734" y="519838"/>
                </a:cubicBezTo>
                <a:cubicBezTo>
                  <a:pt x="-4585" y="558202"/>
                  <a:pt x="12348" y="488087"/>
                  <a:pt x="32721" y="448400"/>
                </a:cubicBezTo>
                <a:cubicBezTo>
                  <a:pt x="53094" y="408713"/>
                  <a:pt x="125061" y="344948"/>
                  <a:pt x="127971" y="281713"/>
                </a:cubicBezTo>
                <a:cubicBezTo>
                  <a:pt x="130881" y="218478"/>
                  <a:pt x="70028" y="110263"/>
                  <a:pt x="50184" y="68988"/>
                </a:cubicBezTo>
                <a:cubicBezTo>
                  <a:pt x="30340" y="27713"/>
                  <a:pt x="-6437" y="-17796"/>
                  <a:pt x="971" y="7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4179C0D1-9F81-A5E0-971B-5F47F4349A8D}"/>
              </a:ext>
            </a:extLst>
          </p:cNvPr>
          <p:cNvSpPr/>
          <p:nvPr/>
        </p:nvSpPr>
        <p:spPr>
          <a:xfrm>
            <a:off x="5491129" y="839284"/>
            <a:ext cx="766773" cy="395364"/>
          </a:xfrm>
          <a:custGeom>
            <a:avLst/>
            <a:gdLst>
              <a:gd name="connsiteX0" fmla="*/ 22788 w 766773"/>
              <a:gd name="connsiteY0" fmla="*/ 388383 h 395364"/>
              <a:gd name="connsiteX1" fmla="*/ 173071 w 766773"/>
              <a:gd name="connsiteY1" fmla="*/ 248683 h 395364"/>
              <a:gd name="connsiteX2" fmla="*/ 600638 w 766773"/>
              <a:gd name="connsiteY2" fmla="*/ 60299 h 395364"/>
              <a:gd name="connsiteX3" fmla="*/ 763621 w 766773"/>
              <a:gd name="connsiteY3" fmla="*/ 56066 h 395364"/>
              <a:gd name="connsiteX4" fmla="*/ 702238 w 766773"/>
              <a:gd name="connsiteY4" fmla="*/ 30666 h 395364"/>
              <a:gd name="connsiteX5" fmla="*/ 628154 w 766773"/>
              <a:gd name="connsiteY5" fmla="*/ 24316 h 395364"/>
              <a:gd name="connsiteX6" fmla="*/ 22788 w 766773"/>
              <a:gd name="connsiteY6" fmla="*/ 388383 h 39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6773" h="395364">
                <a:moveTo>
                  <a:pt x="22788" y="388383"/>
                </a:moveTo>
                <a:cubicBezTo>
                  <a:pt x="-53059" y="425777"/>
                  <a:pt x="76763" y="303364"/>
                  <a:pt x="173071" y="248683"/>
                </a:cubicBezTo>
                <a:cubicBezTo>
                  <a:pt x="269379" y="194002"/>
                  <a:pt x="502213" y="92402"/>
                  <a:pt x="600638" y="60299"/>
                </a:cubicBezTo>
                <a:cubicBezTo>
                  <a:pt x="699063" y="28196"/>
                  <a:pt x="746688" y="61005"/>
                  <a:pt x="763621" y="56066"/>
                </a:cubicBezTo>
                <a:cubicBezTo>
                  <a:pt x="780554" y="51127"/>
                  <a:pt x="724816" y="35958"/>
                  <a:pt x="702238" y="30666"/>
                </a:cubicBezTo>
                <a:cubicBezTo>
                  <a:pt x="679660" y="25374"/>
                  <a:pt x="737868" y="-31423"/>
                  <a:pt x="628154" y="24316"/>
                </a:cubicBezTo>
                <a:cubicBezTo>
                  <a:pt x="518440" y="80055"/>
                  <a:pt x="98635" y="350989"/>
                  <a:pt x="22788" y="388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5C8E0975-CDF9-05B0-B37A-54042EB5AE9D}"/>
              </a:ext>
            </a:extLst>
          </p:cNvPr>
          <p:cNvSpPr/>
          <p:nvPr/>
        </p:nvSpPr>
        <p:spPr>
          <a:xfrm>
            <a:off x="5308662" y="958070"/>
            <a:ext cx="922198" cy="497560"/>
          </a:xfrm>
          <a:custGeom>
            <a:avLst/>
            <a:gdLst>
              <a:gd name="connsiteX0" fmla="*/ 918571 w 922198"/>
              <a:gd name="connsiteY0" fmla="*/ 5013 h 497560"/>
              <a:gd name="connsiteX1" fmla="*/ 575671 w 922198"/>
              <a:gd name="connsiteY1" fmla="*/ 89680 h 497560"/>
              <a:gd name="connsiteX2" fmla="*/ 29571 w 922198"/>
              <a:gd name="connsiteY2" fmla="*/ 479147 h 497560"/>
              <a:gd name="connsiteX3" fmla="*/ 103655 w 922198"/>
              <a:gd name="connsiteY3" fmla="*/ 409297 h 497560"/>
              <a:gd name="connsiteX4" fmla="*/ 364005 w 922198"/>
              <a:gd name="connsiteY4" fmla="*/ 187047 h 497560"/>
              <a:gd name="connsiteX5" fmla="*/ 918571 w 922198"/>
              <a:gd name="connsiteY5" fmla="*/ 5013 h 49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198" h="497560">
                <a:moveTo>
                  <a:pt x="918571" y="5013"/>
                </a:moveTo>
                <a:cubicBezTo>
                  <a:pt x="953849" y="-11215"/>
                  <a:pt x="723838" y="10658"/>
                  <a:pt x="575671" y="89680"/>
                </a:cubicBezTo>
                <a:cubicBezTo>
                  <a:pt x="427504" y="168702"/>
                  <a:pt x="108240" y="425878"/>
                  <a:pt x="29571" y="479147"/>
                </a:cubicBezTo>
                <a:cubicBezTo>
                  <a:pt x="-49098" y="532416"/>
                  <a:pt x="47916" y="457980"/>
                  <a:pt x="103655" y="409297"/>
                </a:cubicBezTo>
                <a:cubicBezTo>
                  <a:pt x="159394" y="360614"/>
                  <a:pt x="234183" y="255486"/>
                  <a:pt x="364005" y="187047"/>
                </a:cubicBezTo>
                <a:cubicBezTo>
                  <a:pt x="493827" y="118608"/>
                  <a:pt x="883293" y="21241"/>
                  <a:pt x="918571" y="5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FEC5A459-B4A6-C53C-4ECA-C46566DC8AF1}"/>
              </a:ext>
            </a:extLst>
          </p:cNvPr>
          <p:cNvSpPr/>
          <p:nvPr/>
        </p:nvSpPr>
        <p:spPr>
          <a:xfrm>
            <a:off x="5151465" y="1622049"/>
            <a:ext cx="983372" cy="924215"/>
          </a:xfrm>
          <a:custGeom>
            <a:avLst/>
            <a:gdLst>
              <a:gd name="connsiteX0" fmla="*/ 980518 w 983372"/>
              <a:gd name="connsiteY0" fmla="*/ 3551 h 924215"/>
              <a:gd name="connsiteX1" fmla="*/ 627035 w 983372"/>
              <a:gd name="connsiteY1" fmla="*/ 141134 h 924215"/>
              <a:gd name="connsiteX2" fmla="*/ 178302 w 983372"/>
              <a:gd name="connsiteY2" fmla="*/ 477684 h 924215"/>
              <a:gd name="connsiteX3" fmla="*/ 301068 w 983372"/>
              <a:gd name="connsiteY3" fmla="*/ 418418 h 924215"/>
              <a:gd name="connsiteX4" fmla="*/ 34368 w 983372"/>
              <a:gd name="connsiteY4" fmla="*/ 672418 h 924215"/>
              <a:gd name="connsiteX5" fmla="*/ 66118 w 983372"/>
              <a:gd name="connsiteY5" fmla="*/ 638551 h 924215"/>
              <a:gd name="connsiteX6" fmla="*/ 502 w 983372"/>
              <a:gd name="connsiteY6" fmla="*/ 920068 h 924215"/>
              <a:gd name="connsiteX7" fmla="*/ 49185 w 983372"/>
              <a:gd name="connsiteY7" fmla="*/ 776134 h 924215"/>
              <a:gd name="connsiteX8" fmla="*/ 260852 w 983372"/>
              <a:gd name="connsiteY8" fmla="*/ 371851 h 924215"/>
              <a:gd name="connsiteX9" fmla="*/ 432302 w 983372"/>
              <a:gd name="connsiteY9" fmla="*/ 270251 h 924215"/>
              <a:gd name="connsiteX10" fmla="*/ 980518 w 983372"/>
              <a:gd name="connsiteY10" fmla="*/ 3551 h 92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3372" h="924215">
                <a:moveTo>
                  <a:pt x="980518" y="3551"/>
                </a:moveTo>
                <a:cubicBezTo>
                  <a:pt x="1012974" y="-17969"/>
                  <a:pt x="760738" y="62112"/>
                  <a:pt x="627035" y="141134"/>
                </a:cubicBezTo>
                <a:cubicBezTo>
                  <a:pt x="493332" y="220156"/>
                  <a:pt x="232630" y="431470"/>
                  <a:pt x="178302" y="477684"/>
                </a:cubicBezTo>
                <a:cubicBezTo>
                  <a:pt x="123974" y="523898"/>
                  <a:pt x="325057" y="385962"/>
                  <a:pt x="301068" y="418418"/>
                </a:cubicBezTo>
                <a:cubicBezTo>
                  <a:pt x="277079" y="450874"/>
                  <a:pt x="73526" y="635729"/>
                  <a:pt x="34368" y="672418"/>
                </a:cubicBezTo>
                <a:cubicBezTo>
                  <a:pt x="-4790" y="709107"/>
                  <a:pt x="71762" y="597276"/>
                  <a:pt x="66118" y="638551"/>
                </a:cubicBezTo>
                <a:cubicBezTo>
                  <a:pt x="60474" y="679826"/>
                  <a:pt x="3324" y="897138"/>
                  <a:pt x="502" y="920068"/>
                </a:cubicBezTo>
                <a:cubicBezTo>
                  <a:pt x="-2320" y="942999"/>
                  <a:pt x="5793" y="867504"/>
                  <a:pt x="49185" y="776134"/>
                </a:cubicBezTo>
                <a:cubicBezTo>
                  <a:pt x="92577" y="684764"/>
                  <a:pt x="196999" y="456165"/>
                  <a:pt x="260852" y="371851"/>
                </a:cubicBezTo>
                <a:cubicBezTo>
                  <a:pt x="324705" y="287537"/>
                  <a:pt x="318708" y="330223"/>
                  <a:pt x="432302" y="270251"/>
                </a:cubicBezTo>
                <a:cubicBezTo>
                  <a:pt x="545896" y="210279"/>
                  <a:pt x="948062" y="25071"/>
                  <a:pt x="980518" y="3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56C5DF87-5965-240C-F674-F52EE4F24072}"/>
              </a:ext>
            </a:extLst>
          </p:cNvPr>
          <p:cNvSpPr/>
          <p:nvPr/>
        </p:nvSpPr>
        <p:spPr>
          <a:xfrm>
            <a:off x="5145589" y="1129192"/>
            <a:ext cx="1010645" cy="720169"/>
          </a:xfrm>
          <a:custGeom>
            <a:avLst/>
            <a:gdLst>
              <a:gd name="connsiteX0" fmla="*/ 1005974 w 1010645"/>
              <a:gd name="connsiteY0" fmla="*/ 4283 h 720169"/>
              <a:gd name="connsiteX1" fmla="*/ 250324 w 1010645"/>
              <a:gd name="connsiteY1" fmla="*/ 426558 h 720169"/>
              <a:gd name="connsiteX2" fmla="*/ 20136 w 1010645"/>
              <a:gd name="connsiteY2" fmla="*/ 705958 h 720169"/>
              <a:gd name="connsiteX3" fmla="*/ 26486 w 1010645"/>
              <a:gd name="connsiteY3" fmla="*/ 656746 h 720169"/>
              <a:gd name="connsiteX4" fmla="*/ 150311 w 1010645"/>
              <a:gd name="connsiteY4" fmla="*/ 463071 h 720169"/>
              <a:gd name="connsiteX5" fmla="*/ 551949 w 1010645"/>
              <a:gd name="connsiteY5" fmla="*/ 221771 h 720169"/>
              <a:gd name="connsiteX6" fmla="*/ 1005974 w 1010645"/>
              <a:gd name="connsiteY6" fmla="*/ 4283 h 72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0645" h="720169">
                <a:moveTo>
                  <a:pt x="1005974" y="4283"/>
                </a:moveTo>
                <a:cubicBezTo>
                  <a:pt x="955703" y="38414"/>
                  <a:pt x="414630" y="309612"/>
                  <a:pt x="250324" y="426558"/>
                </a:cubicBezTo>
                <a:cubicBezTo>
                  <a:pt x="86018" y="543504"/>
                  <a:pt x="57442" y="667593"/>
                  <a:pt x="20136" y="705958"/>
                </a:cubicBezTo>
                <a:cubicBezTo>
                  <a:pt x="-17170" y="744323"/>
                  <a:pt x="4790" y="697227"/>
                  <a:pt x="26486" y="656746"/>
                </a:cubicBezTo>
                <a:cubicBezTo>
                  <a:pt x="48182" y="616265"/>
                  <a:pt x="62734" y="535567"/>
                  <a:pt x="150311" y="463071"/>
                </a:cubicBezTo>
                <a:cubicBezTo>
                  <a:pt x="237888" y="390575"/>
                  <a:pt x="416747" y="294531"/>
                  <a:pt x="551949" y="221771"/>
                </a:cubicBezTo>
                <a:cubicBezTo>
                  <a:pt x="687151" y="149011"/>
                  <a:pt x="1056245" y="-29848"/>
                  <a:pt x="1005974" y="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7D1C1B0E-476F-5028-BFF1-1864DED9CC44}"/>
              </a:ext>
            </a:extLst>
          </p:cNvPr>
          <p:cNvSpPr/>
          <p:nvPr/>
        </p:nvSpPr>
        <p:spPr>
          <a:xfrm>
            <a:off x="5080990" y="1445210"/>
            <a:ext cx="980867" cy="848369"/>
          </a:xfrm>
          <a:custGeom>
            <a:avLst/>
            <a:gdLst>
              <a:gd name="connsiteX0" fmla="*/ 973735 w 980867"/>
              <a:gd name="connsiteY0" fmla="*/ 7353 h 848369"/>
              <a:gd name="connsiteX1" fmla="*/ 232373 w 980867"/>
              <a:gd name="connsiteY1" fmla="*/ 412165 h 848369"/>
              <a:gd name="connsiteX2" fmla="*/ 10123 w 980867"/>
              <a:gd name="connsiteY2" fmla="*/ 832853 h 848369"/>
              <a:gd name="connsiteX3" fmla="*/ 48223 w 980867"/>
              <a:gd name="connsiteY3" fmla="*/ 729665 h 848369"/>
              <a:gd name="connsiteX4" fmla="*/ 141885 w 980867"/>
              <a:gd name="connsiteY4" fmla="*/ 462965 h 848369"/>
              <a:gd name="connsiteX5" fmla="*/ 457798 w 980867"/>
              <a:gd name="connsiteY5" fmla="*/ 243890 h 848369"/>
              <a:gd name="connsiteX6" fmla="*/ 600673 w 980867"/>
              <a:gd name="connsiteY6" fmla="*/ 156578 h 848369"/>
              <a:gd name="connsiteX7" fmla="*/ 973735 w 980867"/>
              <a:gd name="connsiteY7" fmla="*/ 7353 h 84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0867" h="848369">
                <a:moveTo>
                  <a:pt x="973735" y="7353"/>
                </a:moveTo>
                <a:cubicBezTo>
                  <a:pt x="912352" y="49951"/>
                  <a:pt x="392975" y="274582"/>
                  <a:pt x="232373" y="412165"/>
                </a:cubicBezTo>
                <a:cubicBezTo>
                  <a:pt x="71771" y="549748"/>
                  <a:pt x="40815" y="779936"/>
                  <a:pt x="10123" y="832853"/>
                </a:cubicBezTo>
                <a:cubicBezTo>
                  <a:pt x="-20569" y="885770"/>
                  <a:pt x="26263" y="791313"/>
                  <a:pt x="48223" y="729665"/>
                </a:cubicBezTo>
                <a:cubicBezTo>
                  <a:pt x="70183" y="668017"/>
                  <a:pt x="73622" y="543928"/>
                  <a:pt x="141885" y="462965"/>
                </a:cubicBezTo>
                <a:cubicBezTo>
                  <a:pt x="210147" y="382003"/>
                  <a:pt x="381333" y="294955"/>
                  <a:pt x="457798" y="243890"/>
                </a:cubicBezTo>
                <a:cubicBezTo>
                  <a:pt x="534263" y="192826"/>
                  <a:pt x="518917" y="193620"/>
                  <a:pt x="600673" y="156578"/>
                </a:cubicBezTo>
                <a:cubicBezTo>
                  <a:pt x="682429" y="119536"/>
                  <a:pt x="1035118" y="-35245"/>
                  <a:pt x="973735" y="7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5D453976-6D68-A035-342C-F5E925EEBC1F}"/>
              </a:ext>
            </a:extLst>
          </p:cNvPr>
          <p:cNvSpPr/>
          <p:nvPr/>
        </p:nvSpPr>
        <p:spPr>
          <a:xfrm>
            <a:off x="6049432" y="1706017"/>
            <a:ext cx="890552" cy="288601"/>
          </a:xfrm>
          <a:custGeom>
            <a:avLst/>
            <a:gdLst>
              <a:gd name="connsiteX0" fmla="*/ 1 w 890552"/>
              <a:gd name="connsiteY0" fmla="*/ 16 h 288601"/>
              <a:gd name="connsiteX1" fmla="*/ 419101 w 890552"/>
              <a:gd name="connsiteY1" fmla="*/ 141833 h 288601"/>
              <a:gd name="connsiteX2" fmla="*/ 869951 w 890552"/>
              <a:gd name="connsiteY2" fmla="*/ 277300 h 288601"/>
              <a:gd name="connsiteX3" fmla="*/ 774701 w 890552"/>
              <a:gd name="connsiteY3" fmla="*/ 264600 h 288601"/>
              <a:gd name="connsiteX4" fmla="*/ 423335 w 890552"/>
              <a:gd name="connsiteY4" fmla="*/ 133366 h 288601"/>
              <a:gd name="connsiteX5" fmla="*/ 1 w 890552"/>
              <a:gd name="connsiteY5" fmla="*/ 16 h 28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552" h="288601">
                <a:moveTo>
                  <a:pt x="1" y="16"/>
                </a:moveTo>
                <a:cubicBezTo>
                  <a:pt x="-705" y="1427"/>
                  <a:pt x="274109" y="95619"/>
                  <a:pt x="419101" y="141833"/>
                </a:cubicBezTo>
                <a:cubicBezTo>
                  <a:pt x="564093" y="188047"/>
                  <a:pt x="810684" y="256839"/>
                  <a:pt x="869951" y="277300"/>
                </a:cubicBezTo>
                <a:cubicBezTo>
                  <a:pt x="929218" y="297761"/>
                  <a:pt x="849137" y="288589"/>
                  <a:pt x="774701" y="264600"/>
                </a:cubicBezTo>
                <a:cubicBezTo>
                  <a:pt x="700265" y="240611"/>
                  <a:pt x="547160" y="177816"/>
                  <a:pt x="423335" y="133366"/>
                </a:cubicBezTo>
                <a:cubicBezTo>
                  <a:pt x="299510" y="88916"/>
                  <a:pt x="707" y="-1395"/>
                  <a:pt x="1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586E5AA0-AA87-7CC4-627D-F2259A0F4301}"/>
              </a:ext>
            </a:extLst>
          </p:cNvPr>
          <p:cNvSpPr/>
          <p:nvPr/>
        </p:nvSpPr>
        <p:spPr>
          <a:xfrm>
            <a:off x="6175340" y="1500638"/>
            <a:ext cx="1634112" cy="1028739"/>
          </a:xfrm>
          <a:custGeom>
            <a:avLst/>
            <a:gdLst>
              <a:gd name="connsiteX0" fmla="*/ 9560 w 1634112"/>
              <a:gd name="connsiteY0" fmla="*/ 6429 h 1028739"/>
              <a:gd name="connsiteX1" fmla="*/ 801193 w 1634112"/>
              <a:gd name="connsiteY1" fmla="*/ 306995 h 1028739"/>
              <a:gd name="connsiteX2" fmla="*/ 1584360 w 1634112"/>
              <a:gd name="connsiteY2" fmla="*/ 990679 h 1028739"/>
              <a:gd name="connsiteX3" fmla="*/ 1527210 w 1634112"/>
              <a:gd name="connsiteY3" fmla="*/ 916595 h 1028739"/>
              <a:gd name="connsiteX4" fmla="*/ 1307077 w 1634112"/>
              <a:gd name="connsiteY4" fmla="*/ 709162 h 1028739"/>
              <a:gd name="connsiteX5" fmla="*/ 932427 w 1634112"/>
              <a:gd name="connsiteY5" fmla="*/ 402245 h 1028739"/>
              <a:gd name="connsiteX6" fmla="*/ 399027 w 1634112"/>
              <a:gd name="connsiteY6" fmla="*/ 127079 h 1028739"/>
              <a:gd name="connsiteX7" fmla="*/ 9560 w 1634112"/>
              <a:gd name="connsiteY7" fmla="*/ 6429 h 102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112" h="1028739">
                <a:moveTo>
                  <a:pt x="9560" y="6429"/>
                </a:moveTo>
                <a:cubicBezTo>
                  <a:pt x="76588" y="36415"/>
                  <a:pt x="538726" y="142953"/>
                  <a:pt x="801193" y="306995"/>
                </a:cubicBezTo>
                <a:cubicBezTo>
                  <a:pt x="1063660" y="471037"/>
                  <a:pt x="1463357" y="889079"/>
                  <a:pt x="1584360" y="990679"/>
                </a:cubicBezTo>
                <a:cubicBezTo>
                  <a:pt x="1705363" y="1092279"/>
                  <a:pt x="1573424" y="963515"/>
                  <a:pt x="1527210" y="916595"/>
                </a:cubicBezTo>
                <a:cubicBezTo>
                  <a:pt x="1480996" y="869676"/>
                  <a:pt x="1406207" y="794887"/>
                  <a:pt x="1307077" y="709162"/>
                </a:cubicBezTo>
                <a:cubicBezTo>
                  <a:pt x="1207947" y="623437"/>
                  <a:pt x="1083769" y="499259"/>
                  <a:pt x="932427" y="402245"/>
                </a:cubicBezTo>
                <a:cubicBezTo>
                  <a:pt x="781085" y="305231"/>
                  <a:pt x="553544" y="196929"/>
                  <a:pt x="399027" y="127079"/>
                </a:cubicBezTo>
                <a:cubicBezTo>
                  <a:pt x="244510" y="57229"/>
                  <a:pt x="-57468" y="-23557"/>
                  <a:pt x="9560" y="6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0884D911-A1C5-602B-7F69-1F2F78F6C2EB}"/>
              </a:ext>
            </a:extLst>
          </p:cNvPr>
          <p:cNvSpPr/>
          <p:nvPr/>
        </p:nvSpPr>
        <p:spPr>
          <a:xfrm>
            <a:off x="6176463" y="774701"/>
            <a:ext cx="1101948" cy="245912"/>
          </a:xfrm>
          <a:custGeom>
            <a:avLst/>
            <a:gdLst>
              <a:gd name="connsiteX0" fmla="*/ 10554 w 1101948"/>
              <a:gd name="connsiteY0" fmla="*/ 224366 h 245912"/>
              <a:gd name="connsiteX1" fmla="*/ 133320 w 1101948"/>
              <a:gd name="connsiteY1" fmla="*/ 31749 h 245912"/>
              <a:gd name="connsiteX2" fmla="*/ 385204 w 1101948"/>
              <a:gd name="connsiteY2" fmla="*/ 21166 h 245912"/>
              <a:gd name="connsiteX3" fmla="*/ 1071004 w 1101948"/>
              <a:gd name="connsiteY3" fmla="*/ 241299 h 245912"/>
              <a:gd name="connsiteX4" fmla="*/ 924954 w 1101948"/>
              <a:gd name="connsiteY4" fmla="*/ 158749 h 245912"/>
              <a:gd name="connsiteX5" fmla="*/ 397904 w 1101948"/>
              <a:gd name="connsiteY5" fmla="*/ 16932 h 245912"/>
              <a:gd name="connsiteX6" fmla="*/ 10554 w 1101948"/>
              <a:gd name="connsiteY6" fmla="*/ 224366 h 24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948" h="245912">
                <a:moveTo>
                  <a:pt x="10554" y="224366"/>
                </a:moveTo>
                <a:cubicBezTo>
                  <a:pt x="-33543" y="226836"/>
                  <a:pt x="70878" y="65616"/>
                  <a:pt x="133320" y="31749"/>
                </a:cubicBezTo>
                <a:cubicBezTo>
                  <a:pt x="195762" y="-2118"/>
                  <a:pt x="228923" y="-13759"/>
                  <a:pt x="385204" y="21166"/>
                </a:cubicBezTo>
                <a:cubicBezTo>
                  <a:pt x="541485" y="56091"/>
                  <a:pt x="981046" y="218369"/>
                  <a:pt x="1071004" y="241299"/>
                </a:cubicBezTo>
                <a:cubicBezTo>
                  <a:pt x="1160962" y="264229"/>
                  <a:pt x="1037137" y="196143"/>
                  <a:pt x="924954" y="158749"/>
                </a:cubicBezTo>
                <a:cubicBezTo>
                  <a:pt x="812771" y="121354"/>
                  <a:pt x="550304" y="10229"/>
                  <a:pt x="397904" y="16932"/>
                </a:cubicBezTo>
                <a:cubicBezTo>
                  <a:pt x="245504" y="23635"/>
                  <a:pt x="54651" y="221896"/>
                  <a:pt x="10554" y="22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66AD33E1-5BD5-8971-315A-3D0CDF147C63}"/>
              </a:ext>
            </a:extLst>
          </p:cNvPr>
          <p:cNvSpPr/>
          <p:nvPr/>
        </p:nvSpPr>
        <p:spPr>
          <a:xfrm>
            <a:off x="6258313" y="920284"/>
            <a:ext cx="1295860" cy="440980"/>
          </a:xfrm>
          <a:custGeom>
            <a:avLst/>
            <a:gdLst>
              <a:gd name="connsiteX0" fmla="*/ 670 w 1295860"/>
              <a:gd name="connsiteY0" fmla="*/ 138049 h 440980"/>
              <a:gd name="connsiteX1" fmla="*/ 470570 w 1295860"/>
              <a:gd name="connsiteY1" fmla="*/ 47033 h 440980"/>
              <a:gd name="connsiteX2" fmla="*/ 1249504 w 1295860"/>
              <a:gd name="connsiteY2" fmla="*/ 421683 h 440980"/>
              <a:gd name="connsiteX3" fmla="*/ 1173304 w 1295860"/>
              <a:gd name="connsiteY3" fmla="*/ 366649 h 440980"/>
              <a:gd name="connsiteX4" fmla="*/ 898137 w 1295860"/>
              <a:gd name="connsiteY4" fmla="*/ 190966 h 440980"/>
              <a:gd name="connsiteX5" fmla="*/ 379554 w 1295860"/>
              <a:gd name="connsiteY5" fmla="*/ 466 h 440980"/>
              <a:gd name="connsiteX6" fmla="*/ 670 w 1295860"/>
              <a:gd name="connsiteY6" fmla="*/ 138049 h 44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860" h="440980">
                <a:moveTo>
                  <a:pt x="670" y="138049"/>
                </a:moveTo>
                <a:cubicBezTo>
                  <a:pt x="15839" y="145810"/>
                  <a:pt x="262431" y="-239"/>
                  <a:pt x="470570" y="47033"/>
                </a:cubicBezTo>
                <a:cubicBezTo>
                  <a:pt x="678709" y="94305"/>
                  <a:pt x="1132382" y="368414"/>
                  <a:pt x="1249504" y="421683"/>
                </a:cubicBezTo>
                <a:cubicBezTo>
                  <a:pt x="1366626" y="474952"/>
                  <a:pt x="1231865" y="405102"/>
                  <a:pt x="1173304" y="366649"/>
                </a:cubicBezTo>
                <a:cubicBezTo>
                  <a:pt x="1114743" y="328196"/>
                  <a:pt x="1030429" y="251997"/>
                  <a:pt x="898137" y="190966"/>
                </a:cubicBezTo>
                <a:cubicBezTo>
                  <a:pt x="765845" y="129935"/>
                  <a:pt x="527721" y="9991"/>
                  <a:pt x="379554" y="466"/>
                </a:cubicBezTo>
                <a:cubicBezTo>
                  <a:pt x="231387" y="-9059"/>
                  <a:pt x="-14499" y="130288"/>
                  <a:pt x="670" y="138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8B0FD13D-8486-255B-5FEA-D3C8A95F8FA3}"/>
              </a:ext>
            </a:extLst>
          </p:cNvPr>
          <p:cNvSpPr/>
          <p:nvPr/>
        </p:nvSpPr>
        <p:spPr>
          <a:xfrm>
            <a:off x="6036381" y="1160928"/>
            <a:ext cx="1684301" cy="579913"/>
          </a:xfrm>
          <a:custGeom>
            <a:avLst/>
            <a:gdLst>
              <a:gd name="connsiteX0" fmla="*/ 352 w 1684301"/>
              <a:gd name="connsiteY0" fmla="*/ 106955 h 579913"/>
              <a:gd name="connsiteX1" fmla="*/ 389819 w 1684301"/>
              <a:gd name="connsiteY1" fmla="*/ 39222 h 579913"/>
              <a:gd name="connsiteX2" fmla="*/ 921102 w 1684301"/>
              <a:gd name="connsiteY2" fmla="*/ 87905 h 579913"/>
              <a:gd name="connsiteX3" fmla="*/ 1634419 w 1684301"/>
              <a:gd name="connsiteY3" fmla="*/ 547222 h 579913"/>
              <a:gd name="connsiteX4" fmla="*/ 1589969 w 1684301"/>
              <a:gd name="connsiteY4" fmla="*/ 511239 h 579913"/>
              <a:gd name="connsiteX5" fmla="*/ 1314802 w 1684301"/>
              <a:gd name="connsiteY5" fmla="*/ 259355 h 579913"/>
              <a:gd name="connsiteX6" fmla="*/ 969786 w 1684301"/>
              <a:gd name="connsiteY6" fmla="*/ 56155 h 579913"/>
              <a:gd name="connsiteX7" fmla="*/ 332669 w 1684301"/>
              <a:gd name="connsiteY7" fmla="*/ 1122 h 579913"/>
              <a:gd name="connsiteX8" fmla="*/ 352 w 1684301"/>
              <a:gd name="connsiteY8" fmla="*/ 106955 h 57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4301" h="579913">
                <a:moveTo>
                  <a:pt x="352" y="106955"/>
                </a:moveTo>
                <a:cubicBezTo>
                  <a:pt x="9877" y="113305"/>
                  <a:pt x="236361" y="42397"/>
                  <a:pt x="389819" y="39222"/>
                </a:cubicBezTo>
                <a:cubicBezTo>
                  <a:pt x="543277" y="36047"/>
                  <a:pt x="713669" y="3238"/>
                  <a:pt x="921102" y="87905"/>
                </a:cubicBezTo>
                <a:cubicBezTo>
                  <a:pt x="1128535" y="172572"/>
                  <a:pt x="1522941" y="476666"/>
                  <a:pt x="1634419" y="547222"/>
                </a:cubicBezTo>
                <a:cubicBezTo>
                  <a:pt x="1745897" y="617778"/>
                  <a:pt x="1643238" y="559217"/>
                  <a:pt x="1589969" y="511239"/>
                </a:cubicBezTo>
                <a:cubicBezTo>
                  <a:pt x="1536700" y="463261"/>
                  <a:pt x="1418166" y="335202"/>
                  <a:pt x="1314802" y="259355"/>
                </a:cubicBezTo>
                <a:cubicBezTo>
                  <a:pt x="1211438" y="183508"/>
                  <a:pt x="1133475" y="99194"/>
                  <a:pt x="969786" y="56155"/>
                </a:cubicBezTo>
                <a:cubicBezTo>
                  <a:pt x="806097" y="13116"/>
                  <a:pt x="489302" y="-4875"/>
                  <a:pt x="332669" y="1122"/>
                </a:cubicBezTo>
                <a:cubicBezTo>
                  <a:pt x="176036" y="7119"/>
                  <a:pt x="-9173" y="100605"/>
                  <a:pt x="352" y="106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C070345-5F4F-A588-1A80-C5B33B3169E4}"/>
              </a:ext>
            </a:extLst>
          </p:cNvPr>
          <p:cNvSpPr/>
          <p:nvPr/>
        </p:nvSpPr>
        <p:spPr>
          <a:xfrm>
            <a:off x="6200569" y="1399164"/>
            <a:ext cx="1564158" cy="861596"/>
          </a:xfrm>
          <a:custGeom>
            <a:avLst/>
            <a:gdLst>
              <a:gd name="connsiteX0" fmla="*/ 18198 w 1564158"/>
              <a:gd name="connsiteY0" fmla="*/ 31703 h 861596"/>
              <a:gd name="connsiteX1" fmla="*/ 494448 w 1564158"/>
              <a:gd name="connsiteY1" fmla="*/ 33819 h 861596"/>
              <a:gd name="connsiteX2" fmla="*/ 1404614 w 1564158"/>
              <a:gd name="connsiteY2" fmla="*/ 461386 h 861596"/>
              <a:gd name="connsiteX3" fmla="*/ 1521031 w 1564158"/>
              <a:gd name="connsiteY3" fmla="*/ 852969 h 861596"/>
              <a:gd name="connsiteX4" fmla="*/ 1525264 w 1564158"/>
              <a:gd name="connsiteY4" fmla="*/ 713269 h 861596"/>
              <a:gd name="connsiteX5" fmla="*/ 1504098 w 1564158"/>
              <a:gd name="connsiteY5" fmla="*/ 493136 h 861596"/>
              <a:gd name="connsiteX6" fmla="*/ 786548 w 1564158"/>
              <a:gd name="connsiteY6" fmla="*/ 57103 h 861596"/>
              <a:gd name="connsiteX7" fmla="*/ 164248 w 1564158"/>
              <a:gd name="connsiteY7" fmla="*/ 2069 h 861596"/>
              <a:gd name="connsiteX8" fmla="*/ 18198 w 1564158"/>
              <a:gd name="connsiteY8" fmla="*/ 31703 h 86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158" h="861596">
                <a:moveTo>
                  <a:pt x="18198" y="31703"/>
                </a:moveTo>
                <a:cubicBezTo>
                  <a:pt x="73231" y="36995"/>
                  <a:pt x="263379" y="-37795"/>
                  <a:pt x="494448" y="33819"/>
                </a:cubicBezTo>
                <a:cubicBezTo>
                  <a:pt x="725517" y="105433"/>
                  <a:pt x="1233517" y="324861"/>
                  <a:pt x="1404614" y="461386"/>
                </a:cubicBezTo>
                <a:cubicBezTo>
                  <a:pt x="1575711" y="597911"/>
                  <a:pt x="1500923" y="810989"/>
                  <a:pt x="1521031" y="852969"/>
                </a:cubicBezTo>
                <a:cubicBezTo>
                  <a:pt x="1541139" y="894949"/>
                  <a:pt x="1528086" y="773241"/>
                  <a:pt x="1525264" y="713269"/>
                </a:cubicBezTo>
                <a:cubicBezTo>
                  <a:pt x="1522442" y="653297"/>
                  <a:pt x="1627217" y="602497"/>
                  <a:pt x="1504098" y="493136"/>
                </a:cubicBezTo>
                <a:cubicBezTo>
                  <a:pt x="1380979" y="383775"/>
                  <a:pt x="1009856" y="138948"/>
                  <a:pt x="786548" y="57103"/>
                </a:cubicBezTo>
                <a:cubicBezTo>
                  <a:pt x="563240" y="-24742"/>
                  <a:pt x="289484" y="7008"/>
                  <a:pt x="164248" y="2069"/>
                </a:cubicBezTo>
                <a:cubicBezTo>
                  <a:pt x="39012" y="-2870"/>
                  <a:pt x="-36835" y="26411"/>
                  <a:pt x="18198" y="31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C58052C7-F323-1C00-5A71-1960A20AA76B}"/>
              </a:ext>
            </a:extLst>
          </p:cNvPr>
          <p:cNvSpPr/>
          <p:nvPr/>
        </p:nvSpPr>
        <p:spPr>
          <a:xfrm>
            <a:off x="8008874" y="3044725"/>
            <a:ext cx="132193" cy="170390"/>
          </a:xfrm>
          <a:custGeom>
            <a:avLst/>
            <a:gdLst>
              <a:gd name="connsiteX0" fmla="*/ 2709 w 132193"/>
              <a:gd name="connsiteY0" fmla="*/ 1158 h 170390"/>
              <a:gd name="connsiteX1" fmla="*/ 125476 w 132193"/>
              <a:gd name="connsiteY1" fmla="*/ 164142 h 170390"/>
              <a:gd name="connsiteX2" fmla="*/ 108543 w 132193"/>
              <a:gd name="connsiteY2" fmla="*/ 132392 h 170390"/>
              <a:gd name="connsiteX3" fmla="*/ 45043 w 132193"/>
              <a:gd name="connsiteY3" fmla="*/ 92175 h 170390"/>
              <a:gd name="connsiteX4" fmla="*/ 2709 w 132193"/>
              <a:gd name="connsiteY4" fmla="*/ 1158 h 17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93" h="170390">
                <a:moveTo>
                  <a:pt x="2709" y="1158"/>
                </a:moveTo>
                <a:cubicBezTo>
                  <a:pt x="16114" y="13152"/>
                  <a:pt x="107837" y="142270"/>
                  <a:pt x="125476" y="164142"/>
                </a:cubicBezTo>
                <a:cubicBezTo>
                  <a:pt x="143115" y="186014"/>
                  <a:pt x="121948" y="144386"/>
                  <a:pt x="108543" y="132392"/>
                </a:cubicBezTo>
                <a:cubicBezTo>
                  <a:pt x="95138" y="120398"/>
                  <a:pt x="60918" y="110520"/>
                  <a:pt x="45043" y="92175"/>
                </a:cubicBezTo>
                <a:cubicBezTo>
                  <a:pt x="29168" y="73830"/>
                  <a:pt x="-10696" y="-10836"/>
                  <a:pt x="2709" y="1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F508C76-7B5E-3E82-106C-A6C81A3AE22E}"/>
              </a:ext>
            </a:extLst>
          </p:cNvPr>
          <p:cNvSpPr/>
          <p:nvPr/>
        </p:nvSpPr>
        <p:spPr>
          <a:xfrm>
            <a:off x="7816850" y="3216995"/>
            <a:ext cx="329156" cy="144272"/>
          </a:xfrm>
          <a:custGeom>
            <a:avLst/>
            <a:gdLst>
              <a:gd name="connsiteX0" fmla="*/ 95250 w 329156"/>
              <a:gd name="connsiteY0" fmla="*/ 140038 h 144272"/>
              <a:gd name="connsiteX1" fmla="*/ 230717 w 329156"/>
              <a:gd name="connsiteY1" fmla="*/ 133688 h 144272"/>
              <a:gd name="connsiteX2" fmla="*/ 309033 w 329156"/>
              <a:gd name="connsiteY2" fmla="*/ 123105 h 144272"/>
              <a:gd name="connsiteX3" fmla="*/ 328083 w 329156"/>
              <a:gd name="connsiteY3" fmla="*/ 338 h 144272"/>
              <a:gd name="connsiteX4" fmla="*/ 285750 w 329156"/>
              <a:gd name="connsiteY4" fmla="*/ 87122 h 144272"/>
              <a:gd name="connsiteX5" fmla="*/ 264583 w 329156"/>
              <a:gd name="connsiteY5" fmla="*/ 104055 h 144272"/>
              <a:gd name="connsiteX6" fmla="*/ 0 w 329156"/>
              <a:gd name="connsiteY6" fmla="*/ 144272 h 144272"/>
              <a:gd name="connsiteX7" fmla="*/ 95250 w 329156"/>
              <a:gd name="connsiteY7" fmla="*/ 140038 h 144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56" h="144272">
                <a:moveTo>
                  <a:pt x="95250" y="140038"/>
                </a:moveTo>
                <a:cubicBezTo>
                  <a:pt x="145168" y="138274"/>
                  <a:pt x="195087" y="136510"/>
                  <a:pt x="230717" y="133688"/>
                </a:cubicBezTo>
                <a:cubicBezTo>
                  <a:pt x="266348" y="130866"/>
                  <a:pt x="292805" y="145330"/>
                  <a:pt x="309033" y="123105"/>
                </a:cubicBezTo>
                <a:cubicBezTo>
                  <a:pt x="325261" y="100880"/>
                  <a:pt x="331964" y="6335"/>
                  <a:pt x="328083" y="338"/>
                </a:cubicBezTo>
                <a:cubicBezTo>
                  <a:pt x="324203" y="-5659"/>
                  <a:pt x="296333" y="69836"/>
                  <a:pt x="285750" y="87122"/>
                </a:cubicBezTo>
                <a:cubicBezTo>
                  <a:pt x="275167" y="104408"/>
                  <a:pt x="312208" y="94530"/>
                  <a:pt x="264583" y="104055"/>
                </a:cubicBezTo>
                <a:cubicBezTo>
                  <a:pt x="216958" y="113580"/>
                  <a:pt x="30339" y="139686"/>
                  <a:pt x="0" y="144272"/>
                </a:cubicBezTo>
                <a:lnTo>
                  <a:pt x="95250" y="14003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FA1365EB-E33C-54A4-F0B8-A51186C3D706}"/>
              </a:ext>
            </a:extLst>
          </p:cNvPr>
          <p:cNvSpPr/>
          <p:nvPr/>
        </p:nvSpPr>
        <p:spPr>
          <a:xfrm>
            <a:off x="8096194" y="3233002"/>
            <a:ext cx="784453" cy="300222"/>
          </a:xfrm>
          <a:custGeom>
            <a:avLst/>
            <a:gdLst>
              <a:gd name="connsiteX0" fmla="*/ 56 w 784453"/>
              <a:gd name="connsiteY0" fmla="*/ 22431 h 300222"/>
              <a:gd name="connsiteX1" fmla="*/ 239239 w 784453"/>
              <a:gd name="connsiteY1" fmla="*/ 33015 h 300222"/>
              <a:gd name="connsiteX2" fmla="*/ 484773 w 784453"/>
              <a:gd name="connsiteY2" fmla="*/ 92281 h 300222"/>
              <a:gd name="connsiteX3" fmla="*/ 393756 w 784453"/>
              <a:gd name="connsiteY3" fmla="*/ 26665 h 300222"/>
              <a:gd name="connsiteX4" fmla="*/ 783223 w 784453"/>
              <a:gd name="connsiteY4" fmla="*/ 299715 h 300222"/>
              <a:gd name="connsiteX5" fmla="*/ 508056 w 784453"/>
              <a:gd name="connsiteY5" fmla="*/ 92281 h 300222"/>
              <a:gd name="connsiteX6" fmla="*/ 260406 w 784453"/>
              <a:gd name="connsiteY6" fmla="*/ 3381 h 300222"/>
              <a:gd name="connsiteX7" fmla="*/ 56 w 784453"/>
              <a:gd name="connsiteY7" fmla="*/ 22431 h 30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4453" h="300222">
                <a:moveTo>
                  <a:pt x="56" y="22431"/>
                </a:moveTo>
                <a:cubicBezTo>
                  <a:pt x="-3472" y="27370"/>
                  <a:pt x="158453" y="21373"/>
                  <a:pt x="239239" y="33015"/>
                </a:cubicBezTo>
                <a:cubicBezTo>
                  <a:pt x="320025" y="44657"/>
                  <a:pt x="459020" y="93339"/>
                  <a:pt x="484773" y="92281"/>
                </a:cubicBezTo>
                <a:cubicBezTo>
                  <a:pt x="510526" y="91223"/>
                  <a:pt x="393756" y="26665"/>
                  <a:pt x="393756" y="26665"/>
                </a:cubicBezTo>
                <a:lnTo>
                  <a:pt x="783223" y="299715"/>
                </a:lnTo>
                <a:cubicBezTo>
                  <a:pt x="802273" y="310651"/>
                  <a:pt x="595192" y="141670"/>
                  <a:pt x="508056" y="92281"/>
                </a:cubicBezTo>
                <a:cubicBezTo>
                  <a:pt x="420920" y="42892"/>
                  <a:pt x="346836" y="16081"/>
                  <a:pt x="260406" y="3381"/>
                </a:cubicBezTo>
                <a:cubicBezTo>
                  <a:pt x="173976" y="-9319"/>
                  <a:pt x="3584" y="17492"/>
                  <a:pt x="56" y="22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74461FC4-0518-41FE-462B-4CB51B75778F}"/>
              </a:ext>
            </a:extLst>
          </p:cNvPr>
          <p:cNvSpPr/>
          <p:nvPr/>
        </p:nvSpPr>
        <p:spPr>
          <a:xfrm>
            <a:off x="7895093" y="3354564"/>
            <a:ext cx="645044" cy="394604"/>
          </a:xfrm>
          <a:custGeom>
            <a:avLst/>
            <a:gdLst>
              <a:gd name="connsiteX0" fmla="*/ 74 w 645044"/>
              <a:gd name="connsiteY0" fmla="*/ 353 h 394604"/>
              <a:gd name="connsiteX1" fmla="*/ 258307 w 645044"/>
              <a:gd name="connsiteY1" fmla="*/ 118886 h 394604"/>
              <a:gd name="connsiteX2" fmla="*/ 319690 w 645044"/>
              <a:gd name="connsiteY2" fmla="*/ 148519 h 394604"/>
              <a:gd name="connsiteX3" fmla="*/ 298524 w 645044"/>
              <a:gd name="connsiteY3" fmla="*/ 135819 h 394604"/>
              <a:gd name="connsiteX4" fmla="*/ 400124 w 645044"/>
              <a:gd name="connsiteY4" fmla="*/ 273403 h 394604"/>
              <a:gd name="connsiteX5" fmla="*/ 398007 w 645044"/>
              <a:gd name="connsiteY5" fmla="*/ 245886 h 394604"/>
              <a:gd name="connsiteX6" fmla="*/ 643540 w 645044"/>
              <a:gd name="connsiteY6" fmla="*/ 394053 h 394604"/>
              <a:gd name="connsiteX7" fmla="*/ 491140 w 645044"/>
              <a:gd name="connsiteY7" fmla="*/ 288219 h 394604"/>
              <a:gd name="connsiteX8" fmla="*/ 285824 w 645044"/>
              <a:gd name="connsiteY8" fmla="*/ 89253 h 394604"/>
              <a:gd name="connsiteX9" fmla="*/ 74 w 645044"/>
              <a:gd name="connsiteY9" fmla="*/ 353 h 39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5044" h="394604">
                <a:moveTo>
                  <a:pt x="74" y="353"/>
                </a:moveTo>
                <a:cubicBezTo>
                  <a:pt x="-4512" y="5292"/>
                  <a:pt x="205038" y="94192"/>
                  <a:pt x="258307" y="118886"/>
                </a:cubicBezTo>
                <a:cubicBezTo>
                  <a:pt x="311576" y="143580"/>
                  <a:pt x="312987" y="145697"/>
                  <a:pt x="319690" y="148519"/>
                </a:cubicBezTo>
                <a:cubicBezTo>
                  <a:pt x="326393" y="151341"/>
                  <a:pt x="285118" y="115005"/>
                  <a:pt x="298524" y="135819"/>
                </a:cubicBezTo>
                <a:cubicBezTo>
                  <a:pt x="311930" y="156633"/>
                  <a:pt x="383544" y="255059"/>
                  <a:pt x="400124" y="273403"/>
                </a:cubicBezTo>
                <a:cubicBezTo>
                  <a:pt x="416705" y="291748"/>
                  <a:pt x="357438" y="225778"/>
                  <a:pt x="398007" y="245886"/>
                </a:cubicBezTo>
                <a:cubicBezTo>
                  <a:pt x="438576" y="265994"/>
                  <a:pt x="628018" y="386998"/>
                  <a:pt x="643540" y="394053"/>
                </a:cubicBezTo>
                <a:cubicBezTo>
                  <a:pt x="659062" y="401108"/>
                  <a:pt x="550759" y="339019"/>
                  <a:pt x="491140" y="288219"/>
                </a:cubicBezTo>
                <a:cubicBezTo>
                  <a:pt x="431521" y="237419"/>
                  <a:pt x="364493" y="135467"/>
                  <a:pt x="285824" y="89253"/>
                </a:cubicBezTo>
                <a:cubicBezTo>
                  <a:pt x="207155" y="43039"/>
                  <a:pt x="4660" y="-4586"/>
                  <a:pt x="74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9861FA6A-85C8-1294-B6AE-807E2829CEE0}"/>
              </a:ext>
            </a:extLst>
          </p:cNvPr>
          <p:cNvSpPr/>
          <p:nvPr/>
        </p:nvSpPr>
        <p:spPr>
          <a:xfrm>
            <a:off x="8614739" y="3448173"/>
            <a:ext cx="242440" cy="265367"/>
          </a:xfrm>
          <a:custGeom>
            <a:avLst/>
            <a:gdLst>
              <a:gd name="connsiteX0" fmla="*/ 94 w 242440"/>
              <a:gd name="connsiteY0" fmla="*/ 6227 h 265367"/>
              <a:gd name="connsiteX1" fmla="*/ 133444 w 242440"/>
              <a:gd name="connsiteY1" fmla="*/ 52794 h 265367"/>
              <a:gd name="connsiteX2" fmla="*/ 241394 w 242440"/>
              <a:gd name="connsiteY2" fmla="*/ 264460 h 265367"/>
              <a:gd name="connsiteX3" fmla="*/ 186361 w 242440"/>
              <a:gd name="connsiteY3" fmla="*/ 124760 h 265367"/>
              <a:gd name="connsiteX4" fmla="*/ 154611 w 242440"/>
              <a:gd name="connsiteY4" fmla="*/ 14694 h 265367"/>
              <a:gd name="connsiteX5" fmla="*/ 94 w 242440"/>
              <a:gd name="connsiteY5" fmla="*/ 6227 h 26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40" h="265367">
                <a:moveTo>
                  <a:pt x="94" y="6227"/>
                </a:moveTo>
                <a:cubicBezTo>
                  <a:pt x="-3434" y="12577"/>
                  <a:pt x="93227" y="9755"/>
                  <a:pt x="133444" y="52794"/>
                </a:cubicBezTo>
                <a:cubicBezTo>
                  <a:pt x="173661" y="95833"/>
                  <a:pt x="232575" y="252466"/>
                  <a:pt x="241394" y="264460"/>
                </a:cubicBezTo>
                <a:cubicBezTo>
                  <a:pt x="250213" y="276454"/>
                  <a:pt x="200825" y="166388"/>
                  <a:pt x="186361" y="124760"/>
                </a:cubicBezTo>
                <a:cubicBezTo>
                  <a:pt x="171897" y="83132"/>
                  <a:pt x="180364" y="36213"/>
                  <a:pt x="154611" y="14694"/>
                </a:cubicBezTo>
                <a:cubicBezTo>
                  <a:pt x="128858" y="-6825"/>
                  <a:pt x="3622" y="-123"/>
                  <a:pt x="94" y="6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DA192DCC-F05D-1E23-BC57-C8CED4AF5EEB}"/>
              </a:ext>
            </a:extLst>
          </p:cNvPr>
          <p:cNvSpPr/>
          <p:nvPr/>
        </p:nvSpPr>
        <p:spPr>
          <a:xfrm>
            <a:off x="8546071" y="3716554"/>
            <a:ext cx="333314" cy="23515"/>
          </a:xfrm>
          <a:custGeom>
            <a:avLst/>
            <a:gdLst>
              <a:gd name="connsiteX0" fmla="*/ 1029 w 333314"/>
              <a:gd name="connsiteY0" fmla="*/ 10896 h 23515"/>
              <a:gd name="connsiteX1" fmla="*/ 265612 w 333314"/>
              <a:gd name="connsiteY1" fmla="*/ 21479 h 23515"/>
              <a:gd name="connsiteX2" fmla="*/ 329112 w 333314"/>
              <a:gd name="connsiteY2" fmla="*/ 21479 h 23515"/>
              <a:gd name="connsiteX3" fmla="*/ 178829 w 333314"/>
              <a:gd name="connsiteY3" fmla="*/ 313 h 23515"/>
              <a:gd name="connsiteX4" fmla="*/ 1029 w 333314"/>
              <a:gd name="connsiteY4" fmla="*/ 10896 h 2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314" h="23515">
                <a:moveTo>
                  <a:pt x="1029" y="10896"/>
                </a:moveTo>
                <a:cubicBezTo>
                  <a:pt x="15493" y="14424"/>
                  <a:pt x="210932" y="19715"/>
                  <a:pt x="265612" y="21479"/>
                </a:cubicBezTo>
                <a:cubicBezTo>
                  <a:pt x="320292" y="23243"/>
                  <a:pt x="343576" y="25007"/>
                  <a:pt x="329112" y="21479"/>
                </a:cubicBezTo>
                <a:cubicBezTo>
                  <a:pt x="314648" y="17951"/>
                  <a:pt x="229276" y="2430"/>
                  <a:pt x="178829" y="313"/>
                </a:cubicBezTo>
                <a:cubicBezTo>
                  <a:pt x="128382" y="-1804"/>
                  <a:pt x="-13435" y="7368"/>
                  <a:pt x="1029" y="10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CE507978-9000-2936-1671-09C452F136BB}"/>
              </a:ext>
            </a:extLst>
          </p:cNvPr>
          <p:cNvSpPr/>
          <p:nvPr/>
        </p:nvSpPr>
        <p:spPr>
          <a:xfrm>
            <a:off x="2309649" y="2905657"/>
            <a:ext cx="386085" cy="343443"/>
          </a:xfrm>
          <a:custGeom>
            <a:avLst/>
            <a:gdLst>
              <a:gd name="connsiteX0" fmla="*/ 287501 w 386085"/>
              <a:gd name="connsiteY0" fmla="*/ 8993 h 343443"/>
              <a:gd name="connsiteX1" fmla="*/ 116051 w 386085"/>
              <a:gd name="connsiteY1" fmla="*/ 51326 h 343443"/>
              <a:gd name="connsiteX2" fmla="*/ 58901 w 386085"/>
              <a:gd name="connsiteY2" fmla="*/ 72493 h 343443"/>
              <a:gd name="connsiteX3" fmla="*/ 156268 w 386085"/>
              <a:gd name="connsiteY3" fmla="*/ 66143 h 343443"/>
              <a:gd name="connsiteX4" fmla="*/ 5984 w 386085"/>
              <a:gd name="connsiteY4" fmla="*/ 165626 h 343443"/>
              <a:gd name="connsiteX5" fmla="*/ 33501 w 386085"/>
              <a:gd name="connsiteY5" fmla="*/ 169860 h 343443"/>
              <a:gd name="connsiteX6" fmla="*/ 67368 w 386085"/>
              <a:gd name="connsiteY6" fmla="*/ 186793 h 343443"/>
              <a:gd name="connsiteX7" fmla="*/ 139334 w 386085"/>
              <a:gd name="connsiteY7" fmla="*/ 150810 h 343443"/>
              <a:gd name="connsiteX8" fmla="*/ 253634 w 386085"/>
              <a:gd name="connsiteY8" fmla="*/ 205843 h 343443"/>
              <a:gd name="connsiteX9" fmla="*/ 240934 w 386085"/>
              <a:gd name="connsiteY9" fmla="*/ 193143 h 343443"/>
              <a:gd name="connsiteX10" fmla="*/ 384868 w 386085"/>
              <a:gd name="connsiteY10" fmla="*/ 343426 h 343443"/>
              <a:gd name="connsiteX11" fmla="*/ 147801 w 386085"/>
              <a:gd name="connsiteY11" fmla="*/ 182560 h 343443"/>
              <a:gd name="connsiteX12" fmla="*/ 12334 w 386085"/>
              <a:gd name="connsiteY12" fmla="*/ 176210 h 343443"/>
              <a:gd name="connsiteX13" fmla="*/ 164734 w 386085"/>
              <a:gd name="connsiteY13" fmla="*/ 91543 h 343443"/>
              <a:gd name="connsiteX14" fmla="*/ 190134 w 386085"/>
              <a:gd name="connsiteY14" fmla="*/ 6876 h 343443"/>
              <a:gd name="connsiteX15" fmla="*/ 287501 w 386085"/>
              <a:gd name="connsiteY15" fmla="*/ 8993 h 34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6085" h="343443">
                <a:moveTo>
                  <a:pt x="287501" y="8993"/>
                </a:moveTo>
                <a:cubicBezTo>
                  <a:pt x="275154" y="16401"/>
                  <a:pt x="154151" y="40743"/>
                  <a:pt x="116051" y="51326"/>
                </a:cubicBezTo>
                <a:cubicBezTo>
                  <a:pt x="77951" y="61909"/>
                  <a:pt x="52198" y="70024"/>
                  <a:pt x="58901" y="72493"/>
                </a:cubicBezTo>
                <a:cubicBezTo>
                  <a:pt x="65604" y="74962"/>
                  <a:pt x="165087" y="50621"/>
                  <a:pt x="156268" y="66143"/>
                </a:cubicBezTo>
                <a:cubicBezTo>
                  <a:pt x="147449" y="81665"/>
                  <a:pt x="26445" y="148340"/>
                  <a:pt x="5984" y="165626"/>
                </a:cubicBezTo>
                <a:cubicBezTo>
                  <a:pt x="-14477" y="182912"/>
                  <a:pt x="23270" y="166332"/>
                  <a:pt x="33501" y="169860"/>
                </a:cubicBezTo>
                <a:cubicBezTo>
                  <a:pt x="43732" y="173388"/>
                  <a:pt x="49729" y="189968"/>
                  <a:pt x="67368" y="186793"/>
                </a:cubicBezTo>
                <a:cubicBezTo>
                  <a:pt x="85007" y="183618"/>
                  <a:pt x="108290" y="147635"/>
                  <a:pt x="139334" y="150810"/>
                </a:cubicBezTo>
                <a:cubicBezTo>
                  <a:pt x="170378" y="153985"/>
                  <a:pt x="236701" y="198788"/>
                  <a:pt x="253634" y="205843"/>
                </a:cubicBezTo>
                <a:cubicBezTo>
                  <a:pt x="270567" y="212898"/>
                  <a:pt x="240934" y="193143"/>
                  <a:pt x="240934" y="193143"/>
                </a:cubicBezTo>
                <a:cubicBezTo>
                  <a:pt x="262806" y="216073"/>
                  <a:pt x="400390" y="345190"/>
                  <a:pt x="384868" y="343426"/>
                </a:cubicBezTo>
                <a:cubicBezTo>
                  <a:pt x="369346" y="341662"/>
                  <a:pt x="209890" y="210429"/>
                  <a:pt x="147801" y="182560"/>
                </a:cubicBezTo>
                <a:cubicBezTo>
                  <a:pt x="85712" y="154691"/>
                  <a:pt x="9512" y="191379"/>
                  <a:pt x="12334" y="176210"/>
                </a:cubicBezTo>
                <a:cubicBezTo>
                  <a:pt x="15156" y="161041"/>
                  <a:pt x="135101" y="119765"/>
                  <a:pt x="164734" y="91543"/>
                </a:cubicBezTo>
                <a:cubicBezTo>
                  <a:pt x="194367" y="63321"/>
                  <a:pt x="165439" y="19576"/>
                  <a:pt x="190134" y="6876"/>
                </a:cubicBezTo>
                <a:cubicBezTo>
                  <a:pt x="214829" y="-5824"/>
                  <a:pt x="299848" y="1585"/>
                  <a:pt x="287501" y="8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8829D387-DF56-89D2-C1E0-145C367061EA}"/>
              </a:ext>
            </a:extLst>
          </p:cNvPr>
          <p:cNvSpPr/>
          <p:nvPr/>
        </p:nvSpPr>
        <p:spPr>
          <a:xfrm>
            <a:off x="2077229" y="3084576"/>
            <a:ext cx="390888" cy="58753"/>
          </a:xfrm>
          <a:custGeom>
            <a:avLst/>
            <a:gdLst>
              <a:gd name="connsiteX0" fmla="*/ 390804 w 390888"/>
              <a:gd name="connsiteY0" fmla="*/ 58674 h 58753"/>
              <a:gd name="connsiteX1" fmla="*/ 255338 w 390888"/>
              <a:gd name="connsiteY1" fmla="*/ 16341 h 58753"/>
              <a:gd name="connsiteX2" fmla="*/ 83888 w 390888"/>
              <a:gd name="connsiteY2" fmla="*/ 37507 h 58753"/>
              <a:gd name="connsiteX3" fmla="*/ 1338 w 390888"/>
              <a:gd name="connsiteY3" fmla="*/ 56557 h 58753"/>
              <a:gd name="connsiteX4" fmla="*/ 145271 w 390888"/>
              <a:gd name="connsiteY4" fmla="*/ 7874 h 58753"/>
              <a:gd name="connsiteX5" fmla="*/ 236288 w 390888"/>
              <a:gd name="connsiteY5" fmla="*/ 3641 h 58753"/>
              <a:gd name="connsiteX6" fmla="*/ 390804 w 390888"/>
              <a:gd name="connsiteY6" fmla="*/ 58674 h 5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888" h="58753">
                <a:moveTo>
                  <a:pt x="390804" y="58674"/>
                </a:moveTo>
                <a:cubicBezTo>
                  <a:pt x="393979" y="60791"/>
                  <a:pt x="306491" y="19869"/>
                  <a:pt x="255338" y="16341"/>
                </a:cubicBezTo>
                <a:cubicBezTo>
                  <a:pt x="204185" y="12813"/>
                  <a:pt x="126221" y="30804"/>
                  <a:pt x="83888" y="37507"/>
                </a:cubicBezTo>
                <a:cubicBezTo>
                  <a:pt x="41555" y="44210"/>
                  <a:pt x="-8892" y="61496"/>
                  <a:pt x="1338" y="56557"/>
                </a:cubicBezTo>
                <a:cubicBezTo>
                  <a:pt x="11568" y="51618"/>
                  <a:pt x="106113" y="16693"/>
                  <a:pt x="145271" y="7874"/>
                </a:cubicBezTo>
                <a:cubicBezTo>
                  <a:pt x="184429" y="-945"/>
                  <a:pt x="199246" y="-2356"/>
                  <a:pt x="236288" y="3641"/>
                </a:cubicBezTo>
                <a:cubicBezTo>
                  <a:pt x="273330" y="9638"/>
                  <a:pt x="387629" y="56557"/>
                  <a:pt x="390804" y="58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B7BBEBD4-2C33-32CF-61FE-D24D9EA15E69}"/>
              </a:ext>
            </a:extLst>
          </p:cNvPr>
          <p:cNvSpPr/>
          <p:nvPr/>
        </p:nvSpPr>
        <p:spPr>
          <a:xfrm>
            <a:off x="1957734" y="3157061"/>
            <a:ext cx="318220" cy="52008"/>
          </a:xfrm>
          <a:custGeom>
            <a:avLst/>
            <a:gdLst>
              <a:gd name="connsiteX0" fmla="*/ 183 w 318220"/>
              <a:gd name="connsiteY0" fmla="*/ 34872 h 52008"/>
              <a:gd name="connsiteX1" fmla="*/ 230899 w 318220"/>
              <a:gd name="connsiteY1" fmla="*/ 30639 h 52008"/>
              <a:gd name="connsiteX2" fmla="*/ 317683 w 318220"/>
              <a:gd name="connsiteY2" fmla="*/ 51806 h 52008"/>
              <a:gd name="connsiteX3" fmla="*/ 197033 w 318220"/>
              <a:gd name="connsiteY3" fmla="*/ 15822 h 52008"/>
              <a:gd name="connsiteX4" fmla="*/ 110249 w 318220"/>
              <a:gd name="connsiteY4" fmla="*/ 3122 h 52008"/>
              <a:gd name="connsiteX5" fmla="*/ 190683 w 318220"/>
              <a:gd name="connsiteY5" fmla="*/ 5239 h 52008"/>
              <a:gd name="connsiteX6" fmla="*/ 183 w 318220"/>
              <a:gd name="connsiteY6" fmla="*/ 34872 h 5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220" h="52008">
                <a:moveTo>
                  <a:pt x="183" y="34872"/>
                </a:moveTo>
                <a:cubicBezTo>
                  <a:pt x="6885" y="39105"/>
                  <a:pt x="177982" y="27817"/>
                  <a:pt x="230899" y="30639"/>
                </a:cubicBezTo>
                <a:cubicBezTo>
                  <a:pt x="283816" y="33461"/>
                  <a:pt x="323327" y="54275"/>
                  <a:pt x="317683" y="51806"/>
                </a:cubicBezTo>
                <a:cubicBezTo>
                  <a:pt x="312039" y="49337"/>
                  <a:pt x="231605" y="23936"/>
                  <a:pt x="197033" y="15822"/>
                </a:cubicBezTo>
                <a:cubicBezTo>
                  <a:pt x="162461" y="7708"/>
                  <a:pt x="111307" y="4886"/>
                  <a:pt x="110249" y="3122"/>
                </a:cubicBezTo>
                <a:cubicBezTo>
                  <a:pt x="109191" y="1358"/>
                  <a:pt x="209027" y="-3933"/>
                  <a:pt x="190683" y="5239"/>
                </a:cubicBezTo>
                <a:cubicBezTo>
                  <a:pt x="172339" y="14411"/>
                  <a:pt x="-6519" y="30639"/>
                  <a:pt x="183" y="34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5BFD327B-2B1D-ECBE-4EC8-0FE2981694D2}"/>
              </a:ext>
            </a:extLst>
          </p:cNvPr>
          <p:cNvSpPr/>
          <p:nvPr/>
        </p:nvSpPr>
        <p:spPr>
          <a:xfrm>
            <a:off x="1843353" y="3189431"/>
            <a:ext cx="447295" cy="250482"/>
          </a:xfrm>
          <a:custGeom>
            <a:avLst/>
            <a:gdLst>
              <a:gd name="connsiteX0" fmla="*/ 29897 w 447295"/>
              <a:gd name="connsiteY0" fmla="*/ 34252 h 250482"/>
              <a:gd name="connsiteX1" fmla="*/ 319880 w 447295"/>
              <a:gd name="connsiteY1" fmla="*/ 4619 h 250482"/>
              <a:gd name="connsiteX2" fmla="*/ 298714 w 447295"/>
              <a:gd name="connsiteY2" fmla="*/ 8852 h 250482"/>
              <a:gd name="connsiteX3" fmla="*/ 368564 w 447295"/>
              <a:gd name="connsiteY3" fmla="*/ 66002 h 250482"/>
              <a:gd name="connsiteX4" fmla="*/ 250030 w 447295"/>
              <a:gd name="connsiteY4" fmla="*/ 157019 h 250482"/>
              <a:gd name="connsiteX5" fmla="*/ 264 w 447295"/>
              <a:gd name="connsiteY5" fmla="*/ 250152 h 250482"/>
              <a:gd name="connsiteX6" fmla="*/ 300830 w 447295"/>
              <a:gd name="connsiteY6" fmla="*/ 123152 h 250482"/>
              <a:gd name="connsiteX7" fmla="*/ 444764 w 447295"/>
              <a:gd name="connsiteY7" fmla="*/ 53302 h 250482"/>
              <a:gd name="connsiteX8" fmla="*/ 188647 w 447295"/>
              <a:gd name="connsiteY8" fmla="*/ 386 h 250482"/>
              <a:gd name="connsiteX9" fmla="*/ 29897 w 447295"/>
              <a:gd name="connsiteY9" fmla="*/ 34252 h 25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295" h="250482">
                <a:moveTo>
                  <a:pt x="29897" y="34252"/>
                </a:moveTo>
                <a:cubicBezTo>
                  <a:pt x="51769" y="34957"/>
                  <a:pt x="275077" y="8852"/>
                  <a:pt x="319880" y="4619"/>
                </a:cubicBezTo>
                <a:cubicBezTo>
                  <a:pt x="364683" y="386"/>
                  <a:pt x="290600" y="-1379"/>
                  <a:pt x="298714" y="8852"/>
                </a:cubicBezTo>
                <a:cubicBezTo>
                  <a:pt x="306828" y="19082"/>
                  <a:pt x="376678" y="41308"/>
                  <a:pt x="368564" y="66002"/>
                </a:cubicBezTo>
                <a:cubicBezTo>
                  <a:pt x="360450" y="90697"/>
                  <a:pt x="311413" y="126327"/>
                  <a:pt x="250030" y="157019"/>
                </a:cubicBezTo>
                <a:cubicBezTo>
                  <a:pt x="188647" y="187711"/>
                  <a:pt x="-8203" y="255796"/>
                  <a:pt x="264" y="250152"/>
                </a:cubicBezTo>
                <a:cubicBezTo>
                  <a:pt x="8731" y="244508"/>
                  <a:pt x="226747" y="155960"/>
                  <a:pt x="300830" y="123152"/>
                </a:cubicBezTo>
                <a:cubicBezTo>
                  <a:pt x="374913" y="90344"/>
                  <a:pt x="463461" y="73763"/>
                  <a:pt x="444764" y="53302"/>
                </a:cubicBezTo>
                <a:cubicBezTo>
                  <a:pt x="426067" y="32841"/>
                  <a:pt x="258497" y="4972"/>
                  <a:pt x="188647" y="386"/>
                </a:cubicBezTo>
                <a:cubicBezTo>
                  <a:pt x="118797" y="-4200"/>
                  <a:pt x="8025" y="33547"/>
                  <a:pt x="29897" y="34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47CA8586-A061-889E-5B97-E6C8496EF256}"/>
              </a:ext>
            </a:extLst>
          </p:cNvPr>
          <p:cNvSpPr/>
          <p:nvPr/>
        </p:nvSpPr>
        <p:spPr>
          <a:xfrm>
            <a:off x="1824561" y="3217218"/>
            <a:ext cx="385241" cy="237212"/>
          </a:xfrm>
          <a:custGeom>
            <a:avLst/>
            <a:gdLst>
              <a:gd name="connsiteX0" fmla="*/ 44456 w 385241"/>
              <a:gd name="connsiteY0" fmla="*/ 115 h 237212"/>
              <a:gd name="connsiteX1" fmla="*/ 184156 w 385241"/>
              <a:gd name="connsiteY1" fmla="*/ 46682 h 237212"/>
              <a:gd name="connsiteX2" fmla="*/ 385239 w 385241"/>
              <a:gd name="connsiteY2" fmla="*/ 10699 h 237212"/>
              <a:gd name="connsiteX3" fmla="*/ 188389 w 385241"/>
              <a:gd name="connsiteY3" fmla="*/ 78432 h 237212"/>
              <a:gd name="connsiteX4" fmla="*/ 6 w 385241"/>
              <a:gd name="connsiteY4" fmla="*/ 237182 h 237212"/>
              <a:gd name="connsiteX5" fmla="*/ 194739 w 385241"/>
              <a:gd name="connsiteY5" fmla="*/ 91132 h 237212"/>
              <a:gd name="connsiteX6" fmla="*/ 347139 w 385241"/>
              <a:gd name="connsiteY6" fmla="*/ 10699 h 237212"/>
              <a:gd name="connsiteX7" fmla="*/ 165106 w 385241"/>
              <a:gd name="connsiteY7" fmla="*/ 31865 h 237212"/>
              <a:gd name="connsiteX8" fmla="*/ 44456 w 385241"/>
              <a:gd name="connsiteY8" fmla="*/ 115 h 23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241" h="237212">
                <a:moveTo>
                  <a:pt x="44456" y="115"/>
                </a:moveTo>
                <a:cubicBezTo>
                  <a:pt x="47631" y="2585"/>
                  <a:pt x="127359" y="44918"/>
                  <a:pt x="184156" y="46682"/>
                </a:cubicBezTo>
                <a:cubicBezTo>
                  <a:pt x="240953" y="48446"/>
                  <a:pt x="384534" y="5407"/>
                  <a:pt x="385239" y="10699"/>
                </a:cubicBezTo>
                <a:cubicBezTo>
                  <a:pt x="385944" y="15991"/>
                  <a:pt x="252595" y="40685"/>
                  <a:pt x="188389" y="78432"/>
                </a:cubicBezTo>
                <a:cubicBezTo>
                  <a:pt x="124183" y="116179"/>
                  <a:pt x="-1052" y="235065"/>
                  <a:pt x="6" y="237182"/>
                </a:cubicBezTo>
                <a:cubicBezTo>
                  <a:pt x="1064" y="239299"/>
                  <a:pt x="136884" y="128879"/>
                  <a:pt x="194739" y="91132"/>
                </a:cubicBezTo>
                <a:cubicBezTo>
                  <a:pt x="252594" y="53385"/>
                  <a:pt x="352078" y="20577"/>
                  <a:pt x="347139" y="10699"/>
                </a:cubicBezTo>
                <a:cubicBezTo>
                  <a:pt x="342200" y="821"/>
                  <a:pt x="216964" y="27985"/>
                  <a:pt x="165106" y="31865"/>
                </a:cubicBezTo>
                <a:cubicBezTo>
                  <a:pt x="113248" y="35745"/>
                  <a:pt x="41281" y="-2355"/>
                  <a:pt x="44456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C2123A10-DB10-3A16-82F7-06CAA9E65FC1}"/>
              </a:ext>
            </a:extLst>
          </p:cNvPr>
          <p:cNvSpPr/>
          <p:nvPr/>
        </p:nvSpPr>
        <p:spPr>
          <a:xfrm>
            <a:off x="1822087" y="3257888"/>
            <a:ext cx="230859" cy="53303"/>
          </a:xfrm>
          <a:custGeom>
            <a:avLst/>
            <a:gdLst>
              <a:gd name="connsiteX0" fmla="*/ 230551 w 230859"/>
              <a:gd name="connsiteY0" fmla="*/ 9187 h 53303"/>
              <a:gd name="connsiteX1" fmla="*/ 30526 w 230859"/>
              <a:gd name="connsiteY1" fmla="*/ 36175 h 53303"/>
              <a:gd name="connsiteX2" fmla="*/ 5126 w 230859"/>
              <a:gd name="connsiteY2" fmla="*/ 52050 h 53303"/>
              <a:gd name="connsiteX3" fmla="*/ 74976 w 230859"/>
              <a:gd name="connsiteY3" fmla="*/ 2837 h 53303"/>
              <a:gd name="connsiteX4" fmla="*/ 230551 w 230859"/>
              <a:gd name="connsiteY4" fmla="*/ 9187 h 5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859" h="53303">
                <a:moveTo>
                  <a:pt x="230551" y="9187"/>
                </a:moveTo>
                <a:cubicBezTo>
                  <a:pt x="223143" y="14743"/>
                  <a:pt x="68097" y="29031"/>
                  <a:pt x="30526" y="36175"/>
                </a:cubicBezTo>
                <a:cubicBezTo>
                  <a:pt x="-7045" y="43319"/>
                  <a:pt x="-2282" y="57606"/>
                  <a:pt x="5126" y="52050"/>
                </a:cubicBezTo>
                <a:cubicBezTo>
                  <a:pt x="12534" y="46494"/>
                  <a:pt x="40316" y="9981"/>
                  <a:pt x="74976" y="2837"/>
                </a:cubicBezTo>
                <a:cubicBezTo>
                  <a:pt x="109636" y="-4307"/>
                  <a:pt x="237959" y="3631"/>
                  <a:pt x="230551" y="9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CFF7DF83-5364-B9BD-9F1A-EA551462BBDC}"/>
              </a:ext>
            </a:extLst>
          </p:cNvPr>
          <p:cNvSpPr/>
          <p:nvPr/>
        </p:nvSpPr>
        <p:spPr>
          <a:xfrm>
            <a:off x="1818651" y="3221337"/>
            <a:ext cx="198233" cy="98198"/>
          </a:xfrm>
          <a:custGeom>
            <a:avLst/>
            <a:gdLst>
              <a:gd name="connsiteX0" fmla="*/ 197474 w 198233"/>
              <a:gd name="connsiteY0" fmla="*/ 40976 h 98198"/>
              <a:gd name="connsiteX1" fmla="*/ 62537 w 198233"/>
              <a:gd name="connsiteY1" fmla="*/ 1288 h 98198"/>
              <a:gd name="connsiteX2" fmla="*/ 624 w 198233"/>
              <a:gd name="connsiteY2" fmla="*/ 98126 h 98198"/>
              <a:gd name="connsiteX3" fmla="*/ 35549 w 198233"/>
              <a:gd name="connsiteY3" fmla="*/ 17163 h 98198"/>
              <a:gd name="connsiteX4" fmla="*/ 113337 w 198233"/>
              <a:gd name="connsiteY4" fmla="*/ 18751 h 98198"/>
              <a:gd name="connsiteX5" fmla="*/ 197474 w 198233"/>
              <a:gd name="connsiteY5" fmla="*/ 40976 h 9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233" h="98198">
                <a:moveTo>
                  <a:pt x="197474" y="40976"/>
                </a:moveTo>
                <a:cubicBezTo>
                  <a:pt x="189007" y="38066"/>
                  <a:pt x="95345" y="-8237"/>
                  <a:pt x="62537" y="1288"/>
                </a:cubicBezTo>
                <a:cubicBezTo>
                  <a:pt x="29729" y="10813"/>
                  <a:pt x="5122" y="95480"/>
                  <a:pt x="624" y="98126"/>
                </a:cubicBezTo>
                <a:cubicBezTo>
                  <a:pt x="-3874" y="100772"/>
                  <a:pt x="16764" y="30392"/>
                  <a:pt x="35549" y="17163"/>
                </a:cubicBezTo>
                <a:cubicBezTo>
                  <a:pt x="54334" y="3934"/>
                  <a:pt x="85291" y="17428"/>
                  <a:pt x="113337" y="18751"/>
                </a:cubicBezTo>
                <a:cubicBezTo>
                  <a:pt x="141383" y="20074"/>
                  <a:pt x="205941" y="43886"/>
                  <a:pt x="197474" y="40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1E725037-B1A9-8D13-EF85-FC6C03450D18}"/>
              </a:ext>
            </a:extLst>
          </p:cNvPr>
          <p:cNvSpPr/>
          <p:nvPr/>
        </p:nvSpPr>
        <p:spPr>
          <a:xfrm>
            <a:off x="1665185" y="3262294"/>
            <a:ext cx="308798" cy="219635"/>
          </a:xfrm>
          <a:custGeom>
            <a:avLst/>
            <a:gdLst>
              <a:gd name="connsiteX0" fmla="*/ 103 w 308798"/>
              <a:gd name="connsiteY0" fmla="*/ 104794 h 219635"/>
              <a:gd name="connsiteX1" fmla="*/ 123928 w 308798"/>
              <a:gd name="connsiteY1" fmla="*/ 66694 h 219635"/>
              <a:gd name="connsiteX2" fmla="*/ 185840 w 308798"/>
              <a:gd name="connsiteY2" fmla="*/ 19 h 219635"/>
              <a:gd name="connsiteX3" fmla="*/ 136628 w 308798"/>
              <a:gd name="connsiteY3" fmla="*/ 60344 h 219635"/>
              <a:gd name="connsiteX4" fmla="*/ 276328 w 308798"/>
              <a:gd name="connsiteY4" fmla="*/ 107969 h 219635"/>
              <a:gd name="connsiteX5" fmla="*/ 301728 w 308798"/>
              <a:gd name="connsiteY5" fmla="*/ 103206 h 219635"/>
              <a:gd name="connsiteX6" fmla="*/ 176315 w 308798"/>
              <a:gd name="connsiteY6" fmla="*/ 141306 h 219635"/>
              <a:gd name="connsiteX7" fmla="*/ 27090 w 308798"/>
              <a:gd name="connsiteY7" fmla="*/ 219094 h 219635"/>
              <a:gd name="connsiteX8" fmla="*/ 257278 w 308798"/>
              <a:gd name="connsiteY8" fmla="*/ 98444 h 219635"/>
              <a:gd name="connsiteX9" fmla="*/ 166790 w 308798"/>
              <a:gd name="connsiteY9" fmla="*/ 68281 h 219635"/>
              <a:gd name="connsiteX10" fmla="*/ 146153 w 308798"/>
              <a:gd name="connsiteY10" fmla="*/ 38119 h 219635"/>
              <a:gd name="connsiteX11" fmla="*/ 103 w 308798"/>
              <a:gd name="connsiteY11" fmla="*/ 104794 h 21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8798" h="219635">
                <a:moveTo>
                  <a:pt x="103" y="104794"/>
                </a:moveTo>
                <a:cubicBezTo>
                  <a:pt x="-3601" y="109556"/>
                  <a:pt x="92972" y="84156"/>
                  <a:pt x="123928" y="66694"/>
                </a:cubicBezTo>
                <a:cubicBezTo>
                  <a:pt x="154884" y="49232"/>
                  <a:pt x="183723" y="1077"/>
                  <a:pt x="185840" y="19"/>
                </a:cubicBezTo>
                <a:cubicBezTo>
                  <a:pt x="187957" y="-1039"/>
                  <a:pt x="121547" y="42353"/>
                  <a:pt x="136628" y="60344"/>
                </a:cubicBezTo>
                <a:cubicBezTo>
                  <a:pt x="151709" y="78335"/>
                  <a:pt x="248811" y="100825"/>
                  <a:pt x="276328" y="107969"/>
                </a:cubicBezTo>
                <a:cubicBezTo>
                  <a:pt x="303845" y="115113"/>
                  <a:pt x="318397" y="97650"/>
                  <a:pt x="301728" y="103206"/>
                </a:cubicBezTo>
                <a:cubicBezTo>
                  <a:pt x="285059" y="108762"/>
                  <a:pt x="222088" y="121991"/>
                  <a:pt x="176315" y="141306"/>
                </a:cubicBezTo>
                <a:cubicBezTo>
                  <a:pt x="130542" y="160621"/>
                  <a:pt x="13596" y="226238"/>
                  <a:pt x="27090" y="219094"/>
                </a:cubicBezTo>
                <a:cubicBezTo>
                  <a:pt x="40584" y="211950"/>
                  <a:pt x="233995" y="123580"/>
                  <a:pt x="257278" y="98444"/>
                </a:cubicBezTo>
                <a:cubicBezTo>
                  <a:pt x="280561" y="73308"/>
                  <a:pt x="185311" y="78335"/>
                  <a:pt x="166790" y="68281"/>
                </a:cubicBezTo>
                <a:cubicBezTo>
                  <a:pt x="148269" y="58227"/>
                  <a:pt x="168907" y="32827"/>
                  <a:pt x="146153" y="38119"/>
                </a:cubicBezTo>
                <a:cubicBezTo>
                  <a:pt x="123399" y="43411"/>
                  <a:pt x="3807" y="100032"/>
                  <a:pt x="103" y="104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9335C7C4-3985-DB25-7BC9-E4CF5C5336AA}"/>
              </a:ext>
            </a:extLst>
          </p:cNvPr>
          <p:cNvSpPr/>
          <p:nvPr/>
        </p:nvSpPr>
        <p:spPr>
          <a:xfrm>
            <a:off x="1768340" y="3308331"/>
            <a:ext cx="38497" cy="114343"/>
          </a:xfrm>
          <a:custGeom>
            <a:avLst/>
            <a:gdLst>
              <a:gd name="connsiteX0" fmla="*/ 38235 w 38497"/>
              <a:gd name="connsiteY0" fmla="*/ 19 h 114343"/>
              <a:gd name="connsiteX1" fmla="*/ 17598 w 38497"/>
              <a:gd name="connsiteY1" fmla="*/ 63519 h 114343"/>
              <a:gd name="connsiteX2" fmla="*/ 30298 w 38497"/>
              <a:gd name="connsiteY2" fmla="*/ 114319 h 114343"/>
              <a:gd name="connsiteX3" fmla="*/ 135 w 38497"/>
              <a:gd name="connsiteY3" fmla="*/ 57169 h 114343"/>
              <a:gd name="connsiteX4" fmla="*/ 38235 w 38497"/>
              <a:gd name="connsiteY4" fmla="*/ 19 h 11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97" h="114343">
                <a:moveTo>
                  <a:pt x="38235" y="19"/>
                </a:moveTo>
                <a:cubicBezTo>
                  <a:pt x="41145" y="1077"/>
                  <a:pt x="18921" y="44469"/>
                  <a:pt x="17598" y="63519"/>
                </a:cubicBezTo>
                <a:cubicBezTo>
                  <a:pt x="16275" y="82569"/>
                  <a:pt x="33208" y="115377"/>
                  <a:pt x="30298" y="114319"/>
                </a:cubicBezTo>
                <a:cubicBezTo>
                  <a:pt x="27388" y="113261"/>
                  <a:pt x="-2246" y="72515"/>
                  <a:pt x="135" y="57169"/>
                </a:cubicBezTo>
                <a:cubicBezTo>
                  <a:pt x="2516" y="41823"/>
                  <a:pt x="35325" y="-1039"/>
                  <a:pt x="3823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9A1EF2FE-ADDB-1CC5-79A9-03B8AC990902}"/>
              </a:ext>
            </a:extLst>
          </p:cNvPr>
          <p:cNvSpPr/>
          <p:nvPr/>
        </p:nvSpPr>
        <p:spPr>
          <a:xfrm>
            <a:off x="1736545" y="3320983"/>
            <a:ext cx="57372" cy="104919"/>
          </a:xfrm>
          <a:custGeom>
            <a:avLst/>
            <a:gdLst>
              <a:gd name="connsiteX0" fmla="*/ 38280 w 57372"/>
              <a:gd name="connsiteY0" fmla="*/ 67 h 104919"/>
              <a:gd name="connsiteX1" fmla="*/ 180 w 57372"/>
              <a:gd name="connsiteY1" fmla="*/ 52455 h 104919"/>
              <a:gd name="connsiteX2" fmla="*/ 57330 w 57372"/>
              <a:gd name="connsiteY2" fmla="*/ 104842 h 104919"/>
              <a:gd name="connsiteX3" fmla="*/ 9705 w 57372"/>
              <a:gd name="connsiteY3" fmla="*/ 63567 h 104919"/>
              <a:gd name="connsiteX4" fmla="*/ 38280 w 57372"/>
              <a:gd name="connsiteY4" fmla="*/ 67 h 10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72" h="104919">
                <a:moveTo>
                  <a:pt x="38280" y="67"/>
                </a:moveTo>
                <a:cubicBezTo>
                  <a:pt x="36693" y="-1785"/>
                  <a:pt x="-2995" y="34993"/>
                  <a:pt x="180" y="52455"/>
                </a:cubicBezTo>
                <a:cubicBezTo>
                  <a:pt x="3355" y="69918"/>
                  <a:pt x="55743" y="102990"/>
                  <a:pt x="57330" y="104842"/>
                </a:cubicBezTo>
                <a:cubicBezTo>
                  <a:pt x="58917" y="106694"/>
                  <a:pt x="15261" y="74680"/>
                  <a:pt x="9705" y="63567"/>
                </a:cubicBezTo>
                <a:cubicBezTo>
                  <a:pt x="4149" y="52455"/>
                  <a:pt x="39867" y="1919"/>
                  <a:pt x="38280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A09723B8-B908-F234-B967-D3CF934DD7C4}"/>
              </a:ext>
            </a:extLst>
          </p:cNvPr>
          <p:cNvSpPr/>
          <p:nvPr/>
        </p:nvSpPr>
        <p:spPr>
          <a:xfrm>
            <a:off x="1290802" y="3306500"/>
            <a:ext cx="493551" cy="151178"/>
          </a:xfrm>
          <a:custGeom>
            <a:avLst/>
            <a:gdLst>
              <a:gd name="connsiteX0" fmla="*/ 493548 w 493551"/>
              <a:gd name="connsiteY0" fmla="*/ 263 h 151178"/>
              <a:gd name="connsiteX1" fmla="*/ 291936 w 493551"/>
              <a:gd name="connsiteY1" fmla="*/ 100275 h 151178"/>
              <a:gd name="connsiteX2" fmla="*/ 153823 w 493551"/>
              <a:gd name="connsiteY2" fmla="*/ 116150 h 151178"/>
              <a:gd name="connsiteX3" fmla="*/ 3011 w 493551"/>
              <a:gd name="connsiteY3" fmla="*/ 127263 h 151178"/>
              <a:gd name="connsiteX4" fmla="*/ 298286 w 493551"/>
              <a:gd name="connsiteY4" fmla="*/ 90750 h 151178"/>
              <a:gd name="connsiteX5" fmla="*/ 122073 w 493551"/>
              <a:gd name="connsiteY5" fmla="*/ 151075 h 151178"/>
              <a:gd name="connsiteX6" fmla="*/ 287173 w 493551"/>
              <a:gd name="connsiteY6" fmla="*/ 73288 h 151178"/>
              <a:gd name="connsiteX7" fmla="*/ 493548 w 493551"/>
              <a:gd name="connsiteY7" fmla="*/ 263 h 1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3551" h="151178">
                <a:moveTo>
                  <a:pt x="493548" y="263"/>
                </a:moveTo>
                <a:cubicBezTo>
                  <a:pt x="494342" y="4761"/>
                  <a:pt x="348557" y="80961"/>
                  <a:pt x="291936" y="100275"/>
                </a:cubicBezTo>
                <a:cubicBezTo>
                  <a:pt x="235315" y="119590"/>
                  <a:pt x="201977" y="111652"/>
                  <a:pt x="153823" y="116150"/>
                </a:cubicBezTo>
                <a:cubicBezTo>
                  <a:pt x="105669" y="120648"/>
                  <a:pt x="-21066" y="131496"/>
                  <a:pt x="3011" y="127263"/>
                </a:cubicBezTo>
                <a:cubicBezTo>
                  <a:pt x="27088" y="123030"/>
                  <a:pt x="278442" y="86781"/>
                  <a:pt x="298286" y="90750"/>
                </a:cubicBezTo>
                <a:cubicBezTo>
                  <a:pt x="318130" y="94719"/>
                  <a:pt x="123925" y="153985"/>
                  <a:pt x="122073" y="151075"/>
                </a:cubicBezTo>
                <a:cubicBezTo>
                  <a:pt x="120221" y="148165"/>
                  <a:pt x="224731" y="96571"/>
                  <a:pt x="287173" y="73288"/>
                </a:cubicBezTo>
                <a:cubicBezTo>
                  <a:pt x="349615" y="50005"/>
                  <a:pt x="492754" y="-4235"/>
                  <a:pt x="493548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CE45450F-3FA2-13F9-86E8-2A9662D19374}"/>
              </a:ext>
            </a:extLst>
          </p:cNvPr>
          <p:cNvSpPr/>
          <p:nvPr/>
        </p:nvSpPr>
        <p:spPr>
          <a:xfrm>
            <a:off x="1301022" y="3382796"/>
            <a:ext cx="622410" cy="469138"/>
          </a:xfrm>
          <a:custGeom>
            <a:avLst/>
            <a:gdLst>
              <a:gd name="connsiteX0" fmla="*/ 621441 w 622410"/>
              <a:gd name="connsiteY0" fmla="*/ 167 h 469138"/>
              <a:gd name="connsiteX1" fmla="*/ 396016 w 622410"/>
              <a:gd name="connsiteY1" fmla="*/ 116054 h 469138"/>
              <a:gd name="connsiteX2" fmla="*/ 311878 w 622410"/>
              <a:gd name="connsiteY2" fmla="*/ 197017 h 469138"/>
              <a:gd name="connsiteX3" fmla="*/ 46766 w 622410"/>
              <a:gd name="connsiteY3" fmla="*/ 392279 h 469138"/>
              <a:gd name="connsiteX4" fmla="*/ 154716 w 622410"/>
              <a:gd name="connsiteY4" fmla="*/ 258929 h 469138"/>
              <a:gd name="connsiteX5" fmla="*/ 728 w 622410"/>
              <a:gd name="connsiteY5" fmla="*/ 468479 h 469138"/>
              <a:gd name="connsiteX6" fmla="*/ 103916 w 622410"/>
              <a:gd name="connsiteY6" fmla="*/ 320842 h 469138"/>
              <a:gd name="connsiteX7" fmla="*/ 267428 w 622410"/>
              <a:gd name="connsiteY7" fmla="*/ 201779 h 469138"/>
              <a:gd name="connsiteX8" fmla="*/ 299178 w 622410"/>
              <a:gd name="connsiteY8" fmla="*/ 143042 h 469138"/>
              <a:gd name="connsiteX9" fmla="*/ 621441 w 622410"/>
              <a:gd name="connsiteY9" fmla="*/ 167 h 46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2410" h="469138">
                <a:moveTo>
                  <a:pt x="621441" y="167"/>
                </a:moveTo>
                <a:cubicBezTo>
                  <a:pt x="637581" y="-4331"/>
                  <a:pt x="447610" y="83246"/>
                  <a:pt x="396016" y="116054"/>
                </a:cubicBezTo>
                <a:cubicBezTo>
                  <a:pt x="344422" y="148862"/>
                  <a:pt x="370086" y="150980"/>
                  <a:pt x="311878" y="197017"/>
                </a:cubicBezTo>
                <a:cubicBezTo>
                  <a:pt x="253670" y="243054"/>
                  <a:pt x="72960" y="381960"/>
                  <a:pt x="46766" y="392279"/>
                </a:cubicBezTo>
                <a:cubicBezTo>
                  <a:pt x="20572" y="402598"/>
                  <a:pt x="162389" y="246229"/>
                  <a:pt x="154716" y="258929"/>
                </a:cubicBezTo>
                <a:cubicBezTo>
                  <a:pt x="147043" y="271629"/>
                  <a:pt x="9195" y="458160"/>
                  <a:pt x="728" y="468479"/>
                </a:cubicBezTo>
                <a:cubicBezTo>
                  <a:pt x="-7739" y="478798"/>
                  <a:pt x="59466" y="365292"/>
                  <a:pt x="103916" y="320842"/>
                </a:cubicBezTo>
                <a:cubicBezTo>
                  <a:pt x="148366" y="276392"/>
                  <a:pt x="234884" y="231412"/>
                  <a:pt x="267428" y="201779"/>
                </a:cubicBezTo>
                <a:cubicBezTo>
                  <a:pt x="299972" y="172146"/>
                  <a:pt x="244674" y="173734"/>
                  <a:pt x="299178" y="143042"/>
                </a:cubicBezTo>
                <a:cubicBezTo>
                  <a:pt x="353682" y="112350"/>
                  <a:pt x="605301" y="4665"/>
                  <a:pt x="621441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3E47C19E-7274-9118-0512-D1C7A5D80A3F}"/>
              </a:ext>
            </a:extLst>
          </p:cNvPr>
          <p:cNvSpPr/>
          <p:nvPr/>
        </p:nvSpPr>
        <p:spPr>
          <a:xfrm>
            <a:off x="1171386" y="3415893"/>
            <a:ext cx="438202" cy="396052"/>
          </a:xfrm>
          <a:custGeom>
            <a:avLst/>
            <a:gdLst>
              <a:gd name="connsiteX0" fmla="*/ 436752 w 438202"/>
              <a:gd name="connsiteY0" fmla="*/ 407 h 396052"/>
              <a:gd name="connsiteX1" fmla="*/ 197039 w 438202"/>
              <a:gd name="connsiteY1" fmla="*/ 86132 h 396052"/>
              <a:gd name="connsiteX2" fmla="*/ 76389 w 438202"/>
              <a:gd name="connsiteY2" fmla="*/ 135345 h 396052"/>
              <a:gd name="connsiteX3" fmla="*/ 192277 w 438202"/>
              <a:gd name="connsiteY3" fmla="*/ 89307 h 396052"/>
              <a:gd name="connsiteX4" fmla="*/ 101789 w 438202"/>
              <a:gd name="connsiteY4" fmla="*/ 141695 h 396052"/>
              <a:gd name="connsiteX5" fmla="*/ 189 w 438202"/>
              <a:gd name="connsiteY5" fmla="*/ 281395 h 396052"/>
              <a:gd name="connsiteX6" fmla="*/ 82739 w 438202"/>
              <a:gd name="connsiteY6" fmla="*/ 203607 h 396052"/>
              <a:gd name="connsiteX7" fmla="*/ 189 w 438202"/>
              <a:gd name="connsiteY7" fmla="*/ 395695 h 396052"/>
              <a:gd name="connsiteX8" fmla="*/ 60514 w 438202"/>
              <a:gd name="connsiteY8" fmla="*/ 248057 h 396052"/>
              <a:gd name="connsiteX9" fmla="*/ 74802 w 438202"/>
              <a:gd name="connsiteY9" fmla="*/ 124232 h 396052"/>
              <a:gd name="connsiteX10" fmla="*/ 436752 w 438202"/>
              <a:gd name="connsiteY10" fmla="*/ 407 h 39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8202" h="396052">
                <a:moveTo>
                  <a:pt x="436752" y="407"/>
                </a:moveTo>
                <a:cubicBezTo>
                  <a:pt x="457125" y="-5943"/>
                  <a:pt x="257099" y="63642"/>
                  <a:pt x="197039" y="86132"/>
                </a:cubicBezTo>
                <a:cubicBezTo>
                  <a:pt x="136979" y="108622"/>
                  <a:pt x="77183" y="134816"/>
                  <a:pt x="76389" y="135345"/>
                </a:cubicBezTo>
                <a:cubicBezTo>
                  <a:pt x="75595" y="135874"/>
                  <a:pt x="188044" y="88249"/>
                  <a:pt x="192277" y="89307"/>
                </a:cubicBezTo>
                <a:cubicBezTo>
                  <a:pt x="196510" y="90365"/>
                  <a:pt x="133804" y="109680"/>
                  <a:pt x="101789" y="141695"/>
                </a:cubicBezTo>
                <a:cubicBezTo>
                  <a:pt x="69774" y="173710"/>
                  <a:pt x="3364" y="271076"/>
                  <a:pt x="189" y="281395"/>
                </a:cubicBezTo>
                <a:cubicBezTo>
                  <a:pt x="-2986" y="291714"/>
                  <a:pt x="82739" y="184557"/>
                  <a:pt x="82739" y="203607"/>
                </a:cubicBezTo>
                <a:cubicBezTo>
                  <a:pt x="82739" y="222657"/>
                  <a:pt x="3893" y="388287"/>
                  <a:pt x="189" y="395695"/>
                </a:cubicBezTo>
                <a:cubicBezTo>
                  <a:pt x="-3515" y="403103"/>
                  <a:pt x="48079" y="293301"/>
                  <a:pt x="60514" y="248057"/>
                </a:cubicBezTo>
                <a:cubicBezTo>
                  <a:pt x="72949" y="202813"/>
                  <a:pt x="16594" y="161803"/>
                  <a:pt x="74802" y="124232"/>
                </a:cubicBezTo>
                <a:cubicBezTo>
                  <a:pt x="133010" y="86661"/>
                  <a:pt x="416379" y="6757"/>
                  <a:pt x="436752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5EE99DEE-E7C4-217B-6694-5C4A966AF0AF}"/>
              </a:ext>
            </a:extLst>
          </p:cNvPr>
          <p:cNvSpPr/>
          <p:nvPr/>
        </p:nvSpPr>
        <p:spPr>
          <a:xfrm>
            <a:off x="1169628" y="3601989"/>
            <a:ext cx="248197" cy="268860"/>
          </a:xfrm>
          <a:custGeom>
            <a:avLst/>
            <a:gdLst>
              <a:gd name="connsiteX0" fmla="*/ 248010 w 248197"/>
              <a:gd name="connsiteY0" fmla="*/ 49 h 268860"/>
              <a:gd name="connsiteX1" fmla="*/ 82910 w 248197"/>
              <a:gd name="connsiteY1" fmla="*/ 115936 h 268860"/>
              <a:gd name="connsiteX2" fmla="*/ 9885 w 248197"/>
              <a:gd name="connsiteY2" fmla="*/ 203249 h 268860"/>
              <a:gd name="connsiteX3" fmla="*/ 46397 w 248197"/>
              <a:gd name="connsiteY3" fmla="*/ 134986 h 268860"/>
              <a:gd name="connsiteX4" fmla="*/ 71797 w 248197"/>
              <a:gd name="connsiteY4" fmla="*/ 185786 h 268860"/>
              <a:gd name="connsiteX5" fmla="*/ 95610 w 248197"/>
              <a:gd name="connsiteY5" fmla="*/ 142924 h 268860"/>
              <a:gd name="connsiteX6" fmla="*/ 111485 w 248197"/>
              <a:gd name="connsiteY6" fmla="*/ 266749 h 268860"/>
              <a:gd name="connsiteX7" fmla="*/ 89260 w 248197"/>
              <a:gd name="connsiteY7" fmla="*/ 223886 h 268860"/>
              <a:gd name="connsiteX8" fmla="*/ 33697 w 248197"/>
              <a:gd name="connsiteY8" fmla="*/ 261986 h 268860"/>
              <a:gd name="connsiteX9" fmla="*/ 360 w 248197"/>
              <a:gd name="connsiteY9" fmla="*/ 166736 h 268860"/>
              <a:gd name="connsiteX10" fmla="*/ 54335 w 248197"/>
              <a:gd name="connsiteY10" fmla="*/ 219124 h 268860"/>
              <a:gd name="connsiteX11" fmla="*/ 47985 w 248197"/>
              <a:gd name="connsiteY11" fmla="*/ 130224 h 268860"/>
              <a:gd name="connsiteX12" fmla="*/ 248010 w 248197"/>
              <a:gd name="connsiteY12" fmla="*/ 49 h 26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197" h="268860">
                <a:moveTo>
                  <a:pt x="248010" y="49"/>
                </a:moveTo>
                <a:cubicBezTo>
                  <a:pt x="253831" y="-2332"/>
                  <a:pt x="122597" y="82069"/>
                  <a:pt x="82910" y="115936"/>
                </a:cubicBezTo>
                <a:cubicBezTo>
                  <a:pt x="43222" y="149803"/>
                  <a:pt x="15970" y="200074"/>
                  <a:pt x="9885" y="203249"/>
                </a:cubicBezTo>
                <a:cubicBezTo>
                  <a:pt x="3800" y="206424"/>
                  <a:pt x="36078" y="137896"/>
                  <a:pt x="46397" y="134986"/>
                </a:cubicBezTo>
                <a:cubicBezTo>
                  <a:pt x="56716" y="132076"/>
                  <a:pt x="63595" y="184463"/>
                  <a:pt x="71797" y="185786"/>
                </a:cubicBezTo>
                <a:cubicBezTo>
                  <a:pt x="79999" y="187109"/>
                  <a:pt x="88995" y="129430"/>
                  <a:pt x="95610" y="142924"/>
                </a:cubicBezTo>
                <a:cubicBezTo>
                  <a:pt x="102225" y="156418"/>
                  <a:pt x="112543" y="253255"/>
                  <a:pt x="111485" y="266749"/>
                </a:cubicBezTo>
                <a:cubicBezTo>
                  <a:pt x="110427" y="280243"/>
                  <a:pt x="102225" y="224680"/>
                  <a:pt x="89260" y="223886"/>
                </a:cubicBezTo>
                <a:cubicBezTo>
                  <a:pt x="76295" y="223092"/>
                  <a:pt x="48514" y="271511"/>
                  <a:pt x="33697" y="261986"/>
                </a:cubicBezTo>
                <a:cubicBezTo>
                  <a:pt x="18880" y="252461"/>
                  <a:pt x="-3080" y="173880"/>
                  <a:pt x="360" y="166736"/>
                </a:cubicBezTo>
                <a:cubicBezTo>
                  <a:pt x="3800" y="159592"/>
                  <a:pt x="46398" y="225209"/>
                  <a:pt x="54335" y="219124"/>
                </a:cubicBezTo>
                <a:cubicBezTo>
                  <a:pt x="62272" y="213039"/>
                  <a:pt x="16500" y="164091"/>
                  <a:pt x="47985" y="130224"/>
                </a:cubicBezTo>
                <a:cubicBezTo>
                  <a:pt x="79470" y="96357"/>
                  <a:pt x="242189" y="2430"/>
                  <a:pt x="248010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C32CC093-0678-D8EB-1714-9AEB1C1CB0ED}"/>
              </a:ext>
            </a:extLst>
          </p:cNvPr>
          <p:cNvSpPr/>
          <p:nvPr/>
        </p:nvSpPr>
        <p:spPr>
          <a:xfrm>
            <a:off x="5283004" y="3433774"/>
            <a:ext cx="109825" cy="461957"/>
          </a:xfrm>
          <a:custGeom>
            <a:avLst/>
            <a:gdLst>
              <a:gd name="connsiteX0" fmla="*/ 196 w 109825"/>
              <a:gd name="connsiteY0" fmla="*/ 1576 h 461957"/>
              <a:gd name="connsiteX1" fmla="*/ 79571 w 109825"/>
              <a:gd name="connsiteY1" fmla="*/ 100001 h 461957"/>
              <a:gd name="connsiteX2" fmla="*/ 109734 w 109825"/>
              <a:gd name="connsiteY2" fmla="*/ 195251 h 461957"/>
              <a:gd name="connsiteX3" fmla="*/ 71634 w 109825"/>
              <a:gd name="connsiteY3" fmla="*/ 301614 h 461957"/>
              <a:gd name="connsiteX4" fmla="*/ 9721 w 109825"/>
              <a:gd name="connsiteY4" fmla="*/ 452426 h 461957"/>
              <a:gd name="connsiteX5" fmla="*/ 30359 w 109825"/>
              <a:gd name="connsiteY5" fmla="*/ 417501 h 461957"/>
              <a:gd name="connsiteX6" fmla="*/ 104971 w 109825"/>
              <a:gd name="connsiteY6" fmla="*/ 182551 h 461957"/>
              <a:gd name="connsiteX7" fmla="*/ 196 w 109825"/>
              <a:gd name="connsiteY7" fmla="*/ 1576 h 46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825" h="461957">
                <a:moveTo>
                  <a:pt x="196" y="1576"/>
                </a:moveTo>
                <a:cubicBezTo>
                  <a:pt x="-4037" y="-12182"/>
                  <a:pt x="61315" y="67722"/>
                  <a:pt x="79571" y="100001"/>
                </a:cubicBezTo>
                <a:cubicBezTo>
                  <a:pt x="97827" y="132280"/>
                  <a:pt x="111057" y="161649"/>
                  <a:pt x="109734" y="195251"/>
                </a:cubicBezTo>
                <a:cubicBezTo>
                  <a:pt x="108411" y="228853"/>
                  <a:pt x="88303" y="258752"/>
                  <a:pt x="71634" y="301614"/>
                </a:cubicBezTo>
                <a:cubicBezTo>
                  <a:pt x="54965" y="344476"/>
                  <a:pt x="16600" y="433112"/>
                  <a:pt x="9721" y="452426"/>
                </a:cubicBezTo>
                <a:cubicBezTo>
                  <a:pt x="2842" y="471741"/>
                  <a:pt x="14484" y="462480"/>
                  <a:pt x="30359" y="417501"/>
                </a:cubicBezTo>
                <a:cubicBezTo>
                  <a:pt x="46234" y="372522"/>
                  <a:pt x="109734" y="249491"/>
                  <a:pt x="104971" y="182551"/>
                </a:cubicBezTo>
                <a:cubicBezTo>
                  <a:pt x="100209" y="115612"/>
                  <a:pt x="4429" y="15334"/>
                  <a:pt x="196" y="1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046A37F5-9604-C207-DFED-16B416E7ECC2}"/>
              </a:ext>
            </a:extLst>
          </p:cNvPr>
          <p:cNvSpPr/>
          <p:nvPr/>
        </p:nvSpPr>
        <p:spPr>
          <a:xfrm>
            <a:off x="5193472" y="3447355"/>
            <a:ext cx="97673" cy="219655"/>
          </a:xfrm>
          <a:custGeom>
            <a:avLst/>
            <a:gdLst>
              <a:gd name="connsiteX0" fmla="*/ 32578 w 97673"/>
              <a:gd name="connsiteY0" fmla="*/ 695 h 219655"/>
              <a:gd name="connsiteX1" fmla="*/ 65916 w 97673"/>
              <a:gd name="connsiteY1" fmla="*/ 70545 h 219655"/>
              <a:gd name="connsiteX2" fmla="*/ 72266 w 97673"/>
              <a:gd name="connsiteY2" fmla="*/ 118170 h 219655"/>
              <a:gd name="connsiteX3" fmla="*/ 828 w 97673"/>
              <a:gd name="connsiteY3" fmla="*/ 218183 h 219655"/>
              <a:gd name="connsiteX4" fmla="*/ 37341 w 97673"/>
              <a:gd name="connsiteY4" fmla="*/ 173733 h 219655"/>
              <a:gd name="connsiteX5" fmla="*/ 97666 w 97673"/>
              <a:gd name="connsiteY5" fmla="*/ 116583 h 219655"/>
              <a:gd name="connsiteX6" fmla="*/ 32578 w 97673"/>
              <a:gd name="connsiteY6" fmla="*/ 695 h 21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673" h="219655">
                <a:moveTo>
                  <a:pt x="32578" y="695"/>
                </a:moveTo>
                <a:cubicBezTo>
                  <a:pt x="27286" y="-6978"/>
                  <a:pt x="59301" y="50966"/>
                  <a:pt x="65916" y="70545"/>
                </a:cubicBezTo>
                <a:cubicBezTo>
                  <a:pt x="72531" y="90124"/>
                  <a:pt x="83114" y="93564"/>
                  <a:pt x="72266" y="118170"/>
                </a:cubicBezTo>
                <a:cubicBezTo>
                  <a:pt x="61418" y="142776"/>
                  <a:pt x="6649" y="208922"/>
                  <a:pt x="828" y="218183"/>
                </a:cubicBezTo>
                <a:cubicBezTo>
                  <a:pt x="-4993" y="227444"/>
                  <a:pt x="21201" y="190666"/>
                  <a:pt x="37341" y="173733"/>
                </a:cubicBezTo>
                <a:cubicBezTo>
                  <a:pt x="53481" y="156800"/>
                  <a:pt x="96872" y="139602"/>
                  <a:pt x="97666" y="116583"/>
                </a:cubicBezTo>
                <a:cubicBezTo>
                  <a:pt x="98460" y="93564"/>
                  <a:pt x="37870" y="8368"/>
                  <a:pt x="32578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FE9CB40E-8EFC-E656-EA88-A7D02C0BEB61}"/>
              </a:ext>
            </a:extLst>
          </p:cNvPr>
          <p:cNvSpPr/>
          <p:nvPr/>
        </p:nvSpPr>
        <p:spPr>
          <a:xfrm>
            <a:off x="5208376" y="3431779"/>
            <a:ext cx="129028" cy="189402"/>
          </a:xfrm>
          <a:custGeom>
            <a:avLst/>
            <a:gdLst>
              <a:gd name="connsiteX0" fmla="*/ 128799 w 129028"/>
              <a:gd name="connsiteY0" fmla="*/ 63896 h 189402"/>
              <a:gd name="connsiteX1" fmla="*/ 57362 w 129028"/>
              <a:gd name="connsiteY1" fmla="*/ 22621 h 189402"/>
              <a:gd name="connsiteX2" fmla="*/ 8149 w 129028"/>
              <a:gd name="connsiteY2" fmla="*/ 48021 h 189402"/>
              <a:gd name="connsiteX3" fmla="*/ 212 w 129028"/>
              <a:gd name="connsiteY3" fmla="*/ 189309 h 189402"/>
              <a:gd name="connsiteX4" fmla="*/ 9737 w 129028"/>
              <a:gd name="connsiteY4" fmla="*/ 68659 h 189402"/>
              <a:gd name="connsiteX5" fmla="*/ 31962 w 129028"/>
              <a:gd name="connsiteY5" fmla="*/ 396 h 189402"/>
              <a:gd name="connsiteX6" fmla="*/ 128799 w 129028"/>
              <a:gd name="connsiteY6" fmla="*/ 63896 h 18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028" h="189402">
                <a:moveTo>
                  <a:pt x="128799" y="63896"/>
                </a:moveTo>
                <a:cubicBezTo>
                  <a:pt x="133032" y="67600"/>
                  <a:pt x="77470" y="25267"/>
                  <a:pt x="57362" y="22621"/>
                </a:cubicBezTo>
                <a:cubicBezTo>
                  <a:pt x="37254" y="19975"/>
                  <a:pt x="17674" y="20240"/>
                  <a:pt x="8149" y="48021"/>
                </a:cubicBezTo>
                <a:cubicBezTo>
                  <a:pt x="-1376" y="75802"/>
                  <a:pt x="-53" y="185869"/>
                  <a:pt x="212" y="189309"/>
                </a:cubicBezTo>
                <a:cubicBezTo>
                  <a:pt x="477" y="192749"/>
                  <a:pt x="4445" y="100144"/>
                  <a:pt x="9737" y="68659"/>
                </a:cubicBezTo>
                <a:cubicBezTo>
                  <a:pt x="15029" y="37174"/>
                  <a:pt x="17674" y="6481"/>
                  <a:pt x="31962" y="396"/>
                </a:cubicBezTo>
                <a:cubicBezTo>
                  <a:pt x="46249" y="-5690"/>
                  <a:pt x="124566" y="60192"/>
                  <a:pt x="128799" y="63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BB22E138-EC8E-AEC8-E4BA-2A147E6CA45A}"/>
              </a:ext>
            </a:extLst>
          </p:cNvPr>
          <p:cNvSpPr/>
          <p:nvPr/>
        </p:nvSpPr>
        <p:spPr>
          <a:xfrm>
            <a:off x="5181178" y="3624243"/>
            <a:ext cx="81651" cy="186081"/>
          </a:xfrm>
          <a:custGeom>
            <a:avLst/>
            <a:gdLst>
              <a:gd name="connsiteX0" fmla="*/ 81385 w 81651"/>
              <a:gd name="connsiteY0" fmla="*/ 20 h 186081"/>
              <a:gd name="connsiteX1" fmla="*/ 32172 w 81651"/>
              <a:gd name="connsiteY1" fmla="*/ 65107 h 186081"/>
              <a:gd name="connsiteX2" fmla="*/ 11535 w 81651"/>
              <a:gd name="connsiteY2" fmla="*/ 157182 h 186081"/>
              <a:gd name="connsiteX3" fmla="*/ 27410 w 81651"/>
              <a:gd name="connsiteY3" fmla="*/ 185757 h 186081"/>
              <a:gd name="connsiteX4" fmla="*/ 5185 w 81651"/>
              <a:gd name="connsiteY4" fmla="*/ 142895 h 186081"/>
              <a:gd name="connsiteX5" fmla="*/ 8360 w 81651"/>
              <a:gd name="connsiteY5" fmla="*/ 71457 h 186081"/>
              <a:gd name="connsiteX6" fmla="*/ 81385 w 81651"/>
              <a:gd name="connsiteY6" fmla="*/ 20 h 18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51" h="186081">
                <a:moveTo>
                  <a:pt x="81385" y="20"/>
                </a:moveTo>
                <a:cubicBezTo>
                  <a:pt x="85354" y="-1038"/>
                  <a:pt x="43814" y="38913"/>
                  <a:pt x="32172" y="65107"/>
                </a:cubicBezTo>
                <a:cubicBezTo>
                  <a:pt x="20530" y="91301"/>
                  <a:pt x="12329" y="137074"/>
                  <a:pt x="11535" y="157182"/>
                </a:cubicBezTo>
                <a:cubicBezTo>
                  <a:pt x="10741" y="177290"/>
                  <a:pt x="28468" y="188138"/>
                  <a:pt x="27410" y="185757"/>
                </a:cubicBezTo>
                <a:cubicBezTo>
                  <a:pt x="26352" y="183376"/>
                  <a:pt x="8360" y="161945"/>
                  <a:pt x="5185" y="142895"/>
                </a:cubicBezTo>
                <a:cubicBezTo>
                  <a:pt x="2010" y="123845"/>
                  <a:pt x="-6192" y="88920"/>
                  <a:pt x="8360" y="71457"/>
                </a:cubicBezTo>
                <a:cubicBezTo>
                  <a:pt x="22912" y="53994"/>
                  <a:pt x="77416" y="1078"/>
                  <a:pt x="8138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CF83AF9E-180C-0EE2-E648-F673F0E2EBA5}"/>
              </a:ext>
            </a:extLst>
          </p:cNvPr>
          <p:cNvSpPr/>
          <p:nvPr/>
        </p:nvSpPr>
        <p:spPr>
          <a:xfrm>
            <a:off x="5094279" y="3796656"/>
            <a:ext cx="104611" cy="299405"/>
          </a:xfrm>
          <a:custGeom>
            <a:avLst/>
            <a:gdLst>
              <a:gd name="connsiteX0" fmla="*/ 101609 w 104611"/>
              <a:gd name="connsiteY0" fmla="*/ 2232 h 299405"/>
              <a:gd name="connsiteX1" fmla="*/ 39696 w 104611"/>
              <a:gd name="connsiteY1" fmla="*/ 154632 h 299405"/>
              <a:gd name="connsiteX2" fmla="*/ 9 w 104611"/>
              <a:gd name="connsiteY2" fmla="*/ 299094 h 299405"/>
              <a:gd name="connsiteX3" fmla="*/ 36521 w 104611"/>
              <a:gd name="connsiteY3" fmla="*/ 189557 h 299405"/>
              <a:gd name="connsiteX4" fmla="*/ 88909 w 104611"/>
              <a:gd name="connsiteY4" fmla="*/ 70494 h 299405"/>
              <a:gd name="connsiteX5" fmla="*/ 101609 w 104611"/>
              <a:gd name="connsiteY5" fmla="*/ 2232 h 29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611" h="299405">
                <a:moveTo>
                  <a:pt x="101609" y="2232"/>
                </a:moveTo>
                <a:cubicBezTo>
                  <a:pt x="93407" y="16255"/>
                  <a:pt x="56629" y="105155"/>
                  <a:pt x="39696" y="154632"/>
                </a:cubicBezTo>
                <a:cubicBezTo>
                  <a:pt x="22763" y="204109"/>
                  <a:pt x="538" y="293273"/>
                  <a:pt x="9" y="299094"/>
                </a:cubicBezTo>
                <a:cubicBezTo>
                  <a:pt x="-520" y="304915"/>
                  <a:pt x="21704" y="227657"/>
                  <a:pt x="36521" y="189557"/>
                </a:cubicBezTo>
                <a:cubicBezTo>
                  <a:pt x="51338" y="151457"/>
                  <a:pt x="78061" y="97217"/>
                  <a:pt x="88909" y="70494"/>
                </a:cubicBezTo>
                <a:cubicBezTo>
                  <a:pt x="99757" y="43771"/>
                  <a:pt x="109811" y="-11791"/>
                  <a:pt x="101609" y="2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3B53851C-6DBA-036F-02C0-58B20DD36473}"/>
              </a:ext>
            </a:extLst>
          </p:cNvPr>
          <p:cNvSpPr/>
          <p:nvPr/>
        </p:nvSpPr>
        <p:spPr>
          <a:xfrm>
            <a:off x="5074728" y="4020032"/>
            <a:ext cx="61711" cy="296475"/>
          </a:xfrm>
          <a:custGeom>
            <a:avLst/>
            <a:gdLst>
              <a:gd name="connsiteX0" fmla="*/ 56072 w 61711"/>
              <a:gd name="connsiteY0" fmla="*/ 2693 h 296475"/>
              <a:gd name="connsiteX1" fmla="*/ 22735 w 61711"/>
              <a:gd name="connsiteY1" fmla="*/ 150331 h 296475"/>
              <a:gd name="connsiteX2" fmla="*/ 510 w 61711"/>
              <a:gd name="connsiteY2" fmla="*/ 177318 h 296475"/>
              <a:gd name="connsiteX3" fmla="*/ 6860 w 61711"/>
              <a:gd name="connsiteY3" fmla="*/ 294793 h 296475"/>
              <a:gd name="connsiteX4" fmla="*/ 3685 w 61711"/>
              <a:gd name="connsiteY4" fmla="*/ 237643 h 296475"/>
              <a:gd name="connsiteX5" fmla="*/ 33847 w 61711"/>
              <a:gd name="connsiteY5" fmla="*/ 113818 h 296475"/>
              <a:gd name="connsiteX6" fmla="*/ 59247 w 61711"/>
              <a:gd name="connsiteY6" fmla="*/ 58256 h 296475"/>
              <a:gd name="connsiteX7" fmla="*/ 56072 w 61711"/>
              <a:gd name="connsiteY7" fmla="*/ 2693 h 29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711" h="296475">
                <a:moveTo>
                  <a:pt x="56072" y="2693"/>
                </a:moveTo>
                <a:cubicBezTo>
                  <a:pt x="49987" y="18039"/>
                  <a:pt x="31995" y="121227"/>
                  <a:pt x="22735" y="150331"/>
                </a:cubicBezTo>
                <a:cubicBezTo>
                  <a:pt x="13475" y="179435"/>
                  <a:pt x="3156" y="153241"/>
                  <a:pt x="510" y="177318"/>
                </a:cubicBezTo>
                <a:cubicBezTo>
                  <a:pt x="-2136" y="201395"/>
                  <a:pt x="6331" y="284739"/>
                  <a:pt x="6860" y="294793"/>
                </a:cubicBezTo>
                <a:cubicBezTo>
                  <a:pt x="7389" y="304847"/>
                  <a:pt x="-813" y="267806"/>
                  <a:pt x="3685" y="237643"/>
                </a:cubicBezTo>
                <a:cubicBezTo>
                  <a:pt x="8183" y="207481"/>
                  <a:pt x="24587" y="143716"/>
                  <a:pt x="33847" y="113818"/>
                </a:cubicBezTo>
                <a:cubicBezTo>
                  <a:pt x="43107" y="83920"/>
                  <a:pt x="55014" y="74660"/>
                  <a:pt x="59247" y="58256"/>
                </a:cubicBezTo>
                <a:cubicBezTo>
                  <a:pt x="63480" y="41852"/>
                  <a:pt x="62157" y="-12653"/>
                  <a:pt x="56072" y="2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3AD87CB0-31B6-78EB-B94B-1885FE550FA9}"/>
              </a:ext>
            </a:extLst>
          </p:cNvPr>
          <p:cNvSpPr/>
          <p:nvPr/>
        </p:nvSpPr>
        <p:spPr>
          <a:xfrm>
            <a:off x="5382265" y="3578068"/>
            <a:ext cx="220430" cy="413084"/>
          </a:xfrm>
          <a:custGeom>
            <a:avLst/>
            <a:gdLst>
              <a:gd name="connsiteX0" fmla="*/ 948 w 220430"/>
              <a:gd name="connsiteY0" fmla="*/ 23970 h 413084"/>
              <a:gd name="connsiteX1" fmla="*/ 110485 w 220430"/>
              <a:gd name="connsiteY1" fmla="*/ 1745 h 413084"/>
              <a:gd name="connsiteX2" fmla="*/ 193035 w 220430"/>
              <a:gd name="connsiteY2" fmla="*/ 77945 h 413084"/>
              <a:gd name="connsiteX3" fmla="*/ 185098 w 220430"/>
              <a:gd name="connsiteY3" fmla="*/ 84295 h 413084"/>
              <a:gd name="connsiteX4" fmla="*/ 220023 w 220430"/>
              <a:gd name="connsiteY4" fmla="*/ 190657 h 413084"/>
              <a:gd name="connsiteX5" fmla="*/ 199385 w 220430"/>
              <a:gd name="connsiteY5" fmla="*/ 176370 h 413084"/>
              <a:gd name="connsiteX6" fmla="*/ 131123 w 220430"/>
              <a:gd name="connsiteY6" fmla="*/ 311307 h 413084"/>
              <a:gd name="connsiteX7" fmla="*/ 50160 w 220430"/>
              <a:gd name="connsiteY7" fmla="*/ 412907 h 413084"/>
              <a:gd name="connsiteX8" fmla="*/ 110485 w 220430"/>
              <a:gd name="connsiteY8" fmla="*/ 331945 h 413084"/>
              <a:gd name="connsiteX9" fmla="*/ 183510 w 220430"/>
              <a:gd name="connsiteY9" fmla="*/ 190657 h 413084"/>
              <a:gd name="connsiteX10" fmla="*/ 175573 w 220430"/>
              <a:gd name="connsiteY10" fmla="*/ 85882 h 413084"/>
              <a:gd name="connsiteX11" fmla="*/ 151760 w 220430"/>
              <a:gd name="connsiteY11" fmla="*/ 36670 h 413084"/>
              <a:gd name="connsiteX12" fmla="*/ 61273 w 220430"/>
              <a:gd name="connsiteY12" fmla="*/ 17620 h 413084"/>
              <a:gd name="connsiteX13" fmla="*/ 948 w 220430"/>
              <a:gd name="connsiteY13" fmla="*/ 23970 h 41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430" h="413084">
                <a:moveTo>
                  <a:pt x="948" y="23970"/>
                </a:moveTo>
                <a:cubicBezTo>
                  <a:pt x="9150" y="21324"/>
                  <a:pt x="78471" y="-7251"/>
                  <a:pt x="110485" y="1745"/>
                </a:cubicBezTo>
                <a:cubicBezTo>
                  <a:pt x="142499" y="10741"/>
                  <a:pt x="180600" y="64187"/>
                  <a:pt x="193035" y="77945"/>
                </a:cubicBezTo>
                <a:cubicBezTo>
                  <a:pt x="205470" y="91703"/>
                  <a:pt x="180600" y="65510"/>
                  <a:pt x="185098" y="84295"/>
                </a:cubicBezTo>
                <a:cubicBezTo>
                  <a:pt x="189596" y="103080"/>
                  <a:pt x="217642" y="175311"/>
                  <a:pt x="220023" y="190657"/>
                </a:cubicBezTo>
                <a:cubicBezTo>
                  <a:pt x="222404" y="206003"/>
                  <a:pt x="214202" y="156262"/>
                  <a:pt x="199385" y="176370"/>
                </a:cubicBezTo>
                <a:cubicBezTo>
                  <a:pt x="184568" y="196478"/>
                  <a:pt x="155994" y="271884"/>
                  <a:pt x="131123" y="311307"/>
                </a:cubicBezTo>
                <a:cubicBezTo>
                  <a:pt x="106252" y="350730"/>
                  <a:pt x="53600" y="409467"/>
                  <a:pt x="50160" y="412907"/>
                </a:cubicBezTo>
                <a:cubicBezTo>
                  <a:pt x="46720" y="416347"/>
                  <a:pt x="88260" y="368986"/>
                  <a:pt x="110485" y="331945"/>
                </a:cubicBezTo>
                <a:cubicBezTo>
                  <a:pt x="132710" y="294904"/>
                  <a:pt x="172662" y="231667"/>
                  <a:pt x="183510" y="190657"/>
                </a:cubicBezTo>
                <a:cubicBezTo>
                  <a:pt x="194358" y="149647"/>
                  <a:pt x="180865" y="111546"/>
                  <a:pt x="175573" y="85882"/>
                </a:cubicBezTo>
                <a:cubicBezTo>
                  <a:pt x="170281" y="60218"/>
                  <a:pt x="170810" y="48047"/>
                  <a:pt x="151760" y="36670"/>
                </a:cubicBezTo>
                <a:cubicBezTo>
                  <a:pt x="132710" y="25293"/>
                  <a:pt x="82704" y="20795"/>
                  <a:pt x="61273" y="17620"/>
                </a:cubicBezTo>
                <a:cubicBezTo>
                  <a:pt x="39842" y="14445"/>
                  <a:pt x="-7254" y="26616"/>
                  <a:pt x="948" y="23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BCD76888-A1B2-7915-61F6-10A8847C2359}"/>
              </a:ext>
            </a:extLst>
          </p:cNvPr>
          <p:cNvSpPr/>
          <p:nvPr/>
        </p:nvSpPr>
        <p:spPr>
          <a:xfrm>
            <a:off x="5337949" y="3588855"/>
            <a:ext cx="153855" cy="177399"/>
          </a:xfrm>
          <a:custGeom>
            <a:avLst/>
            <a:gdLst>
              <a:gd name="connsiteX0" fmla="*/ 102414 w 153855"/>
              <a:gd name="connsiteY0" fmla="*/ 483 h 177399"/>
              <a:gd name="connsiteX1" fmla="*/ 134164 w 153855"/>
              <a:gd name="connsiteY1" fmla="*/ 57633 h 177399"/>
              <a:gd name="connsiteX2" fmla="*/ 123051 w 153855"/>
              <a:gd name="connsiteY2" fmla="*/ 87795 h 177399"/>
              <a:gd name="connsiteX3" fmla="*/ 814 w 153855"/>
              <a:gd name="connsiteY3" fmla="*/ 176695 h 177399"/>
              <a:gd name="connsiteX4" fmla="*/ 73839 w 153855"/>
              <a:gd name="connsiteY4" fmla="*/ 127483 h 177399"/>
              <a:gd name="connsiteX5" fmla="*/ 153214 w 153855"/>
              <a:gd name="connsiteY5" fmla="*/ 92558 h 177399"/>
              <a:gd name="connsiteX6" fmla="*/ 102414 w 153855"/>
              <a:gd name="connsiteY6" fmla="*/ 483 h 17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855" h="177399">
                <a:moveTo>
                  <a:pt x="102414" y="483"/>
                </a:moveTo>
                <a:cubicBezTo>
                  <a:pt x="99239" y="-5338"/>
                  <a:pt x="130725" y="43081"/>
                  <a:pt x="134164" y="57633"/>
                </a:cubicBezTo>
                <a:cubicBezTo>
                  <a:pt x="137603" y="72185"/>
                  <a:pt x="145276" y="67951"/>
                  <a:pt x="123051" y="87795"/>
                </a:cubicBezTo>
                <a:cubicBezTo>
                  <a:pt x="100826" y="107639"/>
                  <a:pt x="9016" y="170080"/>
                  <a:pt x="814" y="176695"/>
                </a:cubicBezTo>
                <a:cubicBezTo>
                  <a:pt x="-7388" y="183310"/>
                  <a:pt x="48439" y="141506"/>
                  <a:pt x="73839" y="127483"/>
                </a:cubicBezTo>
                <a:cubicBezTo>
                  <a:pt x="99239" y="113460"/>
                  <a:pt x="146070" y="107375"/>
                  <a:pt x="153214" y="92558"/>
                </a:cubicBezTo>
                <a:cubicBezTo>
                  <a:pt x="160358" y="77741"/>
                  <a:pt x="105589" y="6304"/>
                  <a:pt x="102414" y="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F7B6C02-5889-6913-5B51-1DBE57713328}"/>
              </a:ext>
            </a:extLst>
          </p:cNvPr>
          <p:cNvSpPr/>
          <p:nvPr/>
        </p:nvSpPr>
        <p:spPr>
          <a:xfrm>
            <a:off x="5221286" y="3463175"/>
            <a:ext cx="25580" cy="112285"/>
          </a:xfrm>
          <a:custGeom>
            <a:avLst/>
            <a:gdLst>
              <a:gd name="connsiteX0" fmla="*/ 2 w 25580"/>
              <a:gd name="connsiteY0" fmla="*/ 750 h 112285"/>
              <a:gd name="connsiteX1" fmla="*/ 23814 w 25580"/>
              <a:gd name="connsiteY1" fmla="*/ 103938 h 112285"/>
              <a:gd name="connsiteX2" fmla="*/ 22227 w 25580"/>
              <a:gd name="connsiteY2" fmla="*/ 100763 h 112285"/>
              <a:gd name="connsiteX3" fmla="*/ 25402 w 25580"/>
              <a:gd name="connsiteY3" fmla="*/ 57900 h 112285"/>
              <a:gd name="connsiteX4" fmla="*/ 2 w 25580"/>
              <a:gd name="connsiteY4" fmla="*/ 750 h 11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80" h="112285">
                <a:moveTo>
                  <a:pt x="2" y="750"/>
                </a:moveTo>
                <a:cubicBezTo>
                  <a:pt x="-263" y="8423"/>
                  <a:pt x="23814" y="103938"/>
                  <a:pt x="23814" y="103938"/>
                </a:cubicBezTo>
                <a:cubicBezTo>
                  <a:pt x="27518" y="120607"/>
                  <a:pt x="21962" y="108436"/>
                  <a:pt x="22227" y="100763"/>
                </a:cubicBezTo>
                <a:cubicBezTo>
                  <a:pt x="22492" y="93090"/>
                  <a:pt x="26460" y="69277"/>
                  <a:pt x="25402" y="57900"/>
                </a:cubicBezTo>
                <a:cubicBezTo>
                  <a:pt x="24344" y="46523"/>
                  <a:pt x="267" y="-6923"/>
                  <a:pt x="2" y="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701327EF-DCA5-2010-E21C-122D9B47CAE4}"/>
              </a:ext>
            </a:extLst>
          </p:cNvPr>
          <p:cNvSpPr/>
          <p:nvPr/>
        </p:nvSpPr>
        <p:spPr>
          <a:xfrm>
            <a:off x="5376659" y="3592413"/>
            <a:ext cx="78124" cy="114955"/>
          </a:xfrm>
          <a:custGeom>
            <a:avLst/>
            <a:gdLst>
              <a:gd name="connsiteX0" fmla="*/ 47829 w 78124"/>
              <a:gd name="connsiteY0" fmla="*/ 100 h 114955"/>
              <a:gd name="connsiteX1" fmla="*/ 63704 w 78124"/>
              <a:gd name="connsiteY1" fmla="*/ 66775 h 114955"/>
              <a:gd name="connsiteX2" fmla="*/ 204 w 78124"/>
              <a:gd name="connsiteY2" fmla="*/ 114400 h 114955"/>
              <a:gd name="connsiteX3" fmla="*/ 44654 w 78124"/>
              <a:gd name="connsiteY3" fmla="*/ 92175 h 114955"/>
              <a:gd name="connsiteX4" fmla="*/ 77991 w 78124"/>
              <a:gd name="connsiteY4" fmla="*/ 82650 h 114955"/>
              <a:gd name="connsiteX5" fmla="*/ 47829 w 78124"/>
              <a:gd name="connsiteY5" fmla="*/ 100 h 11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24" h="114955">
                <a:moveTo>
                  <a:pt x="47829" y="100"/>
                </a:moveTo>
                <a:cubicBezTo>
                  <a:pt x="45448" y="-2546"/>
                  <a:pt x="71641" y="47725"/>
                  <a:pt x="63704" y="66775"/>
                </a:cubicBezTo>
                <a:cubicBezTo>
                  <a:pt x="55767" y="85825"/>
                  <a:pt x="3379" y="110167"/>
                  <a:pt x="204" y="114400"/>
                </a:cubicBezTo>
                <a:cubicBezTo>
                  <a:pt x="-2971" y="118633"/>
                  <a:pt x="31690" y="97467"/>
                  <a:pt x="44654" y="92175"/>
                </a:cubicBezTo>
                <a:cubicBezTo>
                  <a:pt x="57618" y="86883"/>
                  <a:pt x="75610" y="92440"/>
                  <a:pt x="77991" y="82650"/>
                </a:cubicBezTo>
                <a:cubicBezTo>
                  <a:pt x="80372" y="72860"/>
                  <a:pt x="50210" y="2746"/>
                  <a:pt x="47829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EF9792F7-56BF-0C27-11E6-C26CFE7AD75B}"/>
              </a:ext>
            </a:extLst>
          </p:cNvPr>
          <p:cNvSpPr/>
          <p:nvPr/>
        </p:nvSpPr>
        <p:spPr>
          <a:xfrm>
            <a:off x="5379474" y="3933368"/>
            <a:ext cx="76269" cy="277277"/>
          </a:xfrm>
          <a:custGeom>
            <a:avLst/>
            <a:gdLst>
              <a:gd name="connsiteX0" fmla="*/ 75176 w 76269"/>
              <a:gd name="connsiteY0" fmla="*/ 457 h 277277"/>
              <a:gd name="connsiteX1" fmla="*/ 64064 w 76269"/>
              <a:gd name="connsiteY1" fmla="*/ 111582 h 277277"/>
              <a:gd name="connsiteX2" fmla="*/ 2151 w 76269"/>
              <a:gd name="connsiteY2" fmla="*/ 275095 h 277277"/>
              <a:gd name="connsiteX3" fmla="*/ 16439 w 76269"/>
              <a:gd name="connsiteY3" fmla="*/ 198895 h 277277"/>
              <a:gd name="connsiteX4" fmla="*/ 38664 w 76269"/>
              <a:gd name="connsiteY4" fmla="*/ 102057 h 277277"/>
              <a:gd name="connsiteX5" fmla="*/ 70414 w 76269"/>
              <a:gd name="connsiteY5" fmla="*/ 70307 h 277277"/>
              <a:gd name="connsiteX6" fmla="*/ 22789 w 76269"/>
              <a:gd name="connsiteY6" fmla="*/ 179845 h 277277"/>
              <a:gd name="connsiteX7" fmla="*/ 48189 w 76269"/>
              <a:gd name="connsiteY7" fmla="*/ 152857 h 277277"/>
              <a:gd name="connsiteX8" fmla="*/ 75176 w 76269"/>
              <a:gd name="connsiteY8" fmla="*/ 457 h 27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69" h="277277">
                <a:moveTo>
                  <a:pt x="75176" y="457"/>
                </a:moveTo>
                <a:cubicBezTo>
                  <a:pt x="77822" y="-6422"/>
                  <a:pt x="76235" y="65809"/>
                  <a:pt x="64064" y="111582"/>
                </a:cubicBezTo>
                <a:cubicBezTo>
                  <a:pt x="51893" y="157355"/>
                  <a:pt x="10089" y="260543"/>
                  <a:pt x="2151" y="275095"/>
                </a:cubicBezTo>
                <a:cubicBezTo>
                  <a:pt x="-5787" y="289647"/>
                  <a:pt x="10354" y="227735"/>
                  <a:pt x="16439" y="198895"/>
                </a:cubicBezTo>
                <a:cubicBezTo>
                  <a:pt x="22524" y="170055"/>
                  <a:pt x="29668" y="123488"/>
                  <a:pt x="38664" y="102057"/>
                </a:cubicBezTo>
                <a:cubicBezTo>
                  <a:pt x="47660" y="80626"/>
                  <a:pt x="73060" y="57342"/>
                  <a:pt x="70414" y="70307"/>
                </a:cubicBezTo>
                <a:cubicBezTo>
                  <a:pt x="67768" y="83272"/>
                  <a:pt x="26493" y="166087"/>
                  <a:pt x="22789" y="179845"/>
                </a:cubicBezTo>
                <a:cubicBezTo>
                  <a:pt x="19085" y="193603"/>
                  <a:pt x="39458" y="179845"/>
                  <a:pt x="48189" y="152857"/>
                </a:cubicBezTo>
                <a:cubicBezTo>
                  <a:pt x="56920" y="125870"/>
                  <a:pt x="72530" y="7336"/>
                  <a:pt x="75176" y="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DBD92D30-1BD9-C3AA-DABD-59F3D867098D}"/>
              </a:ext>
            </a:extLst>
          </p:cNvPr>
          <p:cNvSpPr/>
          <p:nvPr/>
        </p:nvSpPr>
        <p:spPr>
          <a:xfrm>
            <a:off x="5195886" y="3875944"/>
            <a:ext cx="195264" cy="121045"/>
          </a:xfrm>
          <a:custGeom>
            <a:avLst/>
            <a:gdLst>
              <a:gd name="connsiteX0" fmla="*/ 2 w 195264"/>
              <a:gd name="connsiteY0" fmla="*/ 8669 h 121045"/>
              <a:gd name="connsiteX1" fmla="*/ 120652 w 195264"/>
              <a:gd name="connsiteY1" fmla="*/ 8669 h 121045"/>
              <a:gd name="connsiteX2" fmla="*/ 193677 w 195264"/>
              <a:gd name="connsiteY2" fmla="*/ 118206 h 121045"/>
              <a:gd name="connsiteX3" fmla="*/ 166689 w 195264"/>
              <a:gd name="connsiteY3" fmla="*/ 83281 h 121045"/>
              <a:gd name="connsiteX4" fmla="*/ 117477 w 195264"/>
              <a:gd name="connsiteY4" fmla="*/ 22956 h 121045"/>
              <a:gd name="connsiteX5" fmla="*/ 2 w 195264"/>
              <a:gd name="connsiteY5" fmla="*/ 8669 h 12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264" h="121045">
                <a:moveTo>
                  <a:pt x="2" y="8669"/>
                </a:moveTo>
                <a:cubicBezTo>
                  <a:pt x="531" y="6288"/>
                  <a:pt x="88373" y="-9587"/>
                  <a:pt x="120652" y="8669"/>
                </a:cubicBezTo>
                <a:cubicBezTo>
                  <a:pt x="152931" y="26925"/>
                  <a:pt x="186004" y="105771"/>
                  <a:pt x="193677" y="118206"/>
                </a:cubicBezTo>
                <a:cubicBezTo>
                  <a:pt x="201350" y="130641"/>
                  <a:pt x="179389" y="99156"/>
                  <a:pt x="166689" y="83281"/>
                </a:cubicBezTo>
                <a:cubicBezTo>
                  <a:pt x="153989" y="67406"/>
                  <a:pt x="138114" y="35920"/>
                  <a:pt x="117477" y="22956"/>
                </a:cubicBezTo>
                <a:cubicBezTo>
                  <a:pt x="96840" y="9992"/>
                  <a:pt x="-527" y="11050"/>
                  <a:pt x="2" y="8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6E4C71C9-CAC8-6C93-D4F3-4F40DD07820D}"/>
              </a:ext>
            </a:extLst>
          </p:cNvPr>
          <p:cNvSpPr/>
          <p:nvPr/>
        </p:nvSpPr>
        <p:spPr>
          <a:xfrm>
            <a:off x="5195515" y="3873499"/>
            <a:ext cx="103373" cy="170355"/>
          </a:xfrm>
          <a:custGeom>
            <a:avLst/>
            <a:gdLst>
              <a:gd name="connsiteX0" fmla="*/ 373 w 103373"/>
              <a:gd name="connsiteY0" fmla="*/ 1 h 170355"/>
              <a:gd name="connsiteX1" fmla="*/ 76573 w 103373"/>
              <a:gd name="connsiteY1" fmla="*/ 63501 h 170355"/>
              <a:gd name="connsiteX2" fmla="*/ 76573 w 103373"/>
              <a:gd name="connsiteY2" fmla="*/ 107951 h 170355"/>
              <a:gd name="connsiteX3" fmla="*/ 373 w 103373"/>
              <a:gd name="connsiteY3" fmla="*/ 169864 h 170355"/>
              <a:gd name="connsiteX4" fmla="*/ 49585 w 103373"/>
              <a:gd name="connsiteY4" fmla="*/ 134939 h 170355"/>
              <a:gd name="connsiteX5" fmla="*/ 98798 w 103373"/>
              <a:gd name="connsiteY5" fmla="*/ 98426 h 170355"/>
              <a:gd name="connsiteX6" fmla="*/ 94035 w 103373"/>
              <a:gd name="connsiteY6" fmla="*/ 65089 h 170355"/>
              <a:gd name="connsiteX7" fmla="*/ 373 w 103373"/>
              <a:gd name="connsiteY7" fmla="*/ 1 h 17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373" h="170355">
                <a:moveTo>
                  <a:pt x="373" y="1"/>
                </a:moveTo>
                <a:cubicBezTo>
                  <a:pt x="-2537" y="-264"/>
                  <a:pt x="63873" y="45509"/>
                  <a:pt x="76573" y="63501"/>
                </a:cubicBezTo>
                <a:cubicBezTo>
                  <a:pt x="89273" y="81493"/>
                  <a:pt x="89273" y="90224"/>
                  <a:pt x="76573" y="107951"/>
                </a:cubicBezTo>
                <a:cubicBezTo>
                  <a:pt x="63873" y="125678"/>
                  <a:pt x="4871" y="165366"/>
                  <a:pt x="373" y="169864"/>
                </a:cubicBezTo>
                <a:cubicBezTo>
                  <a:pt x="-4125" y="174362"/>
                  <a:pt x="33181" y="146845"/>
                  <a:pt x="49585" y="134939"/>
                </a:cubicBezTo>
                <a:cubicBezTo>
                  <a:pt x="65989" y="123033"/>
                  <a:pt x="91390" y="110068"/>
                  <a:pt x="98798" y="98426"/>
                </a:cubicBezTo>
                <a:cubicBezTo>
                  <a:pt x="106206" y="86784"/>
                  <a:pt x="104618" y="78054"/>
                  <a:pt x="94035" y="65089"/>
                </a:cubicBezTo>
                <a:cubicBezTo>
                  <a:pt x="83452" y="52125"/>
                  <a:pt x="3283" y="266"/>
                  <a:pt x="37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A2EE1C93-F1A1-5A55-BBA0-AC50238CD0E5}"/>
              </a:ext>
            </a:extLst>
          </p:cNvPr>
          <p:cNvSpPr/>
          <p:nvPr/>
        </p:nvSpPr>
        <p:spPr>
          <a:xfrm>
            <a:off x="5200572" y="3890724"/>
            <a:ext cx="23893" cy="184071"/>
          </a:xfrm>
          <a:custGeom>
            <a:avLst/>
            <a:gdLst>
              <a:gd name="connsiteX0" fmla="*/ 78 w 23893"/>
              <a:gd name="connsiteY0" fmla="*/ 3414 h 184071"/>
              <a:gd name="connsiteX1" fmla="*/ 15953 w 23893"/>
              <a:gd name="connsiteY1" fmla="*/ 178039 h 184071"/>
              <a:gd name="connsiteX2" fmla="*/ 8016 w 23893"/>
              <a:gd name="connsiteY2" fmla="*/ 136764 h 184071"/>
              <a:gd name="connsiteX3" fmla="*/ 23891 w 23893"/>
              <a:gd name="connsiteY3" fmla="*/ 66914 h 184071"/>
              <a:gd name="connsiteX4" fmla="*/ 78 w 23893"/>
              <a:gd name="connsiteY4" fmla="*/ 3414 h 18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93" h="184071">
                <a:moveTo>
                  <a:pt x="78" y="3414"/>
                </a:moveTo>
                <a:cubicBezTo>
                  <a:pt x="-1245" y="21935"/>
                  <a:pt x="14630" y="155814"/>
                  <a:pt x="15953" y="178039"/>
                </a:cubicBezTo>
                <a:cubicBezTo>
                  <a:pt x="17276" y="200264"/>
                  <a:pt x="6693" y="155285"/>
                  <a:pt x="8016" y="136764"/>
                </a:cubicBezTo>
                <a:cubicBezTo>
                  <a:pt x="9339" y="118243"/>
                  <a:pt x="23627" y="87022"/>
                  <a:pt x="23891" y="66914"/>
                </a:cubicBezTo>
                <a:cubicBezTo>
                  <a:pt x="24156" y="46806"/>
                  <a:pt x="1401" y="-15107"/>
                  <a:pt x="78" y="3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EAB2AF1B-4393-6F32-75B7-3D606C40033D}"/>
              </a:ext>
            </a:extLst>
          </p:cNvPr>
          <p:cNvSpPr/>
          <p:nvPr/>
        </p:nvSpPr>
        <p:spPr>
          <a:xfrm>
            <a:off x="5079926" y="4061611"/>
            <a:ext cx="122388" cy="370164"/>
          </a:xfrm>
          <a:custGeom>
            <a:avLst/>
            <a:gdLst>
              <a:gd name="connsiteX0" fmla="*/ 120724 w 122388"/>
              <a:gd name="connsiteY0" fmla="*/ 802 h 370164"/>
              <a:gd name="connsiteX1" fmla="*/ 103262 w 122388"/>
              <a:gd name="connsiteY1" fmla="*/ 78589 h 370164"/>
              <a:gd name="connsiteX2" fmla="*/ 36587 w 122388"/>
              <a:gd name="connsiteY2" fmla="*/ 219877 h 370164"/>
              <a:gd name="connsiteX3" fmla="*/ 23887 w 122388"/>
              <a:gd name="connsiteY3" fmla="*/ 237339 h 370164"/>
              <a:gd name="connsiteX4" fmla="*/ 36587 w 122388"/>
              <a:gd name="connsiteY4" fmla="*/ 367514 h 370164"/>
              <a:gd name="connsiteX5" fmla="*/ 22299 w 122388"/>
              <a:gd name="connsiteY5" fmla="*/ 319889 h 370164"/>
              <a:gd name="connsiteX6" fmla="*/ 1662 w 122388"/>
              <a:gd name="connsiteY6" fmla="*/ 259564 h 370164"/>
              <a:gd name="connsiteX7" fmla="*/ 69924 w 122388"/>
              <a:gd name="connsiteY7" fmla="*/ 124627 h 370164"/>
              <a:gd name="connsiteX8" fmla="*/ 120724 w 122388"/>
              <a:gd name="connsiteY8" fmla="*/ 802 h 37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388" h="370164">
                <a:moveTo>
                  <a:pt x="120724" y="802"/>
                </a:moveTo>
                <a:cubicBezTo>
                  <a:pt x="126280" y="-6871"/>
                  <a:pt x="117285" y="42077"/>
                  <a:pt x="103262" y="78589"/>
                </a:cubicBezTo>
                <a:cubicBezTo>
                  <a:pt x="89239" y="115101"/>
                  <a:pt x="49816" y="193419"/>
                  <a:pt x="36587" y="219877"/>
                </a:cubicBezTo>
                <a:cubicBezTo>
                  <a:pt x="23358" y="246335"/>
                  <a:pt x="23887" y="212733"/>
                  <a:pt x="23887" y="237339"/>
                </a:cubicBezTo>
                <a:cubicBezTo>
                  <a:pt x="23887" y="261945"/>
                  <a:pt x="36852" y="353756"/>
                  <a:pt x="36587" y="367514"/>
                </a:cubicBezTo>
                <a:cubicBezTo>
                  <a:pt x="36322" y="381272"/>
                  <a:pt x="28120" y="337881"/>
                  <a:pt x="22299" y="319889"/>
                </a:cubicBezTo>
                <a:cubicBezTo>
                  <a:pt x="16478" y="301897"/>
                  <a:pt x="-6276" y="292108"/>
                  <a:pt x="1662" y="259564"/>
                </a:cubicBezTo>
                <a:cubicBezTo>
                  <a:pt x="9599" y="227020"/>
                  <a:pt x="52461" y="166696"/>
                  <a:pt x="69924" y="124627"/>
                </a:cubicBezTo>
                <a:cubicBezTo>
                  <a:pt x="87386" y="82558"/>
                  <a:pt x="115168" y="8475"/>
                  <a:pt x="120724" y="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843FD2C9-210E-2474-99CC-9410887F2067}"/>
              </a:ext>
            </a:extLst>
          </p:cNvPr>
          <p:cNvSpPr/>
          <p:nvPr/>
        </p:nvSpPr>
        <p:spPr>
          <a:xfrm>
            <a:off x="5187812" y="4026547"/>
            <a:ext cx="52740" cy="253399"/>
          </a:xfrm>
          <a:custGeom>
            <a:avLst/>
            <a:gdLst>
              <a:gd name="connsiteX0" fmla="*/ 138 w 52740"/>
              <a:gd name="connsiteY0" fmla="*/ 941 h 253399"/>
              <a:gd name="connsiteX1" fmla="*/ 36651 w 52740"/>
              <a:gd name="connsiteY1" fmla="*/ 161278 h 253399"/>
              <a:gd name="connsiteX2" fmla="*/ 19188 w 52740"/>
              <a:gd name="connsiteY2" fmla="*/ 251766 h 253399"/>
              <a:gd name="connsiteX3" fmla="*/ 22363 w 52740"/>
              <a:gd name="connsiteY3" fmla="*/ 210491 h 253399"/>
              <a:gd name="connsiteX4" fmla="*/ 52526 w 52740"/>
              <a:gd name="connsiteY4" fmla="*/ 99366 h 253399"/>
              <a:gd name="connsiteX5" fmla="*/ 138 w 52740"/>
              <a:gd name="connsiteY5" fmla="*/ 941 h 25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40" h="253399">
                <a:moveTo>
                  <a:pt x="138" y="941"/>
                </a:moveTo>
                <a:cubicBezTo>
                  <a:pt x="-2508" y="11260"/>
                  <a:pt x="33476" y="119474"/>
                  <a:pt x="36651" y="161278"/>
                </a:cubicBezTo>
                <a:cubicBezTo>
                  <a:pt x="39826" y="203082"/>
                  <a:pt x="21569" y="243564"/>
                  <a:pt x="19188" y="251766"/>
                </a:cubicBezTo>
                <a:cubicBezTo>
                  <a:pt x="16807" y="259968"/>
                  <a:pt x="16807" y="235891"/>
                  <a:pt x="22363" y="210491"/>
                </a:cubicBezTo>
                <a:cubicBezTo>
                  <a:pt x="27919" y="185091"/>
                  <a:pt x="55436" y="130851"/>
                  <a:pt x="52526" y="99366"/>
                </a:cubicBezTo>
                <a:cubicBezTo>
                  <a:pt x="49616" y="67881"/>
                  <a:pt x="2784" y="-9378"/>
                  <a:pt x="138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8EFEF4D4-FC41-2088-C78F-48CF0278AA22}"/>
              </a:ext>
            </a:extLst>
          </p:cNvPr>
          <p:cNvSpPr/>
          <p:nvPr/>
        </p:nvSpPr>
        <p:spPr>
          <a:xfrm>
            <a:off x="5365628" y="3974895"/>
            <a:ext cx="22379" cy="252079"/>
          </a:xfrm>
          <a:custGeom>
            <a:avLst/>
            <a:gdLst>
              <a:gd name="connsiteX0" fmla="*/ 11235 w 22379"/>
              <a:gd name="connsiteY0" fmla="*/ 205 h 252079"/>
              <a:gd name="connsiteX1" fmla="*/ 15997 w 22379"/>
              <a:gd name="connsiteY1" fmla="*/ 114505 h 252079"/>
              <a:gd name="connsiteX2" fmla="*/ 22347 w 22379"/>
              <a:gd name="connsiteY2" fmla="*/ 238330 h 252079"/>
              <a:gd name="connsiteX3" fmla="*/ 17585 w 22379"/>
              <a:gd name="connsiteY3" fmla="*/ 238330 h 252079"/>
              <a:gd name="connsiteX4" fmla="*/ 122 w 22379"/>
              <a:gd name="connsiteY4" fmla="*/ 143080 h 252079"/>
              <a:gd name="connsiteX5" fmla="*/ 11235 w 22379"/>
              <a:gd name="connsiteY5" fmla="*/ 205 h 25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79" h="252079">
                <a:moveTo>
                  <a:pt x="11235" y="205"/>
                </a:moveTo>
                <a:cubicBezTo>
                  <a:pt x="13881" y="-4557"/>
                  <a:pt x="14145" y="74818"/>
                  <a:pt x="15997" y="114505"/>
                </a:cubicBezTo>
                <a:cubicBezTo>
                  <a:pt x="17849" y="154192"/>
                  <a:pt x="22082" y="217693"/>
                  <a:pt x="22347" y="238330"/>
                </a:cubicBezTo>
                <a:cubicBezTo>
                  <a:pt x="22612" y="258967"/>
                  <a:pt x="21289" y="254205"/>
                  <a:pt x="17585" y="238330"/>
                </a:cubicBezTo>
                <a:cubicBezTo>
                  <a:pt x="13881" y="222455"/>
                  <a:pt x="1445" y="178799"/>
                  <a:pt x="122" y="143080"/>
                </a:cubicBezTo>
                <a:cubicBezTo>
                  <a:pt x="-1201" y="107361"/>
                  <a:pt x="8589" y="4967"/>
                  <a:pt x="11235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34C81D42-6873-67D7-05DD-B56DA2F7472E}"/>
              </a:ext>
            </a:extLst>
          </p:cNvPr>
          <p:cNvSpPr/>
          <p:nvPr/>
        </p:nvSpPr>
        <p:spPr>
          <a:xfrm>
            <a:off x="5330735" y="4171437"/>
            <a:ext cx="84437" cy="335614"/>
          </a:xfrm>
          <a:custGeom>
            <a:avLst/>
            <a:gdLst>
              <a:gd name="connsiteX0" fmla="*/ 90 w 84437"/>
              <a:gd name="connsiteY0" fmla="*/ 513 h 335614"/>
              <a:gd name="connsiteX1" fmla="*/ 33428 w 84437"/>
              <a:gd name="connsiteY1" fmla="*/ 64013 h 335614"/>
              <a:gd name="connsiteX2" fmla="*/ 47715 w 84437"/>
              <a:gd name="connsiteY2" fmla="*/ 65601 h 335614"/>
              <a:gd name="connsiteX3" fmla="*/ 65178 w 84437"/>
              <a:gd name="connsiteY3" fmla="*/ 124338 h 335614"/>
              <a:gd name="connsiteX4" fmla="*/ 60415 w 84437"/>
              <a:gd name="connsiteY4" fmla="*/ 332301 h 335614"/>
              <a:gd name="connsiteX5" fmla="*/ 84228 w 84437"/>
              <a:gd name="connsiteY5" fmla="*/ 241813 h 335614"/>
              <a:gd name="connsiteX6" fmla="*/ 44540 w 84437"/>
              <a:gd name="connsiteY6" fmla="*/ 103701 h 335614"/>
              <a:gd name="connsiteX7" fmla="*/ 90 w 84437"/>
              <a:gd name="connsiteY7" fmla="*/ 513 h 33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437" h="335614">
                <a:moveTo>
                  <a:pt x="90" y="513"/>
                </a:moveTo>
                <a:cubicBezTo>
                  <a:pt x="-1762" y="-6102"/>
                  <a:pt x="25491" y="53165"/>
                  <a:pt x="33428" y="64013"/>
                </a:cubicBezTo>
                <a:cubicBezTo>
                  <a:pt x="41365" y="74861"/>
                  <a:pt x="42423" y="55547"/>
                  <a:pt x="47715" y="65601"/>
                </a:cubicBezTo>
                <a:cubicBezTo>
                  <a:pt x="53007" y="75655"/>
                  <a:pt x="63061" y="79888"/>
                  <a:pt x="65178" y="124338"/>
                </a:cubicBezTo>
                <a:cubicBezTo>
                  <a:pt x="67295" y="168788"/>
                  <a:pt x="57240" y="312722"/>
                  <a:pt x="60415" y="332301"/>
                </a:cubicBezTo>
                <a:cubicBezTo>
                  <a:pt x="63590" y="351880"/>
                  <a:pt x="86874" y="279913"/>
                  <a:pt x="84228" y="241813"/>
                </a:cubicBezTo>
                <a:cubicBezTo>
                  <a:pt x="81582" y="203713"/>
                  <a:pt x="56711" y="143653"/>
                  <a:pt x="44540" y="103701"/>
                </a:cubicBezTo>
                <a:cubicBezTo>
                  <a:pt x="32369" y="63749"/>
                  <a:pt x="1942" y="7128"/>
                  <a:pt x="90" y="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AC268408-66F2-5FAB-0671-84AFEC7DC371}"/>
              </a:ext>
            </a:extLst>
          </p:cNvPr>
          <p:cNvSpPr/>
          <p:nvPr/>
        </p:nvSpPr>
        <p:spPr>
          <a:xfrm>
            <a:off x="5330825" y="4384294"/>
            <a:ext cx="103844" cy="210139"/>
          </a:xfrm>
          <a:custGeom>
            <a:avLst/>
            <a:gdLst>
              <a:gd name="connsiteX0" fmla="*/ 60325 w 103844"/>
              <a:gd name="connsiteY0" fmla="*/ 381 h 210139"/>
              <a:gd name="connsiteX1" fmla="*/ 60325 w 103844"/>
              <a:gd name="connsiteY1" fmla="*/ 81344 h 210139"/>
              <a:gd name="connsiteX2" fmla="*/ 0 w 103844"/>
              <a:gd name="connsiteY2" fmla="*/ 111506 h 210139"/>
              <a:gd name="connsiteX3" fmla="*/ 60325 w 103844"/>
              <a:gd name="connsiteY3" fmla="*/ 92456 h 210139"/>
              <a:gd name="connsiteX4" fmla="*/ 103188 w 103844"/>
              <a:gd name="connsiteY4" fmla="*/ 209931 h 210139"/>
              <a:gd name="connsiteX5" fmla="*/ 85725 w 103844"/>
              <a:gd name="connsiteY5" fmla="*/ 117856 h 210139"/>
              <a:gd name="connsiteX6" fmla="*/ 60325 w 103844"/>
              <a:gd name="connsiteY6" fmla="*/ 381 h 21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844" h="210139">
                <a:moveTo>
                  <a:pt x="60325" y="381"/>
                </a:moveTo>
                <a:cubicBezTo>
                  <a:pt x="56092" y="-5704"/>
                  <a:pt x="70379" y="62823"/>
                  <a:pt x="60325" y="81344"/>
                </a:cubicBezTo>
                <a:cubicBezTo>
                  <a:pt x="50271" y="99865"/>
                  <a:pt x="0" y="109654"/>
                  <a:pt x="0" y="111506"/>
                </a:cubicBezTo>
                <a:cubicBezTo>
                  <a:pt x="0" y="113358"/>
                  <a:pt x="43127" y="76052"/>
                  <a:pt x="60325" y="92456"/>
                </a:cubicBezTo>
                <a:cubicBezTo>
                  <a:pt x="77523" y="108860"/>
                  <a:pt x="98955" y="205698"/>
                  <a:pt x="103188" y="209931"/>
                </a:cubicBezTo>
                <a:cubicBezTo>
                  <a:pt x="107421" y="214164"/>
                  <a:pt x="89958" y="152781"/>
                  <a:pt x="85725" y="117856"/>
                </a:cubicBezTo>
                <a:cubicBezTo>
                  <a:pt x="81492" y="82931"/>
                  <a:pt x="64558" y="6466"/>
                  <a:pt x="60325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9E157B7F-2786-B789-B7D7-6436796B2F76}"/>
              </a:ext>
            </a:extLst>
          </p:cNvPr>
          <p:cNvSpPr/>
          <p:nvPr/>
        </p:nvSpPr>
        <p:spPr>
          <a:xfrm>
            <a:off x="5192692" y="4267142"/>
            <a:ext cx="25749" cy="297887"/>
          </a:xfrm>
          <a:custGeom>
            <a:avLst/>
            <a:gdLst>
              <a:gd name="connsiteX0" fmla="*/ 23833 w 25749"/>
              <a:gd name="connsiteY0" fmla="*/ 58 h 297887"/>
              <a:gd name="connsiteX1" fmla="*/ 12721 w 25749"/>
              <a:gd name="connsiteY1" fmla="*/ 133408 h 297887"/>
              <a:gd name="connsiteX2" fmla="*/ 21 w 25749"/>
              <a:gd name="connsiteY2" fmla="*/ 176271 h 297887"/>
              <a:gd name="connsiteX3" fmla="*/ 15896 w 25749"/>
              <a:gd name="connsiteY3" fmla="*/ 296921 h 297887"/>
              <a:gd name="connsiteX4" fmla="*/ 12721 w 25749"/>
              <a:gd name="connsiteY4" fmla="*/ 228658 h 297887"/>
              <a:gd name="connsiteX5" fmla="*/ 23833 w 25749"/>
              <a:gd name="connsiteY5" fmla="*/ 150871 h 297887"/>
              <a:gd name="connsiteX6" fmla="*/ 23833 w 25749"/>
              <a:gd name="connsiteY6" fmla="*/ 58 h 29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49" h="297887">
                <a:moveTo>
                  <a:pt x="23833" y="58"/>
                </a:moveTo>
                <a:cubicBezTo>
                  <a:pt x="21981" y="-2852"/>
                  <a:pt x="16690" y="104039"/>
                  <a:pt x="12721" y="133408"/>
                </a:cubicBezTo>
                <a:cubicBezTo>
                  <a:pt x="8752" y="162777"/>
                  <a:pt x="-508" y="149019"/>
                  <a:pt x="21" y="176271"/>
                </a:cubicBezTo>
                <a:cubicBezTo>
                  <a:pt x="550" y="203523"/>
                  <a:pt x="13779" y="288190"/>
                  <a:pt x="15896" y="296921"/>
                </a:cubicBezTo>
                <a:cubicBezTo>
                  <a:pt x="18013" y="305652"/>
                  <a:pt x="11398" y="253000"/>
                  <a:pt x="12721" y="228658"/>
                </a:cubicBezTo>
                <a:cubicBezTo>
                  <a:pt x="14044" y="204316"/>
                  <a:pt x="20658" y="190029"/>
                  <a:pt x="23833" y="150871"/>
                </a:cubicBezTo>
                <a:cubicBezTo>
                  <a:pt x="27008" y="111713"/>
                  <a:pt x="25685" y="2968"/>
                  <a:pt x="23833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A433E8DB-28E5-ABB6-A1A2-F296730D8908}"/>
              </a:ext>
            </a:extLst>
          </p:cNvPr>
          <p:cNvSpPr/>
          <p:nvPr/>
        </p:nvSpPr>
        <p:spPr>
          <a:xfrm>
            <a:off x="5099604" y="4432431"/>
            <a:ext cx="63223" cy="455458"/>
          </a:xfrm>
          <a:custGeom>
            <a:avLst/>
            <a:gdLst>
              <a:gd name="connsiteX0" fmla="*/ 1034 w 63223"/>
              <a:gd name="connsiteY0" fmla="*/ 1457 h 455458"/>
              <a:gd name="connsiteX1" fmla="*/ 23259 w 63223"/>
              <a:gd name="connsiteY1" fmla="*/ 130044 h 455458"/>
              <a:gd name="connsiteX2" fmla="*/ 35959 w 63223"/>
              <a:gd name="connsiteY2" fmla="*/ 226882 h 455458"/>
              <a:gd name="connsiteX3" fmla="*/ 56596 w 63223"/>
              <a:gd name="connsiteY3" fmla="*/ 349119 h 455458"/>
              <a:gd name="connsiteX4" fmla="*/ 45484 w 63223"/>
              <a:gd name="connsiteY4" fmla="*/ 453894 h 455458"/>
              <a:gd name="connsiteX5" fmla="*/ 51834 w 63223"/>
              <a:gd name="connsiteY5" fmla="*/ 398332 h 455458"/>
              <a:gd name="connsiteX6" fmla="*/ 59771 w 63223"/>
              <a:gd name="connsiteY6" fmla="*/ 220532 h 455458"/>
              <a:gd name="connsiteX7" fmla="*/ 1034 w 63223"/>
              <a:gd name="connsiteY7" fmla="*/ 1457 h 45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23" h="455458">
                <a:moveTo>
                  <a:pt x="1034" y="1457"/>
                </a:moveTo>
                <a:cubicBezTo>
                  <a:pt x="-5051" y="-13624"/>
                  <a:pt x="17438" y="92473"/>
                  <a:pt x="23259" y="130044"/>
                </a:cubicBezTo>
                <a:cubicBezTo>
                  <a:pt x="29080" y="167615"/>
                  <a:pt x="30403" y="190370"/>
                  <a:pt x="35959" y="226882"/>
                </a:cubicBezTo>
                <a:cubicBezTo>
                  <a:pt x="41515" y="263394"/>
                  <a:pt x="55009" y="311284"/>
                  <a:pt x="56596" y="349119"/>
                </a:cubicBezTo>
                <a:cubicBezTo>
                  <a:pt x="58184" y="386954"/>
                  <a:pt x="46278" y="445692"/>
                  <a:pt x="45484" y="453894"/>
                </a:cubicBezTo>
                <a:cubicBezTo>
                  <a:pt x="44690" y="462096"/>
                  <a:pt x="49453" y="437226"/>
                  <a:pt x="51834" y="398332"/>
                </a:cubicBezTo>
                <a:cubicBezTo>
                  <a:pt x="54215" y="359438"/>
                  <a:pt x="70090" y="288001"/>
                  <a:pt x="59771" y="220532"/>
                </a:cubicBezTo>
                <a:cubicBezTo>
                  <a:pt x="49452" y="153063"/>
                  <a:pt x="7119" y="16538"/>
                  <a:pt x="1034" y="1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A8CC07CE-753D-B8B9-6FC3-991F837240E8}"/>
              </a:ext>
            </a:extLst>
          </p:cNvPr>
          <p:cNvSpPr/>
          <p:nvPr/>
        </p:nvSpPr>
        <p:spPr>
          <a:xfrm>
            <a:off x="5122257" y="4795247"/>
            <a:ext cx="103794" cy="367851"/>
          </a:xfrm>
          <a:custGeom>
            <a:avLst/>
            <a:gdLst>
              <a:gd name="connsiteX0" fmla="*/ 32356 w 103794"/>
              <a:gd name="connsiteY0" fmla="*/ 591 h 367851"/>
              <a:gd name="connsiteX1" fmla="*/ 18068 w 103794"/>
              <a:gd name="connsiteY1" fmla="*/ 140291 h 367851"/>
              <a:gd name="connsiteX2" fmla="*/ 60931 w 103794"/>
              <a:gd name="connsiteY2" fmla="*/ 283166 h 367851"/>
              <a:gd name="connsiteX3" fmla="*/ 103793 w 103794"/>
              <a:gd name="connsiteY3" fmla="*/ 367303 h 367851"/>
              <a:gd name="connsiteX4" fmla="*/ 59343 w 103794"/>
              <a:gd name="connsiteY4" fmla="*/ 313328 h 367851"/>
              <a:gd name="connsiteX5" fmla="*/ 606 w 103794"/>
              <a:gd name="connsiteY5" fmla="*/ 195853 h 367851"/>
              <a:gd name="connsiteX6" fmla="*/ 32356 w 103794"/>
              <a:gd name="connsiteY6" fmla="*/ 591 h 36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794" h="367851">
                <a:moveTo>
                  <a:pt x="32356" y="591"/>
                </a:moveTo>
                <a:cubicBezTo>
                  <a:pt x="35266" y="-8669"/>
                  <a:pt x="13306" y="93195"/>
                  <a:pt x="18068" y="140291"/>
                </a:cubicBezTo>
                <a:cubicBezTo>
                  <a:pt x="22830" y="187387"/>
                  <a:pt x="46644" y="245331"/>
                  <a:pt x="60931" y="283166"/>
                </a:cubicBezTo>
                <a:cubicBezTo>
                  <a:pt x="75218" y="321001"/>
                  <a:pt x="104058" y="362276"/>
                  <a:pt x="103793" y="367303"/>
                </a:cubicBezTo>
                <a:cubicBezTo>
                  <a:pt x="103528" y="372330"/>
                  <a:pt x="76541" y="341903"/>
                  <a:pt x="59343" y="313328"/>
                </a:cubicBezTo>
                <a:cubicBezTo>
                  <a:pt x="42145" y="284753"/>
                  <a:pt x="6162" y="253267"/>
                  <a:pt x="606" y="195853"/>
                </a:cubicBezTo>
                <a:cubicBezTo>
                  <a:pt x="-4950" y="138439"/>
                  <a:pt x="29446" y="9851"/>
                  <a:pt x="32356" y="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38F0A56D-213C-9245-2D9B-E7289D8F6928}"/>
              </a:ext>
            </a:extLst>
          </p:cNvPr>
          <p:cNvSpPr/>
          <p:nvPr/>
        </p:nvSpPr>
        <p:spPr>
          <a:xfrm>
            <a:off x="5191120" y="4481432"/>
            <a:ext cx="56377" cy="622901"/>
          </a:xfrm>
          <a:custGeom>
            <a:avLst/>
            <a:gdLst>
              <a:gd name="connsiteX0" fmla="*/ 39693 w 56377"/>
              <a:gd name="connsiteY0" fmla="*/ 81 h 622901"/>
              <a:gd name="connsiteX1" fmla="*/ 23818 w 56377"/>
              <a:gd name="connsiteY1" fmla="*/ 146131 h 622901"/>
              <a:gd name="connsiteX2" fmla="*/ 52393 w 56377"/>
              <a:gd name="connsiteY2" fmla="*/ 322343 h 622901"/>
              <a:gd name="connsiteX3" fmla="*/ 53980 w 56377"/>
              <a:gd name="connsiteY3" fmla="*/ 408068 h 622901"/>
              <a:gd name="connsiteX4" fmla="*/ 33343 w 56377"/>
              <a:gd name="connsiteY4" fmla="*/ 616031 h 622901"/>
              <a:gd name="connsiteX5" fmla="*/ 38105 w 56377"/>
              <a:gd name="connsiteY5" fmla="*/ 550943 h 622901"/>
              <a:gd name="connsiteX6" fmla="*/ 46043 w 56377"/>
              <a:gd name="connsiteY6" fmla="*/ 335043 h 622901"/>
              <a:gd name="connsiteX7" fmla="*/ 53980 w 56377"/>
              <a:gd name="connsiteY7" fmla="*/ 231856 h 622901"/>
              <a:gd name="connsiteX8" fmla="*/ 5 w 56377"/>
              <a:gd name="connsiteY8" fmla="*/ 127081 h 622901"/>
              <a:gd name="connsiteX9" fmla="*/ 39693 w 56377"/>
              <a:gd name="connsiteY9" fmla="*/ 81 h 62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77" h="622901">
                <a:moveTo>
                  <a:pt x="39693" y="81"/>
                </a:moveTo>
                <a:cubicBezTo>
                  <a:pt x="43662" y="3256"/>
                  <a:pt x="21701" y="92421"/>
                  <a:pt x="23818" y="146131"/>
                </a:cubicBezTo>
                <a:cubicBezTo>
                  <a:pt x="25935" y="199841"/>
                  <a:pt x="47366" y="278687"/>
                  <a:pt x="52393" y="322343"/>
                </a:cubicBezTo>
                <a:cubicBezTo>
                  <a:pt x="57420" y="365999"/>
                  <a:pt x="57155" y="359120"/>
                  <a:pt x="53980" y="408068"/>
                </a:cubicBezTo>
                <a:cubicBezTo>
                  <a:pt x="50805" y="457016"/>
                  <a:pt x="35989" y="592219"/>
                  <a:pt x="33343" y="616031"/>
                </a:cubicBezTo>
                <a:cubicBezTo>
                  <a:pt x="30697" y="639843"/>
                  <a:pt x="35988" y="597774"/>
                  <a:pt x="38105" y="550943"/>
                </a:cubicBezTo>
                <a:cubicBezTo>
                  <a:pt x="40222" y="504112"/>
                  <a:pt x="43397" y="388224"/>
                  <a:pt x="46043" y="335043"/>
                </a:cubicBezTo>
                <a:cubicBezTo>
                  <a:pt x="48689" y="281862"/>
                  <a:pt x="61653" y="266516"/>
                  <a:pt x="53980" y="231856"/>
                </a:cubicBezTo>
                <a:cubicBezTo>
                  <a:pt x="46307" y="197196"/>
                  <a:pt x="534" y="166768"/>
                  <a:pt x="5" y="127081"/>
                </a:cubicBezTo>
                <a:cubicBezTo>
                  <a:pt x="-524" y="87394"/>
                  <a:pt x="35724" y="-3094"/>
                  <a:pt x="39693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442B72BC-83D2-D758-480C-783D91BC2947}"/>
              </a:ext>
            </a:extLst>
          </p:cNvPr>
          <p:cNvSpPr/>
          <p:nvPr/>
        </p:nvSpPr>
        <p:spPr>
          <a:xfrm>
            <a:off x="5335062" y="4434949"/>
            <a:ext cx="140818" cy="388348"/>
          </a:xfrm>
          <a:custGeom>
            <a:avLst/>
            <a:gdLst>
              <a:gd name="connsiteX0" fmla="*/ 2113 w 140818"/>
              <a:gd name="connsiteY0" fmla="*/ 5289 h 388348"/>
              <a:gd name="connsiteX1" fmla="*/ 98951 w 140818"/>
              <a:gd name="connsiteY1" fmla="*/ 138639 h 388348"/>
              <a:gd name="connsiteX2" fmla="*/ 100538 w 140818"/>
              <a:gd name="connsiteY2" fmla="*/ 314851 h 388348"/>
              <a:gd name="connsiteX3" fmla="*/ 76726 w 140818"/>
              <a:gd name="connsiteY3" fmla="*/ 387876 h 388348"/>
              <a:gd name="connsiteX4" fmla="*/ 81488 w 140818"/>
              <a:gd name="connsiteY4" fmla="*/ 340251 h 388348"/>
              <a:gd name="connsiteX5" fmla="*/ 140226 w 140818"/>
              <a:gd name="connsiteY5" fmla="*/ 225951 h 388348"/>
              <a:gd name="connsiteX6" fmla="*/ 40213 w 140818"/>
              <a:gd name="connsiteY6" fmla="*/ 44976 h 388348"/>
              <a:gd name="connsiteX7" fmla="*/ 2113 w 140818"/>
              <a:gd name="connsiteY7" fmla="*/ 5289 h 38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818" h="388348">
                <a:moveTo>
                  <a:pt x="2113" y="5289"/>
                </a:moveTo>
                <a:cubicBezTo>
                  <a:pt x="11903" y="20900"/>
                  <a:pt x="82547" y="87045"/>
                  <a:pt x="98951" y="138639"/>
                </a:cubicBezTo>
                <a:cubicBezTo>
                  <a:pt x="115355" y="190233"/>
                  <a:pt x="104242" y="273312"/>
                  <a:pt x="100538" y="314851"/>
                </a:cubicBezTo>
                <a:cubicBezTo>
                  <a:pt x="96834" y="356390"/>
                  <a:pt x="79901" y="383643"/>
                  <a:pt x="76726" y="387876"/>
                </a:cubicBezTo>
                <a:cubicBezTo>
                  <a:pt x="73551" y="392109"/>
                  <a:pt x="70905" y="367238"/>
                  <a:pt x="81488" y="340251"/>
                </a:cubicBezTo>
                <a:cubicBezTo>
                  <a:pt x="92071" y="313264"/>
                  <a:pt x="147105" y="275163"/>
                  <a:pt x="140226" y="225951"/>
                </a:cubicBezTo>
                <a:cubicBezTo>
                  <a:pt x="133347" y="176739"/>
                  <a:pt x="61909" y="79636"/>
                  <a:pt x="40213" y="44976"/>
                </a:cubicBezTo>
                <a:cubicBezTo>
                  <a:pt x="18517" y="10316"/>
                  <a:pt x="-7677" y="-10322"/>
                  <a:pt x="2113" y="5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3AFE0916-B99B-6ADC-77E5-EDDCAFBEC413}"/>
              </a:ext>
            </a:extLst>
          </p:cNvPr>
          <p:cNvSpPr/>
          <p:nvPr/>
        </p:nvSpPr>
        <p:spPr>
          <a:xfrm>
            <a:off x="5398881" y="4725470"/>
            <a:ext cx="200493" cy="358812"/>
          </a:xfrm>
          <a:custGeom>
            <a:avLst/>
            <a:gdLst>
              <a:gd name="connsiteX0" fmla="*/ 207 w 200493"/>
              <a:gd name="connsiteY0" fmla="*/ 518 h 358812"/>
              <a:gd name="connsiteX1" fmla="*/ 92282 w 200493"/>
              <a:gd name="connsiteY1" fmla="*/ 65605 h 358812"/>
              <a:gd name="connsiteX2" fmla="*/ 197057 w 200493"/>
              <a:gd name="connsiteY2" fmla="*/ 213243 h 358812"/>
              <a:gd name="connsiteX3" fmla="*/ 176419 w 200493"/>
              <a:gd name="connsiteY3" fmla="*/ 357705 h 358812"/>
              <a:gd name="connsiteX4" fmla="*/ 189119 w 200493"/>
              <a:gd name="connsiteY4" fmla="*/ 273568 h 358812"/>
              <a:gd name="connsiteX5" fmla="*/ 162132 w 200493"/>
              <a:gd name="connsiteY5" fmla="*/ 157680 h 358812"/>
              <a:gd name="connsiteX6" fmla="*/ 70057 w 200493"/>
              <a:gd name="connsiteY6" fmla="*/ 41793 h 358812"/>
              <a:gd name="connsiteX7" fmla="*/ 207 w 200493"/>
              <a:gd name="connsiteY7" fmla="*/ 518 h 35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493" h="358812">
                <a:moveTo>
                  <a:pt x="207" y="518"/>
                </a:moveTo>
                <a:cubicBezTo>
                  <a:pt x="3911" y="4487"/>
                  <a:pt x="59474" y="30151"/>
                  <a:pt x="92282" y="65605"/>
                </a:cubicBezTo>
                <a:cubicBezTo>
                  <a:pt x="125090" y="101059"/>
                  <a:pt x="183034" y="164560"/>
                  <a:pt x="197057" y="213243"/>
                </a:cubicBezTo>
                <a:cubicBezTo>
                  <a:pt x="211080" y="261926"/>
                  <a:pt x="177742" y="347651"/>
                  <a:pt x="176419" y="357705"/>
                </a:cubicBezTo>
                <a:cubicBezTo>
                  <a:pt x="175096" y="367759"/>
                  <a:pt x="191500" y="306905"/>
                  <a:pt x="189119" y="273568"/>
                </a:cubicBezTo>
                <a:cubicBezTo>
                  <a:pt x="186738" y="240231"/>
                  <a:pt x="181976" y="196309"/>
                  <a:pt x="162132" y="157680"/>
                </a:cubicBezTo>
                <a:cubicBezTo>
                  <a:pt x="142288" y="119051"/>
                  <a:pt x="96780" y="67722"/>
                  <a:pt x="70057" y="41793"/>
                </a:cubicBezTo>
                <a:cubicBezTo>
                  <a:pt x="43334" y="15864"/>
                  <a:pt x="-3497" y="-3451"/>
                  <a:pt x="207" y="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6424E262-0E28-FC9D-06E5-5F399602FC21}"/>
              </a:ext>
            </a:extLst>
          </p:cNvPr>
          <p:cNvSpPr/>
          <p:nvPr/>
        </p:nvSpPr>
        <p:spPr>
          <a:xfrm>
            <a:off x="5483416" y="4037357"/>
            <a:ext cx="168475" cy="317738"/>
          </a:xfrm>
          <a:custGeom>
            <a:avLst/>
            <a:gdLst>
              <a:gd name="connsiteX0" fmla="*/ 5101 w 168475"/>
              <a:gd name="connsiteY0" fmla="*/ 1243 h 317738"/>
              <a:gd name="connsiteX1" fmla="*/ 83417 w 168475"/>
              <a:gd name="connsiteY1" fmla="*/ 193860 h 317738"/>
              <a:gd name="connsiteX2" fmla="*/ 168084 w 168475"/>
              <a:gd name="connsiteY2" fmla="*/ 316626 h 317738"/>
              <a:gd name="connsiteX3" fmla="*/ 110934 w 168475"/>
              <a:gd name="connsiteY3" fmla="*/ 246776 h 317738"/>
              <a:gd name="connsiteX4" fmla="*/ 17801 w 168475"/>
              <a:gd name="connsiteY4" fmla="*/ 117660 h 317738"/>
              <a:gd name="connsiteX5" fmla="*/ 5101 w 168475"/>
              <a:gd name="connsiteY5" fmla="*/ 1243 h 31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75" h="317738">
                <a:moveTo>
                  <a:pt x="5101" y="1243"/>
                </a:moveTo>
                <a:cubicBezTo>
                  <a:pt x="16037" y="13943"/>
                  <a:pt x="56253" y="141296"/>
                  <a:pt x="83417" y="193860"/>
                </a:cubicBezTo>
                <a:cubicBezTo>
                  <a:pt x="110581" y="246424"/>
                  <a:pt x="163498" y="307807"/>
                  <a:pt x="168084" y="316626"/>
                </a:cubicBezTo>
                <a:cubicBezTo>
                  <a:pt x="172670" y="325445"/>
                  <a:pt x="135981" y="279937"/>
                  <a:pt x="110934" y="246776"/>
                </a:cubicBezTo>
                <a:cubicBezTo>
                  <a:pt x="85887" y="213615"/>
                  <a:pt x="33676" y="158935"/>
                  <a:pt x="17801" y="117660"/>
                </a:cubicBezTo>
                <a:cubicBezTo>
                  <a:pt x="1926" y="76385"/>
                  <a:pt x="-5835" y="-11457"/>
                  <a:pt x="5101" y="1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64874CAB-4AF6-3EE0-37A6-0A36236DE77C}"/>
              </a:ext>
            </a:extLst>
          </p:cNvPr>
          <p:cNvSpPr/>
          <p:nvPr/>
        </p:nvSpPr>
        <p:spPr>
          <a:xfrm>
            <a:off x="5483897" y="4186756"/>
            <a:ext cx="98460" cy="508315"/>
          </a:xfrm>
          <a:custGeom>
            <a:avLst/>
            <a:gdLst>
              <a:gd name="connsiteX0" fmla="*/ 386 w 98460"/>
              <a:gd name="connsiteY0" fmla="*/ 11 h 508315"/>
              <a:gd name="connsiteX1" fmla="*/ 63886 w 98460"/>
              <a:gd name="connsiteY1" fmla="*/ 175694 h 508315"/>
              <a:gd name="connsiteX2" fmla="*/ 68120 w 98460"/>
              <a:gd name="connsiteY2" fmla="*/ 283644 h 508315"/>
              <a:gd name="connsiteX3" fmla="*/ 74470 w 98460"/>
              <a:gd name="connsiteY3" fmla="*/ 446627 h 508315"/>
              <a:gd name="connsiteX4" fmla="*/ 74470 w 98460"/>
              <a:gd name="connsiteY4" fmla="*/ 508011 h 508315"/>
              <a:gd name="connsiteX5" fmla="*/ 57536 w 98460"/>
              <a:gd name="connsiteY5" fmla="*/ 425461 h 508315"/>
              <a:gd name="connsiteX6" fmla="*/ 97753 w 98460"/>
              <a:gd name="connsiteY6" fmla="*/ 184161 h 508315"/>
              <a:gd name="connsiteX7" fmla="*/ 386 w 98460"/>
              <a:gd name="connsiteY7" fmla="*/ 11 h 50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460" h="508315">
                <a:moveTo>
                  <a:pt x="386" y="11"/>
                </a:moveTo>
                <a:cubicBezTo>
                  <a:pt x="-5259" y="-1400"/>
                  <a:pt x="52597" y="128422"/>
                  <a:pt x="63886" y="175694"/>
                </a:cubicBezTo>
                <a:cubicBezTo>
                  <a:pt x="75175" y="222966"/>
                  <a:pt x="66356" y="238489"/>
                  <a:pt x="68120" y="283644"/>
                </a:cubicBezTo>
                <a:cubicBezTo>
                  <a:pt x="69884" y="328799"/>
                  <a:pt x="73412" y="409233"/>
                  <a:pt x="74470" y="446627"/>
                </a:cubicBezTo>
                <a:cubicBezTo>
                  <a:pt x="75528" y="484022"/>
                  <a:pt x="77292" y="511539"/>
                  <a:pt x="74470" y="508011"/>
                </a:cubicBezTo>
                <a:cubicBezTo>
                  <a:pt x="71648" y="504483"/>
                  <a:pt x="53656" y="479436"/>
                  <a:pt x="57536" y="425461"/>
                </a:cubicBezTo>
                <a:cubicBezTo>
                  <a:pt x="61416" y="371486"/>
                  <a:pt x="104456" y="252247"/>
                  <a:pt x="97753" y="184161"/>
                </a:cubicBezTo>
                <a:cubicBezTo>
                  <a:pt x="91050" y="116075"/>
                  <a:pt x="6031" y="1422"/>
                  <a:pt x="38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46A1F656-32AE-4001-51B8-7F5A3DFB2530}"/>
              </a:ext>
            </a:extLst>
          </p:cNvPr>
          <p:cNvSpPr/>
          <p:nvPr/>
        </p:nvSpPr>
        <p:spPr>
          <a:xfrm>
            <a:off x="5518098" y="4671412"/>
            <a:ext cx="127447" cy="307296"/>
          </a:xfrm>
          <a:custGeom>
            <a:avLst/>
            <a:gdLst>
              <a:gd name="connsiteX0" fmla="*/ 52 w 127447"/>
              <a:gd name="connsiteY0" fmla="*/ 71 h 307296"/>
              <a:gd name="connsiteX1" fmla="*/ 67785 w 127447"/>
              <a:gd name="connsiteY1" fmla="*/ 74155 h 307296"/>
              <a:gd name="connsiteX2" fmla="*/ 118585 w 127447"/>
              <a:gd name="connsiteY2" fmla="*/ 186338 h 307296"/>
              <a:gd name="connsiteX3" fmla="*/ 127052 w 127447"/>
              <a:gd name="connsiteY3" fmla="*/ 304871 h 307296"/>
              <a:gd name="connsiteX4" fmla="*/ 118585 w 127447"/>
              <a:gd name="connsiteY4" fmla="*/ 251955 h 307296"/>
              <a:gd name="connsiteX5" fmla="*/ 57202 w 127447"/>
              <a:gd name="connsiteY5" fmla="*/ 86855 h 307296"/>
              <a:gd name="connsiteX6" fmla="*/ 52 w 127447"/>
              <a:gd name="connsiteY6" fmla="*/ 71 h 30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47" h="307296">
                <a:moveTo>
                  <a:pt x="52" y="71"/>
                </a:moveTo>
                <a:cubicBezTo>
                  <a:pt x="1816" y="-2046"/>
                  <a:pt x="48030" y="43111"/>
                  <a:pt x="67785" y="74155"/>
                </a:cubicBezTo>
                <a:cubicBezTo>
                  <a:pt x="87540" y="105199"/>
                  <a:pt x="108707" y="147885"/>
                  <a:pt x="118585" y="186338"/>
                </a:cubicBezTo>
                <a:cubicBezTo>
                  <a:pt x="128463" y="224791"/>
                  <a:pt x="127052" y="293935"/>
                  <a:pt x="127052" y="304871"/>
                </a:cubicBezTo>
                <a:cubicBezTo>
                  <a:pt x="127052" y="315807"/>
                  <a:pt x="130227" y="288291"/>
                  <a:pt x="118585" y="251955"/>
                </a:cubicBezTo>
                <a:cubicBezTo>
                  <a:pt x="106943" y="215619"/>
                  <a:pt x="72724" y="122838"/>
                  <a:pt x="57202" y="86855"/>
                </a:cubicBezTo>
                <a:cubicBezTo>
                  <a:pt x="41680" y="50872"/>
                  <a:pt x="-1712" y="2188"/>
                  <a:pt x="52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3BFFEEF0-C071-B8E8-EEF8-661F06C449A5}"/>
              </a:ext>
            </a:extLst>
          </p:cNvPr>
          <p:cNvSpPr/>
          <p:nvPr/>
        </p:nvSpPr>
        <p:spPr>
          <a:xfrm>
            <a:off x="5720000" y="4489449"/>
            <a:ext cx="50861" cy="565372"/>
          </a:xfrm>
          <a:custGeom>
            <a:avLst/>
            <a:gdLst>
              <a:gd name="connsiteX0" fmla="*/ 41567 w 50861"/>
              <a:gd name="connsiteY0" fmla="*/ 1 h 565372"/>
              <a:gd name="connsiteX1" fmla="*/ 5583 w 50861"/>
              <a:gd name="connsiteY1" fmla="*/ 112184 h 565372"/>
              <a:gd name="connsiteX2" fmla="*/ 11933 w 50861"/>
              <a:gd name="connsiteY2" fmla="*/ 224368 h 565372"/>
              <a:gd name="connsiteX3" fmla="*/ 1350 w 50861"/>
              <a:gd name="connsiteY3" fmla="*/ 182034 h 565372"/>
              <a:gd name="connsiteX4" fmla="*/ 47917 w 50861"/>
              <a:gd name="connsiteY4" fmla="*/ 416984 h 565372"/>
              <a:gd name="connsiteX5" fmla="*/ 45800 w 50861"/>
              <a:gd name="connsiteY5" fmla="*/ 565151 h 565372"/>
              <a:gd name="connsiteX6" fmla="*/ 43683 w 50861"/>
              <a:gd name="connsiteY6" fmla="*/ 446618 h 565372"/>
              <a:gd name="connsiteX7" fmla="*/ 5583 w 50861"/>
              <a:gd name="connsiteY7" fmla="*/ 298451 h 565372"/>
              <a:gd name="connsiteX8" fmla="*/ 33100 w 50861"/>
              <a:gd name="connsiteY8" fmla="*/ 110068 h 565372"/>
              <a:gd name="connsiteX9" fmla="*/ 41567 w 50861"/>
              <a:gd name="connsiteY9" fmla="*/ 1 h 56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61" h="565372">
                <a:moveTo>
                  <a:pt x="41567" y="1"/>
                </a:moveTo>
                <a:cubicBezTo>
                  <a:pt x="36981" y="354"/>
                  <a:pt x="10522" y="74790"/>
                  <a:pt x="5583" y="112184"/>
                </a:cubicBezTo>
                <a:cubicBezTo>
                  <a:pt x="644" y="149578"/>
                  <a:pt x="12638" y="212726"/>
                  <a:pt x="11933" y="224368"/>
                </a:cubicBezTo>
                <a:cubicBezTo>
                  <a:pt x="11227" y="236010"/>
                  <a:pt x="-4647" y="149931"/>
                  <a:pt x="1350" y="182034"/>
                </a:cubicBezTo>
                <a:cubicBezTo>
                  <a:pt x="7347" y="214137"/>
                  <a:pt x="40509" y="353131"/>
                  <a:pt x="47917" y="416984"/>
                </a:cubicBezTo>
                <a:cubicBezTo>
                  <a:pt x="55325" y="480837"/>
                  <a:pt x="46506" y="560212"/>
                  <a:pt x="45800" y="565151"/>
                </a:cubicBezTo>
                <a:cubicBezTo>
                  <a:pt x="45094" y="570090"/>
                  <a:pt x="50386" y="491068"/>
                  <a:pt x="43683" y="446618"/>
                </a:cubicBezTo>
                <a:cubicBezTo>
                  <a:pt x="36980" y="402168"/>
                  <a:pt x="7347" y="354543"/>
                  <a:pt x="5583" y="298451"/>
                </a:cubicBezTo>
                <a:cubicBezTo>
                  <a:pt x="3819" y="242359"/>
                  <a:pt x="26750" y="158751"/>
                  <a:pt x="33100" y="110068"/>
                </a:cubicBezTo>
                <a:cubicBezTo>
                  <a:pt x="39450" y="61385"/>
                  <a:pt x="46153" y="-352"/>
                  <a:pt x="4156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63B84A45-A92A-7C7C-4AA9-AB3AA00999CB}"/>
              </a:ext>
            </a:extLst>
          </p:cNvPr>
          <p:cNvSpPr/>
          <p:nvPr/>
        </p:nvSpPr>
        <p:spPr>
          <a:xfrm>
            <a:off x="5598581" y="4959065"/>
            <a:ext cx="243521" cy="190967"/>
          </a:xfrm>
          <a:custGeom>
            <a:avLst/>
            <a:gdLst>
              <a:gd name="connsiteX0" fmla="*/ 2 w 243521"/>
              <a:gd name="connsiteY0" fmla="*/ 285 h 190967"/>
              <a:gd name="connsiteX1" fmla="*/ 177802 w 243521"/>
              <a:gd name="connsiteY1" fmla="*/ 91302 h 190967"/>
              <a:gd name="connsiteX2" fmla="*/ 243419 w 243521"/>
              <a:gd name="connsiteY2" fmla="*/ 190785 h 190967"/>
              <a:gd name="connsiteX3" fmla="*/ 192619 w 243521"/>
              <a:gd name="connsiteY3" fmla="*/ 114585 h 190967"/>
              <a:gd name="connsiteX4" fmla="*/ 182036 w 243521"/>
              <a:gd name="connsiteY4" fmla="*/ 63785 h 190967"/>
              <a:gd name="connsiteX5" fmla="*/ 2 w 243521"/>
              <a:gd name="connsiteY5" fmla="*/ 285 h 19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521" h="190967">
                <a:moveTo>
                  <a:pt x="2" y="285"/>
                </a:moveTo>
                <a:cubicBezTo>
                  <a:pt x="-704" y="4871"/>
                  <a:pt x="137233" y="59552"/>
                  <a:pt x="177802" y="91302"/>
                </a:cubicBezTo>
                <a:cubicBezTo>
                  <a:pt x="218371" y="123052"/>
                  <a:pt x="240950" y="186905"/>
                  <a:pt x="243419" y="190785"/>
                </a:cubicBezTo>
                <a:cubicBezTo>
                  <a:pt x="245889" y="194666"/>
                  <a:pt x="202849" y="135752"/>
                  <a:pt x="192619" y="114585"/>
                </a:cubicBezTo>
                <a:cubicBezTo>
                  <a:pt x="182389" y="93418"/>
                  <a:pt x="207789" y="80013"/>
                  <a:pt x="182036" y="63785"/>
                </a:cubicBezTo>
                <a:cubicBezTo>
                  <a:pt x="156283" y="47557"/>
                  <a:pt x="708" y="-4301"/>
                  <a:pt x="2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218E9177-446F-069B-D2AD-9D3B03DDD822}"/>
              </a:ext>
            </a:extLst>
          </p:cNvPr>
          <p:cNvSpPr/>
          <p:nvPr/>
        </p:nvSpPr>
        <p:spPr>
          <a:xfrm>
            <a:off x="6002761" y="4757538"/>
            <a:ext cx="135996" cy="530788"/>
          </a:xfrm>
          <a:custGeom>
            <a:avLst/>
            <a:gdLst>
              <a:gd name="connsiteX0" fmla="*/ 38206 w 135996"/>
              <a:gd name="connsiteY0" fmla="*/ 729 h 530788"/>
              <a:gd name="connsiteX1" fmla="*/ 10689 w 135996"/>
              <a:gd name="connsiteY1" fmla="*/ 119262 h 530788"/>
              <a:gd name="connsiteX2" fmla="*/ 27622 w 135996"/>
              <a:gd name="connsiteY2" fmla="*/ 356329 h 530788"/>
              <a:gd name="connsiteX3" fmla="*/ 135572 w 135996"/>
              <a:gd name="connsiteY3" fmla="*/ 529895 h 530788"/>
              <a:gd name="connsiteX4" fmla="*/ 63606 w 135996"/>
              <a:gd name="connsiteY4" fmla="*/ 417712 h 530788"/>
              <a:gd name="connsiteX5" fmla="*/ 23389 w 135996"/>
              <a:gd name="connsiteY5" fmla="*/ 275895 h 530788"/>
              <a:gd name="connsiteX6" fmla="*/ 31856 w 135996"/>
              <a:gd name="connsiteY6" fmla="*/ 225095 h 530788"/>
              <a:gd name="connsiteX7" fmla="*/ 106 w 135996"/>
              <a:gd name="connsiteY7" fmla="*/ 76929 h 530788"/>
              <a:gd name="connsiteX8" fmla="*/ 38206 w 135996"/>
              <a:gd name="connsiteY8" fmla="*/ 729 h 53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996" h="530788">
                <a:moveTo>
                  <a:pt x="38206" y="729"/>
                </a:moveTo>
                <a:cubicBezTo>
                  <a:pt x="39970" y="7785"/>
                  <a:pt x="12453" y="59995"/>
                  <a:pt x="10689" y="119262"/>
                </a:cubicBezTo>
                <a:cubicBezTo>
                  <a:pt x="8925" y="178529"/>
                  <a:pt x="6808" y="287890"/>
                  <a:pt x="27622" y="356329"/>
                </a:cubicBezTo>
                <a:cubicBezTo>
                  <a:pt x="48436" y="424768"/>
                  <a:pt x="129575" y="519665"/>
                  <a:pt x="135572" y="529895"/>
                </a:cubicBezTo>
                <a:cubicBezTo>
                  <a:pt x="141569" y="540125"/>
                  <a:pt x="82303" y="460045"/>
                  <a:pt x="63606" y="417712"/>
                </a:cubicBezTo>
                <a:cubicBezTo>
                  <a:pt x="44909" y="375379"/>
                  <a:pt x="28681" y="307998"/>
                  <a:pt x="23389" y="275895"/>
                </a:cubicBezTo>
                <a:cubicBezTo>
                  <a:pt x="18097" y="243792"/>
                  <a:pt x="35736" y="258256"/>
                  <a:pt x="31856" y="225095"/>
                </a:cubicBezTo>
                <a:cubicBezTo>
                  <a:pt x="27976" y="191934"/>
                  <a:pt x="-2011" y="114676"/>
                  <a:pt x="106" y="76929"/>
                </a:cubicBezTo>
                <a:cubicBezTo>
                  <a:pt x="2223" y="39182"/>
                  <a:pt x="36442" y="-6327"/>
                  <a:pt x="38206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3C315709-74AA-E77C-981A-888AC7535C27}"/>
              </a:ext>
            </a:extLst>
          </p:cNvPr>
          <p:cNvSpPr/>
          <p:nvPr/>
        </p:nvSpPr>
        <p:spPr>
          <a:xfrm>
            <a:off x="6091027" y="5251404"/>
            <a:ext cx="87523" cy="504368"/>
          </a:xfrm>
          <a:custGeom>
            <a:avLst/>
            <a:gdLst>
              <a:gd name="connsiteX0" fmla="*/ 21906 w 87523"/>
              <a:gd name="connsiteY0" fmla="*/ 46 h 504368"/>
              <a:gd name="connsiteX1" fmla="*/ 55773 w 87523"/>
              <a:gd name="connsiteY1" fmla="*/ 239229 h 504368"/>
              <a:gd name="connsiteX2" fmla="*/ 740 w 87523"/>
              <a:gd name="connsiteY2" fmla="*/ 501696 h 504368"/>
              <a:gd name="connsiteX3" fmla="*/ 28256 w 87523"/>
              <a:gd name="connsiteY3" fmla="*/ 368346 h 504368"/>
              <a:gd name="connsiteX4" fmla="*/ 87523 w 87523"/>
              <a:gd name="connsiteY4" fmla="*/ 258279 h 504368"/>
              <a:gd name="connsiteX5" fmla="*/ 21906 w 87523"/>
              <a:gd name="connsiteY5" fmla="*/ 46 h 50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523" h="504368">
                <a:moveTo>
                  <a:pt x="21906" y="46"/>
                </a:moveTo>
                <a:cubicBezTo>
                  <a:pt x="16614" y="-3129"/>
                  <a:pt x="59301" y="155621"/>
                  <a:pt x="55773" y="239229"/>
                </a:cubicBezTo>
                <a:cubicBezTo>
                  <a:pt x="52245" y="322837"/>
                  <a:pt x="5326" y="480177"/>
                  <a:pt x="740" y="501696"/>
                </a:cubicBezTo>
                <a:cubicBezTo>
                  <a:pt x="-3846" y="523215"/>
                  <a:pt x="13792" y="408915"/>
                  <a:pt x="28256" y="368346"/>
                </a:cubicBezTo>
                <a:cubicBezTo>
                  <a:pt x="42720" y="327777"/>
                  <a:pt x="87523" y="316134"/>
                  <a:pt x="87523" y="258279"/>
                </a:cubicBezTo>
                <a:cubicBezTo>
                  <a:pt x="87523" y="200424"/>
                  <a:pt x="27198" y="3221"/>
                  <a:pt x="2190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04898A19-BE0F-898E-93AB-F630100B72FC}"/>
              </a:ext>
            </a:extLst>
          </p:cNvPr>
          <p:cNvSpPr/>
          <p:nvPr/>
        </p:nvSpPr>
        <p:spPr>
          <a:xfrm>
            <a:off x="5692627" y="5110831"/>
            <a:ext cx="374091" cy="636088"/>
          </a:xfrm>
          <a:custGeom>
            <a:avLst/>
            <a:gdLst>
              <a:gd name="connsiteX0" fmla="*/ 1206 w 374091"/>
              <a:gd name="connsiteY0" fmla="*/ 919 h 636088"/>
              <a:gd name="connsiteX1" fmla="*/ 113390 w 374091"/>
              <a:gd name="connsiteY1" fmla="*/ 223169 h 636088"/>
              <a:gd name="connsiteX2" fmla="*/ 204406 w 374091"/>
              <a:gd name="connsiteY2" fmla="*/ 364986 h 636088"/>
              <a:gd name="connsiteX3" fmla="*/ 337756 w 374091"/>
              <a:gd name="connsiteY3" fmla="*/ 462352 h 636088"/>
              <a:gd name="connsiteX4" fmla="*/ 373740 w 374091"/>
              <a:gd name="connsiteY4" fmla="*/ 635919 h 636088"/>
              <a:gd name="connsiteX5" fmla="*/ 350456 w 374091"/>
              <a:gd name="connsiteY5" fmla="*/ 491986 h 636088"/>
              <a:gd name="connsiteX6" fmla="*/ 265790 w 374091"/>
              <a:gd name="connsiteY6" fmla="*/ 367102 h 636088"/>
              <a:gd name="connsiteX7" fmla="*/ 189590 w 374091"/>
              <a:gd name="connsiteY7" fmla="*/ 314186 h 636088"/>
              <a:gd name="connsiteX8" fmla="*/ 1206 w 374091"/>
              <a:gd name="connsiteY8" fmla="*/ 919 h 63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091" h="636088">
                <a:moveTo>
                  <a:pt x="1206" y="919"/>
                </a:moveTo>
                <a:cubicBezTo>
                  <a:pt x="-11494" y="-14251"/>
                  <a:pt x="79523" y="162491"/>
                  <a:pt x="113390" y="223169"/>
                </a:cubicBezTo>
                <a:cubicBezTo>
                  <a:pt x="147257" y="283847"/>
                  <a:pt x="167012" y="325122"/>
                  <a:pt x="204406" y="364986"/>
                </a:cubicBezTo>
                <a:cubicBezTo>
                  <a:pt x="241800" y="404850"/>
                  <a:pt x="309534" y="417197"/>
                  <a:pt x="337756" y="462352"/>
                </a:cubicBezTo>
                <a:cubicBezTo>
                  <a:pt x="365978" y="507507"/>
                  <a:pt x="371623" y="630980"/>
                  <a:pt x="373740" y="635919"/>
                </a:cubicBezTo>
                <a:cubicBezTo>
                  <a:pt x="375857" y="640858"/>
                  <a:pt x="368448" y="536789"/>
                  <a:pt x="350456" y="491986"/>
                </a:cubicBezTo>
                <a:cubicBezTo>
                  <a:pt x="332464" y="447183"/>
                  <a:pt x="292601" y="396735"/>
                  <a:pt x="265790" y="367102"/>
                </a:cubicBezTo>
                <a:cubicBezTo>
                  <a:pt x="238979" y="337469"/>
                  <a:pt x="229101" y="372394"/>
                  <a:pt x="189590" y="314186"/>
                </a:cubicBezTo>
                <a:cubicBezTo>
                  <a:pt x="150079" y="255978"/>
                  <a:pt x="13906" y="16089"/>
                  <a:pt x="1206" y="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5EA09577-95ED-947B-D685-605065B6E18A}"/>
              </a:ext>
            </a:extLst>
          </p:cNvPr>
          <p:cNvSpPr/>
          <p:nvPr/>
        </p:nvSpPr>
        <p:spPr>
          <a:xfrm>
            <a:off x="5244895" y="5204877"/>
            <a:ext cx="172165" cy="488971"/>
          </a:xfrm>
          <a:custGeom>
            <a:avLst/>
            <a:gdLst>
              <a:gd name="connsiteX0" fmla="*/ 205 w 172165"/>
              <a:gd name="connsiteY0" fmla="*/ 6 h 488971"/>
              <a:gd name="connsiteX1" fmla="*/ 97572 w 172165"/>
              <a:gd name="connsiteY1" fmla="*/ 313273 h 488971"/>
              <a:gd name="connsiteX2" fmla="*/ 171655 w 172165"/>
              <a:gd name="connsiteY2" fmla="*/ 488956 h 488971"/>
              <a:gd name="connsiteX3" fmla="*/ 125088 w 172165"/>
              <a:gd name="connsiteY3" fmla="*/ 304806 h 488971"/>
              <a:gd name="connsiteX4" fmla="*/ 205 w 172165"/>
              <a:gd name="connsiteY4" fmla="*/ 6 h 48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165" h="488971">
                <a:moveTo>
                  <a:pt x="205" y="6"/>
                </a:moveTo>
                <a:cubicBezTo>
                  <a:pt x="-4381" y="1417"/>
                  <a:pt x="68997" y="231781"/>
                  <a:pt x="97572" y="313273"/>
                </a:cubicBezTo>
                <a:cubicBezTo>
                  <a:pt x="126147" y="394765"/>
                  <a:pt x="167069" y="490367"/>
                  <a:pt x="171655" y="488956"/>
                </a:cubicBezTo>
                <a:cubicBezTo>
                  <a:pt x="176241" y="487545"/>
                  <a:pt x="149077" y="386650"/>
                  <a:pt x="125088" y="304806"/>
                </a:cubicBezTo>
                <a:cubicBezTo>
                  <a:pt x="101099" y="222962"/>
                  <a:pt x="4791" y="-1405"/>
                  <a:pt x="20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1927ED07-F5EB-A791-6A2E-7D394C1D327B}"/>
              </a:ext>
            </a:extLst>
          </p:cNvPr>
          <p:cNvSpPr/>
          <p:nvPr/>
        </p:nvSpPr>
        <p:spPr>
          <a:xfrm>
            <a:off x="5475641" y="4897955"/>
            <a:ext cx="331306" cy="588522"/>
          </a:xfrm>
          <a:custGeom>
            <a:avLst/>
            <a:gdLst>
              <a:gd name="connsiteX0" fmla="*/ 176 w 331306"/>
              <a:gd name="connsiteY0" fmla="*/ 12 h 588522"/>
              <a:gd name="connsiteX1" fmla="*/ 59442 w 331306"/>
              <a:gd name="connsiteY1" fmla="*/ 218028 h 588522"/>
              <a:gd name="connsiteX2" fmla="*/ 321909 w 331306"/>
              <a:gd name="connsiteY2" fmla="*/ 579978 h 588522"/>
              <a:gd name="connsiteX3" fmla="*/ 256292 w 331306"/>
              <a:gd name="connsiteY3" fmla="*/ 461445 h 588522"/>
              <a:gd name="connsiteX4" fmla="*/ 95426 w 331306"/>
              <a:gd name="connsiteY4" fmla="*/ 313278 h 588522"/>
              <a:gd name="connsiteX5" fmla="*/ 42509 w 331306"/>
              <a:gd name="connsiteY5" fmla="*/ 226495 h 588522"/>
              <a:gd name="connsiteX6" fmla="*/ 176 w 331306"/>
              <a:gd name="connsiteY6" fmla="*/ 12 h 58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306" h="588522">
                <a:moveTo>
                  <a:pt x="176" y="12"/>
                </a:moveTo>
                <a:cubicBezTo>
                  <a:pt x="2998" y="-1399"/>
                  <a:pt x="5820" y="121367"/>
                  <a:pt x="59442" y="218028"/>
                </a:cubicBezTo>
                <a:cubicBezTo>
                  <a:pt x="113064" y="314689"/>
                  <a:pt x="289101" y="539409"/>
                  <a:pt x="321909" y="579978"/>
                </a:cubicBezTo>
                <a:cubicBezTo>
                  <a:pt x="354717" y="620547"/>
                  <a:pt x="294039" y="505895"/>
                  <a:pt x="256292" y="461445"/>
                </a:cubicBezTo>
                <a:cubicBezTo>
                  <a:pt x="218545" y="416995"/>
                  <a:pt x="131057" y="352436"/>
                  <a:pt x="95426" y="313278"/>
                </a:cubicBezTo>
                <a:cubicBezTo>
                  <a:pt x="59796" y="274120"/>
                  <a:pt x="55915" y="272709"/>
                  <a:pt x="42509" y="226495"/>
                </a:cubicBezTo>
                <a:cubicBezTo>
                  <a:pt x="29103" y="180281"/>
                  <a:pt x="-2646" y="1423"/>
                  <a:pt x="17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0305A5E-C2EF-2276-3259-9FDA4E2AEB1E}"/>
              </a:ext>
            </a:extLst>
          </p:cNvPr>
          <p:cNvSpPr/>
          <p:nvPr/>
        </p:nvSpPr>
        <p:spPr>
          <a:xfrm>
            <a:off x="5844086" y="5574937"/>
            <a:ext cx="131492" cy="620338"/>
          </a:xfrm>
          <a:custGeom>
            <a:avLst/>
            <a:gdLst>
              <a:gd name="connsiteX0" fmla="*/ 31 w 131492"/>
              <a:gd name="connsiteY0" fmla="*/ 363 h 620338"/>
              <a:gd name="connsiteX1" fmla="*/ 129147 w 131492"/>
              <a:gd name="connsiteY1" fmla="*/ 201446 h 620338"/>
              <a:gd name="connsiteX2" fmla="*/ 84697 w 131492"/>
              <a:gd name="connsiteY2" fmla="*/ 408880 h 620338"/>
              <a:gd name="connsiteX3" fmla="*/ 101631 w 131492"/>
              <a:gd name="connsiteY3" fmla="*/ 618430 h 620338"/>
              <a:gd name="connsiteX4" fmla="*/ 80464 w 131492"/>
              <a:gd name="connsiteY4" fmla="*/ 497780 h 620338"/>
              <a:gd name="connsiteX5" fmla="*/ 116447 w 131492"/>
              <a:gd name="connsiteY5" fmla="*/ 252246 h 620338"/>
              <a:gd name="connsiteX6" fmla="*/ 31 w 131492"/>
              <a:gd name="connsiteY6" fmla="*/ 363 h 62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492" h="620338">
                <a:moveTo>
                  <a:pt x="31" y="363"/>
                </a:moveTo>
                <a:cubicBezTo>
                  <a:pt x="2148" y="-8104"/>
                  <a:pt x="115036" y="133360"/>
                  <a:pt x="129147" y="201446"/>
                </a:cubicBezTo>
                <a:cubicBezTo>
                  <a:pt x="143258" y="269532"/>
                  <a:pt x="89283" y="339383"/>
                  <a:pt x="84697" y="408880"/>
                </a:cubicBezTo>
                <a:cubicBezTo>
                  <a:pt x="80111" y="478377"/>
                  <a:pt x="102336" y="603613"/>
                  <a:pt x="101631" y="618430"/>
                </a:cubicBezTo>
                <a:cubicBezTo>
                  <a:pt x="100926" y="633247"/>
                  <a:pt x="77995" y="558811"/>
                  <a:pt x="80464" y="497780"/>
                </a:cubicBezTo>
                <a:cubicBezTo>
                  <a:pt x="82933" y="436749"/>
                  <a:pt x="128089" y="332327"/>
                  <a:pt x="116447" y="252246"/>
                </a:cubicBezTo>
                <a:cubicBezTo>
                  <a:pt x="104805" y="172165"/>
                  <a:pt x="-2086" y="8830"/>
                  <a:pt x="3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98DF809-FAAF-CD67-37DB-E3F03E98C83D}"/>
              </a:ext>
            </a:extLst>
          </p:cNvPr>
          <p:cNvSpPr/>
          <p:nvPr/>
        </p:nvSpPr>
        <p:spPr>
          <a:xfrm>
            <a:off x="6015204" y="5656435"/>
            <a:ext cx="136454" cy="721130"/>
          </a:xfrm>
          <a:custGeom>
            <a:avLst/>
            <a:gdLst>
              <a:gd name="connsiteX0" fmla="*/ 135829 w 136454"/>
              <a:gd name="connsiteY0" fmla="*/ 1415 h 721130"/>
              <a:gd name="connsiteX1" fmla="*/ 74446 w 136454"/>
              <a:gd name="connsiteY1" fmla="*/ 202498 h 721130"/>
              <a:gd name="connsiteX2" fmla="*/ 53279 w 136454"/>
              <a:gd name="connsiteY2" fmla="*/ 327382 h 721130"/>
              <a:gd name="connsiteX3" fmla="*/ 17296 w 136454"/>
              <a:gd name="connsiteY3" fmla="*/ 704148 h 721130"/>
              <a:gd name="connsiteX4" fmla="*/ 363 w 136454"/>
              <a:gd name="connsiteY4" fmla="*/ 621598 h 721130"/>
              <a:gd name="connsiteX5" fmla="*/ 32113 w 136454"/>
              <a:gd name="connsiteY5" fmla="*/ 312565 h 721130"/>
              <a:gd name="connsiteX6" fmla="*/ 135829 w 136454"/>
              <a:gd name="connsiteY6" fmla="*/ 1415 h 72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454" h="721130">
                <a:moveTo>
                  <a:pt x="135829" y="1415"/>
                </a:moveTo>
                <a:cubicBezTo>
                  <a:pt x="142885" y="-16930"/>
                  <a:pt x="88204" y="148170"/>
                  <a:pt x="74446" y="202498"/>
                </a:cubicBezTo>
                <a:cubicBezTo>
                  <a:pt x="60688" y="256826"/>
                  <a:pt x="62804" y="243774"/>
                  <a:pt x="53279" y="327382"/>
                </a:cubicBezTo>
                <a:cubicBezTo>
                  <a:pt x="43754" y="410990"/>
                  <a:pt x="26115" y="655112"/>
                  <a:pt x="17296" y="704148"/>
                </a:cubicBezTo>
                <a:cubicBezTo>
                  <a:pt x="8477" y="753184"/>
                  <a:pt x="-2106" y="686862"/>
                  <a:pt x="363" y="621598"/>
                </a:cubicBezTo>
                <a:cubicBezTo>
                  <a:pt x="2832" y="556334"/>
                  <a:pt x="8830" y="415223"/>
                  <a:pt x="32113" y="312565"/>
                </a:cubicBezTo>
                <a:cubicBezTo>
                  <a:pt x="55396" y="209907"/>
                  <a:pt x="128773" y="19760"/>
                  <a:pt x="135829" y="1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86D99E2-8AE7-2A76-0E69-075965033725}"/>
              </a:ext>
            </a:extLst>
          </p:cNvPr>
          <p:cNvSpPr/>
          <p:nvPr/>
        </p:nvSpPr>
        <p:spPr>
          <a:xfrm>
            <a:off x="6019961" y="6415328"/>
            <a:ext cx="106182" cy="706552"/>
          </a:xfrm>
          <a:custGeom>
            <a:avLst/>
            <a:gdLst>
              <a:gd name="connsiteX0" fmla="*/ 23122 w 106182"/>
              <a:gd name="connsiteY0" fmla="*/ 4522 h 706552"/>
              <a:gd name="connsiteX1" fmla="*/ 16772 w 106182"/>
              <a:gd name="connsiteY1" fmla="*/ 163272 h 706552"/>
              <a:gd name="connsiteX2" fmla="*/ 31589 w 106182"/>
              <a:gd name="connsiteY2" fmla="*/ 300855 h 706552"/>
              <a:gd name="connsiteX3" fmla="*/ 105672 w 106182"/>
              <a:gd name="connsiteY3" fmla="*/ 700905 h 706552"/>
              <a:gd name="connsiteX4" fmla="*/ 61222 w 106182"/>
              <a:gd name="connsiteY4" fmla="*/ 514639 h 706552"/>
              <a:gd name="connsiteX5" fmla="*/ 1956 w 106182"/>
              <a:gd name="connsiteY5" fmla="*/ 218305 h 706552"/>
              <a:gd name="connsiteX6" fmla="*/ 14656 w 106182"/>
              <a:gd name="connsiteY6" fmla="*/ 57439 h 706552"/>
              <a:gd name="connsiteX7" fmla="*/ 23122 w 106182"/>
              <a:gd name="connsiteY7" fmla="*/ 4522 h 70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182" h="706552">
                <a:moveTo>
                  <a:pt x="23122" y="4522"/>
                </a:moveTo>
                <a:cubicBezTo>
                  <a:pt x="23475" y="22161"/>
                  <a:pt x="15361" y="113883"/>
                  <a:pt x="16772" y="163272"/>
                </a:cubicBezTo>
                <a:cubicBezTo>
                  <a:pt x="18183" y="212661"/>
                  <a:pt x="16772" y="211250"/>
                  <a:pt x="31589" y="300855"/>
                </a:cubicBezTo>
                <a:cubicBezTo>
                  <a:pt x="46406" y="390460"/>
                  <a:pt x="100733" y="665274"/>
                  <a:pt x="105672" y="700905"/>
                </a:cubicBezTo>
                <a:cubicBezTo>
                  <a:pt x="110611" y="736536"/>
                  <a:pt x="78508" y="595072"/>
                  <a:pt x="61222" y="514639"/>
                </a:cubicBezTo>
                <a:cubicBezTo>
                  <a:pt x="43936" y="434206"/>
                  <a:pt x="9717" y="294505"/>
                  <a:pt x="1956" y="218305"/>
                </a:cubicBezTo>
                <a:cubicBezTo>
                  <a:pt x="-5805" y="142105"/>
                  <a:pt x="11834" y="90600"/>
                  <a:pt x="14656" y="57439"/>
                </a:cubicBezTo>
                <a:cubicBezTo>
                  <a:pt x="17478" y="24278"/>
                  <a:pt x="22769" y="-13117"/>
                  <a:pt x="23122" y="4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8374AF9E-C4EC-BE3A-F802-9C962BBD8E41}"/>
              </a:ext>
            </a:extLst>
          </p:cNvPr>
          <p:cNvSpPr/>
          <p:nvPr/>
        </p:nvSpPr>
        <p:spPr>
          <a:xfrm>
            <a:off x="6152100" y="7194532"/>
            <a:ext cx="115626" cy="828883"/>
          </a:xfrm>
          <a:custGeom>
            <a:avLst/>
            <a:gdLst>
              <a:gd name="connsiteX0" fmla="*/ 1050 w 115626"/>
              <a:gd name="connsiteY0" fmla="*/ 18 h 828883"/>
              <a:gd name="connsiteX1" fmla="*/ 15867 w 115626"/>
              <a:gd name="connsiteY1" fmla="*/ 160885 h 828883"/>
              <a:gd name="connsiteX2" fmla="*/ 37033 w 115626"/>
              <a:gd name="connsiteY2" fmla="*/ 497435 h 828883"/>
              <a:gd name="connsiteX3" fmla="*/ 115350 w 115626"/>
              <a:gd name="connsiteY3" fmla="*/ 817051 h 828883"/>
              <a:gd name="connsiteX4" fmla="*/ 62433 w 115626"/>
              <a:gd name="connsiteY4" fmla="*/ 702751 h 828883"/>
              <a:gd name="connsiteX5" fmla="*/ 45500 w 115626"/>
              <a:gd name="connsiteY5" fmla="*/ 169351 h 828883"/>
              <a:gd name="connsiteX6" fmla="*/ 1050 w 115626"/>
              <a:gd name="connsiteY6" fmla="*/ 18 h 82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626" h="828883">
                <a:moveTo>
                  <a:pt x="1050" y="18"/>
                </a:moveTo>
                <a:cubicBezTo>
                  <a:pt x="-3889" y="-1393"/>
                  <a:pt x="9870" y="77982"/>
                  <a:pt x="15867" y="160885"/>
                </a:cubicBezTo>
                <a:cubicBezTo>
                  <a:pt x="21864" y="243788"/>
                  <a:pt x="20453" y="388074"/>
                  <a:pt x="37033" y="497435"/>
                </a:cubicBezTo>
                <a:cubicBezTo>
                  <a:pt x="53614" y="606796"/>
                  <a:pt x="111117" y="782832"/>
                  <a:pt x="115350" y="817051"/>
                </a:cubicBezTo>
                <a:cubicBezTo>
                  <a:pt x="119583" y="851270"/>
                  <a:pt x="74075" y="810701"/>
                  <a:pt x="62433" y="702751"/>
                </a:cubicBezTo>
                <a:cubicBezTo>
                  <a:pt x="50791" y="594801"/>
                  <a:pt x="52908" y="280123"/>
                  <a:pt x="45500" y="169351"/>
                </a:cubicBezTo>
                <a:cubicBezTo>
                  <a:pt x="38092" y="58579"/>
                  <a:pt x="5989" y="1429"/>
                  <a:pt x="105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E929A232-C8AA-619B-75DC-AF8B31D56B7A}"/>
              </a:ext>
            </a:extLst>
          </p:cNvPr>
          <p:cNvSpPr/>
          <p:nvPr/>
        </p:nvSpPr>
        <p:spPr>
          <a:xfrm>
            <a:off x="5255443" y="6941662"/>
            <a:ext cx="73442" cy="419756"/>
          </a:xfrm>
          <a:custGeom>
            <a:avLst/>
            <a:gdLst>
              <a:gd name="connsiteX0" fmla="*/ 72207 w 73442"/>
              <a:gd name="connsiteY0" fmla="*/ 1005 h 419756"/>
              <a:gd name="connsiteX1" fmla="*/ 61624 w 73442"/>
              <a:gd name="connsiteY1" fmla="*/ 248655 h 419756"/>
              <a:gd name="connsiteX2" fmla="*/ 240 w 73442"/>
              <a:gd name="connsiteY2" fmla="*/ 417988 h 419756"/>
              <a:gd name="connsiteX3" fmla="*/ 40457 w 73442"/>
              <a:gd name="connsiteY3" fmla="*/ 326971 h 419756"/>
              <a:gd name="connsiteX4" fmla="*/ 44690 w 73442"/>
              <a:gd name="connsiteY4" fmla="*/ 166105 h 419756"/>
              <a:gd name="connsiteX5" fmla="*/ 72207 w 73442"/>
              <a:gd name="connsiteY5" fmla="*/ 1005 h 41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442" h="419756">
                <a:moveTo>
                  <a:pt x="72207" y="1005"/>
                </a:moveTo>
                <a:cubicBezTo>
                  <a:pt x="75029" y="14763"/>
                  <a:pt x="73619" y="179158"/>
                  <a:pt x="61624" y="248655"/>
                </a:cubicBezTo>
                <a:cubicBezTo>
                  <a:pt x="49629" y="318152"/>
                  <a:pt x="3768" y="404935"/>
                  <a:pt x="240" y="417988"/>
                </a:cubicBezTo>
                <a:cubicBezTo>
                  <a:pt x="-3288" y="431041"/>
                  <a:pt x="33049" y="368952"/>
                  <a:pt x="40457" y="326971"/>
                </a:cubicBezTo>
                <a:cubicBezTo>
                  <a:pt x="47865" y="284991"/>
                  <a:pt x="39751" y="213730"/>
                  <a:pt x="44690" y="166105"/>
                </a:cubicBezTo>
                <a:cubicBezTo>
                  <a:pt x="49629" y="118480"/>
                  <a:pt x="69385" y="-12753"/>
                  <a:pt x="72207" y="1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1886775E-02E0-E601-9A99-73C2D49FADF2}"/>
              </a:ext>
            </a:extLst>
          </p:cNvPr>
          <p:cNvSpPr/>
          <p:nvPr/>
        </p:nvSpPr>
        <p:spPr>
          <a:xfrm>
            <a:off x="5129948" y="7542561"/>
            <a:ext cx="106979" cy="586566"/>
          </a:xfrm>
          <a:custGeom>
            <a:avLst/>
            <a:gdLst>
              <a:gd name="connsiteX0" fmla="*/ 106685 w 106979"/>
              <a:gd name="connsiteY0" fmla="*/ 3356 h 586566"/>
              <a:gd name="connsiteX1" fmla="*/ 89752 w 106979"/>
              <a:gd name="connsiteY1" fmla="*/ 162106 h 586566"/>
              <a:gd name="connsiteX2" fmla="*/ 852 w 106979"/>
              <a:gd name="connsiteY2" fmla="*/ 574856 h 586566"/>
              <a:gd name="connsiteX3" fmla="*/ 45302 w 106979"/>
              <a:gd name="connsiteY3" fmla="*/ 445739 h 586566"/>
              <a:gd name="connsiteX4" fmla="*/ 53769 w 106979"/>
              <a:gd name="connsiteY4" fmla="*/ 155756 h 586566"/>
              <a:gd name="connsiteX5" fmla="*/ 96102 w 106979"/>
              <a:gd name="connsiteY5" fmla="*/ 60506 h 586566"/>
              <a:gd name="connsiteX6" fmla="*/ 106685 w 106979"/>
              <a:gd name="connsiteY6" fmla="*/ 3356 h 58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979" h="586566">
                <a:moveTo>
                  <a:pt x="106685" y="3356"/>
                </a:moveTo>
                <a:cubicBezTo>
                  <a:pt x="105627" y="20289"/>
                  <a:pt x="107391" y="66856"/>
                  <a:pt x="89752" y="162106"/>
                </a:cubicBezTo>
                <a:cubicBezTo>
                  <a:pt x="72113" y="257356"/>
                  <a:pt x="8260" y="527584"/>
                  <a:pt x="852" y="574856"/>
                </a:cubicBezTo>
                <a:cubicBezTo>
                  <a:pt x="-6556" y="622128"/>
                  <a:pt x="36482" y="515589"/>
                  <a:pt x="45302" y="445739"/>
                </a:cubicBezTo>
                <a:cubicBezTo>
                  <a:pt x="54121" y="375889"/>
                  <a:pt x="45302" y="219961"/>
                  <a:pt x="53769" y="155756"/>
                </a:cubicBezTo>
                <a:cubicBezTo>
                  <a:pt x="62236" y="91551"/>
                  <a:pt x="85872" y="83084"/>
                  <a:pt x="96102" y="60506"/>
                </a:cubicBezTo>
                <a:cubicBezTo>
                  <a:pt x="106332" y="37928"/>
                  <a:pt x="107743" y="-13577"/>
                  <a:pt x="106685" y="3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A0EA90D5-E9B6-E297-E71D-2C8B79B3B40D}"/>
              </a:ext>
            </a:extLst>
          </p:cNvPr>
          <p:cNvSpPr/>
          <p:nvPr/>
        </p:nvSpPr>
        <p:spPr>
          <a:xfrm>
            <a:off x="4309528" y="3308290"/>
            <a:ext cx="857401" cy="521266"/>
          </a:xfrm>
          <a:custGeom>
            <a:avLst/>
            <a:gdLst>
              <a:gd name="connsiteX0" fmla="*/ 5 w 857401"/>
              <a:gd name="connsiteY0" fmla="*/ 60 h 521266"/>
              <a:gd name="connsiteX1" fmla="*/ 332322 w 857401"/>
              <a:gd name="connsiteY1" fmla="*/ 143993 h 521266"/>
              <a:gd name="connsiteX2" fmla="*/ 311155 w 857401"/>
              <a:gd name="connsiteY2" fmla="*/ 146110 h 521266"/>
              <a:gd name="connsiteX3" fmla="*/ 427572 w 857401"/>
              <a:gd name="connsiteY3" fmla="*/ 347193 h 521266"/>
              <a:gd name="connsiteX4" fmla="*/ 442389 w 857401"/>
              <a:gd name="connsiteY4" fmla="*/ 317560 h 521266"/>
              <a:gd name="connsiteX5" fmla="*/ 793755 w 857401"/>
              <a:gd name="connsiteY5" fmla="*/ 406460 h 521266"/>
              <a:gd name="connsiteX6" fmla="*/ 664639 w 857401"/>
              <a:gd name="connsiteY6" fmla="*/ 393760 h 521266"/>
              <a:gd name="connsiteX7" fmla="*/ 857255 w 857401"/>
              <a:gd name="connsiteY7" fmla="*/ 520760 h 521266"/>
              <a:gd name="connsiteX8" fmla="*/ 690039 w 857401"/>
              <a:gd name="connsiteY8" fmla="*/ 431860 h 521266"/>
              <a:gd name="connsiteX9" fmla="*/ 359839 w 857401"/>
              <a:gd name="connsiteY9" fmla="*/ 277343 h 521266"/>
              <a:gd name="connsiteX10" fmla="*/ 323855 w 857401"/>
              <a:gd name="connsiteY10" fmla="*/ 163043 h 521266"/>
              <a:gd name="connsiteX11" fmla="*/ 5 w 857401"/>
              <a:gd name="connsiteY11" fmla="*/ 60 h 52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7401" h="521266">
                <a:moveTo>
                  <a:pt x="5" y="60"/>
                </a:moveTo>
                <a:cubicBezTo>
                  <a:pt x="1416" y="-3115"/>
                  <a:pt x="280464" y="119651"/>
                  <a:pt x="332322" y="143993"/>
                </a:cubicBezTo>
                <a:cubicBezTo>
                  <a:pt x="384180" y="168335"/>
                  <a:pt x="295280" y="112243"/>
                  <a:pt x="311155" y="146110"/>
                </a:cubicBezTo>
                <a:cubicBezTo>
                  <a:pt x="327030" y="179977"/>
                  <a:pt x="405700" y="318618"/>
                  <a:pt x="427572" y="347193"/>
                </a:cubicBezTo>
                <a:cubicBezTo>
                  <a:pt x="449444" y="375768"/>
                  <a:pt x="381359" y="307682"/>
                  <a:pt x="442389" y="317560"/>
                </a:cubicBezTo>
                <a:cubicBezTo>
                  <a:pt x="503420" y="327438"/>
                  <a:pt x="756713" y="393760"/>
                  <a:pt x="793755" y="406460"/>
                </a:cubicBezTo>
                <a:cubicBezTo>
                  <a:pt x="830797" y="419160"/>
                  <a:pt x="654056" y="374710"/>
                  <a:pt x="664639" y="393760"/>
                </a:cubicBezTo>
                <a:cubicBezTo>
                  <a:pt x="675222" y="412810"/>
                  <a:pt x="853022" y="514410"/>
                  <a:pt x="857255" y="520760"/>
                </a:cubicBezTo>
                <a:cubicBezTo>
                  <a:pt x="861488" y="527110"/>
                  <a:pt x="772942" y="472429"/>
                  <a:pt x="690039" y="431860"/>
                </a:cubicBezTo>
                <a:cubicBezTo>
                  <a:pt x="607136" y="391291"/>
                  <a:pt x="420870" y="322146"/>
                  <a:pt x="359839" y="277343"/>
                </a:cubicBezTo>
                <a:cubicBezTo>
                  <a:pt x="298808" y="232540"/>
                  <a:pt x="376772" y="207493"/>
                  <a:pt x="323855" y="163043"/>
                </a:cubicBezTo>
                <a:cubicBezTo>
                  <a:pt x="270938" y="118593"/>
                  <a:pt x="-1406" y="3235"/>
                  <a:pt x="5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470909A7-E673-D329-E540-23A6743A734A}"/>
              </a:ext>
            </a:extLst>
          </p:cNvPr>
          <p:cNvSpPr/>
          <p:nvPr/>
        </p:nvSpPr>
        <p:spPr>
          <a:xfrm>
            <a:off x="4378140" y="3334335"/>
            <a:ext cx="186863" cy="368033"/>
          </a:xfrm>
          <a:custGeom>
            <a:avLst/>
            <a:gdLst>
              <a:gd name="connsiteX0" fmla="*/ 185 w 186863"/>
              <a:gd name="connsiteY0" fmla="*/ 1003 h 368033"/>
              <a:gd name="connsiteX1" fmla="*/ 70035 w 186863"/>
              <a:gd name="connsiteY1" fmla="*/ 215315 h 368033"/>
              <a:gd name="connsiteX2" fmla="*/ 184335 w 186863"/>
              <a:gd name="connsiteY2" fmla="*/ 366128 h 368033"/>
              <a:gd name="connsiteX3" fmla="*/ 141473 w 186863"/>
              <a:gd name="connsiteY3" fmla="*/ 289928 h 368033"/>
              <a:gd name="connsiteX4" fmla="*/ 52573 w 186863"/>
              <a:gd name="connsiteY4" fmla="*/ 140703 h 368033"/>
              <a:gd name="connsiteX5" fmla="*/ 185 w 186863"/>
              <a:gd name="connsiteY5" fmla="*/ 1003 h 36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863" h="368033">
                <a:moveTo>
                  <a:pt x="185" y="1003"/>
                </a:moveTo>
                <a:cubicBezTo>
                  <a:pt x="3095" y="13438"/>
                  <a:pt x="39343" y="154461"/>
                  <a:pt x="70035" y="215315"/>
                </a:cubicBezTo>
                <a:cubicBezTo>
                  <a:pt x="100727" y="276169"/>
                  <a:pt x="172429" y="353693"/>
                  <a:pt x="184335" y="366128"/>
                </a:cubicBezTo>
                <a:cubicBezTo>
                  <a:pt x="196241" y="378563"/>
                  <a:pt x="163433" y="327499"/>
                  <a:pt x="141473" y="289928"/>
                </a:cubicBezTo>
                <a:cubicBezTo>
                  <a:pt x="119513" y="252357"/>
                  <a:pt x="75856" y="186476"/>
                  <a:pt x="52573" y="140703"/>
                </a:cubicBezTo>
                <a:cubicBezTo>
                  <a:pt x="29290" y="94930"/>
                  <a:pt x="-2725" y="-11432"/>
                  <a:pt x="185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9CD106B7-F67E-7766-7E01-9D6E3C2E3A77}"/>
              </a:ext>
            </a:extLst>
          </p:cNvPr>
          <p:cNvSpPr/>
          <p:nvPr/>
        </p:nvSpPr>
        <p:spPr>
          <a:xfrm>
            <a:off x="4357177" y="3318620"/>
            <a:ext cx="222558" cy="464058"/>
          </a:xfrm>
          <a:custGeom>
            <a:avLst/>
            <a:gdLst>
              <a:gd name="connsiteX0" fmla="*/ 511 w 222558"/>
              <a:gd name="connsiteY0" fmla="*/ 843 h 464058"/>
              <a:gd name="connsiteX1" fmla="*/ 43373 w 222558"/>
              <a:gd name="connsiteY1" fmla="*/ 232618 h 464058"/>
              <a:gd name="connsiteX2" fmla="*/ 219586 w 222558"/>
              <a:gd name="connsiteY2" fmla="*/ 459630 h 464058"/>
              <a:gd name="connsiteX3" fmla="*/ 144973 w 222558"/>
              <a:gd name="connsiteY3" fmla="*/ 365968 h 464058"/>
              <a:gd name="connsiteX4" fmla="*/ 27498 w 222558"/>
              <a:gd name="connsiteY4" fmla="*/ 161180 h 464058"/>
              <a:gd name="connsiteX5" fmla="*/ 511 w 222558"/>
              <a:gd name="connsiteY5" fmla="*/ 843 h 46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558" h="464058">
                <a:moveTo>
                  <a:pt x="511" y="843"/>
                </a:moveTo>
                <a:cubicBezTo>
                  <a:pt x="3157" y="12749"/>
                  <a:pt x="6861" y="156154"/>
                  <a:pt x="43373" y="232618"/>
                </a:cubicBezTo>
                <a:cubicBezTo>
                  <a:pt x="79885" y="309082"/>
                  <a:pt x="202653" y="437405"/>
                  <a:pt x="219586" y="459630"/>
                </a:cubicBezTo>
                <a:cubicBezTo>
                  <a:pt x="236519" y="481855"/>
                  <a:pt x="176988" y="415710"/>
                  <a:pt x="144973" y="365968"/>
                </a:cubicBezTo>
                <a:cubicBezTo>
                  <a:pt x="112958" y="316226"/>
                  <a:pt x="49723" y="216213"/>
                  <a:pt x="27498" y="161180"/>
                </a:cubicBezTo>
                <a:cubicBezTo>
                  <a:pt x="5273" y="106147"/>
                  <a:pt x="-2135" y="-11063"/>
                  <a:pt x="511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986CDAB6-185A-B499-C81D-17717D34E8BC}"/>
              </a:ext>
            </a:extLst>
          </p:cNvPr>
          <p:cNvSpPr/>
          <p:nvPr/>
        </p:nvSpPr>
        <p:spPr>
          <a:xfrm>
            <a:off x="4576466" y="3766693"/>
            <a:ext cx="175023" cy="576297"/>
          </a:xfrm>
          <a:custGeom>
            <a:avLst/>
            <a:gdLst>
              <a:gd name="connsiteX0" fmla="*/ 8234 w 175023"/>
              <a:gd name="connsiteY0" fmla="*/ 3620 h 576297"/>
              <a:gd name="connsiteX1" fmla="*/ 68559 w 175023"/>
              <a:gd name="connsiteY1" fmla="*/ 321120 h 576297"/>
              <a:gd name="connsiteX2" fmla="*/ 171747 w 175023"/>
              <a:gd name="connsiteY2" fmla="*/ 567182 h 576297"/>
              <a:gd name="connsiteX3" fmla="*/ 136822 w 175023"/>
              <a:gd name="connsiteY3" fmla="*/ 489395 h 576297"/>
              <a:gd name="connsiteX4" fmla="*/ 12997 w 175023"/>
              <a:gd name="connsiteY4" fmla="*/ 170307 h 576297"/>
              <a:gd name="connsiteX5" fmla="*/ 8234 w 175023"/>
              <a:gd name="connsiteY5" fmla="*/ 3620 h 57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023" h="576297">
                <a:moveTo>
                  <a:pt x="8234" y="3620"/>
                </a:moveTo>
                <a:cubicBezTo>
                  <a:pt x="17494" y="28755"/>
                  <a:pt x="41307" y="227193"/>
                  <a:pt x="68559" y="321120"/>
                </a:cubicBezTo>
                <a:cubicBezTo>
                  <a:pt x="95811" y="415047"/>
                  <a:pt x="160370" y="539136"/>
                  <a:pt x="171747" y="567182"/>
                </a:cubicBezTo>
                <a:cubicBezTo>
                  <a:pt x="183124" y="595228"/>
                  <a:pt x="163280" y="555541"/>
                  <a:pt x="136822" y="489395"/>
                </a:cubicBezTo>
                <a:cubicBezTo>
                  <a:pt x="110364" y="423249"/>
                  <a:pt x="32047" y="251005"/>
                  <a:pt x="12997" y="170307"/>
                </a:cubicBezTo>
                <a:cubicBezTo>
                  <a:pt x="-6053" y="89609"/>
                  <a:pt x="-1026" y="-21515"/>
                  <a:pt x="8234" y="3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F669E079-AE22-EE8E-2551-4378168193BA}"/>
              </a:ext>
            </a:extLst>
          </p:cNvPr>
          <p:cNvSpPr/>
          <p:nvPr/>
        </p:nvSpPr>
        <p:spPr>
          <a:xfrm>
            <a:off x="4235444" y="3321707"/>
            <a:ext cx="136774" cy="131895"/>
          </a:xfrm>
          <a:custGeom>
            <a:avLst/>
            <a:gdLst>
              <a:gd name="connsiteX0" fmla="*/ 136531 w 136774"/>
              <a:gd name="connsiteY0" fmla="*/ 931 h 131895"/>
              <a:gd name="connsiteX1" fmla="*/ 3181 w 136774"/>
              <a:gd name="connsiteY1" fmla="*/ 129518 h 131895"/>
              <a:gd name="connsiteX2" fmla="*/ 41281 w 136774"/>
              <a:gd name="connsiteY2" fmla="*/ 83481 h 131895"/>
              <a:gd name="connsiteX3" fmla="*/ 36519 w 136774"/>
              <a:gd name="connsiteY3" fmla="*/ 70781 h 131895"/>
              <a:gd name="connsiteX4" fmla="*/ 136531 w 136774"/>
              <a:gd name="connsiteY4" fmla="*/ 931 h 1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774" h="131895">
                <a:moveTo>
                  <a:pt x="136531" y="931"/>
                </a:moveTo>
                <a:cubicBezTo>
                  <a:pt x="130975" y="10720"/>
                  <a:pt x="19056" y="115760"/>
                  <a:pt x="3181" y="129518"/>
                </a:cubicBezTo>
                <a:cubicBezTo>
                  <a:pt x="-12694" y="143276"/>
                  <a:pt x="35725" y="93270"/>
                  <a:pt x="41281" y="83481"/>
                </a:cubicBezTo>
                <a:cubicBezTo>
                  <a:pt x="46837" y="73692"/>
                  <a:pt x="22232" y="80041"/>
                  <a:pt x="36519" y="70781"/>
                </a:cubicBezTo>
                <a:cubicBezTo>
                  <a:pt x="50806" y="61521"/>
                  <a:pt x="142087" y="-8858"/>
                  <a:pt x="136531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662798BD-1050-953B-F4A8-B63267FF3565}"/>
              </a:ext>
            </a:extLst>
          </p:cNvPr>
          <p:cNvSpPr/>
          <p:nvPr/>
        </p:nvSpPr>
        <p:spPr>
          <a:xfrm>
            <a:off x="4170224" y="3461954"/>
            <a:ext cx="98901" cy="382961"/>
          </a:xfrm>
          <a:custGeom>
            <a:avLst/>
            <a:gdLst>
              <a:gd name="connsiteX0" fmla="*/ 98564 w 98901"/>
              <a:gd name="connsiteY0" fmla="*/ 384 h 382961"/>
              <a:gd name="connsiteX1" fmla="*/ 54114 w 98901"/>
              <a:gd name="connsiteY1" fmla="*/ 130559 h 382961"/>
              <a:gd name="connsiteX2" fmla="*/ 139 w 98901"/>
              <a:gd name="connsiteY2" fmla="*/ 381384 h 382961"/>
              <a:gd name="connsiteX3" fmla="*/ 38239 w 98901"/>
              <a:gd name="connsiteY3" fmla="*/ 230571 h 382961"/>
              <a:gd name="connsiteX4" fmla="*/ 30301 w 98901"/>
              <a:gd name="connsiteY4" fmla="*/ 95634 h 382961"/>
              <a:gd name="connsiteX5" fmla="*/ 98564 w 98901"/>
              <a:gd name="connsiteY5" fmla="*/ 384 h 38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901" h="382961">
                <a:moveTo>
                  <a:pt x="98564" y="384"/>
                </a:moveTo>
                <a:cubicBezTo>
                  <a:pt x="102533" y="6205"/>
                  <a:pt x="70518" y="67059"/>
                  <a:pt x="54114" y="130559"/>
                </a:cubicBezTo>
                <a:cubicBezTo>
                  <a:pt x="37710" y="194059"/>
                  <a:pt x="2785" y="364715"/>
                  <a:pt x="139" y="381384"/>
                </a:cubicBezTo>
                <a:cubicBezTo>
                  <a:pt x="-2507" y="398053"/>
                  <a:pt x="33212" y="278196"/>
                  <a:pt x="38239" y="230571"/>
                </a:cubicBezTo>
                <a:cubicBezTo>
                  <a:pt x="43266" y="182946"/>
                  <a:pt x="17866" y="135057"/>
                  <a:pt x="30301" y="95634"/>
                </a:cubicBezTo>
                <a:cubicBezTo>
                  <a:pt x="42736" y="56211"/>
                  <a:pt x="94595" y="-5437"/>
                  <a:pt x="98564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CFE9CEFC-BA6E-5AF1-027B-3CB5A4941E58}"/>
              </a:ext>
            </a:extLst>
          </p:cNvPr>
          <p:cNvSpPr/>
          <p:nvPr/>
        </p:nvSpPr>
        <p:spPr>
          <a:xfrm>
            <a:off x="4090670" y="3614758"/>
            <a:ext cx="89442" cy="378753"/>
          </a:xfrm>
          <a:custGeom>
            <a:avLst/>
            <a:gdLst>
              <a:gd name="connsiteX0" fmla="*/ 89218 w 89442"/>
              <a:gd name="connsiteY0" fmla="*/ 6330 h 378753"/>
              <a:gd name="connsiteX1" fmla="*/ 1905 w 89442"/>
              <a:gd name="connsiteY1" fmla="*/ 369867 h 378753"/>
              <a:gd name="connsiteX2" fmla="*/ 28893 w 89442"/>
              <a:gd name="connsiteY2" fmla="*/ 257155 h 378753"/>
              <a:gd name="connsiteX3" fmla="*/ 27305 w 89442"/>
              <a:gd name="connsiteY3" fmla="*/ 146030 h 378753"/>
              <a:gd name="connsiteX4" fmla="*/ 89218 w 89442"/>
              <a:gd name="connsiteY4" fmla="*/ 6330 h 37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442" h="378753">
                <a:moveTo>
                  <a:pt x="89218" y="6330"/>
                </a:moveTo>
                <a:cubicBezTo>
                  <a:pt x="84985" y="43636"/>
                  <a:pt x="11959" y="328063"/>
                  <a:pt x="1905" y="369867"/>
                </a:cubicBezTo>
                <a:cubicBezTo>
                  <a:pt x="-8149" y="411671"/>
                  <a:pt x="24660" y="294461"/>
                  <a:pt x="28893" y="257155"/>
                </a:cubicBezTo>
                <a:cubicBezTo>
                  <a:pt x="33126" y="219849"/>
                  <a:pt x="18045" y="184924"/>
                  <a:pt x="27305" y="146030"/>
                </a:cubicBezTo>
                <a:cubicBezTo>
                  <a:pt x="36565" y="107136"/>
                  <a:pt x="93451" y="-30976"/>
                  <a:pt x="89218" y="6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953618C5-709C-EF2B-384D-0DF550D498A5}"/>
              </a:ext>
            </a:extLst>
          </p:cNvPr>
          <p:cNvSpPr/>
          <p:nvPr/>
        </p:nvSpPr>
        <p:spPr>
          <a:xfrm>
            <a:off x="4022052" y="3708321"/>
            <a:ext cx="159709" cy="805628"/>
          </a:xfrm>
          <a:custGeom>
            <a:avLst/>
            <a:gdLst>
              <a:gd name="connsiteX0" fmla="*/ 159423 w 159709"/>
              <a:gd name="connsiteY0" fmla="*/ 79 h 805628"/>
              <a:gd name="connsiteX1" fmla="*/ 113386 w 159709"/>
              <a:gd name="connsiteY1" fmla="*/ 230267 h 805628"/>
              <a:gd name="connsiteX2" fmla="*/ 89573 w 159709"/>
              <a:gd name="connsiteY2" fmla="*/ 543004 h 805628"/>
              <a:gd name="connsiteX3" fmla="*/ 673 w 159709"/>
              <a:gd name="connsiteY3" fmla="*/ 803354 h 805628"/>
              <a:gd name="connsiteX4" fmla="*/ 51473 w 159709"/>
              <a:gd name="connsiteY4" fmla="*/ 649367 h 805628"/>
              <a:gd name="connsiteX5" fmla="*/ 102273 w 159709"/>
              <a:gd name="connsiteY5" fmla="*/ 308054 h 805628"/>
              <a:gd name="connsiteX6" fmla="*/ 89573 w 159709"/>
              <a:gd name="connsiteY6" fmla="*/ 204867 h 805628"/>
              <a:gd name="connsiteX7" fmla="*/ 159423 w 159709"/>
              <a:gd name="connsiteY7" fmla="*/ 79 h 80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709" h="805628">
                <a:moveTo>
                  <a:pt x="159423" y="79"/>
                </a:moveTo>
                <a:cubicBezTo>
                  <a:pt x="163392" y="4312"/>
                  <a:pt x="125028" y="139780"/>
                  <a:pt x="113386" y="230267"/>
                </a:cubicBezTo>
                <a:cubicBezTo>
                  <a:pt x="101744" y="320754"/>
                  <a:pt x="108358" y="447490"/>
                  <a:pt x="89573" y="543004"/>
                </a:cubicBezTo>
                <a:cubicBezTo>
                  <a:pt x="70788" y="638518"/>
                  <a:pt x="7023" y="785627"/>
                  <a:pt x="673" y="803354"/>
                </a:cubicBezTo>
                <a:cubicBezTo>
                  <a:pt x="-5677" y="821081"/>
                  <a:pt x="34540" y="731917"/>
                  <a:pt x="51473" y="649367"/>
                </a:cubicBezTo>
                <a:cubicBezTo>
                  <a:pt x="68406" y="566817"/>
                  <a:pt x="95923" y="382137"/>
                  <a:pt x="102273" y="308054"/>
                </a:cubicBezTo>
                <a:cubicBezTo>
                  <a:pt x="108623" y="233971"/>
                  <a:pt x="80577" y="248788"/>
                  <a:pt x="89573" y="204867"/>
                </a:cubicBezTo>
                <a:cubicBezTo>
                  <a:pt x="98569" y="160946"/>
                  <a:pt x="155454" y="-4154"/>
                  <a:pt x="159423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252C3D45-4081-7B4A-BD81-042A82EB4C0B}"/>
              </a:ext>
            </a:extLst>
          </p:cNvPr>
          <p:cNvSpPr/>
          <p:nvPr/>
        </p:nvSpPr>
        <p:spPr>
          <a:xfrm>
            <a:off x="4022117" y="3859135"/>
            <a:ext cx="161046" cy="749859"/>
          </a:xfrm>
          <a:custGeom>
            <a:avLst/>
            <a:gdLst>
              <a:gd name="connsiteX0" fmla="*/ 156183 w 161046"/>
              <a:gd name="connsiteY0" fmla="*/ 78 h 749859"/>
              <a:gd name="connsiteX1" fmla="*/ 145071 w 161046"/>
              <a:gd name="connsiteY1" fmla="*/ 368378 h 749859"/>
              <a:gd name="connsiteX2" fmla="*/ 3783 w 161046"/>
              <a:gd name="connsiteY2" fmla="*/ 735090 h 749859"/>
              <a:gd name="connsiteX3" fmla="*/ 48233 w 161046"/>
              <a:gd name="connsiteY3" fmla="*/ 644603 h 749859"/>
              <a:gd name="connsiteX4" fmla="*/ 130783 w 161046"/>
              <a:gd name="connsiteY4" fmla="*/ 338215 h 749859"/>
              <a:gd name="connsiteX5" fmla="*/ 156183 w 161046"/>
              <a:gd name="connsiteY5" fmla="*/ 78 h 74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46" h="749859">
                <a:moveTo>
                  <a:pt x="156183" y="78"/>
                </a:moveTo>
                <a:cubicBezTo>
                  <a:pt x="158564" y="5105"/>
                  <a:pt x="170471" y="245876"/>
                  <a:pt x="145071" y="368378"/>
                </a:cubicBezTo>
                <a:cubicBezTo>
                  <a:pt x="119671" y="490880"/>
                  <a:pt x="19923" y="689052"/>
                  <a:pt x="3783" y="735090"/>
                </a:cubicBezTo>
                <a:cubicBezTo>
                  <a:pt x="-12357" y="781128"/>
                  <a:pt x="27066" y="710749"/>
                  <a:pt x="48233" y="644603"/>
                </a:cubicBezTo>
                <a:cubicBezTo>
                  <a:pt x="69400" y="578457"/>
                  <a:pt x="113850" y="444842"/>
                  <a:pt x="130783" y="338215"/>
                </a:cubicBezTo>
                <a:cubicBezTo>
                  <a:pt x="147716" y="231588"/>
                  <a:pt x="153802" y="-4949"/>
                  <a:pt x="156183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AE7FB2BA-3419-A3BB-111A-1D538044EBDD}"/>
              </a:ext>
            </a:extLst>
          </p:cNvPr>
          <p:cNvSpPr/>
          <p:nvPr/>
        </p:nvSpPr>
        <p:spPr>
          <a:xfrm>
            <a:off x="4841832" y="3718726"/>
            <a:ext cx="180078" cy="468175"/>
          </a:xfrm>
          <a:custGeom>
            <a:avLst/>
            <a:gdLst>
              <a:gd name="connsiteX0" fmla="*/ 43 w 180078"/>
              <a:gd name="connsiteY0" fmla="*/ 2374 h 468175"/>
              <a:gd name="connsiteX1" fmla="*/ 134981 w 180078"/>
              <a:gd name="connsiteY1" fmla="*/ 180174 h 468175"/>
              <a:gd name="connsiteX2" fmla="*/ 131806 w 180078"/>
              <a:gd name="connsiteY2" fmla="*/ 467512 h 468175"/>
              <a:gd name="connsiteX3" fmla="*/ 150856 w 180078"/>
              <a:gd name="connsiteY3" fmla="*/ 262724 h 468175"/>
              <a:gd name="connsiteX4" fmla="*/ 179431 w 180078"/>
              <a:gd name="connsiteY4" fmla="*/ 383374 h 468175"/>
              <a:gd name="connsiteX5" fmla="*/ 120693 w 180078"/>
              <a:gd name="connsiteY5" fmla="*/ 97624 h 468175"/>
              <a:gd name="connsiteX6" fmla="*/ 43 w 180078"/>
              <a:gd name="connsiteY6" fmla="*/ 2374 h 46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78" h="468175">
                <a:moveTo>
                  <a:pt x="43" y="2374"/>
                </a:moveTo>
                <a:cubicBezTo>
                  <a:pt x="2424" y="16132"/>
                  <a:pt x="113020" y="102651"/>
                  <a:pt x="134981" y="180174"/>
                </a:cubicBezTo>
                <a:cubicBezTo>
                  <a:pt x="156942" y="257697"/>
                  <a:pt x="129160" y="453754"/>
                  <a:pt x="131806" y="467512"/>
                </a:cubicBezTo>
                <a:cubicBezTo>
                  <a:pt x="134452" y="481270"/>
                  <a:pt x="142919" y="276747"/>
                  <a:pt x="150856" y="262724"/>
                </a:cubicBezTo>
                <a:cubicBezTo>
                  <a:pt x="158793" y="248701"/>
                  <a:pt x="184458" y="410891"/>
                  <a:pt x="179431" y="383374"/>
                </a:cubicBezTo>
                <a:cubicBezTo>
                  <a:pt x="174404" y="355857"/>
                  <a:pt x="146622" y="158743"/>
                  <a:pt x="120693" y="97624"/>
                </a:cubicBezTo>
                <a:cubicBezTo>
                  <a:pt x="94764" y="36505"/>
                  <a:pt x="-2338" y="-11384"/>
                  <a:pt x="43" y="2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9333D52F-0FBF-ECC6-140A-AAE6D3399C14}"/>
              </a:ext>
            </a:extLst>
          </p:cNvPr>
          <p:cNvSpPr/>
          <p:nvPr/>
        </p:nvSpPr>
        <p:spPr>
          <a:xfrm>
            <a:off x="4733784" y="3663645"/>
            <a:ext cx="171812" cy="597857"/>
          </a:xfrm>
          <a:custGeom>
            <a:avLst/>
            <a:gdLst>
              <a:gd name="connsiteX0" fmla="*/ 141 w 171812"/>
              <a:gd name="connsiteY0" fmla="*/ 3480 h 597857"/>
              <a:gd name="connsiteX1" fmla="*/ 101741 w 171812"/>
              <a:gd name="connsiteY1" fmla="*/ 274943 h 597857"/>
              <a:gd name="connsiteX2" fmla="*/ 171591 w 171812"/>
              <a:gd name="connsiteY2" fmla="*/ 595618 h 597857"/>
              <a:gd name="connsiteX3" fmla="*/ 122379 w 171812"/>
              <a:gd name="connsiteY3" fmla="*/ 403530 h 597857"/>
              <a:gd name="connsiteX4" fmla="*/ 81104 w 171812"/>
              <a:gd name="connsiteY4" fmla="*/ 140005 h 597857"/>
              <a:gd name="connsiteX5" fmla="*/ 141 w 171812"/>
              <a:gd name="connsiteY5" fmla="*/ 3480 h 59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12" h="597857">
                <a:moveTo>
                  <a:pt x="141" y="3480"/>
                </a:moveTo>
                <a:cubicBezTo>
                  <a:pt x="3581" y="25970"/>
                  <a:pt x="73166" y="176253"/>
                  <a:pt x="101741" y="274943"/>
                </a:cubicBezTo>
                <a:cubicBezTo>
                  <a:pt x="130316" y="373633"/>
                  <a:pt x="168151" y="574187"/>
                  <a:pt x="171591" y="595618"/>
                </a:cubicBezTo>
                <a:cubicBezTo>
                  <a:pt x="175031" y="617049"/>
                  <a:pt x="137460" y="479466"/>
                  <a:pt x="122379" y="403530"/>
                </a:cubicBezTo>
                <a:cubicBezTo>
                  <a:pt x="107298" y="327595"/>
                  <a:pt x="105446" y="207738"/>
                  <a:pt x="81104" y="140005"/>
                </a:cubicBezTo>
                <a:cubicBezTo>
                  <a:pt x="56762" y="72272"/>
                  <a:pt x="-3299" y="-19010"/>
                  <a:pt x="141" y="3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38A75A9A-59CD-33DD-BBF3-636852CA1092}"/>
              </a:ext>
            </a:extLst>
          </p:cNvPr>
          <p:cNvSpPr/>
          <p:nvPr/>
        </p:nvSpPr>
        <p:spPr>
          <a:xfrm>
            <a:off x="4696517" y="4219473"/>
            <a:ext cx="47053" cy="542852"/>
          </a:xfrm>
          <a:custGeom>
            <a:avLst/>
            <a:gdLst>
              <a:gd name="connsiteX0" fmla="*/ 896 w 47053"/>
              <a:gd name="connsiteY0" fmla="*/ 102 h 542852"/>
              <a:gd name="connsiteX1" fmla="*/ 15183 w 47053"/>
              <a:gd name="connsiteY1" fmla="*/ 169965 h 542852"/>
              <a:gd name="connsiteX2" fmla="*/ 21533 w 47053"/>
              <a:gd name="connsiteY2" fmla="*/ 539852 h 542852"/>
              <a:gd name="connsiteX3" fmla="*/ 40583 w 47053"/>
              <a:gd name="connsiteY3" fmla="*/ 336652 h 542852"/>
              <a:gd name="connsiteX4" fmla="*/ 43758 w 47053"/>
              <a:gd name="connsiteY4" fmla="*/ 190602 h 542852"/>
              <a:gd name="connsiteX5" fmla="*/ 896 w 47053"/>
              <a:gd name="connsiteY5" fmla="*/ 102 h 54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53" h="542852">
                <a:moveTo>
                  <a:pt x="896" y="102"/>
                </a:moveTo>
                <a:cubicBezTo>
                  <a:pt x="-3867" y="-3338"/>
                  <a:pt x="11744" y="80007"/>
                  <a:pt x="15183" y="169965"/>
                </a:cubicBezTo>
                <a:cubicBezTo>
                  <a:pt x="18623" y="259923"/>
                  <a:pt x="17300" y="512071"/>
                  <a:pt x="21533" y="539852"/>
                </a:cubicBezTo>
                <a:cubicBezTo>
                  <a:pt x="25766" y="567633"/>
                  <a:pt x="36879" y="394860"/>
                  <a:pt x="40583" y="336652"/>
                </a:cubicBezTo>
                <a:cubicBezTo>
                  <a:pt x="44287" y="278444"/>
                  <a:pt x="51166" y="243254"/>
                  <a:pt x="43758" y="190602"/>
                </a:cubicBezTo>
                <a:cubicBezTo>
                  <a:pt x="36350" y="137950"/>
                  <a:pt x="5659" y="3542"/>
                  <a:pt x="896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BFCA8881-E5E2-E9C1-BD54-B90680032C4B}"/>
              </a:ext>
            </a:extLst>
          </p:cNvPr>
          <p:cNvSpPr/>
          <p:nvPr/>
        </p:nvSpPr>
        <p:spPr>
          <a:xfrm>
            <a:off x="5095337" y="5099041"/>
            <a:ext cx="75271" cy="146166"/>
          </a:xfrm>
          <a:custGeom>
            <a:avLst/>
            <a:gdLst>
              <a:gd name="connsiteX0" fmla="*/ 75151 w 75271"/>
              <a:gd name="connsiteY0" fmla="*/ 9 h 146166"/>
              <a:gd name="connsiteX1" fmla="*/ 2126 w 75271"/>
              <a:gd name="connsiteY1" fmla="*/ 112722 h 146166"/>
              <a:gd name="connsiteX2" fmla="*/ 19588 w 75271"/>
              <a:gd name="connsiteY2" fmla="*/ 146059 h 146166"/>
              <a:gd name="connsiteX3" fmla="*/ 19588 w 75271"/>
              <a:gd name="connsiteY3" fmla="*/ 119072 h 146166"/>
              <a:gd name="connsiteX4" fmla="*/ 75151 w 75271"/>
              <a:gd name="connsiteY4" fmla="*/ 9 h 14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71" h="146166">
                <a:moveTo>
                  <a:pt x="75151" y="9"/>
                </a:moveTo>
                <a:cubicBezTo>
                  <a:pt x="72241" y="-1049"/>
                  <a:pt x="11386" y="88380"/>
                  <a:pt x="2126" y="112722"/>
                </a:cubicBezTo>
                <a:cubicBezTo>
                  <a:pt x="-7134" y="137064"/>
                  <a:pt x="16678" y="145001"/>
                  <a:pt x="19588" y="146059"/>
                </a:cubicBezTo>
                <a:cubicBezTo>
                  <a:pt x="22498" y="147117"/>
                  <a:pt x="11915" y="140503"/>
                  <a:pt x="19588" y="119072"/>
                </a:cubicBezTo>
                <a:cubicBezTo>
                  <a:pt x="27261" y="97641"/>
                  <a:pt x="78061" y="1067"/>
                  <a:pt x="75151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8B4D11D5-DB4F-BF26-C560-E43471F11D9D}"/>
              </a:ext>
            </a:extLst>
          </p:cNvPr>
          <p:cNvSpPr/>
          <p:nvPr/>
        </p:nvSpPr>
        <p:spPr>
          <a:xfrm>
            <a:off x="4730518" y="5258989"/>
            <a:ext cx="401302" cy="529177"/>
          </a:xfrm>
          <a:custGeom>
            <a:avLst/>
            <a:gdLst>
              <a:gd name="connsiteX0" fmla="*/ 400282 w 401302"/>
              <a:gd name="connsiteY0" fmla="*/ 399 h 529177"/>
              <a:gd name="connsiteX1" fmla="*/ 244707 w 401302"/>
              <a:gd name="connsiteY1" fmla="*/ 141686 h 529177"/>
              <a:gd name="connsiteX2" fmla="*/ 30395 w 401302"/>
              <a:gd name="connsiteY2" fmla="*/ 467124 h 529177"/>
              <a:gd name="connsiteX3" fmla="*/ 3407 w 401302"/>
              <a:gd name="connsiteY3" fmla="*/ 529036 h 529177"/>
              <a:gd name="connsiteX4" fmla="*/ 33570 w 401302"/>
              <a:gd name="connsiteY4" fmla="*/ 463949 h 529177"/>
              <a:gd name="connsiteX5" fmla="*/ 298682 w 401302"/>
              <a:gd name="connsiteY5" fmla="*/ 113111 h 529177"/>
              <a:gd name="connsiteX6" fmla="*/ 400282 w 401302"/>
              <a:gd name="connsiteY6" fmla="*/ 399 h 52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302" h="529177">
                <a:moveTo>
                  <a:pt x="400282" y="399"/>
                </a:moveTo>
                <a:cubicBezTo>
                  <a:pt x="391286" y="5161"/>
                  <a:pt x="306355" y="63899"/>
                  <a:pt x="244707" y="141686"/>
                </a:cubicBezTo>
                <a:cubicBezTo>
                  <a:pt x="183059" y="219474"/>
                  <a:pt x="70612" y="402566"/>
                  <a:pt x="30395" y="467124"/>
                </a:cubicBezTo>
                <a:cubicBezTo>
                  <a:pt x="-9822" y="531682"/>
                  <a:pt x="2878" y="529565"/>
                  <a:pt x="3407" y="529036"/>
                </a:cubicBezTo>
                <a:cubicBezTo>
                  <a:pt x="3936" y="528507"/>
                  <a:pt x="-15642" y="533270"/>
                  <a:pt x="33570" y="463949"/>
                </a:cubicBezTo>
                <a:cubicBezTo>
                  <a:pt x="82782" y="394628"/>
                  <a:pt x="239944" y="192751"/>
                  <a:pt x="298682" y="113111"/>
                </a:cubicBezTo>
                <a:cubicBezTo>
                  <a:pt x="357420" y="33471"/>
                  <a:pt x="409278" y="-4363"/>
                  <a:pt x="400282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425F9651-B385-717D-EF1C-E65A0C9B7A45}"/>
              </a:ext>
            </a:extLst>
          </p:cNvPr>
          <p:cNvSpPr/>
          <p:nvPr/>
        </p:nvSpPr>
        <p:spPr>
          <a:xfrm>
            <a:off x="4729891" y="5209649"/>
            <a:ext cx="406375" cy="550638"/>
          </a:xfrm>
          <a:custGeom>
            <a:avLst/>
            <a:gdLst>
              <a:gd name="connsiteX0" fmla="*/ 404084 w 406375"/>
              <a:gd name="connsiteY0" fmla="*/ 2114 h 550638"/>
              <a:gd name="connsiteX1" fmla="*/ 286609 w 406375"/>
              <a:gd name="connsiteY1" fmla="*/ 114826 h 550638"/>
              <a:gd name="connsiteX2" fmla="*/ 113572 w 406375"/>
              <a:gd name="connsiteY2" fmla="*/ 357714 h 550638"/>
              <a:gd name="connsiteX3" fmla="*/ 2447 w 406375"/>
              <a:gd name="connsiteY3" fmla="*/ 548214 h 550638"/>
              <a:gd name="connsiteX4" fmla="*/ 48484 w 406375"/>
              <a:gd name="connsiteY4" fmla="*/ 448201 h 550638"/>
              <a:gd name="connsiteX5" fmla="*/ 181834 w 406375"/>
              <a:gd name="connsiteY5" fmla="*/ 205314 h 550638"/>
              <a:gd name="connsiteX6" fmla="*/ 404084 w 406375"/>
              <a:gd name="connsiteY6" fmla="*/ 2114 h 55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375" h="550638">
                <a:moveTo>
                  <a:pt x="404084" y="2114"/>
                </a:moveTo>
                <a:cubicBezTo>
                  <a:pt x="421547" y="-12967"/>
                  <a:pt x="335028" y="55559"/>
                  <a:pt x="286609" y="114826"/>
                </a:cubicBezTo>
                <a:cubicBezTo>
                  <a:pt x="238190" y="174093"/>
                  <a:pt x="160932" y="285483"/>
                  <a:pt x="113572" y="357714"/>
                </a:cubicBezTo>
                <a:cubicBezTo>
                  <a:pt x="66212" y="429945"/>
                  <a:pt x="13295" y="533133"/>
                  <a:pt x="2447" y="548214"/>
                </a:cubicBezTo>
                <a:cubicBezTo>
                  <a:pt x="-8401" y="563295"/>
                  <a:pt x="18586" y="505351"/>
                  <a:pt x="48484" y="448201"/>
                </a:cubicBezTo>
                <a:cubicBezTo>
                  <a:pt x="78382" y="391051"/>
                  <a:pt x="124949" y="272253"/>
                  <a:pt x="181834" y="205314"/>
                </a:cubicBezTo>
                <a:cubicBezTo>
                  <a:pt x="238719" y="138375"/>
                  <a:pt x="386621" y="17195"/>
                  <a:pt x="404084" y="2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5160CC38-DF84-191E-E43E-B795F23804A1}"/>
              </a:ext>
            </a:extLst>
          </p:cNvPr>
          <p:cNvSpPr/>
          <p:nvPr/>
        </p:nvSpPr>
        <p:spPr>
          <a:xfrm>
            <a:off x="2122819" y="3041598"/>
            <a:ext cx="434685" cy="224818"/>
          </a:xfrm>
          <a:custGeom>
            <a:avLst/>
            <a:gdLst>
              <a:gd name="connsiteX0" fmla="*/ 434114 w 434685"/>
              <a:gd name="connsiteY0" fmla="*/ 52 h 224818"/>
              <a:gd name="connsiteX1" fmla="*/ 186464 w 434685"/>
              <a:gd name="connsiteY1" fmla="*/ 120702 h 224818"/>
              <a:gd name="connsiteX2" fmla="*/ 198 w 434685"/>
              <a:gd name="connsiteY2" fmla="*/ 224419 h 224818"/>
              <a:gd name="connsiteX3" fmla="*/ 152598 w 434685"/>
              <a:gd name="connsiteY3" fmla="*/ 154569 h 224818"/>
              <a:gd name="connsiteX4" fmla="*/ 252081 w 434685"/>
              <a:gd name="connsiteY4" fmla="*/ 105885 h 224818"/>
              <a:gd name="connsiteX5" fmla="*/ 434114 w 434685"/>
              <a:gd name="connsiteY5" fmla="*/ 52 h 22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685" h="224818">
                <a:moveTo>
                  <a:pt x="434114" y="52"/>
                </a:moveTo>
                <a:cubicBezTo>
                  <a:pt x="423178" y="2521"/>
                  <a:pt x="258783" y="83308"/>
                  <a:pt x="186464" y="120702"/>
                </a:cubicBezTo>
                <a:cubicBezTo>
                  <a:pt x="114145" y="158096"/>
                  <a:pt x="5842" y="218775"/>
                  <a:pt x="198" y="224419"/>
                </a:cubicBezTo>
                <a:cubicBezTo>
                  <a:pt x="-5446" y="230064"/>
                  <a:pt x="110617" y="174325"/>
                  <a:pt x="152598" y="154569"/>
                </a:cubicBezTo>
                <a:cubicBezTo>
                  <a:pt x="194578" y="134813"/>
                  <a:pt x="208337" y="129521"/>
                  <a:pt x="252081" y="105885"/>
                </a:cubicBezTo>
                <a:cubicBezTo>
                  <a:pt x="295825" y="82249"/>
                  <a:pt x="445050" y="-2417"/>
                  <a:pt x="434114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8BEEE4DC-F90C-D174-C7C5-CBFBD3AED4A0}"/>
              </a:ext>
            </a:extLst>
          </p:cNvPr>
          <p:cNvSpPr/>
          <p:nvPr/>
        </p:nvSpPr>
        <p:spPr>
          <a:xfrm>
            <a:off x="2227924" y="3062350"/>
            <a:ext cx="317302" cy="186839"/>
          </a:xfrm>
          <a:custGeom>
            <a:avLst/>
            <a:gdLst>
              <a:gd name="connsiteX0" fmla="*/ 301493 w 317302"/>
              <a:gd name="connsiteY0" fmla="*/ 4700 h 186839"/>
              <a:gd name="connsiteX1" fmla="*/ 5159 w 317302"/>
              <a:gd name="connsiteY1" fmla="*/ 184617 h 186839"/>
              <a:gd name="connsiteX2" fmla="*/ 123693 w 317302"/>
              <a:gd name="connsiteY2" fmla="*/ 102067 h 186839"/>
              <a:gd name="connsiteX3" fmla="*/ 259159 w 317302"/>
              <a:gd name="connsiteY3" fmla="*/ 55500 h 186839"/>
              <a:gd name="connsiteX4" fmla="*/ 301493 w 317302"/>
              <a:gd name="connsiteY4" fmla="*/ 4700 h 18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302" h="186839">
                <a:moveTo>
                  <a:pt x="301493" y="4700"/>
                </a:moveTo>
                <a:cubicBezTo>
                  <a:pt x="259160" y="26219"/>
                  <a:pt x="34792" y="168389"/>
                  <a:pt x="5159" y="184617"/>
                </a:cubicBezTo>
                <a:cubicBezTo>
                  <a:pt x="-24474" y="200845"/>
                  <a:pt x="81360" y="123586"/>
                  <a:pt x="123693" y="102067"/>
                </a:cubicBezTo>
                <a:cubicBezTo>
                  <a:pt x="166026" y="80548"/>
                  <a:pt x="227057" y="69258"/>
                  <a:pt x="259159" y="55500"/>
                </a:cubicBezTo>
                <a:cubicBezTo>
                  <a:pt x="291261" y="41742"/>
                  <a:pt x="343826" y="-16819"/>
                  <a:pt x="301493" y="4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244C386A-E991-40DA-9E7A-432F61CA0537}"/>
              </a:ext>
            </a:extLst>
          </p:cNvPr>
          <p:cNvSpPr/>
          <p:nvPr/>
        </p:nvSpPr>
        <p:spPr>
          <a:xfrm>
            <a:off x="2087469" y="3284518"/>
            <a:ext cx="116118" cy="223000"/>
          </a:xfrm>
          <a:custGeom>
            <a:avLst/>
            <a:gdLst>
              <a:gd name="connsiteX0" fmla="*/ 115981 w 116118"/>
              <a:gd name="connsiteY0" fmla="*/ 20 h 223000"/>
              <a:gd name="connsiteX1" fmla="*/ 38194 w 116118"/>
              <a:gd name="connsiteY1" fmla="*/ 88920 h 223000"/>
              <a:gd name="connsiteX2" fmla="*/ 94 w 116118"/>
              <a:gd name="connsiteY2" fmla="*/ 222270 h 223000"/>
              <a:gd name="connsiteX3" fmla="*/ 27081 w 116118"/>
              <a:gd name="connsiteY3" fmla="*/ 139720 h 223000"/>
              <a:gd name="connsiteX4" fmla="*/ 17556 w 116118"/>
              <a:gd name="connsiteY4" fmla="*/ 80982 h 223000"/>
              <a:gd name="connsiteX5" fmla="*/ 115981 w 116118"/>
              <a:gd name="connsiteY5" fmla="*/ 20 h 22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118" h="223000">
                <a:moveTo>
                  <a:pt x="115981" y="20"/>
                </a:moveTo>
                <a:cubicBezTo>
                  <a:pt x="119421" y="1343"/>
                  <a:pt x="57508" y="51878"/>
                  <a:pt x="38194" y="88920"/>
                </a:cubicBezTo>
                <a:cubicBezTo>
                  <a:pt x="18880" y="125962"/>
                  <a:pt x="1946" y="213803"/>
                  <a:pt x="94" y="222270"/>
                </a:cubicBezTo>
                <a:cubicBezTo>
                  <a:pt x="-1758" y="230737"/>
                  <a:pt x="24171" y="163268"/>
                  <a:pt x="27081" y="139720"/>
                </a:cubicBezTo>
                <a:cubicBezTo>
                  <a:pt x="29991" y="116172"/>
                  <a:pt x="4327" y="101090"/>
                  <a:pt x="17556" y="80982"/>
                </a:cubicBezTo>
                <a:cubicBezTo>
                  <a:pt x="30785" y="60874"/>
                  <a:pt x="112541" y="-1303"/>
                  <a:pt x="11598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E9B734D8-D07B-D030-5B54-22AF16E0E4FC}"/>
              </a:ext>
            </a:extLst>
          </p:cNvPr>
          <p:cNvSpPr/>
          <p:nvPr/>
        </p:nvSpPr>
        <p:spPr>
          <a:xfrm>
            <a:off x="1823676" y="3335218"/>
            <a:ext cx="316274" cy="200439"/>
          </a:xfrm>
          <a:custGeom>
            <a:avLst/>
            <a:gdLst>
              <a:gd name="connsiteX0" fmla="*/ 316274 w 316274"/>
              <a:gd name="connsiteY0" fmla="*/ 120 h 200439"/>
              <a:gd name="connsiteX1" fmla="*/ 114662 w 316274"/>
              <a:gd name="connsiteY1" fmla="*/ 111245 h 200439"/>
              <a:gd name="connsiteX2" fmla="*/ 362 w 316274"/>
              <a:gd name="connsiteY2" fmla="*/ 200145 h 200439"/>
              <a:gd name="connsiteX3" fmla="*/ 79737 w 316274"/>
              <a:gd name="connsiteY3" fmla="*/ 138232 h 200439"/>
              <a:gd name="connsiteX4" fmla="*/ 116249 w 316274"/>
              <a:gd name="connsiteY4" fmla="*/ 90607 h 200439"/>
              <a:gd name="connsiteX5" fmla="*/ 316274 w 316274"/>
              <a:gd name="connsiteY5" fmla="*/ 120 h 20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274" h="200439">
                <a:moveTo>
                  <a:pt x="316274" y="120"/>
                </a:moveTo>
                <a:cubicBezTo>
                  <a:pt x="316010" y="3560"/>
                  <a:pt x="167314" y="77907"/>
                  <a:pt x="114662" y="111245"/>
                </a:cubicBezTo>
                <a:cubicBezTo>
                  <a:pt x="62010" y="144583"/>
                  <a:pt x="6183" y="195647"/>
                  <a:pt x="362" y="200145"/>
                </a:cubicBezTo>
                <a:cubicBezTo>
                  <a:pt x="-5459" y="204643"/>
                  <a:pt x="60423" y="156488"/>
                  <a:pt x="79737" y="138232"/>
                </a:cubicBezTo>
                <a:cubicBezTo>
                  <a:pt x="99051" y="119976"/>
                  <a:pt x="75768" y="113361"/>
                  <a:pt x="116249" y="90607"/>
                </a:cubicBezTo>
                <a:cubicBezTo>
                  <a:pt x="156730" y="67853"/>
                  <a:pt x="316538" y="-3320"/>
                  <a:pt x="31627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FA973BBB-D8F8-3D45-3490-FFCC3CBFFE6E}"/>
              </a:ext>
            </a:extLst>
          </p:cNvPr>
          <p:cNvSpPr/>
          <p:nvPr/>
        </p:nvSpPr>
        <p:spPr>
          <a:xfrm>
            <a:off x="1637022" y="3466957"/>
            <a:ext cx="301317" cy="190154"/>
          </a:xfrm>
          <a:custGeom>
            <a:avLst/>
            <a:gdLst>
              <a:gd name="connsiteX0" fmla="*/ 301316 w 301317"/>
              <a:gd name="connsiteY0" fmla="*/ 143 h 190154"/>
              <a:gd name="connsiteX1" fmla="*/ 156853 w 301317"/>
              <a:gd name="connsiteY1" fmla="*/ 77931 h 190154"/>
              <a:gd name="connsiteX2" fmla="*/ 1278 w 301317"/>
              <a:gd name="connsiteY2" fmla="*/ 189056 h 190154"/>
              <a:gd name="connsiteX3" fmla="*/ 85416 w 301317"/>
              <a:gd name="connsiteY3" fmla="*/ 131906 h 190154"/>
              <a:gd name="connsiteX4" fmla="*/ 129866 w 301317"/>
              <a:gd name="connsiteY4" fmla="*/ 84281 h 190154"/>
              <a:gd name="connsiteX5" fmla="*/ 160028 w 301317"/>
              <a:gd name="connsiteY5" fmla="*/ 58881 h 190154"/>
              <a:gd name="connsiteX6" fmla="*/ 301316 w 301317"/>
              <a:gd name="connsiteY6" fmla="*/ 143 h 19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17" h="190154">
                <a:moveTo>
                  <a:pt x="301316" y="143"/>
                </a:moveTo>
                <a:cubicBezTo>
                  <a:pt x="300787" y="3318"/>
                  <a:pt x="206859" y="46446"/>
                  <a:pt x="156853" y="77931"/>
                </a:cubicBezTo>
                <a:cubicBezTo>
                  <a:pt x="106847" y="109417"/>
                  <a:pt x="13184" y="180060"/>
                  <a:pt x="1278" y="189056"/>
                </a:cubicBezTo>
                <a:cubicBezTo>
                  <a:pt x="-10628" y="198052"/>
                  <a:pt x="63985" y="149368"/>
                  <a:pt x="85416" y="131906"/>
                </a:cubicBezTo>
                <a:cubicBezTo>
                  <a:pt x="106847" y="114444"/>
                  <a:pt x="117431" y="96452"/>
                  <a:pt x="129866" y="84281"/>
                </a:cubicBezTo>
                <a:cubicBezTo>
                  <a:pt x="142301" y="72110"/>
                  <a:pt x="136745" y="70523"/>
                  <a:pt x="160028" y="58881"/>
                </a:cubicBezTo>
                <a:cubicBezTo>
                  <a:pt x="183311" y="47239"/>
                  <a:pt x="301845" y="-3032"/>
                  <a:pt x="301316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D64C0BB3-DC04-13BF-0CDE-8CC68EADD548}"/>
              </a:ext>
            </a:extLst>
          </p:cNvPr>
          <p:cNvSpPr/>
          <p:nvPr/>
        </p:nvSpPr>
        <p:spPr>
          <a:xfrm>
            <a:off x="1820552" y="3532976"/>
            <a:ext cx="345149" cy="293446"/>
          </a:xfrm>
          <a:custGeom>
            <a:avLst/>
            <a:gdLst>
              <a:gd name="connsiteX0" fmla="*/ 311 w 345149"/>
              <a:gd name="connsiteY0" fmla="*/ 5562 h 293446"/>
              <a:gd name="connsiteX1" fmla="*/ 124136 w 345149"/>
              <a:gd name="connsiteY1" fmla="*/ 69062 h 293446"/>
              <a:gd name="connsiteX2" fmla="*/ 340036 w 345149"/>
              <a:gd name="connsiteY2" fmla="*/ 289724 h 293446"/>
              <a:gd name="connsiteX3" fmla="*/ 262248 w 345149"/>
              <a:gd name="connsiteY3" fmla="*/ 194474 h 293446"/>
              <a:gd name="connsiteX4" fmla="*/ 93973 w 345149"/>
              <a:gd name="connsiteY4" fmla="*/ 24612 h 293446"/>
              <a:gd name="connsiteX5" fmla="*/ 311 w 345149"/>
              <a:gd name="connsiteY5" fmla="*/ 5562 h 29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149" h="293446">
                <a:moveTo>
                  <a:pt x="311" y="5562"/>
                </a:moveTo>
                <a:cubicBezTo>
                  <a:pt x="5338" y="12970"/>
                  <a:pt x="67515" y="21702"/>
                  <a:pt x="124136" y="69062"/>
                </a:cubicBezTo>
                <a:cubicBezTo>
                  <a:pt x="180757" y="116422"/>
                  <a:pt x="317017" y="268822"/>
                  <a:pt x="340036" y="289724"/>
                </a:cubicBezTo>
                <a:cubicBezTo>
                  <a:pt x="363055" y="310626"/>
                  <a:pt x="303258" y="238659"/>
                  <a:pt x="262248" y="194474"/>
                </a:cubicBezTo>
                <a:cubicBezTo>
                  <a:pt x="221238" y="150289"/>
                  <a:pt x="135777" y="56097"/>
                  <a:pt x="93973" y="24612"/>
                </a:cubicBezTo>
                <a:cubicBezTo>
                  <a:pt x="52169" y="-6873"/>
                  <a:pt x="-4716" y="-1846"/>
                  <a:pt x="311" y="5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15C2C3F5-9F89-C361-75A1-1DE02D7039C1}"/>
              </a:ext>
            </a:extLst>
          </p:cNvPr>
          <p:cNvSpPr/>
          <p:nvPr/>
        </p:nvSpPr>
        <p:spPr>
          <a:xfrm>
            <a:off x="2680615" y="3289252"/>
            <a:ext cx="348554" cy="677310"/>
          </a:xfrm>
          <a:custGeom>
            <a:avLst/>
            <a:gdLst>
              <a:gd name="connsiteX0" fmla="*/ 10198 w 348554"/>
              <a:gd name="connsiteY0" fmla="*/ 4811 h 677310"/>
              <a:gd name="connsiteX1" fmla="*/ 124498 w 348554"/>
              <a:gd name="connsiteY1" fmla="*/ 223886 h 677310"/>
              <a:gd name="connsiteX2" fmla="*/ 338810 w 348554"/>
              <a:gd name="connsiteY2" fmla="*/ 658861 h 677310"/>
              <a:gd name="connsiteX3" fmla="*/ 300710 w 348554"/>
              <a:gd name="connsiteY3" fmla="*/ 573136 h 677310"/>
              <a:gd name="connsiteX4" fmla="*/ 199110 w 348554"/>
              <a:gd name="connsiteY4" fmla="*/ 357236 h 677310"/>
              <a:gd name="connsiteX5" fmla="*/ 27660 w 348554"/>
              <a:gd name="connsiteY5" fmla="*/ 93711 h 677310"/>
              <a:gd name="connsiteX6" fmla="*/ 10198 w 348554"/>
              <a:gd name="connsiteY6" fmla="*/ 4811 h 67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554" h="677310">
                <a:moveTo>
                  <a:pt x="10198" y="4811"/>
                </a:moveTo>
                <a:cubicBezTo>
                  <a:pt x="26338" y="26507"/>
                  <a:pt x="69729" y="114878"/>
                  <a:pt x="124498" y="223886"/>
                </a:cubicBezTo>
                <a:cubicBezTo>
                  <a:pt x="179267" y="332894"/>
                  <a:pt x="309441" y="600653"/>
                  <a:pt x="338810" y="658861"/>
                </a:cubicBezTo>
                <a:cubicBezTo>
                  <a:pt x="368179" y="717069"/>
                  <a:pt x="323993" y="623407"/>
                  <a:pt x="300710" y="573136"/>
                </a:cubicBezTo>
                <a:cubicBezTo>
                  <a:pt x="277427" y="522865"/>
                  <a:pt x="244618" y="437140"/>
                  <a:pt x="199110" y="357236"/>
                </a:cubicBezTo>
                <a:cubicBezTo>
                  <a:pt x="153602" y="277332"/>
                  <a:pt x="60204" y="148744"/>
                  <a:pt x="27660" y="93711"/>
                </a:cubicBezTo>
                <a:cubicBezTo>
                  <a:pt x="-4884" y="38678"/>
                  <a:pt x="-5942" y="-16885"/>
                  <a:pt x="10198" y="4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BA3DF1A2-98B9-2208-5C55-DF8B33319097}"/>
              </a:ext>
            </a:extLst>
          </p:cNvPr>
          <p:cNvSpPr/>
          <p:nvPr/>
        </p:nvSpPr>
        <p:spPr>
          <a:xfrm>
            <a:off x="3000436" y="3935707"/>
            <a:ext cx="259141" cy="529029"/>
          </a:xfrm>
          <a:custGeom>
            <a:avLst/>
            <a:gdLst>
              <a:gd name="connsiteX0" fmla="*/ 30102 w 259141"/>
              <a:gd name="connsiteY0" fmla="*/ 23518 h 529029"/>
              <a:gd name="connsiteX1" fmla="*/ 188852 w 259141"/>
              <a:gd name="connsiteY1" fmla="*/ 366418 h 529029"/>
              <a:gd name="connsiteX2" fmla="*/ 253939 w 259141"/>
              <a:gd name="connsiteY2" fmla="*/ 526756 h 529029"/>
              <a:gd name="connsiteX3" fmla="*/ 228539 w 259141"/>
              <a:gd name="connsiteY3" fmla="*/ 433093 h 529029"/>
              <a:gd name="connsiteX4" fmla="*/ 18989 w 259141"/>
              <a:gd name="connsiteY4" fmla="*/ 74318 h 529029"/>
              <a:gd name="connsiteX5" fmla="*/ 30102 w 259141"/>
              <a:gd name="connsiteY5" fmla="*/ 23518 h 52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141" h="529029">
                <a:moveTo>
                  <a:pt x="30102" y="23518"/>
                </a:moveTo>
                <a:cubicBezTo>
                  <a:pt x="58412" y="72201"/>
                  <a:pt x="151546" y="282545"/>
                  <a:pt x="188852" y="366418"/>
                </a:cubicBezTo>
                <a:cubicBezTo>
                  <a:pt x="226158" y="450291"/>
                  <a:pt x="247325" y="515644"/>
                  <a:pt x="253939" y="526756"/>
                </a:cubicBezTo>
                <a:cubicBezTo>
                  <a:pt x="260553" y="537868"/>
                  <a:pt x="267697" y="508499"/>
                  <a:pt x="228539" y="433093"/>
                </a:cubicBezTo>
                <a:cubicBezTo>
                  <a:pt x="189381" y="357687"/>
                  <a:pt x="53120" y="142051"/>
                  <a:pt x="18989" y="74318"/>
                </a:cubicBezTo>
                <a:cubicBezTo>
                  <a:pt x="-15142" y="6585"/>
                  <a:pt x="1792" y="-25165"/>
                  <a:pt x="30102" y="23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0835128B-BEC7-FE34-69A5-640B92D7CC75}"/>
              </a:ext>
            </a:extLst>
          </p:cNvPr>
          <p:cNvSpPr/>
          <p:nvPr/>
        </p:nvSpPr>
        <p:spPr>
          <a:xfrm>
            <a:off x="3271641" y="4475117"/>
            <a:ext cx="346756" cy="745816"/>
          </a:xfrm>
          <a:custGeom>
            <a:avLst/>
            <a:gdLst>
              <a:gd name="connsiteX0" fmla="*/ 197 w 346756"/>
              <a:gd name="connsiteY0" fmla="*/ 1633 h 745816"/>
              <a:gd name="connsiteX1" fmla="*/ 100209 w 346756"/>
              <a:gd name="connsiteY1" fmla="*/ 293733 h 745816"/>
              <a:gd name="connsiteX2" fmla="*/ 338334 w 346756"/>
              <a:gd name="connsiteY2" fmla="*/ 736646 h 745816"/>
              <a:gd name="connsiteX3" fmla="*/ 273247 w 346756"/>
              <a:gd name="connsiteY3" fmla="*/ 562021 h 745816"/>
              <a:gd name="connsiteX4" fmla="*/ 81159 w 346756"/>
              <a:gd name="connsiteY4" fmla="*/ 192133 h 745816"/>
              <a:gd name="connsiteX5" fmla="*/ 197 w 346756"/>
              <a:gd name="connsiteY5" fmla="*/ 1633 h 74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756" h="745816">
                <a:moveTo>
                  <a:pt x="197" y="1633"/>
                </a:moveTo>
                <a:cubicBezTo>
                  <a:pt x="3372" y="18566"/>
                  <a:pt x="43853" y="171231"/>
                  <a:pt x="100209" y="293733"/>
                </a:cubicBezTo>
                <a:cubicBezTo>
                  <a:pt x="156565" y="416235"/>
                  <a:pt x="309494" y="691931"/>
                  <a:pt x="338334" y="736646"/>
                </a:cubicBezTo>
                <a:cubicBezTo>
                  <a:pt x="367174" y="781361"/>
                  <a:pt x="316110" y="652773"/>
                  <a:pt x="273247" y="562021"/>
                </a:cubicBezTo>
                <a:cubicBezTo>
                  <a:pt x="230385" y="471269"/>
                  <a:pt x="129842" y="281298"/>
                  <a:pt x="81159" y="192133"/>
                </a:cubicBezTo>
                <a:cubicBezTo>
                  <a:pt x="32476" y="102968"/>
                  <a:pt x="-2978" y="-15300"/>
                  <a:pt x="197" y="1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7726DEBE-1E49-5589-E4B9-A3D9AB29CB8A}"/>
              </a:ext>
            </a:extLst>
          </p:cNvPr>
          <p:cNvSpPr/>
          <p:nvPr/>
        </p:nvSpPr>
        <p:spPr>
          <a:xfrm>
            <a:off x="3912494" y="4473647"/>
            <a:ext cx="141083" cy="734079"/>
          </a:xfrm>
          <a:custGeom>
            <a:avLst/>
            <a:gdLst>
              <a:gd name="connsiteX0" fmla="*/ 140394 w 141083"/>
              <a:gd name="connsiteY0" fmla="*/ 1516 h 734079"/>
              <a:gd name="connsiteX1" fmla="*/ 99119 w 141083"/>
              <a:gd name="connsiteY1" fmla="*/ 144391 h 734079"/>
              <a:gd name="connsiteX2" fmla="*/ 53081 w 141083"/>
              <a:gd name="connsiteY2" fmla="*/ 276153 h 734079"/>
              <a:gd name="connsiteX3" fmla="*/ 694 w 141083"/>
              <a:gd name="connsiteY3" fmla="*/ 723828 h 734079"/>
              <a:gd name="connsiteX4" fmla="*/ 22919 w 141083"/>
              <a:gd name="connsiteY4" fmla="*/ 573016 h 734079"/>
              <a:gd name="connsiteX5" fmla="*/ 21331 w 141083"/>
              <a:gd name="connsiteY5" fmla="*/ 377753 h 734079"/>
              <a:gd name="connsiteX6" fmla="*/ 64194 w 141083"/>
              <a:gd name="connsiteY6" fmla="*/ 239641 h 734079"/>
              <a:gd name="connsiteX7" fmla="*/ 140394 w 141083"/>
              <a:gd name="connsiteY7" fmla="*/ 1516 h 73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083" h="734079">
                <a:moveTo>
                  <a:pt x="140394" y="1516"/>
                </a:moveTo>
                <a:cubicBezTo>
                  <a:pt x="146215" y="-14359"/>
                  <a:pt x="113671" y="98618"/>
                  <a:pt x="99119" y="144391"/>
                </a:cubicBezTo>
                <a:cubicBezTo>
                  <a:pt x="84567" y="190164"/>
                  <a:pt x="69485" y="179580"/>
                  <a:pt x="53081" y="276153"/>
                </a:cubicBezTo>
                <a:cubicBezTo>
                  <a:pt x="36677" y="372726"/>
                  <a:pt x="5721" y="674351"/>
                  <a:pt x="694" y="723828"/>
                </a:cubicBezTo>
                <a:cubicBezTo>
                  <a:pt x="-4333" y="773305"/>
                  <a:pt x="19480" y="630695"/>
                  <a:pt x="22919" y="573016"/>
                </a:cubicBezTo>
                <a:cubicBezTo>
                  <a:pt x="26358" y="515337"/>
                  <a:pt x="14452" y="433315"/>
                  <a:pt x="21331" y="377753"/>
                </a:cubicBezTo>
                <a:cubicBezTo>
                  <a:pt x="28210" y="322191"/>
                  <a:pt x="47261" y="302083"/>
                  <a:pt x="64194" y="239641"/>
                </a:cubicBezTo>
                <a:cubicBezTo>
                  <a:pt x="81127" y="177199"/>
                  <a:pt x="134573" y="17391"/>
                  <a:pt x="140394" y="1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52CD0CAF-CD6C-2331-D302-84B43E0B71A8}"/>
              </a:ext>
            </a:extLst>
          </p:cNvPr>
          <p:cNvSpPr/>
          <p:nvPr/>
        </p:nvSpPr>
        <p:spPr>
          <a:xfrm>
            <a:off x="3850119" y="4929078"/>
            <a:ext cx="81177" cy="577085"/>
          </a:xfrm>
          <a:custGeom>
            <a:avLst/>
            <a:gdLst>
              <a:gd name="connsiteX0" fmla="*/ 80531 w 81177"/>
              <a:gd name="connsiteY0" fmla="*/ 110 h 577085"/>
              <a:gd name="connsiteX1" fmla="*/ 37669 w 81177"/>
              <a:gd name="connsiteY1" fmla="*/ 308085 h 577085"/>
              <a:gd name="connsiteX2" fmla="*/ 18619 w 81177"/>
              <a:gd name="connsiteY2" fmla="*/ 396985 h 577085"/>
              <a:gd name="connsiteX3" fmla="*/ 37669 w 81177"/>
              <a:gd name="connsiteY3" fmla="*/ 573197 h 577085"/>
              <a:gd name="connsiteX4" fmla="*/ 28144 w 81177"/>
              <a:gd name="connsiteY4" fmla="*/ 504935 h 577085"/>
              <a:gd name="connsiteX5" fmla="*/ 1156 w 81177"/>
              <a:gd name="connsiteY5" fmla="*/ 344597 h 577085"/>
              <a:gd name="connsiteX6" fmla="*/ 80531 w 81177"/>
              <a:gd name="connsiteY6" fmla="*/ 110 h 57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77" h="577085">
                <a:moveTo>
                  <a:pt x="80531" y="110"/>
                </a:moveTo>
                <a:cubicBezTo>
                  <a:pt x="86616" y="-5975"/>
                  <a:pt x="47988" y="241939"/>
                  <a:pt x="37669" y="308085"/>
                </a:cubicBezTo>
                <a:cubicBezTo>
                  <a:pt x="27350" y="374231"/>
                  <a:pt x="18619" y="352800"/>
                  <a:pt x="18619" y="396985"/>
                </a:cubicBezTo>
                <a:cubicBezTo>
                  <a:pt x="18619" y="441170"/>
                  <a:pt x="36081" y="555205"/>
                  <a:pt x="37669" y="573197"/>
                </a:cubicBezTo>
                <a:cubicBezTo>
                  <a:pt x="39256" y="591189"/>
                  <a:pt x="34229" y="543035"/>
                  <a:pt x="28144" y="504935"/>
                </a:cubicBezTo>
                <a:cubicBezTo>
                  <a:pt x="22058" y="466835"/>
                  <a:pt x="-5988" y="426882"/>
                  <a:pt x="1156" y="344597"/>
                </a:cubicBezTo>
                <a:cubicBezTo>
                  <a:pt x="8300" y="262312"/>
                  <a:pt x="74446" y="6195"/>
                  <a:pt x="80531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874A59F4-0D39-629C-697F-AD9CC86ACD7D}"/>
              </a:ext>
            </a:extLst>
          </p:cNvPr>
          <p:cNvSpPr/>
          <p:nvPr/>
        </p:nvSpPr>
        <p:spPr>
          <a:xfrm>
            <a:off x="3611978" y="5216492"/>
            <a:ext cx="163571" cy="295767"/>
          </a:xfrm>
          <a:custGeom>
            <a:avLst/>
            <a:gdLst>
              <a:gd name="connsiteX0" fmla="*/ 1172 w 163571"/>
              <a:gd name="connsiteY0" fmla="*/ 4796 h 295767"/>
              <a:gd name="connsiteX1" fmla="*/ 159922 w 163571"/>
              <a:gd name="connsiteY1" fmla="*/ 292133 h 295767"/>
              <a:gd name="connsiteX2" fmla="*/ 110710 w 163571"/>
              <a:gd name="connsiteY2" fmla="*/ 163546 h 295767"/>
              <a:gd name="connsiteX3" fmla="*/ 88485 w 163571"/>
              <a:gd name="connsiteY3" fmla="*/ 115921 h 295767"/>
              <a:gd name="connsiteX4" fmla="*/ 1172 w 163571"/>
              <a:gd name="connsiteY4" fmla="*/ 4796 h 29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71" h="295767">
                <a:moveTo>
                  <a:pt x="1172" y="4796"/>
                </a:moveTo>
                <a:cubicBezTo>
                  <a:pt x="13078" y="34165"/>
                  <a:pt x="141666" y="265675"/>
                  <a:pt x="159922" y="292133"/>
                </a:cubicBezTo>
                <a:cubicBezTo>
                  <a:pt x="178178" y="318591"/>
                  <a:pt x="122616" y="192915"/>
                  <a:pt x="110710" y="163546"/>
                </a:cubicBezTo>
                <a:cubicBezTo>
                  <a:pt x="98804" y="134177"/>
                  <a:pt x="105418" y="142379"/>
                  <a:pt x="88485" y="115921"/>
                </a:cubicBezTo>
                <a:cubicBezTo>
                  <a:pt x="71552" y="89463"/>
                  <a:pt x="-10734" y="-24573"/>
                  <a:pt x="1172" y="4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D4852982-1603-8D02-5479-5FD28BBE8FC4}"/>
              </a:ext>
            </a:extLst>
          </p:cNvPr>
          <p:cNvSpPr/>
          <p:nvPr/>
        </p:nvSpPr>
        <p:spPr>
          <a:xfrm>
            <a:off x="2915897" y="5834065"/>
            <a:ext cx="241505" cy="113856"/>
          </a:xfrm>
          <a:custGeom>
            <a:avLst/>
            <a:gdLst>
              <a:gd name="connsiteX0" fmla="*/ 3516 w 241505"/>
              <a:gd name="connsiteY0" fmla="*/ 109535 h 113856"/>
              <a:gd name="connsiteX1" fmla="*/ 235291 w 241505"/>
              <a:gd name="connsiteY1" fmla="*/ 3173 h 113856"/>
              <a:gd name="connsiteX2" fmla="*/ 168616 w 241505"/>
              <a:gd name="connsiteY2" fmla="*/ 33335 h 113856"/>
              <a:gd name="connsiteX3" fmla="*/ 98766 w 241505"/>
              <a:gd name="connsiteY3" fmla="*/ 88898 h 113856"/>
              <a:gd name="connsiteX4" fmla="*/ 3516 w 241505"/>
              <a:gd name="connsiteY4" fmla="*/ 109535 h 11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505" h="113856">
                <a:moveTo>
                  <a:pt x="3516" y="109535"/>
                </a:moveTo>
                <a:cubicBezTo>
                  <a:pt x="26270" y="95247"/>
                  <a:pt x="207774" y="15873"/>
                  <a:pt x="235291" y="3173"/>
                </a:cubicBezTo>
                <a:cubicBezTo>
                  <a:pt x="262808" y="-9527"/>
                  <a:pt x="191370" y="19047"/>
                  <a:pt x="168616" y="33335"/>
                </a:cubicBezTo>
                <a:cubicBezTo>
                  <a:pt x="145862" y="47622"/>
                  <a:pt x="122578" y="78844"/>
                  <a:pt x="98766" y="88898"/>
                </a:cubicBezTo>
                <a:cubicBezTo>
                  <a:pt x="74954" y="98952"/>
                  <a:pt x="-19238" y="123823"/>
                  <a:pt x="3516" y="109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30741F7D-A9A3-247E-E240-3389022348CF}"/>
              </a:ext>
            </a:extLst>
          </p:cNvPr>
          <p:cNvSpPr/>
          <p:nvPr/>
        </p:nvSpPr>
        <p:spPr>
          <a:xfrm>
            <a:off x="3192217" y="5508330"/>
            <a:ext cx="605646" cy="292563"/>
          </a:xfrm>
          <a:custGeom>
            <a:avLst/>
            <a:gdLst>
              <a:gd name="connsiteX0" fmla="*/ 605083 w 605646"/>
              <a:gd name="connsiteY0" fmla="*/ 5058 h 292563"/>
              <a:gd name="connsiteX1" fmla="*/ 489196 w 605646"/>
              <a:gd name="connsiteY1" fmla="*/ 8233 h 292563"/>
              <a:gd name="connsiteX2" fmla="*/ 371721 w 605646"/>
              <a:gd name="connsiteY2" fmla="*/ 71733 h 292563"/>
              <a:gd name="connsiteX3" fmla="*/ 8183 w 605646"/>
              <a:gd name="connsiteY3" fmla="*/ 287633 h 292563"/>
              <a:gd name="connsiteX4" fmla="*/ 143121 w 605646"/>
              <a:gd name="connsiteY4" fmla="*/ 209845 h 292563"/>
              <a:gd name="connsiteX5" fmla="*/ 425696 w 605646"/>
              <a:gd name="connsiteY5" fmla="*/ 60620 h 292563"/>
              <a:gd name="connsiteX6" fmla="*/ 528883 w 605646"/>
              <a:gd name="connsiteY6" fmla="*/ 5058 h 292563"/>
              <a:gd name="connsiteX7" fmla="*/ 605083 w 605646"/>
              <a:gd name="connsiteY7" fmla="*/ 5058 h 29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5646" h="292563">
                <a:moveTo>
                  <a:pt x="605083" y="5058"/>
                </a:moveTo>
                <a:cubicBezTo>
                  <a:pt x="598469" y="5587"/>
                  <a:pt x="528090" y="-2879"/>
                  <a:pt x="489196" y="8233"/>
                </a:cubicBezTo>
                <a:cubicBezTo>
                  <a:pt x="450302" y="19345"/>
                  <a:pt x="451890" y="25166"/>
                  <a:pt x="371721" y="71733"/>
                </a:cubicBezTo>
                <a:cubicBezTo>
                  <a:pt x="291552" y="118300"/>
                  <a:pt x="8183" y="287633"/>
                  <a:pt x="8183" y="287633"/>
                </a:cubicBezTo>
                <a:cubicBezTo>
                  <a:pt x="-29917" y="310652"/>
                  <a:pt x="73535" y="247681"/>
                  <a:pt x="143121" y="209845"/>
                </a:cubicBezTo>
                <a:cubicBezTo>
                  <a:pt x="212706" y="172010"/>
                  <a:pt x="361402" y="94751"/>
                  <a:pt x="425696" y="60620"/>
                </a:cubicBezTo>
                <a:cubicBezTo>
                  <a:pt x="489990" y="26489"/>
                  <a:pt x="499250" y="16170"/>
                  <a:pt x="528883" y="5058"/>
                </a:cubicBezTo>
                <a:cubicBezTo>
                  <a:pt x="558516" y="-6054"/>
                  <a:pt x="611697" y="4529"/>
                  <a:pt x="605083" y="5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D13ABD1E-1A7C-E483-8253-940F8CE574F2}"/>
              </a:ext>
            </a:extLst>
          </p:cNvPr>
          <p:cNvSpPr/>
          <p:nvPr/>
        </p:nvSpPr>
        <p:spPr>
          <a:xfrm>
            <a:off x="3191991" y="5474876"/>
            <a:ext cx="580485" cy="304096"/>
          </a:xfrm>
          <a:custGeom>
            <a:avLst/>
            <a:gdLst>
              <a:gd name="connsiteX0" fmla="*/ 472 w 580485"/>
              <a:gd name="connsiteY0" fmla="*/ 303624 h 304096"/>
              <a:gd name="connsiteX1" fmla="*/ 256059 w 580485"/>
              <a:gd name="connsiteY1" fmla="*/ 138524 h 304096"/>
              <a:gd name="connsiteX2" fmla="*/ 362422 w 580485"/>
              <a:gd name="connsiteY2" fmla="*/ 79787 h 304096"/>
              <a:gd name="connsiteX3" fmla="*/ 576734 w 580485"/>
              <a:gd name="connsiteY3" fmla="*/ 5174 h 304096"/>
              <a:gd name="connsiteX4" fmla="*/ 486247 w 580485"/>
              <a:gd name="connsiteY4" fmla="*/ 14699 h 304096"/>
              <a:gd name="connsiteX5" fmla="*/ 325909 w 580485"/>
              <a:gd name="connsiteY5" fmla="*/ 81374 h 304096"/>
              <a:gd name="connsiteX6" fmla="*/ 472 w 580485"/>
              <a:gd name="connsiteY6" fmla="*/ 303624 h 30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0485" h="304096">
                <a:moveTo>
                  <a:pt x="472" y="303624"/>
                </a:moveTo>
                <a:cubicBezTo>
                  <a:pt x="-11170" y="313149"/>
                  <a:pt x="195734" y="175830"/>
                  <a:pt x="256059" y="138524"/>
                </a:cubicBezTo>
                <a:cubicBezTo>
                  <a:pt x="316384" y="101218"/>
                  <a:pt x="308976" y="102012"/>
                  <a:pt x="362422" y="79787"/>
                </a:cubicBezTo>
                <a:cubicBezTo>
                  <a:pt x="415868" y="57562"/>
                  <a:pt x="556097" y="16022"/>
                  <a:pt x="576734" y="5174"/>
                </a:cubicBezTo>
                <a:cubicBezTo>
                  <a:pt x="597372" y="-5674"/>
                  <a:pt x="528051" y="1999"/>
                  <a:pt x="486247" y="14699"/>
                </a:cubicBezTo>
                <a:cubicBezTo>
                  <a:pt x="444443" y="27399"/>
                  <a:pt x="400521" y="34278"/>
                  <a:pt x="325909" y="81374"/>
                </a:cubicBezTo>
                <a:cubicBezTo>
                  <a:pt x="251297" y="128470"/>
                  <a:pt x="12114" y="294099"/>
                  <a:pt x="472" y="303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B0C1C363-83F7-E180-452B-2AB8969904FC}"/>
              </a:ext>
            </a:extLst>
          </p:cNvPr>
          <p:cNvSpPr/>
          <p:nvPr/>
        </p:nvSpPr>
        <p:spPr>
          <a:xfrm>
            <a:off x="3023414" y="5356461"/>
            <a:ext cx="659331" cy="343280"/>
          </a:xfrm>
          <a:custGeom>
            <a:avLst/>
            <a:gdLst>
              <a:gd name="connsiteX0" fmla="*/ 774 w 659331"/>
              <a:gd name="connsiteY0" fmla="*/ 342664 h 343280"/>
              <a:gd name="connsiteX1" fmla="*/ 324624 w 659331"/>
              <a:gd name="connsiteY1" fmla="*/ 152164 h 343280"/>
              <a:gd name="connsiteX2" fmla="*/ 502424 w 659331"/>
              <a:gd name="connsiteY2" fmla="*/ 69614 h 343280"/>
              <a:gd name="connsiteX3" fmla="*/ 656411 w 659331"/>
              <a:gd name="connsiteY3" fmla="*/ 4527 h 343280"/>
              <a:gd name="connsiteX4" fmla="*/ 589736 w 659331"/>
              <a:gd name="connsiteY4" fmla="*/ 14052 h 343280"/>
              <a:gd name="connsiteX5" fmla="*/ 424636 w 659331"/>
              <a:gd name="connsiteY5" fmla="*/ 82314 h 343280"/>
              <a:gd name="connsiteX6" fmla="*/ 774 w 659331"/>
              <a:gd name="connsiteY6" fmla="*/ 342664 h 3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9331" h="343280">
                <a:moveTo>
                  <a:pt x="774" y="342664"/>
                </a:moveTo>
                <a:cubicBezTo>
                  <a:pt x="-15895" y="354306"/>
                  <a:pt x="241016" y="197672"/>
                  <a:pt x="324624" y="152164"/>
                </a:cubicBezTo>
                <a:cubicBezTo>
                  <a:pt x="408232" y="106656"/>
                  <a:pt x="447126" y="94220"/>
                  <a:pt x="502424" y="69614"/>
                </a:cubicBezTo>
                <a:cubicBezTo>
                  <a:pt x="557722" y="45008"/>
                  <a:pt x="641859" y="13787"/>
                  <a:pt x="656411" y="4527"/>
                </a:cubicBezTo>
                <a:cubicBezTo>
                  <a:pt x="670963" y="-4733"/>
                  <a:pt x="628365" y="1088"/>
                  <a:pt x="589736" y="14052"/>
                </a:cubicBezTo>
                <a:cubicBezTo>
                  <a:pt x="551107" y="27016"/>
                  <a:pt x="518828" y="29397"/>
                  <a:pt x="424636" y="82314"/>
                </a:cubicBezTo>
                <a:cubicBezTo>
                  <a:pt x="330444" y="135231"/>
                  <a:pt x="17443" y="331022"/>
                  <a:pt x="774" y="342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E903B0DA-BBE0-2908-33F0-A198DA4B9D09}"/>
              </a:ext>
            </a:extLst>
          </p:cNvPr>
          <p:cNvSpPr/>
          <p:nvPr/>
        </p:nvSpPr>
        <p:spPr>
          <a:xfrm>
            <a:off x="2490855" y="3458469"/>
            <a:ext cx="327682" cy="595686"/>
          </a:xfrm>
          <a:custGeom>
            <a:avLst/>
            <a:gdLst>
              <a:gd name="connsiteX0" fmla="*/ 8928 w 327682"/>
              <a:gd name="connsiteY0" fmla="*/ 164 h 595686"/>
              <a:gd name="connsiteX1" fmla="*/ 40678 w 327682"/>
              <a:gd name="connsiteY1" fmla="*/ 216064 h 595686"/>
              <a:gd name="connsiteX2" fmla="*/ 317962 w 327682"/>
              <a:gd name="connsiteY2" fmla="*/ 588598 h 595686"/>
              <a:gd name="connsiteX3" fmla="*/ 241762 w 327682"/>
              <a:gd name="connsiteY3" fmla="*/ 444664 h 595686"/>
              <a:gd name="connsiteX4" fmla="*/ 19512 w 327682"/>
              <a:gd name="connsiteY4" fmla="*/ 247814 h 595686"/>
              <a:gd name="connsiteX5" fmla="*/ 8928 w 327682"/>
              <a:gd name="connsiteY5" fmla="*/ 164 h 59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682" h="595686">
                <a:moveTo>
                  <a:pt x="8928" y="164"/>
                </a:moveTo>
                <a:cubicBezTo>
                  <a:pt x="12456" y="-5128"/>
                  <a:pt x="-10828" y="117992"/>
                  <a:pt x="40678" y="216064"/>
                </a:cubicBezTo>
                <a:cubicBezTo>
                  <a:pt x="92184" y="314136"/>
                  <a:pt x="284448" y="550498"/>
                  <a:pt x="317962" y="588598"/>
                </a:cubicBezTo>
                <a:cubicBezTo>
                  <a:pt x="351476" y="626698"/>
                  <a:pt x="291504" y="501461"/>
                  <a:pt x="241762" y="444664"/>
                </a:cubicBezTo>
                <a:cubicBezTo>
                  <a:pt x="192020" y="387867"/>
                  <a:pt x="53379" y="316958"/>
                  <a:pt x="19512" y="247814"/>
                </a:cubicBezTo>
                <a:cubicBezTo>
                  <a:pt x="-14355" y="178670"/>
                  <a:pt x="5400" y="5456"/>
                  <a:pt x="8928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B56FBE5A-8E07-22B6-C6B7-B19940177A00}"/>
              </a:ext>
            </a:extLst>
          </p:cNvPr>
          <p:cNvSpPr/>
          <p:nvPr/>
        </p:nvSpPr>
        <p:spPr>
          <a:xfrm>
            <a:off x="2554563" y="3973522"/>
            <a:ext cx="396520" cy="687418"/>
          </a:xfrm>
          <a:custGeom>
            <a:avLst/>
            <a:gdLst>
              <a:gd name="connsiteX0" fmla="*/ 2370 w 396520"/>
              <a:gd name="connsiteY0" fmla="*/ 1578 h 687418"/>
              <a:gd name="connsiteX1" fmla="*/ 133604 w 396520"/>
              <a:gd name="connsiteY1" fmla="*/ 232295 h 687418"/>
              <a:gd name="connsiteX2" fmla="*/ 396070 w 396520"/>
              <a:gd name="connsiteY2" fmla="*/ 602711 h 687418"/>
              <a:gd name="connsiteX3" fmla="*/ 199220 w 396520"/>
              <a:gd name="connsiteY3" fmla="*/ 344478 h 687418"/>
              <a:gd name="connsiteX4" fmla="*/ 298704 w 396520"/>
              <a:gd name="connsiteY4" fmla="*/ 687378 h 687418"/>
              <a:gd name="connsiteX5" fmla="*/ 186520 w 396520"/>
              <a:gd name="connsiteY5" fmla="*/ 319078 h 687418"/>
              <a:gd name="connsiteX6" fmla="*/ 95504 w 396520"/>
              <a:gd name="connsiteY6" fmla="*/ 200545 h 687418"/>
              <a:gd name="connsiteX7" fmla="*/ 51054 w 396520"/>
              <a:gd name="connsiteY7" fmla="*/ 132811 h 687418"/>
              <a:gd name="connsiteX8" fmla="*/ 2370 w 396520"/>
              <a:gd name="connsiteY8" fmla="*/ 1578 h 68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6520" h="687418">
                <a:moveTo>
                  <a:pt x="2370" y="1578"/>
                </a:moveTo>
                <a:cubicBezTo>
                  <a:pt x="16128" y="18159"/>
                  <a:pt x="67987" y="132106"/>
                  <a:pt x="133604" y="232295"/>
                </a:cubicBezTo>
                <a:cubicBezTo>
                  <a:pt x="199221" y="332484"/>
                  <a:pt x="385134" y="584014"/>
                  <a:pt x="396070" y="602711"/>
                </a:cubicBezTo>
                <a:cubicBezTo>
                  <a:pt x="407006" y="621408"/>
                  <a:pt x="215448" y="330367"/>
                  <a:pt x="199220" y="344478"/>
                </a:cubicBezTo>
                <a:cubicBezTo>
                  <a:pt x="182992" y="358589"/>
                  <a:pt x="300821" y="691611"/>
                  <a:pt x="298704" y="687378"/>
                </a:cubicBezTo>
                <a:cubicBezTo>
                  <a:pt x="296587" y="683145"/>
                  <a:pt x="220387" y="400217"/>
                  <a:pt x="186520" y="319078"/>
                </a:cubicBezTo>
                <a:cubicBezTo>
                  <a:pt x="152653" y="237939"/>
                  <a:pt x="118082" y="231589"/>
                  <a:pt x="95504" y="200545"/>
                </a:cubicBezTo>
                <a:cubicBezTo>
                  <a:pt x="72926" y="169501"/>
                  <a:pt x="63401" y="161739"/>
                  <a:pt x="51054" y="132811"/>
                </a:cubicBezTo>
                <a:cubicBezTo>
                  <a:pt x="38707" y="103883"/>
                  <a:pt x="-11388" y="-15003"/>
                  <a:pt x="2370" y="1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92E2F6AD-DA14-67B1-C217-1C650C0C91EF}"/>
              </a:ext>
            </a:extLst>
          </p:cNvPr>
          <p:cNvSpPr/>
          <p:nvPr/>
        </p:nvSpPr>
        <p:spPr>
          <a:xfrm>
            <a:off x="1674468" y="3606535"/>
            <a:ext cx="657835" cy="738579"/>
          </a:xfrm>
          <a:custGeom>
            <a:avLst/>
            <a:gdLst>
              <a:gd name="connsiteX0" fmla="*/ 1932 w 657835"/>
              <a:gd name="connsiteY0" fmla="*/ 12965 h 738579"/>
              <a:gd name="connsiteX1" fmla="*/ 111470 w 657835"/>
              <a:gd name="connsiteY1" fmla="*/ 14553 h 738579"/>
              <a:gd name="connsiteX2" fmla="*/ 238470 w 657835"/>
              <a:gd name="connsiteY2" fmla="*/ 170128 h 738579"/>
              <a:gd name="connsiteX3" fmla="*/ 224182 w 657835"/>
              <a:gd name="connsiteY3" fmla="*/ 117740 h 738579"/>
              <a:gd name="connsiteX4" fmla="*/ 644870 w 657835"/>
              <a:gd name="connsiteY4" fmla="*/ 717815 h 738579"/>
              <a:gd name="connsiteX5" fmla="*/ 519457 w 657835"/>
              <a:gd name="connsiteY5" fmla="*/ 551128 h 738579"/>
              <a:gd name="connsiteX6" fmla="*/ 206720 w 657835"/>
              <a:gd name="connsiteY6" fmla="*/ 70115 h 738579"/>
              <a:gd name="connsiteX7" fmla="*/ 1932 w 657835"/>
              <a:gd name="connsiteY7" fmla="*/ 12965 h 73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835" h="738579">
                <a:moveTo>
                  <a:pt x="1932" y="12965"/>
                </a:moveTo>
                <a:cubicBezTo>
                  <a:pt x="-13943" y="3705"/>
                  <a:pt x="72047" y="-11641"/>
                  <a:pt x="111470" y="14553"/>
                </a:cubicBezTo>
                <a:cubicBezTo>
                  <a:pt x="150893" y="40747"/>
                  <a:pt x="219685" y="152930"/>
                  <a:pt x="238470" y="170128"/>
                </a:cubicBezTo>
                <a:cubicBezTo>
                  <a:pt x="257255" y="187326"/>
                  <a:pt x="156449" y="26459"/>
                  <a:pt x="224182" y="117740"/>
                </a:cubicBezTo>
                <a:cubicBezTo>
                  <a:pt x="291915" y="209021"/>
                  <a:pt x="595658" y="645584"/>
                  <a:pt x="644870" y="717815"/>
                </a:cubicBezTo>
                <a:cubicBezTo>
                  <a:pt x="694082" y="790046"/>
                  <a:pt x="592482" y="659078"/>
                  <a:pt x="519457" y="551128"/>
                </a:cubicBezTo>
                <a:cubicBezTo>
                  <a:pt x="446432" y="443178"/>
                  <a:pt x="293768" y="159544"/>
                  <a:pt x="206720" y="70115"/>
                </a:cubicBezTo>
                <a:cubicBezTo>
                  <a:pt x="119672" y="-19314"/>
                  <a:pt x="17807" y="22225"/>
                  <a:pt x="1932" y="12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8FD83D32-4558-1033-36E3-A386B6C90740}"/>
              </a:ext>
            </a:extLst>
          </p:cNvPr>
          <p:cNvSpPr/>
          <p:nvPr/>
        </p:nvSpPr>
        <p:spPr>
          <a:xfrm>
            <a:off x="2271834" y="4209173"/>
            <a:ext cx="463360" cy="799412"/>
          </a:xfrm>
          <a:custGeom>
            <a:avLst/>
            <a:gdLst>
              <a:gd name="connsiteX0" fmla="*/ 3054 w 463360"/>
              <a:gd name="connsiteY0" fmla="*/ 2465 h 799412"/>
              <a:gd name="connsiteX1" fmla="*/ 136404 w 463360"/>
              <a:gd name="connsiteY1" fmla="*/ 218365 h 799412"/>
              <a:gd name="connsiteX2" fmla="*/ 277691 w 463360"/>
              <a:gd name="connsiteY2" fmla="*/ 361240 h 799412"/>
              <a:gd name="connsiteX3" fmla="*/ 311029 w 463360"/>
              <a:gd name="connsiteY3" fmla="*/ 477127 h 799412"/>
              <a:gd name="connsiteX4" fmla="*/ 458666 w 463360"/>
              <a:gd name="connsiteY4" fmla="*/ 791452 h 799412"/>
              <a:gd name="connsiteX5" fmla="*/ 412629 w 463360"/>
              <a:gd name="connsiteY5" fmla="*/ 677152 h 799412"/>
              <a:gd name="connsiteX6" fmla="*/ 272929 w 463360"/>
              <a:gd name="connsiteY6" fmla="*/ 372352 h 799412"/>
              <a:gd name="connsiteX7" fmla="*/ 3054 w 463360"/>
              <a:gd name="connsiteY7" fmla="*/ 2465 h 79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360" h="799412">
                <a:moveTo>
                  <a:pt x="3054" y="2465"/>
                </a:moveTo>
                <a:cubicBezTo>
                  <a:pt x="-19700" y="-23199"/>
                  <a:pt x="90631" y="158569"/>
                  <a:pt x="136404" y="218365"/>
                </a:cubicBezTo>
                <a:cubicBezTo>
                  <a:pt x="182177" y="278161"/>
                  <a:pt x="248587" y="318113"/>
                  <a:pt x="277691" y="361240"/>
                </a:cubicBezTo>
                <a:cubicBezTo>
                  <a:pt x="306795" y="404367"/>
                  <a:pt x="280867" y="405425"/>
                  <a:pt x="311029" y="477127"/>
                </a:cubicBezTo>
                <a:cubicBezTo>
                  <a:pt x="341191" y="548829"/>
                  <a:pt x="441733" y="758115"/>
                  <a:pt x="458666" y="791452"/>
                </a:cubicBezTo>
                <a:cubicBezTo>
                  <a:pt x="475599" y="824789"/>
                  <a:pt x="443585" y="747002"/>
                  <a:pt x="412629" y="677152"/>
                </a:cubicBezTo>
                <a:cubicBezTo>
                  <a:pt x="381673" y="607302"/>
                  <a:pt x="340133" y="483741"/>
                  <a:pt x="272929" y="372352"/>
                </a:cubicBezTo>
                <a:cubicBezTo>
                  <a:pt x="205725" y="260963"/>
                  <a:pt x="25808" y="28129"/>
                  <a:pt x="3054" y="2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C827BF66-6EC1-4C0E-A7BE-D7EF0BF6AF67}"/>
              </a:ext>
            </a:extLst>
          </p:cNvPr>
          <p:cNvSpPr/>
          <p:nvPr/>
        </p:nvSpPr>
        <p:spPr>
          <a:xfrm>
            <a:off x="6205666" y="2006565"/>
            <a:ext cx="98247" cy="459996"/>
          </a:xfrm>
          <a:custGeom>
            <a:avLst/>
            <a:gdLst>
              <a:gd name="connsiteX0" fmla="*/ 401 w 98247"/>
              <a:gd name="connsiteY0" fmla="*/ 35 h 459996"/>
              <a:gd name="connsiteX1" fmla="*/ 61784 w 98247"/>
              <a:gd name="connsiteY1" fmla="*/ 199002 h 459996"/>
              <a:gd name="connsiteX2" fmla="*/ 25801 w 98247"/>
              <a:gd name="connsiteY2" fmla="*/ 457235 h 459996"/>
              <a:gd name="connsiteX3" fmla="*/ 51201 w 98247"/>
              <a:gd name="connsiteY3" fmla="*/ 328118 h 459996"/>
              <a:gd name="connsiteX4" fmla="*/ 97767 w 98247"/>
              <a:gd name="connsiteY4" fmla="*/ 213818 h 459996"/>
              <a:gd name="connsiteX5" fmla="*/ 401 w 98247"/>
              <a:gd name="connsiteY5" fmla="*/ 35 h 45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47" h="459996">
                <a:moveTo>
                  <a:pt x="401" y="35"/>
                </a:moveTo>
                <a:cubicBezTo>
                  <a:pt x="-5596" y="-2434"/>
                  <a:pt x="57551" y="122802"/>
                  <a:pt x="61784" y="199002"/>
                </a:cubicBezTo>
                <a:cubicBezTo>
                  <a:pt x="66017" y="275202"/>
                  <a:pt x="27565" y="435716"/>
                  <a:pt x="25801" y="457235"/>
                </a:cubicBezTo>
                <a:cubicBezTo>
                  <a:pt x="24037" y="478754"/>
                  <a:pt x="39207" y="368687"/>
                  <a:pt x="51201" y="328118"/>
                </a:cubicBezTo>
                <a:cubicBezTo>
                  <a:pt x="63195" y="287549"/>
                  <a:pt x="103059" y="261796"/>
                  <a:pt x="97767" y="213818"/>
                </a:cubicBezTo>
                <a:cubicBezTo>
                  <a:pt x="92475" y="165840"/>
                  <a:pt x="6398" y="2504"/>
                  <a:pt x="401" y="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0B66EB77-E3D4-EEC4-536D-76ADD5C82A41}"/>
              </a:ext>
            </a:extLst>
          </p:cNvPr>
          <p:cNvSpPr/>
          <p:nvPr/>
        </p:nvSpPr>
        <p:spPr>
          <a:xfrm>
            <a:off x="5509328" y="2768484"/>
            <a:ext cx="359669" cy="122354"/>
          </a:xfrm>
          <a:custGeom>
            <a:avLst/>
            <a:gdLst>
              <a:gd name="connsiteX0" fmla="*/ 885 w 359669"/>
              <a:gd name="connsiteY0" fmla="*/ 11229 h 122354"/>
              <a:gd name="connsiteX1" fmla="*/ 223135 w 359669"/>
              <a:gd name="connsiteY1" fmla="*/ 116 h 122354"/>
              <a:gd name="connsiteX2" fmla="*/ 110422 w 359669"/>
              <a:gd name="connsiteY2" fmla="*/ 19166 h 122354"/>
              <a:gd name="connsiteX3" fmla="*/ 337435 w 359669"/>
              <a:gd name="connsiteY3" fmla="*/ 31866 h 122354"/>
              <a:gd name="connsiteX4" fmla="*/ 218372 w 359669"/>
              <a:gd name="connsiteY4" fmla="*/ 38216 h 122354"/>
              <a:gd name="connsiteX5" fmla="*/ 359660 w 359669"/>
              <a:gd name="connsiteY5" fmla="*/ 122354 h 122354"/>
              <a:gd name="connsiteX6" fmla="*/ 210435 w 359669"/>
              <a:gd name="connsiteY6" fmla="*/ 36629 h 122354"/>
              <a:gd name="connsiteX7" fmla="*/ 146935 w 359669"/>
              <a:gd name="connsiteY7" fmla="*/ 12816 h 122354"/>
              <a:gd name="connsiteX8" fmla="*/ 885 w 359669"/>
              <a:gd name="connsiteY8" fmla="*/ 11229 h 12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9669" h="122354">
                <a:moveTo>
                  <a:pt x="885" y="11229"/>
                </a:moveTo>
                <a:cubicBezTo>
                  <a:pt x="13585" y="9112"/>
                  <a:pt x="204879" y="-1207"/>
                  <a:pt x="223135" y="116"/>
                </a:cubicBezTo>
                <a:cubicBezTo>
                  <a:pt x="241391" y="1439"/>
                  <a:pt x="91372" y="13874"/>
                  <a:pt x="110422" y="19166"/>
                </a:cubicBezTo>
                <a:cubicBezTo>
                  <a:pt x="129472" y="24458"/>
                  <a:pt x="319443" y="28691"/>
                  <a:pt x="337435" y="31866"/>
                </a:cubicBezTo>
                <a:cubicBezTo>
                  <a:pt x="355427" y="35041"/>
                  <a:pt x="214668" y="23135"/>
                  <a:pt x="218372" y="38216"/>
                </a:cubicBezTo>
                <a:cubicBezTo>
                  <a:pt x="222076" y="53297"/>
                  <a:pt x="360983" y="122618"/>
                  <a:pt x="359660" y="122354"/>
                </a:cubicBezTo>
                <a:cubicBezTo>
                  <a:pt x="358337" y="122090"/>
                  <a:pt x="245889" y="54885"/>
                  <a:pt x="210435" y="36629"/>
                </a:cubicBezTo>
                <a:cubicBezTo>
                  <a:pt x="174981" y="18373"/>
                  <a:pt x="178156" y="16785"/>
                  <a:pt x="146935" y="12816"/>
                </a:cubicBezTo>
                <a:cubicBezTo>
                  <a:pt x="115714" y="8847"/>
                  <a:pt x="-11815" y="13346"/>
                  <a:pt x="885" y="11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A50315F3-50E2-062A-69CD-2F4E4094FE61}"/>
              </a:ext>
            </a:extLst>
          </p:cNvPr>
          <p:cNvSpPr/>
          <p:nvPr/>
        </p:nvSpPr>
        <p:spPr>
          <a:xfrm>
            <a:off x="5881672" y="2863756"/>
            <a:ext cx="96283" cy="247752"/>
          </a:xfrm>
          <a:custGeom>
            <a:avLst/>
            <a:gdLst>
              <a:gd name="connsiteX0" fmla="*/ 16 w 96283"/>
              <a:gd name="connsiteY0" fmla="*/ 94 h 247752"/>
              <a:gd name="connsiteX1" fmla="*/ 92091 w 96283"/>
              <a:gd name="connsiteY1" fmla="*/ 84232 h 247752"/>
              <a:gd name="connsiteX2" fmla="*/ 77803 w 96283"/>
              <a:gd name="connsiteY2" fmla="*/ 133444 h 247752"/>
              <a:gd name="connsiteX3" fmla="*/ 52403 w 96283"/>
              <a:gd name="connsiteY3" fmla="*/ 247744 h 247752"/>
              <a:gd name="connsiteX4" fmla="*/ 66691 w 96283"/>
              <a:gd name="connsiteY4" fmla="*/ 139794 h 247752"/>
              <a:gd name="connsiteX5" fmla="*/ 66691 w 96283"/>
              <a:gd name="connsiteY5" fmla="*/ 206469 h 247752"/>
              <a:gd name="connsiteX6" fmla="*/ 84153 w 96283"/>
              <a:gd name="connsiteY6" fmla="*/ 101694 h 247752"/>
              <a:gd name="connsiteX7" fmla="*/ 16 w 96283"/>
              <a:gd name="connsiteY7" fmla="*/ 94 h 24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283" h="247752">
                <a:moveTo>
                  <a:pt x="16" y="94"/>
                </a:moveTo>
                <a:cubicBezTo>
                  <a:pt x="1339" y="-2816"/>
                  <a:pt x="79127" y="62007"/>
                  <a:pt x="92091" y="84232"/>
                </a:cubicBezTo>
                <a:cubicBezTo>
                  <a:pt x="105056" y="106457"/>
                  <a:pt x="84418" y="106192"/>
                  <a:pt x="77803" y="133444"/>
                </a:cubicBezTo>
                <a:cubicBezTo>
                  <a:pt x="71188" y="160696"/>
                  <a:pt x="54255" y="246686"/>
                  <a:pt x="52403" y="247744"/>
                </a:cubicBezTo>
                <a:cubicBezTo>
                  <a:pt x="50551" y="248802"/>
                  <a:pt x="64310" y="146673"/>
                  <a:pt x="66691" y="139794"/>
                </a:cubicBezTo>
                <a:cubicBezTo>
                  <a:pt x="69072" y="132915"/>
                  <a:pt x="63781" y="212819"/>
                  <a:pt x="66691" y="206469"/>
                </a:cubicBezTo>
                <a:cubicBezTo>
                  <a:pt x="69601" y="200119"/>
                  <a:pt x="89974" y="130798"/>
                  <a:pt x="84153" y="101694"/>
                </a:cubicBezTo>
                <a:cubicBezTo>
                  <a:pt x="78332" y="72590"/>
                  <a:pt x="-1307" y="3004"/>
                  <a:pt x="16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7385B3C7-643A-308D-5723-FCE7C5290667}"/>
              </a:ext>
            </a:extLst>
          </p:cNvPr>
          <p:cNvSpPr/>
          <p:nvPr/>
        </p:nvSpPr>
        <p:spPr>
          <a:xfrm>
            <a:off x="5504860" y="3078634"/>
            <a:ext cx="459702" cy="102905"/>
          </a:xfrm>
          <a:custGeom>
            <a:avLst/>
            <a:gdLst>
              <a:gd name="connsiteX0" fmla="*/ 590 w 459702"/>
              <a:gd name="connsiteY0" fmla="*/ 96366 h 102905"/>
              <a:gd name="connsiteX1" fmla="*/ 341903 w 459702"/>
              <a:gd name="connsiteY1" fmla="*/ 51916 h 102905"/>
              <a:gd name="connsiteX2" fmla="*/ 135528 w 459702"/>
              <a:gd name="connsiteY2" fmla="*/ 102716 h 102905"/>
              <a:gd name="connsiteX3" fmla="*/ 322853 w 459702"/>
              <a:gd name="connsiteY3" fmla="*/ 69379 h 102905"/>
              <a:gd name="connsiteX4" fmla="*/ 216490 w 459702"/>
              <a:gd name="connsiteY4" fmla="*/ 74141 h 102905"/>
              <a:gd name="connsiteX5" fmla="*/ 427628 w 459702"/>
              <a:gd name="connsiteY5" fmla="*/ 28104 h 102905"/>
              <a:gd name="connsiteX6" fmla="*/ 218078 w 459702"/>
              <a:gd name="connsiteY6" fmla="*/ 1116 h 102905"/>
              <a:gd name="connsiteX7" fmla="*/ 459378 w 459702"/>
              <a:gd name="connsiteY7" fmla="*/ 10641 h 102905"/>
              <a:gd name="connsiteX8" fmla="*/ 264115 w 459702"/>
              <a:gd name="connsiteY8" fmla="*/ 59854 h 102905"/>
              <a:gd name="connsiteX9" fmla="*/ 590 w 459702"/>
              <a:gd name="connsiteY9" fmla="*/ 96366 h 10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9702" h="102905">
                <a:moveTo>
                  <a:pt x="590" y="96366"/>
                </a:moveTo>
                <a:cubicBezTo>
                  <a:pt x="13555" y="95043"/>
                  <a:pt x="319413" y="50858"/>
                  <a:pt x="341903" y="51916"/>
                </a:cubicBezTo>
                <a:cubicBezTo>
                  <a:pt x="364393" y="52974"/>
                  <a:pt x="138703" y="99806"/>
                  <a:pt x="135528" y="102716"/>
                </a:cubicBezTo>
                <a:cubicBezTo>
                  <a:pt x="132353" y="105627"/>
                  <a:pt x="309359" y="74142"/>
                  <a:pt x="322853" y="69379"/>
                </a:cubicBezTo>
                <a:cubicBezTo>
                  <a:pt x="336347" y="64616"/>
                  <a:pt x="199028" y="81020"/>
                  <a:pt x="216490" y="74141"/>
                </a:cubicBezTo>
                <a:cubicBezTo>
                  <a:pt x="233952" y="67262"/>
                  <a:pt x="427363" y="40275"/>
                  <a:pt x="427628" y="28104"/>
                </a:cubicBezTo>
                <a:cubicBezTo>
                  <a:pt x="427893" y="15933"/>
                  <a:pt x="212786" y="4026"/>
                  <a:pt x="218078" y="1116"/>
                </a:cubicBezTo>
                <a:cubicBezTo>
                  <a:pt x="223370" y="-1794"/>
                  <a:pt x="451705" y="851"/>
                  <a:pt x="459378" y="10641"/>
                </a:cubicBezTo>
                <a:cubicBezTo>
                  <a:pt x="467051" y="20431"/>
                  <a:pt x="336611" y="44773"/>
                  <a:pt x="264115" y="59854"/>
                </a:cubicBezTo>
                <a:cubicBezTo>
                  <a:pt x="191619" y="74935"/>
                  <a:pt x="-12375" y="97689"/>
                  <a:pt x="590" y="96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0EB1AD9D-331B-4099-08FF-7E790427BB0B}"/>
              </a:ext>
            </a:extLst>
          </p:cNvPr>
          <p:cNvSpPr/>
          <p:nvPr/>
        </p:nvSpPr>
        <p:spPr>
          <a:xfrm>
            <a:off x="5634038" y="3008305"/>
            <a:ext cx="277802" cy="58808"/>
          </a:xfrm>
          <a:custGeom>
            <a:avLst/>
            <a:gdLst>
              <a:gd name="connsiteX0" fmla="*/ 3175 w 277802"/>
              <a:gd name="connsiteY0" fmla="*/ 58745 h 58808"/>
              <a:gd name="connsiteX1" fmla="*/ 276225 w 277802"/>
              <a:gd name="connsiteY1" fmla="*/ 23820 h 58808"/>
              <a:gd name="connsiteX2" fmla="*/ 120650 w 277802"/>
              <a:gd name="connsiteY2" fmla="*/ 28583 h 58808"/>
              <a:gd name="connsiteX3" fmla="*/ 239712 w 277802"/>
              <a:gd name="connsiteY3" fmla="*/ 8 h 58808"/>
              <a:gd name="connsiteX4" fmla="*/ 134937 w 277802"/>
              <a:gd name="connsiteY4" fmla="*/ 31758 h 58808"/>
              <a:gd name="connsiteX5" fmla="*/ 3175 w 277802"/>
              <a:gd name="connsiteY5" fmla="*/ 58745 h 5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802" h="58808">
                <a:moveTo>
                  <a:pt x="3175" y="58745"/>
                </a:moveTo>
                <a:cubicBezTo>
                  <a:pt x="26723" y="57422"/>
                  <a:pt x="256646" y="28847"/>
                  <a:pt x="276225" y="23820"/>
                </a:cubicBezTo>
                <a:cubicBezTo>
                  <a:pt x="295804" y="18793"/>
                  <a:pt x="126735" y="32552"/>
                  <a:pt x="120650" y="28583"/>
                </a:cubicBezTo>
                <a:cubicBezTo>
                  <a:pt x="114565" y="24614"/>
                  <a:pt x="237331" y="-521"/>
                  <a:pt x="239712" y="8"/>
                </a:cubicBezTo>
                <a:cubicBezTo>
                  <a:pt x="242093" y="537"/>
                  <a:pt x="176476" y="23027"/>
                  <a:pt x="134937" y="31758"/>
                </a:cubicBezTo>
                <a:cubicBezTo>
                  <a:pt x="93398" y="40489"/>
                  <a:pt x="-20373" y="60068"/>
                  <a:pt x="3175" y="58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062E9817-6BAE-AC1D-4A2C-D34F0B48F96D}"/>
              </a:ext>
            </a:extLst>
          </p:cNvPr>
          <p:cNvSpPr/>
          <p:nvPr/>
        </p:nvSpPr>
        <p:spPr>
          <a:xfrm>
            <a:off x="5246010" y="2863620"/>
            <a:ext cx="313973" cy="101986"/>
          </a:xfrm>
          <a:custGeom>
            <a:avLst/>
            <a:gdLst>
              <a:gd name="connsiteX0" fmla="*/ 313415 w 313973"/>
              <a:gd name="connsiteY0" fmla="*/ 19280 h 101986"/>
              <a:gd name="connsiteX1" fmla="*/ 122915 w 313973"/>
              <a:gd name="connsiteY1" fmla="*/ 230 h 101986"/>
              <a:gd name="connsiteX2" fmla="*/ 218165 w 313973"/>
              <a:gd name="connsiteY2" fmla="*/ 31980 h 101986"/>
              <a:gd name="connsiteX3" fmla="*/ 184828 w 313973"/>
              <a:gd name="connsiteY3" fmla="*/ 57380 h 101986"/>
              <a:gd name="connsiteX4" fmla="*/ 141965 w 313973"/>
              <a:gd name="connsiteY4" fmla="*/ 4993 h 101986"/>
              <a:gd name="connsiteX5" fmla="*/ 184828 w 313973"/>
              <a:gd name="connsiteY5" fmla="*/ 101830 h 101986"/>
              <a:gd name="connsiteX6" fmla="*/ 149903 w 313973"/>
              <a:gd name="connsiteY6" fmla="*/ 28805 h 101986"/>
              <a:gd name="connsiteX7" fmla="*/ 159428 w 313973"/>
              <a:gd name="connsiteY7" fmla="*/ 78018 h 101986"/>
              <a:gd name="connsiteX8" fmla="*/ 678 w 313973"/>
              <a:gd name="connsiteY8" fmla="*/ 76430 h 101986"/>
              <a:gd name="connsiteX9" fmla="*/ 107040 w 313973"/>
              <a:gd name="connsiteY9" fmla="*/ 65318 h 101986"/>
              <a:gd name="connsiteX10" fmla="*/ 224515 w 313973"/>
              <a:gd name="connsiteY10" fmla="*/ 66905 h 101986"/>
              <a:gd name="connsiteX11" fmla="*/ 214990 w 313973"/>
              <a:gd name="connsiteY11" fmla="*/ 51030 h 101986"/>
              <a:gd name="connsiteX12" fmla="*/ 183240 w 313973"/>
              <a:gd name="connsiteY12" fmla="*/ 49443 h 101986"/>
              <a:gd name="connsiteX13" fmla="*/ 313415 w 313973"/>
              <a:gd name="connsiteY13" fmla="*/ 19280 h 10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3973" h="101986">
                <a:moveTo>
                  <a:pt x="313415" y="19280"/>
                </a:moveTo>
                <a:cubicBezTo>
                  <a:pt x="303361" y="11078"/>
                  <a:pt x="138790" y="-1887"/>
                  <a:pt x="122915" y="230"/>
                </a:cubicBezTo>
                <a:cubicBezTo>
                  <a:pt x="107040" y="2347"/>
                  <a:pt x="207846" y="22455"/>
                  <a:pt x="218165" y="31980"/>
                </a:cubicBezTo>
                <a:cubicBezTo>
                  <a:pt x="228484" y="41505"/>
                  <a:pt x="197528" y="61878"/>
                  <a:pt x="184828" y="57380"/>
                </a:cubicBezTo>
                <a:cubicBezTo>
                  <a:pt x="172128" y="52882"/>
                  <a:pt x="141965" y="-2415"/>
                  <a:pt x="141965" y="4993"/>
                </a:cubicBezTo>
                <a:cubicBezTo>
                  <a:pt x="141965" y="12401"/>
                  <a:pt x="183505" y="97861"/>
                  <a:pt x="184828" y="101830"/>
                </a:cubicBezTo>
                <a:cubicBezTo>
                  <a:pt x="186151" y="105799"/>
                  <a:pt x="154136" y="32774"/>
                  <a:pt x="149903" y="28805"/>
                </a:cubicBezTo>
                <a:cubicBezTo>
                  <a:pt x="145670" y="24836"/>
                  <a:pt x="184299" y="70081"/>
                  <a:pt x="159428" y="78018"/>
                </a:cubicBezTo>
                <a:cubicBezTo>
                  <a:pt x="134557" y="85955"/>
                  <a:pt x="9409" y="78547"/>
                  <a:pt x="678" y="76430"/>
                </a:cubicBezTo>
                <a:cubicBezTo>
                  <a:pt x="-8053" y="74313"/>
                  <a:pt x="69734" y="66905"/>
                  <a:pt x="107040" y="65318"/>
                </a:cubicBezTo>
                <a:cubicBezTo>
                  <a:pt x="144346" y="63731"/>
                  <a:pt x="206523" y="69286"/>
                  <a:pt x="224515" y="66905"/>
                </a:cubicBezTo>
                <a:cubicBezTo>
                  <a:pt x="242507" y="64524"/>
                  <a:pt x="221869" y="53940"/>
                  <a:pt x="214990" y="51030"/>
                </a:cubicBezTo>
                <a:cubicBezTo>
                  <a:pt x="208111" y="48120"/>
                  <a:pt x="171863" y="56322"/>
                  <a:pt x="183240" y="49443"/>
                </a:cubicBezTo>
                <a:cubicBezTo>
                  <a:pt x="194617" y="42564"/>
                  <a:pt x="323469" y="27482"/>
                  <a:pt x="313415" y="19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DBDD3DA6-9FC0-D2FA-7EB4-40883F3C0D13}"/>
              </a:ext>
            </a:extLst>
          </p:cNvPr>
          <p:cNvSpPr/>
          <p:nvPr/>
        </p:nvSpPr>
        <p:spPr>
          <a:xfrm>
            <a:off x="6429239" y="2998763"/>
            <a:ext cx="206984" cy="100037"/>
          </a:xfrm>
          <a:custGeom>
            <a:avLst/>
            <a:gdLst>
              <a:gd name="connsiteX0" fmla="*/ 31886 w 206984"/>
              <a:gd name="connsiteY0" fmla="*/ 25 h 100037"/>
              <a:gd name="connsiteX1" fmla="*/ 74749 w 206984"/>
              <a:gd name="connsiteY1" fmla="*/ 61937 h 100037"/>
              <a:gd name="connsiteX2" fmla="*/ 206511 w 206984"/>
              <a:gd name="connsiteY2" fmla="*/ 65112 h 100037"/>
              <a:gd name="connsiteX3" fmla="*/ 114436 w 206984"/>
              <a:gd name="connsiteY3" fmla="*/ 65112 h 100037"/>
              <a:gd name="connsiteX4" fmla="*/ 136 w 206984"/>
              <a:gd name="connsiteY4" fmla="*/ 100037 h 100037"/>
              <a:gd name="connsiteX5" fmla="*/ 138249 w 206984"/>
              <a:gd name="connsiteY5" fmla="*/ 65112 h 100037"/>
              <a:gd name="connsiteX6" fmla="*/ 92211 w 206984"/>
              <a:gd name="connsiteY6" fmla="*/ 54000 h 100037"/>
              <a:gd name="connsiteX7" fmla="*/ 31886 w 206984"/>
              <a:gd name="connsiteY7" fmla="*/ 25 h 1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984" h="100037">
                <a:moveTo>
                  <a:pt x="31886" y="25"/>
                </a:moveTo>
                <a:cubicBezTo>
                  <a:pt x="28976" y="1348"/>
                  <a:pt x="45645" y="51089"/>
                  <a:pt x="74749" y="61937"/>
                </a:cubicBezTo>
                <a:cubicBezTo>
                  <a:pt x="103853" y="72785"/>
                  <a:pt x="199897" y="64583"/>
                  <a:pt x="206511" y="65112"/>
                </a:cubicBezTo>
                <a:cubicBezTo>
                  <a:pt x="213125" y="65641"/>
                  <a:pt x="148832" y="59291"/>
                  <a:pt x="114436" y="65112"/>
                </a:cubicBezTo>
                <a:cubicBezTo>
                  <a:pt x="80040" y="70933"/>
                  <a:pt x="-3833" y="100037"/>
                  <a:pt x="136" y="100037"/>
                </a:cubicBezTo>
                <a:cubicBezTo>
                  <a:pt x="4105" y="100037"/>
                  <a:pt x="122903" y="72785"/>
                  <a:pt x="138249" y="65112"/>
                </a:cubicBezTo>
                <a:cubicBezTo>
                  <a:pt x="153595" y="57439"/>
                  <a:pt x="107821" y="58762"/>
                  <a:pt x="92211" y="54000"/>
                </a:cubicBezTo>
                <a:cubicBezTo>
                  <a:pt x="76601" y="49238"/>
                  <a:pt x="34796" y="-1298"/>
                  <a:pt x="3188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BD60B034-EEA0-EF6C-CD67-6A8C53902AF0}"/>
              </a:ext>
            </a:extLst>
          </p:cNvPr>
          <p:cNvSpPr/>
          <p:nvPr/>
        </p:nvSpPr>
        <p:spPr>
          <a:xfrm>
            <a:off x="6453836" y="3032732"/>
            <a:ext cx="485150" cy="88493"/>
          </a:xfrm>
          <a:custGeom>
            <a:avLst/>
            <a:gdLst>
              <a:gd name="connsiteX0" fmla="*/ 4114 w 485150"/>
              <a:gd name="connsiteY0" fmla="*/ 88293 h 88493"/>
              <a:gd name="connsiteX1" fmla="*/ 242239 w 485150"/>
              <a:gd name="connsiteY1" fmla="*/ 47018 h 88493"/>
              <a:gd name="connsiteX2" fmla="*/ 135877 w 485150"/>
              <a:gd name="connsiteY2" fmla="*/ 56543 h 88493"/>
              <a:gd name="connsiteX3" fmla="*/ 451789 w 485150"/>
              <a:gd name="connsiteY3" fmla="*/ 39081 h 88493"/>
              <a:gd name="connsiteX4" fmla="*/ 396227 w 485150"/>
              <a:gd name="connsiteY4" fmla="*/ 48606 h 88493"/>
              <a:gd name="connsiteX5" fmla="*/ 485127 w 485150"/>
              <a:gd name="connsiteY5" fmla="*/ 981 h 88493"/>
              <a:gd name="connsiteX6" fmla="*/ 405752 w 485150"/>
              <a:gd name="connsiteY6" fmla="*/ 15268 h 88493"/>
              <a:gd name="connsiteX7" fmla="*/ 215252 w 485150"/>
              <a:gd name="connsiteY7" fmla="*/ 53368 h 88493"/>
              <a:gd name="connsiteX8" fmla="*/ 199377 w 485150"/>
              <a:gd name="connsiteY8" fmla="*/ 37493 h 88493"/>
              <a:gd name="connsiteX9" fmla="*/ 129527 w 485150"/>
              <a:gd name="connsiteY9" fmla="*/ 47018 h 88493"/>
              <a:gd name="connsiteX10" fmla="*/ 91427 w 485150"/>
              <a:gd name="connsiteY10" fmla="*/ 62893 h 88493"/>
              <a:gd name="connsiteX11" fmla="*/ 4114 w 485150"/>
              <a:gd name="connsiteY11" fmla="*/ 88293 h 8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5150" h="88493">
                <a:moveTo>
                  <a:pt x="4114" y="88293"/>
                </a:moveTo>
                <a:cubicBezTo>
                  <a:pt x="29249" y="85647"/>
                  <a:pt x="220279" y="52310"/>
                  <a:pt x="242239" y="47018"/>
                </a:cubicBezTo>
                <a:cubicBezTo>
                  <a:pt x="264199" y="41726"/>
                  <a:pt x="100952" y="57866"/>
                  <a:pt x="135877" y="56543"/>
                </a:cubicBezTo>
                <a:cubicBezTo>
                  <a:pt x="170802" y="55220"/>
                  <a:pt x="408397" y="40404"/>
                  <a:pt x="451789" y="39081"/>
                </a:cubicBezTo>
                <a:cubicBezTo>
                  <a:pt x="495181" y="37758"/>
                  <a:pt x="390671" y="54956"/>
                  <a:pt x="396227" y="48606"/>
                </a:cubicBezTo>
                <a:cubicBezTo>
                  <a:pt x="401783" y="42256"/>
                  <a:pt x="483540" y="6537"/>
                  <a:pt x="485127" y="981"/>
                </a:cubicBezTo>
                <a:cubicBezTo>
                  <a:pt x="486714" y="-4575"/>
                  <a:pt x="405752" y="15268"/>
                  <a:pt x="405752" y="15268"/>
                </a:cubicBezTo>
                <a:cubicBezTo>
                  <a:pt x="360773" y="23999"/>
                  <a:pt x="249648" y="49664"/>
                  <a:pt x="215252" y="53368"/>
                </a:cubicBezTo>
                <a:cubicBezTo>
                  <a:pt x="180856" y="57072"/>
                  <a:pt x="213664" y="38551"/>
                  <a:pt x="199377" y="37493"/>
                </a:cubicBezTo>
                <a:cubicBezTo>
                  <a:pt x="185090" y="36435"/>
                  <a:pt x="147519" y="42785"/>
                  <a:pt x="129527" y="47018"/>
                </a:cubicBezTo>
                <a:cubicBezTo>
                  <a:pt x="111535" y="51251"/>
                  <a:pt x="106244" y="59189"/>
                  <a:pt x="91427" y="62893"/>
                </a:cubicBezTo>
                <a:cubicBezTo>
                  <a:pt x="76610" y="66597"/>
                  <a:pt x="-21021" y="90939"/>
                  <a:pt x="4114" y="88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170E6C88-AFE1-776D-9B2A-752BBC54AB3B}"/>
              </a:ext>
            </a:extLst>
          </p:cNvPr>
          <p:cNvSpPr/>
          <p:nvPr/>
        </p:nvSpPr>
        <p:spPr>
          <a:xfrm>
            <a:off x="6537868" y="3013807"/>
            <a:ext cx="502831" cy="137427"/>
          </a:xfrm>
          <a:custGeom>
            <a:avLst/>
            <a:gdLst>
              <a:gd name="connsiteX0" fmla="*/ 1045 w 502831"/>
              <a:gd name="connsiteY0" fmla="*/ 108806 h 137427"/>
              <a:gd name="connsiteX1" fmla="*/ 113757 w 502831"/>
              <a:gd name="connsiteY1" fmla="*/ 137381 h 137427"/>
              <a:gd name="connsiteX2" fmla="*/ 351882 w 502831"/>
              <a:gd name="connsiteY2" fmla="*/ 100868 h 137427"/>
              <a:gd name="connsiteX3" fmla="*/ 297907 w 502831"/>
              <a:gd name="connsiteY3" fmla="*/ 105631 h 137427"/>
              <a:gd name="connsiteX4" fmla="*/ 448720 w 502831"/>
              <a:gd name="connsiteY4" fmla="*/ 29431 h 137427"/>
              <a:gd name="connsiteX5" fmla="*/ 497932 w 502831"/>
              <a:gd name="connsiteY5" fmla="*/ 856 h 137427"/>
              <a:gd name="connsiteX6" fmla="*/ 342357 w 502831"/>
              <a:gd name="connsiteY6" fmla="*/ 58006 h 137427"/>
              <a:gd name="connsiteX7" fmla="*/ 174082 w 502831"/>
              <a:gd name="connsiteY7" fmla="*/ 121506 h 137427"/>
              <a:gd name="connsiteX8" fmla="*/ 1045 w 502831"/>
              <a:gd name="connsiteY8" fmla="*/ 108806 h 13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831" h="137427">
                <a:moveTo>
                  <a:pt x="1045" y="108806"/>
                </a:moveTo>
                <a:cubicBezTo>
                  <a:pt x="-9009" y="111452"/>
                  <a:pt x="55284" y="138704"/>
                  <a:pt x="113757" y="137381"/>
                </a:cubicBezTo>
                <a:cubicBezTo>
                  <a:pt x="172230" y="136058"/>
                  <a:pt x="351882" y="100868"/>
                  <a:pt x="351882" y="100868"/>
                </a:cubicBezTo>
                <a:cubicBezTo>
                  <a:pt x="382574" y="95576"/>
                  <a:pt x="281767" y="117537"/>
                  <a:pt x="297907" y="105631"/>
                </a:cubicBezTo>
                <a:cubicBezTo>
                  <a:pt x="314047" y="93725"/>
                  <a:pt x="415383" y="46893"/>
                  <a:pt x="448720" y="29431"/>
                </a:cubicBezTo>
                <a:cubicBezTo>
                  <a:pt x="482057" y="11969"/>
                  <a:pt x="515659" y="-3907"/>
                  <a:pt x="497932" y="856"/>
                </a:cubicBezTo>
                <a:cubicBezTo>
                  <a:pt x="480205" y="5619"/>
                  <a:pt x="396332" y="37898"/>
                  <a:pt x="342357" y="58006"/>
                </a:cubicBezTo>
                <a:cubicBezTo>
                  <a:pt x="288382" y="78114"/>
                  <a:pt x="225940" y="108542"/>
                  <a:pt x="174082" y="121506"/>
                </a:cubicBezTo>
                <a:cubicBezTo>
                  <a:pt x="122224" y="134470"/>
                  <a:pt x="11099" y="106160"/>
                  <a:pt x="1045" y="108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328333E8-4A57-33BC-1C7C-B26532E86C62}"/>
              </a:ext>
            </a:extLst>
          </p:cNvPr>
          <p:cNvSpPr/>
          <p:nvPr/>
        </p:nvSpPr>
        <p:spPr>
          <a:xfrm>
            <a:off x="6245112" y="2736849"/>
            <a:ext cx="135331" cy="130998"/>
          </a:xfrm>
          <a:custGeom>
            <a:avLst/>
            <a:gdLst>
              <a:gd name="connsiteX0" fmla="*/ 135051 w 135331"/>
              <a:gd name="connsiteY0" fmla="*/ 1 h 130998"/>
              <a:gd name="connsiteX1" fmla="*/ 38213 w 135331"/>
              <a:gd name="connsiteY1" fmla="*/ 42864 h 130998"/>
              <a:gd name="connsiteX2" fmla="*/ 38213 w 135331"/>
              <a:gd name="connsiteY2" fmla="*/ 130176 h 130998"/>
              <a:gd name="connsiteX3" fmla="*/ 38213 w 135331"/>
              <a:gd name="connsiteY3" fmla="*/ 84139 h 130998"/>
              <a:gd name="connsiteX4" fmla="*/ 3288 w 135331"/>
              <a:gd name="connsiteY4" fmla="*/ 41276 h 130998"/>
              <a:gd name="connsiteX5" fmla="*/ 135051 w 135331"/>
              <a:gd name="connsiteY5" fmla="*/ 1 h 13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331" h="130998">
                <a:moveTo>
                  <a:pt x="135051" y="1"/>
                </a:moveTo>
                <a:cubicBezTo>
                  <a:pt x="140872" y="266"/>
                  <a:pt x="54353" y="21168"/>
                  <a:pt x="38213" y="42864"/>
                </a:cubicBezTo>
                <a:cubicBezTo>
                  <a:pt x="22073" y="64560"/>
                  <a:pt x="38213" y="130176"/>
                  <a:pt x="38213" y="130176"/>
                </a:cubicBezTo>
                <a:cubicBezTo>
                  <a:pt x="38213" y="137055"/>
                  <a:pt x="44034" y="98956"/>
                  <a:pt x="38213" y="84139"/>
                </a:cubicBezTo>
                <a:cubicBezTo>
                  <a:pt x="32392" y="69322"/>
                  <a:pt x="-12323" y="53447"/>
                  <a:pt x="3288" y="41276"/>
                </a:cubicBezTo>
                <a:cubicBezTo>
                  <a:pt x="18898" y="29105"/>
                  <a:pt x="129230" y="-264"/>
                  <a:pt x="13505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EBBF1880-504C-74CA-5493-60940FDA0153}"/>
              </a:ext>
            </a:extLst>
          </p:cNvPr>
          <p:cNvSpPr/>
          <p:nvPr/>
        </p:nvSpPr>
        <p:spPr>
          <a:xfrm>
            <a:off x="6286217" y="2814849"/>
            <a:ext cx="54319" cy="267022"/>
          </a:xfrm>
          <a:custGeom>
            <a:avLst/>
            <a:gdLst>
              <a:gd name="connsiteX0" fmla="*/ 54258 w 54319"/>
              <a:gd name="connsiteY0" fmla="*/ 2964 h 267022"/>
              <a:gd name="connsiteX1" fmla="*/ 11396 w 54319"/>
              <a:gd name="connsiteY1" fmla="*/ 61701 h 267022"/>
              <a:gd name="connsiteX2" fmla="*/ 28858 w 54319"/>
              <a:gd name="connsiteY2" fmla="*/ 261726 h 267022"/>
              <a:gd name="connsiteX3" fmla="*/ 22508 w 54319"/>
              <a:gd name="connsiteY3" fmla="*/ 202989 h 267022"/>
              <a:gd name="connsiteX4" fmla="*/ 283 w 54319"/>
              <a:gd name="connsiteY4" fmla="*/ 136314 h 267022"/>
              <a:gd name="connsiteX5" fmla="*/ 54258 w 54319"/>
              <a:gd name="connsiteY5" fmla="*/ 2964 h 26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19" h="267022">
                <a:moveTo>
                  <a:pt x="54258" y="2964"/>
                </a:moveTo>
                <a:cubicBezTo>
                  <a:pt x="56110" y="-9471"/>
                  <a:pt x="15629" y="18574"/>
                  <a:pt x="11396" y="61701"/>
                </a:cubicBezTo>
                <a:cubicBezTo>
                  <a:pt x="7163" y="104828"/>
                  <a:pt x="27006" y="238178"/>
                  <a:pt x="28858" y="261726"/>
                </a:cubicBezTo>
                <a:cubicBezTo>
                  <a:pt x="30710" y="285274"/>
                  <a:pt x="27270" y="223891"/>
                  <a:pt x="22508" y="202989"/>
                </a:cubicBezTo>
                <a:cubicBezTo>
                  <a:pt x="17746" y="182087"/>
                  <a:pt x="-2627" y="166741"/>
                  <a:pt x="283" y="136314"/>
                </a:cubicBezTo>
                <a:cubicBezTo>
                  <a:pt x="3193" y="105887"/>
                  <a:pt x="52406" y="15399"/>
                  <a:pt x="54258" y="2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5D181098-C9C0-8AA2-6F22-2EB3E0F8D2A5}"/>
              </a:ext>
            </a:extLst>
          </p:cNvPr>
          <p:cNvSpPr/>
          <p:nvPr/>
        </p:nvSpPr>
        <p:spPr>
          <a:xfrm>
            <a:off x="6273691" y="3006703"/>
            <a:ext cx="68188" cy="264068"/>
          </a:xfrm>
          <a:custGeom>
            <a:avLst/>
            <a:gdLst>
              <a:gd name="connsiteX0" fmla="*/ 1697 w 68188"/>
              <a:gd name="connsiteY0" fmla="*/ 1610 h 264068"/>
              <a:gd name="connsiteX1" fmla="*/ 65197 w 68188"/>
              <a:gd name="connsiteY1" fmla="*/ 255610 h 264068"/>
              <a:gd name="connsiteX2" fmla="*/ 54084 w 68188"/>
              <a:gd name="connsiteY2" fmla="*/ 198460 h 264068"/>
              <a:gd name="connsiteX3" fmla="*/ 20747 w 68188"/>
              <a:gd name="connsiteY3" fmla="*/ 147660 h 264068"/>
              <a:gd name="connsiteX4" fmla="*/ 1697 w 68188"/>
              <a:gd name="connsiteY4" fmla="*/ 1610 h 26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88" h="264068">
                <a:moveTo>
                  <a:pt x="1697" y="1610"/>
                </a:moveTo>
                <a:cubicBezTo>
                  <a:pt x="9105" y="19602"/>
                  <a:pt x="56466" y="222802"/>
                  <a:pt x="65197" y="255610"/>
                </a:cubicBezTo>
                <a:cubicBezTo>
                  <a:pt x="73928" y="288418"/>
                  <a:pt x="61492" y="216452"/>
                  <a:pt x="54084" y="198460"/>
                </a:cubicBezTo>
                <a:cubicBezTo>
                  <a:pt x="46676" y="180468"/>
                  <a:pt x="28420" y="173589"/>
                  <a:pt x="20747" y="147660"/>
                </a:cubicBezTo>
                <a:cubicBezTo>
                  <a:pt x="13074" y="121731"/>
                  <a:pt x="-5711" y="-16382"/>
                  <a:pt x="1697" y="1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412F1D8A-7329-E540-AEFA-8E4715F3C11A}"/>
              </a:ext>
            </a:extLst>
          </p:cNvPr>
          <p:cNvSpPr/>
          <p:nvPr/>
        </p:nvSpPr>
        <p:spPr>
          <a:xfrm>
            <a:off x="5985427" y="3006565"/>
            <a:ext cx="47593" cy="233121"/>
          </a:xfrm>
          <a:custGeom>
            <a:avLst/>
            <a:gdLst>
              <a:gd name="connsiteX0" fmla="*/ 47073 w 47593"/>
              <a:gd name="connsiteY0" fmla="*/ 160 h 233121"/>
              <a:gd name="connsiteX1" fmla="*/ 24848 w 47593"/>
              <a:gd name="connsiteY1" fmla="*/ 87473 h 233121"/>
              <a:gd name="connsiteX2" fmla="*/ 8973 w 47593"/>
              <a:gd name="connsiteY2" fmla="*/ 230348 h 233121"/>
              <a:gd name="connsiteX3" fmla="*/ 12148 w 47593"/>
              <a:gd name="connsiteY3" fmla="*/ 176373 h 233121"/>
              <a:gd name="connsiteX4" fmla="*/ 1036 w 47593"/>
              <a:gd name="connsiteY4" fmla="*/ 108110 h 233121"/>
              <a:gd name="connsiteX5" fmla="*/ 47073 w 47593"/>
              <a:gd name="connsiteY5" fmla="*/ 160 h 23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93" h="233121">
                <a:moveTo>
                  <a:pt x="47073" y="160"/>
                </a:moveTo>
                <a:cubicBezTo>
                  <a:pt x="51042" y="-3279"/>
                  <a:pt x="31198" y="49108"/>
                  <a:pt x="24848" y="87473"/>
                </a:cubicBezTo>
                <a:cubicBezTo>
                  <a:pt x="18498" y="125838"/>
                  <a:pt x="11090" y="215531"/>
                  <a:pt x="8973" y="230348"/>
                </a:cubicBezTo>
                <a:cubicBezTo>
                  <a:pt x="6856" y="245165"/>
                  <a:pt x="13471" y="196746"/>
                  <a:pt x="12148" y="176373"/>
                </a:cubicBezTo>
                <a:cubicBezTo>
                  <a:pt x="10825" y="156000"/>
                  <a:pt x="-3991" y="131922"/>
                  <a:pt x="1036" y="108110"/>
                </a:cubicBezTo>
                <a:cubicBezTo>
                  <a:pt x="6063" y="84298"/>
                  <a:pt x="43104" y="3599"/>
                  <a:pt x="47073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BCA57F3B-9128-2210-D13F-346B48AC9901}"/>
              </a:ext>
            </a:extLst>
          </p:cNvPr>
          <p:cNvSpPr/>
          <p:nvPr/>
        </p:nvSpPr>
        <p:spPr>
          <a:xfrm>
            <a:off x="5973099" y="3295602"/>
            <a:ext cx="57814" cy="103277"/>
          </a:xfrm>
          <a:custGeom>
            <a:avLst/>
            <a:gdLst>
              <a:gd name="connsiteX0" fmla="*/ 57814 w 57814"/>
              <a:gd name="connsiteY0" fmla="*/ 48 h 103277"/>
              <a:gd name="connsiteX1" fmla="*/ 7014 w 57814"/>
              <a:gd name="connsiteY1" fmla="*/ 71486 h 103277"/>
              <a:gd name="connsiteX2" fmla="*/ 10189 w 57814"/>
              <a:gd name="connsiteY2" fmla="*/ 103236 h 103277"/>
              <a:gd name="connsiteX3" fmla="*/ 664 w 57814"/>
              <a:gd name="connsiteY3" fmla="*/ 77836 h 103277"/>
              <a:gd name="connsiteX4" fmla="*/ 7014 w 57814"/>
              <a:gd name="connsiteY4" fmla="*/ 60373 h 103277"/>
              <a:gd name="connsiteX5" fmla="*/ 57814 w 57814"/>
              <a:gd name="connsiteY5" fmla="*/ 48 h 10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14" h="103277">
                <a:moveTo>
                  <a:pt x="57814" y="48"/>
                </a:moveTo>
                <a:cubicBezTo>
                  <a:pt x="57814" y="1900"/>
                  <a:pt x="14951" y="54288"/>
                  <a:pt x="7014" y="71486"/>
                </a:cubicBezTo>
                <a:cubicBezTo>
                  <a:pt x="-923" y="88684"/>
                  <a:pt x="11247" y="102178"/>
                  <a:pt x="10189" y="103236"/>
                </a:cubicBezTo>
                <a:cubicBezTo>
                  <a:pt x="9131" y="104294"/>
                  <a:pt x="1193" y="84980"/>
                  <a:pt x="664" y="77836"/>
                </a:cubicBezTo>
                <a:cubicBezTo>
                  <a:pt x="135" y="70692"/>
                  <a:pt x="-2246" y="70427"/>
                  <a:pt x="7014" y="60373"/>
                </a:cubicBezTo>
                <a:cubicBezTo>
                  <a:pt x="16274" y="50319"/>
                  <a:pt x="57814" y="-1804"/>
                  <a:pt x="5781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5F9E05AB-CDE7-F91F-891F-5DFD699EA6D3}"/>
              </a:ext>
            </a:extLst>
          </p:cNvPr>
          <p:cNvSpPr/>
          <p:nvPr/>
        </p:nvSpPr>
        <p:spPr>
          <a:xfrm>
            <a:off x="6323678" y="3979023"/>
            <a:ext cx="202010" cy="90081"/>
          </a:xfrm>
          <a:custGeom>
            <a:avLst/>
            <a:gdLst>
              <a:gd name="connsiteX0" fmla="*/ 3039 w 202010"/>
              <a:gd name="connsiteY0" fmla="*/ 310 h 90081"/>
              <a:gd name="connsiteX1" fmla="*/ 98289 w 202010"/>
              <a:gd name="connsiteY1" fmla="*/ 78627 h 90081"/>
              <a:gd name="connsiteX2" fmla="*/ 202005 w 202010"/>
              <a:gd name="connsiteY2" fmla="*/ 89210 h 90081"/>
              <a:gd name="connsiteX3" fmla="*/ 94055 w 202010"/>
              <a:gd name="connsiteY3" fmla="*/ 74394 h 90081"/>
              <a:gd name="connsiteX4" fmla="*/ 28439 w 202010"/>
              <a:gd name="connsiteY4" fmla="*/ 51110 h 90081"/>
              <a:gd name="connsiteX5" fmla="*/ 3039 w 202010"/>
              <a:gd name="connsiteY5" fmla="*/ 310 h 9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010" h="90081">
                <a:moveTo>
                  <a:pt x="3039" y="310"/>
                </a:moveTo>
                <a:cubicBezTo>
                  <a:pt x="14681" y="4896"/>
                  <a:pt x="65128" y="63810"/>
                  <a:pt x="98289" y="78627"/>
                </a:cubicBezTo>
                <a:cubicBezTo>
                  <a:pt x="131450" y="93444"/>
                  <a:pt x="202711" y="89915"/>
                  <a:pt x="202005" y="89210"/>
                </a:cubicBezTo>
                <a:cubicBezTo>
                  <a:pt x="201299" y="88505"/>
                  <a:pt x="122983" y="80744"/>
                  <a:pt x="94055" y="74394"/>
                </a:cubicBezTo>
                <a:cubicBezTo>
                  <a:pt x="65127" y="68044"/>
                  <a:pt x="40786" y="58871"/>
                  <a:pt x="28439" y="51110"/>
                </a:cubicBezTo>
                <a:cubicBezTo>
                  <a:pt x="16092" y="43349"/>
                  <a:pt x="-8603" y="-4276"/>
                  <a:pt x="3039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9233DD47-3F19-9662-02A1-A94CE9F6ADFB}"/>
              </a:ext>
            </a:extLst>
          </p:cNvPr>
          <p:cNvSpPr/>
          <p:nvPr/>
        </p:nvSpPr>
        <p:spPr>
          <a:xfrm>
            <a:off x="5905559" y="3681409"/>
            <a:ext cx="67548" cy="93929"/>
          </a:xfrm>
          <a:custGeom>
            <a:avLst/>
            <a:gdLst>
              <a:gd name="connsiteX0" fmla="*/ 3116 w 67548"/>
              <a:gd name="connsiteY0" fmla="*/ 4 h 93929"/>
              <a:gd name="connsiteX1" fmla="*/ 6291 w 67548"/>
              <a:gd name="connsiteY1" fmla="*/ 55566 h 93929"/>
              <a:gd name="connsiteX2" fmla="*/ 66616 w 67548"/>
              <a:gd name="connsiteY2" fmla="*/ 93666 h 93929"/>
              <a:gd name="connsiteX3" fmla="*/ 41216 w 67548"/>
              <a:gd name="connsiteY3" fmla="*/ 71441 h 93929"/>
              <a:gd name="connsiteX4" fmla="*/ 17404 w 67548"/>
              <a:gd name="connsiteY4" fmla="*/ 52391 h 93929"/>
              <a:gd name="connsiteX5" fmla="*/ 3116 w 67548"/>
              <a:gd name="connsiteY5" fmla="*/ 4 h 9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8" h="93929">
                <a:moveTo>
                  <a:pt x="3116" y="4"/>
                </a:moveTo>
                <a:cubicBezTo>
                  <a:pt x="1264" y="533"/>
                  <a:pt x="-4292" y="39956"/>
                  <a:pt x="6291" y="55566"/>
                </a:cubicBezTo>
                <a:cubicBezTo>
                  <a:pt x="16874" y="71176"/>
                  <a:pt x="60795" y="91020"/>
                  <a:pt x="66616" y="93666"/>
                </a:cubicBezTo>
                <a:cubicBezTo>
                  <a:pt x="72437" y="96312"/>
                  <a:pt x="49418" y="78320"/>
                  <a:pt x="41216" y="71441"/>
                </a:cubicBezTo>
                <a:cubicBezTo>
                  <a:pt x="33014" y="64562"/>
                  <a:pt x="21902" y="60064"/>
                  <a:pt x="17404" y="52391"/>
                </a:cubicBezTo>
                <a:cubicBezTo>
                  <a:pt x="12906" y="44718"/>
                  <a:pt x="4968" y="-525"/>
                  <a:pt x="311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39E1401E-861F-E563-C8DD-84B157CA599D}"/>
              </a:ext>
            </a:extLst>
          </p:cNvPr>
          <p:cNvSpPr/>
          <p:nvPr/>
        </p:nvSpPr>
        <p:spPr>
          <a:xfrm>
            <a:off x="7752244" y="3326047"/>
            <a:ext cx="57481" cy="143195"/>
          </a:xfrm>
          <a:custGeom>
            <a:avLst/>
            <a:gdLst>
              <a:gd name="connsiteX0" fmla="*/ 28623 w 57481"/>
              <a:gd name="connsiteY0" fmla="*/ 1353 h 143195"/>
              <a:gd name="connsiteX1" fmla="*/ 37089 w 57481"/>
              <a:gd name="connsiteY1" fmla="*/ 117770 h 143195"/>
              <a:gd name="connsiteX2" fmla="*/ 56139 w 57481"/>
              <a:gd name="connsiteY2" fmla="*/ 143170 h 143195"/>
              <a:gd name="connsiteX3" fmla="*/ 49789 w 57481"/>
              <a:gd name="connsiteY3" fmla="*/ 122003 h 143195"/>
              <a:gd name="connsiteX4" fmla="*/ 1106 w 57481"/>
              <a:gd name="connsiteY4" fmla="*/ 96603 h 143195"/>
              <a:gd name="connsiteX5" fmla="*/ 15923 w 57481"/>
              <a:gd name="connsiteY5" fmla="*/ 54270 h 143195"/>
              <a:gd name="connsiteX6" fmla="*/ 28623 w 57481"/>
              <a:gd name="connsiteY6" fmla="*/ 1353 h 14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481" h="143195">
                <a:moveTo>
                  <a:pt x="28623" y="1353"/>
                </a:moveTo>
                <a:cubicBezTo>
                  <a:pt x="32151" y="11936"/>
                  <a:pt x="32503" y="94134"/>
                  <a:pt x="37089" y="117770"/>
                </a:cubicBezTo>
                <a:cubicBezTo>
                  <a:pt x="41675" y="141406"/>
                  <a:pt x="54022" y="142465"/>
                  <a:pt x="56139" y="143170"/>
                </a:cubicBezTo>
                <a:cubicBezTo>
                  <a:pt x="58256" y="143876"/>
                  <a:pt x="58961" y="129764"/>
                  <a:pt x="49789" y="122003"/>
                </a:cubicBezTo>
                <a:cubicBezTo>
                  <a:pt x="40617" y="114242"/>
                  <a:pt x="6750" y="107892"/>
                  <a:pt x="1106" y="96603"/>
                </a:cubicBezTo>
                <a:cubicBezTo>
                  <a:pt x="-4538" y="85314"/>
                  <a:pt x="13101" y="63089"/>
                  <a:pt x="15923" y="54270"/>
                </a:cubicBezTo>
                <a:cubicBezTo>
                  <a:pt x="18745" y="45451"/>
                  <a:pt x="25095" y="-9230"/>
                  <a:pt x="28623" y="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ED3BAB79-680D-8A34-34EB-0D34324774FD}"/>
              </a:ext>
            </a:extLst>
          </p:cNvPr>
          <p:cNvSpPr/>
          <p:nvPr/>
        </p:nvSpPr>
        <p:spPr>
          <a:xfrm>
            <a:off x="7649612" y="3433231"/>
            <a:ext cx="173764" cy="271567"/>
          </a:xfrm>
          <a:custGeom>
            <a:avLst/>
            <a:gdLst>
              <a:gd name="connsiteX0" fmla="*/ 2138 w 173764"/>
              <a:gd name="connsiteY0" fmla="*/ 4236 h 271567"/>
              <a:gd name="connsiteX1" fmla="*/ 160888 w 173764"/>
              <a:gd name="connsiteY1" fmla="*/ 146052 h 271567"/>
              <a:gd name="connsiteX2" fmla="*/ 154538 w 173764"/>
              <a:gd name="connsiteY2" fmla="*/ 222252 h 271567"/>
              <a:gd name="connsiteX3" fmla="*/ 76221 w 173764"/>
              <a:gd name="connsiteY3" fmla="*/ 270936 h 271567"/>
              <a:gd name="connsiteX4" fmla="*/ 38121 w 173764"/>
              <a:gd name="connsiteY4" fmla="*/ 188386 h 271567"/>
              <a:gd name="connsiteX5" fmla="*/ 133371 w 173764"/>
              <a:gd name="connsiteY5" fmla="*/ 112186 h 271567"/>
              <a:gd name="connsiteX6" fmla="*/ 74105 w 173764"/>
              <a:gd name="connsiteY6" fmla="*/ 42336 h 271567"/>
              <a:gd name="connsiteX7" fmla="*/ 2138 w 173764"/>
              <a:gd name="connsiteY7" fmla="*/ 4236 h 27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64" h="271567">
                <a:moveTo>
                  <a:pt x="2138" y="4236"/>
                </a:moveTo>
                <a:cubicBezTo>
                  <a:pt x="16602" y="21522"/>
                  <a:pt x="135488" y="109716"/>
                  <a:pt x="160888" y="146052"/>
                </a:cubicBezTo>
                <a:cubicBezTo>
                  <a:pt x="186288" y="182388"/>
                  <a:pt x="168649" y="201438"/>
                  <a:pt x="154538" y="222252"/>
                </a:cubicBezTo>
                <a:cubicBezTo>
                  <a:pt x="140427" y="243066"/>
                  <a:pt x="95624" y="276580"/>
                  <a:pt x="76221" y="270936"/>
                </a:cubicBezTo>
                <a:cubicBezTo>
                  <a:pt x="56818" y="265292"/>
                  <a:pt x="28596" y="214844"/>
                  <a:pt x="38121" y="188386"/>
                </a:cubicBezTo>
                <a:cubicBezTo>
                  <a:pt x="47646" y="161928"/>
                  <a:pt x="127374" y="136528"/>
                  <a:pt x="133371" y="112186"/>
                </a:cubicBezTo>
                <a:cubicBezTo>
                  <a:pt x="139368" y="87844"/>
                  <a:pt x="97741" y="57505"/>
                  <a:pt x="74105" y="42336"/>
                </a:cubicBezTo>
                <a:cubicBezTo>
                  <a:pt x="50469" y="27167"/>
                  <a:pt x="-12326" y="-13050"/>
                  <a:pt x="2138" y="4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DF362788-7EB1-FD65-C4B8-EA67B4D82533}"/>
              </a:ext>
            </a:extLst>
          </p:cNvPr>
          <p:cNvSpPr/>
          <p:nvPr/>
        </p:nvSpPr>
        <p:spPr>
          <a:xfrm>
            <a:off x="7833783" y="3545417"/>
            <a:ext cx="694639" cy="226850"/>
          </a:xfrm>
          <a:custGeom>
            <a:avLst/>
            <a:gdLst>
              <a:gd name="connsiteX0" fmla="*/ 0 w 694639"/>
              <a:gd name="connsiteY0" fmla="*/ 0 h 226850"/>
              <a:gd name="connsiteX1" fmla="*/ 285750 w 694639"/>
              <a:gd name="connsiteY1" fmla="*/ 82550 h 226850"/>
              <a:gd name="connsiteX2" fmla="*/ 378884 w 694639"/>
              <a:gd name="connsiteY2" fmla="*/ 103716 h 226850"/>
              <a:gd name="connsiteX3" fmla="*/ 298450 w 694639"/>
              <a:gd name="connsiteY3" fmla="*/ 84666 h 226850"/>
              <a:gd name="connsiteX4" fmla="*/ 683684 w 694639"/>
              <a:gd name="connsiteY4" fmla="*/ 222250 h 226850"/>
              <a:gd name="connsiteX5" fmla="*/ 556684 w 694639"/>
              <a:gd name="connsiteY5" fmla="*/ 186266 h 226850"/>
              <a:gd name="connsiteX6" fmla="*/ 218017 w 694639"/>
              <a:gd name="connsiteY6" fmla="*/ 107950 h 226850"/>
              <a:gd name="connsiteX7" fmla="*/ 110067 w 694639"/>
              <a:gd name="connsiteY7" fmla="*/ 55033 h 226850"/>
              <a:gd name="connsiteX8" fmla="*/ 0 w 694639"/>
              <a:gd name="connsiteY8" fmla="*/ 0 h 22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4639" h="226850">
                <a:moveTo>
                  <a:pt x="0" y="0"/>
                </a:moveTo>
                <a:lnTo>
                  <a:pt x="285750" y="82550"/>
                </a:lnTo>
                <a:cubicBezTo>
                  <a:pt x="348897" y="99836"/>
                  <a:pt x="376767" y="103363"/>
                  <a:pt x="378884" y="103716"/>
                </a:cubicBezTo>
                <a:cubicBezTo>
                  <a:pt x="381001" y="104069"/>
                  <a:pt x="247650" y="64910"/>
                  <a:pt x="298450" y="84666"/>
                </a:cubicBezTo>
                <a:cubicBezTo>
                  <a:pt x="349250" y="104422"/>
                  <a:pt x="640645" y="205317"/>
                  <a:pt x="683684" y="222250"/>
                </a:cubicBezTo>
                <a:cubicBezTo>
                  <a:pt x="726723" y="239183"/>
                  <a:pt x="634295" y="205316"/>
                  <a:pt x="556684" y="186266"/>
                </a:cubicBezTo>
                <a:cubicBezTo>
                  <a:pt x="479073" y="167216"/>
                  <a:pt x="292453" y="129822"/>
                  <a:pt x="218017" y="107950"/>
                </a:cubicBezTo>
                <a:cubicBezTo>
                  <a:pt x="143581" y="86078"/>
                  <a:pt x="110067" y="55033"/>
                  <a:pt x="110067" y="5503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83CC8781-7318-9AFB-78B2-C03BBBB7E356}"/>
              </a:ext>
            </a:extLst>
          </p:cNvPr>
          <p:cNvSpPr/>
          <p:nvPr/>
        </p:nvSpPr>
        <p:spPr>
          <a:xfrm>
            <a:off x="7448303" y="3663904"/>
            <a:ext cx="80986" cy="517739"/>
          </a:xfrm>
          <a:custGeom>
            <a:avLst/>
            <a:gdLst>
              <a:gd name="connsiteX0" fmla="*/ 80680 w 80986"/>
              <a:gd name="connsiteY0" fmla="*/ 4279 h 517739"/>
              <a:gd name="connsiteX1" fmla="*/ 27764 w 80986"/>
              <a:gd name="connsiteY1" fmla="*/ 84713 h 517739"/>
              <a:gd name="connsiteX2" fmla="*/ 25647 w 80986"/>
              <a:gd name="connsiteY2" fmla="*/ 503813 h 517739"/>
              <a:gd name="connsiteX3" fmla="*/ 36230 w 80986"/>
              <a:gd name="connsiteY3" fmla="*/ 393746 h 517739"/>
              <a:gd name="connsiteX4" fmla="*/ 247 w 80986"/>
              <a:gd name="connsiteY4" fmla="*/ 156679 h 517739"/>
              <a:gd name="connsiteX5" fmla="*/ 80680 w 80986"/>
              <a:gd name="connsiteY5" fmla="*/ 4279 h 51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86" h="517739">
                <a:moveTo>
                  <a:pt x="80680" y="4279"/>
                </a:moveTo>
                <a:cubicBezTo>
                  <a:pt x="85266" y="-7715"/>
                  <a:pt x="36936" y="1457"/>
                  <a:pt x="27764" y="84713"/>
                </a:cubicBezTo>
                <a:cubicBezTo>
                  <a:pt x="18592" y="167969"/>
                  <a:pt x="24236" y="452308"/>
                  <a:pt x="25647" y="503813"/>
                </a:cubicBezTo>
                <a:cubicBezTo>
                  <a:pt x="27058" y="555318"/>
                  <a:pt x="40463" y="451602"/>
                  <a:pt x="36230" y="393746"/>
                </a:cubicBezTo>
                <a:cubicBezTo>
                  <a:pt x="31997" y="335890"/>
                  <a:pt x="-3281" y="216298"/>
                  <a:pt x="247" y="156679"/>
                </a:cubicBezTo>
                <a:cubicBezTo>
                  <a:pt x="3775" y="97060"/>
                  <a:pt x="76094" y="16273"/>
                  <a:pt x="80680" y="4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CC206ECF-1C7A-B6D2-1548-B277E22EE26C}"/>
              </a:ext>
            </a:extLst>
          </p:cNvPr>
          <p:cNvSpPr/>
          <p:nvPr/>
        </p:nvSpPr>
        <p:spPr>
          <a:xfrm>
            <a:off x="8391119" y="3733632"/>
            <a:ext cx="589585" cy="139781"/>
          </a:xfrm>
          <a:custGeom>
            <a:avLst/>
            <a:gdLst>
              <a:gd name="connsiteX0" fmla="*/ 7814 w 589585"/>
              <a:gd name="connsiteY0" fmla="*/ 8635 h 139781"/>
              <a:gd name="connsiteX1" fmla="*/ 170798 w 589585"/>
              <a:gd name="connsiteY1" fmla="*/ 31918 h 139781"/>
              <a:gd name="connsiteX2" fmla="*/ 382464 w 589585"/>
              <a:gd name="connsiteY2" fmla="*/ 29801 h 139781"/>
              <a:gd name="connsiteX3" fmla="*/ 581431 w 589585"/>
              <a:gd name="connsiteY3" fmla="*/ 137751 h 139781"/>
              <a:gd name="connsiteX4" fmla="*/ 539098 w 589585"/>
              <a:gd name="connsiteY4" fmla="*/ 93301 h 139781"/>
              <a:gd name="connsiteX5" fmla="*/ 426914 w 589585"/>
              <a:gd name="connsiteY5" fmla="*/ 6518 h 139781"/>
              <a:gd name="connsiteX6" fmla="*/ 7814 w 589585"/>
              <a:gd name="connsiteY6" fmla="*/ 8635 h 13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585" h="139781">
                <a:moveTo>
                  <a:pt x="7814" y="8635"/>
                </a:moveTo>
                <a:cubicBezTo>
                  <a:pt x="-34872" y="12868"/>
                  <a:pt x="108356" y="28390"/>
                  <a:pt x="170798" y="31918"/>
                </a:cubicBezTo>
                <a:cubicBezTo>
                  <a:pt x="233240" y="35446"/>
                  <a:pt x="314025" y="12162"/>
                  <a:pt x="382464" y="29801"/>
                </a:cubicBezTo>
                <a:cubicBezTo>
                  <a:pt x="450903" y="47440"/>
                  <a:pt x="555325" y="127168"/>
                  <a:pt x="581431" y="137751"/>
                </a:cubicBezTo>
                <a:cubicBezTo>
                  <a:pt x="607537" y="148334"/>
                  <a:pt x="564851" y="115173"/>
                  <a:pt x="539098" y="93301"/>
                </a:cubicBezTo>
                <a:cubicBezTo>
                  <a:pt x="513345" y="71429"/>
                  <a:pt x="511228" y="20276"/>
                  <a:pt x="426914" y="6518"/>
                </a:cubicBezTo>
                <a:cubicBezTo>
                  <a:pt x="342600" y="-7240"/>
                  <a:pt x="50500" y="4402"/>
                  <a:pt x="7814" y="8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41BBBD91-DA74-B4F1-46CE-98C221A2237F}"/>
              </a:ext>
            </a:extLst>
          </p:cNvPr>
          <p:cNvSpPr/>
          <p:nvPr/>
        </p:nvSpPr>
        <p:spPr>
          <a:xfrm>
            <a:off x="7475401" y="4064408"/>
            <a:ext cx="47590" cy="776011"/>
          </a:xfrm>
          <a:custGeom>
            <a:avLst/>
            <a:gdLst>
              <a:gd name="connsiteX0" fmla="*/ 36649 w 47590"/>
              <a:gd name="connsiteY0" fmla="*/ 1709 h 776011"/>
              <a:gd name="connsiteX1" fmla="*/ 47232 w 47590"/>
              <a:gd name="connsiteY1" fmla="*/ 217609 h 776011"/>
              <a:gd name="connsiteX2" fmla="*/ 26066 w 47590"/>
              <a:gd name="connsiteY2" fmla="*/ 372125 h 776011"/>
              <a:gd name="connsiteX3" fmla="*/ 666 w 47590"/>
              <a:gd name="connsiteY3" fmla="*/ 763709 h 776011"/>
              <a:gd name="connsiteX4" fmla="*/ 7016 w 47590"/>
              <a:gd name="connsiteY4" fmla="*/ 647292 h 776011"/>
              <a:gd name="connsiteX5" fmla="*/ 2782 w 47590"/>
              <a:gd name="connsiteY5" fmla="*/ 342492 h 776011"/>
              <a:gd name="connsiteX6" fmla="*/ 36649 w 47590"/>
              <a:gd name="connsiteY6" fmla="*/ 1709 h 77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90" h="776011">
                <a:moveTo>
                  <a:pt x="36649" y="1709"/>
                </a:moveTo>
                <a:cubicBezTo>
                  <a:pt x="44057" y="-19105"/>
                  <a:pt x="48996" y="155873"/>
                  <a:pt x="47232" y="217609"/>
                </a:cubicBezTo>
                <a:cubicBezTo>
                  <a:pt x="45468" y="279345"/>
                  <a:pt x="33827" y="281108"/>
                  <a:pt x="26066" y="372125"/>
                </a:cubicBezTo>
                <a:cubicBezTo>
                  <a:pt x="18305" y="463142"/>
                  <a:pt x="3841" y="717848"/>
                  <a:pt x="666" y="763709"/>
                </a:cubicBezTo>
                <a:cubicBezTo>
                  <a:pt x="-2509" y="809570"/>
                  <a:pt x="6663" y="717495"/>
                  <a:pt x="7016" y="647292"/>
                </a:cubicBezTo>
                <a:cubicBezTo>
                  <a:pt x="7369" y="577089"/>
                  <a:pt x="-2157" y="445856"/>
                  <a:pt x="2782" y="342492"/>
                </a:cubicBezTo>
                <a:cubicBezTo>
                  <a:pt x="7721" y="239128"/>
                  <a:pt x="29241" y="22523"/>
                  <a:pt x="36649" y="1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1A0367D4-9EBF-E7FE-CF9E-4E4744C4628B}"/>
              </a:ext>
            </a:extLst>
          </p:cNvPr>
          <p:cNvSpPr/>
          <p:nvPr/>
        </p:nvSpPr>
        <p:spPr>
          <a:xfrm>
            <a:off x="8963792" y="3819882"/>
            <a:ext cx="283094" cy="612059"/>
          </a:xfrm>
          <a:custGeom>
            <a:avLst/>
            <a:gdLst>
              <a:gd name="connsiteX0" fmla="*/ 291 w 283094"/>
              <a:gd name="connsiteY0" fmla="*/ 4935 h 612059"/>
              <a:gd name="connsiteX1" fmla="*/ 112475 w 283094"/>
              <a:gd name="connsiteY1" fmla="*/ 197551 h 612059"/>
              <a:gd name="connsiteX2" fmla="*/ 279691 w 283094"/>
              <a:gd name="connsiteY2" fmla="*/ 597601 h 612059"/>
              <a:gd name="connsiteX3" fmla="*/ 214075 w 283094"/>
              <a:gd name="connsiteY3" fmla="*/ 483301 h 612059"/>
              <a:gd name="connsiteX4" fmla="*/ 84958 w 283094"/>
              <a:gd name="connsiteY4" fmla="*/ 95951 h 612059"/>
              <a:gd name="connsiteX5" fmla="*/ 291 w 283094"/>
              <a:gd name="connsiteY5" fmla="*/ 4935 h 61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094" h="612059">
                <a:moveTo>
                  <a:pt x="291" y="4935"/>
                </a:moveTo>
                <a:cubicBezTo>
                  <a:pt x="4877" y="21868"/>
                  <a:pt x="65908" y="98773"/>
                  <a:pt x="112475" y="197551"/>
                </a:cubicBezTo>
                <a:cubicBezTo>
                  <a:pt x="159042" y="296329"/>
                  <a:pt x="262758" y="549976"/>
                  <a:pt x="279691" y="597601"/>
                </a:cubicBezTo>
                <a:cubicBezTo>
                  <a:pt x="296624" y="645226"/>
                  <a:pt x="246531" y="566909"/>
                  <a:pt x="214075" y="483301"/>
                </a:cubicBezTo>
                <a:cubicBezTo>
                  <a:pt x="181620" y="399693"/>
                  <a:pt x="123764" y="178148"/>
                  <a:pt x="84958" y="95951"/>
                </a:cubicBezTo>
                <a:cubicBezTo>
                  <a:pt x="46152" y="13754"/>
                  <a:pt x="-4295" y="-11998"/>
                  <a:pt x="291" y="4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70247BAD-04AA-B8FA-2E81-FDDB036925CA}"/>
              </a:ext>
            </a:extLst>
          </p:cNvPr>
          <p:cNvSpPr/>
          <p:nvPr/>
        </p:nvSpPr>
        <p:spPr>
          <a:xfrm>
            <a:off x="8459946" y="3759863"/>
            <a:ext cx="268574" cy="469928"/>
          </a:xfrm>
          <a:custGeom>
            <a:avLst/>
            <a:gdLst>
              <a:gd name="connsiteX0" fmla="*/ 371 w 268574"/>
              <a:gd name="connsiteY0" fmla="*/ 1454 h 469928"/>
              <a:gd name="connsiteX1" fmla="*/ 114671 w 268574"/>
              <a:gd name="connsiteY1" fmla="*/ 160204 h 469928"/>
              <a:gd name="connsiteX2" fmla="*/ 264954 w 268574"/>
              <a:gd name="connsiteY2" fmla="*/ 462887 h 469928"/>
              <a:gd name="connsiteX3" fmla="*/ 216271 w 268574"/>
              <a:gd name="connsiteY3" fmla="*/ 363404 h 469928"/>
              <a:gd name="connsiteX4" fmla="*/ 152771 w 268574"/>
              <a:gd name="connsiteY4" fmla="*/ 246987 h 469928"/>
              <a:gd name="connsiteX5" fmla="*/ 371 w 268574"/>
              <a:gd name="connsiteY5" fmla="*/ 1454 h 46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574" h="469928">
                <a:moveTo>
                  <a:pt x="371" y="1454"/>
                </a:moveTo>
                <a:cubicBezTo>
                  <a:pt x="-5979" y="-13010"/>
                  <a:pt x="70574" y="83299"/>
                  <a:pt x="114671" y="160204"/>
                </a:cubicBezTo>
                <a:cubicBezTo>
                  <a:pt x="158768" y="237110"/>
                  <a:pt x="248021" y="429020"/>
                  <a:pt x="264954" y="462887"/>
                </a:cubicBezTo>
                <a:cubicBezTo>
                  <a:pt x="281887" y="496754"/>
                  <a:pt x="234968" y="399387"/>
                  <a:pt x="216271" y="363404"/>
                </a:cubicBezTo>
                <a:cubicBezTo>
                  <a:pt x="197574" y="327421"/>
                  <a:pt x="185579" y="305195"/>
                  <a:pt x="152771" y="246987"/>
                </a:cubicBezTo>
                <a:cubicBezTo>
                  <a:pt x="119963" y="188779"/>
                  <a:pt x="6721" y="15918"/>
                  <a:pt x="371" y="1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183E42FD-1A15-45A6-91D6-F390D3F85B35}"/>
              </a:ext>
            </a:extLst>
          </p:cNvPr>
          <p:cNvSpPr/>
          <p:nvPr/>
        </p:nvSpPr>
        <p:spPr>
          <a:xfrm>
            <a:off x="8509638" y="3747766"/>
            <a:ext cx="243193" cy="778031"/>
          </a:xfrm>
          <a:custGeom>
            <a:avLst/>
            <a:gdLst>
              <a:gd name="connsiteX0" fmla="*/ 950 w 243193"/>
              <a:gd name="connsiteY0" fmla="*/ 1909 h 778031"/>
              <a:gd name="connsiteX1" fmla="*/ 108900 w 243193"/>
              <a:gd name="connsiteY1" fmla="*/ 203522 h 778031"/>
              <a:gd name="connsiteX2" fmla="*/ 204150 w 243193"/>
              <a:gd name="connsiteY2" fmla="*/ 516259 h 778031"/>
              <a:gd name="connsiteX3" fmla="*/ 240662 w 243193"/>
              <a:gd name="connsiteY3" fmla="*/ 771847 h 778031"/>
              <a:gd name="connsiteX4" fmla="*/ 232725 w 243193"/>
              <a:gd name="connsiteY4" fmla="*/ 667072 h 778031"/>
              <a:gd name="connsiteX5" fmla="*/ 173987 w 243193"/>
              <a:gd name="connsiteY5" fmla="*/ 320997 h 778031"/>
              <a:gd name="connsiteX6" fmla="*/ 950 w 243193"/>
              <a:gd name="connsiteY6" fmla="*/ 1909 h 77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193" h="778031">
                <a:moveTo>
                  <a:pt x="950" y="1909"/>
                </a:moveTo>
                <a:cubicBezTo>
                  <a:pt x="-9898" y="-17670"/>
                  <a:pt x="75033" y="117797"/>
                  <a:pt x="108900" y="203522"/>
                </a:cubicBezTo>
                <a:cubicBezTo>
                  <a:pt x="142767" y="289247"/>
                  <a:pt x="182190" y="421538"/>
                  <a:pt x="204150" y="516259"/>
                </a:cubicBezTo>
                <a:cubicBezTo>
                  <a:pt x="226110" y="610980"/>
                  <a:pt x="235900" y="746712"/>
                  <a:pt x="240662" y="771847"/>
                </a:cubicBezTo>
                <a:cubicBezTo>
                  <a:pt x="245424" y="796982"/>
                  <a:pt x="243838" y="742214"/>
                  <a:pt x="232725" y="667072"/>
                </a:cubicBezTo>
                <a:cubicBezTo>
                  <a:pt x="221613" y="591930"/>
                  <a:pt x="210764" y="426301"/>
                  <a:pt x="173987" y="320997"/>
                </a:cubicBezTo>
                <a:cubicBezTo>
                  <a:pt x="137210" y="215693"/>
                  <a:pt x="11798" y="21488"/>
                  <a:pt x="950" y="1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2A718473-5701-E374-E040-D86156B6403E}"/>
              </a:ext>
            </a:extLst>
          </p:cNvPr>
          <p:cNvSpPr/>
          <p:nvPr/>
        </p:nvSpPr>
        <p:spPr>
          <a:xfrm>
            <a:off x="8764212" y="4537984"/>
            <a:ext cx="78966" cy="705230"/>
          </a:xfrm>
          <a:custGeom>
            <a:avLst/>
            <a:gdLst>
              <a:gd name="connsiteX0" fmla="*/ 376 w 78966"/>
              <a:gd name="connsiteY0" fmla="*/ 13379 h 705230"/>
              <a:gd name="connsiteX1" fmla="*/ 71813 w 78966"/>
              <a:gd name="connsiteY1" fmla="*/ 667429 h 705230"/>
              <a:gd name="connsiteX2" fmla="*/ 73401 w 78966"/>
              <a:gd name="connsiteY2" fmla="*/ 586466 h 705230"/>
              <a:gd name="connsiteX3" fmla="*/ 44826 w 78966"/>
              <a:gd name="connsiteY3" fmla="*/ 253091 h 705230"/>
              <a:gd name="connsiteX4" fmla="*/ 376 w 78966"/>
              <a:gd name="connsiteY4" fmla="*/ 13379 h 70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66" h="705230">
                <a:moveTo>
                  <a:pt x="376" y="13379"/>
                </a:moveTo>
                <a:cubicBezTo>
                  <a:pt x="4874" y="82435"/>
                  <a:pt x="59642" y="571915"/>
                  <a:pt x="71813" y="667429"/>
                </a:cubicBezTo>
                <a:cubicBezTo>
                  <a:pt x="83984" y="762943"/>
                  <a:pt x="77899" y="655522"/>
                  <a:pt x="73401" y="586466"/>
                </a:cubicBezTo>
                <a:cubicBezTo>
                  <a:pt x="68903" y="517410"/>
                  <a:pt x="56732" y="345695"/>
                  <a:pt x="44826" y="253091"/>
                </a:cubicBezTo>
                <a:cubicBezTo>
                  <a:pt x="32920" y="160487"/>
                  <a:pt x="-4122" y="-55677"/>
                  <a:pt x="376" y="13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24A30961-9AB6-9273-70C8-F9F831EF1B81}"/>
              </a:ext>
            </a:extLst>
          </p:cNvPr>
          <p:cNvSpPr/>
          <p:nvPr/>
        </p:nvSpPr>
        <p:spPr>
          <a:xfrm>
            <a:off x="7456382" y="4515109"/>
            <a:ext cx="25512" cy="695650"/>
          </a:xfrm>
          <a:custGeom>
            <a:avLst/>
            <a:gdLst>
              <a:gd name="connsiteX0" fmla="*/ 22331 w 25512"/>
              <a:gd name="connsiteY0" fmla="*/ 1329 h 695650"/>
              <a:gd name="connsiteX1" fmla="*/ 106 w 25512"/>
              <a:gd name="connsiteY1" fmla="*/ 185479 h 695650"/>
              <a:gd name="connsiteX2" fmla="*/ 14393 w 25512"/>
              <a:gd name="connsiteY2" fmla="*/ 683954 h 695650"/>
              <a:gd name="connsiteX3" fmla="*/ 25506 w 25512"/>
              <a:gd name="connsiteY3" fmla="*/ 515679 h 695650"/>
              <a:gd name="connsiteX4" fmla="*/ 15981 w 25512"/>
              <a:gd name="connsiteY4" fmla="*/ 263266 h 695650"/>
              <a:gd name="connsiteX5" fmla="*/ 22331 w 25512"/>
              <a:gd name="connsiteY5" fmla="*/ 1329 h 69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12" h="695650">
                <a:moveTo>
                  <a:pt x="22331" y="1329"/>
                </a:moveTo>
                <a:cubicBezTo>
                  <a:pt x="19685" y="-11636"/>
                  <a:pt x="1429" y="71708"/>
                  <a:pt x="106" y="185479"/>
                </a:cubicBezTo>
                <a:cubicBezTo>
                  <a:pt x="-1217" y="299250"/>
                  <a:pt x="10160" y="628921"/>
                  <a:pt x="14393" y="683954"/>
                </a:cubicBezTo>
                <a:cubicBezTo>
                  <a:pt x="18626" y="738987"/>
                  <a:pt x="25241" y="585794"/>
                  <a:pt x="25506" y="515679"/>
                </a:cubicBezTo>
                <a:cubicBezTo>
                  <a:pt x="25771" y="445564"/>
                  <a:pt x="17304" y="349785"/>
                  <a:pt x="15981" y="263266"/>
                </a:cubicBezTo>
                <a:cubicBezTo>
                  <a:pt x="14658" y="176747"/>
                  <a:pt x="24977" y="14294"/>
                  <a:pt x="22331" y="1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DD4E8CFF-D6A7-4234-2056-707F007F18A8}"/>
              </a:ext>
            </a:extLst>
          </p:cNvPr>
          <p:cNvSpPr/>
          <p:nvPr/>
        </p:nvSpPr>
        <p:spPr>
          <a:xfrm>
            <a:off x="6174667" y="4800654"/>
            <a:ext cx="593799" cy="689457"/>
          </a:xfrm>
          <a:custGeom>
            <a:avLst/>
            <a:gdLst>
              <a:gd name="connsiteX0" fmla="*/ 2296 w 593799"/>
              <a:gd name="connsiteY0" fmla="*/ 1534 h 689457"/>
              <a:gd name="connsiteX1" fmla="*/ 199146 w 593799"/>
              <a:gd name="connsiteY1" fmla="*/ 258709 h 689457"/>
              <a:gd name="connsiteX2" fmla="*/ 567446 w 593799"/>
              <a:gd name="connsiteY2" fmla="*/ 665109 h 689457"/>
              <a:gd name="connsiteX3" fmla="*/ 522996 w 593799"/>
              <a:gd name="connsiteY3" fmla="*/ 603196 h 689457"/>
              <a:gd name="connsiteX4" fmla="*/ 192796 w 593799"/>
              <a:gd name="connsiteY4" fmla="*/ 271409 h 689457"/>
              <a:gd name="connsiteX5" fmla="*/ 97546 w 593799"/>
              <a:gd name="connsiteY5" fmla="*/ 157109 h 689457"/>
              <a:gd name="connsiteX6" fmla="*/ 2296 w 593799"/>
              <a:gd name="connsiteY6" fmla="*/ 1534 h 68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799" h="689457">
                <a:moveTo>
                  <a:pt x="2296" y="1534"/>
                </a:moveTo>
                <a:cubicBezTo>
                  <a:pt x="19229" y="18467"/>
                  <a:pt x="104954" y="148113"/>
                  <a:pt x="199146" y="258709"/>
                </a:cubicBezTo>
                <a:cubicBezTo>
                  <a:pt x="293338" y="369305"/>
                  <a:pt x="513471" y="607695"/>
                  <a:pt x="567446" y="665109"/>
                </a:cubicBezTo>
                <a:cubicBezTo>
                  <a:pt x="621421" y="722523"/>
                  <a:pt x="585438" y="668813"/>
                  <a:pt x="522996" y="603196"/>
                </a:cubicBezTo>
                <a:cubicBezTo>
                  <a:pt x="460554" y="537579"/>
                  <a:pt x="263704" y="345757"/>
                  <a:pt x="192796" y="271409"/>
                </a:cubicBezTo>
                <a:cubicBezTo>
                  <a:pt x="121888" y="197061"/>
                  <a:pt x="128502" y="201824"/>
                  <a:pt x="97546" y="157109"/>
                </a:cubicBezTo>
                <a:cubicBezTo>
                  <a:pt x="66590" y="112394"/>
                  <a:pt x="-14637" y="-15399"/>
                  <a:pt x="2296" y="1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2C5085F0-92FB-500B-5BA2-0F4D2439ED65}"/>
              </a:ext>
            </a:extLst>
          </p:cNvPr>
          <p:cNvSpPr/>
          <p:nvPr/>
        </p:nvSpPr>
        <p:spPr>
          <a:xfrm>
            <a:off x="6490866" y="5205405"/>
            <a:ext cx="232914" cy="293732"/>
          </a:xfrm>
          <a:custGeom>
            <a:avLst/>
            <a:gdLst>
              <a:gd name="connsiteX0" fmla="*/ 422 w 232914"/>
              <a:gd name="connsiteY0" fmla="*/ 8 h 293732"/>
              <a:gd name="connsiteX1" fmla="*/ 89322 w 232914"/>
              <a:gd name="connsiteY1" fmla="*/ 141295 h 293732"/>
              <a:gd name="connsiteX2" fmla="*/ 186159 w 232914"/>
              <a:gd name="connsiteY2" fmla="*/ 254008 h 293732"/>
              <a:gd name="connsiteX3" fmla="*/ 232197 w 232914"/>
              <a:gd name="connsiteY3" fmla="*/ 292108 h 293732"/>
              <a:gd name="connsiteX4" fmla="*/ 152822 w 232914"/>
              <a:gd name="connsiteY4" fmla="*/ 207970 h 293732"/>
              <a:gd name="connsiteX5" fmla="*/ 59159 w 232914"/>
              <a:gd name="connsiteY5" fmla="*/ 134945 h 293732"/>
              <a:gd name="connsiteX6" fmla="*/ 422 w 232914"/>
              <a:gd name="connsiteY6" fmla="*/ 8 h 2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14" h="293732">
                <a:moveTo>
                  <a:pt x="422" y="8"/>
                </a:moveTo>
                <a:cubicBezTo>
                  <a:pt x="5449" y="1066"/>
                  <a:pt x="58366" y="98962"/>
                  <a:pt x="89322" y="141295"/>
                </a:cubicBezTo>
                <a:cubicBezTo>
                  <a:pt x="120278" y="183628"/>
                  <a:pt x="162347" y="228873"/>
                  <a:pt x="186159" y="254008"/>
                </a:cubicBezTo>
                <a:cubicBezTo>
                  <a:pt x="209971" y="279143"/>
                  <a:pt x="237753" y="299781"/>
                  <a:pt x="232197" y="292108"/>
                </a:cubicBezTo>
                <a:cubicBezTo>
                  <a:pt x="226641" y="284435"/>
                  <a:pt x="181662" y="234164"/>
                  <a:pt x="152822" y="207970"/>
                </a:cubicBezTo>
                <a:cubicBezTo>
                  <a:pt x="123982" y="181776"/>
                  <a:pt x="81913" y="167753"/>
                  <a:pt x="59159" y="134945"/>
                </a:cubicBezTo>
                <a:cubicBezTo>
                  <a:pt x="36405" y="102137"/>
                  <a:pt x="-4605" y="-1050"/>
                  <a:pt x="42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61B65F44-5E9D-89B1-D5AB-6E441E0FC117}"/>
              </a:ext>
            </a:extLst>
          </p:cNvPr>
          <p:cNvSpPr/>
          <p:nvPr/>
        </p:nvSpPr>
        <p:spPr>
          <a:xfrm>
            <a:off x="7457307" y="5104282"/>
            <a:ext cx="32649" cy="759845"/>
          </a:xfrm>
          <a:custGeom>
            <a:avLst/>
            <a:gdLst>
              <a:gd name="connsiteX0" fmla="*/ 2356 w 32649"/>
              <a:gd name="connsiteY0" fmla="*/ 7468 h 759845"/>
              <a:gd name="connsiteX1" fmla="*/ 2356 w 32649"/>
              <a:gd name="connsiteY1" fmla="*/ 729781 h 759845"/>
              <a:gd name="connsiteX2" fmla="*/ 5531 w 32649"/>
              <a:gd name="connsiteY2" fmla="*/ 598018 h 759845"/>
              <a:gd name="connsiteX3" fmla="*/ 32518 w 32649"/>
              <a:gd name="connsiteY3" fmla="*/ 366243 h 759845"/>
              <a:gd name="connsiteX4" fmla="*/ 2356 w 32649"/>
              <a:gd name="connsiteY4" fmla="*/ 7468 h 759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49" h="759845">
                <a:moveTo>
                  <a:pt x="2356" y="7468"/>
                </a:moveTo>
                <a:cubicBezTo>
                  <a:pt x="-2671" y="68058"/>
                  <a:pt x="1827" y="631356"/>
                  <a:pt x="2356" y="729781"/>
                </a:cubicBezTo>
                <a:cubicBezTo>
                  <a:pt x="2885" y="828206"/>
                  <a:pt x="504" y="658608"/>
                  <a:pt x="5531" y="598018"/>
                </a:cubicBezTo>
                <a:cubicBezTo>
                  <a:pt x="10558" y="537428"/>
                  <a:pt x="34635" y="460435"/>
                  <a:pt x="32518" y="366243"/>
                </a:cubicBezTo>
                <a:cubicBezTo>
                  <a:pt x="30401" y="272051"/>
                  <a:pt x="7383" y="-53122"/>
                  <a:pt x="2356" y="7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F5958325-3A37-87F2-BA50-E0CC12CE6F49}"/>
              </a:ext>
            </a:extLst>
          </p:cNvPr>
          <p:cNvSpPr/>
          <p:nvPr/>
        </p:nvSpPr>
        <p:spPr>
          <a:xfrm>
            <a:off x="7430059" y="5675671"/>
            <a:ext cx="41119" cy="790129"/>
          </a:xfrm>
          <a:custGeom>
            <a:avLst/>
            <a:gdLst>
              <a:gd name="connsiteX0" fmla="*/ 31191 w 41119"/>
              <a:gd name="connsiteY0" fmla="*/ 10754 h 790129"/>
              <a:gd name="connsiteX1" fmla="*/ 1029 w 41119"/>
              <a:gd name="connsiteY1" fmla="*/ 747354 h 790129"/>
              <a:gd name="connsiteX2" fmla="*/ 8966 w 41119"/>
              <a:gd name="connsiteY2" fmla="*/ 663217 h 790129"/>
              <a:gd name="connsiteX3" fmla="*/ 28016 w 41119"/>
              <a:gd name="connsiteY3" fmla="*/ 339367 h 790129"/>
              <a:gd name="connsiteX4" fmla="*/ 40716 w 41119"/>
              <a:gd name="connsiteY4" fmla="*/ 309204 h 790129"/>
              <a:gd name="connsiteX5" fmla="*/ 31191 w 41119"/>
              <a:gd name="connsiteY5" fmla="*/ 10754 h 79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19" h="790129">
                <a:moveTo>
                  <a:pt x="31191" y="10754"/>
                </a:moveTo>
                <a:cubicBezTo>
                  <a:pt x="24577" y="83779"/>
                  <a:pt x="4733" y="638610"/>
                  <a:pt x="1029" y="747354"/>
                </a:cubicBezTo>
                <a:cubicBezTo>
                  <a:pt x="-2675" y="856098"/>
                  <a:pt x="4468" y="731215"/>
                  <a:pt x="8966" y="663217"/>
                </a:cubicBezTo>
                <a:cubicBezTo>
                  <a:pt x="13464" y="595219"/>
                  <a:pt x="22724" y="398369"/>
                  <a:pt x="28016" y="339367"/>
                </a:cubicBezTo>
                <a:cubicBezTo>
                  <a:pt x="33308" y="280365"/>
                  <a:pt x="38864" y="359739"/>
                  <a:pt x="40716" y="309204"/>
                </a:cubicBezTo>
                <a:cubicBezTo>
                  <a:pt x="42568" y="258669"/>
                  <a:pt x="37805" y="-62271"/>
                  <a:pt x="31191" y="10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827C7AB6-4687-51B1-94A6-39C37A078504}"/>
              </a:ext>
            </a:extLst>
          </p:cNvPr>
          <p:cNvSpPr/>
          <p:nvPr/>
        </p:nvSpPr>
        <p:spPr>
          <a:xfrm>
            <a:off x="6729068" y="5489759"/>
            <a:ext cx="438726" cy="666645"/>
          </a:xfrm>
          <a:custGeom>
            <a:avLst/>
            <a:gdLst>
              <a:gd name="connsiteX0" fmla="*/ 1932 w 438726"/>
              <a:gd name="connsiteY0" fmla="*/ 4579 h 666645"/>
              <a:gd name="connsiteX1" fmla="*/ 108295 w 438726"/>
              <a:gd name="connsiteY1" fmla="*/ 163329 h 666645"/>
              <a:gd name="connsiteX2" fmla="*/ 270220 w 438726"/>
              <a:gd name="connsiteY2" fmla="*/ 393516 h 666645"/>
              <a:gd name="connsiteX3" fmla="*/ 411507 w 438726"/>
              <a:gd name="connsiteY3" fmla="*/ 598304 h 666645"/>
              <a:gd name="connsiteX4" fmla="*/ 436907 w 438726"/>
              <a:gd name="connsiteY4" fmla="*/ 666566 h 666645"/>
              <a:gd name="connsiteX5" fmla="*/ 409920 w 438726"/>
              <a:gd name="connsiteY5" fmla="*/ 604654 h 666645"/>
              <a:gd name="connsiteX6" fmla="*/ 198782 w 438726"/>
              <a:gd name="connsiteY6" fmla="*/ 342716 h 666645"/>
              <a:gd name="connsiteX7" fmla="*/ 1932 w 438726"/>
              <a:gd name="connsiteY7" fmla="*/ 4579 h 66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726" h="666645">
                <a:moveTo>
                  <a:pt x="1932" y="4579"/>
                </a:moveTo>
                <a:cubicBezTo>
                  <a:pt x="-13149" y="-25319"/>
                  <a:pt x="63580" y="98506"/>
                  <a:pt x="108295" y="163329"/>
                </a:cubicBezTo>
                <a:cubicBezTo>
                  <a:pt x="153010" y="228152"/>
                  <a:pt x="219685" y="321020"/>
                  <a:pt x="270220" y="393516"/>
                </a:cubicBezTo>
                <a:cubicBezTo>
                  <a:pt x="320755" y="466012"/>
                  <a:pt x="383726" y="552796"/>
                  <a:pt x="411507" y="598304"/>
                </a:cubicBezTo>
                <a:cubicBezTo>
                  <a:pt x="439288" y="643812"/>
                  <a:pt x="437172" y="665508"/>
                  <a:pt x="436907" y="666566"/>
                </a:cubicBezTo>
                <a:cubicBezTo>
                  <a:pt x="436643" y="667624"/>
                  <a:pt x="449608" y="658629"/>
                  <a:pt x="409920" y="604654"/>
                </a:cubicBezTo>
                <a:cubicBezTo>
                  <a:pt x="370233" y="550679"/>
                  <a:pt x="264663" y="442199"/>
                  <a:pt x="198782" y="342716"/>
                </a:cubicBezTo>
                <a:cubicBezTo>
                  <a:pt x="132901" y="243233"/>
                  <a:pt x="17013" y="34477"/>
                  <a:pt x="1932" y="4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021EE38A-3760-795D-E0F8-5CE56CDEA3E7}"/>
              </a:ext>
            </a:extLst>
          </p:cNvPr>
          <p:cNvSpPr/>
          <p:nvPr/>
        </p:nvSpPr>
        <p:spPr>
          <a:xfrm>
            <a:off x="6777960" y="5499622"/>
            <a:ext cx="395480" cy="597364"/>
          </a:xfrm>
          <a:custGeom>
            <a:avLst/>
            <a:gdLst>
              <a:gd name="connsiteX0" fmla="*/ 2253 w 395480"/>
              <a:gd name="connsiteY0" fmla="*/ 1066 h 597364"/>
              <a:gd name="connsiteX1" fmla="*/ 162590 w 395480"/>
              <a:gd name="connsiteY1" fmla="*/ 258241 h 597364"/>
              <a:gd name="connsiteX2" fmla="*/ 199103 w 395480"/>
              <a:gd name="connsiteY2" fmla="*/ 337616 h 597364"/>
              <a:gd name="connsiteX3" fmla="*/ 386428 w 395480"/>
              <a:gd name="connsiteY3" fmla="*/ 586853 h 597364"/>
              <a:gd name="connsiteX4" fmla="*/ 337215 w 395480"/>
              <a:gd name="connsiteY4" fmla="*/ 513828 h 597364"/>
              <a:gd name="connsiteX5" fmla="*/ 87978 w 395480"/>
              <a:gd name="connsiteY5" fmla="*/ 180453 h 597364"/>
              <a:gd name="connsiteX6" fmla="*/ 2253 w 395480"/>
              <a:gd name="connsiteY6" fmla="*/ 1066 h 59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480" h="597364">
                <a:moveTo>
                  <a:pt x="2253" y="1066"/>
                </a:moveTo>
                <a:cubicBezTo>
                  <a:pt x="14688" y="14031"/>
                  <a:pt x="129782" y="202149"/>
                  <a:pt x="162590" y="258241"/>
                </a:cubicBezTo>
                <a:cubicBezTo>
                  <a:pt x="195398" y="314333"/>
                  <a:pt x="161797" y="282847"/>
                  <a:pt x="199103" y="337616"/>
                </a:cubicBezTo>
                <a:cubicBezTo>
                  <a:pt x="236409" y="392385"/>
                  <a:pt x="363409" y="557485"/>
                  <a:pt x="386428" y="586853"/>
                </a:cubicBezTo>
                <a:cubicBezTo>
                  <a:pt x="409447" y="616221"/>
                  <a:pt x="386957" y="581561"/>
                  <a:pt x="337215" y="513828"/>
                </a:cubicBezTo>
                <a:cubicBezTo>
                  <a:pt x="287473" y="446095"/>
                  <a:pt x="145657" y="264855"/>
                  <a:pt x="87978" y="180453"/>
                </a:cubicBezTo>
                <a:cubicBezTo>
                  <a:pt x="30299" y="96051"/>
                  <a:pt x="-10182" y="-11899"/>
                  <a:pt x="2253" y="1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3FF83A36-079D-3FDD-7E9A-FFCF12BFD1F3}"/>
              </a:ext>
            </a:extLst>
          </p:cNvPr>
          <p:cNvSpPr/>
          <p:nvPr/>
        </p:nvSpPr>
        <p:spPr>
          <a:xfrm>
            <a:off x="1230079" y="3651191"/>
            <a:ext cx="465515" cy="358509"/>
          </a:xfrm>
          <a:custGeom>
            <a:avLst/>
            <a:gdLst>
              <a:gd name="connsiteX0" fmla="*/ 465371 w 465515"/>
              <a:gd name="connsiteY0" fmla="*/ 59 h 358509"/>
              <a:gd name="connsiteX1" fmla="*/ 219838 w 465515"/>
              <a:gd name="connsiteY1" fmla="*/ 112242 h 358509"/>
              <a:gd name="connsiteX2" fmla="*/ 1821 w 465515"/>
              <a:gd name="connsiteY2" fmla="*/ 355659 h 358509"/>
              <a:gd name="connsiteX3" fmla="*/ 109771 w 465515"/>
              <a:gd name="connsiteY3" fmla="*/ 251942 h 358509"/>
              <a:gd name="connsiteX4" fmla="*/ 253704 w 465515"/>
              <a:gd name="connsiteY4" fmla="*/ 124942 h 358509"/>
              <a:gd name="connsiteX5" fmla="*/ 465371 w 465515"/>
              <a:gd name="connsiteY5" fmla="*/ 59 h 35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515" h="358509">
                <a:moveTo>
                  <a:pt x="465371" y="59"/>
                </a:moveTo>
                <a:cubicBezTo>
                  <a:pt x="459727" y="-2058"/>
                  <a:pt x="297096" y="52975"/>
                  <a:pt x="219838" y="112242"/>
                </a:cubicBezTo>
                <a:cubicBezTo>
                  <a:pt x="142580" y="171509"/>
                  <a:pt x="20165" y="332376"/>
                  <a:pt x="1821" y="355659"/>
                </a:cubicBezTo>
                <a:cubicBezTo>
                  <a:pt x="-16524" y="378942"/>
                  <a:pt x="109771" y="251942"/>
                  <a:pt x="109771" y="251942"/>
                </a:cubicBezTo>
                <a:cubicBezTo>
                  <a:pt x="151751" y="213489"/>
                  <a:pt x="197260" y="164806"/>
                  <a:pt x="253704" y="124942"/>
                </a:cubicBezTo>
                <a:cubicBezTo>
                  <a:pt x="310148" y="85078"/>
                  <a:pt x="471015" y="2176"/>
                  <a:pt x="465371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0C0EC70B-814B-BB95-6ADD-2B78606B15C8}"/>
              </a:ext>
            </a:extLst>
          </p:cNvPr>
          <p:cNvSpPr/>
          <p:nvPr/>
        </p:nvSpPr>
        <p:spPr>
          <a:xfrm>
            <a:off x="816660" y="3756008"/>
            <a:ext cx="701387" cy="789069"/>
          </a:xfrm>
          <a:custGeom>
            <a:avLst/>
            <a:gdLst>
              <a:gd name="connsiteX0" fmla="*/ 698873 w 701387"/>
              <a:gd name="connsiteY0" fmla="*/ 3192 h 789069"/>
              <a:gd name="connsiteX1" fmla="*/ 334807 w 701387"/>
              <a:gd name="connsiteY1" fmla="*/ 238142 h 789069"/>
              <a:gd name="connsiteX2" fmla="*/ 373 w 701387"/>
              <a:gd name="connsiteY2" fmla="*/ 786359 h 789069"/>
              <a:gd name="connsiteX3" fmla="*/ 273423 w 701387"/>
              <a:gd name="connsiteY3" fmla="*/ 434992 h 789069"/>
              <a:gd name="connsiteX4" fmla="*/ 485090 w 701387"/>
              <a:gd name="connsiteY4" fmla="*/ 123842 h 789069"/>
              <a:gd name="connsiteX5" fmla="*/ 698873 w 701387"/>
              <a:gd name="connsiteY5" fmla="*/ 3192 h 78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387" h="789069">
                <a:moveTo>
                  <a:pt x="698873" y="3192"/>
                </a:moveTo>
                <a:cubicBezTo>
                  <a:pt x="673826" y="22242"/>
                  <a:pt x="451224" y="107614"/>
                  <a:pt x="334807" y="238142"/>
                </a:cubicBezTo>
                <a:cubicBezTo>
                  <a:pt x="218390" y="368670"/>
                  <a:pt x="10604" y="753551"/>
                  <a:pt x="373" y="786359"/>
                </a:cubicBezTo>
                <a:cubicBezTo>
                  <a:pt x="-9858" y="819167"/>
                  <a:pt x="192637" y="545411"/>
                  <a:pt x="273423" y="434992"/>
                </a:cubicBezTo>
                <a:cubicBezTo>
                  <a:pt x="354209" y="324573"/>
                  <a:pt x="414887" y="194045"/>
                  <a:pt x="485090" y="123842"/>
                </a:cubicBezTo>
                <a:cubicBezTo>
                  <a:pt x="555293" y="53639"/>
                  <a:pt x="723920" y="-15858"/>
                  <a:pt x="698873" y="3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8BE424D9-D5D0-0B6C-A1AD-0CFC48AFC372}"/>
              </a:ext>
            </a:extLst>
          </p:cNvPr>
          <p:cNvSpPr/>
          <p:nvPr/>
        </p:nvSpPr>
        <p:spPr>
          <a:xfrm>
            <a:off x="730471" y="4461803"/>
            <a:ext cx="216143" cy="868341"/>
          </a:xfrm>
          <a:custGeom>
            <a:avLst/>
            <a:gdLst>
              <a:gd name="connsiteX0" fmla="*/ 215679 w 216143"/>
              <a:gd name="connsiteY0" fmla="*/ 130 h 868341"/>
              <a:gd name="connsiteX1" fmla="*/ 111962 w 216143"/>
              <a:gd name="connsiteY1" fmla="*/ 237197 h 868341"/>
              <a:gd name="connsiteX2" fmla="*/ 1896 w 216143"/>
              <a:gd name="connsiteY2" fmla="*/ 853147 h 868341"/>
              <a:gd name="connsiteX3" fmla="*/ 44229 w 216143"/>
              <a:gd name="connsiteY3" fmla="*/ 645714 h 868341"/>
              <a:gd name="connsiteX4" fmla="*/ 69629 w 216143"/>
              <a:gd name="connsiteY4" fmla="*/ 262597 h 868341"/>
              <a:gd name="connsiteX5" fmla="*/ 215679 w 216143"/>
              <a:gd name="connsiteY5" fmla="*/ 130 h 86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43" h="868341">
                <a:moveTo>
                  <a:pt x="215679" y="130"/>
                </a:moveTo>
                <a:cubicBezTo>
                  <a:pt x="222735" y="-4103"/>
                  <a:pt x="147592" y="95028"/>
                  <a:pt x="111962" y="237197"/>
                </a:cubicBezTo>
                <a:cubicBezTo>
                  <a:pt x="76332" y="379366"/>
                  <a:pt x="13185" y="785061"/>
                  <a:pt x="1896" y="853147"/>
                </a:cubicBezTo>
                <a:cubicBezTo>
                  <a:pt x="-9393" y="921233"/>
                  <a:pt x="32940" y="744139"/>
                  <a:pt x="44229" y="645714"/>
                </a:cubicBezTo>
                <a:cubicBezTo>
                  <a:pt x="55518" y="547289"/>
                  <a:pt x="41407" y="369136"/>
                  <a:pt x="69629" y="262597"/>
                </a:cubicBezTo>
                <a:cubicBezTo>
                  <a:pt x="97851" y="156058"/>
                  <a:pt x="208623" y="4363"/>
                  <a:pt x="215679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24FF0C39-A0E6-B023-CA9D-424448BBCDED}"/>
              </a:ext>
            </a:extLst>
          </p:cNvPr>
          <p:cNvSpPr/>
          <p:nvPr/>
        </p:nvSpPr>
        <p:spPr>
          <a:xfrm>
            <a:off x="323844" y="4531330"/>
            <a:ext cx="522824" cy="820219"/>
          </a:xfrm>
          <a:custGeom>
            <a:avLst/>
            <a:gdLst>
              <a:gd name="connsiteX0" fmla="*/ 522823 w 522824"/>
              <a:gd name="connsiteY0" fmla="*/ 453 h 820219"/>
              <a:gd name="connsiteX1" fmla="*/ 148173 w 522824"/>
              <a:gd name="connsiteY1" fmla="*/ 544437 h 820219"/>
              <a:gd name="connsiteX2" fmla="*/ 6 w 522824"/>
              <a:gd name="connsiteY2" fmla="*/ 817487 h 820219"/>
              <a:gd name="connsiteX3" fmla="*/ 143939 w 522824"/>
              <a:gd name="connsiteY3" fmla="*/ 641803 h 820219"/>
              <a:gd name="connsiteX4" fmla="*/ 522823 w 522824"/>
              <a:gd name="connsiteY4" fmla="*/ 453 h 82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824" h="820219">
                <a:moveTo>
                  <a:pt x="522823" y="453"/>
                </a:moveTo>
                <a:cubicBezTo>
                  <a:pt x="523529" y="-15775"/>
                  <a:pt x="235309" y="408265"/>
                  <a:pt x="148173" y="544437"/>
                </a:cubicBezTo>
                <a:cubicBezTo>
                  <a:pt x="61037" y="680609"/>
                  <a:pt x="712" y="801259"/>
                  <a:pt x="6" y="817487"/>
                </a:cubicBezTo>
                <a:cubicBezTo>
                  <a:pt x="-700" y="833715"/>
                  <a:pt x="58919" y="777975"/>
                  <a:pt x="143939" y="641803"/>
                </a:cubicBezTo>
                <a:cubicBezTo>
                  <a:pt x="228958" y="505631"/>
                  <a:pt x="522117" y="16681"/>
                  <a:pt x="522823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FA2E6698-20C2-CD17-DFD8-A988CDDD33FB}"/>
              </a:ext>
            </a:extLst>
          </p:cNvPr>
          <p:cNvSpPr/>
          <p:nvPr/>
        </p:nvSpPr>
        <p:spPr>
          <a:xfrm>
            <a:off x="644972" y="5011544"/>
            <a:ext cx="123931" cy="830490"/>
          </a:xfrm>
          <a:custGeom>
            <a:avLst/>
            <a:gdLst>
              <a:gd name="connsiteX0" fmla="*/ 123378 w 123931"/>
              <a:gd name="connsiteY0" fmla="*/ 723 h 830490"/>
              <a:gd name="connsiteX1" fmla="*/ 49295 w 123931"/>
              <a:gd name="connsiteY1" fmla="*/ 294939 h 830490"/>
              <a:gd name="connsiteX2" fmla="*/ 49295 w 123931"/>
              <a:gd name="connsiteY2" fmla="*/ 819873 h 830490"/>
              <a:gd name="connsiteX3" fmla="*/ 34478 w 123931"/>
              <a:gd name="connsiteY3" fmla="*/ 614556 h 830490"/>
              <a:gd name="connsiteX4" fmla="*/ 4845 w 123931"/>
              <a:gd name="connsiteY4" fmla="*/ 225089 h 830490"/>
              <a:gd name="connsiteX5" fmla="*/ 123378 w 123931"/>
              <a:gd name="connsiteY5" fmla="*/ 723 h 83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931" h="830490">
                <a:moveTo>
                  <a:pt x="123378" y="723"/>
                </a:moveTo>
                <a:cubicBezTo>
                  <a:pt x="130786" y="12365"/>
                  <a:pt x="61642" y="158414"/>
                  <a:pt x="49295" y="294939"/>
                </a:cubicBezTo>
                <a:cubicBezTo>
                  <a:pt x="36948" y="431464"/>
                  <a:pt x="51764" y="766604"/>
                  <a:pt x="49295" y="819873"/>
                </a:cubicBezTo>
                <a:cubicBezTo>
                  <a:pt x="46826" y="873142"/>
                  <a:pt x="41886" y="713687"/>
                  <a:pt x="34478" y="614556"/>
                </a:cubicBezTo>
                <a:cubicBezTo>
                  <a:pt x="27070" y="515425"/>
                  <a:pt x="-13852" y="329864"/>
                  <a:pt x="4845" y="225089"/>
                </a:cubicBezTo>
                <a:cubicBezTo>
                  <a:pt x="23542" y="120314"/>
                  <a:pt x="115970" y="-10919"/>
                  <a:pt x="123378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0B4A1A5B-5573-7090-5A03-3888FDAF415A}"/>
              </a:ext>
            </a:extLst>
          </p:cNvPr>
          <p:cNvSpPr/>
          <p:nvPr/>
        </p:nvSpPr>
        <p:spPr>
          <a:xfrm>
            <a:off x="622149" y="5602074"/>
            <a:ext cx="226474" cy="939379"/>
          </a:xfrm>
          <a:custGeom>
            <a:avLst/>
            <a:gdLst>
              <a:gd name="connsiteX0" fmla="*/ 151 w 226474"/>
              <a:gd name="connsiteY0" fmla="*/ 743 h 939379"/>
              <a:gd name="connsiteX1" fmla="*/ 25551 w 226474"/>
              <a:gd name="connsiteY1" fmla="*/ 330943 h 939379"/>
              <a:gd name="connsiteX2" fmla="*/ 110218 w 226474"/>
              <a:gd name="connsiteY2" fmla="*/ 563776 h 939379"/>
              <a:gd name="connsiteX3" fmla="*/ 80584 w 226474"/>
              <a:gd name="connsiteY3" fmla="*/ 483343 h 939379"/>
              <a:gd name="connsiteX4" fmla="*/ 224518 w 226474"/>
              <a:gd name="connsiteY4" fmla="*/ 934193 h 939379"/>
              <a:gd name="connsiteX5" fmla="*/ 156784 w 226474"/>
              <a:gd name="connsiteY5" fmla="*/ 703476 h 939379"/>
              <a:gd name="connsiteX6" fmla="*/ 55184 w 226474"/>
              <a:gd name="connsiteY6" fmla="*/ 328826 h 939379"/>
              <a:gd name="connsiteX7" fmla="*/ 34018 w 226474"/>
              <a:gd name="connsiteY7" fmla="*/ 244159 h 939379"/>
              <a:gd name="connsiteX8" fmla="*/ 151 w 226474"/>
              <a:gd name="connsiteY8" fmla="*/ 743 h 93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474" h="939379">
                <a:moveTo>
                  <a:pt x="151" y="743"/>
                </a:moveTo>
                <a:cubicBezTo>
                  <a:pt x="-1260" y="15207"/>
                  <a:pt x="7206" y="237104"/>
                  <a:pt x="25551" y="330943"/>
                </a:cubicBezTo>
                <a:cubicBezTo>
                  <a:pt x="43896" y="424782"/>
                  <a:pt x="101046" y="538376"/>
                  <a:pt x="110218" y="563776"/>
                </a:cubicBezTo>
                <a:cubicBezTo>
                  <a:pt x="119390" y="589176"/>
                  <a:pt x="61534" y="421607"/>
                  <a:pt x="80584" y="483343"/>
                </a:cubicBezTo>
                <a:cubicBezTo>
                  <a:pt x="99634" y="545079"/>
                  <a:pt x="211818" y="897504"/>
                  <a:pt x="224518" y="934193"/>
                </a:cubicBezTo>
                <a:cubicBezTo>
                  <a:pt x="237218" y="970882"/>
                  <a:pt x="185006" y="804370"/>
                  <a:pt x="156784" y="703476"/>
                </a:cubicBezTo>
                <a:cubicBezTo>
                  <a:pt x="128562" y="602582"/>
                  <a:pt x="75645" y="405379"/>
                  <a:pt x="55184" y="328826"/>
                </a:cubicBezTo>
                <a:cubicBezTo>
                  <a:pt x="34723" y="252273"/>
                  <a:pt x="44601" y="301309"/>
                  <a:pt x="34018" y="244159"/>
                </a:cubicBezTo>
                <a:cubicBezTo>
                  <a:pt x="23435" y="187009"/>
                  <a:pt x="1562" y="-13721"/>
                  <a:pt x="151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F226C126-B184-9685-81C6-0A540EFA167A}"/>
              </a:ext>
            </a:extLst>
          </p:cNvPr>
          <p:cNvSpPr/>
          <p:nvPr/>
        </p:nvSpPr>
        <p:spPr>
          <a:xfrm>
            <a:off x="811290" y="6506226"/>
            <a:ext cx="428398" cy="909627"/>
          </a:xfrm>
          <a:custGeom>
            <a:avLst/>
            <a:gdLst>
              <a:gd name="connsiteX0" fmla="*/ 26910 w 428398"/>
              <a:gd name="connsiteY0" fmla="*/ 4641 h 909627"/>
              <a:gd name="connsiteX1" fmla="*/ 153910 w 428398"/>
              <a:gd name="connsiteY1" fmla="*/ 411041 h 909627"/>
              <a:gd name="connsiteX2" fmla="*/ 414260 w 428398"/>
              <a:gd name="connsiteY2" fmla="*/ 880941 h 909627"/>
              <a:gd name="connsiteX3" fmla="*/ 354993 w 428398"/>
              <a:gd name="connsiteY3" fmla="*/ 789924 h 909627"/>
              <a:gd name="connsiteX4" fmla="*/ 29027 w 428398"/>
              <a:gd name="connsiteY4" fmla="*/ 231124 h 909627"/>
              <a:gd name="connsiteX5" fmla="*/ 26910 w 428398"/>
              <a:gd name="connsiteY5" fmla="*/ 4641 h 90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398" h="909627">
                <a:moveTo>
                  <a:pt x="26910" y="4641"/>
                </a:moveTo>
                <a:cubicBezTo>
                  <a:pt x="47724" y="34627"/>
                  <a:pt x="89352" y="264991"/>
                  <a:pt x="153910" y="411041"/>
                </a:cubicBezTo>
                <a:cubicBezTo>
                  <a:pt x="218468" y="557091"/>
                  <a:pt x="380746" y="817794"/>
                  <a:pt x="414260" y="880941"/>
                </a:cubicBezTo>
                <a:cubicBezTo>
                  <a:pt x="447774" y="944088"/>
                  <a:pt x="419198" y="898227"/>
                  <a:pt x="354993" y="789924"/>
                </a:cubicBezTo>
                <a:cubicBezTo>
                  <a:pt x="290788" y="681621"/>
                  <a:pt x="80533" y="367649"/>
                  <a:pt x="29027" y="231124"/>
                </a:cubicBezTo>
                <a:cubicBezTo>
                  <a:pt x="-22479" y="94599"/>
                  <a:pt x="6096" y="-25345"/>
                  <a:pt x="26910" y="4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22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81AA9-9EA4-4466-045D-6B28F25E8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30ACAB-0C95-82A5-A221-F99F0FDCA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F610E9B0-24B9-811A-3E8F-1E655C055680}"/>
              </a:ext>
            </a:extLst>
          </p:cNvPr>
          <p:cNvSpPr/>
          <p:nvPr/>
        </p:nvSpPr>
        <p:spPr>
          <a:xfrm>
            <a:off x="3438939" y="1293130"/>
            <a:ext cx="659461" cy="369644"/>
          </a:xfrm>
          <a:custGeom>
            <a:avLst/>
            <a:gdLst>
              <a:gd name="connsiteX0" fmla="*/ 1174 w 659461"/>
              <a:gd name="connsiteY0" fmla="*/ 365808 h 369644"/>
              <a:gd name="connsiteX1" fmla="*/ 629824 w 659461"/>
              <a:gd name="connsiteY1" fmla="*/ 16558 h 369644"/>
              <a:gd name="connsiteX2" fmla="*/ 548861 w 659461"/>
              <a:gd name="connsiteY2" fmla="*/ 70533 h 369644"/>
              <a:gd name="connsiteX3" fmla="*/ 474249 w 659461"/>
              <a:gd name="connsiteY3" fmla="*/ 195945 h 369644"/>
              <a:gd name="connsiteX4" fmla="*/ 1174 w 659461"/>
              <a:gd name="connsiteY4" fmla="*/ 365808 h 36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61" h="369644">
                <a:moveTo>
                  <a:pt x="1174" y="365808"/>
                </a:moveTo>
                <a:cubicBezTo>
                  <a:pt x="27103" y="335910"/>
                  <a:pt x="538543" y="65770"/>
                  <a:pt x="629824" y="16558"/>
                </a:cubicBezTo>
                <a:cubicBezTo>
                  <a:pt x="721105" y="-32655"/>
                  <a:pt x="574790" y="40635"/>
                  <a:pt x="548861" y="70533"/>
                </a:cubicBezTo>
                <a:cubicBezTo>
                  <a:pt x="522932" y="100431"/>
                  <a:pt x="562355" y="149378"/>
                  <a:pt x="474249" y="195945"/>
                </a:cubicBezTo>
                <a:cubicBezTo>
                  <a:pt x="386143" y="242512"/>
                  <a:pt x="-24755" y="395706"/>
                  <a:pt x="1174" y="365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EA0ED72-9714-9867-331F-FD3BBBBA06A1}"/>
              </a:ext>
            </a:extLst>
          </p:cNvPr>
          <p:cNvSpPr/>
          <p:nvPr/>
        </p:nvSpPr>
        <p:spPr>
          <a:xfrm>
            <a:off x="4338696" y="1488930"/>
            <a:ext cx="464186" cy="420460"/>
          </a:xfrm>
          <a:custGeom>
            <a:avLst/>
            <a:gdLst>
              <a:gd name="connsiteX0" fmla="*/ 117417 w 464186"/>
              <a:gd name="connsiteY0" fmla="*/ 12845 h 420460"/>
              <a:gd name="connsiteX1" fmla="*/ 463492 w 464186"/>
              <a:gd name="connsiteY1" fmla="*/ 130320 h 420460"/>
              <a:gd name="connsiteX2" fmla="*/ 17404 w 464186"/>
              <a:gd name="connsiteY2" fmla="*/ 419245 h 420460"/>
              <a:gd name="connsiteX3" fmla="*/ 117417 w 464186"/>
              <a:gd name="connsiteY3" fmla="*/ 12845 h 4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186" h="420460">
                <a:moveTo>
                  <a:pt x="117417" y="12845"/>
                </a:moveTo>
                <a:cubicBezTo>
                  <a:pt x="191765" y="-35309"/>
                  <a:pt x="480161" y="62587"/>
                  <a:pt x="463492" y="130320"/>
                </a:cubicBezTo>
                <a:cubicBezTo>
                  <a:pt x="446823" y="198053"/>
                  <a:pt x="70585" y="439618"/>
                  <a:pt x="17404" y="419245"/>
                </a:cubicBezTo>
                <a:cubicBezTo>
                  <a:pt x="-35777" y="398872"/>
                  <a:pt x="43069" y="60999"/>
                  <a:pt x="117417" y="12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B3363AB2-263A-98B3-4FD9-8F23E946EE15}"/>
              </a:ext>
            </a:extLst>
          </p:cNvPr>
          <p:cNvSpPr/>
          <p:nvPr/>
        </p:nvSpPr>
        <p:spPr>
          <a:xfrm>
            <a:off x="2805916" y="1516230"/>
            <a:ext cx="575327" cy="189880"/>
          </a:xfrm>
          <a:custGeom>
            <a:avLst/>
            <a:gdLst>
              <a:gd name="connsiteX0" fmla="*/ 11897 w 575327"/>
              <a:gd name="connsiteY0" fmla="*/ 179220 h 189880"/>
              <a:gd name="connsiteX1" fmla="*/ 105559 w 575327"/>
              <a:gd name="connsiteY1" fmla="*/ 155408 h 189880"/>
              <a:gd name="connsiteX2" fmla="*/ 557997 w 575327"/>
              <a:gd name="connsiteY2" fmla="*/ 4595 h 189880"/>
              <a:gd name="connsiteX3" fmla="*/ 446872 w 575327"/>
              <a:gd name="connsiteY3" fmla="*/ 36345 h 189880"/>
              <a:gd name="connsiteX4" fmla="*/ 121434 w 575327"/>
              <a:gd name="connsiteY4" fmla="*/ 9358 h 189880"/>
              <a:gd name="connsiteX5" fmla="*/ 300822 w 575327"/>
              <a:gd name="connsiteY5" fmla="*/ 15708 h 189880"/>
              <a:gd name="connsiteX6" fmla="*/ 11897 w 575327"/>
              <a:gd name="connsiteY6" fmla="*/ 179220 h 18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327" h="189880">
                <a:moveTo>
                  <a:pt x="11897" y="179220"/>
                </a:moveTo>
                <a:cubicBezTo>
                  <a:pt x="-20647" y="202503"/>
                  <a:pt x="14542" y="184512"/>
                  <a:pt x="105559" y="155408"/>
                </a:cubicBezTo>
                <a:cubicBezTo>
                  <a:pt x="196576" y="126304"/>
                  <a:pt x="501111" y="24439"/>
                  <a:pt x="557997" y="4595"/>
                </a:cubicBezTo>
                <a:cubicBezTo>
                  <a:pt x="614883" y="-15249"/>
                  <a:pt x="519632" y="35551"/>
                  <a:pt x="446872" y="36345"/>
                </a:cubicBezTo>
                <a:cubicBezTo>
                  <a:pt x="374112" y="37139"/>
                  <a:pt x="145776" y="12797"/>
                  <a:pt x="121434" y="9358"/>
                </a:cubicBezTo>
                <a:cubicBezTo>
                  <a:pt x="97092" y="5919"/>
                  <a:pt x="313522" y="-10750"/>
                  <a:pt x="300822" y="15708"/>
                </a:cubicBezTo>
                <a:cubicBezTo>
                  <a:pt x="288122" y="42166"/>
                  <a:pt x="44441" y="155937"/>
                  <a:pt x="11897" y="179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819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>
            <a:alpha val="25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0</Words>
  <Application>Microsoft Office PowerPoint</Application>
  <PresentationFormat>A3 297x420 mm</PresentationFormat>
  <Paragraphs>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32</cp:revision>
  <dcterms:created xsi:type="dcterms:W3CDTF">2022-05-05T05:10:06Z</dcterms:created>
  <dcterms:modified xsi:type="dcterms:W3CDTF">2022-05-06T23:24:12Z</dcterms:modified>
</cp:coreProperties>
</file>